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62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62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56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14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01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3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68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729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37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11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59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32F0D-8028-43C9-8D3D-170799B4AD82}" type="datetimeFigureOut">
              <a:rPr lang="cs-CZ" smtClean="0"/>
              <a:t>18.9.2017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324F6-A19E-4A3F-A6C1-96C3ACABFC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6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MS Dynamics NAV- nothing simpler-repetition or introduction </a:t>
            </a:r>
            <a:endParaRPr lang="en-AU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Skorkovský</a:t>
            </a:r>
          </a:p>
          <a:p>
            <a:r>
              <a:rPr lang="cs-CZ" sz="1600" dirty="0" smtClean="0"/>
              <a:t>KPH-ESF-MU Brno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1692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Areas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ERP – what is it  - see material  </a:t>
            </a:r>
            <a:r>
              <a:rPr lang="en-ZA" sz="1600" dirty="0" smtClean="0"/>
              <a:t>( Introduction scenario MS Dynamics NAV 2016-Word- so far 41 pages)- only few first pages </a:t>
            </a:r>
          </a:p>
          <a:p>
            <a:r>
              <a:rPr lang="en-ZA" dirty="0" smtClean="0"/>
              <a:t>Objects  and resource data (4 main tables) </a:t>
            </a:r>
          </a:p>
          <a:p>
            <a:r>
              <a:rPr lang="en-ZA" dirty="0" smtClean="0"/>
              <a:t>Operation areas – see next slide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686973"/>
            <a:ext cx="2131889" cy="248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39813"/>
            <a:ext cx="20383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17031"/>
            <a:ext cx="2284042" cy="233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96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Operation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Backward and forward button</a:t>
            </a:r>
          </a:p>
          <a:p>
            <a:r>
              <a:rPr lang="en-ZA" dirty="0" smtClean="0"/>
              <a:t>Address bar</a:t>
            </a:r>
          </a:p>
          <a:p>
            <a:r>
              <a:rPr lang="en-ZA" dirty="0" smtClean="0"/>
              <a:t>Searching window</a:t>
            </a:r>
          </a:p>
          <a:p>
            <a:r>
              <a:rPr lang="en-ZA" dirty="0" smtClean="0"/>
              <a:t>Ribbon</a:t>
            </a:r>
          </a:p>
          <a:p>
            <a:r>
              <a:rPr lang="en-ZA" dirty="0" smtClean="0"/>
              <a:t>Application menu</a:t>
            </a:r>
          </a:p>
          <a:p>
            <a:r>
              <a:rPr lang="en-ZA" dirty="0" smtClean="0"/>
              <a:t>Navigation pane</a:t>
            </a:r>
          </a:p>
          <a:p>
            <a:r>
              <a:rPr lang="en-ZA" dirty="0" smtClean="0"/>
              <a:t>Main „task“ window  page (list, card,…) </a:t>
            </a:r>
          </a:p>
          <a:p>
            <a:r>
              <a:rPr lang="en-ZA" dirty="0" err="1" smtClean="0"/>
              <a:t>Faxbox</a:t>
            </a:r>
            <a:r>
              <a:rPr lang="en-ZA" dirty="0" smtClean="0"/>
              <a:t> pane</a:t>
            </a:r>
          </a:p>
          <a:p>
            <a:r>
              <a:rPr lang="en-ZA" dirty="0" smtClean="0"/>
              <a:t>Link to existing PWP Basic NAV Principles II.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2501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Access to web </a:t>
            </a:r>
            <a:r>
              <a:rPr lang="cs-CZ" dirty="0" err="1" smtClean="0"/>
              <a:t>client</a:t>
            </a:r>
            <a:r>
              <a:rPr lang="cs-CZ" dirty="0" smtClean="0"/>
              <a:t> NAV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See file describing access to web client NAV  </a:t>
            </a:r>
          </a:p>
          <a:p>
            <a:r>
              <a:rPr lang="en-ZA" dirty="0" smtClean="0"/>
              <a:t>Link to PWP bilingual file </a:t>
            </a:r>
            <a:r>
              <a:rPr lang="cs-CZ" dirty="0" smtClean="0"/>
              <a:t>:</a:t>
            </a:r>
            <a:endParaRPr lang="en-ZA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	</a:t>
            </a:r>
            <a:r>
              <a:rPr lang="cs-CZ" sz="2800" dirty="0" smtClean="0"/>
              <a:t>Czech	   :</a:t>
            </a:r>
            <a:r>
              <a:rPr lang="cs-CZ" dirty="0" smtClean="0"/>
              <a:t>	</a:t>
            </a:r>
            <a:r>
              <a:rPr lang="cs-CZ" sz="1800" dirty="0" smtClean="0"/>
              <a:t>Rozdíly ovládání MS Dynamics NAV 2016 (2017)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2800" dirty="0" err="1">
                <a:solidFill>
                  <a:srgbClr val="0070C0"/>
                </a:solidFill>
              </a:rPr>
              <a:t>English</a:t>
            </a:r>
            <a:r>
              <a:rPr lang="cs-CZ" dirty="0" smtClean="0">
                <a:solidFill>
                  <a:srgbClr val="0070C0"/>
                </a:solidFill>
              </a:rPr>
              <a:t>  :	</a:t>
            </a:r>
            <a:r>
              <a:rPr lang="en-ZA" sz="1800" dirty="0" smtClean="0">
                <a:solidFill>
                  <a:srgbClr val="0070C0"/>
                </a:solidFill>
              </a:rPr>
              <a:t>Windows </a:t>
            </a:r>
            <a:r>
              <a:rPr lang="en-ZA" sz="1800" dirty="0">
                <a:solidFill>
                  <a:srgbClr val="0070C0"/>
                </a:solidFill>
              </a:rPr>
              <a:t>Client &lt;-&gt; WEB Client </a:t>
            </a:r>
            <a:endParaRPr lang="cs-CZ" sz="1800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5085184"/>
            <a:ext cx="5963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For</a:t>
            </a:r>
            <a:r>
              <a:rPr lang="cs-CZ" dirty="0" smtClean="0">
                <a:solidFill>
                  <a:srgbClr val="0070C0"/>
                </a:solidFill>
              </a:rPr>
              <a:t> MPH_AOMA and MPH_AOPR </a:t>
            </a:r>
            <a:r>
              <a:rPr lang="cs-CZ" dirty="0" err="1" smtClean="0">
                <a:solidFill>
                  <a:srgbClr val="0070C0"/>
                </a:solidFill>
              </a:rPr>
              <a:t>this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file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will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be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used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later</a:t>
            </a:r>
            <a:r>
              <a:rPr lang="cs-CZ" dirty="0" smtClean="0">
                <a:solidFill>
                  <a:srgbClr val="0070C0"/>
                </a:solidFill>
              </a:rPr>
              <a:t> !!!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96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terminology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Link to </a:t>
            </a:r>
            <a:r>
              <a:rPr lang="cs-CZ" dirty="0" err="1" smtClean="0"/>
              <a:t>English</a:t>
            </a:r>
            <a:r>
              <a:rPr lang="cs-CZ" dirty="0" smtClean="0"/>
              <a:t> PWP : 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  </a:t>
            </a:r>
            <a:r>
              <a:rPr lang="cs-CZ" sz="1600" dirty="0" err="1" smtClean="0"/>
              <a:t>Simple</a:t>
            </a:r>
            <a:r>
              <a:rPr lang="cs-CZ" sz="1600" dirty="0" smtClean="0"/>
              <a:t> </a:t>
            </a:r>
            <a:r>
              <a:rPr lang="cs-CZ" sz="1600" dirty="0" err="1" smtClean="0"/>
              <a:t>scenario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first</a:t>
            </a:r>
            <a:r>
              <a:rPr lang="cs-CZ" sz="1600" dirty="0" smtClean="0"/>
              <a:t> and second ERP MS NAV (text </a:t>
            </a:r>
            <a:r>
              <a:rPr lang="cs-CZ" sz="1600" dirty="0" err="1" smtClean="0"/>
              <a:t>file</a:t>
            </a:r>
            <a:r>
              <a:rPr lang="cs-CZ" sz="1600" dirty="0" smtClean="0"/>
              <a:t>) </a:t>
            </a:r>
          </a:p>
          <a:p>
            <a:pPr marL="0" indent="0">
              <a:buNone/>
            </a:pPr>
            <a:r>
              <a:rPr lang="cs-CZ" sz="1600" dirty="0" smtClean="0"/>
              <a:t>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1421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Real basic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dirty="0"/>
              <a:t>This 10 bullets represent basic sections during introduction of this course  </a:t>
            </a:r>
            <a:endParaRPr lang="cs-CZ" dirty="0"/>
          </a:p>
          <a:p>
            <a:pPr lvl="0"/>
            <a:r>
              <a:rPr lang="en-GB" dirty="0"/>
              <a:t>Discuss the concept of the ribbon and its different components</a:t>
            </a:r>
            <a:endParaRPr lang="cs-CZ" dirty="0"/>
          </a:p>
          <a:p>
            <a:pPr lvl="0"/>
            <a:r>
              <a:rPr lang="en-GB" dirty="0"/>
              <a:t>Demonstrate how to use the Navigation pane</a:t>
            </a:r>
            <a:endParaRPr lang="cs-CZ" dirty="0"/>
          </a:p>
          <a:p>
            <a:pPr lvl="0"/>
            <a:r>
              <a:rPr lang="en-GB" dirty="0"/>
              <a:t>Explain how to customize the Microsoft Dynamics NAV user interface </a:t>
            </a:r>
            <a:endParaRPr lang="cs-CZ" dirty="0"/>
          </a:p>
          <a:p>
            <a:pPr lvl="0"/>
            <a:r>
              <a:rPr lang="en-GB" dirty="0"/>
              <a:t>Use function keys and basic keyboard shortcuts</a:t>
            </a:r>
            <a:endParaRPr lang="cs-CZ" dirty="0"/>
          </a:p>
          <a:p>
            <a:pPr lvl="0"/>
            <a:r>
              <a:rPr lang="en-GB" dirty="0"/>
              <a:t>Enter and edit information</a:t>
            </a:r>
            <a:endParaRPr lang="cs-CZ" dirty="0"/>
          </a:p>
          <a:p>
            <a:pPr lvl="0"/>
            <a:r>
              <a:rPr lang="en-GB" dirty="0"/>
              <a:t>Use zooms, search, filters, and other navigation functions</a:t>
            </a:r>
            <a:endParaRPr lang="cs-CZ" dirty="0"/>
          </a:p>
          <a:p>
            <a:pPr lvl="0"/>
            <a:r>
              <a:rPr lang="en-GB" dirty="0"/>
              <a:t>Integrate with Microsoft Office products such as OneNote, Word, and Excel. </a:t>
            </a:r>
            <a:r>
              <a:rPr lang="en-GB" b="1" dirty="0"/>
              <a:t>(One Note will be not used in these courses)</a:t>
            </a:r>
            <a:endParaRPr lang="cs-CZ" dirty="0"/>
          </a:p>
          <a:p>
            <a:pPr lvl="0"/>
            <a:r>
              <a:rPr lang="en-GB" dirty="0"/>
              <a:t>Introduction to customer cards, vendor cards and item cards and G/L account as well</a:t>
            </a:r>
            <a:endParaRPr lang="cs-CZ" dirty="0"/>
          </a:p>
          <a:p>
            <a:pPr lvl="0"/>
            <a:r>
              <a:rPr lang="en-GB" dirty="0"/>
              <a:t>Describe the different client types </a:t>
            </a:r>
            <a:endParaRPr lang="cs-CZ" dirty="0"/>
          </a:p>
          <a:p>
            <a:pPr lvl="0"/>
            <a:r>
              <a:rPr lang="en-GB" dirty="0"/>
              <a:t>Explain the multi-language functionality </a:t>
            </a:r>
            <a:endParaRPr lang="cs-CZ" dirty="0"/>
          </a:p>
          <a:p>
            <a:pPr lvl="0"/>
            <a:r>
              <a:rPr lang="en-GB" dirty="0"/>
              <a:t>How to enter data (numbers, dates, periods)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508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264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MS Dynamics NAV- nothing simpler-repetition or introduction </vt:lpstr>
      <vt:lpstr>Areas</vt:lpstr>
      <vt:lpstr>Operation areas</vt:lpstr>
      <vt:lpstr>Access to web client NAV </vt:lpstr>
      <vt:lpstr>Basic terminology</vt:lpstr>
      <vt:lpstr>Real basic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Dynamics NAV nothing simpler-repetition or introduction</dc:title>
  <dc:creator>Skorkovsky Jaromir</dc:creator>
  <cp:lastModifiedBy>Skorkovsky Jaromir</cp:lastModifiedBy>
  <cp:revision>6</cp:revision>
  <dcterms:created xsi:type="dcterms:W3CDTF">2017-09-14T10:20:10Z</dcterms:created>
  <dcterms:modified xsi:type="dcterms:W3CDTF">2017-09-18T08:35:11Z</dcterms:modified>
</cp:coreProperties>
</file>