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&amp;ehk=6" ContentType="image/jpeg"/>
  <Default Extension="wdp" ContentType="image/vnd.ms-photo"/>
  <Default Extension="png&amp;ehk=gh0CBquKXNwDgnDsGZyx6g&amp;r=0&amp;pid=OfficeInsert" ContentType="image/p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8" r:id="rId5"/>
    <p:sldId id="269" r:id="rId6"/>
    <p:sldId id="270" r:id="rId7"/>
    <p:sldId id="271" r:id="rId8"/>
    <p:sldId id="273" r:id="rId9"/>
    <p:sldId id="283" r:id="rId10"/>
    <p:sldId id="282" r:id="rId11"/>
    <p:sldId id="281" r:id="rId12"/>
    <p:sldId id="280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010" autoAdjust="0"/>
  </p:normalViewPr>
  <p:slideViewPr>
    <p:cSldViewPr snapToGrid="0">
      <p:cViewPr varScale="1">
        <p:scale>
          <a:sx n="85" d="100"/>
          <a:sy n="85" d="100"/>
        </p:scale>
        <p:origin x="1590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 everyone, today my colleague Dusan and I will discuss about “ Why Companies should not do CSR”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3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We have argued following subtopics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4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let’s see why doing csr does not meet shareholders expectation of profit.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we do business and why do we establish companies?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Milton Friedman quote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focus of profit making shifts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company ignores obligations towards shareholders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profit, they engage in csr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a smooth, it affects an outflow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According to CSR policies, companies have to disclose shortcomings, causes damage to their reputation.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creates inconvenience to the customers, and they lose trust in the manufacturer and may never buy this product again.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TOYOTA, which had to recall 9 million cars from the market in 2010 because those cars had some minor problems and they seem to be caring so much about Corporate social responsibilities.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company revealed that the recall could cost up to 180 billion yen which is equivalent of 2 billion US, with 100 billion yen for repairs and 80 billion yen in lost sales. It said the recalls reduced global demand for Toyota by 100,000 vehicles.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problems didn’t end there, their percentage of market share also decreased with a significant figure.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Volkswagen had even bigger problem, in 2015 they recalled nearly 500,000 vehicles from US market that cost them about 7 billion USD.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addition to these costs, they had to pay $15.3 billion to US government which is the largest auto-related consumer class-action lawsuit in the United States history, consequently sales have significantly dropped within days after the incident.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Organizations should instead consider factors that will affect the community before doing their businesses instead of compensating after they have affected.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1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mentioned earlier, big companies can allocate budget for CSR activities, but smaller companies may not be able to do this. This may result in </a:t>
            </a:r>
            <a:r>
              <a:rPr lang="en-US" b="1" dirty="0"/>
              <a:t>unfairness in the competition </a:t>
            </a:r>
            <a:r>
              <a:rPr lang="en-US" dirty="0"/>
              <a:t>giving the bigger companies competitive advantage.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Small business will not be able to compete against bigger competitors who are using CSR as a marketing weapon.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society forces business to undertake social responsible activities, it will result in higher prices.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Corporations would need to absorb the cost of such things a dirty air and unsafe products that were previously passed on to society.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absorbing these costs, they would increase their prices and therefore be less competitive.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9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9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27B8-AF80-4AF8-9C76-367EEC6F2E02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5D-9D2D-456E-82ED-E6A5A683FEED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94A-2856-4841-9028-0CC7A8B33FBF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1904B4A8-E9BD-44E3-AFA5-4ED2C71920EF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8F36-BD98-486F-8578-0FF7B34F22EA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2938-D592-49D8-9F35-CF2F7F28AFFF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1E64-A577-452E-9CA7-455A8E7ED735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82E-67AF-495B-AFC3-81AE6CBF4C5B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743F-200B-4207-AE86-8F688E37F084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C065DBC1-12A7-4675-B1BF-9D93591F58D7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&amp;ehk=gh0CBquKXNwDgnDsGZyx6g&amp;r=0&amp;pid=OfficeInsert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Gnome-stock_person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Thank_you_001.jpg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rialjournals.com/index.php/IJIR/article/view/1524/1466" TargetMode="External"/><Relationship Id="rId2" Type="http://schemas.openxmlformats.org/officeDocument/2006/relationships/hyperlink" Target="http://mallenbaker.net/article/clear-reflection/arguments-against-corporate-social-responsibility-and-some-responses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digitalcommons.liberty.edu/cgi/viewcontent.cgi?article=1229&amp;context=hono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6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etail.com/teachtechnz/category/digital-pres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5051"/>
            <a:ext cx="12192000" cy="1097280"/>
          </a:xfrm>
        </p:spPr>
        <p:txBody>
          <a:bodyPr>
            <a:norm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Why companies should not do csr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b">
            <a:normAutofit fontScale="92500"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en-US" sz="2400" b="1" cap="all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+mj-ea"/>
                <a:cs typeface="+mj-cs"/>
              </a:rPr>
              <a:t>Aung Myo thet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en-US" sz="2400" b="1" cap="all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+mj-ea"/>
                <a:cs typeface="+mj-cs"/>
              </a:rPr>
              <a:t>Dušan Gabrijelčič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table, wooden&#10;&#10;Description generated with very high confidence">
            <a:extLst>
              <a:ext uri="{FF2B5EF4-FFF2-40B4-BE49-F238E27FC236}">
                <a16:creationId xmlns:a16="http://schemas.microsoft.com/office/drawing/2014/main" id="{57606359-811C-4A18-9243-8F91AB19F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055908"/>
            <a:ext cx="4800600" cy="746185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B88AE-F006-4293-88F9-E3BF2E2258D8}"/>
              </a:ext>
            </a:extLst>
          </p:cNvPr>
          <p:cNvSpPr txBox="1"/>
          <p:nvPr/>
        </p:nvSpPr>
        <p:spPr>
          <a:xfrm>
            <a:off x="0" y="0"/>
            <a:ext cx="609600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corporate social responsibility, Friedman’s view. </a:t>
            </a:r>
            <a:r>
              <a:rPr lang="en-US" dirty="0"/>
              <a:t>https://bfi.uchicago.edu/news/feature-story/corporate-social-responsibilty-friedmans-view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TOYOTA recall expects to cost $2 billion</a:t>
            </a:r>
            <a:r>
              <a:rPr lang="en-US" dirty="0"/>
              <a:t>. https://www.forbes.com/2010/02/04/toyota-earnings-recall-markets-equities-prius.html#204baf435668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Is The Toyota Brand in a Free Fall? </a:t>
            </a:r>
            <a:r>
              <a:rPr lang="en-US" dirty="0"/>
              <a:t>http://businesstheory.com/oh-what-a-feeling-is-the-toyota-brand-in-a-free-fall/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Michael Lewis (2016-06-28). "</a:t>
            </a:r>
            <a:r>
              <a:rPr lang="en-US" b="1" dirty="0"/>
              <a:t>Volkswagen agrees to landmark $15.3-billion emissions settlement in U.S". Thestar.com. Retrieved 2017-07-24</a:t>
            </a:r>
            <a:r>
              <a:rPr lang="en-US" b="1" dirty="0" smtClean="0"/>
              <a:t>.</a:t>
            </a:r>
            <a:endParaRPr lang="sl-SI" b="1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b="1" dirty="0" smtClean="0"/>
              <a:t>Mallen Baker‘s blog (23.8.2008) Arguments against CSR </a:t>
            </a:r>
            <a:r>
              <a:rPr lang="sl-SI" u="sng" dirty="0">
                <a:hlinkClick r:id="rId2"/>
              </a:rPr>
              <a:t>http://mallenbaker.net/article/clear-reflection/arguments-against-corporate-social-responsibility-and-some-responses</a:t>
            </a:r>
            <a:endParaRPr lang="sl-SI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b="1" dirty="0"/>
              <a:t>Sumaiyya Saleem, Amit Kumar &amp; Adeeba </a:t>
            </a:r>
            <a:r>
              <a:rPr lang="sl-SI" b="1" dirty="0" smtClean="0"/>
              <a:t>Shahid. Arguments against CSR </a:t>
            </a:r>
            <a:r>
              <a:rPr lang="sl-SI" u="sng" dirty="0" smtClean="0">
                <a:hlinkClick r:id="rId3"/>
              </a:rPr>
              <a:t>http</a:t>
            </a:r>
            <a:r>
              <a:rPr lang="sl-SI" u="sng" dirty="0">
                <a:hlinkClick r:id="rId3"/>
              </a:rPr>
              <a:t>://www.imperialjournals.com/index.php/IJIR/article/view/1524/1466</a:t>
            </a:r>
            <a:endParaRPr lang="sl-SI" dirty="0"/>
          </a:p>
          <a:p>
            <a:r>
              <a:rPr lang="sl-SI" b="1" dirty="0" smtClean="0"/>
              <a:t>     Zachary Cheers (2011) The CSR debate  </a:t>
            </a:r>
            <a:r>
              <a:rPr lang="sl-SI" dirty="0"/>
              <a:t> </a:t>
            </a:r>
          </a:p>
          <a:p>
            <a:r>
              <a:rPr lang="sl-SI" u="sng" dirty="0">
                <a:hlinkClick r:id="rId4"/>
              </a:rPr>
              <a:t>http://digitalcommons.liberty.edu/cgi/viewcontent.cgi?article=1229&amp;context=honors</a:t>
            </a:r>
            <a:endParaRPr lang="sl-SI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381000"/>
            <a:ext cx="9372600" cy="1295400"/>
          </a:xfrm>
        </p:spPr>
        <p:txBody>
          <a:bodyPr/>
          <a:lstStyle/>
          <a:p>
            <a:pPr algn="ctr"/>
            <a:r>
              <a:rPr lang="en-US" dirty="0"/>
              <a:t>What is Argued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  <a:spcBef>
                <a:spcPct val="0"/>
              </a:spcBef>
              <a:buSzPct val="12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Doing CSR does not meet Shareholders expectation of Profit return.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SzPct val="12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Companies Reputation in danger.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SzPct val="12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It increases Costs.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SzPct val="12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Competitive Advantage and Disadvantages.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186" y="230688"/>
            <a:ext cx="11139814" cy="721290"/>
          </a:xfrm>
        </p:spPr>
        <p:txBody>
          <a:bodyPr/>
          <a:lstStyle/>
          <a:p>
            <a:pPr algn="ctr"/>
            <a:r>
              <a:rPr lang="en-US" dirty="0"/>
              <a:t>Not meeting Shareholders Expectations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D622EF-1000-47E0-A8E7-4D900884F774}"/>
              </a:ext>
            </a:extLst>
          </p:cNvPr>
          <p:cNvSpPr txBox="1">
            <a:spLocks/>
          </p:cNvSpPr>
          <p:nvPr/>
        </p:nvSpPr>
        <p:spPr>
          <a:xfrm>
            <a:off x="1590805" y="1403962"/>
            <a:ext cx="10876767" cy="326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Why do businesses Exist?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Bodoni MT Condensed" panose="02070606080606020203" pitchFamily="18" charset="0"/>
                <a:ea typeface="+mj-ea"/>
                <a:cs typeface="+mj-cs"/>
              </a:rPr>
              <a:t>“a corporation’s responsibility is to make as much money for the stockholders as possible.”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Milton Friedman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A picture containing person, man, wall, indoor&#10;&#10;Description generated with very high confidence">
            <a:extLst>
              <a:ext uri="{FF2B5EF4-FFF2-40B4-BE49-F238E27FC236}">
                <a16:creationId xmlns:a16="http://schemas.microsoft.com/office/drawing/2014/main" id="{2127E55B-8B71-45C8-A599-919294638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04" y="4123426"/>
            <a:ext cx="4028996" cy="273457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35C284-1BA1-4358-9340-CD6465902DFE}"/>
              </a:ext>
            </a:extLst>
          </p:cNvPr>
          <p:cNvSpPr txBox="1">
            <a:spLocks/>
          </p:cNvSpPr>
          <p:nvPr/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SzPct val="12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Disclose shortcomings of own products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SzPct val="12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Customers lose trust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SzPct val="12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Decrease in sales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SzPct val="12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Market Share lost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SzPct val="12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Even Penalties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FDF3B8-D80C-4ADC-BDBF-F7E846392396}"/>
              </a:ext>
            </a:extLst>
          </p:cNvPr>
          <p:cNvSpPr txBox="1">
            <a:spLocks/>
          </p:cNvSpPr>
          <p:nvPr/>
        </p:nvSpPr>
        <p:spPr>
          <a:xfrm>
            <a:off x="822745" y="381000"/>
            <a:ext cx="10546511" cy="129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	Companies Reputation in danger</a:t>
            </a:r>
          </a:p>
        </p:txBody>
      </p:sp>
      <p:pic>
        <p:nvPicPr>
          <p:cNvPr id="14" name="Picture 1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57142443-534D-40E4-B6CF-6CF15CB1C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36" y="3383280"/>
            <a:ext cx="5204064" cy="347472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1C1CEB-F498-45A4-8BC2-AF3B54A4664C}"/>
              </a:ext>
            </a:extLst>
          </p:cNvPr>
          <p:cNvSpPr txBox="1">
            <a:spLocks/>
          </p:cNvSpPr>
          <p:nvPr/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SzPct val="12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Unfair competition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SzPct val="12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Higher Expenses = Higher Prices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SzPct val="1200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Higher Price = Less competitive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B68D8-06DA-4D4C-8FD2-22F922857C1E}"/>
              </a:ext>
            </a:extLst>
          </p:cNvPr>
          <p:cNvSpPr txBox="1">
            <a:spLocks/>
          </p:cNvSpPr>
          <p:nvPr/>
        </p:nvSpPr>
        <p:spPr>
          <a:xfrm>
            <a:off x="822745" y="381000"/>
            <a:ext cx="11369255" cy="129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Competitive advantage and Disadvantage</a:t>
            </a:r>
          </a:p>
        </p:txBody>
      </p:sp>
      <p:pic>
        <p:nvPicPr>
          <p:cNvPr id="7" name="Picture 6" descr="A close up of a person&#10;&#10;Description generated with high confidence">
            <a:extLst>
              <a:ext uri="{FF2B5EF4-FFF2-40B4-BE49-F238E27FC236}">
                <a16:creationId xmlns:a16="http://schemas.microsoft.com/office/drawing/2014/main" id="{239B7CAE-D02B-4ABA-A309-FF823B1AB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42" y="3429000"/>
            <a:ext cx="4852358" cy="342900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1891" y="654755"/>
            <a:ext cx="9324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>
                <a:solidFill>
                  <a:schemeClr val="accent1"/>
                </a:solidFill>
                <a:latin typeface="+mj-lt"/>
              </a:rPr>
              <a:t>Real man don‘t do CSR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2757" y="1885244"/>
            <a:ext cx="6513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accent1"/>
                </a:solidFill>
                <a:latin typeface="+mj-lt"/>
              </a:rPr>
              <a:t>-Bill </a:t>
            </a:r>
            <a:r>
              <a:rPr lang="sl-SI" sz="3200" dirty="0">
                <a:solidFill>
                  <a:schemeClr val="accent1"/>
                </a:solidFill>
                <a:latin typeface="+mj-lt"/>
              </a:rPr>
              <a:t>Gates of Microsoft</a:t>
            </a:r>
          </a:p>
          <a:p>
            <a:r>
              <a:rPr lang="sl-SI" sz="3200" dirty="0" smtClean="0">
                <a:solidFill>
                  <a:schemeClr val="accent1"/>
                </a:solidFill>
                <a:latin typeface="+mj-lt"/>
              </a:rPr>
              <a:t>-Jack </a:t>
            </a:r>
            <a:r>
              <a:rPr lang="sl-SI" sz="3200" dirty="0">
                <a:solidFill>
                  <a:schemeClr val="accent1"/>
                </a:solidFill>
                <a:latin typeface="+mj-lt"/>
              </a:rPr>
              <a:t>Welch of 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76" y="1690688"/>
            <a:ext cx="4481254" cy="3113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1" y="2991364"/>
            <a:ext cx="4984109" cy="3760573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/>
              <a:t>It's </a:t>
            </a:r>
            <a:r>
              <a:rPr lang="sl-SI" dirty="0" smtClean="0"/>
              <a:t>not the </a:t>
            </a:r>
            <a:r>
              <a:rPr lang="sl-SI" dirty="0"/>
              <a:t>responsibility of the </a:t>
            </a:r>
            <a:r>
              <a:rPr lang="sl-SI" dirty="0" smtClean="0"/>
              <a:t>companies </a:t>
            </a:r>
            <a:r>
              <a:rPr lang="sl-SI" dirty="0"/>
              <a:t>to deal with all this stuff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It‘s the responsibility of the polititians to deal with all this stuff</a:t>
            </a:r>
          </a:p>
          <a:p>
            <a:r>
              <a:rPr lang="sl-SI" dirty="0" smtClean="0"/>
              <a:t>Milton </a:t>
            </a:r>
            <a:r>
              <a:rPr lang="sl-SI" dirty="0"/>
              <a:t>Friedman claimed that free markets, rather than companies, should decide what is best for the world</a:t>
            </a:r>
          </a:p>
          <a:p>
            <a:r>
              <a:rPr lang="sl-SI" dirty="0"/>
              <a:t>Adam Smith’s “invisible hand” will do all the work </a:t>
            </a:r>
          </a:p>
          <a:p>
            <a:r>
              <a:rPr lang="sl-SI" dirty="0"/>
              <a:t>companies are meant to create products or provide </a:t>
            </a:r>
            <a:r>
              <a:rPr lang="sl-SI" dirty="0" smtClean="0"/>
              <a:t>services</a:t>
            </a:r>
          </a:p>
          <a:p>
            <a:r>
              <a:rPr lang="sl-SI" dirty="0" smtClean="0"/>
              <a:t>Companies do not have the expertise to do CSR</a:t>
            </a:r>
            <a:endParaRPr lang="sl-SI" dirty="0"/>
          </a:p>
          <a:p>
            <a:r>
              <a:rPr lang="sl-SI" dirty="0"/>
              <a:t>The increased cost will be passed on to the consumer </a:t>
            </a:r>
          </a:p>
          <a:p>
            <a:r>
              <a:rPr lang="sl-SI" dirty="0"/>
              <a:t>Hard to measure</a:t>
            </a:r>
          </a:p>
          <a:p>
            <a:endParaRPr lang="sl-SI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Problems with Stakeholder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Responsibility to shareholders</a:t>
            </a:r>
          </a:p>
          <a:p>
            <a:r>
              <a:rPr lang="sl-SI" dirty="0"/>
              <a:t>Social problems are more complex than stakeholder theorist’s claim</a:t>
            </a:r>
          </a:p>
          <a:p>
            <a:r>
              <a:rPr lang="sl-SI" dirty="0"/>
              <a:t>Overregulation</a:t>
            </a:r>
          </a:p>
          <a:p>
            <a:r>
              <a:rPr lang="sl-SI" dirty="0"/>
              <a:t>disagreement among shareholders</a:t>
            </a:r>
          </a:p>
          <a:p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62" y="3219802"/>
            <a:ext cx="5019675" cy="310515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Shareholder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maximize long-term shareholder wealth </a:t>
            </a:r>
          </a:p>
          <a:p>
            <a:r>
              <a:rPr lang="sl-SI" dirty="0"/>
              <a:t>Shareholders do not hire CEOs to act like a charity</a:t>
            </a:r>
          </a:p>
          <a:p>
            <a:r>
              <a:rPr lang="sl-SI" dirty="0"/>
              <a:t>Steve Milloy, Adam Smith and Milton Friedman (the business of business is to make money)</a:t>
            </a:r>
          </a:p>
          <a:p>
            <a:r>
              <a:rPr lang="sl-SI" dirty="0"/>
              <a:t>CSR promotes incompetence</a:t>
            </a:r>
          </a:p>
          <a:p>
            <a:r>
              <a:rPr lang="en-US" dirty="0"/>
              <a:t>for every five CSR actions a firm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en-US" dirty="0" smtClean="0"/>
              <a:t>takes</a:t>
            </a:r>
            <a:r>
              <a:rPr lang="en-US" dirty="0"/>
              <a:t>, you can expect it to commit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en-US" dirty="0" smtClean="0"/>
              <a:t>one-act </a:t>
            </a:r>
            <a:r>
              <a:rPr lang="en-US" dirty="0"/>
              <a:t>of </a:t>
            </a:r>
            <a:r>
              <a:rPr lang="en-US" dirty="0" err="1"/>
              <a:t>CSiR</a:t>
            </a:r>
            <a:endParaRPr lang="sl-SI" dirty="0"/>
          </a:p>
          <a:p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68439"/>
            <a:ext cx="5396553" cy="303556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39AFE29C-5BDA-42CB-9020-E960931A8E20}" vid="{6EE91DE2-A888-472A-92BA-F2E5BD5D46A2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30C5B9-1E5F-4356-968E-2FC64955BFF3}">
  <ds:schemaRefs>
    <ds:schemaRef ds:uri="http://purl.org/dc/elements/1.1/"/>
    <ds:schemaRef ds:uri="http://purl.org/dc/terms/"/>
    <ds:schemaRef ds:uri="40262f94-9f35-4ac3-9a90-690165a166b7"/>
    <ds:schemaRef ds:uri="http://www.w3.org/XML/1998/namespace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471</TotalTime>
  <Words>818</Words>
  <Application>Microsoft Office PowerPoint</Application>
  <PresentationFormat>Širokoúhlá obrazovka</PresentationFormat>
  <Paragraphs>94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Bodoni MT Condensed</vt:lpstr>
      <vt:lpstr>Calibri</vt:lpstr>
      <vt:lpstr>Wireframe Building 16x9</vt:lpstr>
      <vt:lpstr>Why companies should not do csr</vt:lpstr>
      <vt:lpstr>What is Argued</vt:lpstr>
      <vt:lpstr>Not meeting Shareholders Expectations</vt:lpstr>
      <vt:lpstr>Prezentace aplikace PowerPoint</vt:lpstr>
      <vt:lpstr>Prezentace aplikace PowerPoint</vt:lpstr>
      <vt:lpstr>Prezentace aplikace PowerPoint</vt:lpstr>
      <vt:lpstr>It's not the responsibility of the companies to deal with all this stuff</vt:lpstr>
      <vt:lpstr>Problems with Stakeholder theory</vt:lpstr>
      <vt:lpstr>Shareholder theory</vt:lpstr>
      <vt:lpstr>Prezentace aplikace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companies should not do csr</dc:title>
  <dc:creator>Aung Myothet</dc:creator>
  <cp:lastModifiedBy>Ondrej Castek</cp:lastModifiedBy>
  <cp:revision>21</cp:revision>
  <dcterms:created xsi:type="dcterms:W3CDTF">2017-11-25T09:18:26Z</dcterms:created>
  <dcterms:modified xsi:type="dcterms:W3CDTF">2017-11-28T06:46:23Z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