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CAA84-1166-4261-A2E1-F9E022C25875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3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2B94C-DF9D-4AB8-AF1A-65470371BCBE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52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1E0BC-C7BA-4A97-AEBE-3B74922031F8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45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F04B0-C16C-4204-90CD-66A066999F10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53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FE850-693C-4BDA-8197-CCBC23C0F859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1933-3590-4709-9361-0165ED787A26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78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FA520-B573-4ACA-B399-D9358B1D2941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79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D0B5A-B172-4B99-9994-98BE9F598DF4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70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8CE61-C7AD-4F9D-AF30-493A536A9BF9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81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B9A20-7609-4BDF-AEC7-B8CA8A307CBE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8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125B1-2D52-480C-B152-A7627EBB4709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8AA9F5-A8D1-4903-9277-3827586041AA}" type="slidenum">
              <a:rPr lang="cs-CZ" alt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5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50825" y="260350"/>
            <a:ext cx="8569325" cy="304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400" b="1">
                <a:solidFill>
                  <a:srgbClr val="A50021"/>
                </a:solidFill>
              </a:rPr>
              <a:t>Oddíl II: Správný proces přinese správné výsledky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cs-CZ" sz="2000" b="1" u="sng">
                <a:solidFill>
                  <a:srgbClr val="000000"/>
                </a:solidFill>
              </a:rPr>
              <a:t>Zásada 3.</a:t>
            </a:r>
            <a:r>
              <a:rPr lang="cs-CZ" altLang="cs-CZ" sz="2000" b="1">
                <a:solidFill>
                  <a:srgbClr val="000000"/>
                </a:solidFill>
              </a:rPr>
              <a:t> Využívejte systému „tahu“, abyste se vyhnuli nadvýrobě.</a:t>
            </a:r>
          </a:p>
          <a:p>
            <a:pPr fontAlgn="base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cs-CZ" altLang="cs-CZ">
                <a:solidFill>
                  <a:srgbClr val="000000"/>
                </a:solidFill>
              </a:rPr>
              <a:t> Svým zákazníkům v následujících etapách výrobního procesu poskytujte to co chtějí a v množství, které chtějí. Doplňování materiálu, které je iniciováno spotřebou, je základní zásadou přístupu just-in-time.</a:t>
            </a:r>
          </a:p>
          <a:p>
            <a:pPr fontAlgn="base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cs-CZ" altLang="cs-CZ">
                <a:solidFill>
                  <a:srgbClr val="000000"/>
                </a:solidFill>
              </a:rPr>
              <a:t> Snižte na nejnižší možnou úroveň své zásoby rozpracované výroby i skladové zásoby tak, že budete udržovat na skladě jen malá množství jednotlivých výrobků a budete je doplňovat podle toho, kolik zákazníci skutečně odeberou.</a:t>
            </a:r>
          </a:p>
          <a:p>
            <a:pPr fontAlgn="base">
              <a:spcBef>
                <a:spcPct val="25000"/>
              </a:spcBef>
              <a:spcAft>
                <a:spcPct val="0"/>
              </a:spcAft>
              <a:buFontTx/>
              <a:buChar char="•"/>
            </a:pPr>
            <a:r>
              <a:rPr lang="cs-CZ" altLang="cs-CZ">
                <a:solidFill>
                  <a:srgbClr val="000000"/>
                </a:solidFill>
              </a:rPr>
              <a:t> Citlivě reagujte na každodenní změny v poptávce zákazníků.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42988" y="4076700"/>
            <a:ext cx="20891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altLang="cs-CZ" b="1">
                <a:solidFill>
                  <a:srgbClr val="000000"/>
                </a:solidFill>
              </a:rPr>
              <a:t>DODAVATEL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11863" y="4076700"/>
            <a:ext cx="2159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altLang="cs-CZ" b="1">
                <a:solidFill>
                  <a:srgbClr val="000000"/>
                </a:solidFill>
              </a:rPr>
              <a:t>ODBĚRATEL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276600" y="4149725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>
            <a:off x="3203575" y="4437063"/>
            <a:ext cx="2736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067175" y="3716338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altLang="cs-CZ" b="1">
                <a:solidFill>
                  <a:srgbClr val="333399"/>
                </a:solidFill>
              </a:rPr>
              <a:t>TLAK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995738" y="4508500"/>
            <a:ext cx="1296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altLang="cs-CZ" b="1">
                <a:solidFill>
                  <a:srgbClr val="333399"/>
                </a:solidFill>
              </a:rPr>
              <a:t>TAH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971550" y="5084763"/>
            <a:ext cx="360045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cs-CZ">
                <a:solidFill>
                  <a:srgbClr val="000000"/>
                </a:solidFill>
                <a:latin typeface="Comic Sans MS" pitchFamily="66" charset="0"/>
              </a:rPr>
              <a:t>Just-in-time (JIT)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cs-CZ">
                <a:solidFill>
                  <a:srgbClr val="000000"/>
                </a:solidFill>
                <a:latin typeface="Comic Sans MS" pitchFamily="66" charset="0"/>
              </a:rPr>
              <a:t>Kanban 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292725" y="5300663"/>
            <a:ext cx="2447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altLang="cs-CZ">
                <a:solidFill>
                  <a:srgbClr val="000000"/>
                </a:solidFill>
                <a:latin typeface="Comic Sans MS" pitchFamily="66" charset="0"/>
              </a:rPr>
              <a:t>Velmi malé až jednokusové dávky</a:t>
            </a:r>
          </a:p>
        </p:txBody>
      </p:sp>
    </p:spTree>
    <p:extLst>
      <p:ext uri="{BB962C8B-B14F-4D97-AF65-F5344CB8AC3E}">
        <p14:creationId xmlns:p14="http://schemas.microsoft.com/office/powerpoint/2010/main" val="121994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115</Words>
  <Application>Microsoft Office PowerPoint</Application>
  <PresentationFormat>Předvádění na obrazovce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Výchozí návrh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Blazek Ladislav</dc:creator>
  <cp:lastModifiedBy>Blazek Ladislav</cp:lastModifiedBy>
  <cp:revision>1</cp:revision>
  <dcterms:created xsi:type="dcterms:W3CDTF">2015-09-15T08:14:14Z</dcterms:created>
  <dcterms:modified xsi:type="dcterms:W3CDTF">2015-09-15T08:19:07Z</dcterms:modified>
</cp:coreProperties>
</file>