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0" r:id="rId3"/>
    <p:sldId id="301" r:id="rId4"/>
    <p:sldId id="30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9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curiusit.com/microsoft-dynamics-365-business-centra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Introduction to MS Dynamics Business Central 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sz="1300" b="1" dirty="0" smtClean="0">
                <a:solidFill>
                  <a:srgbClr val="0070C0"/>
                </a:solidFill>
              </a:rPr>
              <a:t>(</a:t>
            </a:r>
            <a:r>
              <a:rPr lang="cs-CZ" sz="1300" b="1" dirty="0" smtClean="0">
                <a:solidFill>
                  <a:srgbClr val="0070C0"/>
                </a:solidFill>
              </a:rPr>
              <a:t>NAV in </a:t>
            </a:r>
            <a:r>
              <a:rPr lang="cs-CZ" sz="1300" b="1" dirty="0" err="1" smtClean="0">
                <a:solidFill>
                  <a:srgbClr val="0070C0"/>
                </a:solidFill>
              </a:rPr>
              <a:t>Cloud</a:t>
            </a:r>
            <a:r>
              <a:rPr lang="cs-CZ" sz="1300" b="1" dirty="0" smtClean="0">
                <a:solidFill>
                  <a:srgbClr val="0070C0"/>
                </a:solidFill>
              </a:rPr>
              <a:t>, </a:t>
            </a:r>
            <a:r>
              <a:rPr lang="cs-CZ" sz="1300" b="1" dirty="0" err="1" smtClean="0">
                <a:solidFill>
                  <a:srgbClr val="0070C0"/>
                </a:solidFill>
              </a:rPr>
              <a:t>SaaS</a:t>
            </a:r>
            <a:r>
              <a:rPr lang="cs-CZ" sz="1300" b="1" dirty="0" smtClean="0">
                <a:solidFill>
                  <a:srgbClr val="0070C0"/>
                </a:solidFill>
              </a:rPr>
              <a:t>, </a:t>
            </a:r>
            <a:r>
              <a:rPr lang="cs-CZ" sz="1300" b="1" dirty="0" err="1" smtClean="0">
                <a:solidFill>
                  <a:srgbClr val="0070C0"/>
                </a:solidFill>
              </a:rPr>
              <a:t>the</a:t>
            </a:r>
            <a:r>
              <a:rPr lang="cs-CZ" sz="1300" b="1" dirty="0" smtClean="0">
                <a:solidFill>
                  <a:srgbClr val="0070C0"/>
                </a:solidFill>
              </a:rPr>
              <a:t> </a:t>
            </a:r>
            <a:r>
              <a:rPr lang="cs-CZ" sz="1300" b="1" dirty="0" err="1" smtClean="0">
                <a:solidFill>
                  <a:srgbClr val="0070C0"/>
                </a:solidFill>
              </a:rPr>
              <a:t>future</a:t>
            </a:r>
            <a:r>
              <a:rPr lang="cs-CZ" sz="1300" b="1" dirty="0" smtClean="0">
                <a:solidFill>
                  <a:srgbClr val="0070C0"/>
                </a:solidFill>
              </a:rPr>
              <a:t> </a:t>
            </a:r>
            <a:r>
              <a:rPr lang="cs-CZ" sz="1300" b="1" dirty="0" err="1" smtClean="0">
                <a:solidFill>
                  <a:srgbClr val="0070C0"/>
                </a:solidFill>
              </a:rPr>
              <a:t>of</a:t>
            </a:r>
            <a:r>
              <a:rPr lang="cs-CZ" sz="1300" b="1" dirty="0" smtClean="0">
                <a:solidFill>
                  <a:srgbClr val="0070C0"/>
                </a:solidFill>
              </a:rPr>
              <a:t> Dynamics NAV </a:t>
            </a:r>
            <a:r>
              <a:rPr lang="en-US" sz="1300" dirty="0"/>
              <a:t>a </a:t>
            </a:r>
            <a:r>
              <a:rPr lang="en-US" sz="1300" b="1" dirty="0">
                <a:solidFill>
                  <a:srgbClr val="0070C0"/>
                </a:solidFill>
              </a:rPr>
              <a:t>new name for Dynamics 365 for Finance and </a:t>
            </a:r>
            <a:r>
              <a:rPr lang="en-US" sz="1300" b="1" dirty="0">
                <a:solidFill>
                  <a:srgbClr val="0070C0"/>
                </a:solidFill>
              </a:rPr>
              <a:t>Operations</a:t>
            </a:r>
            <a:r>
              <a:rPr lang="cs-CZ" sz="1300" b="1" dirty="0">
                <a:solidFill>
                  <a:srgbClr val="0070C0"/>
                </a:solidFill>
              </a:rPr>
              <a:t> </a:t>
            </a:r>
            <a:r>
              <a:rPr lang="cs-CZ" sz="1300" b="1" dirty="0" smtClean="0">
                <a:solidFill>
                  <a:srgbClr val="0070C0"/>
                </a:solidFill>
              </a:rPr>
              <a:t>) </a:t>
            </a:r>
            <a:endParaRPr lang="en-US" sz="13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2186201" cy="16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1835696" y="234888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1835696" y="3429000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11560" y="58772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 for this short PWP presentation :  what would we expect in the future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Technologie Dynamics 365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421091" cy="220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5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Countries</a:t>
            </a:r>
            <a:r>
              <a:rPr lang="cs-CZ" dirty="0" smtClean="0"/>
              <a:t> so far </a:t>
            </a:r>
            <a:r>
              <a:rPr lang="cs-CZ" dirty="0" err="1" smtClean="0"/>
              <a:t>available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54" y="1556792"/>
            <a:ext cx="4766990" cy="4293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End of the sections </a:t>
            </a:r>
            <a:r>
              <a:rPr lang="cs-CZ" dirty="0" smtClean="0"/>
              <a:t>Business </a:t>
            </a:r>
            <a:r>
              <a:rPr lang="cs-CZ" dirty="0" err="1" smtClean="0"/>
              <a:t>Central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08516" cy="407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MS Dynamics 365 Business </a:t>
            </a:r>
            <a:r>
              <a:rPr lang="cs-CZ" dirty="0" err="1" smtClean="0"/>
              <a:t>Central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7470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Microsoft Dynamics 365 Business Central</a:t>
            </a:r>
            <a:r>
              <a:rPr lang="en-US" dirty="0"/>
              <a:t> is a </a:t>
            </a:r>
            <a:r>
              <a:rPr lang="en-US" b="1" dirty="0"/>
              <a:t>cloud-based</a:t>
            </a:r>
            <a:r>
              <a:rPr lang="en-US" dirty="0"/>
              <a:t>, all-in-one business management solution which enables customers to upgrade from their entry-level accounting software or legacy ERP system to one single, comprehensive solution to manage finances, operations, sales and customer service. Helping </a:t>
            </a:r>
            <a:r>
              <a:rPr lang="en-US" dirty="0" err="1" smtClean="0"/>
              <a:t>organi</a:t>
            </a:r>
            <a:r>
              <a:rPr lang="cs-CZ" dirty="0" smtClean="0"/>
              <a:t>s</a:t>
            </a:r>
            <a:r>
              <a:rPr lang="en-US" dirty="0" err="1" smtClean="0"/>
              <a:t>ations</a:t>
            </a:r>
            <a:r>
              <a:rPr lang="en-US" dirty="0" smtClean="0"/>
              <a:t> </a:t>
            </a:r>
            <a:r>
              <a:rPr lang="en-US" dirty="0"/>
              <a:t>streamline their processes, improve customer relations and enable growth through: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3875901"/>
            <a:ext cx="826266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Business without </a:t>
            </a:r>
            <a:r>
              <a:rPr lang="en-US" sz="1600" b="1" dirty="0"/>
              <a:t>silos</a:t>
            </a:r>
            <a:r>
              <a:rPr lang="en-US" sz="1600" dirty="0"/>
              <a:t>—connecting businesses and boosting efficiency with automated tasks and workflows, all within the familiar Microsoft interface of applications such as Word, Outlook and Excel.</a:t>
            </a:r>
          </a:p>
          <a:p>
            <a:r>
              <a:rPr lang="en-US" b="1" dirty="0"/>
              <a:t>Actionable </a:t>
            </a:r>
            <a:r>
              <a:rPr lang="en-US" sz="1600" b="1" dirty="0"/>
              <a:t>insights</a:t>
            </a:r>
            <a:r>
              <a:rPr lang="en-US" sz="1600" dirty="0"/>
              <a:t>—achieving more and gaining a complete view of the business with connected data, business analytics and guidance delivered by Microsoft’s leading intelligent technologies.</a:t>
            </a:r>
          </a:p>
          <a:p>
            <a:r>
              <a:rPr lang="en-US" b="1" dirty="0"/>
              <a:t>Solutions built to </a:t>
            </a:r>
            <a:r>
              <a:rPr lang="en-US" sz="1600" b="1" dirty="0"/>
              <a:t>evolve</a:t>
            </a:r>
            <a:r>
              <a:rPr lang="en-US" sz="1600" dirty="0"/>
              <a:t>—get started quickly, growing and adapting in real time with a flexible platform that makes it easy to extend beyond Business Central based on evolving business needs.</a:t>
            </a:r>
            <a:endParaRPr lang="en-US" sz="1600" dirty="0"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0765" y="342900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Text </a:t>
            </a:r>
            <a:r>
              <a:rPr lang="cs-CZ" b="1" dirty="0" err="1" smtClean="0">
                <a:solidFill>
                  <a:srgbClr val="FF0000"/>
                </a:solidFill>
              </a:rPr>
              <a:t>for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home</a:t>
            </a:r>
            <a:r>
              <a:rPr lang="cs-CZ" b="1" dirty="0" smtClean="0">
                <a:solidFill>
                  <a:srgbClr val="FF0000"/>
                </a:solidFill>
              </a:rPr>
              <a:t> study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Pricing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811707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Evolution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4866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99592" y="4725144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6228184" y="1988840"/>
            <a:ext cx="0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862923" y="1417729"/>
            <a:ext cx="73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modules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9" y="1772816"/>
            <a:ext cx="809466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5528" y="6237312"/>
            <a:ext cx="671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Resource</a:t>
            </a:r>
            <a:r>
              <a:rPr lang="cs-CZ" dirty="0" smtClean="0"/>
              <a:t> : video </a:t>
            </a:r>
            <a:r>
              <a:rPr lang="cs-CZ" dirty="0"/>
              <a:t>: https://www.youtube.com/watch?v=2zFSo_o1AwU</a:t>
            </a:r>
          </a:p>
        </p:txBody>
      </p:sp>
    </p:spTree>
    <p:extLst>
      <p:ext uri="{BB962C8B-B14F-4D97-AF65-F5344CB8AC3E}">
        <p14:creationId xmlns:p14="http://schemas.microsoft.com/office/powerpoint/2010/main" val="28357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1st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r>
              <a:rPr lang="cs-CZ" dirty="0" smtClean="0"/>
              <a:t> </a:t>
            </a:r>
            <a:r>
              <a:rPr lang="cs-CZ" dirty="0" err="1" smtClean="0"/>
              <a:t>screen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(První část titulní obrazovky)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559230" cy="2543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2nd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r>
              <a:rPr lang="cs-CZ" dirty="0" smtClean="0"/>
              <a:t> </a:t>
            </a:r>
            <a:r>
              <a:rPr lang="cs-CZ" dirty="0" err="1" smtClean="0"/>
              <a:t>screen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(Druhá část titulní obrazovky)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5552"/>
            <a:ext cx="6624736" cy="441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9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3rdd </a:t>
            </a:r>
            <a:r>
              <a:rPr lang="cs-CZ" dirty="0"/>
              <a:t>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screen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(Třetí  </a:t>
            </a:r>
            <a:r>
              <a:rPr lang="cs-CZ" dirty="0"/>
              <a:t>část titulní obrazovky)</a:t>
            </a:r>
            <a:br>
              <a:rPr lang="cs-CZ" dirty="0"/>
            </a:b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437116" cy="452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0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Change setup based on user skills and position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9" y="1412776"/>
            <a:ext cx="215151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89" y="1628800"/>
            <a:ext cx="6919392" cy="2078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768752" cy="289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266947"/>
            <a:ext cx="7560840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245</Words>
  <Application>Microsoft Office PowerPoint</Application>
  <PresentationFormat>Předvádění na obrazovce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Introduction to MS Dynamics Business Central    (NAV in Cloud, SaaS, the future of Dynamics NAV a new name for Dynamics 365 for Finance and Operations ) </vt:lpstr>
      <vt:lpstr>MS Dynamics 365 Business Central</vt:lpstr>
      <vt:lpstr>Central Pricing</vt:lpstr>
      <vt:lpstr>Product Evolution</vt:lpstr>
      <vt:lpstr>Basic modules</vt:lpstr>
      <vt:lpstr>1st part of title screen (První část titulní obrazovky)</vt:lpstr>
      <vt:lpstr>Prezentace aplikace PowerPoint</vt:lpstr>
      <vt:lpstr>3rdd part of title screen (Třetí  část titulní obrazovky) </vt:lpstr>
      <vt:lpstr>Change setup based on user skills and position</vt:lpstr>
      <vt:lpstr>Technologie Dynamics 365</vt:lpstr>
      <vt:lpstr>Countries so far available</vt:lpstr>
      <vt:lpstr>End of the sections Business Central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144</cp:revision>
  <dcterms:created xsi:type="dcterms:W3CDTF">2014-09-15T11:04:04Z</dcterms:created>
  <dcterms:modified xsi:type="dcterms:W3CDTF">2018-08-28T10:35:47Z</dcterms:modified>
</cp:coreProperties>
</file>