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86" r:id="rId2"/>
    <p:sldId id="287" r:id="rId3"/>
    <p:sldId id="288" r:id="rId4"/>
    <p:sldId id="29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476" userDrawn="1">
          <p15:clr>
            <a:srgbClr val="A4A3A4"/>
          </p15:clr>
        </p15:guide>
        <p15:guide id="3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94" autoAdjust="0"/>
  </p:normalViewPr>
  <p:slideViewPr>
    <p:cSldViewPr>
      <p:cViewPr varScale="1">
        <p:scale>
          <a:sx n="124" d="100"/>
          <a:sy n="124" d="100"/>
        </p:scale>
        <p:origin x="600" y="108"/>
      </p:cViewPr>
      <p:guideLst>
        <p:guide orient="horz"/>
        <p:guide pos="476"/>
        <p:guide pos="55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 smtClean="0"/>
            <a:t>Politické</a:t>
          </a:r>
          <a:endParaRPr lang="cs-CZ"/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 smtClean="0"/>
            <a:t>Ekonomické</a:t>
          </a:r>
          <a:endParaRPr lang="cs-CZ" dirty="0" smtClean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 smtClean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 smtClean="0"/>
            <a:t>Technologické</a:t>
          </a:r>
          <a:endParaRPr lang="cs-CZ" dirty="0" smtClean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 smtClean="0"/>
            <a:t>Legislativní</a:t>
          </a:r>
          <a:endParaRPr lang="cs-CZ" dirty="0" smtClean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 smtClean="0"/>
            <a:t>Ekologické</a:t>
          </a:r>
          <a:endParaRPr lang="cs-CZ" dirty="0" smtClean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1B4CB-59E8-4BB4-81E6-ACAFF2A88CCF}" type="pres">
      <dgm:prSet presAssocID="{5A32F5C6-5F48-49D7-A0B8-6E36A31C6318}" presName="sibTrans" presStyleCnt="0"/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FF975B-F35D-4B8F-BA84-FF7276E410BC}" type="pres">
      <dgm:prSet presAssocID="{77C0CF24-6DE0-482A-ADB5-D8EF7975BA07}" presName="sibTrans" presStyleCnt="0"/>
      <dgm:spPr/>
      <dgm:t>
        <a:bodyPr/>
        <a:lstStyle/>
        <a:p>
          <a:endParaRPr lang="cs-CZ"/>
        </a:p>
      </dgm:t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D108D-533A-4500-8889-A09A09933C0A}" type="pres">
      <dgm:prSet presAssocID="{A5254D51-A8B3-444D-8B1C-8C4714EE74A5}" presName="sibTrans" presStyleCnt="0"/>
      <dgm:spPr/>
      <dgm:t>
        <a:bodyPr/>
        <a:lstStyle/>
        <a:p>
          <a:endParaRPr lang="cs-CZ"/>
        </a:p>
      </dgm:t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BA4220-F148-4B6E-B0E2-CB65289E6510}" type="pres">
      <dgm:prSet presAssocID="{0AF76B33-7062-4CA6-9AB0-856E2758B2E2}" presName="sibTrans" presStyleCnt="0"/>
      <dgm:spPr/>
      <dgm:t>
        <a:bodyPr/>
        <a:lstStyle/>
        <a:p>
          <a:endParaRPr lang="cs-CZ"/>
        </a:p>
      </dgm:t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0E257E-B759-4278-9443-E919A8CEEAEC}" type="pres">
      <dgm:prSet presAssocID="{EEC62723-4844-4C9E-90A5-B16A22EAB7E4}" presName="sibTrans" presStyleCnt="0"/>
      <dgm:spPr/>
      <dgm:t>
        <a:bodyPr/>
        <a:lstStyle/>
        <a:p>
          <a:endParaRPr lang="cs-CZ"/>
        </a:p>
      </dgm:t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/>
      <dgm:spPr/>
      <dgm:t>
        <a:bodyPr/>
        <a:lstStyle/>
        <a:p>
          <a:r>
            <a:rPr lang="cs-CZ" dirty="0" smtClean="0"/>
            <a:t>Monitorování</a:t>
          </a:r>
          <a:endParaRPr lang="cs-CZ" dirty="0"/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/>
        </a:p>
      </dgm:t>
    </dgm:pt>
    <dgm:pt modelId="{0FD4253D-A224-481B-9135-D688BD6A446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/>
        </a:p>
      </dgm:t>
    </dgm:pt>
    <dgm:pt modelId="{E1E9D8AD-989B-4758-89E4-9D053A1AA443}">
      <dgm:prSet/>
      <dgm:spPr/>
      <dgm:t>
        <a:bodyPr/>
        <a:lstStyle/>
        <a:p>
          <a:r>
            <a:rPr lang="cs-CZ" dirty="0" smtClean="0"/>
            <a:t>Predikce</a:t>
          </a:r>
          <a:endParaRPr lang="cs-CZ" dirty="0"/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5425E1D0-3BC5-431F-AE12-CBA44E00DB60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700" dirty="0" smtClean="0"/>
            <a:t>Sociální</a:t>
          </a:r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0" presStyleCnt="1" custScaleX="100000" custScaleY="100000" custLinFactNeighborX="9757" custLinFactNeighborY="-11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01AF1441-470D-4E2F-8F7E-36087DD0D4BC}" srcId="{50C93AAC-7AA4-4446-BA5B-408D3428B86D}" destId="{5425E1D0-3BC5-431F-AE12-CBA44E00DB60}" srcOrd="0" destOrd="0" parTransId="{37BB15DE-D5FE-4189-B814-2C979650E2C1}" sibTransId="{77C0CF24-6DE0-482A-ADB5-D8EF7975BA07}"/>
    <dgm:cxn modelId="{13465DFB-7A90-4A44-A80E-B5BD5F3D99C5}" type="presParOf" srcId="{7571BD0E-0CAB-400E-9B2F-A4DE41F66C98}" destId="{017ABF0C-5DF5-4DEF-85D0-528CB7739A54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EE9C64-D75E-433F-8D91-C7F854442E88}" type="doc">
      <dgm:prSet loTypeId="urn:microsoft.com/office/officeart/2005/8/layout/lProcess3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5B3BB4-53B8-4322-8237-9CCB3428A8C8}">
      <dgm:prSet phldrT="[Text]"/>
      <dgm:spPr>
        <a:solidFill>
          <a:srgbClr val="7FB3D3"/>
        </a:solidFill>
      </dgm:spPr>
      <dgm:t>
        <a:bodyPr/>
        <a:lstStyle/>
        <a:p>
          <a:r>
            <a:rPr lang="cs-CZ" dirty="0" smtClean="0"/>
            <a:t>Vymezení relevantních sil</a:t>
          </a:r>
          <a:endParaRPr lang="cs-CZ" dirty="0"/>
        </a:p>
      </dgm:t>
    </dgm:pt>
    <dgm:pt modelId="{213FC7BD-B48E-4BF0-AFF9-6248EA2B798B}" type="parTrans" cxnId="{F6D93209-08AB-48EF-8802-77EA35028B59}">
      <dgm:prSet/>
      <dgm:spPr/>
      <dgm:t>
        <a:bodyPr/>
        <a:lstStyle/>
        <a:p>
          <a:endParaRPr lang="cs-CZ"/>
        </a:p>
      </dgm:t>
    </dgm:pt>
    <dgm:pt modelId="{C1FEA4A9-6B72-47D3-BD7A-B55AAF72FCDC}" type="sibTrans" cxnId="{F6D93209-08AB-48EF-8802-77EA35028B59}">
      <dgm:prSet/>
      <dgm:spPr/>
      <dgm:t>
        <a:bodyPr/>
        <a:lstStyle/>
        <a:p>
          <a:endParaRPr lang="cs-CZ"/>
        </a:p>
      </dgm:t>
    </dgm:pt>
    <dgm:pt modelId="{8DE6E151-A534-4B6E-BCCF-1A01FF25762D}">
      <dgm:prSet/>
      <dgm:spPr>
        <a:solidFill>
          <a:srgbClr val="7FB3D3"/>
        </a:solidFill>
      </dgm:spPr>
      <dgm:t>
        <a:bodyPr/>
        <a:lstStyle/>
        <a:p>
          <a:r>
            <a:rPr lang="cs-CZ" dirty="0" smtClean="0"/>
            <a:t>Stanovení časového horizontu</a:t>
          </a:r>
        </a:p>
      </dgm:t>
    </dgm:pt>
    <dgm:pt modelId="{E4359D7F-4223-490E-B1AD-35C5E6B21C5C}" type="parTrans" cxnId="{AEB3AAAF-F74F-4BB1-A24C-637476ED0EE9}">
      <dgm:prSet/>
      <dgm:spPr/>
      <dgm:t>
        <a:bodyPr/>
        <a:lstStyle/>
        <a:p>
          <a:endParaRPr lang="cs-CZ"/>
        </a:p>
      </dgm:t>
    </dgm:pt>
    <dgm:pt modelId="{3ADC0D43-175F-49F5-A855-269B437A86D4}" type="sibTrans" cxnId="{AEB3AAAF-F74F-4BB1-A24C-637476ED0EE9}">
      <dgm:prSet/>
      <dgm:spPr/>
      <dgm:t>
        <a:bodyPr/>
        <a:lstStyle/>
        <a:p>
          <a:endParaRPr lang="cs-CZ"/>
        </a:p>
      </dgm:t>
    </dgm:pt>
    <dgm:pt modelId="{C43F5C00-F4A0-4400-83D3-888D8942288B}">
      <dgm:prSet/>
      <dgm:spPr>
        <a:solidFill>
          <a:srgbClr val="7FB3D3"/>
        </a:solidFill>
      </dgm:spPr>
      <dgm:t>
        <a:bodyPr/>
        <a:lstStyle/>
        <a:p>
          <a:r>
            <a:rPr lang="cs-CZ" dirty="0" smtClean="0"/>
            <a:t>Identifikace adekvátních zdrojů</a:t>
          </a:r>
        </a:p>
      </dgm:t>
    </dgm:pt>
    <dgm:pt modelId="{3CD4EC99-B522-48F6-ACC0-8A6617D261AB}" type="parTrans" cxnId="{B4D5BAAA-01BE-4984-B064-1EBB18734617}">
      <dgm:prSet/>
      <dgm:spPr/>
      <dgm:t>
        <a:bodyPr/>
        <a:lstStyle/>
        <a:p>
          <a:endParaRPr lang="cs-CZ"/>
        </a:p>
      </dgm:t>
    </dgm:pt>
    <dgm:pt modelId="{10EE5A7D-09A7-433E-A32B-FA07539B45AA}" type="sibTrans" cxnId="{B4D5BAAA-01BE-4984-B064-1EBB18734617}">
      <dgm:prSet/>
      <dgm:spPr/>
      <dgm:t>
        <a:bodyPr/>
        <a:lstStyle/>
        <a:p>
          <a:endParaRPr lang="cs-CZ"/>
        </a:p>
      </dgm:t>
    </dgm:pt>
    <dgm:pt modelId="{3751AC40-6C6A-4352-B80D-53A624A998EE}">
      <dgm:prSet phldrT="[Text]"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Demografický vývoj ČR</a:t>
          </a:r>
          <a:endParaRPr lang="cs-CZ" sz="2400" dirty="0"/>
        </a:p>
      </dgm:t>
    </dgm:pt>
    <dgm:pt modelId="{F8FCF935-E664-4431-B8B1-2256278AD32E}" type="parTrans" cxnId="{58F00745-DF42-4FC4-AA27-F0404C6D47EB}">
      <dgm:prSet/>
      <dgm:spPr/>
      <dgm:t>
        <a:bodyPr/>
        <a:lstStyle/>
        <a:p>
          <a:endParaRPr lang="cs-CZ"/>
        </a:p>
      </dgm:t>
    </dgm:pt>
    <dgm:pt modelId="{1C96FAF3-DF23-4A5E-AC2B-DEF448686569}" type="sibTrans" cxnId="{58F00745-DF42-4FC4-AA27-F0404C6D47EB}">
      <dgm:prSet/>
      <dgm:spPr/>
      <dgm:t>
        <a:bodyPr/>
        <a:lstStyle/>
        <a:p>
          <a:endParaRPr lang="cs-CZ"/>
        </a:p>
      </dgm:t>
    </dgm:pt>
    <dgm:pt modelId="{605ACDC7-73B3-400D-A8DD-24108810E051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Roky 2015 - 2025</a:t>
          </a:r>
        </a:p>
      </dgm:t>
    </dgm:pt>
    <dgm:pt modelId="{947A1E92-745A-4273-AB77-0C3E18328060}" type="parTrans" cxnId="{157EF0F0-3CC3-45FF-AABB-A8514A95F2FE}">
      <dgm:prSet/>
      <dgm:spPr/>
      <dgm:t>
        <a:bodyPr/>
        <a:lstStyle/>
        <a:p>
          <a:endParaRPr lang="cs-CZ"/>
        </a:p>
      </dgm:t>
    </dgm:pt>
    <dgm:pt modelId="{F0EAB5C5-CFB6-48A3-A186-2E0ACB8C432E}" type="sibTrans" cxnId="{157EF0F0-3CC3-45FF-AABB-A8514A95F2FE}">
      <dgm:prSet/>
      <dgm:spPr/>
      <dgm:t>
        <a:bodyPr/>
        <a:lstStyle/>
        <a:p>
          <a:endParaRPr lang="cs-CZ"/>
        </a:p>
      </dgm:t>
    </dgm:pt>
    <dgm:pt modelId="{CFBA6652-BD94-4820-84FE-5977E57D391B}">
      <dgm:prSet custT="1"/>
      <dgm:spPr>
        <a:solidFill>
          <a:srgbClr val="BCD7E8">
            <a:alpha val="90000"/>
          </a:srgbClr>
        </a:solidFill>
      </dgm:spPr>
      <dgm:t>
        <a:bodyPr/>
        <a:lstStyle/>
        <a:p>
          <a:r>
            <a:rPr lang="cs-CZ" sz="2400" dirty="0" smtClean="0"/>
            <a:t>Český statistický úřad</a:t>
          </a:r>
        </a:p>
      </dgm:t>
    </dgm:pt>
    <dgm:pt modelId="{16445AF8-6495-4691-8F2D-B277150104B9}" type="parTrans" cxnId="{849D31A2-65FC-488E-B72F-22A39461B31D}">
      <dgm:prSet/>
      <dgm:spPr/>
      <dgm:t>
        <a:bodyPr/>
        <a:lstStyle/>
        <a:p>
          <a:endParaRPr lang="cs-CZ"/>
        </a:p>
      </dgm:t>
    </dgm:pt>
    <dgm:pt modelId="{C4E45EFD-BE12-4955-8396-8A3C5D766A34}" type="sibTrans" cxnId="{849D31A2-65FC-488E-B72F-22A39461B31D}">
      <dgm:prSet/>
      <dgm:spPr/>
      <dgm:t>
        <a:bodyPr/>
        <a:lstStyle/>
        <a:p>
          <a:endParaRPr lang="cs-CZ"/>
        </a:p>
      </dgm:t>
    </dgm:pt>
    <dgm:pt modelId="{94505D12-E1FA-42D8-81B8-715DCE0E6441}" type="pres">
      <dgm:prSet presAssocID="{5AEE9C64-D75E-433F-8D91-C7F854442E8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1E87A59-593C-427E-8FD9-0E8CA054B435}" type="pres">
      <dgm:prSet presAssocID="{085B3BB4-53B8-4322-8237-9CCB3428A8C8}" presName="horFlow" presStyleCnt="0"/>
      <dgm:spPr/>
    </dgm:pt>
    <dgm:pt modelId="{688E1D00-676F-4589-B370-652546F50F6F}" type="pres">
      <dgm:prSet presAssocID="{085B3BB4-53B8-4322-8237-9CCB3428A8C8}" presName="bigChev" presStyleLbl="node1" presStyleIdx="0" presStyleCnt="3" custScaleX="158848"/>
      <dgm:spPr/>
      <dgm:t>
        <a:bodyPr/>
        <a:lstStyle/>
        <a:p>
          <a:endParaRPr lang="cs-CZ"/>
        </a:p>
      </dgm:t>
    </dgm:pt>
    <dgm:pt modelId="{42ABEE03-181C-410A-B27F-D6FE5E03EE66}" type="pres">
      <dgm:prSet presAssocID="{F8FCF935-E664-4431-B8B1-2256278AD32E}" presName="parTrans" presStyleCnt="0"/>
      <dgm:spPr/>
    </dgm:pt>
    <dgm:pt modelId="{2F8033FA-DB7B-40E0-AFD7-907A629DC729}" type="pres">
      <dgm:prSet presAssocID="{3751AC40-6C6A-4352-B80D-53A624A998EE}" presName="node" presStyleLbl="alignAccFollowNode1" presStyleIdx="0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781124-4906-4DEA-8015-D786C73DC6CC}" type="pres">
      <dgm:prSet presAssocID="{085B3BB4-53B8-4322-8237-9CCB3428A8C8}" presName="vSp" presStyleCnt="0"/>
      <dgm:spPr/>
    </dgm:pt>
    <dgm:pt modelId="{56C9803C-3F07-4A3C-A033-E974CAAE391B}" type="pres">
      <dgm:prSet presAssocID="{8DE6E151-A534-4B6E-BCCF-1A01FF25762D}" presName="horFlow" presStyleCnt="0"/>
      <dgm:spPr/>
    </dgm:pt>
    <dgm:pt modelId="{78573F5D-7AD3-4A45-B40D-76C798B3F07B}" type="pres">
      <dgm:prSet presAssocID="{8DE6E151-A534-4B6E-BCCF-1A01FF25762D}" presName="bigChev" presStyleLbl="node1" presStyleIdx="1" presStyleCnt="3" custScaleX="158848"/>
      <dgm:spPr/>
      <dgm:t>
        <a:bodyPr/>
        <a:lstStyle/>
        <a:p>
          <a:endParaRPr lang="cs-CZ"/>
        </a:p>
      </dgm:t>
    </dgm:pt>
    <dgm:pt modelId="{BF23F010-C262-4039-AB5C-267836874295}" type="pres">
      <dgm:prSet presAssocID="{947A1E92-745A-4273-AB77-0C3E18328060}" presName="parTrans" presStyleCnt="0"/>
      <dgm:spPr/>
    </dgm:pt>
    <dgm:pt modelId="{EB0BD811-9D23-417A-B056-C32DE4261E8F}" type="pres">
      <dgm:prSet presAssocID="{605ACDC7-73B3-400D-A8DD-24108810E051}" presName="node" presStyleLbl="alignAccFollowNode1" presStyleIdx="1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7FF9D0-6C54-44AE-98D6-1DD5DA740E7E}" type="pres">
      <dgm:prSet presAssocID="{8DE6E151-A534-4B6E-BCCF-1A01FF25762D}" presName="vSp" presStyleCnt="0"/>
      <dgm:spPr/>
    </dgm:pt>
    <dgm:pt modelId="{5D68DC6E-3BF0-433B-8DA5-B2505CC1B980}" type="pres">
      <dgm:prSet presAssocID="{C43F5C00-F4A0-4400-83D3-888D8942288B}" presName="horFlow" presStyleCnt="0"/>
      <dgm:spPr/>
    </dgm:pt>
    <dgm:pt modelId="{2AAB491D-F767-4A7E-8172-1D8C3559AA7A}" type="pres">
      <dgm:prSet presAssocID="{C43F5C00-F4A0-4400-83D3-888D8942288B}" presName="bigChev" presStyleLbl="node1" presStyleIdx="2" presStyleCnt="3" custScaleX="158848"/>
      <dgm:spPr/>
      <dgm:t>
        <a:bodyPr/>
        <a:lstStyle/>
        <a:p>
          <a:endParaRPr lang="cs-CZ"/>
        </a:p>
      </dgm:t>
    </dgm:pt>
    <dgm:pt modelId="{63E93BF5-0DAF-480F-88D4-277B52D861A6}" type="pres">
      <dgm:prSet presAssocID="{16445AF8-6495-4691-8F2D-B277150104B9}" presName="parTrans" presStyleCnt="0"/>
      <dgm:spPr/>
    </dgm:pt>
    <dgm:pt modelId="{401938AE-8F5F-4880-B776-AEB2C9329759}" type="pres">
      <dgm:prSet presAssocID="{CFBA6652-BD94-4820-84FE-5977E57D391B}" presName="node" presStyleLbl="alignAccFollowNode1" presStyleIdx="2" presStyleCnt="3" custScaleX="4242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57EF0F0-3CC3-45FF-AABB-A8514A95F2FE}" srcId="{8DE6E151-A534-4B6E-BCCF-1A01FF25762D}" destId="{605ACDC7-73B3-400D-A8DD-24108810E051}" srcOrd="0" destOrd="0" parTransId="{947A1E92-745A-4273-AB77-0C3E18328060}" sibTransId="{F0EAB5C5-CFB6-48A3-A186-2E0ACB8C432E}"/>
    <dgm:cxn modelId="{58F00745-DF42-4FC4-AA27-F0404C6D47EB}" srcId="{085B3BB4-53B8-4322-8237-9CCB3428A8C8}" destId="{3751AC40-6C6A-4352-B80D-53A624A998EE}" srcOrd="0" destOrd="0" parTransId="{F8FCF935-E664-4431-B8B1-2256278AD32E}" sibTransId="{1C96FAF3-DF23-4A5E-AC2B-DEF448686569}"/>
    <dgm:cxn modelId="{7CCB0EDC-3F4D-4470-9363-C35779FBD58F}" type="presOf" srcId="{605ACDC7-73B3-400D-A8DD-24108810E051}" destId="{EB0BD811-9D23-417A-B056-C32DE4261E8F}" srcOrd="0" destOrd="0" presId="urn:microsoft.com/office/officeart/2005/8/layout/lProcess3"/>
    <dgm:cxn modelId="{72D8C13B-8C1E-45DE-9761-A1474AF55CEF}" type="presOf" srcId="{3751AC40-6C6A-4352-B80D-53A624A998EE}" destId="{2F8033FA-DB7B-40E0-AFD7-907A629DC729}" srcOrd="0" destOrd="0" presId="urn:microsoft.com/office/officeart/2005/8/layout/lProcess3"/>
    <dgm:cxn modelId="{CE9671FF-6EBF-4557-B9FE-86CA23558C65}" type="presOf" srcId="{5AEE9C64-D75E-433F-8D91-C7F854442E88}" destId="{94505D12-E1FA-42D8-81B8-715DCE0E6441}" srcOrd="0" destOrd="0" presId="urn:microsoft.com/office/officeart/2005/8/layout/lProcess3"/>
    <dgm:cxn modelId="{F6D93209-08AB-48EF-8802-77EA35028B59}" srcId="{5AEE9C64-D75E-433F-8D91-C7F854442E88}" destId="{085B3BB4-53B8-4322-8237-9CCB3428A8C8}" srcOrd="0" destOrd="0" parTransId="{213FC7BD-B48E-4BF0-AFF9-6248EA2B798B}" sibTransId="{C1FEA4A9-6B72-47D3-BD7A-B55AAF72FCDC}"/>
    <dgm:cxn modelId="{AEB3AAAF-F74F-4BB1-A24C-637476ED0EE9}" srcId="{5AEE9C64-D75E-433F-8D91-C7F854442E88}" destId="{8DE6E151-A534-4B6E-BCCF-1A01FF25762D}" srcOrd="1" destOrd="0" parTransId="{E4359D7F-4223-490E-B1AD-35C5E6B21C5C}" sibTransId="{3ADC0D43-175F-49F5-A855-269B437A86D4}"/>
    <dgm:cxn modelId="{849D31A2-65FC-488E-B72F-22A39461B31D}" srcId="{C43F5C00-F4A0-4400-83D3-888D8942288B}" destId="{CFBA6652-BD94-4820-84FE-5977E57D391B}" srcOrd="0" destOrd="0" parTransId="{16445AF8-6495-4691-8F2D-B277150104B9}" sibTransId="{C4E45EFD-BE12-4955-8396-8A3C5D766A34}"/>
    <dgm:cxn modelId="{B4D5BAAA-01BE-4984-B064-1EBB18734617}" srcId="{5AEE9C64-D75E-433F-8D91-C7F854442E88}" destId="{C43F5C00-F4A0-4400-83D3-888D8942288B}" srcOrd="2" destOrd="0" parTransId="{3CD4EC99-B522-48F6-ACC0-8A6617D261AB}" sibTransId="{10EE5A7D-09A7-433E-A32B-FA07539B45AA}"/>
    <dgm:cxn modelId="{032146BD-77BD-40CF-800C-376D7FF0044B}" type="presOf" srcId="{8DE6E151-A534-4B6E-BCCF-1A01FF25762D}" destId="{78573F5D-7AD3-4A45-B40D-76C798B3F07B}" srcOrd="0" destOrd="0" presId="urn:microsoft.com/office/officeart/2005/8/layout/lProcess3"/>
    <dgm:cxn modelId="{8BAE16E9-6AEF-4DD4-8F5F-1D255883BC7B}" type="presOf" srcId="{085B3BB4-53B8-4322-8237-9CCB3428A8C8}" destId="{688E1D00-676F-4589-B370-652546F50F6F}" srcOrd="0" destOrd="0" presId="urn:microsoft.com/office/officeart/2005/8/layout/lProcess3"/>
    <dgm:cxn modelId="{58F82957-88B5-4D3F-813F-56D98A6A11B8}" type="presOf" srcId="{CFBA6652-BD94-4820-84FE-5977E57D391B}" destId="{401938AE-8F5F-4880-B776-AEB2C9329759}" srcOrd="0" destOrd="0" presId="urn:microsoft.com/office/officeart/2005/8/layout/lProcess3"/>
    <dgm:cxn modelId="{4320F218-F76E-4526-8C79-8E4717F0DC7D}" type="presOf" srcId="{C43F5C00-F4A0-4400-83D3-888D8942288B}" destId="{2AAB491D-F767-4A7E-8172-1D8C3559AA7A}" srcOrd="0" destOrd="0" presId="urn:microsoft.com/office/officeart/2005/8/layout/lProcess3"/>
    <dgm:cxn modelId="{FEA6997A-4DDD-4F0E-B700-0A561A202D7E}" type="presParOf" srcId="{94505D12-E1FA-42D8-81B8-715DCE0E6441}" destId="{81E87A59-593C-427E-8FD9-0E8CA054B435}" srcOrd="0" destOrd="0" presId="urn:microsoft.com/office/officeart/2005/8/layout/lProcess3"/>
    <dgm:cxn modelId="{B645C322-8EF4-4B7C-AA59-FF24E3019B5E}" type="presParOf" srcId="{81E87A59-593C-427E-8FD9-0E8CA054B435}" destId="{688E1D00-676F-4589-B370-652546F50F6F}" srcOrd="0" destOrd="0" presId="urn:microsoft.com/office/officeart/2005/8/layout/lProcess3"/>
    <dgm:cxn modelId="{64D253D8-D735-4F8B-A656-1F561F2B3A85}" type="presParOf" srcId="{81E87A59-593C-427E-8FD9-0E8CA054B435}" destId="{42ABEE03-181C-410A-B27F-D6FE5E03EE66}" srcOrd="1" destOrd="0" presId="urn:microsoft.com/office/officeart/2005/8/layout/lProcess3"/>
    <dgm:cxn modelId="{ECA0EE22-8DB0-459B-9488-F07041068162}" type="presParOf" srcId="{81E87A59-593C-427E-8FD9-0E8CA054B435}" destId="{2F8033FA-DB7B-40E0-AFD7-907A629DC729}" srcOrd="2" destOrd="0" presId="urn:microsoft.com/office/officeart/2005/8/layout/lProcess3"/>
    <dgm:cxn modelId="{175D9B42-8CB0-4EFD-B004-92C90C34B81F}" type="presParOf" srcId="{94505D12-E1FA-42D8-81B8-715DCE0E6441}" destId="{1A781124-4906-4DEA-8015-D786C73DC6CC}" srcOrd="1" destOrd="0" presId="urn:microsoft.com/office/officeart/2005/8/layout/lProcess3"/>
    <dgm:cxn modelId="{4240E4A4-A7E2-4834-8D03-90FADCD31BF5}" type="presParOf" srcId="{94505D12-E1FA-42D8-81B8-715DCE0E6441}" destId="{56C9803C-3F07-4A3C-A033-E974CAAE391B}" srcOrd="2" destOrd="0" presId="urn:microsoft.com/office/officeart/2005/8/layout/lProcess3"/>
    <dgm:cxn modelId="{E412687D-2A0D-48E2-B33C-7FC98C9222CB}" type="presParOf" srcId="{56C9803C-3F07-4A3C-A033-E974CAAE391B}" destId="{78573F5D-7AD3-4A45-B40D-76C798B3F07B}" srcOrd="0" destOrd="0" presId="urn:microsoft.com/office/officeart/2005/8/layout/lProcess3"/>
    <dgm:cxn modelId="{E0F8FAE7-7035-43C1-8586-EB20E40AE60A}" type="presParOf" srcId="{56C9803C-3F07-4A3C-A033-E974CAAE391B}" destId="{BF23F010-C262-4039-AB5C-267836874295}" srcOrd="1" destOrd="0" presId="urn:microsoft.com/office/officeart/2005/8/layout/lProcess3"/>
    <dgm:cxn modelId="{A952A811-22F1-4132-B161-32BF4615D2B6}" type="presParOf" srcId="{56C9803C-3F07-4A3C-A033-E974CAAE391B}" destId="{EB0BD811-9D23-417A-B056-C32DE4261E8F}" srcOrd="2" destOrd="0" presId="urn:microsoft.com/office/officeart/2005/8/layout/lProcess3"/>
    <dgm:cxn modelId="{A43D112D-DEE6-445A-9D62-595B8672C933}" type="presParOf" srcId="{94505D12-E1FA-42D8-81B8-715DCE0E6441}" destId="{F27FF9D0-6C54-44AE-98D6-1DD5DA740E7E}" srcOrd="3" destOrd="0" presId="urn:microsoft.com/office/officeart/2005/8/layout/lProcess3"/>
    <dgm:cxn modelId="{92A202F4-27F9-402B-A5A1-7DAD64C53805}" type="presParOf" srcId="{94505D12-E1FA-42D8-81B8-715DCE0E6441}" destId="{5D68DC6E-3BF0-433B-8DA5-B2505CC1B980}" srcOrd="4" destOrd="0" presId="urn:microsoft.com/office/officeart/2005/8/layout/lProcess3"/>
    <dgm:cxn modelId="{A34AE395-D8D2-4128-8151-6A40BD3D2D13}" type="presParOf" srcId="{5D68DC6E-3BF0-433B-8DA5-B2505CC1B980}" destId="{2AAB491D-F767-4A7E-8172-1D8C3559AA7A}" srcOrd="0" destOrd="0" presId="urn:microsoft.com/office/officeart/2005/8/layout/lProcess3"/>
    <dgm:cxn modelId="{FCEC032D-22CA-4ED6-BC63-9583371BE83D}" type="presParOf" srcId="{5D68DC6E-3BF0-433B-8DA5-B2505CC1B980}" destId="{63E93BF5-0DAF-480F-88D4-277B52D861A6}" srcOrd="1" destOrd="0" presId="urn:microsoft.com/office/officeart/2005/8/layout/lProcess3"/>
    <dgm:cxn modelId="{8F66E52C-06FB-4410-A52A-417272A60AD4}" type="presParOf" srcId="{5D68DC6E-3BF0-433B-8DA5-B2505CC1B980}" destId="{401938AE-8F5F-4880-B776-AEB2C9329759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ADB806-A619-4087-9921-FA67174AA687}" type="doc">
      <dgm:prSet loTypeId="urn:microsoft.com/office/officeart/2005/8/layout/chevron1" loCatId="process" qsTypeId="urn:microsoft.com/office/officeart/2005/8/quickstyle/simple3" qsCatId="simple" csTypeId="urn:microsoft.com/office/officeart/2005/8/colors/colorful5" csCatId="colorful" phldr="1"/>
      <dgm:spPr/>
    </dgm:pt>
    <dgm:pt modelId="{CF2FE6FF-8F5F-4416-9412-D6014C4FD56B}">
      <dgm:prSet phldrT="[Text]" custT="1"/>
      <dgm:spPr/>
      <dgm:t>
        <a:bodyPr/>
        <a:lstStyle/>
        <a:p>
          <a:r>
            <a:rPr lang="cs-CZ" sz="1600" dirty="0" smtClean="0"/>
            <a:t>Monitorování</a:t>
          </a:r>
          <a:endParaRPr lang="cs-CZ" sz="1600" dirty="0"/>
        </a:p>
      </dgm:t>
    </dgm:pt>
    <dgm:pt modelId="{CD67CA46-4FBE-4A85-B382-74F1B5A4347A}" type="parTrans" cxnId="{D884D5C1-D2BA-45BD-8091-E638CB8DE26F}">
      <dgm:prSet/>
      <dgm:spPr/>
      <dgm:t>
        <a:bodyPr/>
        <a:lstStyle/>
        <a:p>
          <a:endParaRPr lang="cs-CZ" sz="1200"/>
        </a:p>
      </dgm:t>
    </dgm:pt>
    <dgm:pt modelId="{147F55E3-6D95-4CA1-849B-8A09A865DCB7}" type="sibTrans" cxnId="{D884D5C1-D2BA-45BD-8091-E638CB8DE26F}">
      <dgm:prSet/>
      <dgm:spPr/>
      <dgm:t>
        <a:bodyPr/>
        <a:lstStyle/>
        <a:p>
          <a:endParaRPr lang="cs-CZ" sz="1200"/>
        </a:p>
      </dgm:t>
    </dgm:pt>
    <dgm:pt modelId="{0FD4253D-A224-481B-9135-D688BD6A4468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1600" dirty="0" smtClean="0"/>
            <a:t>Analýza</a:t>
          </a:r>
        </a:p>
      </dgm:t>
    </dgm:pt>
    <dgm:pt modelId="{F2E56EBB-3989-440B-BED9-7E6D85D9BEAF}" type="parTrans" cxnId="{E2867FB3-0030-4075-A8BC-93DFFB771B2C}">
      <dgm:prSet/>
      <dgm:spPr/>
      <dgm:t>
        <a:bodyPr/>
        <a:lstStyle/>
        <a:p>
          <a:endParaRPr lang="cs-CZ" sz="1200"/>
        </a:p>
      </dgm:t>
    </dgm:pt>
    <dgm:pt modelId="{992C0C91-7107-441B-8F49-37E68F158290}" type="sibTrans" cxnId="{E2867FB3-0030-4075-A8BC-93DFFB771B2C}">
      <dgm:prSet/>
      <dgm:spPr/>
      <dgm:t>
        <a:bodyPr/>
        <a:lstStyle/>
        <a:p>
          <a:endParaRPr lang="cs-CZ" sz="1200"/>
        </a:p>
      </dgm:t>
    </dgm:pt>
    <dgm:pt modelId="{E1E9D8AD-989B-4758-89E4-9D053A1AA443}">
      <dgm:prSet custT="1"/>
      <dgm:spPr/>
      <dgm:t>
        <a:bodyPr/>
        <a:lstStyle/>
        <a:p>
          <a:r>
            <a:rPr lang="cs-CZ" sz="1600" dirty="0" smtClean="0"/>
            <a:t>Predikce</a:t>
          </a:r>
          <a:endParaRPr lang="cs-CZ" sz="1600" dirty="0"/>
        </a:p>
      </dgm:t>
    </dgm:pt>
    <dgm:pt modelId="{5412B8B9-B82B-4EB8-8724-04C025E8F57F}" type="parTrans" cxnId="{136FABBE-5BE4-4CE1-AC7A-49C92C7D912F}">
      <dgm:prSet/>
      <dgm:spPr/>
      <dgm:t>
        <a:bodyPr/>
        <a:lstStyle/>
        <a:p>
          <a:endParaRPr lang="cs-CZ" sz="1200"/>
        </a:p>
      </dgm:t>
    </dgm:pt>
    <dgm:pt modelId="{EE682745-6A2F-47F9-8605-414CFB4C7BD2}" type="sibTrans" cxnId="{136FABBE-5BE4-4CE1-AC7A-49C92C7D912F}">
      <dgm:prSet/>
      <dgm:spPr/>
      <dgm:t>
        <a:bodyPr/>
        <a:lstStyle/>
        <a:p>
          <a:endParaRPr lang="cs-CZ" sz="1200"/>
        </a:p>
      </dgm:t>
    </dgm:pt>
    <dgm:pt modelId="{DB06A7E2-E2BF-413F-B5DA-68E4B5FC9378}" type="pres">
      <dgm:prSet presAssocID="{5FADB806-A619-4087-9921-FA67174AA687}" presName="Name0" presStyleCnt="0">
        <dgm:presLayoutVars>
          <dgm:dir/>
          <dgm:animLvl val="lvl"/>
          <dgm:resizeHandles val="exact"/>
        </dgm:presLayoutVars>
      </dgm:prSet>
      <dgm:spPr/>
    </dgm:pt>
    <dgm:pt modelId="{FF93770F-BF97-4F17-9345-38DED3E940AE}" type="pres">
      <dgm:prSet presAssocID="{CF2FE6FF-8F5F-4416-9412-D6014C4FD56B}" presName="parTxOnly" presStyleLbl="node1" presStyleIdx="0" presStyleCnt="3" custScaleX="31681" custLinFactX="-237" custLinFactNeighborX="-100000" custLinFactNeighborY="-41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81AC86-5FF4-4C68-939F-781C5F7DAB73}" type="pres">
      <dgm:prSet presAssocID="{147F55E3-6D95-4CA1-849B-8A09A865DCB7}" presName="parTxOnlySpace" presStyleCnt="0"/>
      <dgm:spPr/>
    </dgm:pt>
    <dgm:pt modelId="{B5F7DBA5-1BB3-4BEC-BDCF-7AC1755F8594}" type="pres">
      <dgm:prSet presAssocID="{0FD4253D-A224-481B-9135-D688BD6A4468}" presName="parTxOnly" presStyleLbl="node1" presStyleIdx="1" presStyleCnt="3" custScaleX="316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491DD9A-6E1D-485F-AAC2-CE957C392592}" type="pres">
      <dgm:prSet presAssocID="{992C0C91-7107-441B-8F49-37E68F158290}" presName="parTxOnlySpace" presStyleCnt="0"/>
      <dgm:spPr/>
    </dgm:pt>
    <dgm:pt modelId="{15ED2200-717C-4FF3-B38C-733AB7EC5844}" type="pres">
      <dgm:prSet presAssocID="{E1E9D8AD-989B-4758-89E4-9D053A1AA443}" presName="parTxOnly" presStyleLbl="node1" presStyleIdx="2" presStyleCnt="3" custScaleX="31681" custLinFactX="475" custLinFactNeighborX="100000" custLinFactNeighborY="-41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AD90E9-E90B-41C0-9FD5-872F75352F77}" type="presOf" srcId="{0FD4253D-A224-481B-9135-D688BD6A4468}" destId="{B5F7DBA5-1BB3-4BEC-BDCF-7AC1755F8594}" srcOrd="0" destOrd="0" presId="urn:microsoft.com/office/officeart/2005/8/layout/chevron1"/>
    <dgm:cxn modelId="{E2867FB3-0030-4075-A8BC-93DFFB771B2C}" srcId="{5FADB806-A619-4087-9921-FA67174AA687}" destId="{0FD4253D-A224-481B-9135-D688BD6A4468}" srcOrd="1" destOrd="0" parTransId="{F2E56EBB-3989-440B-BED9-7E6D85D9BEAF}" sibTransId="{992C0C91-7107-441B-8F49-37E68F158290}"/>
    <dgm:cxn modelId="{8C9DCE26-54CF-4D06-8BCE-273D0679AF7E}" type="presOf" srcId="{E1E9D8AD-989B-4758-89E4-9D053A1AA443}" destId="{15ED2200-717C-4FF3-B38C-733AB7EC5844}" srcOrd="0" destOrd="0" presId="urn:microsoft.com/office/officeart/2005/8/layout/chevron1"/>
    <dgm:cxn modelId="{D884D5C1-D2BA-45BD-8091-E638CB8DE26F}" srcId="{5FADB806-A619-4087-9921-FA67174AA687}" destId="{CF2FE6FF-8F5F-4416-9412-D6014C4FD56B}" srcOrd="0" destOrd="0" parTransId="{CD67CA46-4FBE-4A85-B382-74F1B5A4347A}" sibTransId="{147F55E3-6D95-4CA1-849B-8A09A865DCB7}"/>
    <dgm:cxn modelId="{7ABA3302-A98C-40FA-885F-CFA0D1CC883A}" type="presOf" srcId="{CF2FE6FF-8F5F-4416-9412-D6014C4FD56B}" destId="{FF93770F-BF97-4F17-9345-38DED3E940AE}" srcOrd="0" destOrd="0" presId="urn:microsoft.com/office/officeart/2005/8/layout/chevron1"/>
    <dgm:cxn modelId="{8D1D3F45-8391-4D6A-B746-AC4D4110C7CB}" type="presOf" srcId="{5FADB806-A619-4087-9921-FA67174AA687}" destId="{DB06A7E2-E2BF-413F-B5DA-68E4B5FC9378}" srcOrd="0" destOrd="0" presId="urn:microsoft.com/office/officeart/2005/8/layout/chevron1"/>
    <dgm:cxn modelId="{136FABBE-5BE4-4CE1-AC7A-49C92C7D912F}" srcId="{5FADB806-A619-4087-9921-FA67174AA687}" destId="{E1E9D8AD-989B-4758-89E4-9D053A1AA443}" srcOrd="2" destOrd="0" parTransId="{5412B8B9-B82B-4EB8-8724-04C025E8F57F}" sibTransId="{EE682745-6A2F-47F9-8605-414CFB4C7BD2}"/>
    <dgm:cxn modelId="{0BB4AEBC-10B9-4C05-B9DA-A2AE838E18A5}" type="presParOf" srcId="{DB06A7E2-E2BF-413F-B5DA-68E4B5FC9378}" destId="{FF93770F-BF97-4F17-9345-38DED3E940AE}" srcOrd="0" destOrd="0" presId="urn:microsoft.com/office/officeart/2005/8/layout/chevron1"/>
    <dgm:cxn modelId="{EC2DF4DD-1650-4388-8D45-5E46EC2D0F5F}" type="presParOf" srcId="{DB06A7E2-E2BF-413F-B5DA-68E4B5FC9378}" destId="{0281AC86-5FF4-4C68-939F-781C5F7DAB73}" srcOrd="1" destOrd="0" presId="urn:microsoft.com/office/officeart/2005/8/layout/chevron1"/>
    <dgm:cxn modelId="{CDE69786-86B6-427A-B5BE-DCA492D3D17E}" type="presParOf" srcId="{DB06A7E2-E2BF-413F-B5DA-68E4B5FC9378}" destId="{B5F7DBA5-1BB3-4BEC-BDCF-7AC1755F8594}" srcOrd="2" destOrd="0" presId="urn:microsoft.com/office/officeart/2005/8/layout/chevron1"/>
    <dgm:cxn modelId="{3C04299C-6A85-45AF-B9A3-A22AB205649B}" type="presParOf" srcId="{DB06A7E2-E2BF-413F-B5DA-68E4B5FC9378}" destId="{7491DD9A-6E1D-485F-AAC2-CE957C392592}" srcOrd="3" destOrd="0" presId="urn:microsoft.com/office/officeart/2005/8/layout/chevron1"/>
    <dgm:cxn modelId="{7DFBBCAA-3C88-4CB8-A126-C75ED20D1632}" type="presParOf" srcId="{DB06A7E2-E2BF-413F-B5DA-68E4B5FC9378}" destId="{15ED2200-717C-4FF3-B38C-733AB7EC584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C497C6-5D10-45E3-89BE-51C045D9BD70}" type="doc">
      <dgm:prSet loTypeId="urn:microsoft.com/office/officeart/2005/8/layout/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B261EC-5A7B-4B0D-B812-3DCDE425C49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Počet absolventů středních škol</a:t>
          </a:r>
          <a:endParaRPr lang="cs-CZ" dirty="0"/>
        </a:p>
      </dgm:t>
    </dgm:pt>
    <dgm:pt modelId="{EA8085D2-1A94-4A8E-8150-57E01D75B094}" type="parTrans" cxnId="{D6202D5E-0B94-4897-8059-FCC6DE72DE03}">
      <dgm:prSet/>
      <dgm:spPr/>
      <dgm:t>
        <a:bodyPr/>
        <a:lstStyle/>
        <a:p>
          <a:endParaRPr lang="cs-CZ"/>
        </a:p>
      </dgm:t>
    </dgm:pt>
    <dgm:pt modelId="{43C2D428-2236-4D13-B5D0-5365CDA59609}" type="sibTrans" cxnId="{D6202D5E-0B94-4897-8059-FCC6DE72DE03}">
      <dgm:prSet/>
      <dgm:spPr/>
      <dgm:t>
        <a:bodyPr/>
        <a:lstStyle/>
        <a:p>
          <a:endParaRPr lang="cs-CZ"/>
        </a:p>
      </dgm:t>
    </dgm:pt>
    <dgm:pt modelId="{8A8BF212-7E54-4887-B80F-21AB08DABA35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Snižuje se počet nově narozených dětí</a:t>
          </a:r>
          <a:endParaRPr lang="cs-CZ" dirty="0"/>
        </a:p>
      </dgm:t>
    </dgm:pt>
    <dgm:pt modelId="{0D208E61-C569-4FF9-B487-E184510EF757}" type="parTrans" cxnId="{D9F2288A-98F8-4E57-A1C2-6F3EF9B14881}">
      <dgm:prSet/>
      <dgm:spPr/>
      <dgm:t>
        <a:bodyPr/>
        <a:lstStyle/>
        <a:p>
          <a:endParaRPr lang="cs-CZ"/>
        </a:p>
      </dgm:t>
    </dgm:pt>
    <dgm:pt modelId="{651D66A9-8AF3-429B-A625-4E8F0E82164C}" type="sibTrans" cxnId="{D9F2288A-98F8-4E57-A1C2-6F3EF9B14881}">
      <dgm:prSet/>
      <dgm:spPr/>
      <dgm:t>
        <a:bodyPr/>
        <a:lstStyle/>
        <a:p>
          <a:endParaRPr lang="cs-CZ"/>
        </a:p>
      </dgm:t>
    </dgm:pt>
    <dgm:pt modelId="{99B0256E-7D4E-497A-A18C-2BF9F38BBA3A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Do roku 2025 bude počet absolventů dále klesat</a:t>
          </a:r>
          <a:endParaRPr lang="cs-CZ" dirty="0"/>
        </a:p>
      </dgm:t>
    </dgm:pt>
    <dgm:pt modelId="{4FFC4B9B-9458-4C16-B72B-DFFA6734951D}" type="parTrans" cxnId="{9EDAD3FE-6A01-42AC-B2CD-FB258386630B}">
      <dgm:prSet/>
      <dgm:spPr/>
      <dgm:t>
        <a:bodyPr/>
        <a:lstStyle/>
        <a:p>
          <a:endParaRPr lang="cs-CZ"/>
        </a:p>
      </dgm:t>
    </dgm:pt>
    <dgm:pt modelId="{54730D12-03C1-4CA6-95E0-96320EAFB1D7}" type="sibTrans" cxnId="{9EDAD3FE-6A01-42AC-B2CD-FB258386630B}">
      <dgm:prSet/>
      <dgm:spPr/>
      <dgm:t>
        <a:bodyPr/>
        <a:lstStyle/>
        <a:p>
          <a:endParaRPr lang="cs-CZ"/>
        </a:p>
      </dgm:t>
    </dgm:pt>
    <dgm:pt modelId="{FA041D01-CD65-49F9-A0A2-F48E9A1E7DCD}" type="pres">
      <dgm:prSet presAssocID="{65C497C6-5D10-45E3-89BE-51C045D9BD7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BB605D-7EDB-45C8-9CB9-BD11AF70C54E}" type="pres">
      <dgm:prSet presAssocID="{45B261EC-5A7B-4B0D-B812-3DCDE425C496}" presName="node" presStyleLbl="node1" presStyleIdx="0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77A8BF-9999-4FD0-844D-E6C44E34AD4A}" type="pres">
      <dgm:prSet presAssocID="{43C2D428-2236-4D13-B5D0-5365CDA5960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3BC4D309-DD37-411C-8885-CF8669E23277}" type="pres">
      <dgm:prSet presAssocID="{43C2D428-2236-4D13-B5D0-5365CDA5960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B4663809-7B54-48C8-8F38-0554AF9A9C79}" type="pres">
      <dgm:prSet presAssocID="{8A8BF212-7E54-4887-B80F-21AB08DABA35}" presName="node" presStyleLbl="node1" presStyleIdx="1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ECBF2-96EF-49C0-80FE-2BE01085D121}" type="pres">
      <dgm:prSet presAssocID="{651D66A9-8AF3-429B-A625-4E8F0E82164C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249A17C-4383-47CE-A834-7CFD05DB38D7}" type="pres">
      <dgm:prSet presAssocID="{651D66A9-8AF3-429B-A625-4E8F0E82164C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96C43C4D-3B2D-482A-9127-9CBA766FEA19}" type="pres">
      <dgm:prSet presAssocID="{99B0256E-7D4E-497A-A18C-2BF9F38BBA3A}" presName="node" presStyleLbl="node1" presStyleIdx="2" presStyleCnt="3" custScaleX="127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4A829F1-83EE-47C9-A522-37951019FA63}" type="presOf" srcId="{65C497C6-5D10-45E3-89BE-51C045D9BD70}" destId="{FA041D01-CD65-49F9-A0A2-F48E9A1E7DCD}" srcOrd="0" destOrd="0" presId="urn:microsoft.com/office/officeart/2005/8/layout/process5"/>
    <dgm:cxn modelId="{582D2D0B-5D84-46B2-8A13-F0B8EE876DE6}" type="presOf" srcId="{8A8BF212-7E54-4887-B80F-21AB08DABA35}" destId="{B4663809-7B54-48C8-8F38-0554AF9A9C79}" srcOrd="0" destOrd="0" presId="urn:microsoft.com/office/officeart/2005/8/layout/process5"/>
    <dgm:cxn modelId="{D9F2288A-98F8-4E57-A1C2-6F3EF9B14881}" srcId="{65C497C6-5D10-45E3-89BE-51C045D9BD70}" destId="{8A8BF212-7E54-4887-B80F-21AB08DABA35}" srcOrd="1" destOrd="0" parTransId="{0D208E61-C569-4FF9-B487-E184510EF757}" sibTransId="{651D66A9-8AF3-429B-A625-4E8F0E82164C}"/>
    <dgm:cxn modelId="{9EDAD3FE-6A01-42AC-B2CD-FB258386630B}" srcId="{65C497C6-5D10-45E3-89BE-51C045D9BD70}" destId="{99B0256E-7D4E-497A-A18C-2BF9F38BBA3A}" srcOrd="2" destOrd="0" parTransId="{4FFC4B9B-9458-4C16-B72B-DFFA6734951D}" sibTransId="{54730D12-03C1-4CA6-95E0-96320EAFB1D7}"/>
    <dgm:cxn modelId="{0F8D2A13-2A91-412E-8852-612CDEF6AA77}" type="presOf" srcId="{45B261EC-5A7B-4B0D-B812-3DCDE425C496}" destId="{F8BB605D-7EDB-45C8-9CB9-BD11AF70C54E}" srcOrd="0" destOrd="0" presId="urn:microsoft.com/office/officeart/2005/8/layout/process5"/>
    <dgm:cxn modelId="{C1D9DFBF-2CEC-4121-AAF9-CD41DAEB915A}" type="presOf" srcId="{43C2D428-2236-4D13-B5D0-5365CDA59609}" destId="{3BC4D309-DD37-411C-8885-CF8669E23277}" srcOrd="1" destOrd="0" presId="urn:microsoft.com/office/officeart/2005/8/layout/process5"/>
    <dgm:cxn modelId="{1910BE1F-681A-41E4-8277-5297EA872F0D}" type="presOf" srcId="{651D66A9-8AF3-429B-A625-4E8F0E82164C}" destId="{0E9ECBF2-96EF-49C0-80FE-2BE01085D121}" srcOrd="0" destOrd="0" presId="urn:microsoft.com/office/officeart/2005/8/layout/process5"/>
    <dgm:cxn modelId="{BE0A5D8F-C2F3-441E-A1B9-801330BF4129}" type="presOf" srcId="{43C2D428-2236-4D13-B5D0-5365CDA59609}" destId="{AA77A8BF-9999-4FD0-844D-E6C44E34AD4A}" srcOrd="0" destOrd="0" presId="urn:microsoft.com/office/officeart/2005/8/layout/process5"/>
    <dgm:cxn modelId="{E84898FD-7289-4947-878F-6F9ECFE5B4A2}" type="presOf" srcId="{651D66A9-8AF3-429B-A625-4E8F0E82164C}" destId="{A249A17C-4383-47CE-A834-7CFD05DB38D7}" srcOrd="1" destOrd="0" presId="urn:microsoft.com/office/officeart/2005/8/layout/process5"/>
    <dgm:cxn modelId="{D6202D5E-0B94-4897-8059-FCC6DE72DE03}" srcId="{65C497C6-5D10-45E3-89BE-51C045D9BD70}" destId="{45B261EC-5A7B-4B0D-B812-3DCDE425C496}" srcOrd="0" destOrd="0" parTransId="{EA8085D2-1A94-4A8E-8150-57E01D75B094}" sibTransId="{43C2D428-2236-4D13-B5D0-5365CDA59609}"/>
    <dgm:cxn modelId="{A62E51C1-26A9-4F30-9536-C55FAC681D77}" type="presOf" srcId="{99B0256E-7D4E-497A-A18C-2BF9F38BBA3A}" destId="{96C43C4D-3B2D-482A-9127-9CBA766FEA19}" srcOrd="0" destOrd="0" presId="urn:microsoft.com/office/officeart/2005/8/layout/process5"/>
    <dgm:cxn modelId="{514B8ECD-3552-4D60-9172-2B7F1659AFE3}" type="presParOf" srcId="{FA041D01-CD65-49F9-A0A2-F48E9A1E7DCD}" destId="{F8BB605D-7EDB-45C8-9CB9-BD11AF70C54E}" srcOrd="0" destOrd="0" presId="urn:microsoft.com/office/officeart/2005/8/layout/process5"/>
    <dgm:cxn modelId="{4A6BE13C-F891-449A-9B96-5584B7C7B3F3}" type="presParOf" srcId="{FA041D01-CD65-49F9-A0A2-F48E9A1E7DCD}" destId="{AA77A8BF-9999-4FD0-844D-E6C44E34AD4A}" srcOrd="1" destOrd="0" presId="urn:microsoft.com/office/officeart/2005/8/layout/process5"/>
    <dgm:cxn modelId="{84FF7989-B901-440A-B996-741A67E03831}" type="presParOf" srcId="{AA77A8BF-9999-4FD0-844D-E6C44E34AD4A}" destId="{3BC4D309-DD37-411C-8885-CF8669E23277}" srcOrd="0" destOrd="0" presId="urn:microsoft.com/office/officeart/2005/8/layout/process5"/>
    <dgm:cxn modelId="{58AA92E4-7040-4C70-84DA-8A5F06FDCEFE}" type="presParOf" srcId="{FA041D01-CD65-49F9-A0A2-F48E9A1E7DCD}" destId="{B4663809-7B54-48C8-8F38-0554AF9A9C79}" srcOrd="2" destOrd="0" presId="urn:microsoft.com/office/officeart/2005/8/layout/process5"/>
    <dgm:cxn modelId="{D0FB4C2E-1139-460D-96AC-382F875C20E6}" type="presParOf" srcId="{FA041D01-CD65-49F9-A0A2-F48E9A1E7DCD}" destId="{0E9ECBF2-96EF-49C0-80FE-2BE01085D121}" srcOrd="3" destOrd="0" presId="urn:microsoft.com/office/officeart/2005/8/layout/process5"/>
    <dgm:cxn modelId="{8F5659E0-BD01-4B9F-936D-FF836444B605}" type="presParOf" srcId="{0E9ECBF2-96EF-49C0-80FE-2BE01085D121}" destId="{A249A17C-4383-47CE-A834-7CFD05DB38D7}" srcOrd="0" destOrd="0" presId="urn:microsoft.com/office/officeart/2005/8/layout/process5"/>
    <dgm:cxn modelId="{E1955B06-386A-4C1B-8327-8B897791ACA3}" type="presParOf" srcId="{FA041D01-CD65-49F9-A0A2-F48E9A1E7DCD}" destId="{96C43C4D-3B2D-482A-9127-9CBA766FEA19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0C93AAC-7AA4-4446-BA5B-408D3428B86D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8DCEAC09-1071-4AF5-9F8D-7048BAC20FBB}">
      <dgm:prSet phldrT="[Text]"/>
      <dgm:spPr/>
      <dgm:t>
        <a:bodyPr/>
        <a:lstStyle/>
        <a:p>
          <a:r>
            <a:rPr lang="cs-CZ" smtClean="0"/>
            <a:t>Politické</a:t>
          </a:r>
          <a:endParaRPr lang="cs-CZ"/>
        </a:p>
      </dgm:t>
    </dgm:pt>
    <dgm:pt modelId="{49E07F88-4E86-47CE-99F0-BAEC05B4B8FE}" type="parTrans" cxnId="{99E3262C-87F2-4C14-A719-808CE24F1179}">
      <dgm:prSet/>
      <dgm:spPr/>
      <dgm:t>
        <a:bodyPr/>
        <a:lstStyle/>
        <a:p>
          <a:endParaRPr lang="cs-CZ"/>
        </a:p>
      </dgm:t>
    </dgm:pt>
    <dgm:pt modelId="{5A32F5C6-5F48-49D7-A0B8-6E36A31C6318}" type="sibTrans" cxnId="{99E3262C-87F2-4C14-A719-808CE24F1179}">
      <dgm:prSet/>
      <dgm:spPr/>
      <dgm:t>
        <a:bodyPr/>
        <a:lstStyle/>
        <a:p>
          <a:endParaRPr lang="cs-CZ"/>
        </a:p>
      </dgm:t>
    </dgm:pt>
    <dgm:pt modelId="{5425E1D0-3BC5-431F-AE12-CBA44E00DB60}">
      <dgm:prSet/>
      <dgm:spPr/>
      <dgm:t>
        <a:bodyPr/>
        <a:lstStyle/>
        <a:p>
          <a:r>
            <a:rPr lang="cs-CZ" smtClean="0"/>
            <a:t>Ekonomické</a:t>
          </a:r>
          <a:endParaRPr lang="cs-CZ" dirty="0" smtClean="0"/>
        </a:p>
      </dgm:t>
    </dgm:pt>
    <dgm:pt modelId="{37BB15DE-D5FE-4189-B814-2C979650E2C1}" type="parTrans" cxnId="{01AF1441-470D-4E2F-8F7E-36087DD0D4BC}">
      <dgm:prSet/>
      <dgm:spPr/>
      <dgm:t>
        <a:bodyPr/>
        <a:lstStyle/>
        <a:p>
          <a:endParaRPr lang="cs-CZ"/>
        </a:p>
      </dgm:t>
    </dgm:pt>
    <dgm:pt modelId="{77C0CF24-6DE0-482A-ADB5-D8EF7975BA07}" type="sibTrans" cxnId="{01AF1441-470D-4E2F-8F7E-36087DD0D4BC}">
      <dgm:prSet/>
      <dgm:spPr/>
      <dgm:t>
        <a:bodyPr/>
        <a:lstStyle/>
        <a:p>
          <a:endParaRPr lang="cs-CZ"/>
        </a:p>
      </dgm:t>
    </dgm:pt>
    <dgm:pt modelId="{763312E9-113B-4289-AB55-8AAB7FC08E15}">
      <dgm:prSet/>
      <dgm:spPr/>
      <dgm:t>
        <a:bodyPr/>
        <a:lstStyle/>
        <a:p>
          <a:r>
            <a:rPr lang="cs-CZ" dirty="0" smtClean="0"/>
            <a:t>Sociální</a:t>
          </a:r>
        </a:p>
      </dgm:t>
    </dgm:pt>
    <dgm:pt modelId="{02445EEB-8C7A-47EE-94D3-7C6CAF4369BC}" type="parTrans" cxnId="{9F04929B-C7AE-4C68-B870-B473ABFB1335}">
      <dgm:prSet/>
      <dgm:spPr/>
      <dgm:t>
        <a:bodyPr/>
        <a:lstStyle/>
        <a:p>
          <a:endParaRPr lang="cs-CZ"/>
        </a:p>
      </dgm:t>
    </dgm:pt>
    <dgm:pt modelId="{A5254D51-A8B3-444D-8B1C-8C4714EE74A5}" type="sibTrans" cxnId="{9F04929B-C7AE-4C68-B870-B473ABFB1335}">
      <dgm:prSet/>
      <dgm:spPr/>
      <dgm:t>
        <a:bodyPr/>
        <a:lstStyle/>
        <a:p>
          <a:endParaRPr lang="cs-CZ"/>
        </a:p>
      </dgm:t>
    </dgm:pt>
    <dgm:pt modelId="{B6187105-ECFF-4F16-A051-E0FEA5D43022}">
      <dgm:prSet/>
      <dgm:spPr/>
      <dgm:t>
        <a:bodyPr/>
        <a:lstStyle/>
        <a:p>
          <a:r>
            <a:rPr lang="cs-CZ" smtClean="0"/>
            <a:t>Technologické</a:t>
          </a:r>
          <a:endParaRPr lang="cs-CZ" dirty="0" smtClean="0"/>
        </a:p>
      </dgm:t>
    </dgm:pt>
    <dgm:pt modelId="{C7DE9CCE-6166-44B8-B8ED-F53B9EB5315E}" type="parTrans" cxnId="{8D7863FC-EFA1-4B0C-81B8-882CFA841CA6}">
      <dgm:prSet/>
      <dgm:spPr/>
      <dgm:t>
        <a:bodyPr/>
        <a:lstStyle/>
        <a:p>
          <a:endParaRPr lang="cs-CZ"/>
        </a:p>
      </dgm:t>
    </dgm:pt>
    <dgm:pt modelId="{0AF76B33-7062-4CA6-9AB0-856E2758B2E2}" type="sibTrans" cxnId="{8D7863FC-EFA1-4B0C-81B8-882CFA841CA6}">
      <dgm:prSet/>
      <dgm:spPr/>
      <dgm:t>
        <a:bodyPr/>
        <a:lstStyle/>
        <a:p>
          <a:endParaRPr lang="cs-CZ"/>
        </a:p>
      </dgm:t>
    </dgm:pt>
    <dgm:pt modelId="{3EB584A5-349F-4D5D-AB88-3FF23C8790F9}">
      <dgm:prSet/>
      <dgm:spPr/>
      <dgm:t>
        <a:bodyPr/>
        <a:lstStyle/>
        <a:p>
          <a:r>
            <a:rPr lang="cs-CZ" smtClean="0"/>
            <a:t>Legislativní</a:t>
          </a:r>
          <a:endParaRPr lang="cs-CZ" dirty="0" smtClean="0"/>
        </a:p>
      </dgm:t>
    </dgm:pt>
    <dgm:pt modelId="{9784B9FB-3415-4D58-8633-B80D56C91951}" type="parTrans" cxnId="{7FB1CC9B-1647-4959-80EC-073280288475}">
      <dgm:prSet/>
      <dgm:spPr/>
      <dgm:t>
        <a:bodyPr/>
        <a:lstStyle/>
        <a:p>
          <a:endParaRPr lang="cs-CZ"/>
        </a:p>
      </dgm:t>
    </dgm:pt>
    <dgm:pt modelId="{EEC62723-4844-4C9E-90A5-B16A22EAB7E4}" type="sibTrans" cxnId="{7FB1CC9B-1647-4959-80EC-073280288475}">
      <dgm:prSet/>
      <dgm:spPr/>
      <dgm:t>
        <a:bodyPr/>
        <a:lstStyle/>
        <a:p>
          <a:endParaRPr lang="cs-CZ"/>
        </a:p>
      </dgm:t>
    </dgm:pt>
    <dgm:pt modelId="{3B12390E-D8F4-41A5-958D-FD10B7F6CE34}">
      <dgm:prSet/>
      <dgm:spPr/>
      <dgm:t>
        <a:bodyPr/>
        <a:lstStyle/>
        <a:p>
          <a:r>
            <a:rPr lang="cs-CZ" smtClean="0"/>
            <a:t>Ekologické</a:t>
          </a:r>
          <a:endParaRPr lang="cs-CZ" dirty="0" smtClean="0"/>
        </a:p>
      </dgm:t>
    </dgm:pt>
    <dgm:pt modelId="{E3F1BA23-974A-461B-805C-D2C95B004D6C}" type="parTrans" cxnId="{7D7461D6-9EEF-4AC1-B78D-1C5E9AE2EB6F}">
      <dgm:prSet/>
      <dgm:spPr/>
      <dgm:t>
        <a:bodyPr/>
        <a:lstStyle/>
        <a:p>
          <a:endParaRPr lang="cs-CZ"/>
        </a:p>
      </dgm:t>
    </dgm:pt>
    <dgm:pt modelId="{BF980632-30FD-4CAF-8657-05B66DA020A9}" type="sibTrans" cxnId="{7D7461D6-9EEF-4AC1-B78D-1C5E9AE2EB6F}">
      <dgm:prSet/>
      <dgm:spPr/>
      <dgm:t>
        <a:bodyPr/>
        <a:lstStyle/>
        <a:p>
          <a:endParaRPr lang="cs-CZ"/>
        </a:p>
      </dgm:t>
    </dgm:pt>
    <dgm:pt modelId="{7571BD0E-0CAB-400E-9B2F-A4DE41F66C98}" type="pres">
      <dgm:prSet presAssocID="{50C93AAC-7AA4-4446-BA5B-408D3428B86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2BD930-5E48-4FBE-90FF-E8DA0F3AD76D}" type="pres">
      <dgm:prSet presAssocID="{8DCEAC09-1071-4AF5-9F8D-7048BAC20FB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A1B4CB-59E8-4BB4-81E6-ACAFF2A88CCF}" type="pres">
      <dgm:prSet presAssocID="{5A32F5C6-5F48-49D7-A0B8-6E36A31C6318}" presName="sibTrans" presStyleCnt="0"/>
      <dgm:spPr/>
      <dgm:t>
        <a:bodyPr/>
        <a:lstStyle/>
        <a:p>
          <a:endParaRPr lang="cs-CZ"/>
        </a:p>
      </dgm:t>
    </dgm:pt>
    <dgm:pt modelId="{017ABF0C-5DF5-4DEF-85D0-528CB7739A54}" type="pres">
      <dgm:prSet presAssocID="{5425E1D0-3BC5-431F-AE12-CBA44E00DB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FF975B-F35D-4B8F-BA84-FF7276E410BC}" type="pres">
      <dgm:prSet presAssocID="{77C0CF24-6DE0-482A-ADB5-D8EF7975BA07}" presName="sibTrans" presStyleCnt="0"/>
      <dgm:spPr/>
      <dgm:t>
        <a:bodyPr/>
        <a:lstStyle/>
        <a:p>
          <a:endParaRPr lang="cs-CZ"/>
        </a:p>
      </dgm:t>
    </dgm:pt>
    <dgm:pt modelId="{0166B14A-E417-4BD3-8AF1-60B8CCDFC38A}" type="pres">
      <dgm:prSet presAssocID="{763312E9-113B-4289-AB55-8AAB7FC08E1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ED108D-533A-4500-8889-A09A09933C0A}" type="pres">
      <dgm:prSet presAssocID="{A5254D51-A8B3-444D-8B1C-8C4714EE74A5}" presName="sibTrans" presStyleCnt="0"/>
      <dgm:spPr/>
      <dgm:t>
        <a:bodyPr/>
        <a:lstStyle/>
        <a:p>
          <a:endParaRPr lang="cs-CZ"/>
        </a:p>
      </dgm:t>
    </dgm:pt>
    <dgm:pt modelId="{7D8E4081-954B-49F7-8822-493FD9531141}" type="pres">
      <dgm:prSet presAssocID="{B6187105-ECFF-4F16-A051-E0FEA5D4302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BA4220-F148-4B6E-B0E2-CB65289E6510}" type="pres">
      <dgm:prSet presAssocID="{0AF76B33-7062-4CA6-9AB0-856E2758B2E2}" presName="sibTrans" presStyleCnt="0"/>
      <dgm:spPr/>
      <dgm:t>
        <a:bodyPr/>
        <a:lstStyle/>
        <a:p>
          <a:endParaRPr lang="cs-CZ"/>
        </a:p>
      </dgm:t>
    </dgm:pt>
    <dgm:pt modelId="{B83733FA-3C93-4FA2-8137-414A8BB7CDBD}" type="pres">
      <dgm:prSet presAssocID="{3EB584A5-349F-4D5D-AB88-3FF23C8790F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0E257E-B759-4278-9443-E919A8CEEAEC}" type="pres">
      <dgm:prSet presAssocID="{EEC62723-4844-4C9E-90A5-B16A22EAB7E4}" presName="sibTrans" presStyleCnt="0"/>
      <dgm:spPr/>
      <dgm:t>
        <a:bodyPr/>
        <a:lstStyle/>
        <a:p>
          <a:endParaRPr lang="cs-CZ"/>
        </a:p>
      </dgm:t>
    </dgm:pt>
    <dgm:pt modelId="{8480B58E-2BC2-4D95-8D67-9DD796A5953E}" type="pres">
      <dgm:prSet presAssocID="{3B12390E-D8F4-41A5-958D-FD10B7F6CE3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AB19FCE-2B69-46E0-9B47-F3FB6D4783EC}" type="presOf" srcId="{3B12390E-D8F4-41A5-958D-FD10B7F6CE34}" destId="{8480B58E-2BC2-4D95-8D67-9DD796A5953E}" srcOrd="0" destOrd="0" presId="urn:microsoft.com/office/officeart/2005/8/layout/default"/>
    <dgm:cxn modelId="{7D7461D6-9EEF-4AC1-B78D-1C5E9AE2EB6F}" srcId="{50C93AAC-7AA4-4446-BA5B-408D3428B86D}" destId="{3B12390E-D8F4-41A5-958D-FD10B7F6CE34}" srcOrd="5" destOrd="0" parTransId="{E3F1BA23-974A-461B-805C-D2C95B004D6C}" sibTransId="{BF980632-30FD-4CAF-8657-05B66DA020A9}"/>
    <dgm:cxn modelId="{B788AA6A-CC80-4F79-B0F9-28ACEBEC9674}" type="presOf" srcId="{B6187105-ECFF-4F16-A051-E0FEA5D43022}" destId="{7D8E4081-954B-49F7-8822-493FD9531141}" srcOrd="0" destOrd="0" presId="urn:microsoft.com/office/officeart/2005/8/layout/default"/>
    <dgm:cxn modelId="{E40874E1-C86E-4E8A-8731-B056CE2CBD3E}" type="presOf" srcId="{8DCEAC09-1071-4AF5-9F8D-7048BAC20FBB}" destId="{142BD930-5E48-4FBE-90FF-E8DA0F3AD76D}" srcOrd="0" destOrd="0" presId="urn:microsoft.com/office/officeart/2005/8/layout/default"/>
    <dgm:cxn modelId="{8D7863FC-EFA1-4B0C-81B8-882CFA841CA6}" srcId="{50C93AAC-7AA4-4446-BA5B-408D3428B86D}" destId="{B6187105-ECFF-4F16-A051-E0FEA5D43022}" srcOrd="3" destOrd="0" parTransId="{C7DE9CCE-6166-44B8-B8ED-F53B9EB5315E}" sibTransId="{0AF76B33-7062-4CA6-9AB0-856E2758B2E2}"/>
    <dgm:cxn modelId="{21EAB907-48C4-4E61-A7A5-558F90975569}" type="presOf" srcId="{763312E9-113B-4289-AB55-8AAB7FC08E15}" destId="{0166B14A-E417-4BD3-8AF1-60B8CCDFC38A}" srcOrd="0" destOrd="0" presId="urn:microsoft.com/office/officeart/2005/8/layout/default"/>
    <dgm:cxn modelId="{F83F4E31-F881-47E6-8ED0-430B63DF09DD}" type="presOf" srcId="{5425E1D0-3BC5-431F-AE12-CBA44E00DB60}" destId="{017ABF0C-5DF5-4DEF-85D0-528CB7739A54}" srcOrd="0" destOrd="0" presId="urn:microsoft.com/office/officeart/2005/8/layout/default"/>
    <dgm:cxn modelId="{9F04929B-C7AE-4C68-B870-B473ABFB1335}" srcId="{50C93AAC-7AA4-4446-BA5B-408D3428B86D}" destId="{763312E9-113B-4289-AB55-8AAB7FC08E15}" srcOrd="2" destOrd="0" parTransId="{02445EEB-8C7A-47EE-94D3-7C6CAF4369BC}" sibTransId="{A5254D51-A8B3-444D-8B1C-8C4714EE74A5}"/>
    <dgm:cxn modelId="{FEB79DDF-2A6E-4D52-824B-41979C51238F}" type="presOf" srcId="{3EB584A5-349F-4D5D-AB88-3FF23C8790F9}" destId="{B83733FA-3C93-4FA2-8137-414A8BB7CDBD}" srcOrd="0" destOrd="0" presId="urn:microsoft.com/office/officeart/2005/8/layout/default"/>
    <dgm:cxn modelId="{01AF1441-470D-4E2F-8F7E-36087DD0D4BC}" srcId="{50C93AAC-7AA4-4446-BA5B-408D3428B86D}" destId="{5425E1D0-3BC5-431F-AE12-CBA44E00DB60}" srcOrd="1" destOrd="0" parTransId="{37BB15DE-D5FE-4189-B814-2C979650E2C1}" sibTransId="{77C0CF24-6DE0-482A-ADB5-D8EF7975BA07}"/>
    <dgm:cxn modelId="{99E3262C-87F2-4C14-A719-808CE24F1179}" srcId="{50C93AAC-7AA4-4446-BA5B-408D3428B86D}" destId="{8DCEAC09-1071-4AF5-9F8D-7048BAC20FBB}" srcOrd="0" destOrd="0" parTransId="{49E07F88-4E86-47CE-99F0-BAEC05B4B8FE}" sibTransId="{5A32F5C6-5F48-49D7-A0B8-6E36A31C6318}"/>
    <dgm:cxn modelId="{7FB1CC9B-1647-4959-80EC-073280288475}" srcId="{50C93AAC-7AA4-4446-BA5B-408D3428B86D}" destId="{3EB584A5-349F-4D5D-AB88-3FF23C8790F9}" srcOrd="4" destOrd="0" parTransId="{9784B9FB-3415-4D58-8633-B80D56C91951}" sibTransId="{EEC62723-4844-4C9E-90A5-B16A22EAB7E4}"/>
    <dgm:cxn modelId="{E7BC8822-F73B-4F78-8E60-EC8101D27AC5}" type="presOf" srcId="{50C93AAC-7AA4-4446-BA5B-408D3428B86D}" destId="{7571BD0E-0CAB-400E-9B2F-A4DE41F66C98}" srcOrd="0" destOrd="0" presId="urn:microsoft.com/office/officeart/2005/8/layout/default"/>
    <dgm:cxn modelId="{3FC4C5C0-1928-4D12-A174-D7EBC642C00C}" type="presParOf" srcId="{7571BD0E-0CAB-400E-9B2F-A4DE41F66C98}" destId="{142BD930-5E48-4FBE-90FF-E8DA0F3AD76D}" srcOrd="0" destOrd="0" presId="urn:microsoft.com/office/officeart/2005/8/layout/default"/>
    <dgm:cxn modelId="{252E30B5-0E98-4348-B699-FD1BE3458445}" type="presParOf" srcId="{7571BD0E-0CAB-400E-9B2F-A4DE41F66C98}" destId="{A0A1B4CB-59E8-4BB4-81E6-ACAFF2A88CCF}" srcOrd="1" destOrd="0" presId="urn:microsoft.com/office/officeart/2005/8/layout/default"/>
    <dgm:cxn modelId="{13465DFB-7A90-4A44-A80E-B5BD5F3D99C5}" type="presParOf" srcId="{7571BD0E-0CAB-400E-9B2F-A4DE41F66C98}" destId="{017ABF0C-5DF5-4DEF-85D0-528CB7739A54}" srcOrd="2" destOrd="0" presId="urn:microsoft.com/office/officeart/2005/8/layout/default"/>
    <dgm:cxn modelId="{A1122A4D-CB7A-4F7C-BC68-7D469907C105}" type="presParOf" srcId="{7571BD0E-0CAB-400E-9B2F-A4DE41F66C98}" destId="{6FFF975B-F35D-4B8F-BA84-FF7276E410BC}" srcOrd="3" destOrd="0" presId="urn:microsoft.com/office/officeart/2005/8/layout/default"/>
    <dgm:cxn modelId="{727DDF78-D018-49D3-AA6C-E89569A663BB}" type="presParOf" srcId="{7571BD0E-0CAB-400E-9B2F-A4DE41F66C98}" destId="{0166B14A-E417-4BD3-8AF1-60B8CCDFC38A}" srcOrd="4" destOrd="0" presId="urn:microsoft.com/office/officeart/2005/8/layout/default"/>
    <dgm:cxn modelId="{715586A5-C0C3-4C93-A448-C084B39F0220}" type="presParOf" srcId="{7571BD0E-0CAB-400E-9B2F-A4DE41F66C98}" destId="{DFED108D-533A-4500-8889-A09A09933C0A}" srcOrd="5" destOrd="0" presId="urn:microsoft.com/office/officeart/2005/8/layout/default"/>
    <dgm:cxn modelId="{AB4BE0C1-FD20-4AF6-A921-95B437C6840B}" type="presParOf" srcId="{7571BD0E-0CAB-400E-9B2F-A4DE41F66C98}" destId="{7D8E4081-954B-49F7-8822-493FD9531141}" srcOrd="6" destOrd="0" presId="urn:microsoft.com/office/officeart/2005/8/layout/default"/>
    <dgm:cxn modelId="{ACAA0025-A9CC-4D06-A898-32A51AFAFC64}" type="presParOf" srcId="{7571BD0E-0CAB-400E-9B2F-A4DE41F66C98}" destId="{FEBA4220-F148-4B6E-B0E2-CB65289E6510}" srcOrd="7" destOrd="0" presId="urn:microsoft.com/office/officeart/2005/8/layout/default"/>
    <dgm:cxn modelId="{4F052C9C-1274-4F5F-9EDC-AA889D0B3A9D}" type="presParOf" srcId="{7571BD0E-0CAB-400E-9B2F-A4DE41F66C98}" destId="{B83733FA-3C93-4FA2-8137-414A8BB7CDBD}" srcOrd="8" destOrd="0" presId="urn:microsoft.com/office/officeart/2005/8/layout/default"/>
    <dgm:cxn modelId="{5614BFC5-53A1-417A-BF75-029D15886771}" type="presParOf" srcId="{7571BD0E-0CAB-400E-9B2F-A4DE41F66C98}" destId="{E90E257E-B759-4278-9443-E919A8CEEAEC}" srcOrd="9" destOrd="0" presId="urn:microsoft.com/office/officeart/2005/8/layout/default"/>
    <dgm:cxn modelId="{94A25CA4-5409-4BA8-ABB6-8EF76FE42A62}" type="presParOf" srcId="{7571BD0E-0CAB-400E-9B2F-A4DE41F66C98}" destId="{8480B58E-2BC2-4D95-8D67-9DD796A5953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455826" y="184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Politické</a:t>
          </a:r>
          <a:endParaRPr lang="cs-CZ" sz="2700" kern="1200"/>
        </a:p>
      </dsp:txBody>
      <dsp:txXfrm>
        <a:off x="455826" y="1849"/>
        <a:ext cx="2212785" cy="1327671"/>
      </dsp:txXfrm>
    </dsp:sp>
    <dsp:sp modelId="{017ABF0C-5DF5-4DEF-85D0-528CB7739A54}">
      <dsp:nvSpPr>
        <dsp:cNvPr id="0" name=""/>
        <dsp:cNvSpPr/>
      </dsp:nvSpPr>
      <dsp:spPr>
        <a:xfrm>
          <a:off x="2889890" y="1849"/>
          <a:ext cx="2212785" cy="13276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Ekonomické</a:t>
          </a:r>
          <a:endParaRPr lang="cs-CZ" sz="2700" kern="1200" dirty="0" smtClean="0"/>
        </a:p>
      </dsp:txBody>
      <dsp:txXfrm>
        <a:off x="2889890" y="1849"/>
        <a:ext cx="2212785" cy="1327671"/>
      </dsp:txXfrm>
    </dsp:sp>
    <dsp:sp modelId="{0166B14A-E417-4BD3-8AF1-60B8CCDFC38A}">
      <dsp:nvSpPr>
        <dsp:cNvPr id="0" name=""/>
        <dsp:cNvSpPr/>
      </dsp:nvSpPr>
      <dsp:spPr>
        <a:xfrm>
          <a:off x="5323954" y="1849"/>
          <a:ext cx="2212785" cy="132767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Sociální</a:t>
          </a:r>
        </a:p>
      </dsp:txBody>
      <dsp:txXfrm>
        <a:off x="5323954" y="1849"/>
        <a:ext cx="2212785" cy="1327671"/>
      </dsp:txXfrm>
    </dsp:sp>
    <dsp:sp modelId="{7D8E4081-954B-49F7-8822-493FD9531141}">
      <dsp:nvSpPr>
        <dsp:cNvPr id="0" name=""/>
        <dsp:cNvSpPr/>
      </dsp:nvSpPr>
      <dsp:spPr>
        <a:xfrm>
          <a:off x="455826" y="1550799"/>
          <a:ext cx="2212785" cy="132767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Technologické</a:t>
          </a:r>
          <a:endParaRPr lang="cs-CZ" sz="2700" kern="1200" dirty="0" smtClean="0"/>
        </a:p>
      </dsp:txBody>
      <dsp:txXfrm>
        <a:off x="455826" y="1550799"/>
        <a:ext cx="2212785" cy="1327671"/>
      </dsp:txXfrm>
    </dsp:sp>
    <dsp:sp modelId="{B83733FA-3C93-4FA2-8137-414A8BB7CDBD}">
      <dsp:nvSpPr>
        <dsp:cNvPr id="0" name=""/>
        <dsp:cNvSpPr/>
      </dsp:nvSpPr>
      <dsp:spPr>
        <a:xfrm>
          <a:off x="2889890" y="1550799"/>
          <a:ext cx="2212785" cy="1327671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Legislativní</a:t>
          </a:r>
          <a:endParaRPr lang="cs-CZ" sz="2700" kern="1200" dirty="0" smtClean="0"/>
        </a:p>
      </dsp:txBody>
      <dsp:txXfrm>
        <a:off x="2889890" y="1550799"/>
        <a:ext cx="2212785" cy="1327671"/>
      </dsp:txXfrm>
    </dsp:sp>
    <dsp:sp modelId="{8480B58E-2BC2-4D95-8D67-9DD796A5953E}">
      <dsp:nvSpPr>
        <dsp:cNvPr id="0" name=""/>
        <dsp:cNvSpPr/>
      </dsp:nvSpPr>
      <dsp:spPr>
        <a:xfrm>
          <a:off x="5323954" y="1550799"/>
          <a:ext cx="2212785" cy="13276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Ekologické</a:t>
          </a:r>
          <a:endParaRPr lang="cs-CZ" sz="2700" kern="1200" dirty="0" smtClean="0"/>
        </a:p>
      </dsp:txBody>
      <dsp:txXfrm>
        <a:off x="5323954" y="1550799"/>
        <a:ext cx="2212785" cy="1327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229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Monitorování</a:t>
          </a:r>
          <a:endParaRPr lang="cs-CZ" sz="2200" kern="1200" dirty="0"/>
        </a:p>
      </dsp:txBody>
      <dsp:txXfrm>
        <a:off x="560533" y="17468"/>
        <a:ext cx="1674727" cy="1116484"/>
      </dsp:txXfrm>
    </dsp:sp>
    <dsp:sp modelId="{B5F7DBA5-1BB3-4BEC-BDCF-7AC1755F8594}">
      <dsp:nvSpPr>
        <dsp:cNvPr id="0" name=""/>
        <dsp:cNvSpPr/>
      </dsp:nvSpPr>
      <dsp:spPr>
        <a:xfrm>
          <a:off x="2514381" y="17468"/>
          <a:ext cx="2791211" cy="1116484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Analýza</a:t>
          </a:r>
        </a:p>
      </dsp:txBody>
      <dsp:txXfrm>
        <a:off x="3072623" y="17468"/>
        <a:ext cx="1674727" cy="1116484"/>
      </dsp:txXfrm>
    </dsp:sp>
    <dsp:sp modelId="{15ED2200-717C-4FF3-B38C-733AB7EC5844}">
      <dsp:nvSpPr>
        <dsp:cNvPr id="0" name=""/>
        <dsp:cNvSpPr/>
      </dsp:nvSpPr>
      <dsp:spPr>
        <a:xfrm>
          <a:off x="5026471" y="17468"/>
          <a:ext cx="2791211" cy="1116484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Predikce</a:t>
          </a:r>
          <a:endParaRPr lang="cs-CZ" sz="2200" kern="1200" dirty="0"/>
        </a:p>
      </dsp:txBody>
      <dsp:txXfrm>
        <a:off x="5584713" y="17468"/>
        <a:ext cx="1674727" cy="11164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7ABF0C-5DF5-4DEF-85D0-528CB7739A54}">
      <dsp:nvSpPr>
        <dsp:cNvPr id="0" name=""/>
        <dsp:cNvSpPr/>
      </dsp:nvSpPr>
      <dsp:spPr>
        <a:xfrm>
          <a:off x="0" y="0"/>
          <a:ext cx="2214000" cy="1328400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Sociální</a:t>
          </a:r>
        </a:p>
      </dsp:txBody>
      <dsp:txXfrm>
        <a:off x="0" y="0"/>
        <a:ext cx="2214000" cy="1328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E1D00-676F-4589-B370-652546F50F6F}">
      <dsp:nvSpPr>
        <dsp:cNvPr id="0" name=""/>
        <dsp:cNvSpPr/>
      </dsp:nvSpPr>
      <dsp:spPr>
        <a:xfrm>
          <a:off x="392235" y="218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Vymezení relevantních sil</a:t>
          </a:r>
          <a:endParaRPr lang="cs-CZ" sz="1600" kern="1200" dirty="0"/>
        </a:p>
      </dsp:txBody>
      <dsp:txXfrm>
        <a:off x="674793" y="218"/>
        <a:ext cx="1679070" cy="565115"/>
      </dsp:txXfrm>
    </dsp:sp>
    <dsp:sp modelId="{2F8033FA-DB7B-40E0-AFD7-907A629DC729}">
      <dsp:nvSpPr>
        <dsp:cNvPr id="0" name=""/>
        <dsp:cNvSpPr/>
      </dsp:nvSpPr>
      <dsp:spPr>
        <a:xfrm>
          <a:off x="2452758" y="48252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Demografický vývoj ČR</a:t>
          </a:r>
          <a:endParaRPr lang="cs-CZ" sz="2400" kern="1200" dirty="0"/>
        </a:p>
      </dsp:txBody>
      <dsp:txXfrm>
        <a:off x="2687281" y="48252"/>
        <a:ext cx="4505934" cy="469045"/>
      </dsp:txXfrm>
    </dsp:sp>
    <dsp:sp modelId="{78573F5D-7AD3-4A45-B40D-76C798B3F07B}">
      <dsp:nvSpPr>
        <dsp:cNvPr id="0" name=""/>
        <dsp:cNvSpPr/>
      </dsp:nvSpPr>
      <dsp:spPr>
        <a:xfrm>
          <a:off x="392235" y="644449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Stanovení časového horizontu</a:t>
          </a:r>
        </a:p>
      </dsp:txBody>
      <dsp:txXfrm>
        <a:off x="674793" y="644449"/>
        <a:ext cx="1679070" cy="565115"/>
      </dsp:txXfrm>
    </dsp:sp>
    <dsp:sp modelId="{EB0BD811-9D23-417A-B056-C32DE4261E8F}">
      <dsp:nvSpPr>
        <dsp:cNvPr id="0" name=""/>
        <dsp:cNvSpPr/>
      </dsp:nvSpPr>
      <dsp:spPr>
        <a:xfrm>
          <a:off x="2452758" y="692484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Roky 2015 - 2025</a:t>
          </a:r>
        </a:p>
      </dsp:txBody>
      <dsp:txXfrm>
        <a:off x="2687281" y="692484"/>
        <a:ext cx="4505934" cy="469045"/>
      </dsp:txXfrm>
    </dsp:sp>
    <dsp:sp modelId="{2AAB491D-F767-4A7E-8172-1D8C3559AA7A}">
      <dsp:nvSpPr>
        <dsp:cNvPr id="0" name=""/>
        <dsp:cNvSpPr/>
      </dsp:nvSpPr>
      <dsp:spPr>
        <a:xfrm>
          <a:off x="392235" y="1288680"/>
          <a:ext cx="2244185" cy="565115"/>
        </a:xfrm>
        <a:prstGeom prst="chevron">
          <a:avLst/>
        </a:prstGeom>
        <a:solidFill>
          <a:srgbClr val="7FB3D3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Identifikace adekvátních zdrojů</a:t>
          </a:r>
        </a:p>
      </dsp:txBody>
      <dsp:txXfrm>
        <a:off x="674793" y="1288680"/>
        <a:ext cx="1679070" cy="565115"/>
      </dsp:txXfrm>
    </dsp:sp>
    <dsp:sp modelId="{401938AE-8F5F-4880-B776-AEB2C9329759}">
      <dsp:nvSpPr>
        <dsp:cNvPr id="0" name=""/>
        <dsp:cNvSpPr/>
      </dsp:nvSpPr>
      <dsp:spPr>
        <a:xfrm>
          <a:off x="2452758" y="1336715"/>
          <a:ext cx="4974979" cy="469045"/>
        </a:xfrm>
        <a:prstGeom prst="chevron">
          <a:avLst/>
        </a:prstGeom>
        <a:solidFill>
          <a:srgbClr val="BCD7E8">
            <a:alpha val="90000"/>
          </a:srgb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Český statistický úřad</a:t>
          </a:r>
        </a:p>
      </dsp:txBody>
      <dsp:txXfrm>
        <a:off x="2687281" y="1336715"/>
        <a:ext cx="4505934" cy="4690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770F-BF97-4F17-9345-38DED3E940AE}">
      <dsp:nvSpPr>
        <dsp:cNvPr id="0" name=""/>
        <dsp:cNvSpPr/>
      </dsp:nvSpPr>
      <dsp:spPr>
        <a:xfrm>
          <a:off x="178931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Monitorování</a:t>
          </a:r>
          <a:endParaRPr lang="cs-CZ" sz="1600" kern="1200" dirty="0"/>
        </a:p>
      </dsp:txBody>
      <dsp:txXfrm>
        <a:off x="358598" y="0"/>
        <a:ext cx="2115693" cy="359333"/>
      </dsp:txXfrm>
    </dsp:sp>
    <dsp:sp modelId="{B5F7DBA5-1BB3-4BEC-BDCF-7AC1755F8594}">
      <dsp:nvSpPr>
        <dsp:cNvPr id="0" name=""/>
        <dsp:cNvSpPr/>
      </dsp:nvSpPr>
      <dsp:spPr>
        <a:xfrm>
          <a:off x="2672473" y="0"/>
          <a:ext cx="2475026" cy="359333"/>
        </a:xfrm>
        <a:prstGeom prst="chevron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Analýza</a:t>
          </a:r>
        </a:p>
      </dsp:txBody>
      <dsp:txXfrm>
        <a:off x="2852140" y="0"/>
        <a:ext cx="2115693" cy="359333"/>
      </dsp:txXfrm>
    </dsp:sp>
    <dsp:sp modelId="{15ED2200-717C-4FF3-B38C-733AB7EC5844}">
      <dsp:nvSpPr>
        <dsp:cNvPr id="0" name=""/>
        <dsp:cNvSpPr/>
      </dsp:nvSpPr>
      <dsp:spPr>
        <a:xfrm>
          <a:off x="5184608" y="0"/>
          <a:ext cx="2475026" cy="359333"/>
        </a:xfrm>
        <a:prstGeom prst="chevron">
          <a:avLst/>
        </a:prstGeom>
        <a:gradFill rotWithShape="0">
          <a:gsLst>
            <a:gs pos="0">
              <a:schemeClr val="accent5">
                <a:hueOff val="-3010874"/>
                <a:satOff val="15631"/>
                <a:lumOff val="11372"/>
                <a:alphaOff val="0"/>
                <a:tint val="50000"/>
                <a:satMod val="300000"/>
              </a:schemeClr>
            </a:gs>
            <a:gs pos="35000">
              <a:schemeClr val="accent5">
                <a:hueOff val="-3010874"/>
                <a:satOff val="15631"/>
                <a:lumOff val="11372"/>
                <a:alphaOff val="0"/>
                <a:tint val="37000"/>
                <a:satMod val="300000"/>
              </a:schemeClr>
            </a:gs>
            <a:gs pos="100000">
              <a:schemeClr val="accent5">
                <a:hueOff val="-3010874"/>
                <a:satOff val="15631"/>
                <a:lumOff val="1137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Predikce</a:t>
          </a:r>
          <a:endParaRPr lang="cs-CZ" sz="1600" kern="1200" dirty="0"/>
        </a:p>
      </dsp:txBody>
      <dsp:txXfrm>
        <a:off x="5364275" y="0"/>
        <a:ext cx="2115693" cy="3593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B605D-7EDB-45C8-9CB9-BD11AF70C54E}">
      <dsp:nvSpPr>
        <dsp:cNvPr id="0" name=""/>
        <dsp:cNvSpPr/>
      </dsp:nvSpPr>
      <dsp:spPr>
        <a:xfrm>
          <a:off x="235590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Počet absolventů středních škol</a:t>
          </a:r>
          <a:endParaRPr lang="cs-CZ" sz="1800" kern="1200" dirty="0"/>
        </a:p>
      </dsp:txBody>
      <dsp:txXfrm>
        <a:off x="263538" y="27995"/>
        <a:ext cx="1969609" cy="898308"/>
      </dsp:txXfrm>
    </dsp:sp>
    <dsp:sp modelId="{AA77A8BF-9999-4FD0-844D-E6C44E34AD4A}">
      <dsp:nvSpPr>
        <dsp:cNvPr id="0" name=""/>
        <dsp:cNvSpPr/>
      </dsp:nvSpPr>
      <dsp:spPr>
        <a:xfrm>
          <a:off x="2401046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2401046" y="358828"/>
        <a:ext cx="236006" cy="236642"/>
      </dsp:txXfrm>
    </dsp:sp>
    <dsp:sp modelId="{B4663809-7B54-48C8-8F38-0554AF9A9C79}">
      <dsp:nvSpPr>
        <dsp:cNvPr id="0" name=""/>
        <dsp:cNvSpPr/>
      </dsp:nvSpPr>
      <dsp:spPr>
        <a:xfrm>
          <a:off x="2897233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Snižuje se počet nově narozených dětí</a:t>
          </a:r>
          <a:endParaRPr lang="cs-CZ" sz="1800" kern="1200" dirty="0"/>
        </a:p>
      </dsp:txBody>
      <dsp:txXfrm>
        <a:off x="2925181" y="27995"/>
        <a:ext cx="1969609" cy="898308"/>
      </dsp:txXfrm>
    </dsp:sp>
    <dsp:sp modelId="{0E9ECBF2-96EF-49C0-80FE-2BE01085D121}">
      <dsp:nvSpPr>
        <dsp:cNvPr id="0" name=""/>
        <dsp:cNvSpPr/>
      </dsp:nvSpPr>
      <dsp:spPr>
        <a:xfrm>
          <a:off x="5062689" y="279947"/>
          <a:ext cx="337152" cy="39440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5062689" y="358828"/>
        <a:ext cx="236006" cy="236642"/>
      </dsp:txXfrm>
    </dsp:sp>
    <dsp:sp modelId="{96C43C4D-3B2D-482A-9127-9CBA766FEA19}">
      <dsp:nvSpPr>
        <dsp:cNvPr id="0" name=""/>
        <dsp:cNvSpPr/>
      </dsp:nvSpPr>
      <dsp:spPr>
        <a:xfrm>
          <a:off x="5558875" y="47"/>
          <a:ext cx="2025505" cy="95420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Do roku 2025 bude počet absolventů dále klesat</a:t>
          </a:r>
          <a:endParaRPr lang="cs-CZ" sz="1800" kern="1200" dirty="0"/>
        </a:p>
      </dsp:txBody>
      <dsp:txXfrm>
        <a:off x="5586823" y="27995"/>
        <a:ext cx="1969609" cy="8983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2BD930-5E48-4FBE-90FF-E8DA0F3AD76D}">
      <dsp:nvSpPr>
        <dsp:cNvPr id="0" name=""/>
        <dsp:cNvSpPr/>
      </dsp:nvSpPr>
      <dsp:spPr>
        <a:xfrm>
          <a:off x="641585" y="1236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Politické</a:t>
          </a:r>
          <a:endParaRPr lang="cs-CZ" sz="1400" kern="1200"/>
        </a:p>
      </dsp:txBody>
      <dsp:txXfrm>
        <a:off x="641585" y="1236"/>
        <a:ext cx="1193675" cy="716205"/>
      </dsp:txXfrm>
    </dsp:sp>
    <dsp:sp modelId="{017ABF0C-5DF5-4DEF-85D0-528CB7739A54}">
      <dsp:nvSpPr>
        <dsp:cNvPr id="0" name=""/>
        <dsp:cNvSpPr/>
      </dsp:nvSpPr>
      <dsp:spPr>
        <a:xfrm>
          <a:off x="641585" y="836809"/>
          <a:ext cx="1193675" cy="7162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Ekonomické</a:t>
          </a:r>
          <a:endParaRPr lang="cs-CZ" sz="1400" kern="1200" dirty="0" smtClean="0"/>
        </a:p>
      </dsp:txBody>
      <dsp:txXfrm>
        <a:off x="641585" y="836809"/>
        <a:ext cx="1193675" cy="716205"/>
      </dsp:txXfrm>
    </dsp:sp>
    <dsp:sp modelId="{0166B14A-E417-4BD3-8AF1-60B8CCDFC38A}">
      <dsp:nvSpPr>
        <dsp:cNvPr id="0" name=""/>
        <dsp:cNvSpPr/>
      </dsp:nvSpPr>
      <dsp:spPr>
        <a:xfrm>
          <a:off x="641585" y="1672382"/>
          <a:ext cx="1193675" cy="7162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Sociální</a:t>
          </a:r>
        </a:p>
      </dsp:txBody>
      <dsp:txXfrm>
        <a:off x="641585" y="1672382"/>
        <a:ext cx="1193675" cy="716205"/>
      </dsp:txXfrm>
    </dsp:sp>
    <dsp:sp modelId="{7D8E4081-954B-49F7-8822-493FD9531141}">
      <dsp:nvSpPr>
        <dsp:cNvPr id="0" name=""/>
        <dsp:cNvSpPr/>
      </dsp:nvSpPr>
      <dsp:spPr>
        <a:xfrm>
          <a:off x="641585" y="2507955"/>
          <a:ext cx="1193675" cy="71620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Technologické</a:t>
          </a:r>
          <a:endParaRPr lang="cs-CZ" sz="1400" kern="1200" dirty="0" smtClean="0"/>
        </a:p>
      </dsp:txBody>
      <dsp:txXfrm>
        <a:off x="641585" y="2507955"/>
        <a:ext cx="1193675" cy="716205"/>
      </dsp:txXfrm>
    </dsp:sp>
    <dsp:sp modelId="{B83733FA-3C93-4FA2-8137-414A8BB7CDBD}">
      <dsp:nvSpPr>
        <dsp:cNvPr id="0" name=""/>
        <dsp:cNvSpPr/>
      </dsp:nvSpPr>
      <dsp:spPr>
        <a:xfrm>
          <a:off x="641585" y="3343528"/>
          <a:ext cx="1193675" cy="71620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Legislativní</a:t>
          </a:r>
          <a:endParaRPr lang="cs-CZ" sz="1400" kern="1200" dirty="0" smtClean="0"/>
        </a:p>
      </dsp:txBody>
      <dsp:txXfrm>
        <a:off x="641585" y="3343528"/>
        <a:ext cx="1193675" cy="716205"/>
      </dsp:txXfrm>
    </dsp:sp>
    <dsp:sp modelId="{8480B58E-2BC2-4D95-8D67-9DD796A5953E}">
      <dsp:nvSpPr>
        <dsp:cNvPr id="0" name=""/>
        <dsp:cNvSpPr/>
      </dsp:nvSpPr>
      <dsp:spPr>
        <a:xfrm>
          <a:off x="641585" y="4179101"/>
          <a:ext cx="1193675" cy="716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Ekologické</a:t>
          </a:r>
          <a:endParaRPr lang="cs-CZ" sz="1400" kern="1200" dirty="0" smtClean="0"/>
        </a:p>
      </dsp:txBody>
      <dsp:txXfrm>
        <a:off x="641585" y="4179101"/>
        <a:ext cx="1193675" cy="716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C479E-CECB-42C7-B65A-81BC3F2E8D41}" type="datetimeFigureOut">
              <a:rPr lang="cs-CZ" smtClean="0"/>
              <a:t>11.02.2020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EDE72-630C-426A-9542-4B6A8B82F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90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e 7"/>
          <p:cNvGrpSpPr/>
          <p:nvPr/>
        </p:nvGrpSpPr>
        <p:grpSpPr>
          <a:xfrm>
            <a:off x="107504" y="692696"/>
            <a:ext cx="9036496" cy="2481945"/>
            <a:chOff x="827584" y="-936104"/>
            <a:chExt cx="8316416" cy="2481945"/>
          </a:xfrm>
        </p:grpSpPr>
        <p:sp>
          <p:nvSpPr>
            <p:cNvPr id="11" name="Triangle rectangle 10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827584" y="-936104"/>
              <a:ext cx="8316416" cy="2193911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107504" y="4110573"/>
            <a:ext cx="9036496" cy="1257019"/>
            <a:chOff x="827584" y="288822"/>
            <a:chExt cx="8316416" cy="1257019"/>
          </a:xfrm>
        </p:grpSpPr>
        <p:sp>
          <p:nvSpPr>
            <p:cNvPr id="14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03349" y="1054638"/>
            <a:ext cx="7416801" cy="1470025"/>
          </a:xfrm>
        </p:spPr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15615" y="4218302"/>
            <a:ext cx="5688633" cy="753525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164288" y="3789040"/>
            <a:ext cx="1545881" cy="1545881"/>
          </a:xfrm>
          <a:prstGeom prst="rect">
            <a:avLst/>
          </a:prstGeom>
          <a:solidFill>
            <a:schemeClr val="bg1"/>
          </a:solidFill>
          <a:ln w="152400"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bdélník 16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Admin\Disk Google\Top Secret\Práce\UNOB\Administrativa\Grafika - loga\logo-fvl-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768" y="3941066"/>
            <a:ext cx="1109846" cy="1241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7291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07504" y="188641"/>
            <a:ext cx="9036498" cy="6627288"/>
            <a:chOff x="827584" y="188641"/>
            <a:chExt cx="8316418" cy="6627288"/>
          </a:xfrm>
        </p:grpSpPr>
        <p:grpSp>
          <p:nvGrpSpPr>
            <p:cNvPr id="8" name="Groupe 7"/>
            <p:cNvGrpSpPr/>
            <p:nvPr userDrawn="1"/>
          </p:nvGrpSpPr>
          <p:grpSpPr>
            <a:xfrm>
              <a:off x="827584" y="188641"/>
              <a:ext cx="8316416" cy="1166190"/>
              <a:chOff x="827584" y="1"/>
              <a:chExt cx="8316416" cy="1166190"/>
            </a:xfrm>
          </p:grpSpPr>
          <p:sp>
            <p:nvSpPr>
              <p:cNvPr id="11" name="Triangle rectangle 10"/>
              <p:cNvSpPr/>
              <p:nvPr userDrawn="1"/>
            </p:nvSpPr>
            <p:spPr>
              <a:xfrm rot="16200000" flipH="1">
                <a:off x="827585" y="878160"/>
                <a:ext cx="288032" cy="288030"/>
              </a:xfrm>
              <a:prstGeom prst="rtTriangle">
                <a:avLst/>
              </a:prstGeom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dirty="0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827584" y="1"/>
                <a:ext cx="8316416" cy="878160"/>
              </a:xfrm>
              <a:prstGeom prst="rect">
                <a:avLst/>
              </a:prstGeom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0000" rtlCol="0" anchor="ctr"/>
              <a:lstStyle/>
              <a:p>
                <a:pPr algn="l"/>
                <a:endParaRPr lang="en-US" sz="2400" b="1" cap="small" baseline="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9" name="Triangle rectangle 8"/>
            <p:cNvSpPr/>
            <p:nvPr userDrawn="1"/>
          </p:nvSpPr>
          <p:spPr>
            <a:xfrm flipH="1">
              <a:off x="827586" y="6051227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 rot="10800000">
              <a:off x="827586" y="6339257"/>
              <a:ext cx="8316416" cy="476672"/>
            </a:xfrm>
            <a:prstGeom prst="rect">
              <a:avLst/>
            </a:prstGeom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9009" y="188641"/>
            <a:ext cx="7992566" cy="8781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3400" y="1210814"/>
            <a:ext cx="8534400" cy="5128443"/>
          </a:xfrm>
        </p:spPr>
        <p:txBody>
          <a:bodyPr/>
          <a:lstStyle>
            <a:lvl1pPr marL="342900" indent="-342900">
              <a:buSzPct val="60000"/>
              <a:buFont typeface="Wingdings" panose="05000000000000000000" pitchFamily="2" charset="2"/>
              <a:buChar char="q"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fld id="{031CAF88-6A47-454C-9DD9-6382EBCDADC9}" type="datetime1">
              <a:rPr lang="cs-CZ" smtClean="0"/>
              <a:t>11.02.2020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Obdélník 12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796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7F84CE-25D9-44DC-A072-30743AED3753}" type="datetime1">
              <a:rPr lang="cs-CZ" smtClean="0"/>
              <a:t>11.02.2020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grpSp>
        <p:nvGrpSpPr>
          <p:cNvPr id="6" name="Groupe 12"/>
          <p:cNvGrpSpPr/>
          <p:nvPr/>
        </p:nvGrpSpPr>
        <p:grpSpPr>
          <a:xfrm>
            <a:off x="107504" y="2708920"/>
            <a:ext cx="9036496" cy="1257019"/>
            <a:chOff x="827584" y="288822"/>
            <a:chExt cx="8316416" cy="1257019"/>
          </a:xfrm>
        </p:grpSpPr>
        <p:sp>
          <p:nvSpPr>
            <p:cNvPr id="7" name="Triangle rectangle 13"/>
            <p:cNvSpPr/>
            <p:nvPr userDrawn="1"/>
          </p:nvSpPr>
          <p:spPr>
            <a:xfrm rot="16200000" flipH="1">
              <a:off x="827584" y="1257810"/>
              <a:ext cx="288032" cy="288030"/>
            </a:xfrm>
            <a:prstGeom prst="rtTriangl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8" name="Rectangle 14"/>
            <p:cNvSpPr/>
            <p:nvPr userDrawn="1"/>
          </p:nvSpPr>
          <p:spPr>
            <a:xfrm>
              <a:off x="827584" y="288822"/>
              <a:ext cx="8316416" cy="968985"/>
            </a:xfrm>
            <a:prstGeom prst="rect">
              <a:avLst/>
            </a:prstGeom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70000" rtlCol="0" anchor="ctr"/>
            <a:lstStyle/>
            <a:p>
              <a:pPr algn="l"/>
              <a:endParaRPr lang="en-US" sz="2400" b="1" cap="small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9" name="Obdélník 8">
            <a:hlinkClick r:id="" action="ppaction://noaction"/>
            <a:hlinkHover r:id="" action="ppaction://noaction" highlightClick="1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992566" cy="968986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76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454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67F2D-5F0B-4531-B7E2-BF50FCEA3673}" type="datetime1">
              <a:rPr lang="cs-CZ" smtClean="0"/>
              <a:t>11.02.2020</a:t>
            </a:fld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93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cs-CZ" noProof="0" smtClean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87A268-5A50-465B-96E8-B941CC52F700}" type="datetime1">
              <a:rPr lang="cs-CZ" smtClean="0"/>
              <a:t>11.02.2020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79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3852-7C16-4723-BF43-084D45E1B17A}" type="datetime1">
              <a:rPr lang="cs-CZ" smtClean="0"/>
              <a:t>11.02.2020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84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46B-44C8-4A67-8EA7-F79138906D29}" type="datetime1">
              <a:rPr lang="cs-CZ" altLang="cs-CZ" smtClean="0"/>
              <a:t>11.02.2020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cs-CZ" smtClean="0"/>
              <a:t>Základy obchodu a internacionalizace obchodu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5C6107-1D6C-45DB-9427-7C712E4175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281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413792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27584" y="349491"/>
            <a:ext cx="799256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7584" y="1600200"/>
            <a:ext cx="79925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706146" y="64308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34DDA915-F451-46C6-9649-1F2A266DD475}" type="datetime1">
              <a:rPr lang="cs-CZ" smtClean="0"/>
              <a:t>11.02.2020</a:t>
            </a:fld>
            <a:endParaRPr lang="cs-C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62300" y="6430858"/>
            <a:ext cx="3397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l-PL" smtClean="0"/>
              <a:t>Základy obchodu a internacionalizace obchodu</a:t>
            </a:r>
            <a:endParaRPr lang="cs-C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7584" y="6430858"/>
            <a:ext cx="22322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371E8CAC-41BC-491C-9C8F-BAD32D9CD08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hlinkClick r:id="" action="ppaction://noaction"/>
          </p:cNvPr>
          <p:cNvSpPr/>
          <p:nvPr/>
        </p:nvSpPr>
        <p:spPr>
          <a:xfrm>
            <a:off x="8388424" y="5805264"/>
            <a:ext cx="431726" cy="32089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92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transition>
    <p:fade/>
  </p:transition>
  <p:timing>
    <p:tnLst>
      <p:par>
        <p:cTn id="1" dur="indefinite" restart="never" nodeType="tmRoot"/>
      </p:par>
    </p:tnLst>
  </p:timing>
  <p:hf sldNum="0" hdr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Helvetica" pitchFamily="2" charset="0"/>
          <a:ea typeface="Helvetica" pitchFamily="2" charset="0"/>
          <a:cs typeface="Helvetica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anose="05000000000000000000" pitchFamily="2" charset="2"/>
        <a:buChar char="o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50000"/>
        <a:buFont typeface="Wingdings" panose="05000000000000000000" pitchFamily="2" charset="2"/>
        <a:buChar char="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působící mimo organizaci</a:t>
            </a:r>
          </a:p>
          <a:p>
            <a:r>
              <a:rPr lang="cs-CZ" dirty="0" smtClean="0"/>
              <a:t>Přímo neovlivnitelné</a:t>
            </a:r>
          </a:p>
          <a:p>
            <a:r>
              <a:rPr lang="cs-CZ" dirty="0" smtClean="0"/>
              <a:t>Objektivní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6" name="Diagram 5"/>
          <p:cNvGraphicFramePr/>
          <p:nvPr>
            <p:extLst/>
          </p:nvPr>
        </p:nvGraphicFramePr>
        <p:xfrm>
          <a:off x="799009" y="3212976"/>
          <a:ext cx="799256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62DF3E-C3F2-4540-A702-56347BBBF8A8}" type="datetime1">
              <a:rPr lang="cs-CZ" smtClean="0"/>
              <a:t>11.02.2020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9303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308450" y="4077072"/>
            <a:ext cx="5584030" cy="1944569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Vhodné metody (scénáře, časové řady,…)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Principy</a:t>
            </a:r>
          </a:p>
          <a:p>
            <a:r>
              <a:rPr lang="cs-CZ" dirty="0" smtClean="0"/>
              <a:t>Vymezení relevantních sil</a:t>
            </a:r>
          </a:p>
          <a:p>
            <a:r>
              <a:rPr lang="cs-CZ" dirty="0" smtClean="0"/>
              <a:t>Stanovení časového horizontu</a:t>
            </a:r>
          </a:p>
          <a:p>
            <a:r>
              <a:rPr lang="cs-CZ" dirty="0" smtClean="0"/>
              <a:t>Identifikace adekvátních zdrojů</a:t>
            </a:r>
          </a:p>
          <a:p>
            <a:endParaRPr lang="cs-CZ" dirty="0" smtClean="0"/>
          </a:p>
          <a:p>
            <a:r>
              <a:rPr lang="cs-CZ" dirty="0" smtClean="0"/>
              <a:t>MAP</a:t>
            </a:r>
          </a:p>
          <a:p>
            <a:pPr lvl="1"/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/>
          </p:nvPr>
        </p:nvGraphicFramePr>
        <p:xfrm>
          <a:off x="971601" y="4653843"/>
          <a:ext cx="7819974" cy="115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994151-FE00-42AF-87F7-133DA6245320}" type="datetime1">
              <a:rPr lang="cs-CZ" smtClean="0"/>
              <a:t>11.02.2020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1061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Šipka dolů 16"/>
          <p:cNvSpPr/>
          <p:nvPr/>
        </p:nvSpPr>
        <p:spPr>
          <a:xfrm>
            <a:off x="1948370" y="2127152"/>
            <a:ext cx="5693844" cy="3594865"/>
          </a:xfrm>
          <a:prstGeom prst="downArrow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4035E-E195-4188-9BBB-DAC54DDF78D6}" type="datetime1">
              <a:rPr lang="cs-CZ" smtClean="0"/>
              <a:t>11.02.2020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Základy obchodu a internacionalizace obchodu</a:t>
            </a:r>
            <a:endParaRPr lang="cs-CZ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3635896" y="1196752"/>
          <a:ext cx="2214000" cy="132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>
            <p:extLst/>
          </p:nvPr>
        </p:nvGraphicFramePr>
        <p:xfrm>
          <a:off x="951180" y="2655106"/>
          <a:ext cx="7819973" cy="1854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>
            <p:extLst/>
          </p:nvPr>
        </p:nvGraphicFramePr>
        <p:xfrm>
          <a:off x="971601" y="4653843"/>
          <a:ext cx="7819974" cy="35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5" name="Diagram 14"/>
          <p:cNvGraphicFramePr/>
          <p:nvPr>
            <p:extLst/>
          </p:nvPr>
        </p:nvGraphicFramePr>
        <p:xfrm>
          <a:off x="951181" y="5157898"/>
          <a:ext cx="7819972" cy="954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2869510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688E1D00-676F-4589-B370-652546F50F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dgm id="{2F8033FA-DB7B-40E0-AFD7-907A629DC7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78573F5D-7AD3-4A45-B40D-76C798B3F0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EB0BD811-9D23-417A-B056-C32DE4261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2AAB491D-F767-4A7E-8172-1D8C3559AA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graphicEl>
                                              <a:dgm id="{401938AE-8F5F-4880-B776-AEB2C9329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graphicEl>
                                              <a:dgm id="{F8BB605D-7EDB-45C8-9CB9-BD11AF70C5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graphicEl>
                                              <a:dgm id="{AA77A8BF-9999-4FD0-844D-E6C44E34AD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>
                                            <p:graphicEl>
                                              <a:dgm id="{B4663809-7B54-48C8-8F38-0554AF9A9C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>
                                            <p:graphicEl>
                                              <a:dgm id="{0E9ECBF2-96EF-49C0-80FE-2BE01085D1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graphicEl>
                                              <a:dgm id="{96C43C4D-3B2D-482A-9127-9CBA766FEA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14" grpId="0">
        <p:bldAsOne/>
      </p:bldGraphic>
      <p:bldGraphic spid="1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PESTLE – příklad DM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F5D7-20D4-4BCA-8E66-466233D94570}" type="datetime1">
              <a:rPr lang="cs-CZ" smtClean="0"/>
              <a:t>11.02.2020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Základy obchodu a internacionalizace obchodu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15949804"/>
              </p:ext>
            </p:extLst>
          </p:nvPr>
        </p:nvGraphicFramePr>
        <p:xfrm>
          <a:off x="799009" y="1196752"/>
          <a:ext cx="2476847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aoblený obdélníkový bublinový popisek 7"/>
          <p:cNvSpPr/>
          <p:nvPr/>
        </p:nvSpPr>
        <p:spPr>
          <a:xfrm>
            <a:off x="4572000" y="1268760"/>
            <a:ext cx="4104456" cy="1440160"/>
          </a:xfrm>
          <a:prstGeom prst="wedgeRoundRectCallout">
            <a:avLst>
              <a:gd name="adj1" fmla="val -85421"/>
              <a:gd name="adj2" fmla="val 7007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1. Jaké makroekonomické faktory na DM působí?</a:t>
            </a:r>
            <a:endParaRPr lang="cs-CZ" sz="2400" dirty="0">
              <a:latin typeface="Segoe Print" panose="02000600000000000000" pitchFamily="2" charset="0"/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139952" y="2910882"/>
            <a:ext cx="4104456" cy="1440160"/>
          </a:xfrm>
          <a:prstGeom prst="wedgeRoundRectCallout">
            <a:avLst>
              <a:gd name="adj1" fmla="val -70444"/>
              <a:gd name="adj2" fmla="val 445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2. Jakým způsobem tyto faktory ovlivňují DM dnes?</a:t>
            </a:r>
            <a:endParaRPr lang="cs-CZ" sz="2400" dirty="0">
              <a:latin typeface="Segoe Print" panose="02000600000000000000" pitchFamily="2" charset="0"/>
            </a:endParaRPr>
          </a:p>
        </p:txBody>
      </p:sp>
      <p:sp>
        <p:nvSpPr>
          <p:cNvPr id="10" name="Zaoblený obdélníkový bublinový popisek 9"/>
          <p:cNvSpPr/>
          <p:nvPr/>
        </p:nvSpPr>
        <p:spPr>
          <a:xfrm>
            <a:off x="4572000" y="4553004"/>
            <a:ext cx="4104456" cy="1440160"/>
          </a:xfrm>
          <a:prstGeom prst="wedgeRoundRectCallout">
            <a:avLst>
              <a:gd name="adj1" fmla="val -83362"/>
              <a:gd name="adj2" fmla="val -67580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latin typeface="Segoe Print" panose="02000600000000000000" pitchFamily="2" charset="0"/>
              </a:rPr>
              <a:t>3. Jak se bude měnit vliv těchto faktorů během roku 2020?</a:t>
            </a:r>
            <a:endParaRPr lang="cs-CZ" sz="24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239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Richter_Prezentace_UNOB_1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Richter_Prezentace_UNOB_1</Template>
  <TotalTime>1326</TotalTime>
  <Words>145</Words>
  <Application>Microsoft Office PowerPoint</Application>
  <PresentationFormat>Předvádění na obrazovce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Helvetica</vt:lpstr>
      <vt:lpstr>Segoe Print</vt:lpstr>
      <vt:lpstr>Wingdings</vt:lpstr>
      <vt:lpstr>Richter_Prezentace_UNOB_1</vt:lpstr>
      <vt:lpstr>PESTLE</vt:lpstr>
      <vt:lpstr>PESTLE</vt:lpstr>
      <vt:lpstr>PESTLE</vt:lpstr>
      <vt:lpstr>PESTLE – příklad DM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období managementu</dc:title>
  <dc:creator>Mašlej Miroslav</dc:creator>
  <cp:lastModifiedBy>Richter Jiří</cp:lastModifiedBy>
  <cp:revision>232</cp:revision>
  <dcterms:created xsi:type="dcterms:W3CDTF">2015-02-16T10:50:22Z</dcterms:created>
  <dcterms:modified xsi:type="dcterms:W3CDTF">2020-02-11T15:16:10Z</dcterms:modified>
</cp:coreProperties>
</file>