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8" r:id="rId5"/>
    <p:sldId id="257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533A-BA05-4D2C-8A6C-8C14A7A0E545}" type="datetimeFigureOut">
              <a:rPr lang="en-GB" smtClean="0"/>
              <a:t>02/12/2015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4B23F-82CC-4E06-9DCF-DB8E3B1499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766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533A-BA05-4D2C-8A6C-8C14A7A0E545}" type="datetimeFigureOut">
              <a:rPr lang="en-GB" smtClean="0"/>
              <a:t>02/12/2015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4B23F-82CC-4E06-9DCF-DB8E3B1499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440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533A-BA05-4D2C-8A6C-8C14A7A0E545}" type="datetimeFigureOut">
              <a:rPr lang="en-GB" smtClean="0"/>
              <a:t>02/12/2015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4B23F-82CC-4E06-9DCF-DB8E3B1499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780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533A-BA05-4D2C-8A6C-8C14A7A0E545}" type="datetimeFigureOut">
              <a:rPr lang="en-GB" smtClean="0"/>
              <a:t>02/12/2015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4B23F-82CC-4E06-9DCF-DB8E3B1499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533A-BA05-4D2C-8A6C-8C14A7A0E545}" type="datetimeFigureOut">
              <a:rPr lang="en-GB" smtClean="0"/>
              <a:t>02/12/2015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4B23F-82CC-4E06-9DCF-DB8E3B1499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4028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533A-BA05-4D2C-8A6C-8C14A7A0E545}" type="datetimeFigureOut">
              <a:rPr lang="en-GB" smtClean="0"/>
              <a:t>02/12/2015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4B23F-82CC-4E06-9DCF-DB8E3B1499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6761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533A-BA05-4D2C-8A6C-8C14A7A0E545}" type="datetimeFigureOut">
              <a:rPr lang="en-GB" smtClean="0"/>
              <a:t>02/12/2015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4B23F-82CC-4E06-9DCF-DB8E3B1499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5530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533A-BA05-4D2C-8A6C-8C14A7A0E545}" type="datetimeFigureOut">
              <a:rPr lang="en-GB" smtClean="0"/>
              <a:t>02/12/2015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4B23F-82CC-4E06-9DCF-DB8E3B1499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350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533A-BA05-4D2C-8A6C-8C14A7A0E545}" type="datetimeFigureOut">
              <a:rPr lang="en-GB" smtClean="0"/>
              <a:t>02/12/2015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4B23F-82CC-4E06-9DCF-DB8E3B1499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070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533A-BA05-4D2C-8A6C-8C14A7A0E545}" type="datetimeFigureOut">
              <a:rPr lang="en-GB" smtClean="0"/>
              <a:t>02/12/2015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4B23F-82CC-4E06-9DCF-DB8E3B1499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3623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533A-BA05-4D2C-8A6C-8C14A7A0E545}" type="datetimeFigureOut">
              <a:rPr lang="en-GB" smtClean="0"/>
              <a:t>02/12/2015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4B23F-82CC-4E06-9DCF-DB8E3B1499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68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F533A-BA05-4D2C-8A6C-8C14A7A0E545}" type="datetimeFigureOut">
              <a:rPr lang="en-GB" smtClean="0"/>
              <a:t>02/12/2015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4B23F-82CC-4E06-9DCF-DB8E3B1499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543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Průběžné </a:t>
            </a:r>
            <a:r>
              <a:rPr lang="cs-CZ" dirty="0"/>
              <a:t>z</a:t>
            </a:r>
            <a:r>
              <a:rPr lang="cs-CZ" dirty="0" smtClean="0"/>
              <a:t>právy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99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Vstupní zpráva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Cíl projektu</a:t>
            </a:r>
          </a:p>
          <a:p>
            <a:r>
              <a:rPr lang="cs-CZ" dirty="0" smtClean="0"/>
              <a:t>Plánované aktivity</a:t>
            </a:r>
          </a:p>
          <a:p>
            <a:r>
              <a:rPr lang="cs-CZ" dirty="0" smtClean="0"/>
              <a:t>Harmonogram</a:t>
            </a:r>
          </a:p>
          <a:p>
            <a:r>
              <a:rPr lang="cs-CZ" dirty="0" smtClean="0"/>
              <a:t>Informace nutné k jednotlivým aktivitám</a:t>
            </a:r>
          </a:p>
          <a:p>
            <a:r>
              <a:rPr lang="cs-CZ" dirty="0" smtClean="0"/>
              <a:t>Poskytované informace – potřeba součinnosti – koho na čem</a:t>
            </a:r>
          </a:p>
          <a:p>
            <a:r>
              <a:rPr lang="cs-CZ" dirty="0" smtClean="0"/>
              <a:t>Plánované výstupy</a:t>
            </a:r>
          </a:p>
          <a:p>
            <a:r>
              <a:rPr lang="cs-CZ" dirty="0" smtClean="0"/>
              <a:t>Kontaktní osoby, struktura komunikace</a:t>
            </a:r>
          </a:p>
          <a:p>
            <a:r>
              <a:rPr lang="cs-CZ" dirty="0" smtClean="0"/>
              <a:t>rozpočet</a:t>
            </a:r>
            <a:endParaRPr lang="cs-CZ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v průběhu </a:t>
            </a:r>
            <a:r>
              <a:rPr lang="cs-CZ" dirty="0" err="1" smtClean="0"/>
              <a:t>pojektu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Stav projektu – jaké aktivity byly provedeny</a:t>
            </a:r>
          </a:p>
          <a:p>
            <a:r>
              <a:rPr lang="cs-CZ" dirty="0" smtClean="0"/>
              <a:t>Jaká jsou omezení – k čemu nedošlo a mělo dojít</a:t>
            </a:r>
          </a:p>
          <a:p>
            <a:r>
              <a:rPr lang="cs-CZ" dirty="0" smtClean="0"/>
              <a:t>Termínový plán projektu – celý dosavadní průběh, vyznačení okamžiku aktuálního – kde jsme- červeně kam se máme dostat</a:t>
            </a:r>
          </a:p>
          <a:p>
            <a:r>
              <a:rPr lang="cs-CZ" dirty="0" smtClean="0"/>
              <a:t>Předběžná zjištění – seznam kritických míst a příležitostí ke zlepšení</a:t>
            </a:r>
          </a:p>
          <a:p>
            <a:r>
              <a:rPr lang="cs-CZ" dirty="0" smtClean="0"/>
              <a:t>Stručně výsledky jednotlivých aktivit, které byly provedeny </a:t>
            </a:r>
          </a:p>
          <a:p>
            <a:r>
              <a:rPr lang="cs-CZ" dirty="0" smtClean="0"/>
              <a:t>Návrh předběžných variant řešení a jejich stručný popis</a:t>
            </a:r>
          </a:p>
          <a:p>
            <a:r>
              <a:rPr lang="cs-CZ" dirty="0" smtClean="0"/>
              <a:t>Další kroky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7345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Zpráva na konci analytické části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Východiska z předchozí zprávy</a:t>
            </a:r>
          </a:p>
          <a:p>
            <a:r>
              <a:rPr lang="cs-CZ" dirty="0" smtClean="0"/>
              <a:t>Vyhodnocení předběžných variant a jejich hodnocení</a:t>
            </a:r>
          </a:p>
          <a:p>
            <a:r>
              <a:rPr lang="cs-CZ" dirty="0" smtClean="0"/>
              <a:t>Vliv změn na fungování podniku či jeho částí</a:t>
            </a:r>
          </a:p>
          <a:p>
            <a:r>
              <a:rPr lang="cs-CZ" dirty="0" smtClean="0"/>
              <a:t>Harmonogram implementace</a:t>
            </a:r>
          </a:p>
          <a:p>
            <a:r>
              <a:rPr lang="cs-CZ" dirty="0" smtClean="0"/>
              <a:t>Další kroky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43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Optimalizace nákupních procesů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Analýza interní dokumentace</a:t>
            </a:r>
          </a:p>
          <a:p>
            <a:r>
              <a:rPr lang="cs-CZ" dirty="0" smtClean="0"/>
              <a:t>Porovnání dokumentů a tiskopisů</a:t>
            </a:r>
          </a:p>
          <a:p>
            <a:r>
              <a:rPr lang="cs-CZ" dirty="0" smtClean="0"/>
              <a:t>Analýza IS podpory</a:t>
            </a:r>
          </a:p>
          <a:p>
            <a:r>
              <a:rPr lang="cs-CZ" dirty="0" smtClean="0"/>
              <a:t>Analýza reportingu nákupu</a:t>
            </a:r>
          </a:p>
          <a:p>
            <a:r>
              <a:rPr lang="cs-CZ" dirty="0" smtClean="0"/>
              <a:t>Analýza organizace nákupu</a:t>
            </a:r>
          </a:p>
          <a:p>
            <a:r>
              <a:rPr lang="cs-CZ" dirty="0" smtClean="0"/>
              <a:t>Zmapování procesu až do podoby podrobných map</a:t>
            </a:r>
          </a:p>
          <a:p>
            <a:r>
              <a:rPr lang="cs-CZ" dirty="0" smtClean="0"/>
              <a:t>Provedení výdajových analýz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721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155</Words>
  <Application>Microsoft Office PowerPoint</Application>
  <PresentationFormat>Předvádění na obrazovce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Průběžné zprávy</vt:lpstr>
      <vt:lpstr>Vstupní zpráva</vt:lpstr>
      <vt:lpstr>Zpráva v průběhu pojektu</vt:lpstr>
      <vt:lpstr>Zpráva na konci analytické části</vt:lpstr>
      <vt:lpstr>Optimalizace nákupních procesů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Zprávy</dc:title>
  <dc:creator>Uzivatel</dc:creator>
  <cp:lastModifiedBy>Uzivatel</cp:lastModifiedBy>
  <cp:revision>4</cp:revision>
  <dcterms:created xsi:type="dcterms:W3CDTF">2015-12-02T22:25:02Z</dcterms:created>
  <dcterms:modified xsi:type="dcterms:W3CDTF">2015-12-02T23:20:06Z</dcterms:modified>
</cp:coreProperties>
</file>