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8" r:id="rId3"/>
    <p:sldId id="321" r:id="rId4"/>
    <p:sldId id="310" r:id="rId5"/>
    <p:sldId id="312" r:id="rId6"/>
    <p:sldId id="313" r:id="rId7"/>
    <p:sldId id="314" r:id="rId8"/>
    <p:sldId id="316" r:id="rId9"/>
    <p:sldId id="317" r:id="rId10"/>
    <p:sldId id="318" r:id="rId11"/>
    <p:sldId id="319" r:id="rId12"/>
    <p:sldId id="320" r:id="rId13"/>
    <p:sldId id="323" r:id="rId14"/>
    <p:sldId id="322" r:id="rId15"/>
    <p:sldId id="324" r:id="rId16"/>
    <p:sldId id="325" r:id="rId17"/>
    <p:sldId id="31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VkeKM7YvXAhXHAxoKHeTXC-EQjRwIBw&amp;url=https://progressiverisingphoenix.com/wholesale-discounts/&amp;psig=AOvVaw36PTeGO7o3CEjkfULmgho8&amp;ust=150902354982254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calculation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7599614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45507" y="1689697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Sales line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2" y="3068960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61" y="3068960"/>
            <a:ext cx="1617365" cy="1561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220072" y="3429000"/>
            <a:ext cx="94133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79320" y="3244334"/>
            <a:ext cx="199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        F7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(</a:t>
            </a:r>
            <a:r>
              <a:rPr lang="cs-CZ" sz="2000" b="1" dirty="0" err="1" smtClean="0">
                <a:solidFill>
                  <a:srgbClr val="0070C0"/>
                </a:solidFill>
              </a:rPr>
              <a:t>Statistics</a:t>
            </a:r>
            <a:r>
              <a:rPr lang="cs-CZ" sz="2000" b="1" dirty="0" smtClean="0">
                <a:solidFill>
                  <a:srgbClr val="0070C0"/>
                </a:solidFill>
              </a:rPr>
              <a:t>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77" y="4138048"/>
            <a:ext cx="2411107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6161"/>
            <a:ext cx="8352928" cy="1315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6804248" y="5146161"/>
            <a:ext cx="1592560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r>
              <a:rPr lang="cs-CZ" dirty="0" smtClean="0"/>
              <a:t> F7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07018"/>
            <a:ext cx="4536504" cy="4381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603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G/L </a:t>
            </a:r>
            <a:r>
              <a:rPr lang="cs-CZ" dirty="0" err="1" smtClean="0"/>
              <a:t>Entries</a:t>
            </a:r>
            <a:r>
              <a:rPr lang="cs-CZ" dirty="0" smtClean="0"/>
              <a:t> 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posting</a:t>
            </a:r>
            <a:r>
              <a:rPr lang="cs-CZ" dirty="0" smtClean="0"/>
              <a:t> F9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375182"/>
            <a:ext cx="7713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Departments-&gt;Financial Management -&gt;General Ledger -&gt;Archive-&gt;History-&gt;G/L Registers </a:t>
            </a:r>
            <a:endParaRPr lang="en-ZA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8" y="2060848"/>
            <a:ext cx="7341955" cy="25332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87624" y="4614755"/>
            <a:ext cx="5078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Discount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granted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smtClean="0"/>
              <a:t>modeling </a:t>
            </a:r>
            <a:r>
              <a:rPr lang="cs-CZ" dirty="0" err="1" smtClean="0"/>
              <a:t>charges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576864" cy="4117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1" y="2568028"/>
            <a:ext cx="7211903" cy="700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140384" cy="1835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059832" y="3356992"/>
            <a:ext cx="1728192" cy="1368152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00574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5" y="4608686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8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68399" y="1340768"/>
            <a:ext cx="707901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64904"/>
            <a:ext cx="7091841" cy="1080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9" y="4221088"/>
            <a:ext cx="5325196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350100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avá složená závorka 2"/>
          <p:cNvSpPr/>
          <p:nvPr/>
        </p:nvSpPr>
        <p:spPr>
          <a:xfrm>
            <a:off x="8028384" y="1340768"/>
            <a:ext cx="14401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172400" y="1621939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Header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7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Entries</a:t>
            </a:r>
            <a:r>
              <a:rPr lang="cs-CZ" dirty="0"/>
              <a:t> 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posting</a:t>
            </a:r>
            <a:r>
              <a:rPr lang="cs-CZ" dirty="0"/>
              <a:t> F9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7235"/>
            <a:ext cx="7562723" cy="23218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30065"/>
              </p:ext>
            </p:extLst>
          </p:nvPr>
        </p:nvGraphicFramePr>
        <p:xfrm>
          <a:off x="3491880" y="3933056"/>
          <a:ext cx="1944216" cy="1152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3,28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>
                <a:solidFill>
                  <a:srgbClr val="0070C0"/>
                </a:solidFill>
              </a:rPr>
              <a:t>(</a:t>
            </a:r>
            <a:r>
              <a:rPr lang="cs-CZ" sz="1800" dirty="0" err="1" smtClean="0">
                <a:solidFill>
                  <a:srgbClr val="0070C0"/>
                </a:solidFill>
              </a:rPr>
              <a:t>Discounts</a:t>
            </a:r>
            <a:r>
              <a:rPr lang="cs-CZ" sz="1800" dirty="0" smtClean="0">
                <a:solidFill>
                  <a:srgbClr val="0070C0"/>
                </a:solidFill>
              </a:rPr>
              <a:t>)  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43808" y="39330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smtClean="0"/>
              <a:t>So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worry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……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2934097" cy="204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b="1" dirty="0" smtClean="0"/>
              <a:t>Use of discounts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</a:t>
            </a:r>
            <a:r>
              <a:rPr lang="en-ZA" dirty="0" smtClean="0">
                <a:solidFill>
                  <a:srgbClr val="0070C0"/>
                </a:solidFill>
              </a:rPr>
              <a:t>client 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To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  <a:r>
              <a:rPr lang="en-ZA" dirty="0" smtClean="0">
                <a:solidFill>
                  <a:srgbClr val="0070C0"/>
                </a:solidFill>
              </a:rPr>
              <a:t>differentiate between clients (based on </a:t>
            </a:r>
            <a:r>
              <a:rPr lang="en-ZA" dirty="0" smtClean="0">
                <a:solidFill>
                  <a:srgbClr val="0070C0"/>
                </a:solidFill>
              </a:rPr>
              <a:t>sales </a:t>
            </a:r>
            <a:r>
              <a:rPr lang="en-ZA" dirty="0" smtClean="0">
                <a:solidFill>
                  <a:srgbClr val="0070C0"/>
                </a:solidFill>
              </a:rPr>
              <a:t>in </a:t>
            </a:r>
            <a:r>
              <a:rPr lang="cs-CZ" dirty="0" err="1" smtClean="0">
                <a:solidFill>
                  <a:srgbClr val="0070C0"/>
                </a:solidFill>
              </a:rPr>
              <a:t>the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en-ZA" dirty="0" smtClean="0">
                <a:solidFill>
                  <a:srgbClr val="0070C0"/>
                </a:solidFill>
              </a:rPr>
              <a:t>last </a:t>
            </a:r>
            <a:r>
              <a:rPr lang="en-ZA" dirty="0" smtClean="0">
                <a:solidFill>
                  <a:srgbClr val="0070C0"/>
                </a:solidFill>
              </a:rPr>
              <a:t>period or other criteria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en-ZA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ZA" dirty="0" smtClean="0">
                <a:solidFill>
                  <a:srgbClr val="00B050"/>
                </a:solidFill>
              </a:rPr>
              <a:t>final </a:t>
            </a:r>
            <a:r>
              <a:rPr lang="en-ZA" dirty="0" smtClean="0">
                <a:solidFill>
                  <a:srgbClr val="00B050"/>
                </a:solidFill>
              </a:rPr>
              <a:t>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en-ZA" dirty="0" smtClean="0">
                <a:solidFill>
                  <a:srgbClr val="00B050"/>
                </a:solidFill>
              </a:rPr>
              <a:t>level </a:t>
            </a:r>
            <a:r>
              <a:rPr lang="en-ZA" dirty="0" smtClean="0">
                <a:solidFill>
                  <a:srgbClr val="00B050"/>
                </a:solidFill>
              </a:rPr>
              <a:t>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2" y="3652182"/>
            <a:ext cx="1" cy="2729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</a:t>
            </a:r>
            <a:r>
              <a:rPr lang="en-US" altLang="cs-CZ" dirty="0" smtClean="0"/>
              <a:t>access</a:t>
            </a:r>
            <a:r>
              <a:rPr lang="cs-CZ" altLang="cs-CZ" dirty="0" err="1" smtClean="0"/>
              <a:t>ed</a:t>
            </a:r>
            <a:r>
              <a:rPr lang="en-US" altLang="cs-CZ" dirty="0" smtClean="0"/>
              <a:t> </a:t>
            </a:r>
            <a:r>
              <a:rPr lang="en-US" altLang="cs-CZ" dirty="0"/>
              <a:t>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65" y="3260842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050868" y="2211388"/>
            <a:ext cx="1044575" cy="1220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4032250" y="3652182"/>
            <a:ext cx="900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305300" y="3804582"/>
            <a:ext cx="627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6129337"/>
            <a:ext cx="18669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94886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95736" y="1563518"/>
            <a:ext cx="520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Customer -&gt;Navigate -&gt;Sales section-&gt;Line discounts</a:t>
            </a:r>
            <a:endParaRPr lang="en-Z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19338"/>
            <a:ext cx="6884987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26" y="4784613"/>
            <a:ext cx="1700193" cy="157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 smtClean="0">
                <a:solidFill>
                  <a:schemeClr val="tx1"/>
                </a:solidFill>
              </a:rPr>
              <a:t>Window used</a:t>
            </a:r>
            <a:br>
              <a:rPr lang="en-US" altLang="cs-CZ" sz="3200" dirty="0" smtClean="0">
                <a:solidFill>
                  <a:schemeClr val="tx1"/>
                </a:solidFill>
              </a:rPr>
            </a:br>
            <a:r>
              <a:rPr lang="en-US" altLang="cs-CZ" sz="3200" dirty="0" smtClean="0">
                <a:solidFill>
                  <a:schemeClr val="tx1"/>
                </a:solidFill>
              </a:rPr>
              <a:t>for </a:t>
            </a:r>
            <a:r>
              <a:rPr lang="cs-CZ" altLang="cs-CZ" sz="3200" dirty="0" smtClean="0">
                <a:solidFill>
                  <a:schemeClr val="tx1"/>
                </a:solidFill>
              </a:rPr>
              <a:t>Sales </a:t>
            </a:r>
            <a:r>
              <a:rPr lang="en-US" altLang="cs-CZ" sz="3200" dirty="0" smtClean="0">
                <a:solidFill>
                  <a:schemeClr val="tx1"/>
                </a:solidFill>
              </a:rPr>
              <a:t>Line Discounts Setup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69845" y="1826950"/>
            <a:ext cx="4096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Original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293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Customer -&gt;Navigate -&gt;Sales section-</a:t>
            </a:r>
            <a:r>
              <a:rPr lang="en-ZA" dirty="0" smtClean="0"/>
              <a:t>&gt;</a:t>
            </a:r>
            <a:r>
              <a:rPr lang="cs-CZ" dirty="0" err="1" smtClean="0"/>
              <a:t>Prices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286000"/>
            <a:ext cx="7323137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 descr="Výsledek obrázku pro Discoun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42869"/>
            <a:ext cx="2938970" cy="14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283968" y="5099295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this</a:t>
            </a:r>
            <a:r>
              <a:rPr lang="cs-CZ" dirty="0" smtClean="0"/>
              <a:t> model (in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) enter </a:t>
            </a:r>
          </a:p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lines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–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meaning</a:t>
            </a:r>
            <a:r>
              <a:rPr lang="cs-CZ" dirty="0" smtClean="0"/>
              <a:t> not </a:t>
            </a:r>
            <a:r>
              <a:rPr lang="cs-CZ" b="1" dirty="0" err="1" smtClean="0"/>
              <a:t>Sale</a:t>
            </a:r>
            <a:r>
              <a:rPr lang="cs-CZ" b="1" dirty="0" smtClean="0"/>
              <a:t> type =</a:t>
            </a:r>
            <a:r>
              <a:rPr lang="cs-CZ" b="1" dirty="0" err="1" smtClean="0"/>
              <a:t>All</a:t>
            </a:r>
            <a:r>
              <a:rPr lang="cs-CZ" b="1" dirty="0" smtClean="0"/>
              <a:t> </a:t>
            </a:r>
            <a:r>
              <a:rPr lang="cs-CZ" b="1" dirty="0" err="1" smtClean="0"/>
              <a:t>customer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r>
              <a:rPr lang="cs-CZ" dirty="0" smtClean="0"/>
              <a:t>-</a:t>
            </a:r>
            <a:r>
              <a:rPr lang="cs-CZ" dirty="0" err="1" smtClean="0"/>
              <a:t>example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r>
              <a:rPr lang="cs-CZ" dirty="0" smtClean="0"/>
              <a:t>,0 </a:t>
            </a:r>
          </a:p>
          <a:p>
            <a:endParaRPr lang="cs-CZ" dirty="0"/>
          </a:p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4848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Sales lines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SO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03848" y="2924944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39" y="4005064"/>
            <a:ext cx="7200800" cy="1500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178848" y="2168860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30164" y="6118566"/>
            <a:ext cx="6474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Invoice discount must be allowed and </a:t>
            </a:r>
            <a:r>
              <a:rPr lang="en-US" dirty="0" smtClean="0"/>
              <a:t>manually confirmed  before </a:t>
            </a:r>
          </a:p>
          <a:p>
            <a:r>
              <a:rPr lang="en-US" dirty="0" smtClean="0"/>
              <a:t>you start to calculate it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88" y="2960948"/>
            <a:ext cx="3478932" cy="2983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380</Words>
  <Application>Microsoft Office PowerPoint</Application>
  <PresentationFormat>Předvádění na obrazovce (4:3)</PresentationFormat>
  <Paragraphs>119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Introduction to MS Dynamics NAV    (Discounts)</vt:lpstr>
      <vt:lpstr>Discounts</vt:lpstr>
      <vt:lpstr>Basic Blocks </vt:lpstr>
      <vt:lpstr>Window used for Line Discounts Setup (%)</vt:lpstr>
      <vt:lpstr>Window used for Line Discounts Setup (%)</vt:lpstr>
      <vt:lpstr>Window used for Sales Line Discounts Setup </vt:lpstr>
      <vt:lpstr>Discount combination-example</vt:lpstr>
      <vt:lpstr>Sales lines of the SO</vt:lpstr>
      <vt:lpstr>Invoice discount</vt:lpstr>
      <vt:lpstr>Invoice Discount calculation </vt:lpstr>
      <vt:lpstr>Statistics F7</vt:lpstr>
      <vt:lpstr>G/L Entries  after posting F9</vt:lpstr>
      <vt:lpstr>Item card used in modeling charges</vt:lpstr>
      <vt:lpstr>Sales order with low unit price</vt:lpstr>
      <vt:lpstr>Sales order with low unit price</vt:lpstr>
      <vt:lpstr>G/L Entries  after posting F9</vt:lpstr>
      <vt:lpstr>End of the section (Discounts)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Jaromír Skorkovský</cp:lastModifiedBy>
  <cp:revision>121</cp:revision>
  <dcterms:created xsi:type="dcterms:W3CDTF">2014-09-15T11:04:04Z</dcterms:created>
  <dcterms:modified xsi:type="dcterms:W3CDTF">2019-10-17T12:04:28Z</dcterms:modified>
</cp:coreProperties>
</file>