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04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5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5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3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0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5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1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1AE5-EBF5-4E99-9EEC-85117A9B611E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AC69-2184-42B4-9A79-C771FC291E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7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Nelineární optimalizace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err="1" smtClean="0"/>
              <a:t>Lagrangeovy</a:t>
            </a:r>
            <a:r>
              <a:rPr lang="cs-CZ" dirty="0" smtClean="0"/>
              <a:t> multiplikátory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083"/>
            <a:ext cx="4658364" cy="302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12913" r="6946" b="5518"/>
          <a:stretch/>
        </p:blipFill>
        <p:spPr bwMode="auto">
          <a:xfrm>
            <a:off x="4427984" y="1004144"/>
            <a:ext cx="4608511" cy="31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0429"/>
            <a:ext cx="19018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6587" y="4437112"/>
            <a:ext cx="54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Joseph-Louis </a:t>
            </a:r>
            <a:r>
              <a:rPr lang="cs-CZ" sz="2400" b="1" dirty="0" err="1" smtClean="0"/>
              <a:t>Lagrange</a:t>
            </a:r>
            <a:r>
              <a:rPr lang="cs-CZ" sz="2400" b="1" dirty="0" smtClean="0"/>
              <a:t> </a:t>
            </a:r>
            <a:r>
              <a:rPr lang="cs-CZ" sz="2400" dirty="0" smtClean="0"/>
              <a:t>(narozen jako </a:t>
            </a:r>
            <a:r>
              <a:rPr lang="en-US" sz="2400" dirty="0" smtClean="0"/>
              <a:t>Giuseppe </a:t>
            </a:r>
            <a:r>
              <a:rPr lang="en-US" sz="2400" dirty="0" err="1" smtClean="0"/>
              <a:t>Lodovico</a:t>
            </a:r>
            <a:r>
              <a:rPr lang="en-US" sz="2400" dirty="0" smtClean="0"/>
              <a:t> </a:t>
            </a:r>
            <a:r>
              <a:rPr lang="en-US" sz="2400" dirty="0" err="1" smtClean="0"/>
              <a:t>Lagrangia</a:t>
            </a:r>
            <a:r>
              <a:rPr lang="cs-CZ" sz="2400" dirty="0" smtClean="0"/>
              <a:t> v Turíně, žil </a:t>
            </a:r>
            <a:r>
              <a:rPr lang="en-US" sz="2400" dirty="0" smtClean="0"/>
              <a:t>1736</a:t>
            </a:r>
            <a:r>
              <a:rPr lang="cs-CZ" sz="2400" dirty="0" smtClean="0"/>
              <a:t> -</a:t>
            </a:r>
            <a:r>
              <a:rPr lang="en-US" sz="2400" dirty="0" smtClean="0"/>
              <a:t>1813</a:t>
            </a:r>
            <a:r>
              <a:rPr lang="cs-CZ" sz="2400" dirty="0" smtClean="0"/>
              <a:t>) působil v Itálii, Berlíně i Paříži. Původně se měl stát právníkem, do 17 let ho matematika nezajímala.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Karush</a:t>
            </a:r>
            <a:r>
              <a:rPr lang="cs-CZ" dirty="0" smtClean="0"/>
              <a:t>-Kuhn-</a:t>
            </a:r>
            <a:r>
              <a:rPr lang="cs-CZ" dirty="0" err="1" smtClean="0"/>
              <a:t>Tuckerovy</a:t>
            </a:r>
            <a:r>
              <a:rPr lang="cs-CZ" dirty="0" smtClean="0"/>
              <a:t>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KKT </a:t>
            </a:r>
            <a:r>
              <a:rPr lang="cs-CZ" dirty="0" smtClean="0"/>
              <a:t>zobecňuje metodu </a:t>
            </a:r>
            <a:r>
              <a:rPr lang="cs-CZ" dirty="0" err="1" smtClean="0"/>
              <a:t>Lagrangeových</a:t>
            </a:r>
            <a:r>
              <a:rPr lang="cs-CZ" dirty="0" smtClean="0"/>
              <a:t> multiplikátorů i pro případ omezení ve formě nerovností</a:t>
            </a:r>
          </a:p>
          <a:p>
            <a:r>
              <a:rPr lang="cs-CZ" dirty="0" smtClean="0"/>
              <a:t>Kuhn – </a:t>
            </a:r>
            <a:r>
              <a:rPr lang="cs-CZ" dirty="0" err="1" smtClean="0"/>
              <a:t>Tucker</a:t>
            </a:r>
            <a:r>
              <a:rPr lang="cs-CZ" dirty="0" smtClean="0"/>
              <a:t> publikovali podmínky v konferenčním sborníku  </a:t>
            </a:r>
            <a:r>
              <a:rPr lang="en-US" dirty="0" smtClean="0"/>
              <a:t>1951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Později se zjistilo, že podmínky objevil již </a:t>
            </a:r>
            <a:r>
              <a:rPr lang="en-US" dirty="0" smtClean="0"/>
              <a:t>William </a:t>
            </a:r>
            <a:r>
              <a:rPr lang="en-US" dirty="0" err="1" smtClean="0"/>
              <a:t>Karush</a:t>
            </a:r>
            <a:r>
              <a:rPr lang="en-US" dirty="0" smtClean="0"/>
              <a:t> </a:t>
            </a:r>
            <a:r>
              <a:rPr lang="cs-CZ" dirty="0" smtClean="0"/>
              <a:t>ve své diplomové práci</a:t>
            </a:r>
            <a:r>
              <a:rPr lang="en-US" dirty="0" smtClean="0"/>
              <a:t> 1939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27785" y="2708920"/>
            <a:ext cx="4680520" cy="219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Harold W. Kuhn (1925-2014)</a:t>
            </a:r>
            <a:br>
              <a:rPr lang="cs-CZ" sz="2400" b="1" dirty="0" smtClean="0"/>
            </a:br>
            <a:r>
              <a:rPr lang="cs-CZ" sz="2400" dirty="0" smtClean="0"/>
              <a:t>Působil na </a:t>
            </a:r>
            <a:r>
              <a:rPr lang="cs-CZ" sz="2400" dirty="0" err="1" smtClean="0"/>
              <a:t>Princetonu</a:t>
            </a:r>
            <a:r>
              <a:rPr lang="cs-CZ" sz="2400" dirty="0" smtClean="0"/>
              <a:t>, přispěl k teorii her , mimo jiné </a:t>
            </a:r>
            <a:r>
              <a:rPr lang="en-US" sz="2400" dirty="0" smtClean="0"/>
              <a:t>1955 </a:t>
            </a:r>
            <a:r>
              <a:rPr lang="cs-CZ" sz="2400" dirty="0" smtClean="0"/>
              <a:t> </a:t>
            </a:r>
            <a:r>
              <a:rPr lang="cs-CZ" sz="2400" dirty="0" smtClean="0"/>
              <a:t>publikoval Maďarskou metodu řešení přiřazovacího problému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4" y="2353241"/>
            <a:ext cx="20162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33" y="312904"/>
            <a:ext cx="1718895" cy="248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67544" y="33265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Albert W. </a:t>
            </a:r>
            <a:r>
              <a:rPr lang="cs-CZ" sz="2400" b="1" dirty="0" err="1" smtClean="0"/>
              <a:t>Tucker</a:t>
            </a:r>
            <a:r>
              <a:rPr lang="cs-CZ" sz="2400" b="1" dirty="0" smtClean="0"/>
              <a:t> (1905-1995) </a:t>
            </a:r>
          </a:p>
          <a:p>
            <a:r>
              <a:rPr lang="cs-CZ" sz="2400" dirty="0" smtClean="0"/>
              <a:t> Působil na </a:t>
            </a:r>
            <a:r>
              <a:rPr lang="cs-CZ" sz="2400" dirty="0" err="1" smtClean="0"/>
              <a:t>Princetonu</a:t>
            </a:r>
            <a:r>
              <a:rPr lang="cs-CZ" sz="2400" dirty="0" smtClean="0"/>
              <a:t>, mimo jiné p</a:t>
            </a:r>
            <a:r>
              <a:rPr lang="cs-CZ" sz="2400" dirty="0" smtClean="0"/>
              <a:t>řispěl k teorii her, pojmenoval a interpretoval </a:t>
            </a:r>
            <a:r>
              <a:rPr lang="en-US" sz="2400" dirty="0" smtClean="0"/>
              <a:t>„</a:t>
            </a:r>
            <a:r>
              <a:rPr lang="cs-CZ" sz="2400" dirty="0" smtClean="0"/>
              <a:t>vězňovo</a:t>
            </a:r>
            <a:r>
              <a:rPr lang="en-US" sz="2400" dirty="0" smtClean="0"/>
              <a:t> dilemma".</a:t>
            </a:r>
            <a:r>
              <a:rPr lang="cs-CZ" sz="2400" dirty="0" smtClean="0"/>
              <a:t> Byl vedoucím disertační práce Johna </a:t>
            </a:r>
            <a:r>
              <a:rPr lang="cs-CZ" sz="2400" dirty="0" err="1" smtClean="0"/>
              <a:t>Forbese</a:t>
            </a:r>
            <a:r>
              <a:rPr lang="cs-CZ" sz="2400" dirty="0" smtClean="0"/>
              <a:t> </a:t>
            </a:r>
            <a:r>
              <a:rPr lang="cs-CZ" sz="2400" dirty="0" err="1" smtClean="0"/>
              <a:t>Nashe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67544" y="551723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William </a:t>
            </a:r>
            <a:r>
              <a:rPr lang="en-US" sz="2400" b="1" dirty="0" err="1" smtClean="0"/>
              <a:t>Karush</a:t>
            </a:r>
            <a:r>
              <a:rPr lang="en-US" sz="2400" dirty="0" smtClean="0"/>
              <a:t> </a:t>
            </a:r>
            <a:r>
              <a:rPr lang="en-US" sz="2400" b="1" dirty="0" smtClean="0"/>
              <a:t>(1917 –1997)</a:t>
            </a:r>
            <a:endParaRPr lang="cs-CZ" sz="2400" b="1" dirty="0" smtClean="0"/>
          </a:p>
          <a:p>
            <a:r>
              <a:rPr lang="cs-CZ" sz="2400" dirty="0" smtClean="0"/>
              <a:t>Narodil se v Chicagu, působil v průmyslu i na několika univerzitách, člen projektu Manhattan</a:t>
            </a:r>
            <a:endParaRPr lang="cs-CZ" sz="2400" dirty="0"/>
          </a:p>
        </p:txBody>
      </p:sp>
      <p:pic>
        <p:nvPicPr>
          <p:cNvPr id="9" name="Zástupný symbol pro obsah 3" descr="41_cottle-richard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9" t="21302" r="29050" b="41806"/>
          <a:stretch/>
        </p:blipFill>
        <p:spPr>
          <a:xfrm>
            <a:off x="6974709" y="3933056"/>
            <a:ext cx="19506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143</Words>
  <Application>Microsoft Office PowerPoint</Application>
  <PresentationFormat>Předvádění na obrazovce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Nelineární optimalizace</vt:lpstr>
      <vt:lpstr>Lagrangeovy multiplikátory</vt:lpstr>
      <vt:lpstr>Karush-Kuhn-Tuckerovy podmínky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Nelineární optimalizace</dc:title>
  <dc:creator>Your User Name</dc:creator>
  <cp:lastModifiedBy>Your User Name</cp:lastModifiedBy>
  <cp:revision>11</cp:revision>
  <dcterms:created xsi:type="dcterms:W3CDTF">2015-11-23T10:04:52Z</dcterms:created>
  <dcterms:modified xsi:type="dcterms:W3CDTF">2015-11-23T12:10:03Z</dcterms:modified>
</cp:coreProperties>
</file>