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54"/>
  </p:notesMasterIdLst>
  <p:sldIdLst>
    <p:sldId id="3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60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1" r:id="rId48"/>
    <p:sldId id="362" r:id="rId49"/>
    <p:sldId id="363" r:id="rId50"/>
    <p:sldId id="364" r:id="rId51"/>
    <p:sldId id="365" r:id="rId52"/>
    <p:sldId id="366" r:id="rId5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>
        <p:scale>
          <a:sx n="100" d="100"/>
          <a:sy n="100" d="100"/>
        </p:scale>
        <p:origin x="720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DAAB9-AC3A-49B6-9DFA-5A33AEC67ED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C4AFC8A-5BD8-4B7E-BE11-F56A88C78AFA}">
      <dgm:prSet phldrT="[Text]"/>
      <dgm:spPr/>
      <dgm:t>
        <a:bodyPr/>
        <a:lstStyle/>
        <a:p>
          <a:r>
            <a:rPr lang="cs-CZ" dirty="0"/>
            <a:t>Trh:</a:t>
          </a:r>
        </a:p>
        <a:p>
          <a:r>
            <a:rPr lang="cs-CZ" dirty="0"/>
            <a:t>Česko</a:t>
          </a:r>
        </a:p>
      </dgm:t>
    </dgm:pt>
    <dgm:pt modelId="{3986C649-6F8A-4DE0-8513-E11D1976CE7F}" type="parTrans" cxnId="{A4F10C50-F90C-4143-9F7F-74EED096B9D2}">
      <dgm:prSet/>
      <dgm:spPr/>
      <dgm:t>
        <a:bodyPr/>
        <a:lstStyle/>
        <a:p>
          <a:endParaRPr lang="cs-CZ"/>
        </a:p>
      </dgm:t>
    </dgm:pt>
    <dgm:pt modelId="{5FE9C76B-61D7-4FFC-9133-3A8A5F0CF32E}" type="sibTrans" cxnId="{A4F10C50-F90C-4143-9F7F-74EED096B9D2}">
      <dgm:prSet/>
      <dgm:spPr/>
      <dgm:t>
        <a:bodyPr/>
        <a:lstStyle/>
        <a:p>
          <a:endParaRPr lang="cs-CZ"/>
        </a:p>
      </dgm:t>
    </dgm:pt>
    <dgm:pt modelId="{363D5014-15C3-45A4-84A0-43B225D77CD8}" type="asst">
      <dgm:prSet phldrT="[Text]"/>
      <dgm:spPr/>
      <dgm:t>
        <a:bodyPr/>
        <a:lstStyle/>
        <a:p>
          <a:r>
            <a:rPr lang="cs-CZ" dirty="0"/>
            <a:t>Koncový návštěvník</a:t>
          </a:r>
        </a:p>
        <a:p>
          <a:r>
            <a:rPr lang="cs-CZ" dirty="0"/>
            <a:t>ANO</a:t>
          </a:r>
        </a:p>
      </dgm:t>
    </dgm:pt>
    <dgm:pt modelId="{36FABF30-C8CD-4882-83C8-DD5E4E3244AD}" type="parTrans" cxnId="{72D319EC-ADD5-4A43-A4DD-45ABF909C19E}">
      <dgm:prSet/>
      <dgm:spPr/>
      <dgm:t>
        <a:bodyPr/>
        <a:lstStyle/>
        <a:p>
          <a:endParaRPr lang="cs-CZ"/>
        </a:p>
      </dgm:t>
    </dgm:pt>
    <dgm:pt modelId="{33A255DB-8131-448F-9DCE-9CB349795F04}" type="sibTrans" cxnId="{72D319EC-ADD5-4A43-A4DD-45ABF909C19E}">
      <dgm:prSet/>
      <dgm:spPr/>
      <dgm:t>
        <a:bodyPr/>
        <a:lstStyle/>
        <a:p>
          <a:endParaRPr lang="cs-CZ"/>
        </a:p>
      </dgm:t>
    </dgm:pt>
    <dgm:pt modelId="{64592533-2CF1-433F-A5AC-783BDB750E3A}" type="asst">
      <dgm:prSet/>
      <dgm:spPr/>
      <dgm:t>
        <a:bodyPr/>
        <a:lstStyle/>
        <a:p>
          <a:r>
            <a:rPr lang="cs-CZ" dirty="0"/>
            <a:t>Zprostředkovatelé</a:t>
          </a:r>
        </a:p>
        <a:p>
          <a:r>
            <a:rPr lang="cs-CZ" dirty="0"/>
            <a:t>NE</a:t>
          </a:r>
        </a:p>
      </dgm:t>
    </dgm:pt>
    <dgm:pt modelId="{F182066B-985D-4456-B09A-79ACB6866D4A}" type="parTrans" cxnId="{FBE66336-40D7-4389-883A-64F6DC12B7A5}">
      <dgm:prSet/>
      <dgm:spPr/>
      <dgm:t>
        <a:bodyPr/>
        <a:lstStyle/>
        <a:p>
          <a:endParaRPr lang="cs-CZ"/>
        </a:p>
      </dgm:t>
    </dgm:pt>
    <dgm:pt modelId="{F68904AD-24FA-44E5-92E6-06073C23685A}" type="sibTrans" cxnId="{FBE66336-40D7-4389-883A-64F6DC12B7A5}">
      <dgm:prSet/>
      <dgm:spPr/>
      <dgm:t>
        <a:bodyPr/>
        <a:lstStyle/>
        <a:p>
          <a:endParaRPr lang="cs-CZ"/>
        </a:p>
      </dgm:t>
    </dgm:pt>
    <dgm:pt modelId="{FBB62124-BF1C-497D-B08C-07DC141B7780}" type="asst">
      <dgm:prSet/>
      <dgm:spPr/>
      <dgm:t>
        <a:bodyPr/>
        <a:lstStyle/>
        <a:p>
          <a:r>
            <a:rPr lang="cs-CZ" dirty="0"/>
            <a:t>Vlastněná média</a:t>
          </a:r>
        </a:p>
      </dgm:t>
    </dgm:pt>
    <dgm:pt modelId="{4D33AA54-22BA-416F-9EE1-5AB93C8940DD}" type="parTrans" cxnId="{B0538D58-8D41-4412-BBC6-FE965507F149}">
      <dgm:prSet/>
      <dgm:spPr/>
      <dgm:t>
        <a:bodyPr/>
        <a:lstStyle/>
        <a:p>
          <a:endParaRPr lang="cs-CZ"/>
        </a:p>
      </dgm:t>
    </dgm:pt>
    <dgm:pt modelId="{D2CDE1B1-D3C7-4184-80FA-87075C093D42}" type="sibTrans" cxnId="{B0538D58-8D41-4412-BBC6-FE965507F149}">
      <dgm:prSet/>
      <dgm:spPr/>
      <dgm:t>
        <a:bodyPr/>
        <a:lstStyle/>
        <a:p>
          <a:endParaRPr lang="cs-CZ"/>
        </a:p>
      </dgm:t>
    </dgm:pt>
    <dgm:pt modelId="{46C9799C-E65C-4394-A84A-4517C0E2B3D7}" type="asst">
      <dgm:prSet/>
      <dgm:spPr/>
      <dgm:t>
        <a:bodyPr/>
        <a:lstStyle/>
        <a:p>
          <a:r>
            <a:rPr lang="cs-CZ" dirty="0"/>
            <a:t>Placená média</a:t>
          </a:r>
        </a:p>
      </dgm:t>
    </dgm:pt>
    <dgm:pt modelId="{B8F2C946-C8ED-4A8A-B43A-D0F80C08DB04}" type="parTrans" cxnId="{58DB085E-0835-4B32-9C57-CF5EF4F941C1}">
      <dgm:prSet/>
      <dgm:spPr/>
      <dgm:t>
        <a:bodyPr/>
        <a:lstStyle/>
        <a:p>
          <a:endParaRPr lang="cs-CZ"/>
        </a:p>
      </dgm:t>
    </dgm:pt>
    <dgm:pt modelId="{E941F37D-7CBD-411B-92BF-435FC640A364}" type="sibTrans" cxnId="{58DB085E-0835-4B32-9C57-CF5EF4F941C1}">
      <dgm:prSet/>
      <dgm:spPr/>
      <dgm:t>
        <a:bodyPr/>
        <a:lstStyle/>
        <a:p>
          <a:endParaRPr lang="cs-CZ"/>
        </a:p>
      </dgm:t>
    </dgm:pt>
    <dgm:pt modelId="{11911BDB-ECC7-4BCE-9586-398269440991}" type="asst">
      <dgm:prSet/>
      <dgm:spPr/>
      <dgm:t>
        <a:bodyPr/>
        <a:lstStyle/>
        <a:p>
          <a:r>
            <a:rPr lang="cs-CZ" dirty="0"/>
            <a:t>Vysloužilá média</a:t>
          </a:r>
        </a:p>
      </dgm:t>
    </dgm:pt>
    <dgm:pt modelId="{7B958D4E-2188-4BD6-86BC-C481CCEFC747}" type="parTrans" cxnId="{E6DCFDF5-47C4-49D0-87C4-84ACA2506489}">
      <dgm:prSet/>
      <dgm:spPr/>
      <dgm:t>
        <a:bodyPr/>
        <a:lstStyle/>
        <a:p>
          <a:endParaRPr lang="cs-CZ"/>
        </a:p>
      </dgm:t>
    </dgm:pt>
    <dgm:pt modelId="{2E4519D2-3BBA-40AD-B466-037AF492CDDB}" type="sibTrans" cxnId="{E6DCFDF5-47C4-49D0-87C4-84ACA2506489}">
      <dgm:prSet/>
      <dgm:spPr/>
      <dgm:t>
        <a:bodyPr/>
        <a:lstStyle/>
        <a:p>
          <a:endParaRPr lang="cs-CZ"/>
        </a:p>
      </dgm:t>
    </dgm:pt>
    <dgm:pt modelId="{B891D221-54D2-4278-8182-D70650361916}">
      <dgm:prSet/>
      <dgm:spPr/>
      <dgm:t>
        <a:bodyPr/>
        <a:lstStyle/>
        <a:p>
          <a:r>
            <a:rPr lang="cs-CZ" dirty="0"/>
            <a:t>online</a:t>
          </a:r>
        </a:p>
      </dgm:t>
    </dgm:pt>
    <dgm:pt modelId="{A9B1B0E1-FC67-406B-AE28-9AFA3C2FCF59}" type="parTrans" cxnId="{0ABDF5E2-20BA-4576-AAD3-3521D9C2CBF8}">
      <dgm:prSet/>
      <dgm:spPr/>
      <dgm:t>
        <a:bodyPr/>
        <a:lstStyle/>
        <a:p>
          <a:endParaRPr lang="cs-CZ"/>
        </a:p>
      </dgm:t>
    </dgm:pt>
    <dgm:pt modelId="{CCC9D0B1-798F-422E-AA0A-9D323F93A1E0}" type="sibTrans" cxnId="{0ABDF5E2-20BA-4576-AAD3-3521D9C2CBF8}">
      <dgm:prSet/>
      <dgm:spPr/>
      <dgm:t>
        <a:bodyPr/>
        <a:lstStyle/>
        <a:p>
          <a:endParaRPr lang="cs-CZ"/>
        </a:p>
      </dgm:t>
    </dgm:pt>
    <dgm:pt modelId="{94B2C871-AEFE-4A74-8498-82854C19500E}">
      <dgm:prSet/>
      <dgm:spPr/>
      <dgm:t>
        <a:bodyPr/>
        <a:lstStyle/>
        <a:p>
          <a:r>
            <a:rPr lang="cs-CZ" dirty="0" err="1"/>
            <a:t>offline</a:t>
          </a:r>
          <a:endParaRPr lang="cs-CZ" dirty="0"/>
        </a:p>
      </dgm:t>
    </dgm:pt>
    <dgm:pt modelId="{A0C2D54F-1CD7-46E6-8C5C-042D2BA34E8F}" type="parTrans" cxnId="{20D3D155-8D0F-46B9-8521-21285E175DF3}">
      <dgm:prSet/>
      <dgm:spPr/>
      <dgm:t>
        <a:bodyPr/>
        <a:lstStyle/>
        <a:p>
          <a:endParaRPr lang="cs-CZ"/>
        </a:p>
      </dgm:t>
    </dgm:pt>
    <dgm:pt modelId="{9D786D12-8E50-442C-823D-A47C2E290E81}" type="sibTrans" cxnId="{20D3D155-8D0F-46B9-8521-21285E175DF3}">
      <dgm:prSet/>
      <dgm:spPr/>
      <dgm:t>
        <a:bodyPr/>
        <a:lstStyle/>
        <a:p>
          <a:endParaRPr lang="cs-CZ"/>
        </a:p>
      </dgm:t>
    </dgm:pt>
    <dgm:pt modelId="{C099B552-82B6-4C4F-B403-C9C81625C048}">
      <dgm:prSet/>
      <dgm:spPr/>
      <dgm:t>
        <a:bodyPr/>
        <a:lstStyle/>
        <a:p>
          <a:r>
            <a:rPr lang="cs-CZ" dirty="0"/>
            <a:t>Web</a:t>
          </a:r>
        </a:p>
        <a:p>
          <a:r>
            <a:rPr lang="cs-CZ" dirty="0"/>
            <a:t>Profily na sociálních sítích</a:t>
          </a:r>
        </a:p>
        <a:p>
          <a:r>
            <a:rPr lang="cs-CZ" dirty="0"/>
            <a:t>Mobilní </a:t>
          </a:r>
          <a:r>
            <a:rPr lang="cs-CZ" dirty="0" err="1"/>
            <a:t>app</a:t>
          </a:r>
          <a:endParaRPr lang="cs-CZ" dirty="0"/>
        </a:p>
      </dgm:t>
    </dgm:pt>
    <dgm:pt modelId="{EC468126-6D6F-4646-931D-B2DFFFA1AD7B}" type="parTrans" cxnId="{AFDE997F-F990-4A3A-859B-477CD4BBFAD7}">
      <dgm:prSet/>
      <dgm:spPr/>
      <dgm:t>
        <a:bodyPr/>
        <a:lstStyle/>
        <a:p>
          <a:endParaRPr lang="cs-CZ"/>
        </a:p>
      </dgm:t>
    </dgm:pt>
    <dgm:pt modelId="{6B0749C1-FE1A-430B-A0A3-E860690F914B}" type="sibTrans" cxnId="{AFDE997F-F990-4A3A-859B-477CD4BBFAD7}">
      <dgm:prSet/>
      <dgm:spPr/>
      <dgm:t>
        <a:bodyPr/>
        <a:lstStyle/>
        <a:p>
          <a:endParaRPr lang="cs-CZ"/>
        </a:p>
      </dgm:t>
    </dgm:pt>
    <dgm:pt modelId="{623B9317-83E5-4C9E-B2E9-B8F14073ECA3}">
      <dgm:prSet/>
      <dgm:spPr/>
      <dgm:t>
        <a:bodyPr/>
        <a:lstStyle/>
        <a:p>
          <a:r>
            <a:rPr lang="cs-CZ" dirty="0"/>
            <a:t>Bannery</a:t>
          </a:r>
        </a:p>
        <a:p>
          <a:r>
            <a:rPr lang="cs-CZ" dirty="0"/>
            <a:t>Vnitřní marketing</a:t>
          </a:r>
        </a:p>
        <a:p>
          <a:r>
            <a:rPr lang="cs-CZ" dirty="0"/>
            <a:t>Turistické noviny</a:t>
          </a:r>
        </a:p>
      </dgm:t>
    </dgm:pt>
    <dgm:pt modelId="{B77B65B1-DC02-45F7-94CD-82651EA79D4E}" type="parTrans" cxnId="{05FB71F8-EE68-4E4B-AFF1-8C782AF39F07}">
      <dgm:prSet/>
      <dgm:spPr/>
      <dgm:t>
        <a:bodyPr/>
        <a:lstStyle/>
        <a:p>
          <a:endParaRPr lang="cs-CZ"/>
        </a:p>
      </dgm:t>
    </dgm:pt>
    <dgm:pt modelId="{F0CBCA68-DCAC-480D-9168-531ABAB32EA3}" type="sibTrans" cxnId="{05FB71F8-EE68-4E4B-AFF1-8C782AF39F07}">
      <dgm:prSet/>
      <dgm:spPr/>
      <dgm:t>
        <a:bodyPr/>
        <a:lstStyle/>
        <a:p>
          <a:endParaRPr lang="cs-CZ"/>
        </a:p>
      </dgm:t>
    </dgm:pt>
    <dgm:pt modelId="{6AF3674C-FDBC-43C6-BE9B-F42F81DA3D26}">
      <dgm:prSet/>
      <dgm:spPr/>
      <dgm:t>
        <a:bodyPr/>
        <a:lstStyle/>
        <a:p>
          <a:r>
            <a:rPr lang="cs-CZ" dirty="0"/>
            <a:t>online</a:t>
          </a:r>
        </a:p>
      </dgm:t>
    </dgm:pt>
    <dgm:pt modelId="{09BBAB03-B796-4B8A-A362-938C51140681}" type="parTrans" cxnId="{DC2DC907-BD10-425D-AFA4-511609E2296C}">
      <dgm:prSet/>
      <dgm:spPr/>
      <dgm:t>
        <a:bodyPr/>
        <a:lstStyle/>
        <a:p>
          <a:endParaRPr lang="cs-CZ"/>
        </a:p>
      </dgm:t>
    </dgm:pt>
    <dgm:pt modelId="{A953B234-C09E-4645-B6B5-B7FF3A093543}" type="sibTrans" cxnId="{DC2DC907-BD10-425D-AFA4-511609E2296C}">
      <dgm:prSet/>
      <dgm:spPr/>
      <dgm:t>
        <a:bodyPr/>
        <a:lstStyle/>
        <a:p>
          <a:endParaRPr lang="cs-CZ"/>
        </a:p>
      </dgm:t>
    </dgm:pt>
    <dgm:pt modelId="{09B4AE55-A7BB-48BB-A4B9-1AFD7E3D3438}">
      <dgm:prSet/>
      <dgm:spPr/>
      <dgm:t>
        <a:bodyPr/>
        <a:lstStyle/>
        <a:p>
          <a:r>
            <a:rPr lang="cs-CZ" dirty="0" err="1"/>
            <a:t>offline</a:t>
          </a:r>
          <a:endParaRPr lang="cs-CZ" dirty="0"/>
        </a:p>
      </dgm:t>
    </dgm:pt>
    <dgm:pt modelId="{DE2645B9-C3E8-414C-9E5E-94EBC1C2AE6A}" type="parTrans" cxnId="{87B19D5D-9F8C-41D2-9036-A16582DE65A3}">
      <dgm:prSet/>
      <dgm:spPr/>
      <dgm:t>
        <a:bodyPr/>
        <a:lstStyle/>
        <a:p>
          <a:endParaRPr lang="cs-CZ"/>
        </a:p>
      </dgm:t>
    </dgm:pt>
    <dgm:pt modelId="{8561609C-D396-49D7-B9D8-EC2EE223AF2A}" type="sibTrans" cxnId="{87B19D5D-9F8C-41D2-9036-A16582DE65A3}">
      <dgm:prSet/>
      <dgm:spPr/>
      <dgm:t>
        <a:bodyPr/>
        <a:lstStyle/>
        <a:p>
          <a:endParaRPr lang="cs-CZ"/>
        </a:p>
      </dgm:t>
    </dgm:pt>
    <dgm:pt modelId="{FC33A1B9-0EDF-451C-98D1-0975DEA613CD}">
      <dgm:prSet/>
      <dgm:spPr/>
      <dgm:t>
        <a:bodyPr/>
        <a:lstStyle/>
        <a:p>
          <a:r>
            <a:rPr lang="cs-CZ" dirty="0"/>
            <a:t>Reklama</a:t>
          </a:r>
        </a:p>
        <a:p>
          <a:r>
            <a:rPr lang="cs-CZ" dirty="0"/>
            <a:t>PR</a:t>
          </a:r>
        </a:p>
        <a:p>
          <a:r>
            <a:rPr lang="cs-CZ" dirty="0"/>
            <a:t>Podpora prodeje</a:t>
          </a:r>
        </a:p>
      </dgm:t>
    </dgm:pt>
    <dgm:pt modelId="{1347890D-9FBA-4176-97EF-EAB8D2372B28}" type="parTrans" cxnId="{A0F56F2C-C798-412D-BD39-DBEAA31195B2}">
      <dgm:prSet/>
      <dgm:spPr/>
      <dgm:t>
        <a:bodyPr/>
        <a:lstStyle/>
        <a:p>
          <a:endParaRPr lang="cs-CZ"/>
        </a:p>
      </dgm:t>
    </dgm:pt>
    <dgm:pt modelId="{E757015C-051E-45CE-ADF9-9BCABC83FF12}" type="sibTrans" cxnId="{A0F56F2C-C798-412D-BD39-DBEAA31195B2}">
      <dgm:prSet/>
      <dgm:spPr/>
      <dgm:t>
        <a:bodyPr/>
        <a:lstStyle/>
        <a:p>
          <a:endParaRPr lang="cs-CZ"/>
        </a:p>
      </dgm:t>
    </dgm:pt>
    <dgm:pt modelId="{DDDBAB38-0E56-4635-B502-B7A4FF5A5569}">
      <dgm:prSet/>
      <dgm:spPr/>
      <dgm:t>
        <a:bodyPr/>
        <a:lstStyle/>
        <a:p>
          <a:r>
            <a:rPr lang="cs-CZ" dirty="0"/>
            <a:t>Reklama</a:t>
          </a:r>
        </a:p>
        <a:p>
          <a:r>
            <a:rPr lang="cs-CZ" dirty="0"/>
            <a:t>PR</a:t>
          </a:r>
        </a:p>
        <a:p>
          <a:r>
            <a:rPr lang="cs-CZ" dirty="0"/>
            <a:t>Podpora prodeje</a:t>
          </a:r>
        </a:p>
      </dgm:t>
    </dgm:pt>
    <dgm:pt modelId="{45AE5769-A325-4CB8-9BE6-3BB28C558769}" type="parTrans" cxnId="{E09275B0-0F9B-43B4-AA66-9EBBB7A74C43}">
      <dgm:prSet/>
      <dgm:spPr/>
      <dgm:t>
        <a:bodyPr/>
        <a:lstStyle/>
        <a:p>
          <a:endParaRPr lang="cs-CZ"/>
        </a:p>
      </dgm:t>
    </dgm:pt>
    <dgm:pt modelId="{91668990-94FB-4632-999F-9F0BA2EE9B34}" type="sibTrans" cxnId="{E09275B0-0F9B-43B4-AA66-9EBBB7A74C43}">
      <dgm:prSet/>
      <dgm:spPr/>
      <dgm:t>
        <a:bodyPr/>
        <a:lstStyle/>
        <a:p>
          <a:endParaRPr lang="cs-CZ"/>
        </a:p>
      </dgm:t>
    </dgm:pt>
    <dgm:pt modelId="{A191493F-0151-44CD-8297-4A6D885B9A31}">
      <dgm:prSet/>
      <dgm:spPr/>
      <dgm:t>
        <a:bodyPr/>
        <a:lstStyle/>
        <a:p>
          <a:r>
            <a:rPr lang="cs-CZ" dirty="0"/>
            <a:t>Online</a:t>
          </a:r>
        </a:p>
        <a:p>
          <a:r>
            <a:rPr lang="cs-CZ" dirty="0"/>
            <a:t>Sociální sítě</a:t>
          </a:r>
        </a:p>
      </dgm:t>
    </dgm:pt>
    <dgm:pt modelId="{AFF02D16-D226-4BE0-BBE4-BDB5E985DE21}" type="parTrans" cxnId="{D0018816-8F12-4222-A4C4-B8C5025D30E4}">
      <dgm:prSet/>
      <dgm:spPr/>
      <dgm:t>
        <a:bodyPr/>
        <a:lstStyle/>
        <a:p>
          <a:endParaRPr lang="cs-CZ"/>
        </a:p>
      </dgm:t>
    </dgm:pt>
    <dgm:pt modelId="{AC48887A-B5CB-40BC-A00B-50FDB46F779F}" type="sibTrans" cxnId="{D0018816-8F12-4222-A4C4-B8C5025D30E4}">
      <dgm:prSet/>
      <dgm:spPr/>
      <dgm:t>
        <a:bodyPr/>
        <a:lstStyle/>
        <a:p>
          <a:endParaRPr lang="cs-CZ"/>
        </a:p>
      </dgm:t>
    </dgm:pt>
    <dgm:pt modelId="{5B730B13-4B49-4EB2-974B-B5E56F0B9F55}">
      <dgm:prSet/>
      <dgm:spPr/>
      <dgm:t>
        <a:bodyPr/>
        <a:lstStyle/>
        <a:p>
          <a:r>
            <a:rPr lang="cs-CZ" dirty="0" err="1"/>
            <a:t>Offline</a:t>
          </a:r>
          <a:endParaRPr lang="cs-CZ" dirty="0"/>
        </a:p>
        <a:p>
          <a:r>
            <a:rPr lang="cs-CZ" dirty="0"/>
            <a:t>WOM</a:t>
          </a:r>
        </a:p>
      </dgm:t>
    </dgm:pt>
    <dgm:pt modelId="{0ECC4F29-8AAE-42D0-9851-4B4B6F90E454}" type="parTrans" cxnId="{178E3A31-5D23-4CC0-A677-85D332357DC6}">
      <dgm:prSet/>
      <dgm:spPr/>
      <dgm:t>
        <a:bodyPr/>
        <a:lstStyle/>
        <a:p>
          <a:endParaRPr lang="cs-CZ"/>
        </a:p>
      </dgm:t>
    </dgm:pt>
    <dgm:pt modelId="{5C23369B-2550-4757-B3A6-91EAE46910FB}" type="sibTrans" cxnId="{178E3A31-5D23-4CC0-A677-85D332357DC6}">
      <dgm:prSet/>
      <dgm:spPr/>
      <dgm:t>
        <a:bodyPr/>
        <a:lstStyle/>
        <a:p>
          <a:endParaRPr lang="cs-CZ"/>
        </a:p>
      </dgm:t>
    </dgm:pt>
    <dgm:pt modelId="{DF47E7AD-460C-4394-9C20-7675D5D4F714}" type="pres">
      <dgm:prSet presAssocID="{F71DAAB9-AC3A-49B6-9DFA-5A33AEC67E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5240C257-B275-4E74-A54D-5170CE9D59BE}" type="pres">
      <dgm:prSet presAssocID="{AC4AFC8A-5BD8-4B7E-BE11-F56A88C78AFA}" presName="hierRoot1" presStyleCnt="0">
        <dgm:presLayoutVars>
          <dgm:hierBranch val="init"/>
        </dgm:presLayoutVars>
      </dgm:prSet>
      <dgm:spPr/>
    </dgm:pt>
    <dgm:pt modelId="{AE62EE5F-B0AB-440D-AD19-8BA4A68EAE38}" type="pres">
      <dgm:prSet presAssocID="{AC4AFC8A-5BD8-4B7E-BE11-F56A88C78AFA}" presName="rootComposite1" presStyleCnt="0"/>
      <dgm:spPr/>
    </dgm:pt>
    <dgm:pt modelId="{6209D98F-81FE-45E7-9431-CF34CD845426}" type="pres">
      <dgm:prSet presAssocID="{AC4AFC8A-5BD8-4B7E-BE11-F56A88C78AFA}" presName="rootText1" presStyleLbl="node0" presStyleIdx="0" presStyleCnt="1" custLinFactX="-94610" custLinFactNeighborX="-100000" custLinFactNeighborY="-271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013E50B-0411-4D1F-B358-94416C0EF485}" type="pres">
      <dgm:prSet presAssocID="{AC4AFC8A-5BD8-4B7E-BE11-F56A88C78AF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3F7A1BFC-23CA-4C44-BFAE-5553112390A4}" type="pres">
      <dgm:prSet presAssocID="{AC4AFC8A-5BD8-4B7E-BE11-F56A88C78AFA}" presName="hierChild2" presStyleCnt="0"/>
      <dgm:spPr/>
    </dgm:pt>
    <dgm:pt modelId="{936B1D39-C822-486D-8AF7-B32C20705D98}" type="pres">
      <dgm:prSet presAssocID="{AC4AFC8A-5BD8-4B7E-BE11-F56A88C78AFA}" presName="hierChild3" presStyleCnt="0"/>
      <dgm:spPr/>
    </dgm:pt>
    <dgm:pt modelId="{852DD271-0344-4C4C-A133-AE68A4C7455B}" type="pres">
      <dgm:prSet presAssocID="{36FABF30-C8CD-4882-83C8-DD5E4E3244AD}" presName="Name111" presStyleLbl="parChTrans1D2" presStyleIdx="0" presStyleCnt="2"/>
      <dgm:spPr/>
      <dgm:t>
        <a:bodyPr/>
        <a:lstStyle/>
        <a:p>
          <a:endParaRPr lang="cs-CZ"/>
        </a:p>
      </dgm:t>
    </dgm:pt>
    <dgm:pt modelId="{4AB45BD2-D31D-43F7-AEE9-32835CCAAAEA}" type="pres">
      <dgm:prSet presAssocID="{363D5014-15C3-45A4-84A0-43B225D77CD8}" presName="hierRoot3" presStyleCnt="0">
        <dgm:presLayoutVars>
          <dgm:hierBranch val="init"/>
        </dgm:presLayoutVars>
      </dgm:prSet>
      <dgm:spPr/>
    </dgm:pt>
    <dgm:pt modelId="{4C031272-7258-4AD5-9B5D-CED536C166DE}" type="pres">
      <dgm:prSet presAssocID="{363D5014-15C3-45A4-84A0-43B225D77CD8}" presName="rootComposite3" presStyleCnt="0"/>
      <dgm:spPr/>
    </dgm:pt>
    <dgm:pt modelId="{88AC6D5F-0D83-4795-8200-3FD7F72ECF6B}" type="pres">
      <dgm:prSet presAssocID="{363D5014-15C3-45A4-84A0-43B225D77CD8}" presName="rootText3" presStyleLbl="asst1" presStyleIdx="0" presStyleCnt="5" custLinFactX="-21894" custLinFactNeighborX="-100000" custLinFactNeighborY="-5624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FBC2797-D648-4CA4-911B-0DC9688F97F3}" type="pres">
      <dgm:prSet presAssocID="{363D5014-15C3-45A4-84A0-43B225D77CD8}" presName="rootConnector3" presStyleLbl="asst1" presStyleIdx="0" presStyleCnt="5"/>
      <dgm:spPr/>
      <dgm:t>
        <a:bodyPr/>
        <a:lstStyle/>
        <a:p>
          <a:endParaRPr lang="cs-CZ"/>
        </a:p>
      </dgm:t>
    </dgm:pt>
    <dgm:pt modelId="{528A8D76-8B07-4479-ADAB-BDDFE00FF76A}" type="pres">
      <dgm:prSet presAssocID="{363D5014-15C3-45A4-84A0-43B225D77CD8}" presName="hierChild6" presStyleCnt="0"/>
      <dgm:spPr/>
    </dgm:pt>
    <dgm:pt modelId="{CF86081F-5C9E-4D25-9F5C-D17DD6C235D5}" type="pres">
      <dgm:prSet presAssocID="{363D5014-15C3-45A4-84A0-43B225D77CD8}" presName="hierChild7" presStyleCnt="0"/>
      <dgm:spPr/>
    </dgm:pt>
    <dgm:pt modelId="{E7206D73-E5C0-474A-A0E0-189C5995C6CD}" type="pres">
      <dgm:prSet presAssocID="{4D33AA54-22BA-416F-9EE1-5AB93C8940DD}" presName="Name111" presStyleLbl="parChTrans1D3" presStyleIdx="0" presStyleCnt="3"/>
      <dgm:spPr/>
      <dgm:t>
        <a:bodyPr/>
        <a:lstStyle/>
        <a:p>
          <a:endParaRPr lang="cs-CZ"/>
        </a:p>
      </dgm:t>
    </dgm:pt>
    <dgm:pt modelId="{4AD3A80D-C3F1-4D52-9A95-1DB4D59ED6FC}" type="pres">
      <dgm:prSet presAssocID="{FBB62124-BF1C-497D-B08C-07DC141B7780}" presName="hierRoot3" presStyleCnt="0">
        <dgm:presLayoutVars>
          <dgm:hierBranch val="init"/>
        </dgm:presLayoutVars>
      </dgm:prSet>
      <dgm:spPr/>
    </dgm:pt>
    <dgm:pt modelId="{CBDD886C-FF4E-4A40-9D88-A459C88433AC}" type="pres">
      <dgm:prSet presAssocID="{FBB62124-BF1C-497D-B08C-07DC141B7780}" presName="rootComposite3" presStyleCnt="0"/>
      <dgm:spPr/>
    </dgm:pt>
    <dgm:pt modelId="{0179E650-0699-4E6E-9CB5-E13C5439532A}" type="pres">
      <dgm:prSet presAssocID="{FBB62124-BF1C-497D-B08C-07DC141B7780}" presName="rootText3" presStyleLbl="asst1" presStyleIdx="1" presStyleCnt="5" custLinFactX="-94020" custLinFactNeighborX="-100000" custLinFactNeighborY="-4394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62B722E-F82E-4804-9019-4DC7CD11690F}" type="pres">
      <dgm:prSet presAssocID="{FBB62124-BF1C-497D-B08C-07DC141B7780}" presName="rootConnector3" presStyleLbl="asst1" presStyleIdx="1" presStyleCnt="5"/>
      <dgm:spPr/>
      <dgm:t>
        <a:bodyPr/>
        <a:lstStyle/>
        <a:p>
          <a:endParaRPr lang="cs-CZ"/>
        </a:p>
      </dgm:t>
    </dgm:pt>
    <dgm:pt modelId="{1EC764CF-5959-4358-A8C6-4870442E9A8C}" type="pres">
      <dgm:prSet presAssocID="{FBB62124-BF1C-497D-B08C-07DC141B7780}" presName="hierChild6" presStyleCnt="0"/>
      <dgm:spPr/>
    </dgm:pt>
    <dgm:pt modelId="{272F9A9E-B44C-4649-8049-1A17AEB3874A}" type="pres">
      <dgm:prSet presAssocID="{A9B1B0E1-FC67-406B-AE28-9AFA3C2FCF59}" presName="Name37" presStyleLbl="parChTrans1D4" presStyleIdx="0" presStyleCnt="10"/>
      <dgm:spPr/>
      <dgm:t>
        <a:bodyPr/>
        <a:lstStyle/>
        <a:p>
          <a:endParaRPr lang="cs-CZ"/>
        </a:p>
      </dgm:t>
    </dgm:pt>
    <dgm:pt modelId="{0C97CF94-05DC-4874-A8D5-9D6DF9D3062A}" type="pres">
      <dgm:prSet presAssocID="{B891D221-54D2-4278-8182-D70650361916}" presName="hierRoot2" presStyleCnt="0">
        <dgm:presLayoutVars>
          <dgm:hierBranch val="init"/>
        </dgm:presLayoutVars>
      </dgm:prSet>
      <dgm:spPr/>
    </dgm:pt>
    <dgm:pt modelId="{A0FC9099-CAE1-40DE-9771-C690A257EE91}" type="pres">
      <dgm:prSet presAssocID="{B891D221-54D2-4278-8182-D70650361916}" presName="rootComposite" presStyleCnt="0"/>
      <dgm:spPr/>
    </dgm:pt>
    <dgm:pt modelId="{6820DD0B-8CBB-4AAF-99BC-47520C9668BD}" type="pres">
      <dgm:prSet presAssocID="{B891D221-54D2-4278-8182-D70650361916}" presName="rootText" presStyleLbl="node4" presStyleIdx="0" presStyleCnt="10" custLinFactX="-59279" custLinFactNeighborX="-100000" custLinFactNeighborY="599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115ECAA-E3EE-4BC8-9651-85F50F6BA171}" type="pres">
      <dgm:prSet presAssocID="{B891D221-54D2-4278-8182-D70650361916}" presName="rootConnector" presStyleLbl="node4" presStyleIdx="0" presStyleCnt="10"/>
      <dgm:spPr/>
      <dgm:t>
        <a:bodyPr/>
        <a:lstStyle/>
        <a:p>
          <a:endParaRPr lang="cs-CZ"/>
        </a:p>
      </dgm:t>
    </dgm:pt>
    <dgm:pt modelId="{B1ABD17F-1B93-47BB-B214-37111B9C1BC4}" type="pres">
      <dgm:prSet presAssocID="{B891D221-54D2-4278-8182-D70650361916}" presName="hierChild4" presStyleCnt="0"/>
      <dgm:spPr/>
    </dgm:pt>
    <dgm:pt modelId="{EC7A5E4D-5D19-4E13-A7C6-75386A52CB7B}" type="pres">
      <dgm:prSet presAssocID="{EC468126-6D6F-4646-931D-B2DFFFA1AD7B}" presName="Name37" presStyleLbl="parChTrans1D4" presStyleIdx="1" presStyleCnt="10"/>
      <dgm:spPr/>
      <dgm:t>
        <a:bodyPr/>
        <a:lstStyle/>
        <a:p>
          <a:endParaRPr lang="cs-CZ"/>
        </a:p>
      </dgm:t>
    </dgm:pt>
    <dgm:pt modelId="{A5CB873F-C96C-40AA-ACE6-4AA8F1CCEBDD}" type="pres">
      <dgm:prSet presAssocID="{C099B552-82B6-4C4F-B403-C9C81625C048}" presName="hierRoot2" presStyleCnt="0">
        <dgm:presLayoutVars>
          <dgm:hierBranch val="init"/>
        </dgm:presLayoutVars>
      </dgm:prSet>
      <dgm:spPr/>
    </dgm:pt>
    <dgm:pt modelId="{D6BAD781-1254-4BBA-A3B8-4433331BA5FC}" type="pres">
      <dgm:prSet presAssocID="{C099B552-82B6-4C4F-B403-C9C81625C048}" presName="rootComposite" presStyleCnt="0"/>
      <dgm:spPr/>
    </dgm:pt>
    <dgm:pt modelId="{39316449-8CB6-4B54-969A-B68A74965D60}" type="pres">
      <dgm:prSet presAssocID="{C099B552-82B6-4C4F-B403-C9C81625C048}" presName="rootText" presStyleLbl="node4" presStyleIdx="1" presStyleCnt="10" custScaleY="167627" custLinFactY="60392" custLinFactNeighborX="-89829" custLinFactNeighborY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EC8A3BA-AD2A-4C36-A9BA-BF80030B5922}" type="pres">
      <dgm:prSet presAssocID="{C099B552-82B6-4C4F-B403-C9C81625C048}" presName="rootConnector" presStyleLbl="node4" presStyleIdx="1" presStyleCnt="10"/>
      <dgm:spPr/>
      <dgm:t>
        <a:bodyPr/>
        <a:lstStyle/>
        <a:p>
          <a:endParaRPr lang="cs-CZ"/>
        </a:p>
      </dgm:t>
    </dgm:pt>
    <dgm:pt modelId="{1B66034C-8EA5-401D-AC33-D832A4420898}" type="pres">
      <dgm:prSet presAssocID="{C099B552-82B6-4C4F-B403-C9C81625C048}" presName="hierChild4" presStyleCnt="0"/>
      <dgm:spPr/>
    </dgm:pt>
    <dgm:pt modelId="{7B6BA80F-F3D0-4916-A45B-BBE119124068}" type="pres">
      <dgm:prSet presAssocID="{C099B552-82B6-4C4F-B403-C9C81625C048}" presName="hierChild5" presStyleCnt="0"/>
      <dgm:spPr/>
    </dgm:pt>
    <dgm:pt modelId="{DD17DAA2-810E-4B19-946C-39D62EB4F4A4}" type="pres">
      <dgm:prSet presAssocID="{B891D221-54D2-4278-8182-D70650361916}" presName="hierChild5" presStyleCnt="0"/>
      <dgm:spPr/>
    </dgm:pt>
    <dgm:pt modelId="{75CD2F78-D97A-4978-8EE2-CDE5792AEFD8}" type="pres">
      <dgm:prSet presAssocID="{A0C2D54F-1CD7-46E6-8C5C-042D2BA34E8F}" presName="Name37" presStyleLbl="parChTrans1D4" presStyleIdx="2" presStyleCnt="10"/>
      <dgm:spPr/>
      <dgm:t>
        <a:bodyPr/>
        <a:lstStyle/>
        <a:p>
          <a:endParaRPr lang="cs-CZ"/>
        </a:p>
      </dgm:t>
    </dgm:pt>
    <dgm:pt modelId="{8F324CBE-1BEE-4940-BF3A-2BB95FA0AB55}" type="pres">
      <dgm:prSet presAssocID="{94B2C871-AEFE-4A74-8498-82854C19500E}" presName="hierRoot2" presStyleCnt="0">
        <dgm:presLayoutVars>
          <dgm:hierBranch val="init"/>
        </dgm:presLayoutVars>
      </dgm:prSet>
      <dgm:spPr/>
    </dgm:pt>
    <dgm:pt modelId="{ECB8BEE4-DD80-4E63-ACBF-B085C5A0FC68}" type="pres">
      <dgm:prSet presAssocID="{94B2C871-AEFE-4A74-8498-82854C19500E}" presName="rootComposite" presStyleCnt="0"/>
      <dgm:spPr/>
    </dgm:pt>
    <dgm:pt modelId="{19A38F0B-043D-46CF-9D36-56E815AB5126}" type="pres">
      <dgm:prSet presAssocID="{94B2C871-AEFE-4A74-8498-82854C19500E}" presName="rootText" presStyleLbl="node4" presStyleIdx="2" presStyleCnt="10" custLinFactNeighborX="-82792" custLinFactNeighborY="599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F2C5554-EFA9-49E8-8B0D-F6809E7D91F8}" type="pres">
      <dgm:prSet presAssocID="{94B2C871-AEFE-4A74-8498-82854C19500E}" presName="rootConnector" presStyleLbl="node4" presStyleIdx="2" presStyleCnt="10"/>
      <dgm:spPr/>
      <dgm:t>
        <a:bodyPr/>
        <a:lstStyle/>
        <a:p>
          <a:endParaRPr lang="cs-CZ"/>
        </a:p>
      </dgm:t>
    </dgm:pt>
    <dgm:pt modelId="{9BF6AA95-7E92-43E2-9E5C-8CF46EC9349D}" type="pres">
      <dgm:prSet presAssocID="{94B2C871-AEFE-4A74-8498-82854C19500E}" presName="hierChild4" presStyleCnt="0"/>
      <dgm:spPr/>
    </dgm:pt>
    <dgm:pt modelId="{471E8DFF-8408-4528-8F5C-4E61843DA1DB}" type="pres">
      <dgm:prSet presAssocID="{B77B65B1-DC02-45F7-94CD-82651EA79D4E}" presName="Name37" presStyleLbl="parChTrans1D4" presStyleIdx="3" presStyleCnt="10"/>
      <dgm:spPr/>
      <dgm:t>
        <a:bodyPr/>
        <a:lstStyle/>
        <a:p>
          <a:endParaRPr lang="cs-CZ"/>
        </a:p>
      </dgm:t>
    </dgm:pt>
    <dgm:pt modelId="{5C871950-D0D7-4BD8-9FF1-11C7CF3ACFE2}" type="pres">
      <dgm:prSet presAssocID="{623B9317-83E5-4C9E-B2E9-B8F14073ECA3}" presName="hierRoot2" presStyleCnt="0">
        <dgm:presLayoutVars>
          <dgm:hierBranch val="init"/>
        </dgm:presLayoutVars>
      </dgm:prSet>
      <dgm:spPr/>
    </dgm:pt>
    <dgm:pt modelId="{54212389-379B-4AB3-B55D-AF1A48BFFCAC}" type="pres">
      <dgm:prSet presAssocID="{623B9317-83E5-4C9E-B2E9-B8F14073ECA3}" presName="rootComposite" presStyleCnt="0"/>
      <dgm:spPr/>
    </dgm:pt>
    <dgm:pt modelId="{387816C1-ED33-4F55-A750-89CB8D9B3CE9}" type="pres">
      <dgm:prSet presAssocID="{623B9317-83E5-4C9E-B2E9-B8F14073ECA3}" presName="rootText" presStyleLbl="node4" presStyleIdx="3" presStyleCnt="10" custScaleY="172493" custLinFactY="60392" custLinFactNeighborX="-47328" custLinFactNeighborY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D056589-4D35-499A-AC96-F4F1D20ADCB1}" type="pres">
      <dgm:prSet presAssocID="{623B9317-83E5-4C9E-B2E9-B8F14073ECA3}" presName="rootConnector" presStyleLbl="node4" presStyleIdx="3" presStyleCnt="10"/>
      <dgm:spPr/>
      <dgm:t>
        <a:bodyPr/>
        <a:lstStyle/>
        <a:p>
          <a:endParaRPr lang="cs-CZ"/>
        </a:p>
      </dgm:t>
    </dgm:pt>
    <dgm:pt modelId="{5A36156D-C341-4F22-8D37-0A05EA9C55AB}" type="pres">
      <dgm:prSet presAssocID="{623B9317-83E5-4C9E-B2E9-B8F14073ECA3}" presName="hierChild4" presStyleCnt="0"/>
      <dgm:spPr/>
    </dgm:pt>
    <dgm:pt modelId="{FF004737-E997-43D7-8743-CF8E1B94BAB2}" type="pres">
      <dgm:prSet presAssocID="{623B9317-83E5-4C9E-B2E9-B8F14073ECA3}" presName="hierChild5" presStyleCnt="0"/>
      <dgm:spPr/>
    </dgm:pt>
    <dgm:pt modelId="{79FC99DD-9555-43B8-9488-32AF9423565D}" type="pres">
      <dgm:prSet presAssocID="{94B2C871-AEFE-4A74-8498-82854C19500E}" presName="hierChild5" presStyleCnt="0"/>
      <dgm:spPr/>
    </dgm:pt>
    <dgm:pt modelId="{4BDC1DA1-1FB6-45DE-B681-296965363AE2}" type="pres">
      <dgm:prSet presAssocID="{FBB62124-BF1C-497D-B08C-07DC141B7780}" presName="hierChild7" presStyleCnt="0"/>
      <dgm:spPr/>
    </dgm:pt>
    <dgm:pt modelId="{B9E2D5AA-0667-43F5-BA78-A088966BD899}" type="pres">
      <dgm:prSet presAssocID="{B8F2C946-C8ED-4A8A-B43A-D0F80C08DB04}" presName="Name111" presStyleLbl="parChTrans1D3" presStyleIdx="1" presStyleCnt="3"/>
      <dgm:spPr/>
      <dgm:t>
        <a:bodyPr/>
        <a:lstStyle/>
        <a:p>
          <a:endParaRPr lang="cs-CZ"/>
        </a:p>
      </dgm:t>
    </dgm:pt>
    <dgm:pt modelId="{58AEF701-8B63-4D29-BC3C-9A4E24DEBC5A}" type="pres">
      <dgm:prSet presAssocID="{46C9799C-E65C-4394-A84A-4517C0E2B3D7}" presName="hierRoot3" presStyleCnt="0">
        <dgm:presLayoutVars>
          <dgm:hierBranch val="init"/>
        </dgm:presLayoutVars>
      </dgm:prSet>
      <dgm:spPr/>
    </dgm:pt>
    <dgm:pt modelId="{5C6E4C32-8E17-4B6A-9AB2-B7BD9A449BB4}" type="pres">
      <dgm:prSet presAssocID="{46C9799C-E65C-4394-A84A-4517C0E2B3D7}" presName="rootComposite3" presStyleCnt="0"/>
      <dgm:spPr/>
    </dgm:pt>
    <dgm:pt modelId="{69B2DCF3-0EE7-4964-9944-DD6ACB8747A4}" type="pres">
      <dgm:prSet presAssocID="{46C9799C-E65C-4394-A84A-4517C0E2B3D7}" presName="rootText3" presStyleLbl="asst1" presStyleIdx="2" presStyleCnt="5" custLinFactNeighborX="-22825" custLinFactNeighborY="-3856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0AD2DB3-766D-41A1-A102-6E481B1A1D57}" type="pres">
      <dgm:prSet presAssocID="{46C9799C-E65C-4394-A84A-4517C0E2B3D7}" presName="rootConnector3" presStyleLbl="asst1" presStyleIdx="2" presStyleCnt="5"/>
      <dgm:spPr/>
      <dgm:t>
        <a:bodyPr/>
        <a:lstStyle/>
        <a:p>
          <a:endParaRPr lang="cs-CZ"/>
        </a:p>
      </dgm:t>
    </dgm:pt>
    <dgm:pt modelId="{D54D0EB5-F5CA-4580-92BE-1416FF01766D}" type="pres">
      <dgm:prSet presAssocID="{46C9799C-E65C-4394-A84A-4517C0E2B3D7}" presName="hierChild6" presStyleCnt="0"/>
      <dgm:spPr/>
    </dgm:pt>
    <dgm:pt modelId="{62542F7A-1932-4176-9964-CCD60E67572E}" type="pres">
      <dgm:prSet presAssocID="{09BBAB03-B796-4B8A-A362-938C51140681}" presName="Name37" presStyleLbl="parChTrans1D4" presStyleIdx="4" presStyleCnt="10"/>
      <dgm:spPr/>
      <dgm:t>
        <a:bodyPr/>
        <a:lstStyle/>
        <a:p>
          <a:endParaRPr lang="cs-CZ"/>
        </a:p>
      </dgm:t>
    </dgm:pt>
    <dgm:pt modelId="{4C639D6E-5364-4EA1-B5C9-9802E47EDE95}" type="pres">
      <dgm:prSet presAssocID="{6AF3674C-FDBC-43C6-BE9B-F42F81DA3D26}" presName="hierRoot2" presStyleCnt="0">
        <dgm:presLayoutVars>
          <dgm:hierBranch val="init"/>
        </dgm:presLayoutVars>
      </dgm:prSet>
      <dgm:spPr/>
    </dgm:pt>
    <dgm:pt modelId="{D093E793-67B9-45CA-9A26-B267C9882073}" type="pres">
      <dgm:prSet presAssocID="{6AF3674C-FDBC-43C6-BE9B-F42F81DA3D26}" presName="rootComposite" presStyleCnt="0"/>
      <dgm:spPr/>
    </dgm:pt>
    <dgm:pt modelId="{463D3AB2-E075-4D09-8758-18E95B89C4B3}" type="pres">
      <dgm:prSet presAssocID="{6AF3674C-FDBC-43C6-BE9B-F42F81DA3D26}" presName="rootText" presStyleLbl="node4" presStyleIdx="4" presStyleCnt="10" custLinFactNeighborX="-14513" custLinFactNeighborY="1095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9CB406-C472-4738-80BF-1A621FC345CB}" type="pres">
      <dgm:prSet presAssocID="{6AF3674C-FDBC-43C6-BE9B-F42F81DA3D26}" presName="rootConnector" presStyleLbl="node4" presStyleIdx="4" presStyleCnt="10"/>
      <dgm:spPr/>
      <dgm:t>
        <a:bodyPr/>
        <a:lstStyle/>
        <a:p>
          <a:endParaRPr lang="cs-CZ"/>
        </a:p>
      </dgm:t>
    </dgm:pt>
    <dgm:pt modelId="{539CDE9A-1BA1-432F-87CF-0E42C3CCA2E2}" type="pres">
      <dgm:prSet presAssocID="{6AF3674C-FDBC-43C6-BE9B-F42F81DA3D26}" presName="hierChild4" presStyleCnt="0"/>
      <dgm:spPr/>
    </dgm:pt>
    <dgm:pt modelId="{107978D0-B17D-4FFA-BF71-CC12103F0C05}" type="pres">
      <dgm:prSet presAssocID="{1347890D-9FBA-4176-97EF-EAB8D2372B28}" presName="Name37" presStyleLbl="parChTrans1D4" presStyleIdx="5" presStyleCnt="10"/>
      <dgm:spPr/>
      <dgm:t>
        <a:bodyPr/>
        <a:lstStyle/>
        <a:p>
          <a:endParaRPr lang="cs-CZ"/>
        </a:p>
      </dgm:t>
    </dgm:pt>
    <dgm:pt modelId="{D5CA92EA-EDD3-4986-8211-BBB280B2F2D9}" type="pres">
      <dgm:prSet presAssocID="{FC33A1B9-0EDF-451C-98D1-0975DEA613CD}" presName="hierRoot2" presStyleCnt="0">
        <dgm:presLayoutVars>
          <dgm:hierBranch val="init"/>
        </dgm:presLayoutVars>
      </dgm:prSet>
      <dgm:spPr/>
    </dgm:pt>
    <dgm:pt modelId="{0AC70F9E-7744-4254-94ED-97085E546B98}" type="pres">
      <dgm:prSet presAssocID="{FC33A1B9-0EDF-451C-98D1-0975DEA613CD}" presName="rootComposite" presStyleCnt="0"/>
      <dgm:spPr/>
    </dgm:pt>
    <dgm:pt modelId="{0F8D22C8-453B-4705-9A24-E19BE3CE01A8}" type="pres">
      <dgm:prSet presAssocID="{FC33A1B9-0EDF-451C-98D1-0975DEA613CD}" presName="rootText" presStyleLbl="node4" presStyleIdx="5" presStyleCnt="10" custScaleY="176915" custLinFactY="60392" custLinFactNeighborX="-15227" custLinFactNeighborY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024216E-929B-4206-A301-AFAB6EF948D2}" type="pres">
      <dgm:prSet presAssocID="{FC33A1B9-0EDF-451C-98D1-0975DEA613CD}" presName="rootConnector" presStyleLbl="node4" presStyleIdx="5" presStyleCnt="10"/>
      <dgm:spPr/>
      <dgm:t>
        <a:bodyPr/>
        <a:lstStyle/>
        <a:p>
          <a:endParaRPr lang="cs-CZ"/>
        </a:p>
      </dgm:t>
    </dgm:pt>
    <dgm:pt modelId="{867DEBBD-184D-48B2-A23E-97C3473703E4}" type="pres">
      <dgm:prSet presAssocID="{FC33A1B9-0EDF-451C-98D1-0975DEA613CD}" presName="hierChild4" presStyleCnt="0"/>
      <dgm:spPr/>
    </dgm:pt>
    <dgm:pt modelId="{777594F7-A44B-4814-AB8E-03BC3CB46EA1}" type="pres">
      <dgm:prSet presAssocID="{FC33A1B9-0EDF-451C-98D1-0975DEA613CD}" presName="hierChild5" presStyleCnt="0"/>
      <dgm:spPr/>
    </dgm:pt>
    <dgm:pt modelId="{F793D72E-0139-4073-B154-E61044EDF809}" type="pres">
      <dgm:prSet presAssocID="{6AF3674C-FDBC-43C6-BE9B-F42F81DA3D26}" presName="hierChild5" presStyleCnt="0"/>
      <dgm:spPr/>
    </dgm:pt>
    <dgm:pt modelId="{EE50E70A-8596-4644-A7C8-16F4498E6FA2}" type="pres">
      <dgm:prSet presAssocID="{DE2645B9-C3E8-414C-9E5E-94EBC1C2AE6A}" presName="Name37" presStyleLbl="parChTrans1D4" presStyleIdx="6" presStyleCnt="10"/>
      <dgm:spPr/>
      <dgm:t>
        <a:bodyPr/>
        <a:lstStyle/>
        <a:p>
          <a:endParaRPr lang="cs-CZ"/>
        </a:p>
      </dgm:t>
    </dgm:pt>
    <dgm:pt modelId="{6165BD95-01B3-4B2C-9270-EF8F318BCAE5}" type="pres">
      <dgm:prSet presAssocID="{09B4AE55-A7BB-48BB-A4B9-1AFD7E3D3438}" presName="hierRoot2" presStyleCnt="0">
        <dgm:presLayoutVars>
          <dgm:hierBranch val="init"/>
        </dgm:presLayoutVars>
      </dgm:prSet>
      <dgm:spPr/>
    </dgm:pt>
    <dgm:pt modelId="{00863CF5-BB8C-4569-9969-846F0F4B35CE}" type="pres">
      <dgm:prSet presAssocID="{09B4AE55-A7BB-48BB-A4B9-1AFD7E3D3438}" presName="rootComposite" presStyleCnt="0"/>
      <dgm:spPr/>
    </dgm:pt>
    <dgm:pt modelId="{7E84C804-D503-4E31-AED5-89C1536EF2AE}" type="pres">
      <dgm:prSet presAssocID="{09B4AE55-A7BB-48BB-A4B9-1AFD7E3D3438}" presName="rootText" presStyleLbl="node4" presStyleIdx="6" presStyleCnt="10" custLinFactNeighborX="10206" custLinFactNeighborY="1095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34F7AF6-397D-4BE6-A65B-BEEE690EF129}" type="pres">
      <dgm:prSet presAssocID="{09B4AE55-A7BB-48BB-A4B9-1AFD7E3D3438}" presName="rootConnector" presStyleLbl="node4" presStyleIdx="6" presStyleCnt="10"/>
      <dgm:spPr/>
      <dgm:t>
        <a:bodyPr/>
        <a:lstStyle/>
        <a:p>
          <a:endParaRPr lang="cs-CZ"/>
        </a:p>
      </dgm:t>
    </dgm:pt>
    <dgm:pt modelId="{971BAAAB-788E-4B26-AA8F-FC14D793C18B}" type="pres">
      <dgm:prSet presAssocID="{09B4AE55-A7BB-48BB-A4B9-1AFD7E3D3438}" presName="hierChild4" presStyleCnt="0"/>
      <dgm:spPr/>
    </dgm:pt>
    <dgm:pt modelId="{D394CB2A-26BE-4661-BDA1-529A4DD4D1D3}" type="pres">
      <dgm:prSet presAssocID="{45AE5769-A325-4CB8-9BE6-3BB28C558769}" presName="Name37" presStyleLbl="parChTrans1D4" presStyleIdx="7" presStyleCnt="10"/>
      <dgm:spPr/>
      <dgm:t>
        <a:bodyPr/>
        <a:lstStyle/>
        <a:p>
          <a:endParaRPr lang="cs-CZ"/>
        </a:p>
      </dgm:t>
    </dgm:pt>
    <dgm:pt modelId="{D942A47D-E872-4BA6-AF88-1C6BCAF394F6}" type="pres">
      <dgm:prSet presAssocID="{DDDBAB38-0E56-4635-B502-B7A4FF5A5569}" presName="hierRoot2" presStyleCnt="0">
        <dgm:presLayoutVars>
          <dgm:hierBranch val="init"/>
        </dgm:presLayoutVars>
      </dgm:prSet>
      <dgm:spPr/>
    </dgm:pt>
    <dgm:pt modelId="{EA21E1DC-9CCA-42FE-AD7B-98C0088D33BF}" type="pres">
      <dgm:prSet presAssocID="{DDDBAB38-0E56-4635-B502-B7A4FF5A5569}" presName="rootComposite" presStyleCnt="0"/>
      <dgm:spPr/>
    </dgm:pt>
    <dgm:pt modelId="{D33AF6F8-BA8D-441A-9D81-E2ECB3F4A49F}" type="pres">
      <dgm:prSet presAssocID="{DDDBAB38-0E56-4635-B502-B7A4FF5A5569}" presName="rootText" presStyleLbl="node4" presStyleIdx="7" presStyleCnt="10" custScaleY="180881" custLinFactY="60392" custLinFactNeighborX="14734" custLinFactNeighborY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8177537-9067-4431-A60E-544A6195F0FE}" type="pres">
      <dgm:prSet presAssocID="{DDDBAB38-0E56-4635-B502-B7A4FF5A5569}" presName="rootConnector" presStyleLbl="node4" presStyleIdx="7" presStyleCnt="10"/>
      <dgm:spPr/>
      <dgm:t>
        <a:bodyPr/>
        <a:lstStyle/>
        <a:p>
          <a:endParaRPr lang="cs-CZ"/>
        </a:p>
      </dgm:t>
    </dgm:pt>
    <dgm:pt modelId="{CCE07E8A-DF1A-4916-9DC2-4D0FE87E255C}" type="pres">
      <dgm:prSet presAssocID="{DDDBAB38-0E56-4635-B502-B7A4FF5A5569}" presName="hierChild4" presStyleCnt="0"/>
      <dgm:spPr/>
    </dgm:pt>
    <dgm:pt modelId="{3855C17C-7FC7-4EB5-AE8F-2435DB94851F}" type="pres">
      <dgm:prSet presAssocID="{DDDBAB38-0E56-4635-B502-B7A4FF5A5569}" presName="hierChild5" presStyleCnt="0"/>
      <dgm:spPr/>
    </dgm:pt>
    <dgm:pt modelId="{E03E80AC-791F-4DED-821A-74957AC3A8C7}" type="pres">
      <dgm:prSet presAssocID="{09B4AE55-A7BB-48BB-A4B9-1AFD7E3D3438}" presName="hierChild5" presStyleCnt="0"/>
      <dgm:spPr/>
    </dgm:pt>
    <dgm:pt modelId="{735FD15C-7DD1-40FB-8CEA-F430EA2ABC9E}" type="pres">
      <dgm:prSet presAssocID="{46C9799C-E65C-4394-A84A-4517C0E2B3D7}" presName="hierChild7" presStyleCnt="0"/>
      <dgm:spPr/>
    </dgm:pt>
    <dgm:pt modelId="{C2D3CE1A-3049-4791-B868-0A83142B3BA8}" type="pres">
      <dgm:prSet presAssocID="{7B958D4E-2188-4BD6-86BC-C481CCEFC747}" presName="Name111" presStyleLbl="parChTrans1D3" presStyleIdx="2" presStyleCnt="3"/>
      <dgm:spPr/>
      <dgm:t>
        <a:bodyPr/>
        <a:lstStyle/>
        <a:p>
          <a:endParaRPr lang="cs-CZ"/>
        </a:p>
      </dgm:t>
    </dgm:pt>
    <dgm:pt modelId="{3092CE73-A2F2-455A-BD72-372469DE4951}" type="pres">
      <dgm:prSet presAssocID="{11911BDB-ECC7-4BCE-9586-398269440991}" presName="hierRoot3" presStyleCnt="0">
        <dgm:presLayoutVars>
          <dgm:hierBranch val="init"/>
        </dgm:presLayoutVars>
      </dgm:prSet>
      <dgm:spPr/>
    </dgm:pt>
    <dgm:pt modelId="{C61D90A1-F126-4E5D-A295-CEF713771AE0}" type="pres">
      <dgm:prSet presAssocID="{11911BDB-ECC7-4BCE-9586-398269440991}" presName="rootComposite3" presStyleCnt="0"/>
      <dgm:spPr/>
    </dgm:pt>
    <dgm:pt modelId="{39C95EBA-0A55-4980-9016-B2274FC87F30}" type="pres">
      <dgm:prSet presAssocID="{11911BDB-ECC7-4BCE-9586-398269440991}" presName="rootText3" presStyleLbl="asst1" presStyleIdx="3" presStyleCnt="5" custLinFactX="300000" custLinFactY="-245445" custLinFactNeighborX="322425" custLinFactNeighborY="-3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717310C-4B2F-4DE9-8837-C3B2E342D382}" type="pres">
      <dgm:prSet presAssocID="{11911BDB-ECC7-4BCE-9586-398269440991}" presName="rootConnector3" presStyleLbl="asst1" presStyleIdx="3" presStyleCnt="5"/>
      <dgm:spPr/>
      <dgm:t>
        <a:bodyPr/>
        <a:lstStyle/>
        <a:p>
          <a:endParaRPr lang="cs-CZ"/>
        </a:p>
      </dgm:t>
    </dgm:pt>
    <dgm:pt modelId="{068FF0A0-802A-4E4C-8161-C6FD0669AB09}" type="pres">
      <dgm:prSet presAssocID="{11911BDB-ECC7-4BCE-9586-398269440991}" presName="hierChild6" presStyleCnt="0"/>
      <dgm:spPr/>
    </dgm:pt>
    <dgm:pt modelId="{977825AD-E66D-4096-B079-5BA79243F39F}" type="pres">
      <dgm:prSet presAssocID="{AFF02D16-D226-4BE0-BBE4-BDB5E985DE21}" presName="Name37" presStyleLbl="parChTrans1D4" presStyleIdx="8" presStyleCnt="10"/>
      <dgm:spPr/>
      <dgm:t>
        <a:bodyPr/>
        <a:lstStyle/>
        <a:p>
          <a:endParaRPr lang="cs-CZ"/>
        </a:p>
      </dgm:t>
    </dgm:pt>
    <dgm:pt modelId="{60E3C6EE-7AB6-4DB2-B391-A3826CDE0EF3}" type="pres">
      <dgm:prSet presAssocID="{A191493F-0151-44CD-8297-4A6D885B9A31}" presName="hierRoot2" presStyleCnt="0">
        <dgm:presLayoutVars>
          <dgm:hierBranch val="init"/>
        </dgm:presLayoutVars>
      </dgm:prSet>
      <dgm:spPr/>
    </dgm:pt>
    <dgm:pt modelId="{71594B2E-70D1-43EA-A3F4-BFD55A542C44}" type="pres">
      <dgm:prSet presAssocID="{A191493F-0151-44CD-8297-4A6D885B9A31}" presName="rootComposite" presStyleCnt="0"/>
      <dgm:spPr/>
    </dgm:pt>
    <dgm:pt modelId="{9E677956-5C55-4BD1-B3DA-574CDE6DF693}" type="pres">
      <dgm:prSet presAssocID="{A191493F-0151-44CD-8297-4A6D885B9A31}" presName="rootText" presStyleLbl="node4" presStyleIdx="8" presStyleCnt="10" custScaleY="281037" custLinFactX="200000" custLinFactY="-203928" custLinFactNeighborX="279806" custLinFactNeighborY="-3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8ED66EA-4E70-44A8-BB44-D9E262443C77}" type="pres">
      <dgm:prSet presAssocID="{A191493F-0151-44CD-8297-4A6D885B9A31}" presName="rootConnector" presStyleLbl="node4" presStyleIdx="8" presStyleCnt="10"/>
      <dgm:spPr/>
      <dgm:t>
        <a:bodyPr/>
        <a:lstStyle/>
        <a:p>
          <a:endParaRPr lang="cs-CZ"/>
        </a:p>
      </dgm:t>
    </dgm:pt>
    <dgm:pt modelId="{D477CB56-94D7-4433-BA3A-21F3567D2B7C}" type="pres">
      <dgm:prSet presAssocID="{A191493F-0151-44CD-8297-4A6D885B9A31}" presName="hierChild4" presStyleCnt="0"/>
      <dgm:spPr/>
    </dgm:pt>
    <dgm:pt modelId="{882B244D-87D6-41BC-BBD8-455C5D138459}" type="pres">
      <dgm:prSet presAssocID="{A191493F-0151-44CD-8297-4A6D885B9A31}" presName="hierChild5" presStyleCnt="0"/>
      <dgm:spPr/>
    </dgm:pt>
    <dgm:pt modelId="{E7502739-0A51-49C4-A952-1840AFD7E3D3}" type="pres">
      <dgm:prSet presAssocID="{0ECC4F29-8AAE-42D0-9851-4B4B6F90E454}" presName="Name37" presStyleLbl="parChTrans1D4" presStyleIdx="9" presStyleCnt="10"/>
      <dgm:spPr/>
      <dgm:t>
        <a:bodyPr/>
        <a:lstStyle/>
        <a:p>
          <a:endParaRPr lang="cs-CZ"/>
        </a:p>
      </dgm:t>
    </dgm:pt>
    <dgm:pt modelId="{2878205C-46C3-4886-B563-814977E4E07C}" type="pres">
      <dgm:prSet presAssocID="{5B730B13-4B49-4EB2-974B-B5E56F0B9F55}" presName="hierRoot2" presStyleCnt="0">
        <dgm:presLayoutVars>
          <dgm:hierBranch val="init"/>
        </dgm:presLayoutVars>
      </dgm:prSet>
      <dgm:spPr/>
    </dgm:pt>
    <dgm:pt modelId="{C67B1C20-58F3-406E-9244-D0303CD1AA41}" type="pres">
      <dgm:prSet presAssocID="{5B730B13-4B49-4EB2-974B-B5E56F0B9F55}" presName="rootComposite" presStyleCnt="0"/>
      <dgm:spPr/>
    </dgm:pt>
    <dgm:pt modelId="{74124DC6-CB3C-4BBD-BC98-9CDD4B7D4608}" type="pres">
      <dgm:prSet presAssocID="{5B730B13-4B49-4EB2-974B-B5E56F0B9F55}" presName="rootText" presStyleLbl="node4" presStyleIdx="9" presStyleCnt="10" custScaleY="290902" custLinFactX="300000" custLinFactY="-400000" custLinFactNeighborX="327061" custLinFactNeighborY="-42548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FD959E1-FB20-44B4-AC59-F20F6ABB2086}" type="pres">
      <dgm:prSet presAssocID="{5B730B13-4B49-4EB2-974B-B5E56F0B9F55}" presName="rootConnector" presStyleLbl="node4" presStyleIdx="9" presStyleCnt="10"/>
      <dgm:spPr/>
      <dgm:t>
        <a:bodyPr/>
        <a:lstStyle/>
        <a:p>
          <a:endParaRPr lang="cs-CZ"/>
        </a:p>
      </dgm:t>
    </dgm:pt>
    <dgm:pt modelId="{47CA6C6D-801A-4196-A014-FBD9C5F6321E}" type="pres">
      <dgm:prSet presAssocID="{5B730B13-4B49-4EB2-974B-B5E56F0B9F55}" presName="hierChild4" presStyleCnt="0"/>
      <dgm:spPr/>
    </dgm:pt>
    <dgm:pt modelId="{7836CE69-3150-430F-AA38-11BC1E9B9693}" type="pres">
      <dgm:prSet presAssocID="{5B730B13-4B49-4EB2-974B-B5E56F0B9F55}" presName="hierChild5" presStyleCnt="0"/>
      <dgm:spPr/>
    </dgm:pt>
    <dgm:pt modelId="{FE9D519B-244D-4CD5-9288-67E7401AFCBB}" type="pres">
      <dgm:prSet presAssocID="{11911BDB-ECC7-4BCE-9586-398269440991}" presName="hierChild7" presStyleCnt="0"/>
      <dgm:spPr/>
    </dgm:pt>
    <dgm:pt modelId="{3514CDD6-0208-4294-A930-05B755987826}" type="pres">
      <dgm:prSet presAssocID="{F182066B-985D-4456-B09A-79ACB6866D4A}" presName="Name111" presStyleLbl="parChTrans1D2" presStyleIdx="1" presStyleCnt="2"/>
      <dgm:spPr/>
      <dgm:t>
        <a:bodyPr/>
        <a:lstStyle/>
        <a:p>
          <a:endParaRPr lang="cs-CZ"/>
        </a:p>
      </dgm:t>
    </dgm:pt>
    <dgm:pt modelId="{7A479DD7-AFFC-4F05-B346-D59D1FF2DFDE}" type="pres">
      <dgm:prSet presAssocID="{64592533-2CF1-433F-A5AC-783BDB750E3A}" presName="hierRoot3" presStyleCnt="0">
        <dgm:presLayoutVars>
          <dgm:hierBranch val="init"/>
        </dgm:presLayoutVars>
      </dgm:prSet>
      <dgm:spPr/>
    </dgm:pt>
    <dgm:pt modelId="{42AE3D1E-CF4D-45F1-B87E-A6E370019159}" type="pres">
      <dgm:prSet presAssocID="{64592533-2CF1-433F-A5AC-783BDB750E3A}" presName="rootComposite3" presStyleCnt="0"/>
      <dgm:spPr/>
    </dgm:pt>
    <dgm:pt modelId="{7FE900BA-15CB-4C48-A3C9-4F453E10B2E0}" type="pres">
      <dgm:prSet presAssocID="{64592533-2CF1-433F-A5AC-783BDB750E3A}" presName="rootText3" presStyleLbl="asst1" presStyleIdx="4" presStyleCnt="5" custLinFactNeighborX="-74541" custLinFactNeighborY="-5624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2D37BE-7295-4197-9B4E-EDB3C32A680A}" type="pres">
      <dgm:prSet presAssocID="{64592533-2CF1-433F-A5AC-783BDB750E3A}" presName="rootConnector3" presStyleLbl="asst1" presStyleIdx="4" presStyleCnt="5"/>
      <dgm:spPr/>
      <dgm:t>
        <a:bodyPr/>
        <a:lstStyle/>
        <a:p>
          <a:endParaRPr lang="cs-CZ"/>
        </a:p>
      </dgm:t>
    </dgm:pt>
    <dgm:pt modelId="{5F4D7C3E-AC6E-42EB-8787-5D7E629FEECE}" type="pres">
      <dgm:prSet presAssocID="{64592533-2CF1-433F-A5AC-783BDB750E3A}" presName="hierChild6" presStyleCnt="0"/>
      <dgm:spPr/>
    </dgm:pt>
    <dgm:pt modelId="{DDED8072-BDD0-4097-A340-443B55DC4E57}" type="pres">
      <dgm:prSet presAssocID="{64592533-2CF1-433F-A5AC-783BDB750E3A}" presName="hierChild7" presStyleCnt="0"/>
      <dgm:spPr/>
    </dgm:pt>
  </dgm:ptLst>
  <dgm:cxnLst>
    <dgm:cxn modelId="{0703A4E2-5E61-4007-9FE2-153A5BF58191}" type="presOf" srcId="{623B9317-83E5-4C9E-B2E9-B8F14073ECA3}" destId="{387816C1-ED33-4F55-A750-89CB8D9B3CE9}" srcOrd="0" destOrd="0" presId="urn:microsoft.com/office/officeart/2005/8/layout/orgChart1"/>
    <dgm:cxn modelId="{AFDE997F-F990-4A3A-859B-477CD4BBFAD7}" srcId="{B891D221-54D2-4278-8182-D70650361916}" destId="{C099B552-82B6-4C4F-B403-C9C81625C048}" srcOrd="0" destOrd="0" parTransId="{EC468126-6D6F-4646-931D-B2DFFFA1AD7B}" sibTransId="{6B0749C1-FE1A-430B-A0A3-E860690F914B}"/>
    <dgm:cxn modelId="{49695D53-0EEB-45D4-B1B9-41237BA97D88}" type="presOf" srcId="{46C9799C-E65C-4394-A84A-4517C0E2B3D7}" destId="{E0AD2DB3-766D-41A1-A102-6E481B1A1D57}" srcOrd="1" destOrd="0" presId="urn:microsoft.com/office/officeart/2005/8/layout/orgChart1"/>
    <dgm:cxn modelId="{A4F10C50-F90C-4143-9F7F-74EED096B9D2}" srcId="{F71DAAB9-AC3A-49B6-9DFA-5A33AEC67ED8}" destId="{AC4AFC8A-5BD8-4B7E-BE11-F56A88C78AFA}" srcOrd="0" destOrd="0" parTransId="{3986C649-6F8A-4DE0-8513-E11D1976CE7F}" sibTransId="{5FE9C76B-61D7-4FFC-9133-3A8A5F0CF32E}"/>
    <dgm:cxn modelId="{2C1A0BA5-CD36-4119-8255-81B3CFD39347}" type="presOf" srcId="{363D5014-15C3-45A4-84A0-43B225D77CD8}" destId="{88AC6D5F-0D83-4795-8200-3FD7F72ECF6B}" srcOrd="0" destOrd="0" presId="urn:microsoft.com/office/officeart/2005/8/layout/orgChart1"/>
    <dgm:cxn modelId="{3ECD5172-CF57-46C3-8E18-2DC4D9D1E6C3}" type="presOf" srcId="{B77B65B1-DC02-45F7-94CD-82651EA79D4E}" destId="{471E8DFF-8408-4528-8F5C-4E61843DA1DB}" srcOrd="0" destOrd="0" presId="urn:microsoft.com/office/officeart/2005/8/layout/orgChart1"/>
    <dgm:cxn modelId="{2A66E9EC-E49D-4ECA-B48B-955C6CF983AD}" type="presOf" srcId="{FC33A1B9-0EDF-451C-98D1-0975DEA613CD}" destId="{0F8D22C8-453B-4705-9A24-E19BE3CE01A8}" srcOrd="0" destOrd="0" presId="urn:microsoft.com/office/officeart/2005/8/layout/orgChart1"/>
    <dgm:cxn modelId="{DC2DC907-BD10-425D-AFA4-511609E2296C}" srcId="{46C9799C-E65C-4394-A84A-4517C0E2B3D7}" destId="{6AF3674C-FDBC-43C6-BE9B-F42F81DA3D26}" srcOrd="0" destOrd="0" parTransId="{09BBAB03-B796-4B8A-A362-938C51140681}" sibTransId="{A953B234-C09E-4645-B6B5-B7FF3A093543}"/>
    <dgm:cxn modelId="{242AA0B5-4E6D-4ED7-8414-E7FAE4402C9E}" type="presOf" srcId="{6AF3674C-FDBC-43C6-BE9B-F42F81DA3D26}" destId="{463D3AB2-E075-4D09-8758-18E95B89C4B3}" srcOrd="0" destOrd="0" presId="urn:microsoft.com/office/officeart/2005/8/layout/orgChart1"/>
    <dgm:cxn modelId="{57F79AB9-EF52-43BA-900E-859A0E8E095E}" type="presOf" srcId="{45AE5769-A325-4CB8-9BE6-3BB28C558769}" destId="{D394CB2A-26BE-4661-BDA1-529A4DD4D1D3}" srcOrd="0" destOrd="0" presId="urn:microsoft.com/office/officeart/2005/8/layout/orgChart1"/>
    <dgm:cxn modelId="{BD0DBF7C-E1C8-4421-92E8-49B486F0F2AE}" type="presOf" srcId="{B8F2C946-C8ED-4A8A-B43A-D0F80C08DB04}" destId="{B9E2D5AA-0667-43F5-BA78-A088966BD899}" srcOrd="0" destOrd="0" presId="urn:microsoft.com/office/officeart/2005/8/layout/orgChart1"/>
    <dgm:cxn modelId="{7855FE25-F10D-4825-85E8-50488DEE28A4}" type="presOf" srcId="{5B730B13-4B49-4EB2-974B-B5E56F0B9F55}" destId="{74124DC6-CB3C-4BBD-BC98-9CDD4B7D4608}" srcOrd="0" destOrd="0" presId="urn:microsoft.com/office/officeart/2005/8/layout/orgChart1"/>
    <dgm:cxn modelId="{3AC44F68-CF5A-4EDF-BF85-23B15D040AD7}" type="presOf" srcId="{A9B1B0E1-FC67-406B-AE28-9AFA3C2FCF59}" destId="{272F9A9E-B44C-4649-8049-1A17AEB3874A}" srcOrd="0" destOrd="0" presId="urn:microsoft.com/office/officeart/2005/8/layout/orgChart1"/>
    <dgm:cxn modelId="{B9D7AF1F-0441-42E7-A0D1-7195F7A86CA2}" type="presOf" srcId="{F71DAAB9-AC3A-49B6-9DFA-5A33AEC67ED8}" destId="{DF47E7AD-460C-4394-9C20-7675D5D4F714}" srcOrd="0" destOrd="0" presId="urn:microsoft.com/office/officeart/2005/8/layout/orgChart1"/>
    <dgm:cxn modelId="{17BF73D1-667F-48F3-9D04-D3DC8EFCA081}" type="presOf" srcId="{94B2C871-AEFE-4A74-8498-82854C19500E}" destId="{19A38F0B-043D-46CF-9D36-56E815AB5126}" srcOrd="0" destOrd="0" presId="urn:microsoft.com/office/officeart/2005/8/layout/orgChart1"/>
    <dgm:cxn modelId="{EE82A2F8-DB77-4888-9D0C-23E8585EEF19}" type="presOf" srcId="{DDDBAB38-0E56-4635-B502-B7A4FF5A5569}" destId="{D33AF6F8-BA8D-441A-9D81-E2ECB3F4A49F}" srcOrd="0" destOrd="0" presId="urn:microsoft.com/office/officeart/2005/8/layout/orgChart1"/>
    <dgm:cxn modelId="{E09275B0-0F9B-43B4-AA66-9EBBB7A74C43}" srcId="{09B4AE55-A7BB-48BB-A4B9-1AFD7E3D3438}" destId="{DDDBAB38-0E56-4635-B502-B7A4FF5A5569}" srcOrd="0" destOrd="0" parTransId="{45AE5769-A325-4CB8-9BE6-3BB28C558769}" sibTransId="{91668990-94FB-4632-999F-9F0BA2EE9B34}"/>
    <dgm:cxn modelId="{CC546423-3C74-47DB-A9D1-D8CA24B4B504}" type="presOf" srcId="{FC33A1B9-0EDF-451C-98D1-0975DEA613CD}" destId="{5024216E-929B-4206-A301-AFAB6EF948D2}" srcOrd="1" destOrd="0" presId="urn:microsoft.com/office/officeart/2005/8/layout/orgChart1"/>
    <dgm:cxn modelId="{0B7236CF-C958-48DF-8B58-C844A2AE5AF5}" type="presOf" srcId="{AFF02D16-D226-4BE0-BBE4-BDB5E985DE21}" destId="{977825AD-E66D-4096-B079-5BA79243F39F}" srcOrd="0" destOrd="0" presId="urn:microsoft.com/office/officeart/2005/8/layout/orgChart1"/>
    <dgm:cxn modelId="{41708BC7-625A-4EA7-B874-F846E89837B1}" type="presOf" srcId="{A191493F-0151-44CD-8297-4A6D885B9A31}" destId="{9E677956-5C55-4BD1-B3DA-574CDE6DF693}" srcOrd="0" destOrd="0" presId="urn:microsoft.com/office/officeart/2005/8/layout/orgChart1"/>
    <dgm:cxn modelId="{8BD4AC57-05A7-47BD-82A3-825C516415EC}" type="presOf" srcId="{0ECC4F29-8AAE-42D0-9851-4B4B6F90E454}" destId="{E7502739-0A51-49C4-A952-1840AFD7E3D3}" srcOrd="0" destOrd="0" presId="urn:microsoft.com/office/officeart/2005/8/layout/orgChart1"/>
    <dgm:cxn modelId="{05FB71F8-EE68-4E4B-AFF1-8C782AF39F07}" srcId="{94B2C871-AEFE-4A74-8498-82854C19500E}" destId="{623B9317-83E5-4C9E-B2E9-B8F14073ECA3}" srcOrd="0" destOrd="0" parTransId="{B77B65B1-DC02-45F7-94CD-82651EA79D4E}" sibTransId="{F0CBCA68-DCAC-480D-9168-531ABAB32EA3}"/>
    <dgm:cxn modelId="{FBE66336-40D7-4389-883A-64F6DC12B7A5}" srcId="{AC4AFC8A-5BD8-4B7E-BE11-F56A88C78AFA}" destId="{64592533-2CF1-433F-A5AC-783BDB750E3A}" srcOrd="1" destOrd="0" parTransId="{F182066B-985D-4456-B09A-79ACB6866D4A}" sibTransId="{F68904AD-24FA-44E5-92E6-06073C23685A}"/>
    <dgm:cxn modelId="{D88E4152-AFA1-43BE-B891-E8FC197C705F}" type="presOf" srcId="{AC4AFC8A-5BD8-4B7E-BE11-F56A88C78AFA}" destId="{4013E50B-0411-4D1F-B358-94416C0EF485}" srcOrd="1" destOrd="0" presId="urn:microsoft.com/office/officeart/2005/8/layout/orgChart1"/>
    <dgm:cxn modelId="{0B0AEBF6-7894-4D7F-A0B6-BD6A960F8D6F}" type="presOf" srcId="{7B958D4E-2188-4BD6-86BC-C481CCEFC747}" destId="{C2D3CE1A-3049-4791-B868-0A83142B3BA8}" srcOrd="0" destOrd="0" presId="urn:microsoft.com/office/officeart/2005/8/layout/orgChart1"/>
    <dgm:cxn modelId="{E09DA6DD-F78C-4F7E-8E8D-18C7C639F35D}" type="presOf" srcId="{623B9317-83E5-4C9E-B2E9-B8F14073ECA3}" destId="{DD056589-4D35-499A-AC96-F4F1D20ADCB1}" srcOrd="1" destOrd="0" presId="urn:microsoft.com/office/officeart/2005/8/layout/orgChart1"/>
    <dgm:cxn modelId="{B0538D58-8D41-4412-BBC6-FE965507F149}" srcId="{363D5014-15C3-45A4-84A0-43B225D77CD8}" destId="{FBB62124-BF1C-497D-B08C-07DC141B7780}" srcOrd="0" destOrd="0" parTransId="{4D33AA54-22BA-416F-9EE1-5AB93C8940DD}" sibTransId="{D2CDE1B1-D3C7-4184-80FA-87075C093D42}"/>
    <dgm:cxn modelId="{38CCAC34-6849-44F5-910E-AD91D38771AE}" type="presOf" srcId="{09B4AE55-A7BB-48BB-A4B9-1AFD7E3D3438}" destId="{7E84C804-D503-4E31-AED5-89C1536EF2AE}" srcOrd="0" destOrd="0" presId="urn:microsoft.com/office/officeart/2005/8/layout/orgChart1"/>
    <dgm:cxn modelId="{A0F56F2C-C798-412D-BD39-DBEAA31195B2}" srcId="{6AF3674C-FDBC-43C6-BE9B-F42F81DA3D26}" destId="{FC33A1B9-0EDF-451C-98D1-0975DEA613CD}" srcOrd="0" destOrd="0" parTransId="{1347890D-9FBA-4176-97EF-EAB8D2372B28}" sibTransId="{E757015C-051E-45CE-ADF9-9BCABC83FF12}"/>
    <dgm:cxn modelId="{58DB085E-0835-4B32-9C57-CF5EF4F941C1}" srcId="{363D5014-15C3-45A4-84A0-43B225D77CD8}" destId="{46C9799C-E65C-4394-A84A-4517C0E2B3D7}" srcOrd="1" destOrd="0" parTransId="{B8F2C946-C8ED-4A8A-B43A-D0F80C08DB04}" sibTransId="{E941F37D-7CBD-411B-92BF-435FC640A364}"/>
    <dgm:cxn modelId="{BEBB0FF8-7C2B-41D0-A2BB-76A0630C7362}" type="presOf" srcId="{94B2C871-AEFE-4A74-8498-82854C19500E}" destId="{4F2C5554-EFA9-49E8-8B0D-F6809E7D91F8}" srcOrd="1" destOrd="0" presId="urn:microsoft.com/office/officeart/2005/8/layout/orgChart1"/>
    <dgm:cxn modelId="{A8D4368B-2878-4E37-8D92-3056795EC2BA}" type="presOf" srcId="{EC468126-6D6F-4646-931D-B2DFFFA1AD7B}" destId="{EC7A5E4D-5D19-4E13-A7C6-75386A52CB7B}" srcOrd="0" destOrd="0" presId="urn:microsoft.com/office/officeart/2005/8/layout/orgChart1"/>
    <dgm:cxn modelId="{7F772B95-A16D-4702-ADE4-564E69ABDF93}" type="presOf" srcId="{1347890D-9FBA-4176-97EF-EAB8D2372B28}" destId="{107978D0-B17D-4FFA-BF71-CC12103F0C05}" srcOrd="0" destOrd="0" presId="urn:microsoft.com/office/officeart/2005/8/layout/orgChart1"/>
    <dgm:cxn modelId="{72D319EC-ADD5-4A43-A4DD-45ABF909C19E}" srcId="{AC4AFC8A-5BD8-4B7E-BE11-F56A88C78AFA}" destId="{363D5014-15C3-45A4-84A0-43B225D77CD8}" srcOrd="0" destOrd="0" parTransId="{36FABF30-C8CD-4882-83C8-DD5E4E3244AD}" sibTransId="{33A255DB-8131-448F-9DCE-9CB349795F04}"/>
    <dgm:cxn modelId="{81D8714A-6210-4AA0-BA49-CE82D4DC9BFF}" type="presOf" srcId="{FBB62124-BF1C-497D-B08C-07DC141B7780}" destId="{0179E650-0699-4E6E-9CB5-E13C5439532A}" srcOrd="0" destOrd="0" presId="urn:microsoft.com/office/officeart/2005/8/layout/orgChart1"/>
    <dgm:cxn modelId="{1FF1A3B5-5831-4BCF-BE7F-DF1362FA9E19}" type="presOf" srcId="{F182066B-985D-4456-B09A-79ACB6866D4A}" destId="{3514CDD6-0208-4294-A930-05B755987826}" srcOrd="0" destOrd="0" presId="urn:microsoft.com/office/officeart/2005/8/layout/orgChart1"/>
    <dgm:cxn modelId="{8B566D3D-7D9F-4C83-932A-5E40D3DDDCB5}" type="presOf" srcId="{C099B552-82B6-4C4F-B403-C9C81625C048}" destId="{5EC8A3BA-AD2A-4C36-A9BA-BF80030B5922}" srcOrd="1" destOrd="0" presId="urn:microsoft.com/office/officeart/2005/8/layout/orgChart1"/>
    <dgm:cxn modelId="{20D3D155-8D0F-46B9-8521-21285E175DF3}" srcId="{FBB62124-BF1C-497D-B08C-07DC141B7780}" destId="{94B2C871-AEFE-4A74-8498-82854C19500E}" srcOrd="1" destOrd="0" parTransId="{A0C2D54F-1CD7-46E6-8C5C-042D2BA34E8F}" sibTransId="{9D786D12-8E50-442C-823D-A47C2E290E81}"/>
    <dgm:cxn modelId="{DD136288-EF74-4C78-BFCD-2CB97EB1B786}" type="presOf" srcId="{B891D221-54D2-4278-8182-D70650361916}" destId="{6820DD0B-8CBB-4AAF-99BC-47520C9668BD}" srcOrd="0" destOrd="0" presId="urn:microsoft.com/office/officeart/2005/8/layout/orgChart1"/>
    <dgm:cxn modelId="{D96F1D24-C2D1-4FE5-B1E4-B90368CCE806}" type="presOf" srcId="{A0C2D54F-1CD7-46E6-8C5C-042D2BA34E8F}" destId="{75CD2F78-D97A-4978-8EE2-CDE5792AEFD8}" srcOrd="0" destOrd="0" presId="urn:microsoft.com/office/officeart/2005/8/layout/orgChart1"/>
    <dgm:cxn modelId="{87B19D5D-9F8C-41D2-9036-A16582DE65A3}" srcId="{46C9799C-E65C-4394-A84A-4517C0E2B3D7}" destId="{09B4AE55-A7BB-48BB-A4B9-1AFD7E3D3438}" srcOrd="1" destOrd="0" parTransId="{DE2645B9-C3E8-414C-9E5E-94EBC1C2AE6A}" sibTransId="{8561609C-D396-49D7-B9D8-EC2EE223AF2A}"/>
    <dgm:cxn modelId="{0A212644-04F9-4400-A504-70340BCCB6FC}" type="presOf" srcId="{DDDBAB38-0E56-4635-B502-B7A4FF5A5569}" destId="{F8177537-9067-4431-A60E-544A6195F0FE}" srcOrd="1" destOrd="0" presId="urn:microsoft.com/office/officeart/2005/8/layout/orgChart1"/>
    <dgm:cxn modelId="{A74C5C5A-D0A9-41B2-B158-420DCE82BAB7}" type="presOf" srcId="{09B4AE55-A7BB-48BB-A4B9-1AFD7E3D3438}" destId="{234F7AF6-397D-4BE6-A65B-BEEE690EF129}" srcOrd="1" destOrd="0" presId="urn:microsoft.com/office/officeart/2005/8/layout/orgChart1"/>
    <dgm:cxn modelId="{78EF6999-CCCC-4DDB-B881-F6EEA5A3A886}" type="presOf" srcId="{09BBAB03-B796-4B8A-A362-938C51140681}" destId="{62542F7A-1932-4176-9964-CCD60E67572E}" srcOrd="0" destOrd="0" presId="urn:microsoft.com/office/officeart/2005/8/layout/orgChart1"/>
    <dgm:cxn modelId="{CB6C3655-09F6-4A82-B29A-B7075CD2575D}" type="presOf" srcId="{64592533-2CF1-433F-A5AC-783BDB750E3A}" destId="{7FE900BA-15CB-4C48-A3C9-4F453E10B2E0}" srcOrd="0" destOrd="0" presId="urn:microsoft.com/office/officeart/2005/8/layout/orgChart1"/>
    <dgm:cxn modelId="{606DA399-E80F-46EB-8BE2-5510A0545DA4}" type="presOf" srcId="{11911BDB-ECC7-4BCE-9586-398269440991}" destId="{39C95EBA-0A55-4980-9016-B2274FC87F30}" srcOrd="0" destOrd="0" presId="urn:microsoft.com/office/officeart/2005/8/layout/orgChart1"/>
    <dgm:cxn modelId="{178E3A31-5D23-4CC0-A677-85D332357DC6}" srcId="{11911BDB-ECC7-4BCE-9586-398269440991}" destId="{5B730B13-4B49-4EB2-974B-B5E56F0B9F55}" srcOrd="1" destOrd="0" parTransId="{0ECC4F29-8AAE-42D0-9851-4B4B6F90E454}" sibTransId="{5C23369B-2550-4757-B3A6-91EAE46910FB}"/>
    <dgm:cxn modelId="{0ABDF5E2-20BA-4576-AAD3-3521D9C2CBF8}" srcId="{FBB62124-BF1C-497D-B08C-07DC141B7780}" destId="{B891D221-54D2-4278-8182-D70650361916}" srcOrd="0" destOrd="0" parTransId="{A9B1B0E1-FC67-406B-AE28-9AFA3C2FCF59}" sibTransId="{CCC9D0B1-798F-422E-AA0A-9D323F93A1E0}"/>
    <dgm:cxn modelId="{40BE5E39-291B-4449-8627-93B9828FF47F}" type="presOf" srcId="{C099B552-82B6-4C4F-B403-C9C81625C048}" destId="{39316449-8CB6-4B54-969A-B68A74965D60}" srcOrd="0" destOrd="0" presId="urn:microsoft.com/office/officeart/2005/8/layout/orgChart1"/>
    <dgm:cxn modelId="{C44ED490-8C47-403B-A401-18290B4B86FE}" type="presOf" srcId="{FBB62124-BF1C-497D-B08C-07DC141B7780}" destId="{762B722E-F82E-4804-9019-4DC7CD11690F}" srcOrd="1" destOrd="0" presId="urn:microsoft.com/office/officeart/2005/8/layout/orgChart1"/>
    <dgm:cxn modelId="{D95FF49B-0D53-4D0E-A490-032B672A76C4}" type="presOf" srcId="{64592533-2CF1-433F-A5AC-783BDB750E3A}" destId="{552D37BE-7295-4197-9B4E-EDB3C32A680A}" srcOrd="1" destOrd="0" presId="urn:microsoft.com/office/officeart/2005/8/layout/orgChart1"/>
    <dgm:cxn modelId="{D0018816-8F12-4222-A4C4-B8C5025D30E4}" srcId="{11911BDB-ECC7-4BCE-9586-398269440991}" destId="{A191493F-0151-44CD-8297-4A6D885B9A31}" srcOrd="0" destOrd="0" parTransId="{AFF02D16-D226-4BE0-BBE4-BDB5E985DE21}" sibTransId="{AC48887A-B5CB-40BC-A00B-50FDB46F779F}"/>
    <dgm:cxn modelId="{9B36DF76-9281-4B13-B6BA-509C63620885}" type="presOf" srcId="{46C9799C-E65C-4394-A84A-4517C0E2B3D7}" destId="{69B2DCF3-0EE7-4964-9944-DD6ACB8747A4}" srcOrd="0" destOrd="0" presId="urn:microsoft.com/office/officeart/2005/8/layout/orgChart1"/>
    <dgm:cxn modelId="{725A642B-F30B-49E0-AD0E-993AF180235F}" type="presOf" srcId="{5B730B13-4B49-4EB2-974B-B5E56F0B9F55}" destId="{5FD959E1-FB20-44B4-AC59-F20F6ABB2086}" srcOrd="1" destOrd="0" presId="urn:microsoft.com/office/officeart/2005/8/layout/orgChart1"/>
    <dgm:cxn modelId="{8AF5B2F0-526A-4000-B675-3707320E44B9}" type="presOf" srcId="{363D5014-15C3-45A4-84A0-43B225D77CD8}" destId="{EFBC2797-D648-4CA4-911B-0DC9688F97F3}" srcOrd="1" destOrd="0" presId="urn:microsoft.com/office/officeart/2005/8/layout/orgChart1"/>
    <dgm:cxn modelId="{1E8DDB56-0F4B-47FA-A9AA-93D16C47FB62}" type="presOf" srcId="{B891D221-54D2-4278-8182-D70650361916}" destId="{3115ECAA-E3EE-4BC8-9651-85F50F6BA171}" srcOrd="1" destOrd="0" presId="urn:microsoft.com/office/officeart/2005/8/layout/orgChart1"/>
    <dgm:cxn modelId="{456B28D7-F628-4A8C-A6A1-72F32F7535F4}" type="presOf" srcId="{36FABF30-C8CD-4882-83C8-DD5E4E3244AD}" destId="{852DD271-0344-4C4C-A133-AE68A4C7455B}" srcOrd="0" destOrd="0" presId="urn:microsoft.com/office/officeart/2005/8/layout/orgChart1"/>
    <dgm:cxn modelId="{A252BA3D-54BD-4D4D-BC63-1FC8CD66D736}" type="presOf" srcId="{A191493F-0151-44CD-8297-4A6D885B9A31}" destId="{D8ED66EA-4E70-44A8-BB44-D9E262443C77}" srcOrd="1" destOrd="0" presId="urn:microsoft.com/office/officeart/2005/8/layout/orgChart1"/>
    <dgm:cxn modelId="{180B6E3F-A05B-4DB0-BF02-63CA47F79561}" type="presOf" srcId="{4D33AA54-22BA-416F-9EE1-5AB93C8940DD}" destId="{E7206D73-E5C0-474A-A0E0-189C5995C6CD}" srcOrd="0" destOrd="0" presId="urn:microsoft.com/office/officeart/2005/8/layout/orgChart1"/>
    <dgm:cxn modelId="{37F94713-60B1-4EC3-A4A8-025AEFC52576}" type="presOf" srcId="{DE2645B9-C3E8-414C-9E5E-94EBC1C2AE6A}" destId="{EE50E70A-8596-4644-A7C8-16F4498E6FA2}" srcOrd="0" destOrd="0" presId="urn:microsoft.com/office/officeart/2005/8/layout/orgChart1"/>
    <dgm:cxn modelId="{E6DCFDF5-47C4-49D0-87C4-84ACA2506489}" srcId="{363D5014-15C3-45A4-84A0-43B225D77CD8}" destId="{11911BDB-ECC7-4BCE-9586-398269440991}" srcOrd="2" destOrd="0" parTransId="{7B958D4E-2188-4BD6-86BC-C481CCEFC747}" sibTransId="{2E4519D2-3BBA-40AD-B466-037AF492CDDB}"/>
    <dgm:cxn modelId="{0FFA851F-E628-49CA-AF46-E2E4904C33B4}" type="presOf" srcId="{6AF3674C-FDBC-43C6-BE9B-F42F81DA3D26}" destId="{599CB406-C472-4738-80BF-1A621FC345CB}" srcOrd="1" destOrd="0" presId="urn:microsoft.com/office/officeart/2005/8/layout/orgChart1"/>
    <dgm:cxn modelId="{2B7163D3-3EF4-4AAD-B790-82FE9E86997E}" type="presOf" srcId="{11911BDB-ECC7-4BCE-9586-398269440991}" destId="{A717310C-4B2F-4DE9-8837-C3B2E342D382}" srcOrd="1" destOrd="0" presId="urn:microsoft.com/office/officeart/2005/8/layout/orgChart1"/>
    <dgm:cxn modelId="{78AA7F9F-8A00-4D88-80D9-A6551D17B2F0}" type="presOf" srcId="{AC4AFC8A-5BD8-4B7E-BE11-F56A88C78AFA}" destId="{6209D98F-81FE-45E7-9431-CF34CD845426}" srcOrd="0" destOrd="0" presId="urn:microsoft.com/office/officeart/2005/8/layout/orgChart1"/>
    <dgm:cxn modelId="{F9D77F8C-40A4-4331-AE16-DEAD0BE42F5A}" type="presParOf" srcId="{DF47E7AD-460C-4394-9C20-7675D5D4F714}" destId="{5240C257-B275-4E74-A54D-5170CE9D59BE}" srcOrd="0" destOrd="0" presId="urn:microsoft.com/office/officeart/2005/8/layout/orgChart1"/>
    <dgm:cxn modelId="{9FB2D9EE-6A88-4CF4-B454-75A6258C599C}" type="presParOf" srcId="{5240C257-B275-4E74-A54D-5170CE9D59BE}" destId="{AE62EE5F-B0AB-440D-AD19-8BA4A68EAE38}" srcOrd="0" destOrd="0" presId="urn:microsoft.com/office/officeart/2005/8/layout/orgChart1"/>
    <dgm:cxn modelId="{05C00850-BC5F-4D3A-A326-5095ED2D99C9}" type="presParOf" srcId="{AE62EE5F-B0AB-440D-AD19-8BA4A68EAE38}" destId="{6209D98F-81FE-45E7-9431-CF34CD845426}" srcOrd="0" destOrd="0" presId="urn:microsoft.com/office/officeart/2005/8/layout/orgChart1"/>
    <dgm:cxn modelId="{173C8353-F852-424C-8231-04DD6B0306D5}" type="presParOf" srcId="{AE62EE5F-B0AB-440D-AD19-8BA4A68EAE38}" destId="{4013E50B-0411-4D1F-B358-94416C0EF485}" srcOrd="1" destOrd="0" presId="urn:microsoft.com/office/officeart/2005/8/layout/orgChart1"/>
    <dgm:cxn modelId="{E23325B0-2129-4C97-ABE3-87E21F0FB498}" type="presParOf" srcId="{5240C257-B275-4E74-A54D-5170CE9D59BE}" destId="{3F7A1BFC-23CA-4C44-BFAE-5553112390A4}" srcOrd="1" destOrd="0" presId="urn:microsoft.com/office/officeart/2005/8/layout/orgChart1"/>
    <dgm:cxn modelId="{DF92F97E-7698-4A01-94D0-B86703E0BD9A}" type="presParOf" srcId="{5240C257-B275-4E74-A54D-5170CE9D59BE}" destId="{936B1D39-C822-486D-8AF7-B32C20705D98}" srcOrd="2" destOrd="0" presId="urn:microsoft.com/office/officeart/2005/8/layout/orgChart1"/>
    <dgm:cxn modelId="{659ECD81-5A28-4C32-AB5F-0EB6FD471907}" type="presParOf" srcId="{936B1D39-C822-486D-8AF7-B32C20705D98}" destId="{852DD271-0344-4C4C-A133-AE68A4C7455B}" srcOrd="0" destOrd="0" presId="urn:microsoft.com/office/officeart/2005/8/layout/orgChart1"/>
    <dgm:cxn modelId="{E3C01FBE-B602-4A07-B574-1131925BDAEC}" type="presParOf" srcId="{936B1D39-C822-486D-8AF7-B32C20705D98}" destId="{4AB45BD2-D31D-43F7-AEE9-32835CCAAAEA}" srcOrd="1" destOrd="0" presId="urn:microsoft.com/office/officeart/2005/8/layout/orgChart1"/>
    <dgm:cxn modelId="{CAB47BE0-A310-4D7F-A22B-02B59B2665BD}" type="presParOf" srcId="{4AB45BD2-D31D-43F7-AEE9-32835CCAAAEA}" destId="{4C031272-7258-4AD5-9B5D-CED536C166DE}" srcOrd="0" destOrd="0" presId="urn:microsoft.com/office/officeart/2005/8/layout/orgChart1"/>
    <dgm:cxn modelId="{7D132F1F-B7E1-4C30-95A9-B06309E843E6}" type="presParOf" srcId="{4C031272-7258-4AD5-9B5D-CED536C166DE}" destId="{88AC6D5F-0D83-4795-8200-3FD7F72ECF6B}" srcOrd="0" destOrd="0" presId="urn:microsoft.com/office/officeart/2005/8/layout/orgChart1"/>
    <dgm:cxn modelId="{C1D3CB73-B162-4BC8-A4F7-D4FAC05D5B17}" type="presParOf" srcId="{4C031272-7258-4AD5-9B5D-CED536C166DE}" destId="{EFBC2797-D648-4CA4-911B-0DC9688F97F3}" srcOrd="1" destOrd="0" presId="urn:microsoft.com/office/officeart/2005/8/layout/orgChart1"/>
    <dgm:cxn modelId="{536D2D86-5737-4677-B20D-21981791BB81}" type="presParOf" srcId="{4AB45BD2-D31D-43F7-AEE9-32835CCAAAEA}" destId="{528A8D76-8B07-4479-ADAB-BDDFE00FF76A}" srcOrd="1" destOrd="0" presId="urn:microsoft.com/office/officeart/2005/8/layout/orgChart1"/>
    <dgm:cxn modelId="{C1464423-000C-4EFF-8074-EB430B4570C9}" type="presParOf" srcId="{4AB45BD2-D31D-43F7-AEE9-32835CCAAAEA}" destId="{CF86081F-5C9E-4D25-9F5C-D17DD6C235D5}" srcOrd="2" destOrd="0" presId="urn:microsoft.com/office/officeart/2005/8/layout/orgChart1"/>
    <dgm:cxn modelId="{A967AA9E-6C23-4A59-8D3B-B5AC3EE36DE5}" type="presParOf" srcId="{CF86081F-5C9E-4D25-9F5C-D17DD6C235D5}" destId="{E7206D73-E5C0-474A-A0E0-189C5995C6CD}" srcOrd="0" destOrd="0" presId="urn:microsoft.com/office/officeart/2005/8/layout/orgChart1"/>
    <dgm:cxn modelId="{2C638C2C-5708-4107-B8FF-01597BAE0FA5}" type="presParOf" srcId="{CF86081F-5C9E-4D25-9F5C-D17DD6C235D5}" destId="{4AD3A80D-C3F1-4D52-9A95-1DB4D59ED6FC}" srcOrd="1" destOrd="0" presId="urn:microsoft.com/office/officeart/2005/8/layout/orgChart1"/>
    <dgm:cxn modelId="{17FFC831-EDDB-4A5B-AB68-C092911EB234}" type="presParOf" srcId="{4AD3A80D-C3F1-4D52-9A95-1DB4D59ED6FC}" destId="{CBDD886C-FF4E-4A40-9D88-A459C88433AC}" srcOrd="0" destOrd="0" presId="urn:microsoft.com/office/officeart/2005/8/layout/orgChart1"/>
    <dgm:cxn modelId="{61D04368-65C6-4DB9-ABEF-BBAF6DB103B2}" type="presParOf" srcId="{CBDD886C-FF4E-4A40-9D88-A459C88433AC}" destId="{0179E650-0699-4E6E-9CB5-E13C5439532A}" srcOrd="0" destOrd="0" presId="urn:microsoft.com/office/officeart/2005/8/layout/orgChart1"/>
    <dgm:cxn modelId="{AD5016E8-137D-45AE-A9A0-33255D641C2C}" type="presParOf" srcId="{CBDD886C-FF4E-4A40-9D88-A459C88433AC}" destId="{762B722E-F82E-4804-9019-4DC7CD11690F}" srcOrd="1" destOrd="0" presId="urn:microsoft.com/office/officeart/2005/8/layout/orgChart1"/>
    <dgm:cxn modelId="{F885C253-6AB9-4449-AE75-EC1073AB0164}" type="presParOf" srcId="{4AD3A80D-C3F1-4D52-9A95-1DB4D59ED6FC}" destId="{1EC764CF-5959-4358-A8C6-4870442E9A8C}" srcOrd="1" destOrd="0" presId="urn:microsoft.com/office/officeart/2005/8/layout/orgChart1"/>
    <dgm:cxn modelId="{10888228-4606-40BF-9032-0C055C290441}" type="presParOf" srcId="{1EC764CF-5959-4358-A8C6-4870442E9A8C}" destId="{272F9A9E-B44C-4649-8049-1A17AEB3874A}" srcOrd="0" destOrd="0" presId="urn:microsoft.com/office/officeart/2005/8/layout/orgChart1"/>
    <dgm:cxn modelId="{4F5CEB64-BCE8-4145-8933-BE0896871198}" type="presParOf" srcId="{1EC764CF-5959-4358-A8C6-4870442E9A8C}" destId="{0C97CF94-05DC-4874-A8D5-9D6DF9D3062A}" srcOrd="1" destOrd="0" presId="urn:microsoft.com/office/officeart/2005/8/layout/orgChart1"/>
    <dgm:cxn modelId="{5B5484C7-1DA4-4CB7-A629-00B528CA571A}" type="presParOf" srcId="{0C97CF94-05DC-4874-A8D5-9D6DF9D3062A}" destId="{A0FC9099-CAE1-40DE-9771-C690A257EE91}" srcOrd="0" destOrd="0" presId="urn:microsoft.com/office/officeart/2005/8/layout/orgChart1"/>
    <dgm:cxn modelId="{0A618F6B-691D-414F-A8A5-035C27EC6FE2}" type="presParOf" srcId="{A0FC9099-CAE1-40DE-9771-C690A257EE91}" destId="{6820DD0B-8CBB-4AAF-99BC-47520C9668BD}" srcOrd="0" destOrd="0" presId="urn:microsoft.com/office/officeart/2005/8/layout/orgChart1"/>
    <dgm:cxn modelId="{1E581BD5-7CD3-4441-A66A-51732BF6B5DA}" type="presParOf" srcId="{A0FC9099-CAE1-40DE-9771-C690A257EE91}" destId="{3115ECAA-E3EE-4BC8-9651-85F50F6BA171}" srcOrd="1" destOrd="0" presId="urn:microsoft.com/office/officeart/2005/8/layout/orgChart1"/>
    <dgm:cxn modelId="{180F2DC6-6133-4749-820D-1A332464DECB}" type="presParOf" srcId="{0C97CF94-05DC-4874-A8D5-9D6DF9D3062A}" destId="{B1ABD17F-1B93-47BB-B214-37111B9C1BC4}" srcOrd="1" destOrd="0" presId="urn:microsoft.com/office/officeart/2005/8/layout/orgChart1"/>
    <dgm:cxn modelId="{34C0D148-6431-41DD-8CB6-776F2EB4BEB3}" type="presParOf" srcId="{B1ABD17F-1B93-47BB-B214-37111B9C1BC4}" destId="{EC7A5E4D-5D19-4E13-A7C6-75386A52CB7B}" srcOrd="0" destOrd="0" presId="urn:microsoft.com/office/officeart/2005/8/layout/orgChart1"/>
    <dgm:cxn modelId="{2F38B0D3-4619-4122-AD0D-34730702184F}" type="presParOf" srcId="{B1ABD17F-1B93-47BB-B214-37111B9C1BC4}" destId="{A5CB873F-C96C-40AA-ACE6-4AA8F1CCEBDD}" srcOrd="1" destOrd="0" presId="urn:microsoft.com/office/officeart/2005/8/layout/orgChart1"/>
    <dgm:cxn modelId="{1A7777BB-6969-4AED-BA22-A354D06476A5}" type="presParOf" srcId="{A5CB873F-C96C-40AA-ACE6-4AA8F1CCEBDD}" destId="{D6BAD781-1254-4BBA-A3B8-4433331BA5FC}" srcOrd="0" destOrd="0" presId="urn:microsoft.com/office/officeart/2005/8/layout/orgChart1"/>
    <dgm:cxn modelId="{18F0B904-9214-4BDB-AD3C-2F086B0CF657}" type="presParOf" srcId="{D6BAD781-1254-4BBA-A3B8-4433331BA5FC}" destId="{39316449-8CB6-4B54-969A-B68A74965D60}" srcOrd="0" destOrd="0" presId="urn:microsoft.com/office/officeart/2005/8/layout/orgChart1"/>
    <dgm:cxn modelId="{5EAE103A-841E-46D4-97A0-01C5458DB0FA}" type="presParOf" srcId="{D6BAD781-1254-4BBA-A3B8-4433331BA5FC}" destId="{5EC8A3BA-AD2A-4C36-A9BA-BF80030B5922}" srcOrd="1" destOrd="0" presId="urn:microsoft.com/office/officeart/2005/8/layout/orgChart1"/>
    <dgm:cxn modelId="{9401914D-A971-4925-A03E-1024955E6CD8}" type="presParOf" srcId="{A5CB873F-C96C-40AA-ACE6-4AA8F1CCEBDD}" destId="{1B66034C-8EA5-401D-AC33-D832A4420898}" srcOrd="1" destOrd="0" presId="urn:microsoft.com/office/officeart/2005/8/layout/orgChart1"/>
    <dgm:cxn modelId="{AB26BEC6-D51D-407B-81C8-BB7D32B9859B}" type="presParOf" srcId="{A5CB873F-C96C-40AA-ACE6-4AA8F1CCEBDD}" destId="{7B6BA80F-F3D0-4916-A45B-BBE119124068}" srcOrd="2" destOrd="0" presId="urn:microsoft.com/office/officeart/2005/8/layout/orgChart1"/>
    <dgm:cxn modelId="{F7A617A1-8724-41B2-88E7-E40F375AFFFB}" type="presParOf" srcId="{0C97CF94-05DC-4874-A8D5-9D6DF9D3062A}" destId="{DD17DAA2-810E-4B19-946C-39D62EB4F4A4}" srcOrd="2" destOrd="0" presId="urn:microsoft.com/office/officeart/2005/8/layout/orgChart1"/>
    <dgm:cxn modelId="{72568458-CE98-4832-A578-EA091CBEA061}" type="presParOf" srcId="{1EC764CF-5959-4358-A8C6-4870442E9A8C}" destId="{75CD2F78-D97A-4978-8EE2-CDE5792AEFD8}" srcOrd="2" destOrd="0" presId="urn:microsoft.com/office/officeart/2005/8/layout/orgChart1"/>
    <dgm:cxn modelId="{6E3218B0-0021-4045-A958-E0B6DFB1D6FF}" type="presParOf" srcId="{1EC764CF-5959-4358-A8C6-4870442E9A8C}" destId="{8F324CBE-1BEE-4940-BF3A-2BB95FA0AB55}" srcOrd="3" destOrd="0" presId="urn:microsoft.com/office/officeart/2005/8/layout/orgChart1"/>
    <dgm:cxn modelId="{47DF0964-D7D1-40F6-938E-CCA8AFE6CB31}" type="presParOf" srcId="{8F324CBE-1BEE-4940-BF3A-2BB95FA0AB55}" destId="{ECB8BEE4-DD80-4E63-ACBF-B085C5A0FC68}" srcOrd="0" destOrd="0" presId="urn:microsoft.com/office/officeart/2005/8/layout/orgChart1"/>
    <dgm:cxn modelId="{A57DE6F1-E49E-455F-AC4B-4122CD4340CF}" type="presParOf" srcId="{ECB8BEE4-DD80-4E63-ACBF-B085C5A0FC68}" destId="{19A38F0B-043D-46CF-9D36-56E815AB5126}" srcOrd="0" destOrd="0" presId="urn:microsoft.com/office/officeart/2005/8/layout/orgChart1"/>
    <dgm:cxn modelId="{1E1C3254-D546-45A0-B8BA-86962F7E4F47}" type="presParOf" srcId="{ECB8BEE4-DD80-4E63-ACBF-B085C5A0FC68}" destId="{4F2C5554-EFA9-49E8-8B0D-F6809E7D91F8}" srcOrd="1" destOrd="0" presId="urn:microsoft.com/office/officeart/2005/8/layout/orgChart1"/>
    <dgm:cxn modelId="{1A6BA120-A054-48CF-BDAA-FCA1906CE1DF}" type="presParOf" srcId="{8F324CBE-1BEE-4940-BF3A-2BB95FA0AB55}" destId="{9BF6AA95-7E92-43E2-9E5C-8CF46EC9349D}" srcOrd="1" destOrd="0" presId="urn:microsoft.com/office/officeart/2005/8/layout/orgChart1"/>
    <dgm:cxn modelId="{9465CC08-60A1-4A63-99C7-4FF23027D577}" type="presParOf" srcId="{9BF6AA95-7E92-43E2-9E5C-8CF46EC9349D}" destId="{471E8DFF-8408-4528-8F5C-4E61843DA1DB}" srcOrd="0" destOrd="0" presId="urn:microsoft.com/office/officeart/2005/8/layout/orgChart1"/>
    <dgm:cxn modelId="{C337E3C6-01B2-47BF-B9E7-05C8C81A0FB9}" type="presParOf" srcId="{9BF6AA95-7E92-43E2-9E5C-8CF46EC9349D}" destId="{5C871950-D0D7-4BD8-9FF1-11C7CF3ACFE2}" srcOrd="1" destOrd="0" presId="urn:microsoft.com/office/officeart/2005/8/layout/orgChart1"/>
    <dgm:cxn modelId="{68C2D58F-7E71-49A0-8271-3ACD2FA92BC5}" type="presParOf" srcId="{5C871950-D0D7-4BD8-9FF1-11C7CF3ACFE2}" destId="{54212389-379B-4AB3-B55D-AF1A48BFFCAC}" srcOrd="0" destOrd="0" presId="urn:microsoft.com/office/officeart/2005/8/layout/orgChart1"/>
    <dgm:cxn modelId="{6F9854FB-9ECD-4E19-AE20-086BABF27650}" type="presParOf" srcId="{54212389-379B-4AB3-B55D-AF1A48BFFCAC}" destId="{387816C1-ED33-4F55-A750-89CB8D9B3CE9}" srcOrd="0" destOrd="0" presId="urn:microsoft.com/office/officeart/2005/8/layout/orgChart1"/>
    <dgm:cxn modelId="{C19E0190-77B5-4C13-B91D-0527D0845131}" type="presParOf" srcId="{54212389-379B-4AB3-B55D-AF1A48BFFCAC}" destId="{DD056589-4D35-499A-AC96-F4F1D20ADCB1}" srcOrd="1" destOrd="0" presId="urn:microsoft.com/office/officeart/2005/8/layout/orgChart1"/>
    <dgm:cxn modelId="{3C930962-A8A8-4C3D-9A50-D0FF719B46C2}" type="presParOf" srcId="{5C871950-D0D7-4BD8-9FF1-11C7CF3ACFE2}" destId="{5A36156D-C341-4F22-8D37-0A05EA9C55AB}" srcOrd="1" destOrd="0" presId="urn:microsoft.com/office/officeart/2005/8/layout/orgChart1"/>
    <dgm:cxn modelId="{E58BE1FF-AD6B-45FC-BDEA-DCEC78330E0B}" type="presParOf" srcId="{5C871950-D0D7-4BD8-9FF1-11C7CF3ACFE2}" destId="{FF004737-E997-43D7-8743-CF8E1B94BAB2}" srcOrd="2" destOrd="0" presId="urn:microsoft.com/office/officeart/2005/8/layout/orgChart1"/>
    <dgm:cxn modelId="{4D210339-E52A-4ADA-B8EC-4E2F8CCE86EF}" type="presParOf" srcId="{8F324CBE-1BEE-4940-BF3A-2BB95FA0AB55}" destId="{79FC99DD-9555-43B8-9488-32AF9423565D}" srcOrd="2" destOrd="0" presId="urn:microsoft.com/office/officeart/2005/8/layout/orgChart1"/>
    <dgm:cxn modelId="{AD997DC6-570C-4C6A-9AB6-B30A39C4F69B}" type="presParOf" srcId="{4AD3A80D-C3F1-4D52-9A95-1DB4D59ED6FC}" destId="{4BDC1DA1-1FB6-45DE-B681-296965363AE2}" srcOrd="2" destOrd="0" presId="urn:microsoft.com/office/officeart/2005/8/layout/orgChart1"/>
    <dgm:cxn modelId="{ADE32669-CCEE-4060-80D7-1ADA17C8C76E}" type="presParOf" srcId="{CF86081F-5C9E-4D25-9F5C-D17DD6C235D5}" destId="{B9E2D5AA-0667-43F5-BA78-A088966BD899}" srcOrd="2" destOrd="0" presId="urn:microsoft.com/office/officeart/2005/8/layout/orgChart1"/>
    <dgm:cxn modelId="{F9FC2EBE-CA20-4D08-B1D1-EAAB2E87DE11}" type="presParOf" srcId="{CF86081F-5C9E-4D25-9F5C-D17DD6C235D5}" destId="{58AEF701-8B63-4D29-BC3C-9A4E24DEBC5A}" srcOrd="3" destOrd="0" presId="urn:microsoft.com/office/officeart/2005/8/layout/orgChart1"/>
    <dgm:cxn modelId="{30938AFF-0A1E-4B9F-8D06-2A3F3621BB4B}" type="presParOf" srcId="{58AEF701-8B63-4D29-BC3C-9A4E24DEBC5A}" destId="{5C6E4C32-8E17-4B6A-9AB2-B7BD9A449BB4}" srcOrd="0" destOrd="0" presId="urn:microsoft.com/office/officeart/2005/8/layout/orgChart1"/>
    <dgm:cxn modelId="{3E3E397B-6456-4BAD-A5D3-C7C37F81BB65}" type="presParOf" srcId="{5C6E4C32-8E17-4B6A-9AB2-B7BD9A449BB4}" destId="{69B2DCF3-0EE7-4964-9944-DD6ACB8747A4}" srcOrd="0" destOrd="0" presId="urn:microsoft.com/office/officeart/2005/8/layout/orgChart1"/>
    <dgm:cxn modelId="{56237FA2-6867-4DDF-BECB-F77FBC6A2CE6}" type="presParOf" srcId="{5C6E4C32-8E17-4B6A-9AB2-B7BD9A449BB4}" destId="{E0AD2DB3-766D-41A1-A102-6E481B1A1D57}" srcOrd="1" destOrd="0" presId="urn:microsoft.com/office/officeart/2005/8/layout/orgChart1"/>
    <dgm:cxn modelId="{628B4345-3DE2-40B5-9CEF-160D2E15CFB7}" type="presParOf" srcId="{58AEF701-8B63-4D29-BC3C-9A4E24DEBC5A}" destId="{D54D0EB5-F5CA-4580-92BE-1416FF01766D}" srcOrd="1" destOrd="0" presId="urn:microsoft.com/office/officeart/2005/8/layout/orgChart1"/>
    <dgm:cxn modelId="{96E0D947-38E7-4B00-924A-6AFC03F0336A}" type="presParOf" srcId="{D54D0EB5-F5CA-4580-92BE-1416FF01766D}" destId="{62542F7A-1932-4176-9964-CCD60E67572E}" srcOrd="0" destOrd="0" presId="urn:microsoft.com/office/officeart/2005/8/layout/orgChart1"/>
    <dgm:cxn modelId="{6B3BC041-62A5-48B6-B6EA-7531F174F114}" type="presParOf" srcId="{D54D0EB5-F5CA-4580-92BE-1416FF01766D}" destId="{4C639D6E-5364-4EA1-B5C9-9802E47EDE95}" srcOrd="1" destOrd="0" presId="urn:microsoft.com/office/officeart/2005/8/layout/orgChart1"/>
    <dgm:cxn modelId="{958E9E4E-ECB0-4D0A-A8F5-3E27D450E055}" type="presParOf" srcId="{4C639D6E-5364-4EA1-B5C9-9802E47EDE95}" destId="{D093E793-67B9-45CA-9A26-B267C9882073}" srcOrd="0" destOrd="0" presId="urn:microsoft.com/office/officeart/2005/8/layout/orgChart1"/>
    <dgm:cxn modelId="{7D7189F5-26B1-481B-B9ED-108E91AF078D}" type="presParOf" srcId="{D093E793-67B9-45CA-9A26-B267C9882073}" destId="{463D3AB2-E075-4D09-8758-18E95B89C4B3}" srcOrd="0" destOrd="0" presId="urn:microsoft.com/office/officeart/2005/8/layout/orgChart1"/>
    <dgm:cxn modelId="{FB41DD41-399E-4F5E-97F5-D2C1E5552C21}" type="presParOf" srcId="{D093E793-67B9-45CA-9A26-B267C9882073}" destId="{599CB406-C472-4738-80BF-1A621FC345CB}" srcOrd="1" destOrd="0" presId="urn:microsoft.com/office/officeart/2005/8/layout/orgChart1"/>
    <dgm:cxn modelId="{7BCCE37C-37B4-4B34-A0F1-CB89C08DB72A}" type="presParOf" srcId="{4C639D6E-5364-4EA1-B5C9-9802E47EDE95}" destId="{539CDE9A-1BA1-432F-87CF-0E42C3CCA2E2}" srcOrd="1" destOrd="0" presId="urn:microsoft.com/office/officeart/2005/8/layout/orgChart1"/>
    <dgm:cxn modelId="{035EEDCC-2870-4FA3-AE28-90EA24A6F565}" type="presParOf" srcId="{539CDE9A-1BA1-432F-87CF-0E42C3CCA2E2}" destId="{107978D0-B17D-4FFA-BF71-CC12103F0C05}" srcOrd="0" destOrd="0" presId="urn:microsoft.com/office/officeart/2005/8/layout/orgChart1"/>
    <dgm:cxn modelId="{4FA424F4-3550-41CA-A941-935C725AD97F}" type="presParOf" srcId="{539CDE9A-1BA1-432F-87CF-0E42C3CCA2E2}" destId="{D5CA92EA-EDD3-4986-8211-BBB280B2F2D9}" srcOrd="1" destOrd="0" presId="urn:microsoft.com/office/officeart/2005/8/layout/orgChart1"/>
    <dgm:cxn modelId="{CEF81407-0C3A-48DA-8B97-7BA0E5213BC3}" type="presParOf" srcId="{D5CA92EA-EDD3-4986-8211-BBB280B2F2D9}" destId="{0AC70F9E-7744-4254-94ED-97085E546B98}" srcOrd="0" destOrd="0" presId="urn:microsoft.com/office/officeart/2005/8/layout/orgChart1"/>
    <dgm:cxn modelId="{DAFD9608-0B28-4507-9B01-91A3F0DC2727}" type="presParOf" srcId="{0AC70F9E-7744-4254-94ED-97085E546B98}" destId="{0F8D22C8-453B-4705-9A24-E19BE3CE01A8}" srcOrd="0" destOrd="0" presId="urn:microsoft.com/office/officeart/2005/8/layout/orgChart1"/>
    <dgm:cxn modelId="{3001AEF6-E6E2-4379-84DE-ECDC9FC16209}" type="presParOf" srcId="{0AC70F9E-7744-4254-94ED-97085E546B98}" destId="{5024216E-929B-4206-A301-AFAB6EF948D2}" srcOrd="1" destOrd="0" presId="urn:microsoft.com/office/officeart/2005/8/layout/orgChart1"/>
    <dgm:cxn modelId="{29DECBF0-D315-4F93-9204-076A363F7F43}" type="presParOf" srcId="{D5CA92EA-EDD3-4986-8211-BBB280B2F2D9}" destId="{867DEBBD-184D-48B2-A23E-97C3473703E4}" srcOrd="1" destOrd="0" presId="urn:microsoft.com/office/officeart/2005/8/layout/orgChart1"/>
    <dgm:cxn modelId="{34335728-654C-4BB9-A731-3A335C3E23DF}" type="presParOf" srcId="{D5CA92EA-EDD3-4986-8211-BBB280B2F2D9}" destId="{777594F7-A44B-4814-AB8E-03BC3CB46EA1}" srcOrd="2" destOrd="0" presId="urn:microsoft.com/office/officeart/2005/8/layout/orgChart1"/>
    <dgm:cxn modelId="{5B818DC3-BBB7-42F7-B505-BF3F442843CD}" type="presParOf" srcId="{4C639D6E-5364-4EA1-B5C9-9802E47EDE95}" destId="{F793D72E-0139-4073-B154-E61044EDF809}" srcOrd="2" destOrd="0" presId="urn:microsoft.com/office/officeart/2005/8/layout/orgChart1"/>
    <dgm:cxn modelId="{C7AC34D9-9F75-410A-BC47-7CC3163D55B2}" type="presParOf" srcId="{D54D0EB5-F5CA-4580-92BE-1416FF01766D}" destId="{EE50E70A-8596-4644-A7C8-16F4498E6FA2}" srcOrd="2" destOrd="0" presId="urn:microsoft.com/office/officeart/2005/8/layout/orgChart1"/>
    <dgm:cxn modelId="{24E239A2-4333-4B58-9350-161F1840AEF9}" type="presParOf" srcId="{D54D0EB5-F5CA-4580-92BE-1416FF01766D}" destId="{6165BD95-01B3-4B2C-9270-EF8F318BCAE5}" srcOrd="3" destOrd="0" presId="urn:microsoft.com/office/officeart/2005/8/layout/orgChart1"/>
    <dgm:cxn modelId="{BC1C91D5-EE6C-44A4-A11A-B250093423DB}" type="presParOf" srcId="{6165BD95-01B3-4B2C-9270-EF8F318BCAE5}" destId="{00863CF5-BB8C-4569-9969-846F0F4B35CE}" srcOrd="0" destOrd="0" presId="urn:microsoft.com/office/officeart/2005/8/layout/orgChart1"/>
    <dgm:cxn modelId="{C81CC7F9-CB36-4798-BF7E-B65405BF0EA8}" type="presParOf" srcId="{00863CF5-BB8C-4569-9969-846F0F4B35CE}" destId="{7E84C804-D503-4E31-AED5-89C1536EF2AE}" srcOrd="0" destOrd="0" presId="urn:microsoft.com/office/officeart/2005/8/layout/orgChart1"/>
    <dgm:cxn modelId="{02985406-D934-4C37-AF00-A49CE113AEDF}" type="presParOf" srcId="{00863CF5-BB8C-4569-9969-846F0F4B35CE}" destId="{234F7AF6-397D-4BE6-A65B-BEEE690EF129}" srcOrd="1" destOrd="0" presId="urn:microsoft.com/office/officeart/2005/8/layout/orgChart1"/>
    <dgm:cxn modelId="{F2549026-0DC9-497F-9917-836669BC66D6}" type="presParOf" srcId="{6165BD95-01B3-4B2C-9270-EF8F318BCAE5}" destId="{971BAAAB-788E-4B26-AA8F-FC14D793C18B}" srcOrd="1" destOrd="0" presId="urn:microsoft.com/office/officeart/2005/8/layout/orgChart1"/>
    <dgm:cxn modelId="{5FE57018-7D7B-4C47-968C-B9CC2DA47005}" type="presParOf" srcId="{971BAAAB-788E-4B26-AA8F-FC14D793C18B}" destId="{D394CB2A-26BE-4661-BDA1-529A4DD4D1D3}" srcOrd="0" destOrd="0" presId="urn:microsoft.com/office/officeart/2005/8/layout/orgChart1"/>
    <dgm:cxn modelId="{52EC5013-9DE2-47E1-820F-4C7B1042C426}" type="presParOf" srcId="{971BAAAB-788E-4B26-AA8F-FC14D793C18B}" destId="{D942A47D-E872-4BA6-AF88-1C6BCAF394F6}" srcOrd="1" destOrd="0" presId="urn:microsoft.com/office/officeart/2005/8/layout/orgChart1"/>
    <dgm:cxn modelId="{A099969A-6C4D-4FF0-976F-80C46B087D4B}" type="presParOf" srcId="{D942A47D-E872-4BA6-AF88-1C6BCAF394F6}" destId="{EA21E1DC-9CCA-42FE-AD7B-98C0088D33BF}" srcOrd="0" destOrd="0" presId="urn:microsoft.com/office/officeart/2005/8/layout/orgChart1"/>
    <dgm:cxn modelId="{517A0767-FC81-48C0-B9B4-8F8603B5AAC9}" type="presParOf" srcId="{EA21E1DC-9CCA-42FE-AD7B-98C0088D33BF}" destId="{D33AF6F8-BA8D-441A-9D81-E2ECB3F4A49F}" srcOrd="0" destOrd="0" presId="urn:microsoft.com/office/officeart/2005/8/layout/orgChart1"/>
    <dgm:cxn modelId="{93C9113C-03F4-405C-9E05-8A50B2D53E3D}" type="presParOf" srcId="{EA21E1DC-9CCA-42FE-AD7B-98C0088D33BF}" destId="{F8177537-9067-4431-A60E-544A6195F0FE}" srcOrd="1" destOrd="0" presId="urn:microsoft.com/office/officeart/2005/8/layout/orgChart1"/>
    <dgm:cxn modelId="{8A99A79F-F22A-4888-A099-86C0605BD355}" type="presParOf" srcId="{D942A47D-E872-4BA6-AF88-1C6BCAF394F6}" destId="{CCE07E8A-DF1A-4916-9DC2-4D0FE87E255C}" srcOrd="1" destOrd="0" presId="urn:microsoft.com/office/officeart/2005/8/layout/orgChart1"/>
    <dgm:cxn modelId="{203305AA-F2FF-4FB7-945B-C40D4EEB42E9}" type="presParOf" srcId="{D942A47D-E872-4BA6-AF88-1C6BCAF394F6}" destId="{3855C17C-7FC7-4EB5-AE8F-2435DB94851F}" srcOrd="2" destOrd="0" presId="urn:microsoft.com/office/officeart/2005/8/layout/orgChart1"/>
    <dgm:cxn modelId="{3A599812-720E-4644-93EB-4BDA63B031D3}" type="presParOf" srcId="{6165BD95-01B3-4B2C-9270-EF8F318BCAE5}" destId="{E03E80AC-791F-4DED-821A-74957AC3A8C7}" srcOrd="2" destOrd="0" presId="urn:microsoft.com/office/officeart/2005/8/layout/orgChart1"/>
    <dgm:cxn modelId="{7B8DEEE4-4229-46D1-A4BB-8D5C2D04B58D}" type="presParOf" srcId="{58AEF701-8B63-4D29-BC3C-9A4E24DEBC5A}" destId="{735FD15C-7DD1-40FB-8CEA-F430EA2ABC9E}" srcOrd="2" destOrd="0" presId="urn:microsoft.com/office/officeart/2005/8/layout/orgChart1"/>
    <dgm:cxn modelId="{3151139B-2719-4E06-B95C-6FA7F3ABB2F5}" type="presParOf" srcId="{CF86081F-5C9E-4D25-9F5C-D17DD6C235D5}" destId="{C2D3CE1A-3049-4791-B868-0A83142B3BA8}" srcOrd="4" destOrd="0" presId="urn:microsoft.com/office/officeart/2005/8/layout/orgChart1"/>
    <dgm:cxn modelId="{C5F54ABF-E33B-47ED-9CE7-AAA71AD216B3}" type="presParOf" srcId="{CF86081F-5C9E-4D25-9F5C-D17DD6C235D5}" destId="{3092CE73-A2F2-455A-BD72-372469DE4951}" srcOrd="5" destOrd="0" presId="urn:microsoft.com/office/officeart/2005/8/layout/orgChart1"/>
    <dgm:cxn modelId="{013EA457-1F0D-4ECD-A308-330BE2B525BF}" type="presParOf" srcId="{3092CE73-A2F2-455A-BD72-372469DE4951}" destId="{C61D90A1-F126-4E5D-A295-CEF713771AE0}" srcOrd="0" destOrd="0" presId="urn:microsoft.com/office/officeart/2005/8/layout/orgChart1"/>
    <dgm:cxn modelId="{2CD61492-9309-4A56-80A5-9CF9FABB7172}" type="presParOf" srcId="{C61D90A1-F126-4E5D-A295-CEF713771AE0}" destId="{39C95EBA-0A55-4980-9016-B2274FC87F30}" srcOrd="0" destOrd="0" presId="urn:microsoft.com/office/officeart/2005/8/layout/orgChart1"/>
    <dgm:cxn modelId="{EAB4CD5E-43CD-4DDC-97E6-9CB6468EE3B3}" type="presParOf" srcId="{C61D90A1-F126-4E5D-A295-CEF713771AE0}" destId="{A717310C-4B2F-4DE9-8837-C3B2E342D382}" srcOrd="1" destOrd="0" presId="urn:microsoft.com/office/officeart/2005/8/layout/orgChart1"/>
    <dgm:cxn modelId="{B5B3C79E-CA6F-4A5F-9545-E1E34A47A217}" type="presParOf" srcId="{3092CE73-A2F2-455A-BD72-372469DE4951}" destId="{068FF0A0-802A-4E4C-8161-C6FD0669AB09}" srcOrd="1" destOrd="0" presId="urn:microsoft.com/office/officeart/2005/8/layout/orgChart1"/>
    <dgm:cxn modelId="{ED7024C2-C62B-45F0-9B30-7FCA0D6D7B47}" type="presParOf" srcId="{068FF0A0-802A-4E4C-8161-C6FD0669AB09}" destId="{977825AD-E66D-4096-B079-5BA79243F39F}" srcOrd="0" destOrd="0" presId="urn:microsoft.com/office/officeart/2005/8/layout/orgChart1"/>
    <dgm:cxn modelId="{D8DC23F9-4820-4A29-B5E9-897596AD7015}" type="presParOf" srcId="{068FF0A0-802A-4E4C-8161-C6FD0669AB09}" destId="{60E3C6EE-7AB6-4DB2-B391-A3826CDE0EF3}" srcOrd="1" destOrd="0" presId="urn:microsoft.com/office/officeart/2005/8/layout/orgChart1"/>
    <dgm:cxn modelId="{DD0677B1-9077-459D-811E-945A5165028B}" type="presParOf" srcId="{60E3C6EE-7AB6-4DB2-B391-A3826CDE0EF3}" destId="{71594B2E-70D1-43EA-A3F4-BFD55A542C44}" srcOrd="0" destOrd="0" presId="urn:microsoft.com/office/officeart/2005/8/layout/orgChart1"/>
    <dgm:cxn modelId="{2B665F1A-FE3F-47A1-957F-8BAB87340480}" type="presParOf" srcId="{71594B2E-70D1-43EA-A3F4-BFD55A542C44}" destId="{9E677956-5C55-4BD1-B3DA-574CDE6DF693}" srcOrd="0" destOrd="0" presId="urn:microsoft.com/office/officeart/2005/8/layout/orgChart1"/>
    <dgm:cxn modelId="{01EC86E0-09FD-428C-82EA-22ED7E67E86F}" type="presParOf" srcId="{71594B2E-70D1-43EA-A3F4-BFD55A542C44}" destId="{D8ED66EA-4E70-44A8-BB44-D9E262443C77}" srcOrd="1" destOrd="0" presId="urn:microsoft.com/office/officeart/2005/8/layout/orgChart1"/>
    <dgm:cxn modelId="{B12F5746-0808-4CED-ADAD-B344D0AF8D1B}" type="presParOf" srcId="{60E3C6EE-7AB6-4DB2-B391-A3826CDE0EF3}" destId="{D477CB56-94D7-4433-BA3A-21F3567D2B7C}" srcOrd="1" destOrd="0" presId="urn:microsoft.com/office/officeart/2005/8/layout/orgChart1"/>
    <dgm:cxn modelId="{2198B3DD-C81D-4C58-AB48-EAAF9FAFA1D0}" type="presParOf" srcId="{60E3C6EE-7AB6-4DB2-B391-A3826CDE0EF3}" destId="{882B244D-87D6-41BC-BBD8-455C5D138459}" srcOrd="2" destOrd="0" presId="urn:microsoft.com/office/officeart/2005/8/layout/orgChart1"/>
    <dgm:cxn modelId="{54CE40B0-D823-474C-9E84-8F17D5B52C3F}" type="presParOf" srcId="{068FF0A0-802A-4E4C-8161-C6FD0669AB09}" destId="{E7502739-0A51-49C4-A952-1840AFD7E3D3}" srcOrd="2" destOrd="0" presId="urn:microsoft.com/office/officeart/2005/8/layout/orgChart1"/>
    <dgm:cxn modelId="{D9592402-D5CA-4B3E-B0ED-685C47BF4E57}" type="presParOf" srcId="{068FF0A0-802A-4E4C-8161-C6FD0669AB09}" destId="{2878205C-46C3-4886-B563-814977E4E07C}" srcOrd="3" destOrd="0" presId="urn:microsoft.com/office/officeart/2005/8/layout/orgChart1"/>
    <dgm:cxn modelId="{A5EEA5A2-3C07-4AFB-8EFB-2741C5B433A0}" type="presParOf" srcId="{2878205C-46C3-4886-B563-814977E4E07C}" destId="{C67B1C20-58F3-406E-9244-D0303CD1AA41}" srcOrd="0" destOrd="0" presId="urn:microsoft.com/office/officeart/2005/8/layout/orgChart1"/>
    <dgm:cxn modelId="{4E07C76A-AB15-41C8-B4C8-0C088BA971A2}" type="presParOf" srcId="{C67B1C20-58F3-406E-9244-D0303CD1AA41}" destId="{74124DC6-CB3C-4BBD-BC98-9CDD4B7D4608}" srcOrd="0" destOrd="0" presId="urn:microsoft.com/office/officeart/2005/8/layout/orgChart1"/>
    <dgm:cxn modelId="{1659F40C-92DD-48C8-A3C3-6B7D02E040F2}" type="presParOf" srcId="{C67B1C20-58F3-406E-9244-D0303CD1AA41}" destId="{5FD959E1-FB20-44B4-AC59-F20F6ABB2086}" srcOrd="1" destOrd="0" presId="urn:microsoft.com/office/officeart/2005/8/layout/orgChart1"/>
    <dgm:cxn modelId="{156590C8-3D74-48ED-8F01-D305BE60E390}" type="presParOf" srcId="{2878205C-46C3-4886-B563-814977E4E07C}" destId="{47CA6C6D-801A-4196-A014-FBD9C5F6321E}" srcOrd="1" destOrd="0" presId="urn:microsoft.com/office/officeart/2005/8/layout/orgChart1"/>
    <dgm:cxn modelId="{521A2894-8C8F-4EF2-9F34-9E5BBE09814B}" type="presParOf" srcId="{2878205C-46C3-4886-B563-814977E4E07C}" destId="{7836CE69-3150-430F-AA38-11BC1E9B9693}" srcOrd="2" destOrd="0" presId="urn:microsoft.com/office/officeart/2005/8/layout/orgChart1"/>
    <dgm:cxn modelId="{539026A4-09E1-4C16-B745-EC74FC555D8D}" type="presParOf" srcId="{3092CE73-A2F2-455A-BD72-372469DE4951}" destId="{FE9D519B-244D-4CD5-9288-67E7401AFCBB}" srcOrd="2" destOrd="0" presId="urn:microsoft.com/office/officeart/2005/8/layout/orgChart1"/>
    <dgm:cxn modelId="{E890D10D-F470-46D8-9A19-09946DDF15F4}" type="presParOf" srcId="{936B1D39-C822-486D-8AF7-B32C20705D98}" destId="{3514CDD6-0208-4294-A930-05B755987826}" srcOrd="2" destOrd="0" presId="urn:microsoft.com/office/officeart/2005/8/layout/orgChart1"/>
    <dgm:cxn modelId="{8A4A0E15-57AC-4513-AB7E-13992BE62320}" type="presParOf" srcId="{936B1D39-C822-486D-8AF7-B32C20705D98}" destId="{7A479DD7-AFFC-4F05-B346-D59D1FF2DFDE}" srcOrd="3" destOrd="0" presId="urn:microsoft.com/office/officeart/2005/8/layout/orgChart1"/>
    <dgm:cxn modelId="{AF08260E-315A-462E-9F87-CE9588B46912}" type="presParOf" srcId="{7A479DD7-AFFC-4F05-B346-D59D1FF2DFDE}" destId="{42AE3D1E-CF4D-45F1-B87E-A6E370019159}" srcOrd="0" destOrd="0" presId="urn:microsoft.com/office/officeart/2005/8/layout/orgChart1"/>
    <dgm:cxn modelId="{6288044C-53F4-41B7-9B46-8A67D4AFE50E}" type="presParOf" srcId="{42AE3D1E-CF4D-45F1-B87E-A6E370019159}" destId="{7FE900BA-15CB-4C48-A3C9-4F453E10B2E0}" srcOrd="0" destOrd="0" presId="urn:microsoft.com/office/officeart/2005/8/layout/orgChart1"/>
    <dgm:cxn modelId="{31791F1C-4085-41BF-B6F3-2D760BA5ABA8}" type="presParOf" srcId="{42AE3D1E-CF4D-45F1-B87E-A6E370019159}" destId="{552D37BE-7295-4197-9B4E-EDB3C32A680A}" srcOrd="1" destOrd="0" presId="urn:microsoft.com/office/officeart/2005/8/layout/orgChart1"/>
    <dgm:cxn modelId="{A64D2A02-E547-443C-9CB6-5460B8D1159F}" type="presParOf" srcId="{7A479DD7-AFFC-4F05-B346-D59D1FF2DFDE}" destId="{5F4D7C3E-AC6E-42EB-8787-5D7E629FEECE}" srcOrd="1" destOrd="0" presId="urn:microsoft.com/office/officeart/2005/8/layout/orgChart1"/>
    <dgm:cxn modelId="{5F614104-70C6-42ED-BD48-D91D35FF0FEC}" type="presParOf" srcId="{7A479DD7-AFFC-4F05-B346-D59D1FF2DFDE}" destId="{DDED8072-BDD0-4097-A340-443B55DC4E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4CDD6-0208-4294-A930-05B755987826}">
      <dsp:nvSpPr>
        <dsp:cNvPr id="0" name=""/>
        <dsp:cNvSpPr/>
      </dsp:nvSpPr>
      <dsp:spPr>
        <a:xfrm>
          <a:off x="4384750" y="421674"/>
          <a:ext cx="1101152" cy="154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577"/>
              </a:lnTo>
              <a:lnTo>
                <a:pt x="1101152" y="154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02739-0A51-49C4-A952-1840AFD7E3D3}">
      <dsp:nvSpPr>
        <dsp:cNvPr id="0" name=""/>
        <dsp:cNvSpPr/>
      </dsp:nvSpPr>
      <dsp:spPr>
        <a:xfrm>
          <a:off x="7281950" y="1460441"/>
          <a:ext cx="165600" cy="97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740"/>
              </a:lnTo>
              <a:lnTo>
                <a:pt x="165600" y="9717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825AD-E66D-4096-B079-5BA79243F39F}">
      <dsp:nvSpPr>
        <dsp:cNvPr id="0" name=""/>
        <dsp:cNvSpPr/>
      </dsp:nvSpPr>
      <dsp:spPr>
        <a:xfrm>
          <a:off x="7049025" y="1460441"/>
          <a:ext cx="232924" cy="944700"/>
        </a:xfrm>
        <a:custGeom>
          <a:avLst/>
          <a:gdLst/>
          <a:ahLst/>
          <a:cxnLst/>
          <a:rect l="0" t="0" r="0" b="0"/>
          <a:pathLst>
            <a:path>
              <a:moveTo>
                <a:pt x="232924" y="0"/>
              </a:moveTo>
              <a:lnTo>
                <a:pt x="232924" y="944700"/>
              </a:lnTo>
              <a:lnTo>
                <a:pt x="0" y="9447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3CE1A-3049-4791-B868-0A83142B3BA8}">
      <dsp:nvSpPr>
        <dsp:cNvPr id="0" name=""/>
        <dsp:cNvSpPr/>
      </dsp:nvSpPr>
      <dsp:spPr>
        <a:xfrm>
          <a:off x="2746257" y="787089"/>
          <a:ext cx="4114018" cy="462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513"/>
              </a:lnTo>
              <a:lnTo>
                <a:pt x="4114018" y="4625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4CB2A-26BE-4661-BDA1-529A4DD4D1D3}">
      <dsp:nvSpPr>
        <dsp:cNvPr id="0" name=""/>
        <dsp:cNvSpPr/>
      </dsp:nvSpPr>
      <dsp:spPr>
        <a:xfrm>
          <a:off x="5053661" y="2268019"/>
          <a:ext cx="164689" cy="1188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8614"/>
              </a:lnTo>
              <a:lnTo>
                <a:pt x="164689" y="11886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0E70A-8596-4644-A7C8-16F4498E6FA2}">
      <dsp:nvSpPr>
        <dsp:cNvPr id="0" name=""/>
        <dsp:cNvSpPr/>
      </dsp:nvSpPr>
      <dsp:spPr>
        <a:xfrm>
          <a:off x="4602207" y="1460441"/>
          <a:ext cx="788793" cy="385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352"/>
              </a:lnTo>
              <a:lnTo>
                <a:pt x="788793" y="297352"/>
              </a:lnTo>
              <a:lnTo>
                <a:pt x="788793" y="3859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978D0-B17D-4FFA-BF71-CC12103F0C05}">
      <dsp:nvSpPr>
        <dsp:cNvPr id="0" name=""/>
        <dsp:cNvSpPr/>
      </dsp:nvSpPr>
      <dsp:spPr>
        <a:xfrm>
          <a:off x="3824740" y="2268019"/>
          <a:ext cx="120480" cy="1180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0252"/>
              </a:lnTo>
              <a:lnTo>
                <a:pt x="120480" y="11802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42F7A-1932-4176-9964-CCD60E67572E}">
      <dsp:nvSpPr>
        <dsp:cNvPr id="0" name=""/>
        <dsp:cNvSpPr/>
      </dsp:nvSpPr>
      <dsp:spPr>
        <a:xfrm>
          <a:off x="4162080" y="1460441"/>
          <a:ext cx="440127" cy="385903"/>
        </a:xfrm>
        <a:custGeom>
          <a:avLst/>
          <a:gdLst/>
          <a:ahLst/>
          <a:cxnLst/>
          <a:rect l="0" t="0" r="0" b="0"/>
          <a:pathLst>
            <a:path>
              <a:moveTo>
                <a:pt x="440127" y="0"/>
              </a:moveTo>
              <a:lnTo>
                <a:pt x="440127" y="297352"/>
              </a:lnTo>
              <a:lnTo>
                <a:pt x="0" y="297352"/>
              </a:lnTo>
              <a:lnTo>
                <a:pt x="0" y="3859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2D5AA-0667-43F5-BA78-A088966BD899}">
      <dsp:nvSpPr>
        <dsp:cNvPr id="0" name=""/>
        <dsp:cNvSpPr/>
      </dsp:nvSpPr>
      <dsp:spPr>
        <a:xfrm>
          <a:off x="2746257" y="787089"/>
          <a:ext cx="1434275" cy="462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513"/>
              </a:lnTo>
              <a:lnTo>
                <a:pt x="1434275" y="4625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E8DFF-8408-4528-8F5C-4E61843DA1DB}">
      <dsp:nvSpPr>
        <dsp:cNvPr id="0" name=""/>
        <dsp:cNvSpPr/>
      </dsp:nvSpPr>
      <dsp:spPr>
        <a:xfrm>
          <a:off x="2017620" y="2247092"/>
          <a:ext cx="425587" cy="1191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1857"/>
              </a:lnTo>
              <a:lnTo>
                <a:pt x="425587" y="11918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D2F78-D97A-4978-8EE2-CDE5792AEFD8}">
      <dsp:nvSpPr>
        <dsp:cNvPr id="0" name=""/>
        <dsp:cNvSpPr/>
      </dsp:nvSpPr>
      <dsp:spPr>
        <a:xfrm>
          <a:off x="906693" y="1437742"/>
          <a:ext cx="1448266" cy="387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123"/>
              </a:lnTo>
              <a:lnTo>
                <a:pt x="1448266" y="299123"/>
              </a:lnTo>
              <a:lnTo>
                <a:pt x="1448266" y="387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A5E4D-5D19-4E13-A7C6-75386A52CB7B}">
      <dsp:nvSpPr>
        <dsp:cNvPr id="0" name=""/>
        <dsp:cNvSpPr/>
      </dsp:nvSpPr>
      <dsp:spPr>
        <a:xfrm>
          <a:off x="352115" y="2247092"/>
          <a:ext cx="712208" cy="1181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597"/>
              </a:lnTo>
              <a:lnTo>
                <a:pt x="712208" y="11815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F9A9E-B44C-4649-8049-1A17AEB3874A}">
      <dsp:nvSpPr>
        <dsp:cNvPr id="0" name=""/>
        <dsp:cNvSpPr/>
      </dsp:nvSpPr>
      <dsp:spPr>
        <a:xfrm>
          <a:off x="689454" y="1437742"/>
          <a:ext cx="217238" cy="387675"/>
        </a:xfrm>
        <a:custGeom>
          <a:avLst/>
          <a:gdLst/>
          <a:ahLst/>
          <a:cxnLst/>
          <a:rect l="0" t="0" r="0" b="0"/>
          <a:pathLst>
            <a:path>
              <a:moveTo>
                <a:pt x="217238" y="0"/>
              </a:moveTo>
              <a:lnTo>
                <a:pt x="217238" y="299123"/>
              </a:lnTo>
              <a:lnTo>
                <a:pt x="0" y="299123"/>
              </a:lnTo>
              <a:lnTo>
                <a:pt x="0" y="3876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06D73-E5C0-474A-A0E0-189C5995C6CD}">
      <dsp:nvSpPr>
        <dsp:cNvPr id="0" name=""/>
        <dsp:cNvSpPr/>
      </dsp:nvSpPr>
      <dsp:spPr>
        <a:xfrm>
          <a:off x="1328367" y="787089"/>
          <a:ext cx="1417889" cy="439815"/>
        </a:xfrm>
        <a:custGeom>
          <a:avLst/>
          <a:gdLst/>
          <a:ahLst/>
          <a:cxnLst/>
          <a:rect l="0" t="0" r="0" b="0"/>
          <a:pathLst>
            <a:path>
              <a:moveTo>
                <a:pt x="1417889" y="0"/>
              </a:moveTo>
              <a:lnTo>
                <a:pt x="1417889" y="439815"/>
              </a:lnTo>
              <a:lnTo>
                <a:pt x="0" y="4398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DD271-0344-4C4C-A133-AE68A4C7455B}">
      <dsp:nvSpPr>
        <dsp:cNvPr id="0" name=""/>
        <dsp:cNvSpPr/>
      </dsp:nvSpPr>
      <dsp:spPr>
        <a:xfrm>
          <a:off x="3167932" y="421674"/>
          <a:ext cx="1216818" cy="154577"/>
        </a:xfrm>
        <a:custGeom>
          <a:avLst/>
          <a:gdLst/>
          <a:ahLst/>
          <a:cxnLst/>
          <a:rect l="0" t="0" r="0" b="0"/>
          <a:pathLst>
            <a:path>
              <a:moveTo>
                <a:pt x="1216818" y="0"/>
              </a:moveTo>
              <a:lnTo>
                <a:pt x="1216818" y="154577"/>
              </a:lnTo>
              <a:lnTo>
                <a:pt x="0" y="154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9D98F-81FE-45E7-9431-CF34CD845426}">
      <dsp:nvSpPr>
        <dsp:cNvPr id="0" name=""/>
        <dsp:cNvSpPr/>
      </dsp:nvSpPr>
      <dsp:spPr>
        <a:xfrm>
          <a:off x="3963075" y="0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Trh: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Česko</a:t>
          </a:r>
        </a:p>
      </dsp:txBody>
      <dsp:txXfrm>
        <a:off x="3963075" y="0"/>
        <a:ext cx="843349" cy="421674"/>
      </dsp:txXfrm>
    </dsp:sp>
    <dsp:sp modelId="{88AC6D5F-0D83-4795-8200-3FD7F72ECF6B}">
      <dsp:nvSpPr>
        <dsp:cNvPr id="0" name=""/>
        <dsp:cNvSpPr/>
      </dsp:nvSpPr>
      <dsp:spPr>
        <a:xfrm>
          <a:off x="2324582" y="365415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Koncový návštěvník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ANO</a:t>
          </a:r>
        </a:p>
      </dsp:txBody>
      <dsp:txXfrm>
        <a:off x="2324582" y="365415"/>
        <a:ext cx="843349" cy="421674"/>
      </dsp:txXfrm>
    </dsp:sp>
    <dsp:sp modelId="{0179E650-0699-4E6E-9CB5-E13C5439532A}">
      <dsp:nvSpPr>
        <dsp:cNvPr id="0" name=""/>
        <dsp:cNvSpPr/>
      </dsp:nvSpPr>
      <dsp:spPr>
        <a:xfrm>
          <a:off x="485018" y="1016067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Vlastněná média</a:t>
          </a:r>
        </a:p>
      </dsp:txBody>
      <dsp:txXfrm>
        <a:off x="485018" y="1016067"/>
        <a:ext cx="843349" cy="421674"/>
      </dsp:txXfrm>
    </dsp:sp>
    <dsp:sp modelId="{6820DD0B-8CBB-4AAF-99BC-47520C9668BD}">
      <dsp:nvSpPr>
        <dsp:cNvPr id="0" name=""/>
        <dsp:cNvSpPr/>
      </dsp:nvSpPr>
      <dsp:spPr>
        <a:xfrm>
          <a:off x="267780" y="1825417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online</a:t>
          </a:r>
        </a:p>
      </dsp:txBody>
      <dsp:txXfrm>
        <a:off x="267780" y="1825417"/>
        <a:ext cx="843349" cy="421674"/>
      </dsp:txXfrm>
    </dsp:sp>
    <dsp:sp modelId="{39316449-8CB6-4B54-969A-B68A74965D60}">
      <dsp:nvSpPr>
        <dsp:cNvPr id="0" name=""/>
        <dsp:cNvSpPr/>
      </dsp:nvSpPr>
      <dsp:spPr>
        <a:xfrm>
          <a:off x="1064323" y="3075269"/>
          <a:ext cx="843349" cy="7068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Web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Profily na sociálních sítích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Mobilní </a:t>
          </a:r>
          <a:r>
            <a:rPr lang="cs-CZ" sz="800" kern="1200" dirty="0" err="1"/>
            <a:t>app</a:t>
          </a:r>
          <a:endParaRPr lang="cs-CZ" sz="800" kern="1200" dirty="0"/>
        </a:p>
      </dsp:txBody>
      <dsp:txXfrm>
        <a:off x="1064323" y="3075269"/>
        <a:ext cx="843349" cy="706840"/>
      </dsp:txXfrm>
    </dsp:sp>
    <dsp:sp modelId="{19A38F0B-043D-46CF-9D36-56E815AB5126}">
      <dsp:nvSpPr>
        <dsp:cNvPr id="0" name=""/>
        <dsp:cNvSpPr/>
      </dsp:nvSpPr>
      <dsp:spPr>
        <a:xfrm>
          <a:off x="1933285" y="1825417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 err="1"/>
            <a:t>offline</a:t>
          </a:r>
          <a:endParaRPr lang="cs-CZ" sz="800" kern="1200" dirty="0"/>
        </a:p>
      </dsp:txBody>
      <dsp:txXfrm>
        <a:off x="1933285" y="1825417"/>
        <a:ext cx="843349" cy="421674"/>
      </dsp:txXfrm>
    </dsp:sp>
    <dsp:sp modelId="{387816C1-ED33-4F55-A750-89CB8D9B3CE9}">
      <dsp:nvSpPr>
        <dsp:cNvPr id="0" name=""/>
        <dsp:cNvSpPr/>
      </dsp:nvSpPr>
      <dsp:spPr>
        <a:xfrm>
          <a:off x="2443208" y="3075269"/>
          <a:ext cx="843349" cy="7273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Bannery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Vnitřní marketing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Turistické noviny</a:t>
          </a:r>
        </a:p>
      </dsp:txBody>
      <dsp:txXfrm>
        <a:off x="2443208" y="3075269"/>
        <a:ext cx="843349" cy="727359"/>
      </dsp:txXfrm>
    </dsp:sp>
    <dsp:sp modelId="{69B2DCF3-0EE7-4964-9944-DD6ACB8747A4}">
      <dsp:nvSpPr>
        <dsp:cNvPr id="0" name=""/>
        <dsp:cNvSpPr/>
      </dsp:nvSpPr>
      <dsp:spPr>
        <a:xfrm>
          <a:off x="4180533" y="1038766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Placená média</a:t>
          </a:r>
        </a:p>
      </dsp:txBody>
      <dsp:txXfrm>
        <a:off x="4180533" y="1038766"/>
        <a:ext cx="843349" cy="421674"/>
      </dsp:txXfrm>
    </dsp:sp>
    <dsp:sp modelId="{463D3AB2-E075-4D09-8758-18E95B89C4B3}">
      <dsp:nvSpPr>
        <dsp:cNvPr id="0" name=""/>
        <dsp:cNvSpPr/>
      </dsp:nvSpPr>
      <dsp:spPr>
        <a:xfrm>
          <a:off x="3740406" y="1846345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online</a:t>
          </a:r>
        </a:p>
      </dsp:txBody>
      <dsp:txXfrm>
        <a:off x="3740406" y="1846345"/>
        <a:ext cx="843349" cy="421674"/>
      </dsp:txXfrm>
    </dsp:sp>
    <dsp:sp modelId="{0F8D22C8-453B-4705-9A24-E19BE3CE01A8}">
      <dsp:nvSpPr>
        <dsp:cNvPr id="0" name=""/>
        <dsp:cNvSpPr/>
      </dsp:nvSpPr>
      <dsp:spPr>
        <a:xfrm>
          <a:off x="3945221" y="3075269"/>
          <a:ext cx="843349" cy="7460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Reklama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Podpora prodeje</a:t>
          </a:r>
        </a:p>
      </dsp:txBody>
      <dsp:txXfrm>
        <a:off x="3945221" y="3075269"/>
        <a:ext cx="843349" cy="746005"/>
      </dsp:txXfrm>
    </dsp:sp>
    <dsp:sp modelId="{7E84C804-D503-4E31-AED5-89C1536EF2AE}">
      <dsp:nvSpPr>
        <dsp:cNvPr id="0" name=""/>
        <dsp:cNvSpPr/>
      </dsp:nvSpPr>
      <dsp:spPr>
        <a:xfrm>
          <a:off x="4969326" y="1846345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 err="1"/>
            <a:t>offline</a:t>
          </a:r>
          <a:endParaRPr lang="cs-CZ" sz="800" kern="1200" dirty="0"/>
        </a:p>
      </dsp:txBody>
      <dsp:txXfrm>
        <a:off x="4969326" y="1846345"/>
        <a:ext cx="843349" cy="421674"/>
      </dsp:txXfrm>
    </dsp:sp>
    <dsp:sp modelId="{D33AF6F8-BA8D-441A-9D81-E2ECB3F4A49F}">
      <dsp:nvSpPr>
        <dsp:cNvPr id="0" name=""/>
        <dsp:cNvSpPr/>
      </dsp:nvSpPr>
      <dsp:spPr>
        <a:xfrm>
          <a:off x="5218350" y="3075269"/>
          <a:ext cx="843349" cy="762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Reklama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Podpora prodeje</a:t>
          </a:r>
        </a:p>
      </dsp:txBody>
      <dsp:txXfrm>
        <a:off x="5218350" y="3075269"/>
        <a:ext cx="843349" cy="762729"/>
      </dsp:txXfrm>
    </dsp:sp>
    <dsp:sp modelId="{39C95EBA-0A55-4980-9016-B2274FC87F30}">
      <dsp:nvSpPr>
        <dsp:cNvPr id="0" name=""/>
        <dsp:cNvSpPr/>
      </dsp:nvSpPr>
      <dsp:spPr>
        <a:xfrm>
          <a:off x="6860275" y="1038766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Vysloužilá média</a:t>
          </a:r>
        </a:p>
      </dsp:txBody>
      <dsp:txXfrm>
        <a:off x="6860275" y="1038766"/>
        <a:ext cx="843349" cy="421674"/>
      </dsp:txXfrm>
    </dsp:sp>
    <dsp:sp modelId="{9E677956-5C55-4BD1-B3DA-574CDE6DF693}">
      <dsp:nvSpPr>
        <dsp:cNvPr id="0" name=""/>
        <dsp:cNvSpPr/>
      </dsp:nvSpPr>
      <dsp:spPr>
        <a:xfrm>
          <a:off x="6205676" y="1812611"/>
          <a:ext cx="843349" cy="1185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Online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Sociální sítě</a:t>
          </a:r>
        </a:p>
      </dsp:txBody>
      <dsp:txXfrm>
        <a:off x="6205676" y="1812611"/>
        <a:ext cx="843349" cy="1185061"/>
      </dsp:txXfrm>
    </dsp:sp>
    <dsp:sp modelId="{74124DC6-CB3C-4BBD-BC98-9CDD4B7D4608}">
      <dsp:nvSpPr>
        <dsp:cNvPr id="0" name=""/>
        <dsp:cNvSpPr/>
      </dsp:nvSpPr>
      <dsp:spPr>
        <a:xfrm>
          <a:off x="7447550" y="1818851"/>
          <a:ext cx="843349" cy="12266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 err="1"/>
            <a:t>Offline</a:t>
          </a:r>
          <a:endParaRPr lang="cs-CZ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WOM</a:t>
          </a:r>
        </a:p>
      </dsp:txBody>
      <dsp:txXfrm>
        <a:off x="7447550" y="1818851"/>
        <a:ext cx="843349" cy="1226660"/>
      </dsp:txXfrm>
    </dsp:sp>
    <dsp:sp modelId="{7FE900BA-15CB-4C48-A3C9-4F453E10B2E0}">
      <dsp:nvSpPr>
        <dsp:cNvPr id="0" name=""/>
        <dsp:cNvSpPr/>
      </dsp:nvSpPr>
      <dsp:spPr>
        <a:xfrm>
          <a:off x="5485902" y="365415"/>
          <a:ext cx="843349" cy="421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Zprostředkovatelé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800" kern="1200" dirty="0"/>
            <a:t>NE</a:t>
          </a:r>
        </a:p>
      </dsp:txBody>
      <dsp:txXfrm>
        <a:off x="5485902" y="365415"/>
        <a:ext cx="843349" cy="42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3D325-B3B7-40EF-B0FC-11B510AEE2D1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A03ED-D971-49CF-94E4-A07233585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61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D1CBAC8-13B1-4297-89F0-DADEF83447DA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1959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13E7F0-F501-484C-AD14-52D80DE27620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4179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1295FF-B8FF-4082-A203-45B8EFA64292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233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61634C-922B-4265-A1CA-A3AB26B20AA1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2514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63E1DF-A277-412C-85A1-63FF80E2C8CD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876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3843A-3DBB-404C-B63F-94409E2CDAFE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94211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izenplatzhalt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AT" altLang="cs-CZ" sz="2000"/>
              <a:t>Online Brand Management Pyramide – Aktivitäten die zur Führung einer toiuristischen Marke nötig sind.</a:t>
            </a:r>
          </a:p>
        </p:txBody>
      </p:sp>
      <p:sp>
        <p:nvSpPr>
          <p:cNvPr id="31748" name="Foliennummernplatzhalt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BD861BE-4ABB-4B9D-BD02-DFD965D67B7E}" type="slidenum">
              <a:rPr lang="de-DE" sz="1200">
                <a:cs typeface="+mn-cs"/>
              </a:rPr>
              <a:pPr algn="r">
                <a:defRPr/>
              </a:pPr>
              <a:t>25</a:t>
            </a:fld>
            <a:endParaRPr lang="de-DE" sz="1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48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28578F5-F322-4D33-A37E-65BD8E4141F9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6689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EC74EC5-7EC2-4C89-8DDB-6979B1BDBAC2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8317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23CB46-2D63-4189-93E2-D8D77E32F665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5687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A4A1C8-5AF5-4EE3-80FA-1DD1CDD71CF3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9728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4" name="Notizenplatzhalt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de-AT" altLang="cs-CZ"/>
          </a:p>
        </p:txBody>
      </p:sp>
      <p:sp>
        <p:nvSpPr>
          <p:cNvPr id="19460" name="Foliennummernplatzhalt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61EC7CC-D0F7-4C00-98EC-9B2AD6688F89}" type="slidenum">
              <a:rPr lang="de-DE" sz="1200">
                <a:cs typeface="+mn-cs"/>
              </a:rPr>
              <a:pPr algn="r">
                <a:defRPr/>
              </a:pPr>
              <a:t>31</a:t>
            </a:fld>
            <a:endParaRPr lang="de-DE" sz="1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01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88AC28-F059-42D0-8140-5FC5A01494B3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2A5D56A-55C7-4ADD-95CE-402488A39444}" type="slidenum">
              <a:rPr lang="de-DE" sz="1200">
                <a:cs typeface="+mn-cs"/>
              </a:rPr>
              <a:pPr algn="r">
                <a:defRPr/>
              </a:pPr>
              <a:t>34</a:t>
            </a:fld>
            <a:endParaRPr lang="de-DE" sz="1200">
              <a:cs typeface="+mn-cs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81600" cy="4114800"/>
          </a:xfrm>
          <a:noFill/>
        </p:spPr>
        <p:txBody>
          <a:bodyPr/>
          <a:lstStyle/>
          <a:p>
            <a:pPr eaLnBrk="1" hangingPunct="1"/>
            <a:r>
              <a:rPr lang="de-DE" altLang="cs-CZ" sz="1400" b="1">
                <a:solidFill>
                  <a:schemeClr val="tx2"/>
                </a:solidFill>
              </a:rPr>
              <a:t>Ihr Beitrag zum Reiseführer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de-DE" altLang="cs-CZ" sz="1400"/>
              <a:t>Bereitstellung qualitativ hochwertigen Contents 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de-DE" altLang="cs-CZ" sz="1400"/>
              <a:t>Best-Of Angebote entwickeln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de-DE" altLang="cs-CZ" sz="1400"/>
              <a:t>Aktive Teilnahme an den Rechercheläufen</a:t>
            </a:r>
          </a:p>
        </p:txBody>
      </p:sp>
    </p:spTree>
    <p:extLst>
      <p:ext uri="{BB962C8B-B14F-4D97-AF65-F5344CB8AC3E}">
        <p14:creationId xmlns:p14="http://schemas.microsoft.com/office/powerpoint/2010/main" val="27100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F5ACA-126A-4E66-B014-3EAC3E0D2403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325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FB7A6E-121C-4C45-8112-B7F94B8EE388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864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D078F5-C0CD-449D-AADE-D546EE608D08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4262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E016B3-160F-44B9-95C1-69C216E0656C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9C9D368-D9C1-4EAA-BE10-E0B9335CEF36}" type="slidenum">
              <a:rPr lang="de-DE" sz="1200">
                <a:cs typeface="+mn-cs"/>
              </a:rPr>
              <a:pPr algn="r">
                <a:defRPr/>
              </a:pPr>
              <a:t>37</a:t>
            </a:fld>
            <a:endParaRPr lang="de-DE" sz="1200">
              <a:cs typeface="+mn-cs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ChangeArrowheads="1"/>
          </p:cNvSpPr>
          <p:nvPr/>
        </p:nvSpPr>
        <p:spPr bwMode="auto">
          <a:xfrm>
            <a:off x="984250" y="4437063"/>
            <a:ext cx="45212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Ca. 22.000 Interviews 2008/2009 gesamt</a:t>
            </a:r>
          </a:p>
          <a:p>
            <a:pPr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Fragebogen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Außer Deutsch: 11 verschiedene Sprachen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11 Zusatzfragen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Insgesamt 120 Fragebogenmutationen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T-MONA ist gerade wieder in eine Befragungswelle gestartet. Dazu die Zahlen und Fakten (s. Folie), damit sie einen guten Überblick über die Dimensionen von T-MONA bekommen: Interviews, Teilnehmer, Fragebogen, usw.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cs-CZ">
                <a:solidFill>
                  <a:srgbClr val="DC0000"/>
                </a:solidFill>
              </a:rPr>
              <a:t>Interviews werden durchgeführt mit Reisenden aus den 6 Basismärkten (D, Ö, NL, UK, CH, I) und aus 5 weiteren Märkten (HU, CZ, USA, RO, DK), davon sind CZ, USA, RO und DK ganz neu. Mit diesen Märkten sind 87% der Österreichgäste abgedeckt</a:t>
            </a:r>
            <a:r>
              <a:rPr lang="de-DE" altLang="cs-CZ" sz="2600">
                <a:solidFill>
                  <a:srgbClr val="DC0000"/>
                </a:solidFill>
              </a:rPr>
              <a:t> </a:t>
            </a:r>
            <a:r>
              <a:rPr lang="de-DE" altLang="cs-CZ">
                <a:solidFill>
                  <a:srgbClr val="DC0000"/>
                </a:solidFill>
              </a:rPr>
              <a:t>(Übernachtungen 2007).</a:t>
            </a:r>
          </a:p>
        </p:txBody>
      </p:sp>
    </p:spTree>
    <p:extLst>
      <p:ext uri="{BB962C8B-B14F-4D97-AF65-F5344CB8AC3E}">
        <p14:creationId xmlns:p14="http://schemas.microsoft.com/office/powerpoint/2010/main" val="281400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EC74EC5-7EC2-4C89-8DDB-6979B1BDBAC2}" type="slidenum">
              <a:rPr lang="cs-CZ" altLang="cs-CZ" smtClean="0"/>
              <a:pPr/>
              <a:t>38</a:t>
            </a:fld>
            <a:endParaRPr lang="cs-CZ" alt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3202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77FB5-976E-4291-BA07-2EF44D68DC14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60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1354114-4F73-48C2-BD00-1954D8BF750B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147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08243B-BD63-4B03-91EF-B8FE3F492043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9673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D22D326-49D5-4AE8-952C-3317140B7C6A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9382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72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1F6DCB-1C3B-4ECA-8BE2-0711BFC8B984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79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A4EEE6-5E77-48AB-8BD6-EF94253A676F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8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76E39ED-6801-4AB3-9672-35E801693F92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024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93A50-B60C-40DC-8A66-E04004EE0A3E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37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79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0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34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91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284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2"/>
            <a:ext cx="5169259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2"/>
            <a:ext cx="5169259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29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27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474885" y="1981200"/>
            <a:ext cx="5005916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474885" y="4114800"/>
            <a:ext cx="5005916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B2114-2732-4A1B-8F6B-7B2365E9F8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89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0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837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90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67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9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143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74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A58BEEBD-B737-4AD7-B975-4028BA767BE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45757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20" r:id="rId15"/>
    <p:sldLayoutId id="2147483721" r:id="rId16"/>
    <p:sldLayoutId id="2147483722" r:id="rId17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com/search?q=ubytov%C3%A1n%C3%AD+krav%C3%AD+hora&amp;rlz=1C1GCEU_cs&amp;oq=ubytov%C3%A1n%C3%AD+krav%C3%AD+hora&amp;aqs=chrome.0.69i59j46i19i175i199j0i19i22i30l2.3318j0j7&amp;sourceid=chrome&amp;ie=UTF-8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google.com/search?q=ubytov%C3%A1n%C3%AD+mikulov&amp;rlz=1C1GCEU_cs&amp;oq=ubytov%C3%A1n%C3%AD+mikulov&amp;aqs=chrome..69i57j0i20i263j0j0i22i30l5.4437j0j7&amp;sourceid=chrome&amp;ie=UTF-8" TargetMode="External"/><Relationship Id="rId4" Type="http://schemas.openxmlformats.org/officeDocument/2006/relationships/hyperlink" Target="https://www.google.com/search?rlz=1C1GCEU_cs&amp;sxsrf=ALeKk02GpVWAHQDgrEDLyQaj5PbVj6eJPg%3A1605084316676&amp;ei=nKSrX83YKM6csAfZ06GwBQ&amp;q=hochkonig+accommodation&amp;oq=hochk%C3%B6nig+acco&amp;gs_lcp=CgZwc3ktYWIQARgAMgkIABDJAxAWEB4yBggAEBYQHjIGCAAQFhAeMgYIABAWEB4yBggAEBYQHjoECAAQRzoICAAQyQMQywE6BQgAEMsBOgsILhDHARCvARDLAToNCC4QyQMQFBCHAhCTAjoCCAA6CAguEMcBEK8BUNwXWLEjYKAuaABwAngAgAGoAYgBlgSSAQMzLjKYAQCgAQGqAQdnd3Mtd2l6yAEIwAEB&amp;sclient=psy-ab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austria.info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erikjohanssonphoto.com/wor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visitcopenhagen.com/copenhagen-tourist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visitnorway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australia.com/en/things-to-do/aquatic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spaceneedle.com/hom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greenlandin3minutes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lt.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tourismnewbrunswick.ca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aktivity I.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1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376390"/>
              </p:ext>
            </p:extLst>
          </p:nvPr>
        </p:nvGraphicFramePr>
        <p:xfrm>
          <a:off x="1847528" y="1026542"/>
          <a:ext cx="8568952" cy="653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245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2575"/>
            <a:ext cx="9144000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16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633" y="1034302"/>
            <a:ext cx="9144000" cy="5667375"/>
          </a:xfrm>
          <a:noFill/>
        </p:spPr>
      </p:pic>
    </p:spTree>
    <p:extLst>
      <p:ext uri="{BB962C8B-B14F-4D97-AF65-F5344CB8AC3E}">
        <p14:creationId xmlns:p14="http://schemas.microsoft.com/office/powerpoint/2010/main" val="826413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7"/>
          <p:cNvSpPr>
            <a:spLocks noGrp="1" noChangeArrowheads="1"/>
          </p:cNvSpPr>
          <p:nvPr>
            <p:ph type="title"/>
          </p:nvPr>
        </p:nvSpPr>
        <p:spPr>
          <a:xfrm>
            <a:off x="679453" y="987516"/>
            <a:ext cx="10782180" cy="6477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Online aktivity</a:t>
            </a:r>
            <a:endParaRPr lang="cs-CZ" altLang="cs-CZ" dirty="0"/>
          </a:p>
        </p:txBody>
      </p:sp>
      <p:sp>
        <p:nvSpPr>
          <p:cNvPr id="45059" name="Rectangle 39"/>
          <p:cNvSpPr>
            <a:spLocks noGrp="1" noChangeArrowheads="1"/>
          </p:cNvSpPr>
          <p:nvPr>
            <p:ph sz="half" idx="1"/>
          </p:nvPr>
        </p:nvSpPr>
        <p:spPr>
          <a:xfrm>
            <a:off x="679453" y="1635216"/>
            <a:ext cx="10916802" cy="456624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Co všechno </a:t>
            </a:r>
            <a:r>
              <a:rPr lang="cs-CZ" altLang="cs-CZ" sz="2400" dirty="0" smtClean="0"/>
              <a:t>můžeme zvažovat:</a:t>
            </a:r>
            <a:endParaRPr lang="cs-CZ" altLang="cs-CZ" sz="2400" dirty="0"/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Internetová prezentace, webdesign – koncepce, kreativita, tvorba, správa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 err="1"/>
              <a:t>Flash</a:t>
            </a:r>
            <a:r>
              <a:rPr lang="cs-CZ" altLang="cs-CZ" sz="2000" dirty="0"/>
              <a:t> prezentace, </a:t>
            </a:r>
            <a:r>
              <a:rPr lang="cs-CZ" altLang="cs-CZ" sz="2000" dirty="0" err="1"/>
              <a:t>microsite</a:t>
            </a:r>
            <a:r>
              <a:rPr lang="cs-CZ" altLang="cs-CZ" sz="2000" dirty="0"/>
              <a:t> – kreativní řešení webu pro kampaně, soutěže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Tvorba aplikací – např. on-line rezervace, redakční systém, ….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Soutěže a hry – ankety, dotazníky, hry pro zábavu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E-mail marketing – jednorázová i pravidelná komunikace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Reklamní kampaně – bannery, …..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Reklama ve vyhledávačích – SEM (</a:t>
            </a:r>
            <a:r>
              <a:rPr lang="cs-CZ" altLang="cs-CZ" sz="2000" dirty="0" err="1"/>
              <a:t>search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engines</a:t>
            </a:r>
            <a:r>
              <a:rPr lang="cs-CZ" altLang="cs-CZ" sz="2000" dirty="0"/>
              <a:t> marketing, SEO (</a:t>
            </a:r>
            <a:r>
              <a:rPr lang="cs-CZ" altLang="cs-CZ" sz="2000" dirty="0" err="1"/>
              <a:t>search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engines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optimisation</a:t>
            </a:r>
            <a:r>
              <a:rPr lang="cs-CZ" altLang="cs-CZ" sz="2000" dirty="0"/>
              <a:t>)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Data </a:t>
            </a:r>
            <a:r>
              <a:rPr lang="cs-CZ" altLang="cs-CZ" sz="2000" dirty="0" err="1"/>
              <a:t>mining</a:t>
            </a:r>
            <a:endParaRPr lang="cs-CZ" altLang="cs-CZ" sz="2000" dirty="0"/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Působení na sociálních sítích (youtube.com, facebook.com, ….)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Publicita na jiných webových stránkách</a:t>
            </a:r>
          </a:p>
          <a:p>
            <a:pPr marL="342900" indent="-34290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Analýza webu – web </a:t>
            </a:r>
            <a:r>
              <a:rPr lang="cs-CZ" altLang="cs-CZ" sz="2000" dirty="0" err="1"/>
              <a:t>assessment</a:t>
            </a:r>
            <a:r>
              <a:rPr lang="cs-CZ" altLang="cs-CZ" sz="2000" dirty="0"/>
              <a:t> studie, příprava koncepcí a </a:t>
            </a:r>
            <a:r>
              <a:rPr lang="cs-CZ" altLang="cs-CZ" sz="2000" dirty="0" smtClean="0"/>
              <a:t>řešení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16348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88" y="0"/>
            <a:ext cx="529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75520" y="6381329"/>
            <a:ext cx="151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Autor: Michal </a:t>
            </a:r>
            <a:r>
              <a:rPr lang="cs-CZ" sz="1200" dirty="0" err="1"/>
              <a:t>Krutiš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5814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 descr="goo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06438"/>
            <a:ext cx="7154863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40"/>
          <p:cNvGrpSpPr>
            <a:grpSpLocks/>
          </p:cNvGrpSpPr>
          <p:nvPr/>
        </p:nvGrpSpPr>
        <p:grpSpPr bwMode="auto">
          <a:xfrm rot="10800000">
            <a:off x="4238626" y="1544638"/>
            <a:ext cx="1927225" cy="487362"/>
            <a:chOff x="147824" y="2832099"/>
            <a:chExt cx="2595376" cy="552450"/>
          </a:xfrm>
        </p:grpSpPr>
        <p:sp>
          <p:nvSpPr>
            <p:cNvPr id="44061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62" name="Text Box 8"/>
            <p:cNvSpPr txBox="1">
              <a:spLocks noChangeArrowheads="1"/>
            </p:cNvSpPr>
            <p:nvPr/>
          </p:nvSpPr>
          <p:spPr bwMode="auto">
            <a:xfrm rot="10800000">
              <a:off x="147824" y="2899953"/>
              <a:ext cx="1971118" cy="41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cards</a:t>
              </a:r>
            </a:p>
          </p:txBody>
        </p:sp>
      </p:grpSp>
      <p:grpSp>
        <p:nvGrpSpPr>
          <p:cNvPr id="3" name="Gruppieren 40"/>
          <p:cNvGrpSpPr>
            <a:grpSpLocks/>
          </p:cNvGrpSpPr>
          <p:nvPr/>
        </p:nvGrpSpPr>
        <p:grpSpPr bwMode="auto">
          <a:xfrm rot="10800000">
            <a:off x="4168776" y="3219451"/>
            <a:ext cx="2066925" cy="487363"/>
            <a:chOff x="71111" y="2832099"/>
            <a:chExt cx="2672089" cy="552450"/>
          </a:xfrm>
        </p:grpSpPr>
        <p:sp>
          <p:nvSpPr>
            <p:cNvPr id="44059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60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87357"/>
              <a:ext cx="1972256" cy="41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videos</a:t>
              </a:r>
            </a:p>
          </p:txBody>
        </p:sp>
      </p:grpSp>
      <p:grpSp>
        <p:nvGrpSpPr>
          <p:cNvPr id="4" name="Gruppieren 40"/>
          <p:cNvGrpSpPr>
            <a:grpSpLocks/>
          </p:cNvGrpSpPr>
          <p:nvPr/>
        </p:nvGrpSpPr>
        <p:grpSpPr bwMode="auto">
          <a:xfrm rot="10800000">
            <a:off x="4168776" y="6357939"/>
            <a:ext cx="2066925" cy="428625"/>
            <a:chOff x="71111" y="2832099"/>
            <a:chExt cx="2672089" cy="552450"/>
          </a:xfrm>
        </p:grpSpPr>
        <p:sp>
          <p:nvSpPr>
            <p:cNvPr id="44057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8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33546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blogs</a:t>
              </a:r>
            </a:p>
          </p:txBody>
        </p:sp>
      </p:grpSp>
      <p:grpSp>
        <p:nvGrpSpPr>
          <p:cNvPr id="5" name="Gruppieren 40"/>
          <p:cNvGrpSpPr>
            <a:grpSpLocks/>
          </p:cNvGrpSpPr>
          <p:nvPr/>
        </p:nvGrpSpPr>
        <p:grpSpPr bwMode="auto">
          <a:xfrm rot="10800000">
            <a:off x="4168776" y="5286376"/>
            <a:ext cx="2066925" cy="428625"/>
            <a:chOff x="71111" y="2832099"/>
            <a:chExt cx="2672089" cy="552450"/>
          </a:xfrm>
        </p:grpSpPr>
        <p:sp>
          <p:nvSpPr>
            <p:cNvPr id="44055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6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74469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pictures</a:t>
              </a:r>
            </a:p>
          </p:txBody>
        </p:sp>
      </p:grpSp>
      <p:grpSp>
        <p:nvGrpSpPr>
          <p:cNvPr id="6" name="Gruppieren 40"/>
          <p:cNvGrpSpPr>
            <a:grpSpLocks/>
          </p:cNvGrpSpPr>
          <p:nvPr/>
        </p:nvGrpSpPr>
        <p:grpSpPr bwMode="auto">
          <a:xfrm rot="10800000">
            <a:off x="4168776" y="4584701"/>
            <a:ext cx="1857375" cy="500063"/>
            <a:chOff x="341816" y="2832099"/>
            <a:chExt cx="2401384" cy="552450"/>
          </a:xfrm>
        </p:grpSpPr>
        <p:sp>
          <p:nvSpPr>
            <p:cNvPr id="44053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4" name="Text Box 8"/>
            <p:cNvSpPr txBox="1">
              <a:spLocks noChangeArrowheads="1"/>
            </p:cNvSpPr>
            <p:nvPr/>
          </p:nvSpPr>
          <p:spPr bwMode="auto">
            <a:xfrm rot="10800000">
              <a:off x="341816" y="2943830"/>
              <a:ext cx="2124301" cy="40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communities</a:t>
              </a:r>
            </a:p>
          </p:txBody>
        </p:sp>
      </p:grpSp>
      <p:grpSp>
        <p:nvGrpSpPr>
          <p:cNvPr id="7" name="Gruppieren 40"/>
          <p:cNvGrpSpPr>
            <a:grpSpLocks/>
          </p:cNvGrpSpPr>
          <p:nvPr/>
        </p:nvGrpSpPr>
        <p:grpSpPr bwMode="auto">
          <a:xfrm rot="10800000">
            <a:off x="7562851" y="2101851"/>
            <a:ext cx="2092325" cy="500063"/>
            <a:chOff x="-73165" y="2832099"/>
            <a:chExt cx="2816365" cy="552450"/>
          </a:xfrm>
        </p:grpSpPr>
        <p:sp>
          <p:nvSpPr>
            <p:cNvPr id="44051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2" name="Text Box 8"/>
            <p:cNvSpPr txBox="1">
              <a:spLocks noChangeArrowheads="1"/>
            </p:cNvSpPr>
            <p:nvPr/>
          </p:nvSpPr>
          <p:spPr bwMode="auto">
            <a:xfrm rot="10800000">
              <a:off x="-73165" y="2898231"/>
              <a:ext cx="1972310" cy="40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ads</a:t>
              </a:r>
            </a:p>
          </p:txBody>
        </p:sp>
      </p:grpSp>
      <p:grpSp>
        <p:nvGrpSpPr>
          <p:cNvPr id="8" name="Gruppieren 40"/>
          <p:cNvGrpSpPr>
            <a:grpSpLocks/>
          </p:cNvGrpSpPr>
          <p:nvPr/>
        </p:nvGrpSpPr>
        <p:grpSpPr bwMode="auto">
          <a:xfrm rot="10800000">
            <a:off x="4168776" y="5829301"/>
            <a:ext cx="2066925" cy="428625"/>
            <a:chOff x="71111" y="2832099"/>
            <a:chExt cx="2672089" cy="552450"/>
          </a:xfrm>
        </p:grpSpPr>
        <p:sp>
          <p:nvSpPr>
            <p:cNvPr id="44049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50" name="Text Box 8"/>
            <p:cNvSpPr txBox="1">
              <a:spLocks noChangeArrowheads="1"/>
            </p:cNvSpPr>
            <p:nvPr/>
          </p:nvSpPr>
          <p:spPr bwMode="auto">
            <a:xfrm rot="10800000">
              <a:off x="71111" y="2870376"/>
              <a:ext cx="1972256" cy="4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news</a:t>
              </a:r>
            </a:p>
          </p:txBody>
        </p:sp>
      </p:grpSp>
      <p:grpSp>
        <p:nvGrpSpPr>
          <p:cNvPr id="9" name="Gruppieren 40"/>
          <p:cNvGrpSpPr>
            <a:grpSpLocks/>
          </p:cNvGrpSpPr>
          <p:nvPr/>
        </p:nvGrpSpPr>
        <p:grpSpPr bwMode="auto">
          <a:xfrm rot="10800000">
            <a:off x="4238625" y="2241550"/>
            <a:ext cx="1924050" cy="488950"/>
            <a:chOff x="150112" y="2832099"/>
            <a:chExt cx="2593088" cy="552450"/>
          </a:xfrm>
        </p:grpSpPr>
        <p:sp>
          <p:nvSpPr>
            <p:cNvPr id="44047" name="AutoShape 7"/>
            <p:cNvSpPr>
              <a:spLocks noChangeArrowheads="1"/>
            </p:cNvSpPr>
            <p:nvPr/>
          </p:nvSpPr>
          <p:spPr bwMode="auto">
            <a:xfrm>
              <a:off x="458788" y="2832099"/>
              <a:ext cx="2284412" cy="552450"/>
            </a:xfrm>
            <a:prstGeom prst="homePlate">
              <a:avLst>
                <a:gd name="adj" fmla="val 79581"/>
              </a:avLst>
            </a:prstGeom>
            <a:solidFill>
              <a:srgbClr val="C8020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rot="10800000" wrap="none" lIns="89305" tIns="44653" rIns="89305" bIns="44653" anchor="ctr"/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de-AT" altLang="cs-CZ" sz="2500">
                <a:solidFill>
                  <a:srgbClr val="DC0000"/>
                </a:solidFill>
              </a:endParaRPr>
            </a:p>
          </p:txBody>
        </p:sp>
        <p:sp>
          <p:nvSpPr>
            <p:cNvPr id="44048" name="Text Box 8"/>
            <p:cNvSpPr txBox="1">
              <a:spLocks noChangeArrowheads="1"/>
            </p:cNvSpPr>
            <p:nvPr/>
          </p:nvSpPr>
          <p:spPr bwMode="auto">
            <a:xfrm rot="10800000">
              <a:off x="150112" y="2889898"/>
              <a:ext cx="1971673" cy="41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305" tIns="44653" rIns="89305" bIns="44653">
              <a:spAutoFit/>
            </a:bodyPr>
            <a:lstStyle>
              <a:lvl1pPr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893763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893763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893763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8937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cs-CZ" sz="1800">
                  <a:solidFill>
                    <a:schemeClr val="bg1"/>
                  </a:solidFill>
                </a:rPr>
                <a:t>UGC</a:t>
              </a:r>
            </a:p>
          </p:txBody>
        </p:sp>
      </p:grpSp>
      <p:grpSp>
        <p:nvGrpSpPr>
          <p:cNvPr id="10" name="Gruppieren 40"/>
          <p:cNvGrpSpPr>
            <a:grpSpLocks/>
          </p:cNvGrpSpPr>
          <p:nvPr/>
        </p:nvGrpSpPr>
        <p:grpSpPr bwMode="auto">
          <a:xfrm rot="10800000">
            <a:off x="4072296" y="3986795"/>
            <a:ext cx="1843391" cy="489454"/>
            <a:chOff x="458789" y="2832099"/>
            <a:chExt cx="2284412" cy="552450"/>
          </a:xfrm>
          <a:solidFill>
            <a:srgbClr val="C00000"/>
          </a:solidFill>
        </p:grpSpPr>
        <p:sp>
          <p:nvSpPr>
            <p:cNvPr id="27663" name="AutoShape 7"/>
            <p:cNvSpPr>
              <a:spLocks noChangeArrowheads="1"/>
            </p:cNvSpPr>
            <p:nvPr/>
          </p:nvSpPr>
          <p:spPr bwMode="auto">
            <a:xfrm>
              <a:off x="458789" y="2832099"/>
              <a:ext cx="2284412" cy="552450"/>
            </a:xfrm>
            <a:prstGeom prst="homePlate">
              <a:avLst>
                <a:gd name="adj" fmla="val 79581"/>
              </a:avLst>
            </a:prstGeom>
            <a:grp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664" name="Text Box 8"/>
            <p:cNvSpPr txBox="1">
              <a:spLocks noChangeArrowheads="1"/>
            </p:cNvSpPr>
            <p:nvPr/>
          </p:nvSpPr>
          <p:spPr bwMode="auto">
            <a:xfrm rot="10800000">
              <a:off x="667669" y="2889209"/>
              <a:ext cx="1297208" cy="417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dirty="0">
                  <a:solidFill>
                    <a:schemeClr val="bg1"/>
                  </a:solidFill>
                </a:rPr>
                <a:t>DMO</a:t>
              </a:r>
            </a:p>
          </p:txBody>
        </p:sp>
      </p:grpSp>
      <p:sp>
        <p:nvSpPr>
          <p:cNvPr id="44044" name="Rechteck 31"/>
          <p:cNvSpPr>
            <a:spLocks noChangeArrowheads="1"/>
          </p:cNvSpPr>
          <p:nvPr/>
        </p:nvSpPr>
        <p:spPr bwMode="auto">
          <a:xfrm>
            <a:off x="8177213" y="5811838"/>
            <a:ext cx="908050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05" tIns="44653" rIns="89305" bIns="44653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de-AT" altLang="cs-CZ" sz="2500">
              <a:solidFill>
                <a:srgbClr val="DC0000"/>
              </a:solidFill>
            </a:endParaRPr>
          </a:p>
        </p:txBody>
      </p:sp>
      <p:sp>
        <p:nvSpPr>
          <p:cNvPr id="44045" name="Titel 1"/>
          <p:cNvSpPr txBox="1">
            <a:spLocks/>
          </p:cNvSpPr>
          <p:nvPr/>
        </p:nvSpPr>
        <p:spPr bwMode="auto">
          <a:xfrm>
            <a:off x="1524000" y="1"/>
            <a:ext cx="8459788" cy="765175"/>
          </a:xfrm>
          <a:prstGeom prst="rect">
            <a:avLst/>
          </a:prstGeom>
          <a:solidFill>
            <a:srgbClr val="D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05" tIns="44653" rIns="89305" bIns="44653" anchor="ctr"/>
          <a:lstStyle>
            <a:lvl1pPr marL="354013" indent="-354013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3500">
                <a:solidFill>
                  <a:schemeClr val="bg1"/>
                </a:solidFill>
              </a:rPr>
              <a:t>Traveller‘s View on Destinations</a:t>
            </a:r>
            <a:endParaRPr lang="de-DE" altLang="cs-CZ" sz="3500">
              <a:solidFill>
                <a:schemeClr val="bg1"/>
              </a:solidFill>
            </a:endParaRPr>
          </a:p>
        </p:txBody>
      </p:sp>
      <p:pic>
        <p:nvPicPr>
          <p:cNvPr id="44046" name="Grafik 4" descr="SignetP_ANTO_eg_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6221413"/>
            <a:ext cx="30527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7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C:\Users\sauer\SkyDrive\Výuka\Marketing\Přednášky\PPT prezentace\Nové\2013\obrázky_emarketing\wiki_MV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12" y="188640"/>
            <a:ext cx="90490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8451850" y="2133601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 err="1">
                <a:solidFill>
                  <a:schemeClr val="bg1"/>
                </a:solidFill>
              </a:rPr>
              <a:t>Wiky</a:t>
            </a:r>
            <a:endParaRPr lang="cs-CZ" altLang="cs-CZ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77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0751" r="60156" b="4582"/>
          <a:stretch/>
        </p:blipFill>
        <p:spPr>
          <a:xfrm>
            <a:off x="202172" y="74612"/>
            <a:ext cx="11189728" cy="6687466"/>
          </a:xfrm>
          <a:prstGeom prst="rect">
            <a:avLst/>
          </a:prstGeom>
        </p:spPr>
      </p:pic>
      <p:sp>
        <p:nvSpPr>
          <p:cNvPr id="79875" name="Ovál 2"/>
          <p:cNvSpPr>
            <a:spLocks noChangeArrowheads="1"/>
          </p:cNvSpPr>
          <p:nvPr/>
        </p:nvSpPr>
        <p:spPr bwMode="auto">
          <a:xfrm>
            <a:off x="5448300" y="981076"/>
            <a:ext cx="863600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6" name="Ovál 5"/>
          <p:cNvSpPr>
            <a:spLocks noChangeArrowheads="1"/>
          </p:cNvSpPr>
          <p:nvPr/>
        </p:nvSpPr>
        <p:spPr bwMode="auto">
          <a:xfrm>
            <a:off x="5257800" y="1557338"/>
            <a:ext cx="863600" cy="576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7" name="Ovál 4"/>
          <p:cNvSpPr>
            <a:spLocks noChangeArrowheads="1"/>
          </p:cNvSpPr>
          <p:nvPr/>
        </p:nvSpPr>
        <p:spPr bwMode="auto">
          <a:xfrm>
            <a:off x="5375275" y="1484314"/>
            <a:ext cx="865188" cy="6492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78" name="TextovéPole 6"/>
          <p:cNvSpPr txBox="1">
            <a:spLocks noChangeArrowheads="1"/>
          </p:cNvSpPr>
          <p:nvPr/>
        </p:nvSpPr>
        <p:spPr bwMode="auto">
          <a:xfrm>
            <a:off x="8451850" y="2133601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Online PR</a:t>
            </a:r>
          </a:p>
        </p:txBody>
      </p:sp>
      <p:sp>
        <p:nvSpPr>
          <p:cNvPr id="79879" name="Obdélník 7"/>
          <p:cNvSpPr>
            <a:spLocks noChangeArrowheads="1"/>
          </p:cNvSpPr>
          <p:nvPr/>
        </p:nvSpPr>
        <p:spPr bwMode="auto">
          <a:xfrm>
            <a:off x="8328025" y="2133601"/>
            <a:ext cx="22415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9880" name="Obdélník 8"/>
          <p:cNvSpPr>
            <a:spLocks noChangeArrowheads="1"/>
          </p:cNvSpPr>
          <p:nvPr/>
        </p:nvSpPr>
        <p:spPr bwMode="auto">
          <a:xfrm>
            <a:off x="8256589" y="2133601"/>
            <a:ext cx="2160587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Ovál 9"/>
          <p:cNvSpPr/>
          <p:nvPr/>
        </p:nvSpPr>
        <p:spPr bwMode="auto">
          <a:xfrm rot="16200000">
            <a:off x="3530600" y="93663"/>
            <a:ext cx="863600" cy="1296988"/>
          </a:xfrm>
          <a:prstGeom prst="ellipse">
            <a:avLst/>
          </a:prstGeom>
          <a:noFill/>
          <a:ln>
            <a:solidFill>
              <a:srgbClr val="FF000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cs-CZ">
              <a:solidFill>
                <a:srgbClr val="DC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sauer\SkyDrive\Výuka\Marketing\Přednášky\PPT prezentace\Nové\2013\obrázky_emarketing\blog_sy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56" y="260649"/>
            <a:ext cx="9147600" cy="64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544272" y="1052737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3315166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426450" y="560612"/>
            <a:ext cx="2241550" cy="492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Rezervace</a:t>
            </a:r>
          </a:p>
        </p:txBody>
      </p:sp>
      <p:pic>
        <p:nvPicPr>
          <p:cNvPr id="2" name="Obrázek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448" r="71768" b="4052"/>
          <a:stretch/>
        </p:blipFill>
        <p:spPr>
          <a:xfrm>
            <a:off x="208174" y="-1"/>
            <a:ext cx="7849975" cy="67644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32987" y="4400550"/>
            <a:ext cx="2628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4"/>
              </a:rPr>
              <a:t>Region </a:t>
            </a:r>
            <a:r>
              <a:rPr lang="cs-CZ" dirty="0" err="1" smtClean="0">
                <a:hlinkClick r:id="rId4"/>
              </a:rPr>
              <a:t>Hochkönig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72411" y="2495811"/>
            <a:ext cx="214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/>
              </a:rPr>
              <a:t>TO Mikulovsko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00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Komunikační mix</a:t>
            </a:r>
          </a:p>
        </p:txBody>
      </p:sp>
      <p:sp>
        <p:nvSpPr>
          <p:cNvPr id="13315" name="Rectangle 2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je nejvýznamnější složkou marketingového mixu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accent1"/>
                </a:solidFill>
              </a:rPr>
              <a:t>účelem propagace (resp. komunikačního mixu) je modifikovat spotřební chování zákazníka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tzn., že cílem propagačního mixu je informovat, přesvědčovat a připomínat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2376409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sauer\SkyDrive\Výuka\Marketing\Přednášky\PPT prezentace\Nové\2013\obrázky_emarketing\mapy.cz_F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649"/>
            <a:ext cx="9144000" cy="61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6"/>
          <p:cNvSpPr txBox="1">
            <a:spLocks noChangeArrowheads="1"/>
          </p:cNvSpPr>
          <p:nvPr/>
        </p:nvSpPr>
        <p:spPr bwMode="auto">
          <a:xfrm>
            <a:off x="8426451" y="4293096"/>
            <a:ext cx="2241550" cy="89255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600" b="1" i="1">
                <a:solidFill>
                  <a:srgbClr val="DC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0" dirty="0">
                <a:solidFill>
                  <a:schemeClr val="bg1"/>
                </a:solidFill>
              </a:rPr>
              <a:t>Mapové portály</a:t>
            </a:r>
          </a:p>
        </p:txBody>
      </p:sp>
    </p:spTree>
    <p:extLst>
      <p:ext uri="{BB962C8B-B14F-4D97-AF65-F5344CB8AC3E}">
        <p14:creationId xmlns:p14="http://schemas.microsoft.com/office/powerpoint/2010/main" val="423334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2470150" y="6248400"/>
            <a:ext cx="19050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cs-CZ" altLang="cs-CZ" sz="1000"/>
              <a:t>Zápatí prezentace</a:t>
            </a:r>
          </a:p>
        </p:txBody>
      </p:sp>
      <p:sp>
        <p:nvSpPr>
          <p:cNvPr id="4608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876800" y="6248400"/>
            <a:ext cx="28956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fld id="{A62093E8-B774-4117-8BE6-E460A0263988}" type="slidenum">
              <a:rPr lang="cs-CZ" altLang="cs-CZ" sz="1000"/>
              <a:pPr algn="ctr" eaLnBrk="1" hangingPunct="1">
                <a:buClrTx/>
                <a:buSzTx/>
                <a:buFontTx/>
                <a:buNone/>
              </a:pPr>
              <a:t>21</a:t>
            </a:fld>
            <a:endParaRPr lang="cs-CZ" altLang="cs-CZ" sz="1000"/>
          </a:p>
        </p:txBody>
      </p:sp>
      <p:pic>
        <p:nvPicPr>
          <p:cNvPr id="46084" name="Obrázek 3" descr="coke_goo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0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2470150" y="6248400"/>
            <a:ext cx="19050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ClrTx/>
              <a:buSzTx/>
              <a:buFontTx/>
              <a:buNone/>
            </a:pPr>
            <a:r>
              <a:rPr lang="cs-CZ" altLang="cs-CZ" sz="1000"/>
              <a:t>Zápatí prezentace</a:t>
            </a:r>
          </a:p>
        </p:txBody>
      </p:sp>
      <p:sp>
        <p:nvSpPr>
          <p:cNvPr id="47107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876800" y="6248400"/>
            <a:ext cx="2895600" cy="457200"/>
          </a:xfrm>
          <a:noFill/>
        </p:spPr>
        <p:txBody>
          <a:bodyPr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fld id="{EFF42826-C552-4BD8-A00E-129E9439CF51}" type="slidenum">
              <a:rPr lang="cs-CZ" altLang="cs-CZ" sz="1000"/>
              <a:pPr algn="ctr" eaLnBrk="1" hangingPunct="1">
                <a:buClrTx/>
                <a:buSzTx/>
                <a:buFontTx/>
                <a:buNone/>
              </a:pPr>
              <a:t>22</a:t>
            </a:fld>
            <a:endParaRPr lang="cs-CZ" altLang="cs-CZ" sz="1000"/>
          </a:p>
        </p:txBody>
      </p:sp>
      <p:pic>
        <p:nvPicPr>
          <p:cNvPr id="47108" name="Obrázek 3" descr="coke_goog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25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544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206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cs-CZ" altLang="cs-CZ" sz="2500">
              <a:solidFill>
                <a:srgbClr val="DC0000"/>
              </a:solidFill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200025"/>
            <a:ext cx="824706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hteck 4"/>
          <p:cNvSpPr>
            <a:spLocks noChangeArrowheads="1"/>
          </p:cNvSpPr>
          <p:nvPr/>
        </p:nvSpPr>
        <p:spPr bwMode="auto">
          <a:xfrm>
            <a:off x="1881188" y="6367464"/>
            <a:ext cx="4572000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cs-CZ" sz="1200">
                <a:solidFill>
                  <a:srgbClr val="DC0000"/>
                </a:solidFill>
              </a:rPr>
              <a:t>http://www.slideshare.net/adunne/designing-for-a-web-of-data</a:t>
            </a:r>
          </a:p>
        </p:txBody>
      </p:sp>
    </p:spTree>
    <p:extLst>
      <p:ext uri="{BB962C8B-B14F-4D97-AF65-F5344CB8AC3E}">
        <p14:creationId xmlns:p14="http://schemas.microsoft.com/office/powerpoint/2010/main" val="137445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206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cs-CZ" altLang="cs-CZ" sz="2500">
              <a:solidFill>
                <a:srgbClr val="DC0000"/>
              </a:solidFill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214314"/>
            <a:ext cx="8247063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hteck 4"/>
          <p:cNvSpPr>
            <a:spLocks noChangeArrowheads="1"/>
          </p:cNvSpPr>
          <p:nvPr/>
        </p:nvSpPr>
        <p:spPr bwMode="auto">
          <a:xfrm>
            <a:off x="1881188" y="6386514"/>
            <a:ext cx="4572000" cy="2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cs-CZ" sz="1200">
                <a:solidFill>
                  <a:srgbClr val="DC0000"/>
                </a:solidFill>
              </a:rPr>
              <a:t>http://www.slideshare.net/adunne/designing-for-a-web-of-data</a:t>
            </a:r>
          </a:p>
        </p:txBody>
      </p:sp>
    </p:spTree>
    <p:extLst>
      <p:ext uri="{BB962C8B-B14F-4D97-AF65-F5344CB8AC3E}">
        <p14:creationId xmlns:p14="http://schemas.microsoft.com/office/powerpoint/2010/main" val="1708822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leichschenkliges Dreieck 4"/>
          <p:cNvSpPr>
            <a:spLocks noChangeArrowheads="1"/>
          </p:cNvSpPr>
          <p:nvPr/>
        </p:nvSpPr>
        <p:spPr bwMode="auto">
          <a:xfrm>
            <a:off x="2738439" y="1357314"/>
            <a:ext cx="3214687" cy="4573587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91430" tIns="45714" rIns="91430" bIns="45714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cs-CZ" altLang="cs-CZ" sz="2500"/>
          </a:p>
        </p:txBody>
      </p:sp>
      <p:cxnSp>
        <p:nvCxnSpPr>
          <p:cNvPr id="45059" name="Gerade Verbindung 15"/>
          <p:cNvCxnSpPr>
            <a:cxnSpLocks noChangeShapeType="1"/>
          </p:cNvCxnSpPr>
          <p:nvPr/>
        </p:nvCxnSpPr>
        <p:spPr bwMode="auto">
          <a:xfrm>
            <a:off x="3933825" y="2881314"/>
            <a:ext cx="958850" cy="1587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0" name="Gerade Verbindung 17"/>
          <p:cNvCxnSpPr>
            <a:cxnSpLocks noChangeShapeType="1"/>
          </p:cNvCxnSpPr>
          <p:nvPr/>
        </p:nvCxnSpPr>
        <p:spPr bwMode="auto">
          <a:xfrm>
            <a:off x="3498850" y="3949700"/>
            <a:ext cx="1828800" cy="1588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1" name="Gerade Verbindung 18"/>
          <p:cNvCxnSpPr>
            <a:cxnSpLocks noChangeShapeType="1"/>
          </p:cNvCxnSpPr>
          <p:nvPr/>
        </p:nvCxnSpPr>
        <p:spPr bwMode="auto">
          <a:xfrm>
            <a:off x="3179764" y="5046664"/>
            <a:ext cx="2466975" cy="1587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8" name="Gerade Verbindung mit Pfeil 33"/>
          <p:cNvCxnSpPr>
            <a:cxnSpLocks noChangeShapeType="1"/>
          </p:cNvCxnSpPr>
          <p:nvPr/>
        </p:nvCxnSpPr>
        <p:spPr bwMode="auto">
          <a:xfrm rot="5400000">
            <a:off x="61914" y="3729039"/>
            <a:ext cx="46815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9" name="Gerade Verbindung mit Pfeil 35"/>
          <p:cNvCxnSpPr>
            <a:cxnSpLocks noChangeShapeType="1"/>
          </p:cNvCxnSpPr>
          <p:nvPr/>
        </p:nvCxnSpPr>
        <p:spPr bwMode="auto">
          <a:xfrm>
            <a:off x="2767014" y="6215064"/>
            <a:ext cx="329088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674674" y="2000158"/>
            <a:ext cx="496837" cy="3143926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000" dirty="0" err="1">
                <a:latin typeface="Arial" pitchFamily="34" charset="0"/>
                <a:cs typeface="Arial" pitchFamily="34" charset="0"/>
              </a:rPr>
              <a:t>purchase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>
                <a:latin typeface="Arial" pitchFamily="34" charset="0"/>
                <a:cs typeface="Arial" pitchFamily="34" charset="0"/>
              </a:rPr>
              <a:t>decision</a:t>
            </a:r>
            <a:endParaRPr lang="de-A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2595564" y="6172201"/>
            <a:ext cx="357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de-AT" altLang="cs-CZ" sz="2000"/>
              <a:t>persons involved</a:t>
            </a:r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3309938" y="2028825"/>
            <a:ext cx="6572250" cy="406400"/>
          </a:xfrm>
          <a:prstGeom prst="rect">
            <a:avLst/>
          </a:prstGeom>
          <a:solidFill>
            <a:srgbClr val="F2F2F2">
              <a:alpha val="90195"/>
            </a:srgbClr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site structure  &amp; definition of „action“</a:t>
            </a:r>
          </a:p>
        </p:txBody>
      </p:sp>
      <p:sp>
        <p:nvSpPr>
          <p:cNvPr id="46" name="Textfeld 45"/>
          <p:cNvSpPr txBox="1">
            <a:spLocks noChangeArrowheads="1"/>
          </p:cNvSpPr>
          <p:nvPr/>
        </p:nvSpPr>
        <p:spPr bwMode="auto">
          <a:xfrm>
            <a:off x="3309938" y="3028950"/>
            <a:ext cx="6572250" cy="406400"/>
          </a:xfrm>
          <a:prstGeom prst="rect">
            <a:avLst/>
          </a:prstGeom>
          <a:solidFill>
            <a:srgbClr val="F2F2F2">
              <a:alpha val="90195"/>
            </a:srgbClr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websearch  (search engine optimization / marketing)</a:t>
            </a:r>
          </a:p>
        </p:txBody>
      </p:sp>
      <p:sp>
        <p:nvSpPr>
          <p:cNvPr id="47" name="Textfeld 46"/>
          <p:cNvSpPr txBox="1">
            <a:spLocks noChangeArrowheads="1"/>
          </p:cNvSpPr>
          <p:nvPr/>
        </p:nvSpPr>
        <p:spPr bwMode="auto">
          <a:xfrm>
            <a:off x="3309938" y="4143375"/>
            <a:ext cx="6572250" cy="406400"/>
          </a:xfrm>
          <a:prstGeom prst="rect">
            <a:avLst/>
          </a:prstGeom>
          <a:solidFill>
            <a:srgbClr val="F2F2F2">
              <a:alpha val="90195"/>
            </a:srgbClr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eMarketing / online yield management</a:t>
            </a:r>
            <a:endParaRPr lang="de-DE" altLang="cs-CZ" sz="1400"/>
          </a:p>
        </p:txBody>
      </p:sp>
      <p:sp>
        <p:nvSpPr>
          <p:cNvPr id="48" name="Textfeld 47"/>
          <p:cNvSpPr txBox="1">
            <a:spLocks noChangeArrowheads="1"/>
          </p:cNvSpPr>
          <p:nvPr/>
        </p:nvSpPr>
        <p:spPr bwMode="auto">
          <a:xfrm>
            <a:off x="3309938" y="5078413"/>
            <a:ext cx="6572250" cy="711200"/>
          </a:xfrm>
          <a:prstGeom prst="rect">
            <a:avLst/>
          </a:prstGeom>
          <a:solidFill>
            <a:srgbClr val="FFC000">
              <a:alpha val="90195"/>
            </a:srgbClr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social web / web 2.0 (online but offsite)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attracts user‘s attention through „google‘s page 1“ </a:t>
            </a:r>
          </a:p>
        </p:txBody>
      </p:sp>
      <p:cxnSp>
        <p:nvCxnSpPr>
          <p:cNvPr id="3086" name="Gerade Verbindung mit Pfeil 48"/>
          <p:cNvCxnSpPr>
            <a:cxnSpLocks noChangeShapeType="1"/>
          </p:cNvCxnSpPr>
          <p:nvPr/>
        </p:nvCxnSpPr>
        <p:spPr bwMode="auto">
          <a:xfrm rot="5400000">
            <a:off x="7958931" y="3877469"/>
            <a:ext cx="468153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feld 49"/>
          <p:cNvSpPr txBox="1"/>
          <p:nvPr/>
        </p:nvSpPr>
        <p:spPr>
          <a:xfrm>
            <a:off x="10104894" y="2713323"/>
            <a:ext cx="496837" cy="1785972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000" dirty="0" err="1">
                <a:latin typeface="Arial" pitchFamily="34" charset="0"/>
                <a:cs typeface="Arial" pitchFamily="34" charset="0"/>
              </a:rPr>
              <a:t>costs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24677" y="5499971"/>
            <a:ext cx="373726" cy="528547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>
                <a:latin typeface="Arial" pitchFamily="34" charset="0"/>
                <a:cs typeface="Arial" pitchFamily="34" charset="0"/>
              </a:rPr>
              <a:t>near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024677" y="1499858"/>
            <a:ext cx="373726" cy="527081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>
                <a:latin typeface="Arial" pitchFamily="34" charset="0"/>
                <a:cs typeface="Arial" pitchFamily="34" charset="0"/>
              </a:rPr>
              <a:t>far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113468" y="5429994"/>
            <a:ext cx="373726" cy="670193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>
                <a:latin typeface="Arial" pitchFamily="34" charset="0"/>
                <a:cs typeface="Arial" pitchFamily="34" charset="0"/>
              </a:rPr>
              <a:t>low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084690" y="1571408"/>
            <a:ext cx="373726" cy="527082"/>
          </a:xfrm>
          <a:prstGeom prst="rect">
            <a:avLst/>
          </a:prstGeom>
          <a:noFill/>
        </p:spPr>
        <p:txBody>
          <a:bodyPr vert="vert270" lIns="93616" tIns="46808" rIns="93616" bIns="46808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>
                <a:latin typeface="Arial" pitchFamily="34" charset="0"/>
                <a:cs typeface="Arial" pitchFamily="34" charset="0"/>
              </a:rPr>
              <a:t>high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076" name="Titel 1"/>
          <p:cNvSpPr txBox="1">
            <a:spLocks/>
          </p:cNvSpPr>
          <p:nvPr/>
        </p:nvSpPr>
        <p:spPr bwMode="auto">
          <a:xfrm>
            <a:off x="1698626" y="9525"/>
            <a:ext cx="8804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4000">
                <a:solidFill>
                  <a:schemeClr val="accent2"/>
                </a:solidFill>
              </a:rPr>
              <a:t>Online Brand Management</a:t>
            </a: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3352801" y="5186363"/>
            <a:ext cx="6570663" cy="406400"/>
          </a:xfrm>
          <a:prstGeom prst="rect">
            <a:avLst/>
          </a:prstGeom>
          <a:solidFill>
            <a:srgbClr val="FFC000">
              <a:alpha val="89803"/>
            </a:srgbClr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AT" altLang="cs-CZ" sz="2000"/>
              <a:t>„content is king!“</a:t>
            </a:r>
            <a:endParaRPr lang="de-DE" altLang="cs-CZ" sz="2000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4899025" y="685801"/>
            <a:ext cx="48577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 typeface="Arial" charset="0"/>
              <a:buNone/>
            </a:pPr>
            <a:r>
              <a:rPr lang="de-AT" altLang="cs-CZ" sz="2500"/>
              <a:t>… how to operate touristic brands in the world wide web?</a:t>
            </a:r>
          </a:p>
        </p:txBody>
      </p:sp>
      <p:pic>
        <p:nvPicPr>
          <p:cNvPr id="45079" name="Grafik 23" descr="SignetP_ANTO_eg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6364289"/>
            <a:ext cx="21431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45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8" grpId="0"/>
      <p:bldP spid="45" grpId="0" animBg="1"/>
      <p:bldP spid="46" grpId="0" animBg="1"/>
      <p:bldP spid="47" grpId="0" animBg="1"/>
      <p:bldP spid="48" grpId="0" animBg="1"/>
      <p:bldP spid="25" grpId="0" animBg="1"/>
      <p:bldP spid="25" grpId="1" animBg="1"/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ow cards are taking over Web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824"/>
            <a:ext cx="9148214" cy="48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449" y="858839"/>
            <a:ext cx="7158037" cy="88389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Webové stránky</a:t>
            </a:r>
          </a:p>
        </p:txBody>
      </p:sp>
      <p:sp>
        <p:nvSpPr>
          <p:cNvPr id="47107" name="Rectangle 36"/>
          <p:cNvSpPr>
            <a:spLocks noGrp="1" noChangeArrowheads="1"/>
          </p:cNvSpPr>
          <p:nvPr>
            <p:ph idx="1"/>
          </p:nvPr>
        </p:nvSpPr>
        <p:spPr>
          <a:xfrm>
            <a:off x="687449" y="1466504"/>
            <a:ext cx="10819980" cy="51152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Musí být atraktivní, aktuální a musí mít zajímavý obsah, aby přilákaly návštěvníka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Při jejich tvorbě řešíme následující otázky: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Za jakým účelem se chce management destinace prezentovat na internetu?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Bude management destinace prostřednictvím webových stránek poskytovat informace o destinaci, prodávat nebo umožňovat rezervaci?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Proč by chtěl navštívit webové stránky právě této destinace?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Proč by chtěl někdo na stránkách destinace inzerovat?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24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/>
              <a:t>Webová</a:t>
            </a:r>
            <a:r>
              <a:rPr lang="cs-CZ" altLang="cs-CZ" sz="3200" dirty="0"/>
              <a:t> </a:t>
            </a:r>
            <a:r>
              <a:rPr lang="cs-CZ" altLang="cs-CZ" sz="2800" dirty="0"/>
              <a:t>stránka určená veřejnosti by měla poskytovat:</a:t>
            </a:r>
          </a:p>
        </p:txBody>
      </p:sp>
      <p:sp>
        <p:nvSpPr>
          <p:cNvPr id="48131" name="Rectangle 8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Základní informace o destinaci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Nabídka produktů – někde až do podoby balíčků (paušálů)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Informační a rezervační systém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Mapové služby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Plánovač cest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Aktuální informace o plánovaných akcích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Katalogy a brožury vydané destinací</a:t>
            </a:r>
          </a:p>
          <a:p>
            <a:pPr eaLnBrk="1" hangingPunct="1">
              <a:lnSpc>
                <a:spcPct val="112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Videa, Blogy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8330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9460" y="116632"/>
            <a:ext cx="3960438" cy="6165304"/>
          </a:xfrm>
        </p:spPr>
        <p:txBody>
          <a:bodyPr/>
          <a:lstStyle/>
          <a:p>
            <a:pPr marL="0" indent="0">
              <a:buNone/>
            </a:pPr>
            <a:r>
              <a:rPr lang="cs-CZ" sz="5400" b="1" dirty="0">
                <a:solidFill>
                  <a:schemeClr val="accent1"/>
                </a:solidFill>
              </a:rPr>
              <a:t>WEBOVÉ STRÁNKY JSOU JAKO LEDOVEC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1" y="116632"/>
            <a:ext cx="498823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Prvky komunikačního mixu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>
                <a:solidFill>
                  <a:schemeClr val="accent1"/>
                </a:solidFill>
              </a:rPr>
              <a:t>Reklama</a:t>
            </a:r>
          </a:p>
          <a:p>
            <a:pPr eaLnBrk="1" hangingPunct="1"/>
            <a:r>
              <a:rPr lang="cs-CZ" altLang="cs-CZ" sz="2800"/>
              <a:t>Osobní prodej</a:t>
            </a:r>
          </a:p>
          <a:p>
            <a:pPr eaLnBrk="1" hangingPunct="1"/>
            <a:r>
              <a:rPr lang="cs-CZ" altLang="cs-CZ" sz="2800"/>
              <a:t>Podpora prodeje</a:t>
            </a:r>
          </a:p>
          <a:p>
            <a:pPr eaLnBrk="1" hangingPunct="1"/>
            <a:r>
              <a:rPr lang="cs-CZ" altLang="cs-CZ" sz="2800"/>
              <a:t>Interní reklama</a:t>
            </a:r>
          </a:p>
          <a:p>
            <a:pPr eaLnBrk="1" hangingPunct="1"/>
            <a:r>
              <a:rPr lang="cs-CZ" altLang="cs-CZ" sz="2800">
                <a:solidFill>
                  <a:schemeClr val="accent1"/>
                </a:solidFill>
              </a:rPr>
              <a:t>Public relation (PR)</a:t>
            </a:r>
          </a:p>
        </p:txBody>
      </p:sp>
    </p:spTree>
    <p:extLst>
      <p:ext uri="{BB962C8B-B14F-4D97-AF65-F5344CB8AC3E}">
        <p14:creationId xmlns:p14="http://schemas.microsoft.com/office/powerpoint/2010/main" val="3260667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"/>
            <a:ext cx="72009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2" y="-1971600"/>
            <a:ext cx="11759690" cy="1124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4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57339"/>
            <a:ext cx="748506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73326" y="1981200"/>
            <a:ext cx="3757613" cy="4114800"/>
          </a:xfrm>
        </p:spPr>
        <p:txBody>
          <a:bodyPr/>
          <a:lstStyle/>
          <a:p>
            <a:pPr eaLnBrk="1" hangingPunct="1"/>
            <a:endParaRPr lang="cs-CZ" altLang="cs-CZ" sz="2800"/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6376988" y="1981201"/>
            <a:ext cx="3757612" cy="19843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8133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6376988" y="4110038"/>
            <a:ext cx="3757612" cy="1985962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4" y="1389064"/>
            <a:ext cx="7024687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2483" b="69850"/>
          <a:stretch>
            <a:fillRect/>
          </a:stretch>
        </p:blipFill>
        <p:spPr bwMode="auto">
          <a:xfrm>
            <a:off x="2566988" y="1052514"/>
            <a:ext cx="6858000" cy="102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4918" r="5902" b="44324"/>
          <a:stretch>
            <a:fillRect/>
          </a:stretch>
        </p:blipFill>
        <p:spPr bwMode="auto">
          <a:xfrm>
            <a:off x="2782888" y="1052514"/>
            <a:ext cx="6532562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itel 1"/>
          <p:cNvSpPr>
            <a:spLocks/>
          </p:cNvSpPr>
          <p:nvPr/>
        </p:nvSpPr>
        <p:spPr bwMode="auto">
          <a:xfrm>
            <a:off x="1668464" y="65088"/>
            <a:ext cx="8466137" cy="544512"/>
          </a:xfrm>
          <a:prstGeom prst="rect">
            <a:avLst/>
          </a:prstGeom>
          <a:solidFill>
            <a:srgbClr val="D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4000">
                <a:solidFill>
                  <a:srgbClr val="FFFFFF"/>
                </a:solidFill>
              </a:rPr>
              <a:t>Evolution of ANTO‘s Website …</a:t>
            </a:r>
            <a:endParaRPr lang="en-US" altLang="cs-CZ" sz="4000">
              <a:solidFill>
                <a:srgbClr val="FFFFF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/>
          <a:srcRect t="8946" r="50274" b="4584"/>
          <a:stretch/>
        </p:blipFill>
        <p:spPr>
          <a:xfrm>
            <a:off x="1533873" y="1292932"/>
            <a:ext cx="8863777" cy="48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8302" y="604038"/>
            <a:ext cx="4292806" cy="5805264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/>
              <a:t>Použitelnost znamená, jak snadno se váš web používá internetovým uživatelům </a:t>
            </a:r>
          </a:p>
          <a:p>
            <a:pPr marL="0" indent="0">
              <a:buNone/>
            </a:pPr>
            <a:r>
              <a:rPr lang="cs-CZ" sz="2000" b="1" dirty="0" smtClean="0"/>
              <a:t>Chyby</a:t>
            </a:r>
            <a:endParaRPr lang="cs-CZ" sz="2000" b="1" dirty="0"/>
          </a:p>
          <a:p>
            <a:r>
              <a:rPr lang="cs-CZ" sz="2000" dirty="0"/>
              <a:t>Nevyužívání uživatelských testování</a:t>
            </a:r>
          </a:p>
          <a:p>
            <a:r>
              <a:rPr lang="cs-CZ" sz="2000" dirty="0"/>
              <a:t>Absence vnějšího pohledu na web</a:t>
            </a:r>
          </a:p>
          <a:p>
            <a:r>
              <a:rPr lang="cs-CZ" sz="2000" dirty="0"/>
              <a:t>Najmutí a využívání grafika nevhodného pro web</a:t>
            </a:r>
          </a:p>
          <a:p>
            <a:r>
              <a:rPr lang="cs-CZ" sz="2000" dirty="0"/>
              <a:t>Kompletní </a:t>
            </a:r>
            <a:r>
              <a:rPr lang="cs-CZ" sz="2000" dirty="0" err="1"/>
              <a:t>redesigny</a:t>
            </a:r>
            <a:r>
              <a:rPr lang="cs-CZ" sz="2000" dirty="0"/>
              <a:t> webu bez pečlivé úvahy</a:t>
            </a:r>
          </a:p>
          <a:p>
            <a:r>
              <a:rPr lang="cs-CZ" sz="2000" b="1" dirty="0"/>
              <a:t>Zlepšování použitelnosti bez jasných priorit</a:t>
            </a:r>
            <a:endParaRPr lang="cs-CZ" sz="20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90" y="0"/>
            <a:ext cx="5104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411285" y="142373"/>
            <a:ext cx="180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Použitelnost</a:t>
            </a:r>
          </a:p>
        </p:txBody>
      </p:sp>
    </p:spTree>
    <p:extLst>
      <p:ext uri="{BB962C8B-B14F-4D97-AF65-F5344CB8AC3E}">
        <p14:creationId xmlns:p14="http://schemas.microsoft.com/office/powerpoint/2010/main" val="3384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056" y="974785"/>
            <a:ext cx="3888432" cy="883890"/>
          </a:xfrm>
        </p:spPr>
        <p:txBody>
          <a:bodyPr/>
          <a:lstStyle/>
          <a:p>
            <a:r>
              <a:rPr lang="cs-CZ" dirty="0" err="1" smtClean="0"/>
              <a:t>Copywriting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056" y="1572025"/>
            <a:ext cx="5663445" cy="5616624"/>
          </a:xfrm>
        </p:spPr>
        <p:txBody>
          <a:bodyPr/>
          <a:lstStyle/>
          <a:p>
            <a:r>
              <a:rPr lang="cs-CZ" sz="2000" dirty="0"/>
              <a:t>Text na webu (návštěvník/vyhledávače)</a:t>
            </a:r>
          </a:p>
          <a:p>
            <a:r>
              <a:rPr lang="cs-CZ" sz="2000" dirty="0"/>
              <a:t>Přehlížení zákazníka </a:t>
            </a:r>
          </a:p>
          <a:p>
            <a:r>
              <a:rPr lang="en-US" sz="2000" dirty="0"/>
              <a:t>Absence </a:t>
            </a:r>
            <a:r>
              <a:rPr lang="en-US" sz="2000" dirty="0" err="1"/>
              <a:t>důležitých</a:t>
            </a:r>
            <a:r>
              <a:rPr lang="en-US" sz="2000" dirty="0"/>
              <a:t> </a:t>
            </a:r>
            <a:r>
              <a:rPr lang="en-US" sz="2000" dirty="0" err="1"/>
              <a:t>klíčových</a:t>
            </a:r>
            <a:r>
              <a:rPr lang="en-US" sz="2000" dirty="0"/>
              <a:t> </a:t>
            </a:r>
            <a:r>
              <a:rPr lang="en-US" sz="2000" dirty="0" err="1"/>
              <a:t>slov</a:t>
            </a:r>
            <a:r>
              <a:rPr lang="en-US" sz="2000" dirty="0"/>
              <a:t> a </a:t>
            </a:r>
            <a:r>
              <a:rPr lang="en-US" sz="2000" dirty="0" err="1"/>
              <a:t>frází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Přeceňování významu SEO při zadávání a přípravě textů</a:t>
            </a:r>
          </a:p>
          <a:p>
            <a:r>
              <a:rPr lang="cs-CZ" sz="2000" dirty="0"/>
              <a:t>Opomenutí testování textů </a:t>
            </a:r>
          </a:p>
          <a:p>
            <a:r>
              <a:rPr lang="cs-CZ" sz="2000" dirty="0"/>
              <a:t>Přebírání textů z tištěných materiálů </a:t>
            </a:r>
          </a:p>
          <a:p>
            <a:r>
              <a:rPr lang="cs-CZ" sz="2000" dirty="0"/>
              <a:t>Nejasná formulace konkurenčních výhod svému </a:t>
            </a:r>
            <a:r>
              <a:rPr lang="cs-CZ" sz="2000" dirty="0" err="1"/>
              <a:t>copywriterovi</a:t>
            </a:r>
            <a:r>
              <a:rPr lang="cs-CZ" sz="2000" dirty="0"/>
              <a:t> </a:t>
            </a:r>
          </a:p>
          <a:p>
            <a:r>
              <a:rPr lang="cs-CZ" sz="2000" dirty="0"/>
              <a:t>Nedomyšlené hlavní sdělení a cíl textů </a:t>
            </a:r>
          </a:p>
          <a:p>
            <a:r>
              <a:rPr lang="cs-CZ" sz="2000" b="1" dirty="0"/>
              <a:t>Absence jasné výzvy k akci 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24" y="0"/>
            <a:ext cx="5040559" cy="689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6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3406775" y="33338"/>
            <a:ext cx="8785225" cy="790575"/>
          </a:xfrm>
        </p:spPr>
        <p:txBody>
          <a:bodyPr vert="horz" wrap="square" lIns="89305" tIns="44653" rIns="89305" bIns="44653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cs-CZ" sz="4800" dirty="0" err="1">
                <a:solidFill>
                  <a:srgbClr val="CC0000"/>
                </a:solidFill>
              </a:rPr>
              <a:t>What</a:t>
            </a:r>
            <a:r>
              <a:rPr lang="de-DE" altLang="cs-CZ" sz="4800" dirty="0">
                <a:solidFill>
                  <a:srgbClr val="CC0000"/>
                </a:solidFill>
              </a:rPr>
              <a:t> </a:t>
            </a:r>
            <a:r>
              <a:rPr lang="de-DE" altLang="cs-CZ" sz="4800" dirty="0" err="1">
                <a:solidFill>
                  <a:srgbClr val="CC0000"/>
                </a:solidFill>
              </a:rPr>
              <a:t>to</a:t>
            </a:r>
            <a:r>
              <a:rPr lang="de-DE" altLang="cs-CZ" sz="4800" dirty="0">
                <a:solidFill>
                  <a:srgbClr val="CC0000"/>
                </a:solidFill>
              </a:rPr>
              <a:t> </a:t>
            </a:r>
            <a:r>
              <a:rPr lang="de-DE" altLang="cs-CZ" sz="4800" dirty="0" err="1">
                <a:solidFill>
                  <a:srgbClr val="CC0000"/>
                </a:solidFill>
              </a:rPr>
              <a:t>improve</a:t>
            </a:r>
            <a:r>
              <a:rPr lang="de-DE" altLang="cs-CZ" sz="4800" dirty="0">
                <a:solidFill>
                  <a:srgbClr val="CC0000"/>
                </a:solidFill>
              </a:rPr>
              <a:t>!</a:t>
            </a:r>
          </a:p>
        </p:txBody>
      </p:sp>
      <p:sp>
        <p:nvSpPr>
          <p:cNvPr id="4" name="Pfeil nach rechts 3"/>
          <p:cNvSpPr>
            <a:spLocks noChangeArrowheads="1"/>
          </p:cNvSpPr>
          <p:nvPr/>
        </p:nvSpPr>
        <p:spPr bwMode="auto">
          <a:xfrm rot="-8100000">
            <a:off x="3978276" y="2668588"/>
            <a:ext cx="857250" cy="428625"/>
          </a:xfrm>
          <a:prstGeom prst="rightArrow">
            <a:avLst>
              <a:gd name="adj1" fmla="val 50000"/>
              <a:gd name="adj2" fmla="val 49907"/>
            </a:avLst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vert="eaVert"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53069" y="3214043"/>
            <a:ext cx="3499847" cy="142964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3616" tIns="46808" rIns="93616" bIns="46808" anchor="ctr"/>
          <a:lstStyle/>
          <a:p>
            <a:pPr algn="ctr">
              <a:defRPr/>
            </a:pPr>
            <a:r>
              <a:rPr lang="de-DE" dirty="0">
                <a:solidFill>
                  <a:prstClr val="white"/>
                </a:solidFill>
                <a:latin typeface="Calibri"/>
              </a:rPr>
              <a:t>www.austria.info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095094" y="1285250"/>
            <a:ext cx="3000571" cy="107189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3616" tIns="46808" rIns="93616" bIns="46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prstClr val="white"/>
                </a:solidFill>
                <a:latin typeface="Calibri"/>
              </a:rPr>
              <a:t>Findability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Pfeil nach rechts 6"/>
          <p:cNvSpPr>
            <a:spLocks noChangeArrowheads="1"/>
          </p:cNvSpPr>
          <p:nvPr/>
        </p:nvSpPr>
        <p:spPr bwMode="auto">
          <a:xfrm rot="8100000">
            <a:off x="3978275" y="4740276"/>
            <a:ext cx="857250" cy="428625"/>
          </a:xfrm>
          <a:prstGeom prst="rightArrow">
            <a:avLst>
              <a:gd name="adj1" fmla="val 50000"/>
              <a:gd name="adj2" fmla="val 50093"/>
            </a:avLst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rot="10800000"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Pfeil nach rechts 7"/>
          <p:cNvSpPr>
            <a:spLocks noChangeArrowheads="1"/>
          </p:cNvSpPr>
          <p:nvPr/>
        </p:nvSpPr>
        <p:spPr bwMode="auto">
          <a:xfrm rot="2700000">
            <a:off x="7407276" y="4740276"/>
            <a:ext cx="857250" cy="428625"/>
          </a:xfrm>
          <a:prstGeom prst="rightArrow">
            <a:avLst>
              <a:gd name="adj1" fmla="val 50000"/>
              <a:gd name="adj2" fmla="val 50093"/>
            </a:avLst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rot="10800000" vert="eaVert"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Pfeil nach rechts 8"/>
          <p:cNvSpPr>
            <a:spLocks noChangeArrowheads="1"/>
          </p:cNvSpPr>
          <p:nvPr/>
        </p:nvSpPr>
        <p:spPr bwMode="auto">
          <a:xfrm rot="-2700000">
            <a:off x="7407275" y="2597151"/>
            <a:ext cx="857250" cy="428625"/>
          </a:xfrm>
          <a:prstGeom prst="rightArrow">
            <a:avLst>
              <a:gd name="adj1" fmla="val 50000"/>
              <a:gd name="adj2" fmla="val 49907"/>
            </a:avLst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16200000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24123" y="1285250"/>
            <a:ext cx="3000535" cy="107189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3616" tIns="46808" rIns="93616" bIns="46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prstClr val="white"/>
                </a:solidFill>
                <a:latin typeface="Calibri"/>
              </a:rPr>
              <a:t>Usability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66640" y="5357460"/>
            <a:ext cx="3000570" cy="107193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3616" tIns="46808" rIns="93616" bIns="46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solidFill>
                  <a:prstClr val="white"/>
                </a:solidFill>
                <a:latin typeface="Calibri"/>
              </a:rPr>
              <a:t>Credibility</a:t>
            </a:r>
            <a:endParaRPr lang="de-A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24123" y="5357460"/>
            <a:ext cx="3000535" cy="107193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93616" tIns="46808" rIns="93616" bIns="4680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 err="1">
                <a:solidFill>
                  <a:prstClr val="white"/>
                </a:solidFill>
                <a:latin typeface="Calibri"/>
              </a:rPr>
              <a:t>Accessability</a:t>
            </a:r>
            <a:endParaRPr lang="de-A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4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07266" y="331834"/>
            <a:ext cx="8443912" cy="836613"/>
          </a:xfrm>
        </p:spPr>
        <p:txBody>
          <a:bodyPr vert="horz" wrap="square" lIns="89305" tIns="44653" rIns="89305" bIns="44653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AT" altLang="cs-CZ" dirty="0"/>
              <a:t>Relaunch www.austria.info - Nutzen</a:t>
            </a:r>
            <a:endParaRPr lang="de-DE" altLang="cs-CZ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76813" y="2143125"/>
            <a:ext cx="7215187" cy="1349375"/>
          </a:xfrm>
        </p:spPr>
        <p:txBody>
          <a:bodyPr vert="horz" wrap="square" lIns="89305" tIns="44653" rIns="89305" bIns="44653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de-AT" altLang="cs-CZ" b="1"/>
              <a:t>Emotion 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647825"/>
            <a:ext cx="13573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7"/>
          <a:stretch>
            <a:fillRect/>
          </a:stretch>
        </p:blipFill>
        <p:spPr bwMode="auto">
          <a:xfrm>
            <a:off x="1952626" y="3278188"/>
            <a:ext cx="1357313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5035550"/>
            <a:ext cx="13573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3"/>
          <p:cNvSpPr txBox="1">
            <a:spLocks noChangeArrowheads="1"/>
          </p:cNvSpPr>
          <p:nvPr/>
        </p:nvSpPr>
        <p:spPr bwMode="auto">
          <a:xfrm>
            <a:off x="3595689" y="3794126"/>
            <a:ext cx="72151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20000"/>
              <a:buFont typeface="Arial" charset="0"/>
              <a:buNone/>
            </a:pPr>
            <a:r>
              <a:rPr lang="de-AT" altLang="cs-CZ" sz="2500"/>
              <a:t>Information</a:t>
            </a:r>
          </a:p>
          <a:p>
            <a:pPr eaLnBrk="1" hangingPunct="1">
              <a:buClr>
                <a:srgbClr val="CC0000"/>
              </a:buClr>
              <a:buSzPct val="120000"/>
              <a:buFontTx/>
              <a:buNone/>
            </a:pPr>
            <a:endParaRPr lang="de-DE" altLang="cs-CZ" sz="1800">
              <a:solidFill>
                <a:srgbClr val="DC0000"/>
              </a:solidFill>
            </a:endParaRPr>
          </a:p>
        </p:txBody>
      </p:sp>
      <p:sp>
        <p:nvSpPr>
          <p:cNvPr id="51208" name="Rectangle 3"/>
          <p:cNvSpPr txBox="1">
            <a:spLocks noChangeArrowheads="1"/>
          </p:cNvSpPr>
          <p:nvPr/>
        </p:nvSpPr>
        <p:spPr bwMode="auto">
          <a:xfrm>
            <a:off x="3595689" y="5437189"/>
            <a:ext cx="72151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20000"/>
              <a:buFont typeface="Arial" charset="0"/>
              <a:buNone/>
            </a:pPr>
            <a:r>
              <a:rPr lang="de-AT" altLang="cs-CZ" sz="2500"/>
              <a:t>Action</a:t>
            </a:r>
          </a:p>
        </p:txBody>
      </p:sp>
      <p:sp>
        <p:nvSpPr>
          <p:cNvPr id="51209" name="Textfeld 8"/>
          <p:cNvSpPr txBox="1">
            <a:spLocks noChangeArrowheads="1"/>
          </p:cNvSpPr>
          <p:nvPr/>
        </p:nvSpPr>
        <p:spPr bwMode="auto">
          <a:xfrm>
            <a:off x="5360989" y="915989"/>
            <a:ext cx="50625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AT" altLang="cs-CZ" sz="2500">
                <a:solidFill>
                  <a:srgbClr val="C00000"/>
                </a:solidFill>
              </a:rPr>
              <a:t>3 Functions - „AIDA“-Concept </a:t>
            </a:r>
          </a:p>
        </p:txBody>
      </p:sp>
    </p:spTree>
    <p:extLst>
      <p:ext uri="{BB962C8B-B14F-4D97-AF65-F5344CB8AC3E}">
        <p14:creationId xmlns:p14="http://schemas.microsoft.com/office/powerpoint/2010/main" val="29670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78238" y="0"/>
            <a:ext cx="8513762" cy="838200"/>
          </a:xfrm>
        </p:spPr>
        <p:txBody>
          <a:bodyPr vert="horz" wrap="square" lIns="89305" tIns="44653" rIns="89305" bIns="44653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cs-CZ" sz="4100" dirty="0"/>
              <a:t>Customer Orientation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76813" y="2079625"/>
            <a:ext cx="7215187" cy="1349375"/>
          </a:xfrm>
        </p:spPr>
        <p:txBody>
          <a:bodyPr vert="horz" wrap="square" lIns="89305" tIns="44653" rIns="89305" bIns="44653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</a:pPr>
            <a:r>
              <a:rPr lang="de-AT" altLang="cs-CZ" b="1"/>
              <a:t>„explore“ </a:t>
            </a:r>
            <a:endParaRPr lang="de-AT" altLang="cs-CZ"/>
          </a:p>
          <a:p>
            <a:pPr marL="0" indent="0">
              <a:lnSpc>
                <a:spcPct val="80000"/>
              </a:lnSpc>
            </a:pPr>
            <a:r>
              <a:rPr lang="de-AT" altLang="cs-CZ" sz="2800"/>
              <a:t>Online Brand Management &amp; „Best of“-Austria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647825"/>
            <a:ext cx="13573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7"/>
          <a:stretch>
            <a:fillRect/>
          </a:stretch>
        </p:blipFill>
        <p:spPr bwMode="auto">
          <a:xfrm>
            <a:off x="1952626" y="3278188"/>
            <a:ext cx="1357313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5035550"/>
            <a:ext cx="13573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3"/>
          <p:cNvSpPr txBox="1">
            <a:spLocks noChangeArrowheads="1"/>
          </p:cNvSpPr>
          <p:nvPr/>
        </p:nvSpPr>
        <p:spPr bwMode="auto">
          <a:xfrm>
            <a:off x="3452814" y="3722689"/>
            <a:ext cx="72151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20000"/>
              <a:buFont typeface="Arial" charset="0"/>
              <a:buNone/>
            </a:pPr>
            <a:r>
              <a:rPr lang="de-AT" altLang="cs-CZ" sz="2500"/>
              <a:t>„plan“</a:t>
            </a:r>
          </a:p>
          <a:p>
            <a:pPr eaLnBrk="1" hangingPunct="1">
              <a:buClr>
                <a:srgbClr val="CC0000"/>
              </a:buClr>
              <a:buSzPct val="120000"/>
              <a:buFontTx/>
              <a:buNone/>
            </a:pPr>
            <a:r>
              <a:rPr lang="de-AT" altLang="cs-CZ" sz="2000"/>
              <a:t>Official Travel Guide to Support Holiday Planning</a:t>
            </a:r>
          </a:p>
        </p:txBody>
      </p:sp>
      <p:sp>
        <p:nvSpPr>
          <p:cNvPr id="52232" name="Rectangle 3"/>
          <p:cNvSpPr txBox="1">
            <a:spLocks noChangeArrowheads="1"/>
          </p:cNvSpPr>
          <p:nvPr/>
        </p:nvSpPr>
        <p:spPr bwMode="auto">
          <a:xfrm>
            <a:off x="3452814" y="5365751"/>
            <a:ext cx="72151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CC0000"/>
              </a:buClr>
              <a:buSzPct val="120000"/>
              <a:buFontTx/>
              <a:buNone/>
            </a:pPr>
            <a:r>
              <a:rPr lang="de-AT" altLang="cs-CZ" sz="2500"/>
              <a:t>„search &amp; book“</a:t>
            </a:r>
          </a:p>
          <a:p>
            <a:pPr eaLnBrk="1" hangingPunct="1">
              <a:buClr>
                <a:srgbClr val="CC0000"/>
              </a:buClr>
              <a:buSzPct val="120000"/>
              <a:buFontTx/>
              <a:buNone/>
            </a:pPr>
            <a:r>
              <a:rPr lang="de-AT" altLang="cs-CZ" sz="2000"/>
              <a:t>As close to booking as possible</a:t>
            </a:r>
          </a:p>
        </p:txBody>
      </p:sp>
      <p:sp>
        <p:nvSpPr>
          <p:cNvPr id="52233" name="Textfeld 10"/>
          <p:cNvSpPr txBox="1">
            <a:spLocks noChangeArrowheads="1"/>
          </p:cNvSpPr>
          <p:nvPr/>
        </p:nvSpPr>
        <p:spPr bwMode="auto">
          <a:xfrm>
            <a:off x="4838700" y="915989"/>
            <a:ext cx="58293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AT" altLang="cs-CZ" sz="2500">
                <a:solidFill>
                  <a:srgbClr val="C00000"/>
                </a:solidFill>
              </a:rPr>
              <a:t>3 phases of travel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34582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495550" y="620713"/>
            <a:ext cx="8764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de-DE" altLang="cs-CZ" sz="3600"/>
              <a:t>Aggregation of 'relevant‘ Content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310188" y="5929313"/>
            <a:ext cx="1497012" cy="550862"/>
          </a:xfrm>
          <a:prstGeom prst="rect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 algn="ctr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Best-Of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595688" y="5929313"/>
            <a:ext cx="1497012" cy="552450"/>
          </a:xfrm>
          <a:prstGeom prst="rect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 algn="ctr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Offers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7024689" y="5929313"/>
            <a:ext cx="1500187" cy="552450"/>
          </a:xfrm>
          <a:prstGeom prst="rect">
            <a:avLst/>
          </a:prstGeom>
          <a:gradFill rotWithShape="1"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/>
          </a:gradFill>
          <a:ln w="9525" algn="ctr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External Links</a:t>
            </a: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238376" y="2786063"/>
            <a:ext cx="1501775" cy="552450"/>
          </a:xfrm>
          <a:prstGeom prst="rect">
            <a:avLst/>
          </a:prstGeom>
          <a:gradFill rotWithShape="1"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  <a:lin ang="16200000"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Contextual Placements</a:t>
            </a: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8382000" y="2714625"/>
            <a:ext cx="1409700" cy="565150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 algn="ctr">
            <a:solidFill>
              <a:srgbClr val="46AAC5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Pictures / Videos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8382000" y="2000250"/>
            <a:ext cx="1409700" cy="566738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 algn="ctr">
            <a:solidFill>
              <a:srgbClr val="46AAC5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p.o.i.</a:t>
            </a:r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8382000" y="3429000"/>
            <a:ext cx="1409700" cy="566738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 algn="ctr">
            <a:solidFill>
              <a:srgbClr val="46AAC5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91430" tIns="45714" rIns="91430" bIns="45714" anchor="ctr"/>
          <a:lstStyle>
            <a:lvl1pPr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3763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3763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3763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cs-CZ" sz="1800">
                <a:solidFill>
                  <a:srgbClr val="FFFFFF"/>
                </a:solidFill>
                <a:latin typeface="Calibri" pitchFamily="34" charset="0"/>
              </a:rPr>
              <a:t>Content Mash-up‘s</a:t>
            </a:r>
          </a:p>
        </p:txBody>
      </p:sp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4108451" y="1608138"/>
            <a:ext cx="3738563" cy="3810000"/>
            <a:chOff x="1667" y="1037"/>
            <a:chExt cx="2411" cy="2457"/>
          </a:xfrm>
        </p:grpSpPr>
        <p:grpSp>
          <p:nvGrpSpPr>
            <p:cNvPr id="2" name="Gruppieren 49"/>
            <p:cNvGrpSpPr/>
            <p:nvPr/>
          </p:nvGrpSpPr>
          <p:grpSpPr>
            <a:xfrm>
              <a:off x="1843" y="1060"/>
              <a:ext cx="2201" cy="2201"/>
              <a:chOff x="1429105" y="274319"/>
              <a:chExt cx="3413760" cy="3413760"/>
            </a:xfrm>
            <a:scene3d>
              <a:camera prst="orthographicFront"/>
              <a:lightRig rig="flat" dir="t"/>
            </a:scene3d>
          </p:grpSpPr>
          <p:sp>
            <p:nvSpPr>
              <p:cNvPr id="58" name="Torte 57"/>
              <p:cNvSpPr/>
              <p:nvPr/>
            </p:nvSpPr>
            <p:spPr>
              <a:xfrm>
                <a:off x="1429105" y="274319"/>
                <a:ext cx="3413760" cy="3413760"/>
              </a:xfrm>
              <a:prstGeom prst="pie">
                <a:avLst>
                  <a:gd name="adj1" fmla="val 16200000"/>
                  <a:gd name="adj2" fmla="val 1800000"/>
                </a:avLst>
              </a:prstGeom>
              <a:gradFill rotWithShape="1">
                <a:gsLst>
                  <a:gs pos="0">
                    <a:srgbClr val="4BACC6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BACC6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BACC6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 prstMaterial="plastic">
                <a:bevelT w="120900" h="88900"/>
                <a:bevelB w="88900" h="31750" prst="angle"/>
              </a:sp3d>
            </p:spPr>
          </p:sp>
          <p:sp>
            <p:nvSpPr>
              <p:cNvPr id="59" name="Torte 4"/>
              <p:cNvSpPr/>
              <p:nvPr/>
            </p:nvSpPr>
            <p:spPr>
              <a:xfrm>
                <a:off x="3285134" y="904239"/>
                <a:ext cx="1323829" cy="113792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lIns="31750" tIns="31750" rIns="31750" bIns="31750" spcCol="1270" anchor="ctr"/>
              <a:lstStyle/>
              <a:p>
                <a:pPr algn="ctr" defTabSz="1137698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AT" dirty="0" err="1">
                    <a:solidFill>
                      <a:sysClr val="window" lastClr="FFFFFF"/>
                    </a:solidFill>
                    <a:latin typeface="Calibri"/>
                    <a:cs typeface="Arial" pitchFamily="34" charset="0"/>
                  </a:rPr>
                  <a:t>Widgets</a:t>
                </a:r>
                <a:endParaRPr lang="de-DE" dirty="0">
                  <a:solidFill>
                    <a:sysClr val="window" lastClr="FFFFFF"/>
                  </a:solidFill>
                  <a:latin typeface="Calibri"/>
                  <a:cs typeface="Arial" pitchFamily="34" charset="0"/>
                </a:endParaRPr>
              </a:p>
            </p:txBody>
          </p:sp>
        </p:grpSp>
        <p:grpSp>
          <p:nvGrpSpPr>
            <p:cNvPr id="3" name="Gruppieren 51"/>
            <p:cNvGrpSpPr/>
            <p:nvPr/>
          </p:nvGrpSpPr>
          <p:grpSpPr>
            <a:xfrm>
              <a:off x="1751" y="1244"/>
              <a:ext cx="2201" cy="2202"/>
              <a:chOff x="1253134" y="375919"/>
              <a:chExt cx="3413760" cy="3413760"/>
            </a:xfrm>
            <a:scene3d>
              <a:camera prst="orthographicFront"/>
              <a:lightRig rig="flat" dir="t"/>
            </a:scene3d>
          </p:grpSpPr>
          <p:sp>
            <p:nvSpPr>
              <p:cNvPr id="56" name="Torte 55"/>
              <p:cNvSpPr/>
              <p:nvPr/>
            </p:nvSpPr>
            <p:spPr>
              <a:xfrm>
                <a:off x="1253134" y="375919"/>
                <a:ext cx="3413760" cy="3413760"/>
              </a:xfrm>
              <a:prstGeom prst="pie">
                <a:avLst>
                  <a:gd name="adj1" fmla="val 1800000"/>
                  <a:gd name="adj2" fmla="val 9000000"/>
                </a:avLst>
              </a:prstGeom>
              <a:gradFill rotWithShape="1">
                <a:gsLst>
                  <a:gs pos="0">
                    <a:srgbClr val="4BACC6">
                      <a:hueOff val="-4966938"/>
                      <a:satOff val="19906"/>
                      <a:lumOff val="4314"/>
                      <a:alphaOff val="0"/>
                      <a:shade val="51000"/>
                      <a:satMod val="130000"/>
                    </a:srgbClr>
                  </a:gs>
                  <a:gs pos="80000">
                    <a:srgbClr val="4BACC6">
                      <a:hueOff val="-4966938"/>
                      <a:satOff val="19906"/>
                      <a:lumOff val="4314"/>
                      <a:alphaOff val="0"/>
                      <a:shade val="93000"/>
                      <a:satMod val="130000"/>
                    </a:srgbClr>
                  </a:gs>
                  <a:gs pos="100000">
                    <a:srgbClr val="4BACC6">
                      <a:hueOff val="-4966938"/>
                      <a:satOff val="19906"/>
                      <a:lumOff val="4314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 prstMaterial="plastic">
                <a:bevelT w="120900" h="88900"/>
                <a:bevelB w="88900" h="31750" prst="angle"/>
              </a:sp3d>
            </p:spPr>
          </p:sp>
          <p:sp>
            <p:nvSpPr>
              <p:cNvPr id="57" name="Torte 6"/>
              <p:cNvSpPr/>
              <p:nvPr/>
            </p:nvSpPr>
            <p:spPr>
              <a:xfrm>
                <a:off x="1967514" y="2529840"/>
                <a:ext cx="2000264" cy="105664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lIns="31750" tIns="31750" rIns="31750" bIns="31750" spcCol="1270" anchor="ctr"/>
              <a:lstStyle/>
              <a:p>
                <a:pPr algn="ctr" defTabSz="1137698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AT" dirty="0">
                    <a:solidFill>
                      <a:sysClr val="window" lastClr="FFFFFF"/>
                    </a:solidFill>
                    <a:latin typeface="Calibri"/>
                    <a:cs typeface="Arial" pitchFamily="34" charset="0"/>
                  </a:rPr>
                  <a:t>Stories</a:t>
                </a:r>
                <a:endParaRPr lang="de-DE" dirty="0">
                  <a:solidFill>
                    <a:sysClr val="window" lastClr="FFFFFF"/>
                  </a:solidFill>
                  <a:latin typeface="Calibri"/>
                  <a:cs typeface="Arial" pitchFamily="34" charset="0"/>
                </a:endParaRPr>
              </a:p>
            </p:txBody>
          </p:sp>
        </p:grpSp>
        <p:grpSp>
          <p:nvGrpSpPr>
            <p:cNvPr id="4" name="Gruppieren 52"/>
            <p:cNvGrpSpPr/>
            <p:nvPr/>
          </p:nvGrpSpPr>
          <p:grpSpPr>
            <a:xfrm>
              <a:off x="1705" y="1060"/>
              <a:ext cx="2201" cy="2201"/>
              <a:chOff x="1119174" y="246049"/>
              <a:chExt cx="3413760" cy="3413760"/>
            </a:xfrm>
            <a:scene3d>
              <a:camera prst="orthographicFront"/>
              <a:lightRig rig="flat" dir="t"/>
            </a:scene3d>
          </p:grpSpPr>
          <p:sp>
            <p:nvSpPr>
              <p:cNvPr id="54" name="Torte 53"/>
              <p:cNvSpPr/>
              <p:nvPr/>
            </p:nvSpPr>
            <p:spPr>
              <a:xfrm>
                <a:off x="1119174" y="246049"/>
                <a:ext cx="3413760" cy="3413760"/>
              </a:xfrm>
              <a:prstGeom prst="pie">
                <a:avLst>
                  <a:gd name="adj1" fmla="val 9000000"/>
                  <a:gd name="adj2" fmla="val 16200000"/>
                </a:avLst>
              </a:prstGeom>
              <a:gradFill rotWithShape="1">
                <a:gsLst>
                  <a:gs pos="0">
                    <a:srgbClr val="4BACC6">
                      <a:hueOff val="-9933876"/>
                      <a:satOff val="39811"/>
                      <a:lumOff val="8628"/>
                      <a:alphaOff val="0"/>
                      <a:shade val="51000"/>
                      <a:satMod val="130000"/>
                    </a:srgbClr>
                  </a:gs>
                  <a:gs pos="80000">
                    <a:srgbClr val="4BACC6">
                      <a:hueOff val="-9933876"/>
                      <a:satOff val="39811"/>
                      <a:lumOff val="8628"/>
                      <a:alphaOff val="0"/>
                      <a:shade val="93000"/>
                      <a:satMod val="130000"/>
                    </a:srgbClr>
                  </a:gs>
                  <a:gs pos="100000">
                    <a:srgbClr val="4BACC6">
                      <a:hueOff val="-9933876"/>
                      <a:satOff val="39811"/>
                      <a:lumOff val="8628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 prstMaterial="plastic">
                <a:bevelT w="120900" h="88900"/>
                <a:bevelB w="88900" h="31750" prst="angle"/>
              </a:sp3d>
            </p:spPr>
          </p:sp>
          <p:sp>
            <p:nvSpPr>
              <p:cNvPr id="55" name="Torte 8"/>
              <p:cNvSpPr/>
              <p:nvPr/>
            </p:nvSpPr>
            <p:spPr>
              <a:xfrm>
                <a:off x="1404926" y="888991"/>
                <a:ext cx="1294182" cy="113792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lIns="31750" tIns="31750" rIns="31750" bIns="31750" spcCol="1270" anchor="ctr"/>
              <a:lstStyle/>
              <a:p>
                <a:pPr algn="ctr" defTabSz="1137698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AT" dirty="0" err="1">
                    <a:solidFill>
                      <a:sysClr val="window" lastClr="FFFFFF"/>
                    </a:solidFill>
                    <a:latin typeface="Calibri"/>
                    <a:cs typeface="Arial" pitchFamily="34" charset="0"/>
                  </a:rPr>
                  <a:t>External</a:t>
                </a:r>
                <a:endParaRPr lang="de-AT" dirty="0">
                  <a:solidFill>
                    <a:sysClr val="window" lastClr="FFFFFF"/>
                  </a:solidFill>
                  <a:latin typeface="Calibri"/>
                  <a:cs typeface="Arial" pitchFamily="34" charset="0"/>
                </a:endParaRPr>
              </a:p>
              <a:p>
                <a:pPr algn="ctr" defTabSz="1137698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AT" dirty="0">
                    <a:solidFill>
                      <a:sysClr val="window" lastClr="FFFFFF"/>
                    </a:solidFill>
                    <a:latin typeface="Calibri"/>
                    <a:cs typeface="Arial" pitchFamily="34" charset="0"/>
                  </a:rPr>
                  <a:t>Content</a:t>
                </a:r>
                <a:endParaRPr lang="de-DE" dirty="0">
                  <a:solidFill>
                    <a:sysClr val="window" lastClr="FFFFFF"/>
                  </a:solidFill>
                  <a:latin typeface="Calibri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41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43" grpId="0" animBg="1"/>
      <p:bldP spid="44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Webová stránka určená veřejnosti by měla poskytovat:</a:t>
            </a:r>
          </a:p>
        </p:txBody>
      </p:sp>
      <p:sp>
        <p:nvSpPr>
          <p:cNvPr id="48131" name="Rectangle 8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Základní informace o destinaci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Nabídka produktů – někde až do podoby balíčků (paušálů)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Informační a rezervační systém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Mapové služby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Plánovač cest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Aktuální informace o plánovaných akcích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Katalogy a brožury vydané destinací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Videa, Blogy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8388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918" r="1489" b="4373"/>
          <a:stretch/>
        </p:blipFill>
        <p:spPr>
          <a:xfrm>
            <a:off x="1524001" y="423219"/>
            <a:ext cx="9164691" cy="64533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01951" y="-16728"/>
            <a:ext cx="2990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I.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Card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based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desing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59699"/>
            <a:ext cx="8136904" cy="598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47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733710"/>
            <a:ext cx="7158037" cy="528985"/>
          </a:xfrm>
        </p:spPr>
        <p:txBody>
          <a:bodyPr/>
          <a:lstStyle/>
          <a:p>
            <a:r>
              <a:rPr lang="cs-CZ" sz="1800" dirty="0"/>
              <a:t>Responsivní web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How cards are taking over Web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824"/>
            <a:ext cx="9148214" cy="48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201951" y="0"/>
            <a:ext cx="2990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I.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Card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based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desing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836" r="1431" b="3781"/>
          <a:stretch/>
        </p:blipFill>
        <p:spPr>
          <a:xfrm>
            <a:off x="1524000" y="373046"/>
            <a:ext cx="9144000" cy="64849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01951" y="0"/>
            <a:ext cx="2990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I.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Card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based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desing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819" r="1762" b="4084"/>
          <a:stretch/>
        </p:blipFill>
        <p:spPr>
          <a:xfrm>
            <a:off x="1524000" y="476672"/>
            <a:ext cx="9150054" cy="64807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1" y="-11437"/>
            <a:ext cx="60475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II. </a:t>
            </a:r>
            <a:r>
              <a:rPr lang="cs-CZ" dirty="0" err="1">
                <a:solidFill>
                  <a:schemeClr val="accent4">
                    <a:lumMod val="90000"/>
                    <a:lumOff val="10000"/>
                  </a:schemeClr>
                </a:solidFill>
              </a:rPr>
              <a:t>Hero-Images</a:t>
            </a:r>
            <a:r>
              <a:rPr lang="cs-CZ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4">
                    <a:lumMod val="90000"/>
                    <a:lumOff val="10000"/>
                  </a:schemeClr>
                </a:solidFill>
              </a:rPr>
              <a:t>und</a:t>
            </a:r>
            <a:r>
              <a:rPr lang="cs-CZ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 HTML5 Video-</a:t>
            </a:r>
            <a:r>
              <a:rPr lang="cs-CZ" dirty="0" err="1">
                <a:solidFill>
                  <a:schemeClr val="accent4">
                    <a:lumMod val="90000"/>
                    <a:lumOff val="10000"/>
                  </a:schemeClr>
                </a:solidFill>
              </a:rPr>
              <a:t>Header</a:t>
            </a:r>
            <a:r>
              <a:rPr lang="cs-CZ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29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381" r="1141" b="3616"/>
          <a:stretch/>
        </p:blipFill>
        <p:spPr>
          <a:xfrm>
            <a:off x="1524000" y="346146"/>
            <a:ext cx="9144000" cy="65118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1" y="-11437"/>
            <a:ext cx="32672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III. Virtuální 360°-Tour</a:t>
            </a:r>
          </a:p>
        </p:txBody>
      </p:sp>
    </p:spTree>
    <p:extLst>
      <p:ext uri="{BB962C8B-B14F-4D97-AF65-F5344CB8AC3E}">
        <p14:creationId xmlns:p14="http://schemas.microsoft.com/office/powerpoint/2010/main" val="2642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844825"/>
            <a:ext cx="3810000" cy="2505075"/>
          </a:xfrm>
        </p:spPr>
      </p:pic>
      <p:pic>
        <p:nvPicPr>
          <p:cNvPr id="5" name="Obrázek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2535298"/>
            <a:ext cx="4176464" cy="33411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24000" y="-11437"/>
            <a:ext cx="47464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IV. </a:t>
            </a:r>
            <a:r>
              <a:rPr lang="cs-CZ" dirty="0" err="1"/>
              <a:t>Storytelling</a:t>
            </a:r>
            <a:r>
              <a:rPr lang="cs-CZ" dirty="0"/>
              <a:t> </a:t>
            </a:r>
            <a:r>
              <a:rPr lang="cs-CZ" dirty="0" err="1"/>
              <a:t>meets</a:t>
            </a:r>
            <a:r>
              <a:rPr lang="cs-CZ" dirty="0"/>
              <a:t> Webdesign 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8845" r="1772" b="3681"/>
          <a:stretch/>
        </p:blipFill>
        <p:spPr>
          <a:xfrm>
            <a:off x="1506258" y="344232"/>
            <a:ext cx="9158640" cy="65247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-11437"/>
            <a:ext cx="29677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V. Vertikální </a:t>
            </a:r>
            <a:r>
              <a:rPr lang="cs-CZ" dirty="0" err="1"/>
              <a:t>scrolling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96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8859" r="1021" b="3681"/>
          <a:stretch/>
        </p:blipFill>
        <p:spPr>
          <a:xfrm>
            <a:off x="1524000" y="377280"/>
            <a:ext cx="9167848" cy="64807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1" y="-11437"/>
            <a:ext cx="3561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VI. Typografie a ilustrace</a:t>
            </a:r>
          </a:p>
        </p:txBody>
      </p:sp>
    </p:spTree>
    <p:extLst>
      <p:ext uri="{BB962C8B-B14F-4D97-AF65-F5344CB8AC3E}">
        <p14:creationId xmlns:p14="http://schemas.microsoft.com/office/powerpoint/2010/main" val="307838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tvorby webu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772" y="1381582"/>
            <a:ext cx="10776428" cy="4114800"/>
          </a:xfrm>
        </p:spPr>
        <p:txBody>
          <a:bodyPr/>
          <a:lstStyle/>
          <a:p>
            <a:r>
              <a:rPr lang="cs-CZ" sz="2000" dirty="0" err="1" smtClean="0"/>
              <a:t>Research</a:t>
            </a:r>
            <a:endParaRPr lang="cs-CZ" sz="2000" dirty="0" smtClean="0"/>
          </a:p>
          <a:p>
            <a:r>
              <a:rPr lang="cs-CZ" sz="2000" dirty="0" smtClean="0"/>
              <a:t>Návrh designu </a:t>
            </a:r>
          </a:p>
          <a:p>
            <a:r>
              <a:rPr lang="cs-CZ" sz="2000" dirty="0" smtClean="0"/>
              <a:t>Tvorba obsahu</a:t>
            </a:r>
          </a:p>
          <a:p>
            <a:r>
              <a:rPr lang="cs-CZ" sz="2000" dirty="0" smtClean="0"/>
              <a:t>Schválení designu klientem</a:t>
            </a:r>
          </a:p>
          <a:p>
            <a:r>
              <a:rPr lang="cs-CZ" sz="2000" dirty="0" err="1" smtClean="0"/>
              <a:t>Developing</a:t>
            </a:r>
            <a:r>
              <a:rPr lang="cs-CZ" sz="2000" dirty="0" smtClean="0"/>
              <a:t> webu</a:t>
            </a:r>
          </a:p>
          <a:p>
            <a:r>
              <a:rPr lang="cs-CZ" sz="2000" dirty="0" smtClean="0"/>
              <a:t>Kódování</a:t>
            </a:r>
          </a:p>
          <a:p>
            <a:r>
              <a:rPr lang="cs-CZ" sz="2000" dirty="0" smtClean="0"/>
              <a:t>Demoverze</a:t>
            </a:r>
          </a:p>
          <a:p>
            <a:r>
              <a:rPr lang="cs-CZ" sz="2000" dirty="0" smtClean="0"/>
              <a:t>Optimalizace</a:t>
            </a:r>
          </a:p>
          <a:p>
            <a:r>
              <a:rPr lang="cs-CZ" sz="2000" dirty="0" smtClean="0"/>
              <a:t>Spuštění webu</a:t>
            </a:r>
          </a:p>
          <a:p>
            <a:r>
              <a:rPr lang="cs-CZ" sz="2000" dirty="0" smtClean="0"/>
              <a:t>Jazykové mutace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698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Research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Výzkum trhu a konkurence</a:t>
            </a:r>
          </a:p>
          <a:p>
            <a:pPr>
              <a:lnSpc>
                <a:spcPct val="150000"/>
              </a:lnSpc>
            </a:pPr>
            <a:r>
              <a:rPr lang="cs-CZ" dirty="0" err="1" smtClean="0"/>
              <a:t>Keyword</a:t>
            </a:r>
            <a:r>
              <a:rPr lang="cs-CZ" dirty="0" smtClean="0"/>
              <a:t> – důležité pro následnou optimalizaci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Statistiky chování návštěvníků ve starém webu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Návrh struktury webu a user </a:t>
            </a:r>
            <a:r>
              <a:rPr lang="cs-CZ" dirty="0" err="1" smtClean="0"/>
              <a:t>flow</a:t>
            </a:r>
            <a:r>
              <a:rPr lang="cs-CZ" dirty="0" smtClean="0"/>
              <a:t> – očekávání jak se bude návštěvník na webu pohybovat.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91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Návrh designu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Designér </a:t>
            </a:r>
            <a:r>
              <a:rPr lang="cs-CZ" dirty="0" smtClean="0"/>
              <a:t>na </a:t>
            </a:r>
            <a:r>
              <a:rPr lang="cs-CZ" dirty="0"/>
              <a:t>základě průzkumu začíná pracovat na uživatelském rozhraní (UI) webu. 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Layout webu + celkový koncept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Design musí vycházet z </a:t>
            </a:r>
            <a:r>
              <a:rPr lang="cs-CZ" dirty="0" err="1" smtClean="0"/>
              <a:t>brandové</a:t>
            </a:r>
            <a:r>
              <a:rPr lang="cs-CZ" dirty="0" smtClean="0"/>
              <a:t> strategie (</a:t>
            </a:r>
            <a:r>
              <a:rPr lang="cs-CZ" dirty="0" err="1" smtClean="0"/>
              <a:t>brandbooku</a:t>
            </a:r>
            <a:r>
              <a:rPr lang="cs-CZ" dirty="0" smtClean="0"/>
              <a:t>, </a:t>
            </a:r>
            <a:r>
              <a:rPr lang="cs-CZ" dirty="0" err="1" smtClean="0"/>
              <a:t>brand</a:t>
            </a:r>
            <a:r>
              <a:rPr lang="cs-CZ" dirty="0" smtClean="0"/>
              <a:t> manuálu, …)</a:t>
            </a:r>
          </a:p>
          <a:p>
            <a:pPr lvl="1">
              <a:lnSpc>
                <a:spcPct val="150000"/>
              </a:lnSpc>
            </a:pPr>
            <a:r>
              <a:rPr lang="cs-CZ" dirty="0" smtClean="0"/>
              <a:t>Design je obvykle podstatná část projektu (může být i polovina).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485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nutshellcreative.co.uk/wp-content/uploads/2014/11/OfflineVSon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04" y="260648"/>
            <a:ext cx="916669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59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Tvorba obsahu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Obsah je king – na obsah nutno myslet již od začátku vývoje.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Obsah vychází z účelu webu a marketingové strategie destinace, má silnou vazbu na produktový mix destinace.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Závisí i od schopnosti DMO obsah řídit, aktualizovat či inovovat.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Nutno zabudovat i obsah třetích stran (rezervační funkce, mapové funkce, projekty partnerů, …).</a:t>
            </a:r>
          </a:p>
        </p:txBody>
      </p:sp>
    </p:spTree>
    <p:extLst>
      <p:ext uri="{BB962C8B-B14F-4D97-AF65-F5344CB8AC3E}">
        <p14:creationId xmlns:p14="http://schemas.microsoft.com/office/powerpoint/2010/main" val="15066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Schválení designu klientem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9453" y="2017713"/>
            <a:ext cx="4427385" cy="45383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/>
              <a:t>Ukázky klíčových částí webu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Nutně nemusí jít pouze o náhledy, ale také </a:t>
            </a:r>
            <a:r>
              <a:rPr lang="cs-CZ" dirty="0" err="1" smtClean="0"/>
              <a:t>prototypování</a:t>
            </a:r>
            <a:r>
              <a:rPr lang="cs-CZ" dirty="0" smtClean="0"/>
              <a:t> webu</a:t>
            </a:r>
            <a:endParaRPr lang="cs-CZ" dirty="0"/>
          </a:p>
        </p:txBody>
      </p:sp>
      <p:pic>
        <p:nvPicPr>
          <p:cNvPr id="1026" name="Picture 2" descr="moneus-invi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62" y="586596"/>
            <a:ext cx="6896438" cy="627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2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designu k webu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Předání designu vývojáři</a:t>
            </a:r>
          </a:p>
          <a:p>
            <a:r>
              <a:rPr lang="cs-CZ" dirty="0" err="1" smtClean="0"/>
              <a:t>Kodování</a:t>
            </a:r>
            <a:endParaRPr lang="cs-CZ" dirty="0" smtClean="0"/>
          </a:p>
          <a:p>
            <a:r>
              <a:rPr lang="cs-CZ" dirty="0" smtClean="0"/>
              <a:t>Informace, které musí vývojář znát:</a:t>
            </a:r>
          </a:p>
          <a:p>
            <a:pPr lvl="1"/>
            <a:r>
              <a:rPr lang="cs-CZ" dirty="0" smtClean="0"/>
              <a:t>veškeré </a:t>
            </a:r>
            <a:r>
              <a:rPr lang="cs-CZ" dirty="0"/>
              <a:t>interaktivní prvky webu, </a:t>
            </a:r>
            <a:r>
              <a:rPr lang="cs-CZ" dirty="0" err="1"/>
              <a:t>responzivita</a:t>
            </a:r>
            <a:r>
              <a:rPr lang="cs-CZ" dirty="0"/>
              <a:t>, ale i to, které části budou statické a kde si chce klient obsah upravovat v administraci. </a:t>
            </a:r>
            <a:r>
              <a:rPr lang="cs-CZ" dirty="0" smtClean="0"/>
              <a:t>	</a:t>
            </a:r>
          </a:p>
          <a:p>
            <a:pPr lvl="1"/>
            <a:r>
              <a:rPr lang="cs-CZ" dirty="0" smtClean="0"/>
              <a:t>Kódování </a:t>
            </a:r>
            <a:r>
              <a:rPr lang="cs-CZ" dirty="0"/>
              <a:t>můžeme rozdělit na dvě části. Nejdříve se dělá verze pro PC, potom následuje responzivní část pro mobilní zařízení </a:t>
            </a:r>
            <a:endParaRPr lang="cs-CZ" dirty="0" smtClean="0"/>
          </a:p>
          <a:p>
            <a:r>
              <a:rPr lang="cs-CZ" dirty="0" smtClean="0"/>
              <a:t>Testování a optimalizace</a:t>
            </a:r>
          </a:p>
          <a:p>
            <a:r>
              <a:rPr lang="cs-CZ" dirty="0" smtClean="0"/>
              <a:t>Spuštění webu a </a:t>
            </a:r>
            <a:r>
              <a:rPr lang="cs-CZ" dirty="0" err="1" smtClean="0"/>
              <a:t>hosting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3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petovera.com/wp-content/uploads/2015/06/FIM-B2B-B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33" y="4888"/>
            <a:ext cx="6788696" cy="67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8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Reklama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je vhodná pro vytváření image destinace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accent1"/>
                </a:solidFill>
              </a:rPr>
              <a:t>využíváme je v období poskytování informací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úkolem reklamy je popsat destinaci takovým způsobem, který přiláká do destinace cílový segment trhu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accent1"/>
                </a:solidFill>
              </a:rPr>
              <a:t>komunikační sdělení by mělo být formulováno řečí návštěvníka (cílového segmentu)</a:t>
            </a:r>
          </a:p>
        </p:txBody>
      </p:sp>
    </p:spTree>
    <p:extLst>
      <p:ext uri="{BB962C8B-B14F-4D97-AF65-F5344CB8AC3E}">
        <p14:creationId xmlns:p14="http://schemas.microsoft.com/office/powerpoint/2010/main" val="194117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Postup při přípravě reklamní kampaně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Stanovení cíle (zvýšení návštěvnosti, zvýšení povědomí o destinaci, korekce image)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Stanovení rozpočtu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Stanovení cílové skupiny, na kterou chceme kampaň zaměřit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Stanovení požadavků na kampaň a jejich formulace pro reklamní agenturu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Formulace komunikovaného poselství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Výběr médií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/>
              <a:t>Kontrola výsledků účinnosti kampaně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50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Cíle reklamní kampaně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79453" y="1935192"/>
            <a:ext cx="9420223" cy="4114800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      </a:t>
            </a:r>
            <a:endParaRPr lang="cs-CZ" altLang="cs-CZ" sz="2000" dirty="0">
              <a:cs typeface="Times New Roman" pitchFamily="18" charset="0"/>
            </a:endParaRPr>
          </a:p>
          <a:p>
            <a:pPr eaLnBrk="1" hangingPunct="1"/>
            <a:r>
              <a:rPr lang="cs-CZ" altLang="cs-CZ" dirty="0">
                <a:cs typeface="Times New Roman" pitchFamily="18" charset="0"/>
              </a:rPr>
              <a:t>Zvýšit návštěvnost webových stránek na </a:t>
            </a:r>
            <a:r>
              <a:rPr lang="cs-CZ" altLang="cs-CZ" dirty="0" err="1">
                <a:cs typeface="Times New Roman" pitchFamily="18" charset="0"/>
              </a:rPr>
              <a:t>xy</a:t>
            </a:r>
            <a:r>
              <a:rPr lang="cs-CZ" altLang="cs-CZ" dirty="0">
                <a:cs typeface="Times New Roman" pitchFamily="18" charset="0"/>
              </a:rPr>
              <a:t> tis. unikátních návštěvníků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/>
            <a:r>
              <a:rPr lang="cs-CZ" altLang="cs-CZ" dirty="0">
                <a:cs typeface="Times New Roman" pitchFamily="18" charset="0"/>
              </a:rPr>
              <a:t>Zvýšit počet rezervací ubytování na serveru </a:t>
            </a:r>
            <a:r>
              <a:rPr lang="cs-CZ" altLang="cs-CZ" dirty="0" err="1">
                <a:cs typeface="Times New Roman" pitchFamily="18" charset="0"/>
              </a:rPr>
              <a:t>xy</a:t>
            </a:r>
            <a:endParaRPr lang="cs-CZ" altLang="cs-CZ" dirty="0">
              <a:cs typeface="Times New Roman" pitchFamily="18" charset="0"/>
            </a:endParaRPr>
          </a:p>
          <a:p>
            <a:pPr eaLnBrk="1" hangingPunct="1"/>
            <a:endParaRPr lang="cs-CZ" altLang="cs-CZ" dirty="0">
              <a:cs typeface="Times New Roman" pitchFamily="18" charset="0"/>
            </a:endParaRPr>
          </a:p>
          <a:p>
            <a:pPr eaLnBrk="1" hangingPunct="1"/>
            <a:r>
              <a:rPr lang="cs-CZ" altLang="cs-CZ" dirty="0">
                <a:cs typeface="Times New Roman" pitchFamily="18" charset="0"/>
              </a:rPr>
              <a:t>Zvýšit míru </a:t>
            </a:r>
            <a:r>
              <a:rPr lang="cs-CZ" altLang="cs-CZ" dirty="0" err="1">
                <a:cs typeface="Times New Roman" pitchFamily="18" charset="0"/>
              </a:rPr>
              <a:t>preferovanosti</a:t>
            </a:r>
            <a:r>
              <a:rPr lang="cs-CZ" altLang="cs-CZ" dirty="0">
                <a:cs typeface="Times New Roman" pitchFamily="18" charset="0"/>
              </a:rPr>
              <a:t> destinace před konkurencí 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>
                <a:cs typeface="Times New Roman" pitchFamily="18" charset="0"/>
              </a:rPr>
              <a:t>Zvýšení spontánní znalosti destinace z 55 % na 70 %</a:t>
            </a:r>
          </a:p>
        </p:txBody>
      </p:sp>
    </p:spTree>
    <p:extLst>
      <p:ext uri="{BB962C8B-B14F-4D97-AF65-F5344CB8AC3E}">
        <p14:creationId xmlns:p14="http://schemas.microsoft.com/office/powerpoint/2010/main" val="167371173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ESF_MUNI</Template>
  <TotalTime>468</TotalTime>
  <Words>1158</Words>
  <Application>Microsoft Office PowerPoint</Application>
  <PresentationFormat>Širokoúhlá obrazovka</PresentationFormat>
  <Paragraphs>281</Paragraphs>
  <Slides>52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Calibri</vt:lpstr>
      <vt:lpstr>Tahoma</vt:lpstr>
      <vt:lpstr>Times New Roman</vt:lpstr>
      <vt:lpstr>Wingdings</vt:lpstr>
      <vt:lpstr>Prezentace_MU_CZ</vt:lpstr>
      <vt:lpstr>Komunikační aktivity I.</vt:lpstr>
      <vt:lpstr>Komunikační mix</vt:lpstr>
      <vt:lpstr>Prvky komunikačního mixu</vt:lpstr>
      <vt:lpstr>Prezentace aplikace PowerPoint</vt:lpstr>
      <vt:lpstr>Prezentace aplikace PowerPoint</vt:lpstr>
      <vt:lpstr>Prezentace aplikace PowerPoint</vt:lpstr>
      <vt:lpstr>Reklama</vt:lpstr>
      <vt:lpstr>Postup při přípravě reklamní kampaně</vt:lpstr>
      <vt:lpstr>Cíle reklamní kampaně</vt:lpstr>
      <vt:lpstr>Prezentace aplikace PowerPoint</vt:lpstr>
      <vt:lpstr>Prezentace aplikace PowerPoint</vt:lpstr>
      <vt:lpstr>Prezentace aplikace PowerPoint</vt:lpstr>
      <vt:lpstr>Online aktivity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Web</vt:lpstr>
      <vt:lpstr>Webové stránky</vt:lpstr>
      <vt:lpstr>Webová stránka určená veřejnosti by měla poskytovat:</vt:lpstr>
      <vt:lpstr>Prezentace aplikace PowerPoint</vt:lpstr>
      <vt:lpstr>Prezentace aplikace PowerPoint</vt:lpstr>
      <vt:lpstr>Prezentace aplikace PowerPoint</vt:lpstr>
      <vt:lpstr>Prezentace aplikace PowerPoint</vt:lpstr>
      <vt:lpstr>Copywriting </vt:lpstr>
      <vt:lpstr>What to improve!</vt:lpstr>
      <vt:lpstr>Relaunch www.austria.info - Nutzen</vt:lpstr>
      <vt:lpstr>Customer Orientation</vt:lpstr>
      <vt:lpstr>Prezentace aplikace PowerPoint</vt:lpstr>
      <vt:lpstr>Webová stránka určená veřejnosti by měla poskytovat:</vt:lpstr>
      <vt:lpstr>Prezentace aplikace PowerPoint</vt:lpstr>
      <vt:lpstr>Responsivní web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Proces tvorby webu</vt:lpstr>
      <vt:lpstr>Research</vt:lpstr>
      <vt:lpstr>Návrh designu</vt:lpstr>
      <vt:lpstr>Tvorba obsahu</vt:lpstr>
      <vt:lpstr>Schválení designu klientem</vt:lpstr>
      <vt:lpstr>Od designu k webu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Komunikační aktivity I</dc:title>
  <dc:creator>Sauer Martin</dc:creator>
  <cp:lastModifiedBy>Martin Šauer</cp:lastModifiedBy>
  <cp:revision>24</cp:revision>
  <dcterms:created xsi:type="dcterms:W3CDTF">2016-11-07T12:17:16Z</dcterms:created>
  <dcterms:modified xsi:type="dcterms:W3CDTF">2020-11-11T08:57:57Z</dcterms:modified>
</cp:coreProperties>
</file>