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06BF-53E0-466A-8750-DA45478A4E90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02D58-7491-4E17-ACDE-3639746FB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11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A1ABD4D-283C-4F4F-B8B1-659D398A0AEC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4737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C96BF0B-3623-4473-975F-B86F19D6E7B7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6559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72A65A7-C6F4-49E5-9974-5D7584429015}" type="slidenum">
              <a:rPr lang="cs-CZ" altLang="cs-CZ" smtClean="0"/>
              <a:pPr/>
              <a:t>14</a:t>
            </a:fld>
            <a:endParaRPr lang="cs-CZ" alt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1878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7EB968C-A74D-493F-BA2E-ABF62955F7F3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84873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89F6E9-2508-40F5-9E2E-270A84067508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18254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BC9F15-A221-43C1-BFF3-415A98BA0DE6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2225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BEB9769-42BD-44B3-B704-40B7B5366162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294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5F2D5-BAD5-409A-983C-8F1C0E7A6B82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96277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A840A7-A395-4A04-B031-5EFFB5775275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38796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968E4D-C38F-4129-ABA1-5A3DE477F6ED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10360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E524E0-19E0-48EE-90B8-53909A73892E}" type="slidenum">
              <a:rPr lang="cs-CZ" altLang="cs-CZ" smtClean="0"/>
              <a:pPr/>
              <a:t>7</a:t>
            </a:fld>
            <a:endParaRPr lang="cs-CZ" alt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94382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1D199B7-4CBC-4BA4-8C1C-6B1BC2737080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15203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FCFA132-93A7-4B78-96DB-D2B143994370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0602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4DA7D1D-1853-4B74-B1E9-F861B2364103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2789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51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2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818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517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8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18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18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729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93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49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374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60DDB71-C5F8-470E-9E1B-D659988905F9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05459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jm.cz/wp-content/uploads/2020/02/jizni_morava_CI_Logomanual_kraj_final.pdf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Branding</a:t>
            </a:r>
            <a:r>
              <a:rPr lang="cs-CZ" dirty="0" smtClean="0"/>
              <a:t> destinace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Manuál a další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77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1480"/>
            <a:ext cx="27432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000" r="50913" b="7680"/>
          <a:stretch/>
        </p:blipFill>
        <p:spPr>
          <a:xfrm>
            <a:off x="0" y="332656"/>
            <a:ext cx="1217661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876"/>
            <a:ext cx="8496300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"/>
            <a:ext cx="8027988" cy="679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3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8520112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8739"/>
            <a:ext cx="7993062" cy="680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2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5564"/>
            <a:ext cx="7993062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Shrnutí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Strategie značky znamená vytvoření partnerského vztahu mezi destinací a klientem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Branding destinace spočívá v diferenciaci značky od konkurenčních destinací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Úspěšný branding je úzce provázán se všemi prvky marketingového mixu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Branding může destinaci poskytnout přidanou hodnotu</a:t>
            </a:r>
          </a:p>
        </p:txBody>
      </p:sp>
    </p:spTree>
    <p:extLst>
      <p:ext uri="{BB962C8B-B14F-4D97-AF65-F5344CB8AC3E}">
        <p14:creationId xmlns:p14="http://schemas.microsoft.com/office/powerpoint/2010/main" val="25741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93937"/>
            <a:ext cx="11470476" cy="57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6632"/>
            <a:ext cx="840123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Budování značky destinace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77334" y="2160589"/>
            <a:ext cx="9091074" cy="429274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Rozpoznání </a:t>
            </a:r>
            <a:r>
              <a:rPr lang="cs-CZ" altLang="cs-CZ" sz="2400" dirty="0"/>
              <a:t>asociací a </a:t>
            </a:r>
            <a:r>
              <a:rPr lang="cs-CZ" altLang="cs-CZ" sz="2400" dirty="0" smtClean="0"/>
              <a:t>příslibů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Jméno značky </a:t>
            </a:r>
            <a:r>
              <a:rPr lang="cs-CZ" altLang="cs-CZ" sz="2400" dirty="0" smtClean="0"/>
              <a:t>destinace (portfolio značek)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Řízení </a:t>
            </a:r>
            <a:r>
              <a:rPr lang="cs-CZ" altLang="cs-CZ" sz="2400" dirty="0"/>
              <a:t>všech kontaktů značky destinace s klienty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/>
              <a:t>Technické budování vizuální identity značky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Inherentní slova (vnitřně obsažená)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Slogan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Barvy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Známé osobnosti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Uměle vytvořená postava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Hudební motivy</a:t>
            </a:r>
          </a:p>
        </p:txBody>
      </p:sp>
    </p:spTree>
    <p:extLst>
      <p:ext uri="{BB962C8B-B14F-4D97-AF65-F5344CB8AC3E}">
        <p14:creationId xmlns:p14="http://schemas.microsoft.com/office/powerpoint/2010/main" val="26883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0"/>
            <a:ext cx="8432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1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88640"/>
            <a:ext cx="9209326" cy="64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8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Brand manuál Jižní Morava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410036"/>
            <a:ext cx="11511174" cy="37738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400" y="4331179"/>
            <a:ext cx="5217301" cy="22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252"/>
            <a:ext cx="12192000" cy="67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45"/>
            <a:ext cx="12189248" cy="64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07382" y="1692002"/>
            <a:ext cx="4365818" cy="4139998"/>
          </a:xfrm>
        </p:spPr>
        <p:txBody>
          <a:bodyPr/>
          <a:lstStyle/>
          <a:p>
            <a:r>
              <a:rPr lang="cs-CZ" sz="2000" dirty="0" smtClean="0"/>
              <a:t>Stereotypy</a:t>
            </a:r>
          </a:p>
          <a:p>
            <a:r>
              <a:rPr lang="cs-CZ" sz="2000" dirty="0" smtClean="0"/>
              <a:t>Hlásí se k tradici pohostinnosti, humoru a nadsázky</a:t>
            </a:r>
          </a:p>
          <a:p>
            <a:r>
              <a:rPr lang="cs-CZ" sz="2000" dirty="0" smtClean="0"/>
              <a:t>Ale také reflektuje moderní trendy a nezřídka je i udává (gastronomie, noční život, …)</a:t>
            </a:r>
          </a:p>
          <a:p>
            <a:r>
              <a:rPr lang="cs-CZ" sz="2000" dirty="0" smtClean="0"/>
              <a:t>Sebevědomá destinace, umí se prezentovat mimo zavedená klišé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3" y="220160"/>
            <a:ext cx="6640201" cy="60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4749" y="1176120"/>
            <a:ext cx="4729942" cy="4139998"/>
          </a:xfrm>
        </p:spPr>
        <p:txBody>
          <a:bodyPr/>
          <a:lstStyle/>
          <a:p>
            <a:r>
              <a:rPr lang="cs-CZ" dirty="0" smtClean="0"/>
              <a:t>Kultura a příroda = potenciál</a:t>
            </a:r>
          </a:p>
          <a:p>
            <a:r>
              <a:rPr lang="cs-CZ" dirty="0" smtClean="0"/>
              <a:t>Aktivní lidé</a:t>
            </a:r>
          </a:p>
          <a:p>
            <a:r>
              <a:rPr lang="cs-CZ" dirty="0" smtClean="0"/>
              <a:t>Kraj slunce, vína a ikonických panoramat</a:t>
            </a:r>
          </a:p>
          <a:p>
            <a:r>
              <a:rPr lang="cs-CZ" dirty="0" smtClean="0"/>
              <a:t>Pozitivní, usměvaví, činorodí a nápadití lidé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6" y="177586"/>
            <a:ext cx="6646814" cy="61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77351" y="1682710"/>
            <a:ext cx="4781455" cy="4139998"/>
          </a:xfrm>
        </p:spPr>
        <p:txBody>
          <a:bodyPr/>
          <a:lstStyle/>
          <a:p>
            <a:r>
              <a:rPr lang="cs-CZ" dirty="0" smtClean="0"/>
              <a:t>Značka se vymezuje vůči ostatním destinacím (min. na domácím trhu)</a:t>
            </a:r>
          </a:p>
          <a:p>
            <a:r>
              <a:rPr lang="cs-CZ" dirty="0" smtClean="0"/>
              <a:t>Přehled základních hodnot, na kterých značka stojí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42"/>
            <a:ext cx="6708371" cy="62752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419" y="-2975"/>
            <a:ext cx="8021781" cy="68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0" y="0"/>
            <a:ext cx="6640201" cy="6186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306" y="945788"/>
            <a:ext cx="5551694" cy="44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327"/>
            <a:ext cx="12198014" cy="61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993062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188"/>
            <a:ext cx="12198451" cy="63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" y="606830"/>
            <a:ext cx="12166583" cy="5943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70117" y="6167760"/>
            <a:ext cx="987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https://www.ccrjm.cz/wp-content/uploads/2020/02/jizni_morava_CI_Logomanual_kraj_final.pdf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60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-23813"/>
            <a:ext cx="853281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-4763"/>
            <a:ext cx="7920038" cy="67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09539"/>
            <a:ext cx="7775575" cy="66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9688"/>
            <a:ext cx="7993062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8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"/>
            <a:ext cx="8424862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988"/>
            <a:ext cx="80137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182</Words>
  <Application>Microsoft Office PowerPoint</Application>
  <PresentationFormat>Širokoúhlá obrazovka</PresentationFormat>
  <Paragraphs>44</Paragraphs>
  <Slides>31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Wingdings</vt:lpstr>
      <vt:lpstr>Prezentace_MU_CZ</vt:lpstr>
      <vt:lpstr>Branding destinace</vt:lpstr>
      <vt:lpstr>Budování značky destinace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Prezentace aplikace PowerPoint</vt:lpstr>
      <vt:lpstr>Prezentace aplikace PowerPoint</vt:lpstr>
      <vt:lpstr>Prezentace aplikace PowerPoint</vt:lpstr>
      <vt:lpstr>Prezentace aplikace PowerPoint</vt:lpstr>
      <vt:lpstr>Brand manuál Jižní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Branding destinace</dc:title>
  <dc:creator>Martin Šauer</dc:creator>
  <cp:lastModifiedBy>Martin Šauer</cp:lastModifiedBy>
  <cp:revision>4</cp:revision>
  <dcterms:created xsi:type="dcterms:W3CDTF">2020-11-02T12:08:51Z</dcterms:created>
  <dcterms:modified xsi:type="dcterms:W3CDTF">2020-11-04T08:52:03Z</dcterms:modified>
</cp:coreProperties>
</file>