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99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91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319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951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32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625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52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072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438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01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68A-38E8-4AC9-B94A-CD86772DE477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069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668A-38E8-4AC9-B94A-CD86772DE477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08EAB-17F2-417B-AD49-D83FAE728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209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Oraciones</a:t>
            </a:r>
            <a:r>
              <a:rPr lang="cs-CZ" dirty="0" smtClean="0"/>
              <a:t> de </a:t>
            </a:r>
            <a:r>
              <a:rPr lang="cs-CZ" dirty="0" err="1" smtClean="0"/>
              <a:t>relativo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340768"/>
            <a:ext cx="6400800" cy="4298032"/>
          </a:xfrm>
        </p:spPr>
        <p:txBody>
          <a:bodyPr>
            <a:normAutofit/>
          </a:bodyPr>
          <a:lstStyle/>
          <a:p>
            <a:pPr algn="just"/>
            <a:r>
              <a:rPr lang="es-DO" sz="2800" dirty="0" smtClean="0">
                <a:solidFill>
                  <a:srgbClr val="FF0000"/>
                </a:solidFill>
              </a:rPr>
              <a:t>Indicativo</a:t>
            </a:r>
          </a:p>
          <a:p>
            <a:pPr algn="just"/>
            <a:r>
              <a:rPr lang="es-DO" sz="2800" dirty="0" smtClean="0">
                <a:solidFill>
                  <a:schemeClr val="tx1"/>
                </a:solidFill>
              </a:rPr>
              <a:t>1.Cuando se dice del antecedente algo seguro, constatado.</a:t>
            </a:r>
            <a:endParaRPr lang="cs-CZ" sz="2800" dirty="0" smtClean="0">
              <a:solidFill>
                <a:schemeClr val="tx1"/>
              </a:solidFill>
            </a:endParaRPr>
          </a:p>
          <a:p>
            <a:pPr algn="just"/>
            <a:endParaRPr lang="es-DO" sz="2800" dirty="0" smtClean="0">
              <a:solidFill>
                <a:schemeClr val="tx1"/>
              </a:solidFill>
            </a:endParaRPr>
          </a:p>
          <a:p>
            <a:pPr algn="just"/>
            <a:r>
              <a:rPr lang="es-DO" sz="2800" i="1" dirty="0" smtClean="0">
                <a:solidFill>
                  <a:schemeClr val="tx1"/>
                </a:solidFill>
              </a:rPr>
              <a:t>Los que </a:t>
            </a:r>
            <a:r>
              <a:rPr lang="es-DO" sz="2800" i="1" dirty="0" smtClean="0">
                <a:solidFill>
                  <a:srgbClr val="FF0000"/>
                </a:solidFill>
              </a:rPr>
              <a:t>están</a:t>
            </a:r>
            <a:r>
              <a:rPr lang="es-DO" sz="2800" i="1" dirty="0" smtClean="0">
                <a:solidFill>
                  <a:schemeClr val="tx1"/>
                </a:solidFill>
              </a:rPr>
              <a:t> aquí son socios.</a:t>
            </a:r>
          </a:p>
          <a:p>
            <a:pPr algn="just"/>
            <a:r>
              <a:rPr lang="es-DO" sz="2800" i="1" dirty="0" smtClean="0">
                <a:solidFill>
                  <a:schemeClr val="tx1"/>
                </a:solidFill>
              </a:rPr>
              <a:t>Había tres personas que </a:t>
            </a:r>
            <a:r>
              <a:rPr lang="es-DO" sz="2800" i="1" dirty="0" smtClean="0">
                <a:solidFill>
                  <a:srgbClr val="FF0000"/>
                </a:solidFill>
              </a:rPr>
              <a:t>vieron</a:t>
            </a:r>
            <a:r>
              <a:rPr lang="es-DO" sz="2800" i="1" dirty="0" smtClean="0">
                <a:solidFill>
                  <a:schemeClr val="tx1"/>
                </a:solidFill>
              </a:rPr>
              <a:t> salir al ladrón.</a:t>
            </a:r>
            <a:endParaRPr lang="es-DO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993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Oraciones</a:t>
            </a:r>
            <a:r>
              <a:rPr lang="cs-CZ" dirty="0" smtClean="0"/>
              <a:t> de </a:t>
            </a:r>
            <a:r>
              <a:rPr lang="cs-CZ" dirty="0" err="1" smtClean="0"/>
              <a:t>relativo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340768"/>
            <a:ext cx="6400800" cy="429803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DO" sz="2800" dirty="0" smtClean="0">
                <a:solidFill>
                  <a:srgbClr val="FF0000"/>
                </a:solidFill>
              </a:rPr>
              <a:t>Subjuntivo</a:t>
            </a:r>
          </a:p>
          <a:p>
            <a:pPr algn="just"/>
            <a:r>
              <a:rPr lang="es-DO" sz="2800" dirty="0" smtClean="0">
                <a:solidFill>
                  <a:schemeClr val="tx1"/>
                </a:solidFill>
              </a:rPr>
              <a:t>1.Cuando se dice del antecedente algo no bien definido o constatado.</a:t>
            </a:r>
          </a:p>
          <a:p>
            <a:pPr algn="just"/>
            <a:r>
              <a:rPr lang="es-DO" sz="2800" i="1" dirty="0" smtClean="0">
                <a:solidFill>
                  <a:schemeClr val="tx1"/>
                </a:solidFill>
              </a:rPr>
              <a:t>Necesitan gente que </a:t>
            </a:r>
            <a:r>
              <a:rPr lang="es-DO" sz="2800" i="1" dirty="0" smtClean="0">
                <a:solidFill>
                  <a:srgbClr val="FF0000"/>
                </a:solidFill>
              </a:rPr>
              <a:t>sepa</a:t>
            </a:r>
            <a:r>
              <a:rPr lang="es-DO" sz="2800" i="1" dirty="0" smtClean="0">
                <a:solidFill>
                  <a:schemeClr val="tx1"/>
                </a:solidFill>
              </a:rPr>
              <a:t> manejar el sistema de operación nuevo.</a:t>
            </a:r>
          </a:p>
          <a:p>
            <a:pPr algn="just"/>
            <a:endParaRPr lang="es-DO" sz="2800" i="1" dirty="0" smtClean="0">
              <a:solidFill>
                <a:schemeClr val="tx1"/>
              </a:solidFill>
            </a:endParaRPr>
          </a:p>
          <a:p>
            <a:pPr algn="just"/>
            <a:r>
              <a:rPr lang="es-DO" sz="2800" dirty="0" smtClean="0">
                <a:solidFill>
                  <a:schemeClr val="tx1"/>
                </a:solidFill>
              </a:rPr>
              <a:t>2.Cuando negamos la existencia del antecedente o decimos que es escaso.</a:t>
            </a:r>
          </a:p>
          <a:p>
            <a:pPr algn="just"/>
            <a:r>
              <a:rPr lang="es-DO" sz="2800" i="1" dirty="0" smtClean="0">
                <a:solidFill>
                  <a:schemeClr val="tx1"/>
                </a:solidFill>
              </a:rPr>
              <a:t>Hay pocas personas que </a:t>
            </a:r>
            <a:r>
              <a:rPr lang="es-DO" sz="2800" i="1" dirty="0" smtClean="0">
                <a:solidFill>
                  <a:srgbClr val="FF0000"/>
                </a:solidFill>
              </a:rPr>
              <a:t>hagan</a:t>
            </a:r>
            <a:r>
              <a:rPr lang="es-DO" sz="2800" i="1" dirty="0" smtClean="0">
                <a:solidFill>
                  <a:schemeClr val="tx1"/>
                </a:solidFill>
              </a:rPr>
              <a:t> la paella</a:t>
            </a:r>
            <a:r>
              <a:rPr lang="cs-CZ" sz="2800" i="1" dirty="0" smtClean="0">
                <a:solidFill>
                  <a:schemeClr val="tx1"/>
                </a:solidFill>
              </a:rPr>
              <a:t> </a:t>
            </a:r>
            <a:r>
              <a:rPr lang="es-DO" sz="2800" i="1" dirty="0" smtClean="0">
                <a:solidFill>
                  <a:schemeClr val="tx1"/>
                </a:solidFill>
              </a:rPr>
              <a:t>como Rafael.</a:t>
            </a:r>
            <a:endParaRPr lang="es-DO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091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Oraciones</a:t>
            </a:r>
            <a:r>
              <a:rPr lang="cs-CZ" dirty="0" smtClean="0"/>
              <a:t> de </a:t>
            </a:r>
            <a:r>
              <a:rPr lang="cs-CZ" dirty="0" err="1" smtClean="0"/>
              <a:t>relativo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340768"/>
            <a:ext cx="6400800" cy="4298032"/>
          </a:xfrm>
        </p:spPr>
        <p:txBody>
          <a:bodyPr>
            <a:normAutofit/>
          </a:bodyPr>
          <a:lstStyle/>
          <a:p>
            <a:pPr algn="just"/>
            <a:r>
              <a:rPr lang="es-DO" sz="2800" dirty="0" smtClean="0">
                <a:solidFill>
                  <a:srgbClr val="FF0000"/>
                </a:solidFill>
              </a:rPr>
              <a:t>Correlación de tiempos</a:t>
            </a:r>
          </a:p>
          <a:p>
            <a:pPr algn="just"/>
            <a:endParaRPr lang="es-DO" sz="2800" i="1" dirty="0" smtClean="0">
              <a:solidFill>
                <a:srgbClr val="FF0000"/>
              </a:solidFill>
            </a:endParaRPr>
          </a:p>
          <a:p>
            <a:pPr algn="just"/>
            <a:r>
              <a:rPr lang="es-DO" sz="2800" i="1" dirty="0" smtClean="0">
                <a:solidFill>
                  <a:schemeClr val="tx1"/>
                </a:solidFill>
              </a:rPr>
              <a:t>En todo el pueblo no encontraron a nadie que </a:t>
            </a:r>
            <a:r>
              <a:rPr lang="es-DO" sz="2800" i="1" dirty="0" smtClean="0">
                <a:solidFill>
                  <a:srgbClr val="FF0000"/>
                </a:solidFill>
              </a:rPr>
              <a:t>pudiera</a:t>
            </a:r>
            <a:r>
              <a:rPr lang="es-DO" sz="2800" i="1" dirty="0" smtClean="0">
                <a:solidFill>
                  <a:schemeClr val="tx1"/>
                </a:solidFill>
              </a:rPr>
              <a:t> ayudarles./ que </a:t>
            </a:r>
            <a:r>
              <a:rPr lang="es-DO" sz="2800" i="1" dirty="0" smtClean="0">
                <a:solidFill>
                  <a:srgbClr val="FF0000"/>
                </a:solidFill>
              </a:rPr>
              <a:t>hubiera visto </a:t>
            </a:r>
            <a:r>
              <a:rPr lang="es-DO" sz="2800" i="1" dirty="0" smtClean="0">
                <a:solidFill>
                  <a:schemeClr val="tx1"/>
                </a:solidFill>
              </a:rPr>
              <a:t>a los que buscaban.</a:t>
            </a:r>
            <a:endParaRPr lang="es-DO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0918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105</Words>
  <Application>Microsoft Office PowerPoint</Application>
  <PresentationFormat>Předvádění na obrazovce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systému Office</vt:lpstr>
      <vt:lpstr>Oraciones de relativo</vt:lpstr>
      <vt:lpstr>Oraciones de relativo</vt:lpstr>
      <vt:lpstr>Oraciones de relativo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Oraciones de relativo</dc:title>
  <dc:creator>De Azevedo</dc:creator>
  <cp:lastModifiedBy>De Azevedo</cp:lastModifiedBy>
  <cp:revision>1</cp:revision>
  <dcterms:created xsi:type="dcterms:W3CDTF">2018-12-10T07:30:57Z</dcterms:created>
  <dcterms:modified xsi:type="dcterms:W3CDTF">2020-12-03T07:24:26Z</dcterms:modified>
</cp:coreProperties>
</file>