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5" r:id="rId5"/>
  </p:sldMasterIdLst>
  <p:notesMasterIdLst>
    <p:notesMasterId r:id="rId77"/>
  </p:notesMasterIdLst>
  <p:sldIdLst>
    <p:sldId id="257" r:id="rId6"/>
    <p:sldId id="548" r:id="rId7"/>
    <p:sldId id="261" r:id="rId8"/>
    <p:sldId id="553" r:id="rId9"/>
    <p:sldId id="545" r:id="rId10"/>
    <p:sldId id="552" r:id="rId11"/>
    <p:sldId id="301" r:id="rId12"/>
    <p:sldId id="302" r:id="rId13"/>
    <p:sldId id="303" r:id="rId14"/>
    <p:sldId id="549" r:id="rId15"/>
    <p:sldId id="309" r:id="rId16"/>
    <p:sldId id="304" r:id="rId17"/>
    <p:sldId id="307" r:id="rId18"/>
    <p:sldId id="308" r:id="rId19"/>
    <p:sldId id="310" r:id="rId20"/>
    <p:sldId id="314" r:id="rId21"/>
    <p:sldId id="315" r:id="rId22"/>
    <p:sldId id="441" r:id="rId23"/>
    <p:sldId id="562" r:id="rId24"/>
    <p:sldId id="554" r:id="rId25"/>
    <p:sldId id="555" r:id="rId26"/>
    <p:sldId id="317" r:id="rId27"/>
    <p:sldId id="318" r:id="rId28"/>
    <p:sldId id="437" r:id="rId29"/>
    <p:sldId id="439" r:id="rId30"/>
    <p:sldId id="556" r:id="rId31"/>
    <p:sldId id="438" r:id="rId32"/>
    <p:sldId id="440" r:id="rId33"/>
    <p:sldId id="557" r:id="rId34"/>
    <p:sldId id="442" r:id="rId35"/>
    <p:sldId id="443" r:id="rId36"/>
    <p:sldId id="447" r:id="rId37"/>
    <p:sldId id="448" r:id="rId38"/>
    <p:sldId id="444" r:id="rId39"/>
    <p:sldId id="546" r:id="rId40"/>
    <p:sldId id="459" r:id="rId41"/>
    <p:sldId id="460" r:id="rId42"/>
    <p:sldId id="558" r:id="rId43"/>
    <p:sldId id="559" r:id="rId44"/>
    <p:sldId id="321" r:id="rId45"/>
    <p:sldId id="560" r:id="rId46"/>
    <p:sldId id="561" r:id="rId47"/>
    <p:sldId id="323" r:id="rId48"/>
    <p:sldId id="322" r:id="rId49"/>
    <p:sldId id="326" r:id="rId50"/>
    <p:sldId id="328" r:id="rId51"/>
    <p:sldId id="325" r:id="rId52"/>
    <p:sldId id="419" r:id="rId53"/>
    <p:sldId id="565" r:id="rId54"/>
    <p:sldId id="327" r:id="rId55"/>
    <p:sldId id="357" r:id="rId56"/>
    <p:sldId id="563" r:id="rId57"/>
    <p:sldId id="499" r:id="rId58"/>
    <p:sldId id="500" r:id="rId59"/>
    <p:sldId id="456" r:id="rId60"/>
    <p:sldId id="502" r:id="rId61"/>
    <p:sldId id="504" r:id="rId62"/>
    <p:sldId id="503" r:id="rId63"/>
    <p:sldId id="505" r:id="rId64"/>
    <p:sldId id="501" r:id="rId65"/>
    <p:sldId id="506" r:id="rId66"/>
    <p:sldId id="507" r:id="rId67"/>
    <p:sldId id="508" r:id="rId68"/>
    <p:sldId id="509" r:id="rId69"/>
    <p:sldId id="510" r:id="rId70"/>
    <p:sldId id="536" r:id="rId71"/>
    <p:sldId id="564" r:id="rId72"/>
    <p:sldId id="537" r:id="rId73"/>
    <p:sldId id="538" r:id="rId74"/>
    <p:sldId id="547" r:id="rId75"/>
    <p:sldId id="418" r:id="rId76"/>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7" d="100"/>
          <a:sy n="67" d="100"/>
        </p:scale>
        <p:origin x="85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16" Type="http://schemas.openxmlformats.org/officeDocument/2006/relationships/slide" Target="slides/slide11.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viewProps" Target="viewProps.xml"/><Relationship Id="rId5" Type="http://schemas.openxmlformats.org/officeDocument/2006/relationships/slideMaster" Target="slideMasters/slideMaster2.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notesMaster" Target="notesMasters/notesMaster1.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7" Type="http://schemas.openxmlformats.org/officeDocument/2006/relationships/slide" Target="slides/slide2.xml"/><Relationship Id="rId71" Type="http://schemas.openxmlformats.org/officeDocument/2006/relationships/slide" Target="slides/slide66.xml"/><Relationship Id="rId2" Type="http://schemas.openxmlformats.org/officeDocument/2006/relationships/customXml" Target="../customXml/item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s>
</file>

<file path=ppt/diagrams/colors1.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FCDFA9B-D551-4964-B124-B462F7A527FD}" type="doc">
      <dgm:prSet loTypeId="urn:microsoft.com/office/officeart/2005/8/layout/process3" loCatId="process" qsTypeId="urn:microsoft.com/office/officeart/2005/8/quickstyle/simple1" qsCatId="simple" csTypeId="urn:microsoft.com/office/officeart/2005/8/colors/accent1_5" csCatId="accent1" phldr="1"/>
      <dgm:spPr/>
      <dgm:t>
        <a:bodyPr/>
        <a:lstStyle/>
        <a:p>
          <a:endParaRPr lang="cs-CZ"/>
        </a:p>
      </dgm:t>
    </dgm:pt>
    <dgm:pt modelId="{14C450E1-D7C9-4943-B511-CF892DF4F1A3}">
      <dgm:prSet phldrT="[Text]" custT="1"/>
      <dgm:spPr/>
      <dgm:t>
        <a:bodyPr/>
        <a:lstStyle/>
        <a:p>
          <a:r>
            <a:rPr lang="cs-CZ" sz="2400" b="1" dirty="0"/>
            <a:t>PŘEDPROJEKTOVÁ FÁZE</a:t>
          </a:r>
        </a:p>
      </dgm:t>
    </dgm:pt>
    <dgm:pt modelId="{8A0689BE-B66B-40C0-A934-16128F5D4661}" type="parTrans" cxnId="{ECB4B632-91D8-48F7-B752-E1697D19F89C}">
      <dgm:prSet/>
      <dgm:spPr/>
      <dgm:t>
        <a:bodyPr/>
        <a:lstStyle/>
        <a:p>
          <a:endParaRPr lang="cs-CZ" sz="1800" b="1"/>
        </a:p>
      </dgm:t>
    </dgm:pt>
    <dgm:pt modelId="{DDBF8552-DF07-4243-8181-BA9EB028F525}" type="sibTrans" cxnId="{ECB4B632-91D8-48F7-B752-E1697D19F89C}">
      <dgm:prSet custT="1"/>
      <dgm:spPr/>
      <dgm:t>
        <a:bodyPr/>
        <a:lstStyle/>
        <a:p>
          <a:endParaRPr lang="cs-CZ" sz="2000" b="1"/>
        </a:p>
      </dgm:t>
    </dgm:pt>
    <dgm:pt modelId="{CF9F8DB6-B36A-4F2F-9B8A-E3526F320B37}">
      <dgm:prSet phldrT="[Text]" custT="1"/>
      <dgm:spPr/>
      <dgm:t>
        <a:bodyPr/>
        <a:lstStyle/>
        <a:p>
          <a:r>
            <a:rPr lang="cs-CZ" sz="2400" b="1" dirty="0"/>
            <a:t>Studie příležitosti</a:t>
          </a:r>
        </a:p>
      </dgm:t>
    </dgm:pt>
    <dgm:pt modelId="{88DD24D6-C8D9-4691-AF7E-D1AB7AA79978}" type="parTrans" cxnId="{14234DBD-2602-4AAD-A7F0-1430A4A361ED}">
      <dgm:prSet/>
      <dgm:spPr/>
      <dgm:t>
        <a:bodyPr/>
        <a:lstStyle/>
        <a:p>
          <a:endParaRPr lang="cs-CZ" sz="1800" b="1"/>
        </a:p>
      </dgm:t>
    </dgm:pt>
    <dgm:pt modelId="{C1E9B122-8A26-4C29-9187-094417623C92}" type="sibTrans" cxnId="{14234DBD-2602-4AAD-A7F0-1430A4A361ED}">
      <dgm:prSet/>
      <dgm:spPr/>
      <dgm:t>
        <a:bodyPr/>
        <a:lstStyle/>
        <a:p>
          <a:endParaRPr lang="cs-CZ" sz="1800" b="1"/>
        </a:p>
      </dgm:t>
    </dgm:pt>
    <dgm:pt modelId="{9B7484C7-57FE-41DC-8FFB-C789F164AB2F}">
      <dgm:prSet phldrT="[Text]" custT="1"/>
      <dgm:spPr/>
      <dgm:t>
        <a:bodyPr/>
        <a:lstStyle/>
        <a:p>
          <a:r>
            <a:rPr lang="cs-CZ" sz="2400" b="1" dirty="0"/>
            <a:t>FÁZE ŘÍZENÍ PROJEKTU</a:t>
          </a:r>
        </a:p>
      </dgm:t>
    </dgm:pt>
    <dgm:pt modelId="{C25044FE-8CEC-41E5-A066-17EC0AD8C510}" type="parTrans" cxnId="{E9CF2ED0-A631-457B-82AC-C9332EF58E95}">
      <dgm:prSet/>
      <dgm:spPr/>
      <dgm:t>
        <a:bodyPr/>
        <a:lstStyle/>
        <a:p>
          <a:endParaRPr lang="cs-CZ" sz="1800" b="1"/>
        </a:p>
      </dgm:t>
    </dgm:pt>
    <dgm:pt modelId="{002A2617-7516-4A6C-A383-E8A9EE6DC2FB}" type="sibTrans" cxnId="{E9CF2ED0-A631-457B-82AC-C9332EF58E95}">
      <dgm:prSet custT="1"/>
      <dgm:spPr/>
      <dgm:t>
        <a:bodyPr/>
        <a:lstStyle/>
        <a:p>
          <a:endParaRPr lang="cs-CZ" sz="2000" b="1"/>
        </a:p>
      </dgm:t>
    </dgm:pt>
    <dgm:pt modelId="{FCB525D3-B12C-474B-9EE5-5010894A0581}">
      <dgm:prSet phldrT="[Text]" custT="1"/>
      <dgm:spPr/>
      <dgm:t>
        <a:bodyPr/>
        <a:lstStyle/>
        <a:p>
          <a:r>
            <a:rPr lang="cs-CZ" sz="2400" b="1" dirty="0"/>
            <a:t>Zahájení</a:t>
          </a:r>
        </a:p>
      </dgm:t>
    </dgm:pt>
    <dgm:pt modelId="{74752AFE-F189-414B-9618-645A9D25A64D}" type="parTrans" cxnId="{D12B6F0D-142F-4333-975C-095D4EFDDD67}">
      <dgm:prSet/>
      <dgm:spPr/>
      <dgm:t>
        <a:bodyPr/>
        <a:lstStyle/>
        <a:p>
          <a:endParaRPr lang="cs-CZ" sz="1800" b="1"/>
        </a:p>
      </dgm:t>
    </dgm:pt>
    <dgm:pt modelId="{DC10BCE7-9781-460E-872E-414A618A79B1}" type="sibTrans" cxnId="{D12B6F0D-142F-4333-975C-095D4EFDDD67}">
      <dgm:prSet/>
      <dgm:spPr/>
      <dgm:t>
        <a:bodyPr/>
        <a:lstStyle/>
        <a:p>
          <a:endParaRPr lang="cs-CZ" sz="1800" b="1"/>
        </a:p>
      </dgm:t>
    </dgm:pt>
    <dgm:pt modelId="{C7C990F8-5D32-4619-AAC1-853891294804}">
      <dgm:prSet phldrT="[Text]" custT="1"/>
      <dgm:spPr/>
      <dgm:t>
        <a:bodyPr/>
        <a:lstStyle/>
        <a:p>
          <a:r>
            <a:rPr lang="cs-CZ" sz="2400" b="1" dirty="0"/>
            <a:t>POPROJEKTOVÁ FÁZE</a:t>
          </a:r>
        </a:p>
      </dgm:t>
    </dgm:pt>
    <dgm:pt modelId="{C9E20BA5-46CA-4564-8353-E2C2F334C8A1}" type="parTrans" cxnId="{612C38BB-31FB-43C7-842D-C0EDF01ED6D3}">
      <dgm:prSet/>
      <dgm:spPr/>
      <dgm:t>
        <a:bodyPr/>
        <a:lstStyle/>
        <a:p>
          <a:endParaRPr lang="cs-CZ" sz="1800" b="1"/>
        </a:p>
      </dgm:t>
    </dgm:pt>
    <dgm:pt modelId="{C1977033-5C23-45D2-A072-C47A427EF152}" type="sibTrans" cxnId="{612C38BB-31FB-43C7-842D-C0EDF01ED6D3}">
      <dgm:prSet/>
      <dgm:spPr/>
      <dgm:t>
        <a:bodyPr/>
        <a:lstStyle/>
        <a:p>
          <a:endParaRPr lang="cs-CZ" sz="1800" b="1"/>
        </a:p>
      </dgm:t>
    </dgm:pt>
    <dgm:pt modelId="{BAA32034-F6F9-4926-BF5A-E45B0ACA28AA}">
      <dgm:prSet phldrT="[Text]" custT="1"/>
      <dgm:spPr/>
      <dgm:t>
        <a:bodyPr/>
        <a:lstStyle/>
        <a:p>
          <a:r>
            <a:rPr lang="cs-CZ" sz="2400" b="1" dirty="0"/>
            <a:t>Přínosy</a:t>
          </a:r>
        </a:p>
      </dgm:t>
    </dgm:pt>
    <dgm:pt modelId="{B7DFA21C-5F1C-4C3E-8331-A7AEB448E6C2}" type="parTrans" cxnId="{3690E429-D1E6-4F2A-BD1A-513B627DFFF9}">
      <dgm:prSet/>
      <dgm:spPr/>
      <dgm:t>
        <a:bodyPr/>
        <a:lstStyle/>
        <a:p>
          <a:endParaRPr lang="cs-CZ" sz="1800" b="1"/>
        </a:p>
      </dgm:t>
    </dgm:pt>
    <dgm:pt modelId="{BA3649BD-4A36-4A71-B289-11697C4C0762}" type="sibTrans" cxnId="{3690E429-D1E6-4F2A-BD1A-513B627DFFF9}">
      <dgm:prSet/>
      <dgm:spPr/>
      <dgm:t>
        <a:bodyPr/>
        <a:lstStyle/>
        <a:p>
          <a:endParaRPr lang="cs-CZ" sz="1800" b="1"/>
        </a:p>
      </dgm:t>
    </dgm:pt>
    <dgm:pt modelId="{FA49F4E4-FA3B-43C4-A611-3FAA4CC0711E}">
      <dgm:prSet phldrT="[Text]" custT="1"/>
      <dgm:spPr/>
      <dgm:t>
        <a:bodyPr/>
        <a:lstStyle/>
        <a:p>
          <a:r>
            <a:rPr lang="en-US" sz="2400" b="1" dirty="0"/>
            <a:t>Lessons learned</a:t>
          </a:r>
          <a:endParaRPr lang="cs-CZ" sz="2400" b="1" dirty="0"/>
        </a:p>
      </dgm:t>
    </dgm:pt>
    <dgm:pt modelId="{9B95A84F-07D9-49EE-818A-83ABC780D1ED}" type="parTrans" cxnId="{C2F414E3-183F-4723-B510-C6AD3ABB8F70}">
      <dgm:prSet/>
      <dgm:spPr/>
      <dgm:t>
        <a:bodyPr/>
        <a:lstStyle/>
        <a:p>
          <a:endParaRPr lang="cs-CZ" sz="1800" b="1"/>
        </a:p>
      </dgm:t>
    </dgm:pt>
    <dgm:pt modelId="{197A1489-27AE-4CC9-9202-7438344FAF34}" type="sibTrans" cxnId="{C2F414E3-183F-4723-B510-C6AD3ABB8F70}">
      <dgm:prSet/>
      <dgm:spPr/>
      <dgm:t>
        <a:bodyPr/>
        <a:lstStyle/>
        <a:p>
          <a:endParaRPr lang="cs-CZ" sz="1800" b="1"/>
        </a:p>
      </dgm:t>
    </dgm:pt>
    <dgm:pt modelId="{863986CA-058F-49D9-8CAF-B02DAA5CF2D3}">
      <dgm:prSet phldrT="[Text]" custT="1"/>
      <dgm:spPr/>
      <dgm:t>
        <a:bodyPr/>
        <a:lstStyle/>
        <a:p>
          <a:r>
            <a:rPr lang="cs-CZ" sz="2400" b="1" dirty="0"/>
            <a:t>Studie proveditelnosti</a:t>
          </a:r>
        </a:p>
      </dgm:t>
    </dgm:pt>
    <dgm:pt modelId="{93B6D223-282A-442C-A860-748B98295653}" type="parTrans" cxnId="{6AACE550-2560-4430-9D07-D9C2311ACFDB}">
      <dgm:prSet/>
      <dgm:spPr/>
      <dgm:t>
        <a:bodyPr/>
        <a:lstStyle/>
        <a:p>
          <a:endParaRPr lang="cs-CZ"/>
        </a:p>
      </dgm:t>
    </dgm:pt>
    <dgm:pt modelId="{B35A2065-2599-4611-8EF8-C1CDF598A1A6}" type="sibTrans" cxnId="{6AACE550-2560-4430-9D07-D9C2311ACFDB}">
      <dgm:prSet/>
      <dgm:spPr/>
      <dgm:t>
        <a:bodyPr/>
        <a:lstStyle/>
        <a:p>
          <a:endParaRPr lang="cs-CZ"/>
        </a:p>
      </dgm:t>
    </dgm:pt>
    <dgm:pt modelId="{723AFC75-6633-4FB8-AA01-089FCF1E82E2}">
      <dgm:prSet phldrT="[Text]" custT="1"/>
      <dgm:spPr/>
      <dgm:t>
        <a:bodyPr/>
        <a:lstStyle/>
        <a:p>
          <a:r>
            <a:rPr lang="cs-CZ" sz="2400" b="1" dirty="0"/>
            <a:t>Strategie</a:t>
          </a:r>
        </a:p>
      </dgm:t>
    </dgm:pt>
    <dgm:pt modelId="{06D6E9B5-DAE3-4E42-8FD8-C8B345C00878}" type="parTrans" cxnId="{D7C5B12F-38E3-484A-86A4-DAEEE5EFEBAD}">
      <dgm:prSet/>
      <dgm:spPr/>
      <dgm:t>
        <a:bodyPr/>
        <a:lstStyle/>
        <a:p>
          <a:endParaRPr lang="cs-CZ"/>
        </a:p>
      </dgm:t>
    </dgm:pt>
    <dgm:pt modelId="{EEE4F526-AD65-4D59-AA13-9ADF7F7D5046}" type="sibTrans" cxnId="{D7C5B12F-38E3-484A-86A4-DAEEE5EFEBAD}">
      <dgm:prSet/>
      <dgm:spPr/>
      <dgm:t>
        <a:bodyPr/>
        <a:lstStyle/>
        <a:p>
          <a:endParaRPr lang="cs-CZ"/>
        </a:p>
      </dgm:t>
    </dgm:pt>
    <dgm:pt modelId="{5AFC8B61-DE5F-4C8F-809B-DBAF5493D181}">
      <dgm:prSet phldrT="[Text]" custT="1"/>
      <dgm:spPr/>
      <dgm:t>
        <a:bodyPr/>
        <a:lstStyle/>
        <a:p>
          <a:r>
            <a:rPr lang="cs-CZ" sz="2400" b="1" dirty="0"/>
            <a:t>Plánování</a:t>
          </a:r>
        </a:p>
      </dgm:t>
    </dgm:pt>
    <dgm:pt modelId="{19283D23-0216-4E7B-AA55-6B5EC950EF15}" type="parTrans" cxnId="{816F5F7C-5B0D-4250-A571-42A7D8B7EB54}">
      <dgm:prSet/>
      <dgm:spPr/>
      <dgm:t>
        <a:bodyPr/>
        <a:lstStyle/>
        <a:p>
          <a:endParaRPr lang="cs-CZ"/>
        </a:p>
      </dgm:t>
    </dgm:pt>
    <dgm:pt modelId="{04FD12D1-CB5B-4A6D-A16F-0D66DCB622FE}" type="sibTrans" cxnId="{816F5F7C-5B0D-4250-A571-42A7D8B7EB54}">
      <dgm:prSet/>
      <dgm:spPr/>
      <dgm:t>
        <a:bodyPr/>
        <a:lstStyle/>
        <a:p>
          <a:endParaRPr lang="cs-CZ"/>
        </a:p>
      </dgm:t>
    </dgm:pt>
    <dgm:pt modelId="{0E680424-5260-4EBE-90D8-4996FCA01EC4}">
      <dgm:prSet phldrT="[Text]" custT="1"/>
      <dgm:spPr/>
      <dgm:t>
        <a:bodyPr/>
        <a:lstStyle/>
        <a:p>
          <a:r>
            <a:rPr lang="cs-CZ" sz="2400" b="1" dirty="0"/>
            <a:t>Realizace + kontrola</a:t>
          </a:r>
        </a:p>
      </dgm:t>
    </dgm:pt>
    <dgm:pt modelId="{1DAE7479-3CB5-414E-87D4-086C33F931D7}" type="parTrans" cxnId="{AE6CF67C-8531-465F-AD40-78D88B7C57B3}">
      <dgm:prSet/>
      <dgm:spPr/>
      <dgm:t>
        <a:bodyPr/>
        <a:lstStyle/>
        <a:p>
          <a:endParaRPr lang="cs-CZ"/>
        </a:p>
      </dgm:t>
    </dgm:pt>
    <dgm:pt modelId="{4994543B-6C16-4395-B154-2950CA26668D}" type="sibTrans" cxnId="{AE6CF67C-8531-465F-AD40-78D88B7C57B3}">
      <dgm:prSet/>
      <dgm:spPr/>
      <dgm:t>
        <a:bodyPr/>
        <a:lstStyle/>
        <a:p>
          <a:endParaRPr lang="cs-CZ"/>
        </a:p>
      </dgm:t>
    </dgm:pt>
    <dgm:pt modelId="{CE21FF8E-F5DD-4D04-A379-73F61527F6E9}">
      <dgm:prSet phldrT="[Text]" custT="1"/>
      <dgm:spPr/>
      <dgm:t>
        <a:bodyPr/>
        <a:lstStyle/>
        <a:p>
          <a:r>
            <a:rPr lang="cs-CZ" sz="2400" b="1" dirty="0"/>
            <a:t>Ukončení</a:t>
          </a:r>
        </a:p>
      </dgm:t>
    </dgm:pt>
    <dgm:pt modelId="{2306FCB5-2DC5-4194-A64C-5FF9E6760C4F}" type="parTrans" cxnId="{77494892-4364-4B6B-91EA-68357AFE0BFB}">
      <dgm:prSet/>
      <dgm:spPr/>
      <dgm:t>
        <a:bodyPr/>
        <a:lstStyle/>
        <a:p>
          <a:endParaRPr lang="cs-CZ"/>
        </a:p>
      </dgm:t>
    </dgm:pt>
    <dgm:pt modelId="{101E06B0-AF3A-40B9-BD19-CD0F1BB33B6E}" type="sibTrans" cxnId="{77494892-4364-4B6B-91EA-68357AFE0BFB}">
      <dgm:prSet/>
      <dgm:spPr/>
      <dgm:t>
        <a:bodyPr/>
        <a:lstStyle/>
        <a:p>
          <a:endParaRPr lang="cs-CZ"/>
        </a:p>
      </dgm:t>
    </dgm:pt>
    <dgm:pt modelId="{D3E9D26E-DB4C-4F05-B21C-74A2003F6E5F}" type="pres">
      <dgm:prSet presAssocID="{DFCDFA9B-D551-4964-B124-B462F7A527FD}" presName="linearFlow" presStyleCnt="0">
        <dgm:presLayoutVars>
          <dgm:dir/>
          <dgm:animLvl val="lvl"/>
          <dgm:resizeHandles val="exact"/>
        </dgm:presLayoutVars>
      </dgm:prSet>
      <dgm:spPr/>
    </dgm:pt>
    <dgm:pt modelId="{505F9B89-2E80-4DB7-92FE-6F487C1EA3D4}" type="pres">
      <dgm:prSet presAssocID="{14C450E1-D7C9-4943-B511-CF892DF4F1A3}" presName="composite" presStyleCnt="0"/>
      <dgm:spPr/>
    </dgm:pt>
    <dgm:pt modelId="{92D1765E-6787-44E3-AA2E-A0F6427EB297}" type="pres">
      <dgm:prSet presAssocID="{14C450E1-D7C9-4943-B511-CF892DF4F1A3}" presName="parTx" presStyleLbl="node1" presStyleIdx="0" presStyleCnt="3">
        <dgm:presLayoutVars>
          <dgm:chMax val="0"/>
          <dgm:chPref val="0"/>
          <dgm:bulletEnabled val="1"/>
        </dgm:presLayoutVars>
      </dgm:prSet>
      <dgm:spPr/>
    </dgm:pt>
    <dgm:pt modelId="{E68DCC4F-785F-4774-85C1-3280DE1BA88F}" type="pres">
      <dgm:prSet presAssocID="{14C450E1-D7C9-4943-B511-CF892DF4F1A3}" presName="parSh" presStyleLbl="node1" presStyleIdx="0" presStyleCnt="3" custScaleX="152514" custScaleY="106155"/>
      <dgm:spPr/>
    </dgm:pt>
    <dgm:pt modelId="{7BFB810F-6181-4805-A971-DD7F70906C91}" type="pres">
      <dgm:prSet presAssocID="{14C450E1-D7C9-4943-B511-CF892DF4F1A3}" presName="desTx" presStyleLbl="fgAcc1" presStyleIdx="0" presStyleCnt="3" custScaleX="127742">
        <dgm:presLayoutVars>
          <dgm:bulletEnabled val="1"/>
        </dgm:presLayoutVars>
      </dgm:prSet>
      <dgm:spPr/>
    </dgm:pt>
    <dgm:pt modelId="{9801E785-3786-4FFD-9F8D-6DBC6887EFC6}" type="pres">
      <dgm:prSet presAssocID="{DDBF8552-DF07-4243-8181-BA9EB028F525}" presName="sibTrans" presStyleLbl="sibTrans2D1" presStyleIdx="0" presStyleCnt="2"/>
      <dgm:spPr/>
    </dgm:pt>
    <dgm:pt modelId="{1EF7542E-3404-4DD3-8605-054F751CFBF7}" type="pres">
      <dgm:prSet presAssocID="{DDBF8552-DF07-4243-8181-BA9EB028F525}" presName="connTx" presStyleLbl="sibTrans2D1" presStyleIdx="0" presStyleCnt="2"/>
      <dgm:spPr/>
    </dgm:pt>
    <dgm:pt modelId="{717D3DA5-9F53-4338-9BAC-48CCE43EA262}" type="pres">
      <dgm:prSet presAssocID="{9B7484C7-57FE-41DC-8FFB-C789F164AB2F}" presName="composite" presStyleCnt="0"/>
      <dgm:spPr/>
    </dgm:pt>
    <dgm:pt modelId="{2EBD6943-2F14-483F-9D72-49DD1709E3A9}" type="pres">
      <dgm:prSet presAssocID="{9B7484C7-57FE-41DC-8FFB-C789F164AB2F}" presName="parTx" presStyleLbl="node1" presStyleIdx="0" presStyleCnt="3">
        <dgm:presLayoutVars>
          <dgm:chMax val="0"/>
          <dgm:chPref val="0"/>
          <dgm:bulletEnabled val="1"/>
        </dgm:presLayoutVars>
      </dgm:prSet>
      <dgm:spPr/>
    </dgm:pt>
    <dgm:pt modelId="{EF59281C-F9AE-47BC-9C15-0BEEF226CCDC}" type="pres">
      <dgm:prSet presAssocID="{9B7484C7-57FE-41DC-8FFB-C789F164AB2F}" presName="parSh" presStyleLbl="node1" presStyleIdx="1" presStyleCnt="3"/>
      <dgm:spPr/>
    </dgm:pt>
    <dgm:pt modelId="{D7425B59-5881-4518-B3A0-7501DDE3081C}" type="pres">
      <dgm:prSet presAssocID="{9B7484C7-57FE-41DC-8FFB-C789F164AB2F}" presName="desTx" presStyleLbl="fgAcc1" presStyleIdx="1" presStyleCnt="3" custScaleX="112067">
        <dgm:presLayoutVars>
          <dgm:bulletEnabled val="1"/>
        </dgm:presLayoutVars>
      </dgm:prSet>
      <dgm:spPr/>
    </dgm:pt>
    <dgm:pt modelId="{A5F332B9-3C7D-4701-95EC-ADDBB82B8B8D}" type="pres">
      <dgm:prSet presAssocID="{002A2617-7516-4A6C-A383-E8A9EE6DC2FB}" presName="sibTrans" presStyleLbl="sibTrans2D1" presStyleIdx="1" presStyleCnt="2"/>
      <dgm:spPr/>
    </dgm:pt>
    <dgm:pt modelId="{B9368B97-6BB9-444C-BA3C-32AE55705590}" type="pres">
      <dgm:prSet presAssocID="{002A2617-7516-4A6C-A383-E8A9EE6DC2FB}" presName="connTx" presStyleLbl="sibTrans2D1" presStyleIdx="1" presStyleCnt="2"/>
      <dgm:spPr/>
    </dgm:pt>
    <dgm:pt modelId="{02899BFF-0C70-4215-8A4A-B5D551F65DF7}" type="pres">
      <dgm:prSet presAssocID="{C7C990F8-5D32-4619-AAC1-853891294804}" presName="composite" presStyleCnt="0"/>
      <dgm:spPr/>
    </dgm:pt>
    <dgm:pt modelId="{C566040C-9FB3-4425-B909-82BE9157415B}" type="pres">
      <dgm:prSet presAssocID="{C7C990F8-5D32-4619-AAC1-853891294804}" presName="parTx" presStyleLbl="node1" presStyleIdx="1" presStyleCnt="3">
        <dgm:presLayoutVars>
          <dgm:chMax val="0"/>
          <dgm:chPref val="0"/>
          <dgm:bulletEnabled val="1"/>
        </dgm:presLayoutVars>
      </dgm:prSet>
      <dgm:spPr/>
    </dgm:pt>
    <dgm:pt modelId="{88A90DF0-E74E-4793-A068-40AD9B4E671B}" type="pres">
      <dgm:prSet presAssocID="{C7C990F8-5D32-4619-AAC1-853891294804}" presName="parSh" presStyleLbl="node1" presStyleIdx="2" presStyleCnt="3" custScaleX="127807"/>
      <dgm:spPr/>
    </dgm:pt>
    <dgm:pt modelId="{F9C8A58F-C34B-4EA2-BEAC-93F5AC59E7C2}" type="pres">
      <dgm:prSet presAssocID="{C7C990F8-5D32-4619-AAC1-853891294804}" presName="desTx" presStyleLbl="fgAcc1" presStyleIdx="2" presStyleCnt="3" custScaleX="100552">
        <dgm:presLayoutVars>
          <dgm:bulletEnabled val="1"/>
        </dgm:presLayoutVars>
      </dgm:prSet>
      <dgm:spPr/>
    </dgm:pt>
  </dgm:ptLst>
  <dgm:cxnLst>
    <dgm:cxn modelId="{D112EF03-35B8-4BF5-9933-591DD363388D}" type="presOf" srcId="{002A2617-7516-4A6C-A383-E8A9EE6DC2FB}" destId="{A5F332B9-3C7D-4701-95EC-ADDBB82B8B8D}" srcOrd="0" destOrd="0" presId="urn:microsoft.com/office/officeart/2005/8/layout/process3"/>
    <dgm:cxn modelId="{D12B6F0D-142F-4333-975C-095D4EFDDD67}" srcId="{9B7484C7-57FE-41DC-8FFB-C789F164AB2F}" destId="{FCB525D3-B12C-474B-9EE5-5010894A0581}" srcOrd="0" destOrd="0" parTransId="{74752AFE-F189-414B-9618-645A9D25A64D}" sibTransId="{DC10BCE7-9781-460E-872E-414A618A79B1}"/>
    <dgm:cxn modelId="{7679F821-1D87-4539-922C-F10FDEE4454B}" type="presOf" srcId="{FA49F4E4-FA3B-43C4-A611-3FAA4CC0711E}" destId="{F9C8A58F-C34B-4EA2-BEAC-93F5AC59E7C2}" srcOrd="0" destOrd="1" presId="urn:microsoft.com/office/officeart/2005/8/layout/process3"/>
    <dgm:cxn modelId="{41816E24-5876-4739-8ECB-00E1799D1D39}" type="presOf" srcId="{863986CA-058F-49D9-8CAF-B02DAA5CF2D3}" destId="{7BFB810F-6181-4805-A971-DD7F70906C91}" srcOrd="0" destOrd="1" presId="urn:microsoft.com/office/officeart/2005/8/layout/process3"/>
    <dgm:cxn modelId="{3690E429-D1E6-4F2A-BD1A-513B627DFFF9}" srcId="{C7C990F8-5D32-4619-AAC1-853891294804}" destId="{BAA32034-F6F9-4926-BF5A-E45B0ACA28AA}" srcOrd="0" destOrd="0" parTransId="{B7DFA21C-5F1C-4C3E-8331-A7AEB448E6C2}" sibTransId="{BA3649BD-4A36-4A71-B289-11697C4C0762}"/>
    <dgm:cxn modelId="{CB3C0C2C-DA90-4E24-A57C-34E51E7D6D0E}" type="presOf" srcId="{CF9F8DB6-B36A-4F2F-9B8A-E3526F320B37}" destId="{7BFB810F-6181-4805-A971-DD7F70906C91}" srcOrd="0" destOrd="0" presId="urn:microsoft.com/office/officeart/2005/8/layout/process3"/>
    <dgm:cxn modelId="{D7C5B12F-38E3-484A-86A4-DAEEE5EFEBAD}" srcId="{14C450E1-D7C9-4943-B511-CF892DF4F1A3}" destId="{723AFC75-6633-4FB8-AA01-089FCF1E82E2}" srcOrd="2" destOrd="0" parTransId="{06D6E9B5-DAE3-4E42-8FD8-C8B345C00878}" sibTransId="{EEE4F526-AD65-4D59-AA13-9ADF7F7D5046}"/>
    <dgm:cxn modelId="{1EC5D330-897C-47AA-B4E0-0294C1B56760}" type="presOf" srcId="{DDBF8552-DF07-4243-8181-BA9EB028F525}" destId="{9801E785-3786-4FFD-9F8D-6DBC6887EFC6}" srcOrd="0" destOrd="0" presId="urn:microsoft.com/office/officeart/2005/8/layout/process3"/>
    <dgm:cxn modelId="{ECB4B632-91D8-48F7-B752-E1697D19F89C}" srcId="{DFCDFA9B-D551-4964-B124-B462F7A527FD}" destId="{14C450E1-D7C9-4943-B511-CF892DF4F1A3}" srcOrd="0" destOrd="0" parTransId="{8A0689BE-B66B-40C0-A934-16128F5D4661}" sibTransId="{DDBF8552-DF07-4243-8181-BA9EB028F525}"/>
    <dgm:cxn modelId="{BFA7A85F-E1EC-468A-B213-C626002F6FD3}" type="presOf" srcId="{14C450E1-D7C9-4943-B511-CF892DF4F1A3}" destId="{E68DCC4F-785F-4774-85C1-3280DE1BA88F}" srcOrd="1" destOrd="0" presId="urn:microsoft.com/office/officeart/2005/8/layout/process3"/>
    <dgm:cxn modelId="{0F8C0664-8060-414F-963C-DE06ABBE66D7}" type="presOf" srcId="{BAA32034-F6F9-4926-BF5A-E45B0ACA28AA}" destId="{F9C8A58F-C34B-4EA2-BEAC-93F5AC59E7C2}" srcOrd="0" destOrd="0" presId="urn:microsoft.com/office/officeart/2005/8/layout/process3"/>
    <dgm:cxn modelId="{95B42768-3A3B-46C8-B172-BDBFF3840E57}" type="presOf" srcId="{0E680424-5260-4EBE-90D8-4996FCA01EC4}" destId="{D7425B59-5881-4518-B3A0-7501DDE3081C}" srcOrd="0" destOrd="2" presId="urn:microsoft.com/office/officeart/2005/8/layout/process3"/>
    <dgm:cxn modelId="{9E28B949-3368-46F4-9C5C-5AD310A4964F}" type="presOf" srcId="{14C450E1-D7C9-4943-B511-CF892DF4F1A3}" destId="{92D1765E-6787-44E3-AA2E-A0F6427EB297}" srcOrd="0" destOrd="0" presId="urn:microsoft.com/office/officeart/2005/8/layout/process3"/>
    <dgm:cxn modelId="{C92F3A70-2EC4-4491-B45F-D596EA11A32B}" type="presOf" srcId="{DDBF8552-DF07-4243-8181-BA9EB028F525}" destId="{1EF7542E-3404-4DD3-8605-054F751CFBF7}" srcOrd="1" destOrd="0" presId="urn:microsoft.com/office/officeart/2005/8/layout/process3"/>
    <dgm:cxn modelId="{6AACE550-2560-4430-9D07-D9C2311ACFDB}" srcId="{14C450E1-D7C9-4943-B511-CF892DF4F1A3}" destId="{863986CA-058F-49D9-8CAF-B02DAA5CF2D3}" srcOrd="1" destOrd="0" parTransId="{93B6D223-282A-442C-A860-748B98295653}" sibTransId="{B35A2065-2599-4611-8EF8-C1CDF598A1A6}"/>
    <dgm:cxn modelId="{8179DF74-2572-4E5F-82FB-4174B271B6DC}" type="presOf" srcId="{C7C990F8-5D32-4619-AAC1-853891294804}" destId="{C566040C-9FB3-4425-B909-82BE9157415B}" srcOrd="0" destOrd="0" presId="urn:microsoft.com/office/officeart/2005/8/layout/process3"/>
    <dgm:cxn modelId="{F1389A7B-21B9-4192-A248-BBAF1C7F301A}" type="presOf" srcId="{DFCDFA9B-D551-4964-B124-B462F7A527FD}" destId="{D3E9D26E-DB4C-4F05-B21C-74A2003F6E5F}" srcOrd="0" destOrd="0" presId="urn:microsoft.com/office/officeart/2005/8/layout/process3"/>
    <dgm:cxn modelId="{816F5F7C-5B0D-4250-A571-42A7D8B7EB54}" srcId="{9B7484C7-57FE-41DC-8FFB-C789F164AB2F}" destId="{5AFC8B61-DE5F-4C8F-809B-DBAF5493D181}" srcOrd="1" destOrd="0" parTransId="{19283D23-0216-4E7B-AA55-6B5EC950EF15}" sibTransId="{04FD12D1-CB5B-4A6D-A16F-0D66DCB622FE}"/>
    <dgm:cxn modelId="{AE6CF67C-8531-465F-AD40-78D88B7C57B3}" srcId="{9B7484C7-57FE-41DC-8FFB-C789F164AB2F}" destId="{0E680424-5260-4EBE-90D8-4996FCA01EC4}" srcOrd="2" destOrd="0" parTransId="{1DAE7479-3CB5-414E-87D4-086C33F931D7}" sibTransId="{4994543B-6C16-4395-B154-2950CA26668D}"/>
    <dgm:cxn modelId="{586C6680-7C24-428F-92FD-1B457333F0A8}" type="presOf" srcId="{CE21FF8E-F5DD-4D04-A379-73F61527F6E9}" destId="{D7425B59-5881-4518-B3A0-7501DDE3081C}" srcOrd="0" destOrd="3" presId="urn:microsoft.com/office/officeart/2005/8/layout/process3"/>
    <dgm:cxn modelId="{22855180-11D8-43FD-B2C1-181CE6F6DAB9}" type="presOf" srcId="{C7C990F8-5D32-4619-AAC1-853891294804}" destId="{88A90DF0-E74E-4793-A068-40AD9B4E671B}" srcOrd="1" destOrd="0" presId="urn:microsoft.com/office/officeart/2005/8/layout/process3"/>
    <dgm:cxn modelId="{0C80EB88-D6FC-4310-90D8-5CC2EFB2DAE2}" type="presOf" srcId="{723AFC75-6633-4FB8-AA01-089FCF1E82E2}" destId="{7BFB810F-6181-4805-A971-DD7F70906C91}" srcOrd="0" destOrd="2" presId="urn:microsoft.com/office/officeart/2005/8/layout/process3"/>
    <dgm:cxn modelId="{77494892-4364-4B6B-91EA-68357AFE0BFB}" srcId="{9B7484C7-57FE-41DC-8FFB-C789F164AB2F}" destId="{CE21FF8E-F5DD-4D04-A379-73F61527F6E9}" srcOrd="3" destOrd="0" parTransId="{2306FCB5-2DC5-4194-A64C-5FF9E6760C4F}" sibTransId="{101E06B0-AF3A-40B9-BD19-CD0F1BB33B6E}"/>
    <dgm:cxn modelId="{612C38BB-31FB-43C7-842D-C0EDF01ED6D3}" srcId="{DFCDFA9B-D551-4964-B124-B462F7A527FD}" destId="{C7C990F8-5D32-4619-AAC1-853891294804}" srcOrd="2" destOrd="0" parTransId="{C9E20BA5-46CA-4564-8353-E2C2F334C8A1}" sibTransId="{C1977033-5C23-45D2-A072-C47A427EF152}"/>
    <dgm:cxn modelId="{14234DBD-2602-4AAD-A7F0-1430A4A361ED}" srcId="{14C450E1-D7C9-4943-B511-CF892DF4F1A3}" destId="{CF9F8DB6-B36A-4F2F-9B8A-E3526F320B37}" srcOrd="0" destOrd="0" parTransId="{88DD24D6-C8D9-4691-AF7E-D1AB7AA79978}" sibTransId="{C1E9B122-8A26-4C29-9187-094417623C92}"/>
    <dgm:cxn modelId="{797670CF-8FB5-405C-A194-09FBF0B4CE61}" type="presOf" srcId="{FCB525D3-B12C-474B-9EE5-5010894A0581}" destId="{D7425B59-5881-4518-B3A0-7501DDE3081C}" srcOrd="0" destOrd="0" presId="urn:microsoft.com/office/officeart/2005/8/layout/process3"/>
    <dgm:cxn modelId="{E9CF2ED0-A631-457B-82AC-C9332EF58E95}" srcId="{DFCDFA9B-D551-4964-B124-B462F7A527FD}" destId="{9B7484C7-57FE-41DC-8FFB-C789F164AB2F}" srcOrd="1" destOrd="0" parTransId="{C25044FE-8CEC-41E5-A066-17EC0AD8C510}" sibTransId="{002A2617-7516-4A6C-A383-E8A9EE6DC2FB}"/>
    <dgm:cxn modelId="{0323D6DA-08ED-4327-A87D-D392AA5A7F2D}" type="presOf" srcId="{9B7484C7-57FE-41DC-8FFB-C789F164AB2F}" destId="{EF59281C-F9AE-47BC-9C15-0BEEF226CCDC}" srcOrd="1" destOrd="0" presId="urn:microsoft.com/office/officeart/2005/8/layout/process3"/>
    <dgm:cxn modelId="{A25C00E3-7DD2-4A1A-8EEC-6F9213CDDD2B}" type="presOf" srcId="{9B7484C7-57FE-41DC-8FFB-C789F164AB2F}" destId="{2EBD6943-2F14-483F-9D72-49DD1709E3A9}" srcOrd="0" destOrd="0" presId="urn:microsoft.com/office/officeart/2005/8/layout/process3"/>
    <dgm:cxn modelId="{C2F414E3-183F-4723-B510-C6AD3ABB8F70}" srcId="{C7C990F8-5D32-4619-AAC1-853891294804}" destId="{FA49F4E4-FA3B-43C4-A611-3FAA4CC0711E}" srcOrd="1" destOrd="0" parTransId="{9B95A84F-07D9-49EE-818A-83ABC780D1ED}" sibTransId="{197A1489-27AE-4CC9-9202-7438344FAF34}"/>
    <dgm:cxn modelId="{85986BFC-34A2-43CC-AA35-504465FBD620}" type="presOf" srcId="{002A2617-7516-4A6C-A383-E8A9EE6DC2FB}" destId="{B9368B97-6BB9-444C-BA3C-32AE55705590}" srcOrd="1" destOrd="0" presId="urn:microsoft.com/office/officeart/2005/8/layout/process3"/>
    <dgm:cxn modelId="{7A3BF8FD-E90B-48BE-8099-D46FFF1B24C0}" type="presOf" srcId="{5AFC8B61-DE5F-4C8F-809B-DBAF5493D181}" destId="{D7425B59-5881-4518-B3A0-7501DDE3081C}" srcOrd="0" destOrd="1" presId="urn:microsoft.com/office/officeart/2005/8/layout/process3"/>
    <dgm:cxn modelId="{608ABD33-2A0C-4BC4-B13D-6723154AEE61}" type="presParOf" srcId="{D3E9D26E-DB4C-4F05-B21C-74A2003F6E5F}" destId="{505F9B89-2E80-4DB7-92FE-6F487C1EA3D4}" srcOrd="0" destOrd="0" presId="urn:microsoft.com/office/officeart/2005/8/layout/process3"/>
    <dgm:cxn modelId="{B8F638C5-98E1-416E-95A4-83AC7076AB1A}" type="presParOf" srcId="{505F9B89-2E80-4DB7-92FE-6F487C1EA3D4}" destId="{92D1765E-6787-44E3-AA2E-A0F6427EB297}" srcOrd="0" destOrd="0" presId="urn:microsoft.com/office/officeart/2005/8/layout/process3"/>
    <dgm:cxn modelId="{3D9C229A-2D6F-452E-9558-5138935FDC8B}" type="presParOf" srcId="{505F9B89-2E80-4DB7-92FE-6F487C1EA3D4}" destId="{E68DCC4F-785F-4774-85C1-3280DE1BA88F}" srcOrd="1" destOrd="0" presId="urn:microsoft.com/office/officeart/2005/8/layout/process3"/>
    <dgm:cxn modelId="{A5B7B7F1-ED1F-457D-96E1-F713A1FE1AC2}" type="presParOf" srcId="{505F9B89-2E80-4DB7-92FE-6F487C1EA3D4}" destId="{7BFB810F-6181-4805-A971-DD7F70906C91}" srcOrd="2" destOrd="0" presId="urn:microsoft.com/office/officeart/2005/8/layout/process3"/>
    <dgm:cxn modelId="{09C03159-B13F-44FC-9533-7479668CA9DA}" type="presParOf" srcId="{D3E9D26E-DB4C-4F05-B21C-74A2003F6E5F}" destId="{9801E785-3786-4FFD-9F8D-6DBC6887EFC6}" srcOrd="1" destOrd="0" presId="urn:microsoft.com/office/officeart/2005/8/layout/process3"/>
    <dgm:cxn modelId="{DF556CB0-119C-41A6-9021-908FAC250557}" type="presParOf" srcId="{9801E785-3786-4FFD-9F8D-6DBC6887EFC6}" destId="{1EF7542E-3404-4DD3-8605-054F751CFBF7}" srcOrd="0" destOrd="0" presId="urn:microsoft.com/office/officeart/2005/8/layout/process3"/>
    <dgm:cxn modelId="{7D00F5D2-9A4D-45F0-A85B-2AE84288CECB}" type="presParOf" srcId="{D3E9D26E-DB4C-4F05-B21C-74A2003F6E5F}" destId="{717D3DA5-9F53-4338-9BAC-48CCE43EA262}" srcOrd="2" destOrd="0" presId="urn:microsoft.com/office/officeart/2005/8/layout/process3"/>
    <dgm:cxn modelId="{5FF95FE1-99D4-40C7-8BB8-5CD395B002F4}" type="presParOf" srcId="{717D3DA5-9F53-4338-9BAC-48CCE43EA262}" destId="{2EBD6943-2F14-483F-9D72-49DD1709E3A9}" srcOrd="0" destOrd="0" presId="urn:microsoft.com/office/officeart/2005/8/layout/process3"/>
    <dgm:cxn modelId="{3190463C-0FE0-4881-8CC0-94ADA81CCA3E}" type="presParOf" srcId="{717D3DA5-9F53-4338-9BAC-48CCE43EA262}" destId="{EF59281C-F9AE-47BC-9C15-0BEEF226CCDC}" srcOrd="1" destOrd="0" presId="urn:microsoft.com/office/officeart/2005/8/layout/process3"/>
    <dgm:cxn modelId="{9AE17CAD-15BB-4C7C-B7FA-201B91122FF7}" type="presParOf" srcId="{717D3DA5-9F53-4338-9BAC-48CCE43EA262}" destId="{D7425B59-5881-4518-B3A0-7501DDE3081C}" srcOrd="2" destOrd="0" presId="urn:microsoft.com/office/officeart/2005/8/layout/process3"/>
    <dgm:cxn modelId="{90902D88-8CE5-433F-9E80-A5156C1153F6}" type="presParOf" srcId="{D3E9D26E-DB4C-4F05-B21C-74A2003F6E5F}" destId="{A5F332B9-3C7D-4701-95EC-ADDBB82B8B8D}" srcOrd="3" destOrd="0" presId="urn:microsoft.com/office/officeart/2005/8/layout/process3"/>
    <dgm:cxn modelId="{7F8B981E-4E99-4117-9A8D-A10E56FDF258}" type="presParOf" srcId="{A5F332B9-3C7D-4701-95EC-ADDBB82B8B8D}" destId="{B9368B97-6BB9-444C-BA3C-32AE55705590}" srcOrd="0" destOrd="0" presId="urn:microsoft.com/office/officeart/2005/8/layout/process3"/>
    <dgm:cxn modelId="{28A6202E-AD9E-4821-9A3A-84E52189F21A}" type="presParOf" srcId="{D3E9D26E-DB4C-4F05-B21C-74A2003F6E5F}" destId="{02899BFF-0C70-4215-8A4A-B5D551F65DF7}" srcOrd="4" destOrd="0" presId="urn:microsoft.com/office/officeart/2005/8/layout/process3"/>
    <dgm:cxn modelId="{6EF086C9-C609-4716-85CB-41319AC039E9}" type="presParOf" srcId="{02899BFF-0C70-4215-8A4A-B5D551F65DF7}" destId="{C566040C-9FB3-4425-B909-82BE9157415B}" srcOrd="0" destOrd="0" presId="urn:microsoft.com/office/officeart/2005/8/layout/process3"/>
    <dgm:cxn modelId="{76F6B343-7DC4-45DC-86C9-35598E0BBABA}" type="presParOf" srcId="{02899BFF-0C70-4215-8A4A-B5D551F65DF7}" destId="{88A90DF0-E74E-4793-A068-40AD9B4E671B}" srcOrd="1" destOrd="0" presId="urn:microsoft.com/office/officeart/2005/8/layout/process3"/>
    <dgm:cxn modelId="{64C4AE10-5E7B-4F2D-BE57-94911A329469}" type="presParOf" srcId="{02899BFF-0C70-4215-8A4A-B5D551F65DF7}" destId="{F9C8A58F-C34B-4EA2-BEAC-93F5AC59E7C2}" srcOrd="2" destOrd="0" presId="urn:microsoft.com/office/officeart/2005/8/layout/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D4EEA0A-F8D4-40F7-8AF0-933F5923B0C3}" type="doc">
      <dgm:prSet loTypeId="urn:microsoft.com/office/officeart/2005/8/layout/default" loCatId="list" qsTypeId="urn:microsoft.com/office/officeart/2005/8/quickstyle/simple1" qsCatId="simple" csTypeId="urn:microsoft.com/office/officeart/2005/8/colors/accent0_3" csCatId="mainScheme" phldr="1"/>
      <dgm:spPr/>
      <dgm:t>
        <a:bodyPr/>
        <a:lstStyle/>
        <a:p>
          <a:endParaRPr lang="cs-CZ"/>
        </a:p>
      </dgm:t>
    </dgm:pt>
    <dgm:pt modelId="{41D81382-0306-440E-905E-5E78133B46CE}" type="pres">
      <dgm:prSet presAssocID="{4D4EEA0A-F8D4-40F7-8AF0-933F5923B0C3}" presName="diagram" presStyleCnt="0">
        <dgm:presLayoutVars>
          <dgm:dir/>
          <dgm:resizeHandles val="exact"/>
        </dgm:presLayoutVars>
      </dgm:prSet>
      <dgm:spPr/>
    </dgm:pt>
  </dgm:ptLst>
  <dgm:cxnLst>
    <dgm:cxn modelId="{A69C8155-369F-4126-8909-8AA1ED817CC1}" type="presOf" srcId="{4D4EEA0A-F8D4-40F7-8AF0-933F5923B0C3}" destId="{41D81382-0306-440E-905E-5E78133B46CE}" srcOrd="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8DCC4F-785F-4774-85C1-3280DE1BA88F}">
      <dsp:nvSpPr>
        <dsp:cNvPr id="0" name=""/>
        <dsp:cNvSpPr/>
      </dsp:nvSpPr>
      <dsp:spPr>
        <a:xfrm>
          <a:off x="10806" y="736736"/>
          <a:ext cx="3540895" cy="1478751"/>
        </a:xfrm>
        <a:prstGeom prst="roundRect">
          <a:avLst>
            <a:gd name="adj" fmla="val 10000"/>
          </a:avLst>
        </a:prstGeom>
        <a:solidFill>
          <a:schemeClr val="accent1">
            <a:alpha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91440" numCol="1" spcCol="1270" anchor="t" anchorCtr="0">
          <a:noAutofit/>
        </a:bodyPr>
        <a:lstStyle/>
        <a:p>
          <a:pPr marL="0" lvl="0" indent="0" algn="l" defTabSz="1066800">
            <a:lnSpc>
              <a:spcPct val="90000"/>
            </a:lnSpc>
            <a:spcBef>
              <a:spcPct val="0"/>
            </a:spcBef>
            <a:spcAft>
              <a:spcPct val="35000"/>
            </a:spcAft>
            <a:buNone/>
          </a:pPr>
          <a:r>
            <a:rPr lang="cs-CZ" sz="2400" b="1" kern="1200" dirty="0"/>
            <a:t>PŘEDPROJEKTOVÁ FÁZE</a:t>
          </a:r>
        </a:p>
      </dsp:txBody>
      <dsp:txXfrm>
        <a:off x="10806" y="736736"/>
        <a:ext cx="3540895" cy="985834"/>
      </dsp:txXfrm>
    </dsp:sp>
    <dsp:sp modelId="{7BFB810F-6181-4805-A971-DD7F70906C91}">
      <dsp:nvSpPr>
        <dsp:cNvPr id="0" name=""/>
        <dsp:cNvSpPr/>
      </dsp:nvSpPr>
      <dsp:spPr>
        <a:xfrm>
          <a:off x="773896" y="1654434"/>
          <a:ext cx="2965767" cy="2520000"/>
        </a:xfrm>
        <a:prstGeom prst="roundRect">
          <a:avLst>
            <a:gd name="adj" fmla="val 10000"/>
          </a:avLst>
        </a:prstGeom>
        <a:solidFill>
          <a:schemeClr val="lt1">
            <a:alpha val="90000"/>
            <a:hueOff val="0"/>
            <a:satOff val="0"/>
            <a:lumOff val="0"/>
            <a:alphaOff val="0"/>
          </a:schemeClr>
        </a:solidFill>
        <a:ln w="25400" cap="flat" cmpd="sng" algn="ctr">
          <a:solidFill>
            <a:schemeClr val="accent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70688" rIns="170688" bIns="170688" numCol="1" spcCol="1270" anchor="t" anchorCtr="0">
          <a:noAutofit/>
        </a:bodyPr>
        <a:lstStyle/>
        <a:p>
          <a:pPr marL="228600" lvl="1" indent="-228600" algn="l" defTabSz="1066800">
            <a:lnSpc>
              <a:spcPct val="90000"/>
            </a:lnSpc>
            <a:spcBef>
              <a:spcPct val="0"/>
            </a:spcBef>
            <a:spcAft>
              <a:spcPct val="15000"/>
            </a:spcAft>
            <a:buChar char="•"/>
          </a:pPr>
          <a:r>
            <a:rPr lang="cs-CZ" sz="2400" b="1" kern="1200" dirty="0"/>
            <a:t>Studie příležitosti</a:t>
          </a:r>
        </a:p>
        <a:p>
          <a:pPr marL="228600" lvl="1" indent="-228600" algn="l" defTabSz="1066800">
            <a:lnSpc>
              <a:spcPct val="90000"/>
            </a:lnSpc>
            <a:spcBef>
              <a:spcPct val="0"/>
            </a:spcBef>
            <a:spcAft>
              <a:spcPct val="15000"/>
            </a:spcAft>
            <a:buChar char="•"/>
          </a:pPr>
          <a:r>
            <a:rPr lang="cs-CZ" sz="2400" b="1" kern="1200" dirty="0"/>
            <a:t>Studie proveditelnosti</a:t>
          </a:r>
        </a:p>
        <a:p>
          <a:pPr marL="228600" lvl="1" indent="-228600" algn="l" defTabSz="1066800">
            <a:lnSpc>
              <a:spcPct val="90000"/>
            </a:lnSpc>
            <a:spcBef>
              <a:spcPct val="0"/>
            </a:spcBef>
            <a:spcAft>
              <a:spcPct val="15000"/>
            </a:spcAft>
            <a:buChar char="•"/>
          </a:pPr>
          <a:r>
            <a:rPr lang="cs-CZ" sz="2400" b="1" kern="1200" dirty="0"/>
            <a:t>Strategie</a:t>
          </a:r>
        </a:p>
      </dsp:txBody>
      <dsp:txXfrm>
        <a:off x="847704" y="1728242"/>
        <a:ext cx="2818151" cy="2372384"/>
      </dsp:txXfrm>
    </dsp:sp>
    <dsp:sp modelId="{9801E785-3786-4FFD-9F8D-6DBC6887EFC6}">
      <dsp:nvSpPr>
        <dsp:cNvPr id="0" name=""/>
        <dsp:cNvSpPr/>
      </dsp:nvSpPr>
      <dsp:spPr>
        <a:xfrm rot="21571094">
          <a:off x="3831759" y="920898"/>
          <a:ext cx="593765" cy="578032"/>
        </a:xfrm>
        <a:prstGeom prst="rightArrow">
          <a:avLst>
            <a:gd name="adj1" fmla="val 60000"/>
            <a:gd name="adj2" fmla="val 50000"/>
          </a:avLst>
        </a:prstGeom>
        <a:solidFill>
          <a:schemeClr val="accent1">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cs-CZ" sz="2000" b="1" kern="1200"/>
        </a:p>
      </dsp:txBody>
      <dsp:txXfrm>
        <a:off x="3831762" y="1037233"/>
        <a:ext cx="420355" cy="346820"/>
      </dsp:txXfrm>
    </dsp:sp>
    <dsp:sp modelId="{EF59281C-F9AE-47BC-9C15-0BEEF226CCDC}">
      <dsp:nvSpPr>
        <dsp:cNvPr id="0" name=""/>
        <dsp:cNvSpPr/>
      </dsp:nvSpPr>
      <dsp:spPr>
        <a:xfrm>
          <a:off x="4671974" y="758171"/>
          <a:ext cx="2321685" cy="1312242"/>
        </a:xfrm>
        <a:prstGeom prst="roundRect">
          <a:avLst>
            <a:gd name="adj" fmla="val 10000"/>
          </a:avLst>
        </a:prstGeom>
        <a:solidFill>
          <a:schemeClr val="accent1">
            <a:alpha val="90000"/>
            <a:hueOff val="0"/>
            <a:satOff val="0"/>
            <a:lumOff val="0"/>
            <a:alphaOff val="-2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91440" numCol="1" spcCol="1270" anchor="t" anchorCtr="0">
          <a:noAutofit/>
        </a:bodyPr>
        <a:lstStyle/>
        <a:p>
          <a:pPr marL="0" lvl="0" indent="0" algn="l" defTabSz="1066800">
            <a:lnSpc>
              <a:spcPct val="90000"/>
            </a:lnSpc>
            <a:spcBef>
              <a:spcPct val="0"/>
            </a:spcBef>
            <a:spcAft>
              <a:spcPct val="35000"/>
            </a:spcAft>
            <a:buNone/>
          </a:pPr>
          <a:r>
            <a:rPr lang="cs-CZ" sz="2400" b="1" kern="1200" dirty="0"/>
            <a:t>FÁZE ŘÍZENÍ PROJEKTU</a:t>
          </a:r>
        </a:p>
      </dsp:txBody>
      <dsp:txXfrm>
        <a:off x="4671974" y="758171"/>
        <a:ext cx="2321685" cy="874828"/>
      </dsp:txXfrm>
    </dsp:sp>
    <dsp:sp modelId="{D7425B59-5881-4518-B3A0-7501DDE3081C}">
      <dsp:nvSpPr>
        <dsp:cNvPr id="0" name=""/>
        <dsp:cNvSpPr/>
      </dsp:nvSpPr>
      <dsp:spPr>
        <a:xfrm>
          <a:off x="5007422" y="1632999"/>
          <a:ext cx="2601843" cy="2520000"/>
        </a:xfrm>
        <a:prstGeom prst="roundRect">
          <a:avLst>
            <a:gd name="adj" fmla="val 10000"/>
          </a:avLst>
        </a:prstGeom>
        <a:solidFill>
          <a:schemeClr val="lt1">
            <a:alpha val="90000"/>
            <a:hueOff val="0"/>
            <a:satOff val="0"/>
            <a:lumOff val="0"/>
            <a:alphaOff val="0"/>
          </a:schemeClr>
        </a:solidFill>
        <a:ln w="25400" cap="flat" cmpd="sng" algn="ctr">
          <a:solidFill>
            <a:schemeClr val="accent1">
              <a:alpha val="90000"/>
              <a:hueOff val="0"/>
              <a:satOff val="0"/>
              <a:lumOff val="0"/>
              <a:alphaOff val="-2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70688" rIns="170688" bIns="170688" numCol="1" spcCol="1270" anchor="t" anchorCtr="0">
          <a:noAutofit/>
        </a:bodyPr>
        <a:lstStyle/>
        <a:p>
          <a:pPr marL="228600" lvl="1" indent="-228600" algn="l" defTabSz="1066800">
            <a:lnSpc>
              <a:spcPct val="90000"/>
            </a:lnSpc>
            <a:spcBef>
              <a:spcPct val="0"/>
            </a:spcBef>
            <a:spcAft>
              <a:spcPct val="15000"/>
            </a:spcAft>
            <a:buChar char="•"/>
          </a:pPr>
          <a:r>
            <a:rPr lang="cs-CZ" sz="2400" b="1" kern="1200" dirty="0"/>
            <a:t>Zahájení</a:t>
          </a:r>
        </a:p>
        <a:p>
          <a:pPr marL="228600" lvl="1" indent="-228600" algn="l" defTabSz="1066800">
            <a:lnSpc>
              <a:spcPct val="90000"/>
            </a:lnSpc>
            <a:spcBef>
              <a:spcPct val="0"/>
            </a:spcBef>
            <a:spcAft>
              <a:spcPct val="15000"/>
            </a:spcAft>
            <a:buChar char="•"/>
          </a:pPr>
          <a:r>
            <a:rPr lang="cs-CZ" sz="2400" b="1" kern="1200" dirty="0"/>
            <a:t>Plánování</a:t>
          </a:r>
        </a:p>
        <a:p>
          <a:pPr marL="228600" lvl="1" indent="-228600" algn="l" defTabSz="1066800">
            <a:lnSpc>
              <a:spcPct val="90000"/>
            </a:lnSpc>
            <a:spcBef>
              <a:spcPct val="0"/>
            </a:spcBef>
            <a:spcAft>
              <a:spcPct val="15000"/>
            </a:spcAft>
            <a:buChar char="•"/>
          </a:pPr>
          <a:r>
            <a:rPr lang="cs-CZ" sz="2400" b="1" kern="1200" dirty="0"/>
            <a:t>Realizace + kontrola</a:t>
          </a:r>
        </a:p>
        <a:p>
          <a:pPr marL="228600" lvl="1" indent="-228600" algn="l" defTabSz="1066800">
            <a:lnSpc>
              <a:spcPct val="90000"/>
            </a:lnSpc>
            <a:spcBef>
              <a:spcPct val="0"/>
            </a:spcBef>
            <a:spcAft>
              <a:spcPct val="15000"/>
            </a:spcAft>
            <a:buChar char="•"/>
          </a:pPr>
          <a:r>
            <a:rPr lang="cs-CZ" sz="2400" b="1" kern="1200" dirty="0"/>
            <a:t>Ukončení</a:t>
          </a:r>
        </a:p>
      </dsp:txBody>
      <dsp:txXfrm>
        <a:off x="5081230" y="1706807"/>
        <a:ext cx="2454227" cy="2372384"/>
      </dsp:txXfrm>
    </dsp:sp>
    <dsp:sp modelId="{A5F332B9-3C7D-4701-95EC-ADDBB82B8B8D}">
      <dsp:nvSpPr>
        <dsp:cNvPr id="0" name=""/>
        <dsp:cNvSpPr/>
      </dsp:nvSpPr>
      <dsp:spPr>
        <a:xfrm>
          <a:off x="7380639" y="906569"/>
          <a:ext cx="820395" cy="578032"/>
        </a:xfrm>
        <a:prstGeom prst="rightArrow">
          <a:avLst>
            <a:gd name="adj1" fmla="val 60000"/>
            <a:gd name="adj2" fmla="val 50000"/>
          </a:avLst>
        </a:prstGeom>
        <a:solidFill>
          <a:schemeClr val="accent1">
            <a:shade val="90000"/>
            <a:hueOff val="0"/>
            <a:satOff val="-39579"/>
            <a:lumOff val="42337"/>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cs-CZ" sz="2000" b="1" kern="1200"/>
        </a:p>
      </dsp:txBody>
      <dsp:txXfrm>
        <a:off x="7380639" y="1022175"/>
        <a:ext cx="646985" cy="346820"/>
      </dsp:txXfrm>
    </dsp:sp>
    <dsp:sp modelId="{88A90DF0-E74E-4793-A068-40AD9B4E671B}">
      <dsp:nvSpPr>
        <dsp:cNvPr id="0" name=""/>
        <dsp:cNvSpPr/>
      </dsp:nvSpPr>
      <dsp:spPr>
        <a:xfrm>
          <a:off x="8541576" y="758171"/>
          <a:ext cx="2967277" cy="1312242"/>
        </a:xfrm>
        <a:prstGeom prst="roundRect">
          <a:avLst>
            <a:gd name="adj" fmla="val 10000"/>
          </a:avLst>
        </a:prstGeom>
        <a:solidFill>
          <a:schemeClr val="accent1">
            <a:alpha val="90000"/>
            <a:hueOff val="0"/>
            <a:satOff val="0"/>
            <a:lumOff val="0"/>
            <a:alpha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91440" numCol="1" spcCol="1270" anchor="t" anchorCtr="0">
          <a:noAutofit/>
        </a:bodyPr>
        <a:lstStyle/>
        <a:p>
          <a:pPr marL="0" lvl="0" indent="0" algn="l" defTabSz="1066800">
            <a:lnSpc>
              <a:spcPct val="90000"/>
            </a:lnSpc>
            <a:spcBef>
              <a:spcPct val="0"/>
            </a:spcBef>
            <a:spcAft>
              <a:spcPct val="35000"/>
            </a:spcAft>
            <a:buNone/>
          </a:pPr>
          <a:r>
            <a:rPr lang="cs-CZ" sz="2400" b="1" kern="1200" dirty="0"/>
            <a:t>POPROJEKTOVÁ FÁZE</a:t>
          </a:r>
        </a:p>
      </dsp:txBody>
      <dsp:txXfrm>
        <a:off x="8541576" y="758171"/>
        <a:ext cx="2967277" cy="874828"/>
      </dsp:txXfrm>
    </dsp:sp>
    <dsp:sp modelId="{F9C8A58F-C34B-4EA2-BEAC-93F5AC59E7C2}">
      <dsp:nvSpPr>
        <dsp:cNvPr id="0" name=""/>
        <dsp:cNvSpPr/>
      </dsp:nvSpPr>
      <dsp:spPr>
        <a:xfrm>
          <a:off x="9333490" y="1632999"/>
          <a:ext cx="2334501" cy="2520000"/>
        </a:xfrm>
        <a:prstGeom prst="roundRect">
          <a:avLst>
            <a:gd name="adj" fmla="val 10000"/>
          </a:avLst>
        </a:prstGeom>
        <a:solidFill>
          <a:schemeClr val="lt1">
            <a:alpha val="90000"/>
            <a:hueOff val="0"/>
            <a:satOff val="0"/>
            <a:lumOff val="0"/>
            <a:alphaOff val="0"/>
          </a:schemeClr>
        </a:solidFill>
        <a:ln w="25400" cap="flat" cmpd="sng" algn="ctr">
          <a:solidFill>
            <a:schemeClr val="accent1">
              <a:alpha val="90000"/>
              <a:hueOff val="0"/>
              <a:satOff val="0"/>
              <a:lumOff val="0"/>
              <a:alphaOff val="-4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70688" rIns="170688" bIns="170688" numCol="1" spcCol="1270" anchor="t" anchorCtr="0">
          <a:noAutofit/>
        </a:bodyPr>
        <a:lstStyle/>
        <a:p>
          <a:pPr marL="228600" lvl="1" indent="-228600" algn="l" defTabSz="1066800">
            <a:lnSpc>
              <a:spcPct val="90000"/>
            </a:lnSpc>
            <a:spcBef>
              <a:spcPct val="0"/>
            </a:spcBef>
            <a:spcAft>
              <a:spcPct val="15000"/>
            </a:spcAft>
            <a:buChar char="•"/>
          </a:pPr>
          <a:r>
            <a:rPr lang="cs-CZ" sz="2400" b="1" kern="1200" dirty="0"/>
            <a:t>Přínosy</a:t>
          </a:r>
        </a:p>
        <a:p>
          <a:pPr marL="228600" lvl="1" indent="-228600" algn="l" defTabSz="1066800">
            <a:lnSpc>
              <a:spcPct val="90000"/>
            </a:lnSpc>
            <a:spcBef>
              <a:spcPct val="0"/>
            </a:spcBef>
            <a:spcAft>
              <a:spcPct val="15000"/>
            </a:spcAft>
            <a:buChar char="•"/>
          </a:pPr>
          <a:r>
            <a:rPr lang="en-US" sz="2400" b="1" kern="1200" dirty="0"/>
            <a:t>Lessons learned</a:t>
          </a:r>
          <a:endParaRPr lang="cs-CZ" sz="2400" b="1" kern="1200" dirty="0"/>
        </a:p>
      </dsp:txBody>
      <dsp:txXfrm>
        <a:off x="9401865" y="1701374"/>
        <a:ext cx="2197751" cy="238325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6219920-6074-4B98-8D38-A98875199D28}" type="datetimeFigureOut">
              <a:rPr lang="cs-CZ" smtClean="0"/>
              <a:t>05.12.2020</a:t>
            </a:fld>
            <a:endParaRPr lang="cs-CZ"/>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ED959DE-9F35-4CA9-85F3-8B2B2E3106DA}" type="slidenum">
              <a:rPr lang="cs-CZ" smtClean="0"/>
              <a:t>‹#›</a:t>
            </a:fld>
            <a:endParaRPr lang="cs-CZ"/>
          </a:p>
        </p:txBody>
      </p:sp>
    </p:spTree>
    <p:extLst>
      <p:ext uri="{BB962C8B-B14F-4D97-AF65-F5344CB8AC3E}">
        <p14:creationId xmlns:p14="http://schemas.microsoft.com/office/powerpoint/2010/main" val="9334652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 Produktivita nebo nižší náklady mohou pomoct záměru projektu (lepší publikace)</a:t>
            </a:r>
          </a:p>
        </p:txBody>
      </p:sp>
      <p:sp>
        <p:nvSpPr>
          <p:cNvPr id="4" name="Zástupný symbol pro číslo snímku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61A6D36-8CFB-40FE-8D60-D2050488125D}" type="slidenum">
              <a:rPr kumimoji="0" lang="cs-CZ" altLang="cs-CZ"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cs-CZ" altLang="cs-CZ"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438948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kumimoji="1" lang="cs-CZ" sz="1200" kern="1200" dirty="0">
                <a:solidFill>
                  <a:schemeClr val="tx1"/>
                </a:solidFill>
                <a:effectLst/>
                <a:latin typeface="Arial" charset="0"/>
                <a:ea typeface="+mn-ea"/>
                <a:cs typeface="+mn-cs"/>
              </a:rPr>
              <a:t>Plánování, tři odhady, s tím, že plánovací poker bude v druhém bloku</a:t>
            </a:r>
            <a:endParaRPr lang="cs-CZ" dirty="0"/>
          </a:p>
        </p:txBody>
      </p:sp>
      <p:sp>
        <p:nvSpPr>
          <p:cNvPr id="4" name="Zástupný symbol pro číslo snímku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E14F5A9-4DBC-4092-8D73-3B6E4DB8E2CC}" type="slidenum">
              <a:rPr kumimoji="0" lang="cs-CZ"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23</a:t>
            </a:fld>
            <a:endParaRPr kumimoji="0" lang="cs-CZ"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3031318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Used</a:t>
            </a:r>
            <a:r>
              <a:rPr lang="cs-CZ" dirty="0"/>
              <a:t> to </a:t>
            </a:r>
            <a:r>
              <a:rPr lang="cs-CZ" dirty="0" err="1"/>
              <a:t>calculate</a:t>
            </a:r>
            <a:r>
              <a:rPr lang="cs-CZ" dirty="0"/>
              <a:t> </a:t>
            </a:r>
            <a:r>
              <a:rPr lang="cs-CZ" dirty="0" err="1"/>
              <a:t>project</a:t>
            </a:r>
            <a:r>
              <a:rPr lang="cs-CZ" dirty="0"/>
              <a:t> </a:t>
            </a:r>
            <a:r>
              <a:rPr lang="cs-CZ" dirty="0" err="1"/>
              <a:t>finish</a:t>
            </a:r>
            <a:r>
              <a:rPr lang="cs-CZ" dirty="0"/>
              <a:t> </a:t>
            </a:r>
            <a:r>
              <a:rPr lang="cs-CZ" dirty="0" err="1"/>
              <a:t>date</a:t>
            </a:r>
            <a:endParaRPr lang="cs-CZ" dirty="0"/>
          </a:p>
          <a:p>
            <a:r>
              <a:rPr lang="cs-CZ" dirty="0"/>
              <a:t>To </a:t>
            </a:r>
            <a:r>
              <a:rPr lang="cs-CZ" dirty="0" err="1"/>
              <a:t>identify</a:t>
            </a:r>
            <a:r>
              <a:rPr lang="cs-CZ" dirty="0"/>
              <a:t> to </a:t>
            </a:r>
            <a:r>
              <a:rPr lang="cs-CZ" dirty="0" err="1"/>
              <a:t>what</a:t>
            </a:r>
            <a:r>
              <a:rPr lang="cs-CZ" dirty="0"/>
              <a:t> </a:t>
            </a:r>
            <a:r>
              <a:rPr lang="cs-CZ" dirty="0" err="1"/>
              <a:t>extent</a:t>
            </a:r>
            <a:r>
              <a:rPr lang="cs-CZ" dirty="0"/>
              <a:t> </a:t>
            </a:r>
            <a:r>
              <a:rPr lang="cs-CZ" dirty="0" err="1"/>
              <a:t>each</a:t>
            </a:r>
            <a:r>
              <a:rPr lang="cs-CZ" dirty="0"/>
              <a:t> </a:t>
            </a:r>
            <a:r>
              <a:rPr lang="cs-CZ" dirty="0" err="1"/>
              <a:t>activity</a:t>
            </a:r>
            <a:r>
              <a:rPr lang="cs-CZ" dirty="0"/>
              <a:t> in </a:t>
            </a:r>
            <a:r>
              <a:rPr lang="cs-CZ" dirty="0" err="1"/>
              <a:t>the</a:t>
            </a:r>
            <a:r>
              <a:rPr lang="cs-CZ" dirty="0"/>
              <a:t> </a:t>
            </a:r>
            <a:r>
              <a:rPr lang="cs-CZ" dirty="0" err="1"/>
              <a:t>schedule</a:t>
            </a:r>
            <a:r>
              <a:rPr lang="cs-CZ" dirty="0"/>
              <a:t> </a:t>
            </a:r>
            <a:r>
              <a:rPr lang="cs-CZ" dirty="0" err="1"/>
              <a:t>can</a:t>
            </a:r>
            <a:r>
              <a:rPr lang="cs-CZ" dirty="0"/>
              <a:t> slip (</a:t>
            </a:r>
            <a:r>
              <a:rPr lang="cs-CZ" dirty="0" err="1"/>
              <a:t>float</a:t>
            </a:r>
            <a:r>
              <a:rPr lang="cs-CZ" dirty="0"/>
              <a:t>) </a:t>
            </a:r>
            <a:r>
              <a:rPr lang="cs-CZ" dirty="0" err="1"/>
              <a:t>without</a:t>
            </a:r>
            <a:r>
              <a:rPr lang="cs-CZ" dirty="0"/>
              <a:t> </a:t>
            </a:r>
            <a:r>
              <a:rPr lang="cs-CZ" dirty="0" err="1"/>
              <a:t>delaying</a:t>
            </a:r>
            <a:r>
              <a:rPr lang="cs-CZ" dirty="0"/>
              <a:t> </a:t>
            </a:r>
            <a:r>
              <a:rPr lang="cs-CZ" dirty="0" err="1"/>
              <a:t>the</a:t>
            </a:r>
            <a:r>
              <a:rPr lang="cs-CZ" dirty="0"/>
              <a:t> </a:t>
            </a:r>
            <a:r>
              <a:rPr lang="cs-CZ" dirty="0" err="1"/>
              <a:t>project</a:t>
            </a:r>
            <a:endParaRPr lang="cs-CZ" dirty="0"/>
          </a:p>
          <a:p>
            <a:r>
              <a:rPr lang="cs-CZ" dirty="0"/>
              <a:t>To </a:t>
            </a:r>
            <a:r>
              <a:rPr lang="cs-CZ" dirty="0" err="1"/>
              <a:t>identify</a:t>
            </a:r>
            <a:r>
              <a:rPr lang="cs-CZ" dirty="0"/>
              <a:t> </a:t>
            </a:r>
            <a:r>
              <a:rPr lang="cs-CZ" dirty="0" err="1"/>
              <a:t>the</a:t>
            </a:r>
            <a:r>
              <a:rPr lang="cs-CZ" dirty="0"/>
              <a:t> </a:t>
            </a:r>
            <a:r>
              <a:rPr lang="cs-CZ" dirty="0" err="1"/>
              <a:t>activities</a:t>
            </a:r>
            <a:r>
              <a:rPr lang="cs-CZ" dirty="0"/>
              <a:t> </a:t>
            </a:r>
            <a:r>
              <a:rPr lang="cs-CZ" dirty="0" err="1"/>
              <a:t>with</a:t>
            </a:r>
            <a:r>
              <a:rPr lang="cs-CZ" dirty="0"/>
              <a:t> </a:t>
            </a:r>
            <a:r>
              <a:rPr lang="cs-CZ" dirty="0" err="1"/>
              <a:t>the</a:t>
            </a:r>
            <a:r>
              <a:rPr lang="cs-CZ" dirty="0"/>
              <a:t> </a:t>
            </a:r>
            <a:r>
              <a:rPr lang="cs-CZ" dirty="0" err="1"/>
              <a:t>highest</a:t>
            </a:r>
            <a:r>
              <a:rPr lang="cs-CZ" dirty="0"/>
              <a:t> risk </a:t>
            </a:r>
            <a:r>
              <a:rPr lang="cs-CZ" dirty="0" err="1"/>
              <a:t>that</a:t>
            </a:r>
            <a:r>
              <a:rPr lang="cs-CZ" dirty="0"/>
              <a:t> </a:t>
            </a:r>
            <a:r>
              <a:rPr lang="cs-CZ" dirty="0" err="1"/>
              <a:t>cannot</a:t>
            </a:r>
            <a:r>
              <a:rPr lang="cs-CZ" dirty="0"/>
              <a:t> slip </a:t>
            </a:r>
            <a:r>
              <a:rPr lang="cs-CZ" dirty="0" err="1"/>
              <a:t>without</a:t>
            </a:r>
            <a:r>
              <a:rPr lang="cs-CZ" dirty="0"/>
              <a:t> </a:t>
            </a:r>
            <a:r>
              <a:rPr lang="cs-CZ" dirty="0" err="1"/>
              <a:t>changing</a:t>
            </a:r>
            <a:r>
              <a:rPr lang="cs-CZ" dirty="0"/>
              <a:t> </a:t>
            </a:r>
            <a:r>
              <a:rPr lang="cs-CZ" dirty="0" err="1"/>
              <a:t>the</a:t>
            </a:r>
            <a:r>
              <a:rPr lang="cs-CZ" dirty="0"/>
              <a:t> </a:t>
            </a:r>
            <a:r>
              <a:rPr lang="cs-CZ" dirty="0" err="1"/>
              <a:t>project</a:t>
            </a:r>
            <a:r>
              <a:rPr lang="cs-CZ" dirty="0"/>
              <a:t> </a:t>
            </a:r>
            <a:r>
              <a:rPr lang="cs-CZ" dirty="0" err="1"/>
              <a:t>finish</a:t>
            </a:r>
            <a:r>
              <a:rPr lang="cs-CZ" dirty="0"/>
              <a:t> </a:t>
            </a:r>
            <a:r>
              <a:rPr lang="cs-CZ" dirty="0" err="1"/>
              <a:t>date</a:t>
            </a:r>
            <a:endParaRPr lang="cs-CZ" dirty="0"/>
          </a:p>
          <a:p>
            <a:endParaRPr lang="cs-CZ" dirty="0"/>
          </a:p>
        </p:txBody>
      </p:sp>
      <p:sp>
        <p:nvSpPr>
          <p:cNvPr id="4" name="Zástupný symbol pro číslo snímku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E14F5A9-4DBC-4092-8D73-3B6E4DB8E2CC}" type="slidenum">
              <a:rPr kumimoji="0" lang="cs-CZ"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24</a:t>
            </a:fld>
            <a:endParaRPr kumimoji="0" lang="cs-CZ"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1065832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First</a:t>
            </a:r>
            <a:r>
              <a:rPr lang="cs-CZ" dirty="0"/>
              <a:t> </a:t>
            </a:r>
            <a:r>
              <a:rPr lang="cs-CZ" dirty="0" err="1"/>
              <a:t>two</a:t>
            </a:r>
            <a:r>
              <a:rPr lang="cs-CZ" dirty="0"/>
              <a:t> </a:t>
            </a:r>
            <a:r>
              <a:rPr lang="cs-CZ" dirty="0" err="1"/>
              <a:t>can</a:t>
            </a:r>
            <a:r>
              <a:rPr lang="cs-CZ" dirty="0"/>
              <a:t> </a:t>
            </a:r>
            <a:r>
              <a:rPr lang="cs-CZ" dirty="0" err="1"/>
              <a:t>be</a:t>
            </a:r>
            <a:r>
              <a:rPr lang="cs-CZ" dirty="0"/>
              <a:t> in </a:t>
            </a:r>
            <a:r>
              <a:rPr lang="cs-CZ" dirty="0" err="1"/>
              <a:t>Gannt</a:t>
            </a:r>
            <a:r>
              <a:rPr lang="cs-CZ" dirty="0"/>
              <a:t> chart</a:t>
            </a:r>
          </a:p>
        </p:txBody>
      </p:sp>
      <p:sp>
        <p:nvSpPr>
          <p:cNvPr id="4" name="Zástupný symbol pro číslo snímku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E14F5A9-4DBC-4092-8D73-3B6E4DB8E2CC}" type="slidenum">
              <a:rPr kumimoji="0" lang="cs-CZ"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25</a:t>
            </a:fld>
            <a:endParaRPr kumimoji="0" lang="cs-CZ"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4687003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E14F5A9-4DBC-4092-8D73-3B6E4DB8E2CC}" type="slidenum">
              <a:rPr kumimoji="0" lang="cs-CZ"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27</a:t>
            </a:fld>
            <a:endParaRPr kumimoji="0" lang="cs-CZ"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7320700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Forward </a:t>
            </a:r>
            <a:r>
              <a:rPr lang="cs-CZ" dirty="0" err="1"/>
              <a:t>pass</a:t>
            </a:r>
            <a:r>
              <a:rPr lang="cs-CZ" dirty="0"/>
              <a:t> (early </a:t>
            </a:r>
            <a:r>
              <a:rPr lang="cs-CZ" dirty="0" err="1"/>
              <a:t>start+duration</a:t>
            </a:r>
            <a:r>
              <a:rPr lang="cs-CZ" dirty="0"/>
              <a:t>=</a:t>
            </a:r>
            <a:r>
              <a:rPr lang="cs-CZ" baseline="0" dirty="0"/>
              <a:t> early </a:t>
            </a:r>
            <a:r>
              <a:rPr lang="cs-CZ" baseline="0" dirty="0" err="1"/>
              <a:t>finish</a:t>
            </a:r>
            <a:r>
              <a:rPr lang="cs-CZ" baseline="0" dirty="0"/>
              <a:t>) – </a:t>
            </a:r>
            <a:r>
              <a:rPr lang="cs-CZ" baseline="0" dirty="0" err="1"/>
              <a:t>searching</a:t>
            </a:r>
            <a:r>
              <a:rPr lang="cs-CZ" baseline="0" dirty="0"/>
              <a:t> </a:t>
            </a:r>
            <a:r>
              <a:rPr lang="cs-CZ" baseline="0" dirty="0" err="1"/>
              <a:t>for</a:t>
            </a:r>
            <a:r>
              <a:rPr lang="cs-CZ" baseline="0" dirty="0"/>
              <a:t> a maximum </a:t>
            </a:r>
            <a:r>
              <a:rPr lang="cs-CZ" baseline="0" dirty="0" err="1"/>
              <a:t>of</a:t>
            </a:r>
            <a:r>
              <a:rPr lang="cs-CZ" baseline="0" dirty="0"/>
              <a:t> early </a:t>
            </a:r>
            <a:r>
              <a:rPr lang="cs-CZ" baseline="0" dirty="0" err="1"/>
              <a:t>finish</a:t>
            </a:r>
            <a:r>
              <a:rPr lang="cs-CZ" baseline="0" dirty="0"/>
              <a:t> </a:t>
            </a:r>
            <a:r>
              <a:rPr lang="cs-CZ" baseline="0" dirty="0" err="1"/>
              <a:t>of</a:t>
            </a:r>
            <a:r>
              <a:rPr lang="cs-CZ" baseline="0" dirty="0"/>
              <a:t> </a:t>
            </a:r>
            <a:r>
              <a:rPr lang="cs-CZ" baseline="0" dirty="0" err="1"/>
              <a:t>immediate</a:t>
            </a:r>
            <a:r>
              <a:rPr lang="cs-CZ" baseline="0" dirty="0"/>
              <a:t> </a:t>
            </a:r>
            <a:r>
              <a:rPr lang="cs-CZ" baseline="0" dirty="0" err="1"/>
              <a:t>predessesors</a:t>
            </a:r>
            <a:r>
              <a:rPr lang="cs-CZ" baseline="0" dirty="0"/>
              <a:t> = early start </a:t>
            </a:r>
            <a:r>
              <a:rPr lang="cs-CZ" baseline="0" dirty="0" err="1"/>
              <a:t>of</a:t>
            </a:r>
            <a:r>
              <a:rPr lang="cs-CZ" baseline="0" dirty="0"/>
              <a:t> </a:t>
            </a:r>
            <a:r>
              <a:rPr lang="cs-CZ" baseline="0" dirty="0" err="1"/>
              <a:t>an</a:t>
            </a:r>
            <a:r>
              <a:rPr lang="cs-CZ" baseline="0" dirty="0"/>
              <a:t> </a:t>
            </a:r>
            <a:r>
              <a:rPr lang="cs-CZ" baseline="0" dirty="0" err="1"/>
              <a:t>activity</a:t>
            </a:r>
            <a:endParaRPr lang="cs-CZ" dirty="0"/>
          </a:p>
          <a:p>
            <a:r>
              <a:rPr lang="cs-CZ" dirty="0" err="1"/>
              <a:t>Backward</a:t>
            </a:r>
            <a:r>
              <a:rPr lang="cs-CZ" dirty="0"/>
              <a:t> </a:t>
            </a:r>
            <a:r>
              <a:rPr lang="cs-CZ" dirty="0" err="1"/>
              <a:t>pass</a:t>
            </a:r>
            <a:r>
              <a:rPr lang="cs-CZ" dirty="0"/>
              <a:t> – </a:t>
            </a:r>
            <a:r>
              <a:rPr lang="cs-CZ" dirty="0" err="1"/>
              <a:t>searching</a:t>
            </a:r>
            <a:r>
              <a:rPr lang="cs-CZ" dirty="0"/>
              <a:t> </a:t>
            </a:r>
            <a:r>
              <a:rPr lang="cs-CZ" dirty="0" err="1"/>
              <a:t>for</a:t>
            </a:r>
            <a:r>
              <a:rPr lang="cs-CZ" dirty="0"/>
              <a:t> a </a:t>
            </a:r>
            <a:r>
              <a:rPr lang="cs-CZ" dirty="0" err="1"/>
              <a:t>minimun</a:t>
            </a:r>
            <a:r>
              <a:rPr lang="cs-CZ" dirty="0"/>
              <a:t> </a:t>
            </a:r>
            <a:r>
              <a:rPr lang="cs-CZ" dirty="0" err="1"/>
              <a:t>of</a:t>
            </a:r>
            <a:r>
              <a:rPr lang="cs-CZ" dirty="0"/>
              <a:t> early start </a:t>
            </a:r>
            <a:r>
              <a:rPr lang="cs-CZ" dirty="0" err="1"/>
              <a:t>of</a:t>
            </a:r>
            <a:r>
              <a:rPr lang="cs-CZ" dirty="0"/>
              <a:t> </a:t>
            </a:r>
            <a:r>
              <a:rPr lang="cs-CZ" dirty="0" err="1"/>
              <a:t>immediate</a:t>
            </a:r>
            <a:r>
              <a:rPr lang="cs-CZ" dirty="0"/>
              <a:t> </a:t>
            </a:r>
            <a:r>
              <a:rPr lang="cs-CZ" dirty="0" err="1"/>
              <a:t>successors</a:t>
            </a:r>
            <a:r>
              <a:rPr lang="cs-CZ" dirty="0"/>
              <a:t> = </a:t>
            </a:r>
            <a:r>
              <a:rPr lang="cs-CZ" dirty="0" err="1"/>
              <a:t>late</a:t>
            </a:r>
            <a:r>
              <a:rPr lang="cs-CZ" dirty="0"/>
              <a:t> </a:t>
            </a:r>
            <a:r>
              <a:rPr lang="cs-CZ" dirty="0" err="1"/>
              <a:t>finish</a:t>
            </a:r>
            <a:r>
              <a:rPr lang="cs-CZ" dirty="0"/>
              <a:t> </a:t>
            </a:r>
            <a:r>
              <a:rPr lang="cs-CZ" dirty="0" err="1"/>
              <a:t>of</a:t>
            </a:r>
            <a:r>
              <a:rPr lang="cs-CZ" dirty="0"/>
              <a:t> </a:t>
            </a:r>
            <a:r>
              <a:rPr lang="cs-CZ" dirty="0" err="1"/>
              <a:t>an</a:t>
            </a:r>
            <a:r>
              <a:rPr lang="cs-CZ" baseline="0" dirty="0"/>
              <a:t> </a:t>
            </a:r>
            <a:r>
              <a:rPr lang="cs-CZ" baseline="0" dirty="0" err="1"/>
              <a:t>activity</a:t>
            </a:r>
            <a:endParaRPr lang="cs-CZ" dirty="0"/>
          </a:p>
        </p:txBody>
      </p:sp>
      <p:sp>
        <p:nvSpPr>
          <p:cNvPr id="4" name="Zástupný symbol pro číslo snímku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E14F5A9-4DBC-4092-8D73-3B6E4DB8E2CC}" type="slidenum">
              <a:rPr kumimoji="0" lang="cs-CZ"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28</a:t>
            </a:fld>
            <a:endParaRPr kumimoji="0" lang="cs-CZ"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124715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E14F5A9-4DBC-4092-8D73-3B6E4DB8E2CC}" type="slidenum">
              <a:rPr kumimoji="0" lang="cs-CZ"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30</a:t>
            </a:fld>
            <a:endParaRPr kumimoji="0" lang="cs-CZ"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0558177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What</a:t>
            </a:r>
            <a:r>
              <a:rPr lang="cs-CZ" dirty="0"/>
              <a:t> </a:t>
            </a:r>
            <a:r>
              <a:rPr lang="cs-CZ" dirty="0" err="1"/>
              <a:t>is</a:t>
            </a:r>
            <a:r>
              <a:rPr lang="cs-CZ" dirty="0"/>
              <a:t> </a:t>
            </a:r>
            <a:r>
              <a:rPr lang="cs-CZ" dirty="0" err="1"/>
              <a:t>the</a:t>
            </a:r>
            <a:r>
              <a:rPr lang="cs-CZ" dirty="0"/>
              <a:t> maximum </a:t>
            </a:r>
            <a:r>
              <a:rPr lang="cs-CZ" dirty="0" err="1"/>
              <a:t>available</a:t>
            </a:r>
            <a:r>
              <a:rPr lang="cs-CZ" dirty="0"/>
              <a:t> </a:t>
            </a:r>
            <a:r>
              <a:rPr lang="cs-CZ" dirty="0" err="1"/>
              <a:t>time</a:t>
            </a:r>
            <a:r>
              <a:rPr lang="cs-CZ" dirty="0"/>
              <a:t> </a:t>
            </a:r>
            <a:r>
              <a:rPr lang="cs-CZ" dirty="0" err="1"/>
              <a:t>for</a:t>
            </a:r>
            <a:r>
              <a:rPr lang="cs-CZ" dirty="0"/>
              <a:t> </a:t>
            </a:r>
            <a:r>
              <a:rPr lang="cs-CZ" dirty="0" err="1"/>
              <a:t>activity</a:t>
            </a:r>
            <a:r>
              <a:rPr lang="cs-CZ" dirty="0"/>
              <a:t> A to </a:t>
            </a:r>
            <a:r>
              <a:rPr lang="cs-CZ" dirty="0" err="1"/>
              <a:t>flow</a:t>
            </a:r>
            <a:r>
              <a:rPr lang="cs-CZ" dirty="0"/>
              <a:t> </a:t>
            </a:r>
            <a:r>
              <a:rPr lang="cs-CZ" dirty="0" err="1"/>
              <a:t>without</a:t>
            </a:r>
            <a:r>
              <a:rPr lang="cs-CZ" dirty="0"/>
              <a:t> </a:t>
            </a:r>
            <a:r>
              <a:rPr lang="cs-CZ" dirty="0" err="1"/>
              <a:t>impact</a:t>
            </a:r>
            <a:r>
              <a:rPr lang="cs-CZ" baseline="0" dirty="0"/>
              <a:t> on </a:t>
            </a:r>
            <a:r>
              <a:rPr lang="cs-CZ" baseline="0" dirty="0" err="1"/>
              <a:t>project</a:t>
            </a:r>
            <a:r>
              <a:rPr lang="cs-CZ" baseline="0" dirty="0"/>
              <a:t> </a:t>
            </a:r>
            <a:r>
              <a:rPr lang="cs-CZ" baseline="0" dirty="0" err="1"/>
              <a:t>completion</a:t>
            </a:r>
            <a:r>
              <a:rPr lang="cs-CZ" baseline="0" dirty="0"/>
              <a:t> </a:t>
            </a:r>
            <a:r>
              <a:rPr lang="cs-CZ" baseline="0" dirty="0" err="1"/>
              <a:t>date</a:t>
            </a:r>
            <a:r>
              <a:rPr lang="cs-CZ" baseline="0" dirty="0"/>
              <a:t>?</a:t>
            </a:r>
            <a:endParaRPr lang="cs-CZ" dirty="0"/>
          </a:p>
        </p:txBody>
      </p:sp>
      <p:sp>
        <p:nvSpPr>
          <p:cNvPr id="4" name="Zástupný symbol pro číslo snímku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E14F5A9-4DBC-4092-8D73-3B6E4DB8E2CC}" type="slidenum">
              <a:rPr kumimoji="0" lang="cs-CZ"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31</a:t>
            </a:fld>
            <a:endParaRPr kumimoji="0" lang="cs-CZ"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8909864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Total</a:t>
            </a:r>
            <a:r>
              <a:rPr lang="cs-CZ" dirty="0"/>
              <a:t> </a:t>
            </a:r>
            <a:r>
              <a:rPr lang="cs-CZ" dirty="0" err="1"/>
              <a:t>float</a:t>
            </a:r>
            <a:r>
              <a:rPr lang="cs-CZ" dirty="0"/>
              <a:t> </a:t>
            </a:r>
            <a:r>
              <a:rPr lang="cs-CZ" dirty="0" err="1"/>
              <a:t>for</a:t>
            </a:r>
            <a:r>
              <a:rPr lang="cs-CZ" dirty="0"/>
              <a:t> </a:t>
            </a:r>
            <a:r>
              <a:rPr lang="cs-CZ" dirty="0" err="1"/>
              <a:t>activity</a:t>
            </a:r>
            <a:r>
              <a:rPr lang="cs-CZ" dirty="0"/>
              <a:t> A = 8</a:t>
            </a:r>
          </a:p>
        </p:txBody>
      </p:sp>
      <p:sp>
        <p:nvSpPr>
          <p:cNvPr id="4" name="Zástupný symbol pro číslo snímku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E14F5A9-4DBC-4092-8D73-3B6E4DB8E2CC}" type="slidenum">
              <a:rPr kumimoji="0" lang="cs-CZ"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32</a:t>
            </a:fld>
            <a:endParaRPr kumimoji="0" lang="cs-CZ"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124715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TF=LF-EF=LF-(ES+D)=LF-ES-D=</a:t>
            </a:r>
          </a:p>
          <a:p>
            <a:r>
              <a:rPr lang="cs-CZ" dirty="0"/>
              <a:t>=LF-D-ES=LS-ES</a:t>
            </a:r>
          </a:p>
        </p:txBody>
      </p:sp>
      <p:sp>
        <p:nvSpPr>
          <p:cNvPr id="4" name="Zástupný symbol pro číslo snímku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E14F5A9-4DBC-4092-8D73-3B6E4DB8E2CC}" type="slidenum">
              <a:rPr kumimoji="0" lang="cs-CZ"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33</a:t>
            </a:fld>
            <a:endParaRPr kumimoji="0" lang="cs-CZ"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8909864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How</a:t>
            </a:r>
            <a:r>
              <a:rPr lang="cs-CZ" dirty="0"/>
              <a:t> much </a:t>
            </a:r>
            <a:r>
              <a:rPr lang="cs-CZ" dirty="0" err="1"/>
              <a:t>can</a:t>
            </a:r>
            <a:r>
              <a:rPr lang="cs-CZ" baseline="0" dirty="0"/>
              <a:t> </a:t>
            </a:r>
            <a:r>
              <a:rPr lang="cs-CZ" baseline="0" dirty="0" err="1"/>
              <a:t>activity</a:t>
            </a:r>
            <a:r>
              <a:rPr lang="cs-CZ" baseline="0" dirty="0"/>
              <a:t> A </a:t>
            </a:r>
            <a:r>
              <a:rPr lang="cs-CZ" baseline="0" dirty="0" err="1"/>
              <a:t>be</a:t>
            </a:r>
            <a:r>
              <a:rPr lang="cs-CZ" baseline="0" dirty="0"/>
              <a:t> </a:t>
            </a:r>
            <a:r>
              <a:rPr lang="cs-CZ" baseline="0" dirty="0" err="1"/>
              <a:t>delayed</a:t>
            </a:r>
            <a:r>
              <a:rPr lang="cs-CZ" baseline="0" dirty="0"/>
              <a:t> </a:t>
            </a:r>
            <a:r>
              <a:rPr lang="cs-CZ" baseline="0" dirty="0" err="1"/>
              <a:t>without</a:t>
            </a:r>
            <a:r>
              <a:rPr lang="cs-CZ" baseline="0" dirty="0"/>
              <a:t> </a:t>
            </a:r>
            <a:r>
              <a:rPr lang="cs-CZ" baseline="0" dirty="0" err="1"/>
              <a:t>having</a:t>
            </a:r>
            <a:r>
              <a:rPr lang="cs-CZ" baseline="0" dirty="0"/>
              <a:t> </a:t>
            </a:r>
            <a:r>
              <a:rPr lang="cs-CZ" baseline="0" dirty="0" err="1"/>
              <a:t>any</a:t>
            </a:r>
            <a:r>
              <a:rPr lang="cs-CZ" baseline="0" dirty="0"/>
              <a:t> </a:t>
            </a:r>
            <a:r>
              <a:rPr lang="cs-CZ" baseline="0" dirty="0" err="1"/>
              <a:t>impact</a:t>
            </a:r>
            <a:r>
              <a:rPr lang="cs-CZ" baseline="0" dirty="0"/>
              <a:t> on </a:t>
            </a:r>
            <a:r>
              <a:rPr lang="cs-CZ" baseline="0" dirty="0" err="1"/>
              <a:t>the</a:t>
            </a:r>
            <a:r>
              <a:rPr lang="cs-CZ" baseline="0" dirty="0"/>
              <a:t> early start </a:t>
            </a:r>
            <a:r>
              <a:rPr lang="cs-CZ" baseline="0" dirty="0" err="1"/>
              <a:t>of</a:t>
            </a:r>
            <a:r>
              <a:rPr lang="cs-CZ" baseline="0" dirty="0"/>
              <a:t> </a:t>
            </a:r>
            <a:r>
              <a:rPr lang="cs-CZ" baseline="0" dirty="0" err="1"/>
              <a:t>activity</a:t>
            </a:r>
            <a:r>
              <a:rPr lang="cs-CZ" baseline="0" dirty="0"/>
              <a:t> B?</a:t>
            </a:r>
            <a:endParaRPr lang="cs-CZ" dirty="0"/>
          </a:p>
        </p:txBody>
      </p:sp>
      <p:sp>
        <p:nvSpPr>
          <p:cNvPr id="4" name="Zástupný symbol pro číslo snímku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E14F5A9-4DBC-4092-8D73-3B6E4DB8E2CC}" type="slidenum">
              <a:rPr kumimoji="0" lang="cs-CZ"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34</a:t>
            </a:fld>
            <a:endParaRPr kumimoji="0" lang="cs-CZ"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9835828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What</a:t>
            </a:r>
            <a:r>
              <a:rPr lang="cs-CZ" dirty="0"/>
              <a:t> has </a:t>
            </a:r>
            <a:r>
              <a:rPr lang="cs-CZ" dirty="0" err="1"/>
              <a:t>changed</a:t>
            </a:r>
            <a:r>
              <a:rPr lang="cs-CZ" dirty="0"/>
              <a:t> in </a:t>
            </a:r>
            <a:r>
              <a:rPr lang="cs-CZ" dirty="0" err="1"/>
              <a:t>the</a:t>
            </a:r>
            <a:r>
              <a:rPr lang="cs-CZ" dirty="0"/>
              <a:t> last </a:t>
            </a:r>
            <a:r>
              <a:rPr lang="cs-CZ" dirty="0" err="1"/>
              <a:t>years</a:t>
            </a:r>
            <a:r>
              <a:rPr lang="cs-CZ" baseline="0" dirty="0"/>
              <a:t> </a:t>
            </a:r>
            <a:r>
              <a:rPr lang="cs-CZ" baseline="0" dirty="0" err="1"/>
              <a:t>that</a:t>
            </a:r>
            <a:r>
              <a:rPr lang="cs-CZ" baseline="0" dirty="0"/>
              <a:t> </a:t>
            </a:r>
            <a:r>
              <a:rPr lang="cs-CZ" baseline="0" dirty="0" err="1"/>
              <a:t>caused</a:t>
            </a:r>
            <a:r>
              <a:rPr lang="cs-CZ" baseline="0" dirty="0"/>
              <a:t> </a:t>
            </a:r>
            <a:r>
              <a:rPr lang="cs-CZ" baseline="0" dirty="0" err="1"/>
              <a:t>an</a:t>
            </a:r>
            <a:r>
              <a:rPr lang="cs-CZ" baseline="0" dirty="0"/>
              <a:t> </a:t>
            </a:r>
            <a:r>
              <a:rPr lang="cs-CZ" baseline="0" dirty="0" err="1"/>
              <a:t>increase</a:t>
            </a:r>
            <a:r>
              <a:rPr lang="cs-CZ" baseline="0" dirty="0"/>
              <a:t> in these </a:t>
            </a:r>
            <a:r>
              <a:rPr lang="cs-CZ" baseline="0" dirty="0" err="1"/>
              <a:t>challenges</a:t>
            </a:r>
            <a:r>
              <a:rPr lang="cs-CZ" baseline="0" dirty="0"/>
              <a:t>?</a:t>
            </a:r>
          </a:p>
          <a:p>
            <a:r>
              <a:rPr lang="cs-CZ" baseline="0" dirty="0" err="1"/>
              <a:t>What</a:t>
            </a:r>
            <a:r>
              <a:rPr lang="cs-CZ" baseline="0" dirty="0"/>
              <a:t> </a:t>
            </a:r>
            <a:r>
              <a:rPr lang="cs-CZ" baseline="0" dirty="0" err="1"/>
              <a:t>new</a:t>
            </a:r>
            <a:r>
              <a:rPr lang="cs-CZ" baseline="0" dirty="0"/>
              <a:t> </a:t>
            </a:r>
            <a:r>
              <a:rPr lang="cs-CZ" baseline="0" dirty="0" err="1"/>
              <a:t>skills</a:t>
            </a:r>
            <a:r>
              <a:rPr lang="cs-CZ" baseline="0" dirty="0"/>
              <a:t> and </a:t>
            </a:r>
            <a:r>
              <a:rPr lang="cs-CZ" baseline="0" dirty="0" err="1"/>
              <a:t>competencies</a:t>
            </a:r>
            <a:r>
              <a:rPr lang="cs-CZ" baseline="0" dirty="0"/>
              <a:t> are </a:t>
            </a:r>
            <a:r>
              <a:rPr lang="cs-CZ" baseline="0" dirty="0" err="1"/>
              <a:t>required</a:t>
            </a:r>
            <a:r>
              <a:rPr lang="cs-CZ" baseline="0" dirty="0"/>
              <a:t> </a:t>
            </a:r>
            <a:r>
              <a:rPr lang="cs-CZ" baseline="0" dirty="0" err="1"/>
              <a:t>today</a:t>
            </a:r>
            <a:r>
              <a:rPr lang="cs-CZ" baseline="0" dirty="0"/>
              <a:t>?</a:t>
            </a:r>
            <a:endParaRPr lang="cs-CZ" dirty="0"/>
          </a:p>
        </p:txBody>
      </p:sp>
      <p:sp>
        <p:nvSpPr>
          <p:cNvPr id="4" name="Zástupný symbol pro číslo snímku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E14F5A9-4DBC-4092-8D73-3B6E4DB8E2CC}" type="slidenum">
              <a:rPr kumimoji="0" lang="cs-CZ"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cs-CZ"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8107105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Free </a:t>
            </a:r>
            <a:r>
              <a:rPr lang="cs-CZ" dirty="0" err="1"/>
              <a:t>float</a:t>
            </a:r>
            <a:r>
              <a:rPr lang="cs-CZ" dirty="0"/>
              <a:t> </a:t>
            </a:r>
            <a:r>
              <a:rPr lang="cs-CZ" dirty="0" err="1"/>
              <a:t>of</a:t>
            </a:r>
            <a:r>
              <a:rPr lang="cs-CZ" dirty="0"/>
              <a:t> </a:t>
            </a:r>
            <a:r>
              <a:rPr lang="cs-CZ" dirty="0" err="1"/>
              <a:t>activity</a:t>
            </a:r>
            <a:r>
              <a:rPr lang="cs-CZ" dirty="0"/>
              <a:t> A = 3</a:t>
            </a:r>
          </a:p>
          <a:p>
            <a:r>
              <a:rPr lang="cs-CZ" dirty="0"/>
              <a:t>C=5</a:t>
            </a:r>
          </a:p>
          <a:p>
            <a:r>
              <a:rPr lang="cs-CZ" dirty="0"/>
              <a:t>D=0</a:t>
            </a:r>
          </a:p>
        </p:txBody>
      </p:sp>
      <p:sp>
        <p:nvSpPr>
          <p:cNvPr id="4" name="Zástupný symbol pro číslo snímku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E14F5A9-4DBC-4092-8D73-3B6E4DB8E2CC}" type="slidenum">
              <a:rPr kumimoji="0" lang="cs-CZ"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35</a:t>
            </a:fld>
            <a:endParaRPr kumimoji="0" lang="cs-CZ"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124715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If</a:t>
            </a:r>
            <a:r>
              <a:rPr lang="cs-CZ" dirty="0"/>
              <a:t> </a:t>
            </a:r>
            <a:r>
              <a:rPr lang="cs-CZ" dirty="0" err="1"/>
              <a:t>an</a:t>
            </a:r>
            <a:r>
              <a:rPr lang="cs-CZ" dirty="0"/>
              <a:t> </a:t>
            </a:r>
            <a:r>
              <a:rPr lang="cs-CZ" dirty="0" err="1"/>
              <a:t>activity</a:t>
            </a:r>
            <a:r>
              <a:rPr lang="cs-CZ" dirty="0"/>
              <a:t> has a TF=0,</a:t>
            </a:r>
            <a:r>
              <a:rPr lang="cs-CZ" baseline="0" dirty="0"/>
              <a:t> </a:t>
            </a:r>
            <a:r>
              <a:rPr lang="cs-CZ" baseline="0" dirty="0" err="1"/>
              <a:t>what</a:t>
            </a:r>
            <a:r>
              <a:rPr lang="cs-CZ" baseline="0" dirty="0"/>
              <a:t> </a:t>
            </a:r>
            <a:r>
              <a:rPr lang="cs-CZ" baseline="0" dirty="0" err="1"/>
              <a:t>does</a:t>
            </a:r>
            <a:r>
              <a:rPr lang="cs-CZ" baseline="0" dirty="0"/>
              <a:t> </a:t>
            </a:r>
            <a:r>
              <a:rPr lang="cs-CZ" baseline="0" dirty="0" err="1"/>
              <a:t>it</a:t>
            </a:r>
            <a:r>
              <a:rPr lang="cs-CZ" baseline="0" dirty="0"/>
              <a:t> </a:t>
            </a:r>
            <a:r>
              <a:rPr lang="cs-CZ" baseline="0" dirty="0" err="1"/>
              <a:t>mean</a:t>
            </a:r>
            <a:r>
              <a:rPr lang="cs-CZ" baseline="0" dirty="0"/>
              <a:t>?</a:t>
            </a:r>
          </a:p>
          <a:p>
            <a:r>
              <a:rPr lang="cs-CZ" baseline="0" dirty="0" err="1"/>
              <a:t>There</a:t>
            </a:r>
            <a:r>
              <a:rPr lang="cs-CZ" baseline="0" dirty="0"/>
              <a:t> </a:t>
            </a:r>
            <a:r>
              <a:rPr lang="cs-CZ" baseline="0" dirty="0" err="1"/>
              <a:t>is</a:t>
            </a:r>
            <a:r>
              <a:rPr lang="cs-CZ" baseline="0" dirty="0"/>
              <a:t> no </a:t>
            </a:r>
            <a:r>
              <a:rPr lang="cs-CZ" baseline="0" dirty="0" err="1"/>
              <a:t>room</a:t>
            </a:r>
            <a:r>
              <a:rPr lang="cs-CZ" baseline="0" dirty="0"/>
              <a:t> </a:t>
            </a:r>
            <a:r>
              <a:rPr lang="cs-CZ" baseline="0" dirty="0" err="1"/>
              <a:t>for</a:t>
            </a:r>
            <a:r>
              <a:rPr lang="cs-CZ" baseline="0" dirty="0"/>
              <a:t> </a:t>
            </a:r>
            <a:r>
              <a:rPr lang="cs-CZ" baseline="0" dirty="0" err="1"/>
              <a:t>delay</a:t>
            </a:r>
            <a:r>
              <a:rPr lang="cs-CZ" baseline="0" dirty="0"/>
              <a:t> in </a:t>
            </a:r>
            <a:r>
              <a:rPr lang="cs-CZ" baseline="0" dirty="0" err="1"/>
              <a:t>that</a:t>
            </a:r>
            <a:r>
              <a:rPr lang="cs-CZ" baseline="0" dirty="0"/>
              <a:t> </a:t>
            </a:r>
            <a:r>
              <a:rPr lang="cs-CZ" baseline="0" dirty="0" err="1"/>
              <a:t>activity</a:t>
            </a:r>
            <a:r>
              <a:rPr lang="cs-CZ" baseline="0" dirty="0"/>
              <a:t> – </a:t>
            </a:r>
            <a:r>
              <a:rPr lang="cs-CZ" baseline="0" dirty="0" err="1"/>
              <a:t>delay</a:t>
            </a:r>
            <a:r>
              <a:rPr lang="cs-CZ" baseline="0" dirty="0"/>
              <a:t> </a:t>
            </a:r>
            <a:r>
              <a:rPr lang="cs-CZ" baseline="0" dirty="0" err="1"/>
              <a:t>extends</a:t>
            </a:r>
            <a:r>
              <a:rPr lang="cs-CZ" baseline="0" dirty="0"/>
              <a:t> </a:t>
            </a:r>
            <a:r>
              <a:rPr lang="cs-CZ" baseline="0" dirty="0" err="1"/>
              <a:t>duration</a:t>
            </a:r>
            <a:r>
              <a:rPr lang="cs-CZ" baseline="0" dirty="0"/>
              <a:t> </a:t>
            </a:r>
            <a:r>
              <a:rPr lang="cs-CZ" baseline="0" dirty="0" err="1"/>
              <a:t>of</a:t>
            </a:r>
            <a:r>
              <a:rPr lang="cs-CZ" baseline="0" dirty="0"/>
              <a:t> </a:t>
            </a:r>
            <a:r>
              <a:rPr lang="cs-CZ" baseline="0" dirty="0" err="1"/>
              <a:t>the</a:t>
            </a:r>
            <a:r>
              <a:rPr lang="cs-CZ" baseline="0" dirty="0"/>
              <a:t> </a:t>
            </a:r>
            <a:r>
              <a:rPr lang="cs-CZ" baseline="0" dirty="0" err="1"/>
              <a:t>whole</a:t>
            </a:r>
            <a:r>
              <a:rPr lang="cs-CZ" baseline="0" dirty="0"/>
              <a:t> </a:t>
            </a:r>
            <a:r>
              <a:rPr lang="cs-CZ" baseline="0" dirty="0" err="1"/>
              <a:t>project</a:t>
            </a:r>
            <a:r>
              <a:rPr lang="cs-CZ" baseline="0" dirty="0"/>
              <a:t>. </a:t>
            </a:r>
            <a:r>
              <a:rPr lang="cs-CZ" baseline="0" dirty="0" err="1"/>
              <a:t>It</a:t>
            </a:r>
            <a:r>
              <a:rPr lang="cs-CZ" baseline="0" dirty="0"/>
              <a:t> </a:t>
            </a:r>
            <a:r>
              <a:rPr lang="cs-CZ" baseline="0" dirty="0" err="1"/>
              <a:t>is</a:t>
            </a:r>
            <a:r>
              <a:rPr lang="cs-CZ" baseline="0" dirty="0"/>
              <a:t> a CRITICAL ACTIVITY.</a:t>
            </a:r>
          </a:p>
          <a:p>
            <a:r>
              <a:rPr lang="cs-CZ" baseline="0" dirty="0" err="1"/>
              <a:t>Floats</a:t>
            </a:r>
            <a:r>
              <a:rPr lang="cs-CZ" baseline="0" dirty="0"/>
              <a:t> </a:t>
            </a:r>
            <a:r>
              <a:rPr lang="cs-CZ" baseline="0" dirty="0" err="1"/>
              <a:t>determine</a:t>
            </a:r>
            <a:r>
              <a:rPr lang="cs-CZ" baseline="0" dirty="0"/>
              <a:t> </a:t>
            </a:r>
            <a:r>
              <a:rPr lang="cs-CZ" baseline="0" dirty="0" err="1"/>
              <a:t>the</a:t>
            </a:r>
            <a:r>
              <a:rPr lang="cs-CZ" baseline="0" dirty="0"/>
              <a:t> </a:t>
            </a:r>
            <a:r>
              <a:rPr lang="cs-CZ" baseline="0" dirty="0" err="1"/>
              <a:t>criticallity</a:t>
            </a:r>
            <a:r>
              <a:rPr lang="cs-CZ" baseline="0" dirty="0"/>
              <a:t> </a:t>
            </a:r>
            <a:r>
              <a:rPr lang="cs-CZ" baseline="0" dirty="0" err="1"/>
              <a:t>of</a:t>
            </a:r>
            <a:r>
              <a:rPr lang="cs-CZ" baseline="0" dirty="0"/>
              <a:t> </a:t>
            </a:r>
            <a:r>
              <a:rPr lang="cs-CZ" baseline="0" dirty="0" err="1"/>
              <a:t>an</a:t>
            </a:r>
            <a:r>
              <a:rPr lang="cs-CZ" baseline="0" dirty="0"/>
              <a:t> </a:t>
            </a:r>
            <a:r>
              <a:rPr lang="cs-CZ" baseline="0" dirty="0" err="1"/>
              <a:t>activity</a:t>
            </a:r>
            <a:r>
              <a:rPr lang="cs-CZ" baseline="0" dirty="0"/>
              <a:t>.</a:t>
            </a:r>
            <a:endParaRPr lang="cs-CZ" dirty="0"/>
          </a:p>
        </p:txBody>
      </p:sp>
      <p:sp>
        <p:nvSpPr>
          <p:cNvPr id="4" name="Zástupný symbol pro číslo snímku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E14F5A9-4DBC-4092-8D73-3B6E4DB8E2CC}" type="slidenum">
              <a:rPr kumimoji="0" lang="cs-CZ"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36</a:t>
            </a:fld>
            <a:endParaRPr kumimoji="0" lang="cs-CZ"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7785079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61A6D36-8CFB-40FE-8D60-D2050488125D}" type="slidenum">
              <a:rPr kumimoji="0" lang="cs-CZ" altLang="cs-CZ"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43</a:t>
            </a:fld>
            <a:endParaRPr kumimoji="0" lang="cs-CZ" altLang="cs-CZ"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3983018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E14F5A9-4DBC-4092-8D73-3B6E4DB8E2CC}" type="slidenum">
              <a:rPr kumimoji="0" lang="cs-CZ"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44</a:t>
            </a:fld>
            <a:endParaRPr kumimoji="0" lang="cs-CZ"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89073901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E14F5A9-4DBC-4092-8D73-3B6E4DB8E2CC}" type="slidenum">
              <a:rPr kumimoji="0" lang="cs-CZ"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45</a:t>
            </a:fld>
            <a:endParaRPr kumimoji="0" lang="cs-CZ"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3477884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61A6D36-8CFB-40FE-8D60-D2050488125D}" type="slidenum">
              <a:rPr kumimoji="0" lang="cs-CZ" altLang="cs-CZ"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47</a:t>
            </a:fld>
            <a:endParaRPr kumimoji="0" lang="cs-CZ" altLang="cs-CZ"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96498950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E14F5A9-4DBC-4092-8D73-3B6E4DB8E2CC}" type="slidenum">
              <a:rPr kumimoji="0" lang="cs-CZ"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50</a:t>
            </a:fld>
            <a:endParaRPr kumimoji="0" lang="cs-CZ"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61322058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Percentage</a:t>
            </a:r>
            <a:endParaRPr lang="cs-CZ" dirty="0"/>
          </a:p>
          <a:p>
            <a:r>
              <a:rPr lang="cs-CZ" dirty="0"/>
              <a:t> – </a:t>
            </a:r>
            <a:r>
              <a:rPr lang="cs-CZ" dirty="0" err="1"/>
              <a:t>often</a:t>
            </a:r>
            <a:r>
              <a:rPr lang="cs-CZ" baseline="0" dirty="0"/>
              <a:t> not </a:t>
            </a:r>
            <a:r>
              <a:rPr lang="cs-CZ" baseline="0" dirty="0" err="1"/>
              <a:t>precise</a:t>
            </a:r>
            <a:r>
              <a:rPr lang="cs-CZ" baseline="0" dirty="0"/>
              <a:t> (</a:t>
            </a:r>
            <a:r>
              <a:rPr lang="cs-CZ" baseline="0" dirty="0" err="1"/>
              <a:t>what</a:t>
            </a:r>
            <a:r>
              <a:rPr lang="cs-CZ" baseline="0" dirty="0"/>
              <a:t> </a:t>
            </a:r>
            <a:r>
              <a:rPr lang="cs-CZ" baseline="0" dirty="0" err="1"/>
              <a:t>does</a:t>
            </a:r>
            <a:r>
              <a:rPr lang="cs-CZ" baseline="0" dirty="0"/>
              <a:t> </a:t>
            </a:r>
            <a:r>
              <a:rPr lang="cs-CZ" baseline="0" dirty="0" err="1"/>
              <a:t>it</a:t>
            </a:r>
            <a:r>
              <a:rPr lang="cs-CZ" baseline="0" dirty="0"/>
              <a:t> </a:t>
            </a:r>
            <a:r>
              <a:rPr lang="cs-CZ" baseline="0" dirty="0" err="1"/>
              <a:t>mean</a:t>
            </a:r>
            <a:r>
              <a:rPr lang="cs-CZ" baseline="0" dirty="0"/>
              <a:t> 30% </a:t>
            </a:r>
            <a:r>
              <a:rPr lang="cs-CZ" baseline="0" dirty="0" err="1"/>
              <a:t>ready</a:t>
            </a:r>
            <a:r>
              <a:rPr lang="cs-CZ" baseline="0" dirty="0"/>
              <a:t>? 30% </a:t>
            </a:r>
            <a:r>
              <a:rPr lang="cs-CZ" baseline="0" dirty="0" err="1"/>
              <a:t>of</a:t>
            </a:r>
            <a:r>
              <a:rPr lang="cs-CZ" baseline="0" dirty="0"/>
              <a:t> </a:t>
            </a:r>
            <a:r>
              <a:rPr lang="cs-CZ" baseline="0" dirty="0" err="1"/>
              <a:t>work</a:t>
            </a:r>
            <a:r>
              <a:rPr lang="cs-CZ" baseline="0" dirty="0"/>
              <a:t>, budget, </a:t>
            </a:r>
            <a:r>
              <a:rPr lang="cs-CZ" baseline="0" dirty="0" err="1"/>
              <a:t>time</a:t>
            </a:r>
            <a:r>
              <a:rPr lang="cs-CZ" baseline="0" dirty="0"/>
              <a:t>? </a:t>
            </a:r>
            <a:r>
              <a:rPr lang="cs-CZ" baseline="0" dirty="0" err="1"/>
              <a:t>Need</a:t>
            </a:r>
            <a:r>
              <a:rPr lang="cs-CZ" baseline="0" dirty="0"/>
              <a:t> to </a:t>
            </a:r>
            <a:r>
              <a:rPr lang="cs-CZ" baseline="0" dirty="0" err="1"/>
              <a:t>specify</a:t>
            </a:r>
            <a:r>
              <a:rPr lang="cs-CZ" baseline="0" dirty="0"/>
              <a:t>!)</a:t>
            </a:r>
          </a:p>
          <a:p>
            <a:r>
              <a:rPr lang="cs-CZ" baseline="0" dirty="0" err="1"/>
              <a:t>Careful</a:t>
            </a:r>
            <a:r>
              <a:rPr lang="cs-CZ" baseline="0" dirty="0"/>
              <a:t> </a:t>
            </a:r>
            <a:r>
              <a:rPr lang="cs-CZ" baseline="0" dirty="0" err="1"/>
              <a:t>about</a:t>
            </a:r>
            <a:r>
              <a:rPr lang="cs-CZ" baseline="0" dirty="0"/>
              <a:t> 80% </a:t>
            </a:r>
            <a:r>
              <a:rPr lang="cs-CZ" baseline="0" dirty="0" err="1"/>
              <a:t>of</a:t>
            </a:r>
            <a:r>
              <a:rPr lang="cs-CZ" baseline="0" dirty="0"/>
              <a:t> </a:t>
            </a:r>
            <a:r>
              <a:rPr lang="cs-CZ" baseline="0" dirty="0" err="1"/>
              <a:t>the</a:t>
            </a:r>
            <a:r>
              <a:rPr lang="cs-CZ" baseline="0" dirty="0"/>
              <a:t> </a:t>
            </a:r>
            <a:r>
              <a:rPr lang="cs-CZ" baseline="0" dirty="0" err="1"/>
              <a:t>work</a:t>
            </a:r>
            <a:r>
              <a:rPr lang="cs-CZ" baseline="0" dirty="0"/>
              <a:t> </a:t>
            </a:r>
            <a:r>
              <a:rPr lang="cs-CZ" baseline="0" dirty="0" err="1"/>
              <a:t>ready</a:t>
            </a:r>
            <a:r>
              <a:rPr lang="cs-CZ" baseline="0" dirty="0"/>
              <a:t> in </a:t>
            </a:r>
            <a:r>
              <a:rPr lang="cs-CZ" baseline="0" dirty="0" err="1"/>
              <a:t>three</a:t>
            </a:r>
            <a:r>
              <a:rPr lang="cs-CZ" baseline="0" dirty="0"/>
              <a:t> </a:t>
            </a:r>
            <a:r>
              <a:rPr lang="cs-CZ" baseline="0" dirty="0" err="1"/>
              <a:t>days</a:t>
            </a:r>
            <a:r>
              <a:rPr lang="cs-CZ" baseline="0" dirty="0"/>
              <a:t> – </a:t>
            </a:r>
            <a:r>
              <a:rPr lang="cs-CZ" baseline="0" dirty="0" err="1"/>
              <a:t>tha</a:t>
            </a:r>
            <a:r>
              <a:rPr lang="cs-CZ" baseline="0" dirty="0"/>
              <a:t> </a:t>
            </a:r>
            <a:r>
              <a:rPr lang="cs-CZ" baseline="0" dirty="0" err="1"/>
              <a:t>remaining</a:t>
            </a:r>
            <a:r>
              <a:rPr lang="cs-CZ" baseline="0" dirty="0"/>
              <a:t> 20% </a:t>
            </a:r>
            <a:r>
              <a:rPr lang="cs-CZ" baseline="0" dirty="0" err="1"/>
              <a:t>can</a:t>
            </a:r>
            <a:r>
              <a:rPr lang="cs-CZ" baseline="0" dirty="0"/>
              <a:t> last 2 </a:t>
            </a:r>
            <a:r>
              <a:rPr lang="cs-CZ" baseline="0" dirty="0" err="1"/>
              <a:t>weeks</a:t>
            </a:r>
            <a:r>
              <a:rPr lang="cs-CZ" baseline="0" dirty="0"/>
              <a:t>…</a:t>
            </a:r>
          </a:p>
          <a:p>
            <a:endParaRPr lang="cs-CZ" baseline="0" dirty="0"/>
          </a:p>
          <a:p>
            <a:r>
              <a:rPr lang="cs-CZ" baseline="0" dirty="0"/>
              <a:t>P. Status </a:t>
            </a:r>
          </a:p>
          <a:p>
            <a:r>
              <a:rPr lang="cs-CZ" baseline="0" dirty="0"/>
              <a:t>– </a:t>
            </a:r>
            <a:r>
              <a:rPr lang="cs-CZ" baseline="0" dirty="0" err="1"/>
              <a:t>e.g</a:t>
            </a:r>
            <a:r>
              <a:rPr lang="cs-CZ" baseline="0" dirty="0"/>
              <a:t>. 0-50-100, 0-W-100 (</a:t>
            </a:r>
            <a:r>
              <a:rPr lang="cs-CZ" baseline="0" dirty="0" err="1"/>
              <a:t>working</a:t>
            </a:r>
            <a:r>
              <a:rPr lang="cs-CZ" baseline="0" dirty="0"/>
              <a:t>), 0-50-90-100 (90 </a:t>
            </a:r>
            <a:r>
              <a:rPr lang="cs-CZ" baseline="0" dirty="0" err="1"/>
              <a:t>until</a:t>
            </a:r>
            <a:r>
              <a:rPr lang="cs-CZ" baseline="0" dirty="0"/>
              <a:t> </a:t>
            </a:r>
            <a:r>
              <a:rPr lang="cs-CZ" baseline="0" dirty="0" err="1"/>
              <a:t>accepted</a:t>
            </a:r>
            <a:r>
              <a:rPr lang="cs-CZ" baseline="0" dirty="0"/>
              <a:t>)</a:t>
            </a:r>
          </a:p>
          <a:p>
            <a:endParaRPr lang="cs-CZ" baseline="0" dirty="0"/>
          </a:p>
          <a:p>
            <a:r>
              <a:rPr lang="cs-CZ" baseline="0" dirty="0" err="1"/>
              <a:t>Milestones</a:t>
            </a:r>
            <a:endParaRPr lang="cs-CZ" baseline="0" dirty="0"/>
          </a:p>
          <a:p>
            <a:r>
              <a:rPr lang="cs-CZ" baseline="0" dirty="0"/>
              <a:t> – </a:t>
            </a:r>
            <a:r>
              <a:rPr lang="cs-CZ" baseline="0" dirty="0" err="1"/>
              <a:t>setting</a:t>
            </a:r>
            <a:r>
              <a:rPr lang="cs-CZ" baseline="0" dirty="0"/>
              <a:t> up a </a:t>
            </a:r>
            <a:r>
              <a:rPr lang="cs-CZ" baseline="0" dirty="0" err="1"/>
              <a:t>number</a:t>
            </a:r>
            <a:r>
              <a:rPr lang="cs-CZ" baseline="0" dirty="0"/>
              <a:t> </a:t>
            </a:r>
            <a:r>
              <a:rPr lang="cs-CZ" baseline="0" dirty="0" err="1"/>
              <a:t>of</a:t>
            </a:r>
            <a:r>
              <a:rPr lang="cs-CZ" baseline="0" dirty="0"/>
              <a:t> </a:t>
            </a:r>
            <a:r>
              <a:rPr lang="cs-CZ" baseline="0" dirty="0" err="1"/>
              <a:t>milestones</a:t>
            </a:r>
            <a:r>
              <a:rPr lang="cs-CZ" baseline="0" dirty="0"/>
              <a:t>, </a:t>
            </a:r>
            <a:r>
              <a:rPr lang="cs-CZ" baseline="0" dirty="0" err="1"/>
              <a:t>that</a:t>
            </a:r>
            <a:r>
              <a:rPr lang="cs-CZ" baseline="0" dirty="0"/>
              <a:t> </a:t>
            </a:r>
            <a:r>
              <a:rPr lang="cs-CZ" baseline="0" dirty="0" err="1"/>
              <a:t>will</a:t>
            </a:r>
            <a:r>
              <a:rPr lang="cs-CZ" baseline="0" dirty="0"/>
              <a:t> </a:t>
            </a:r>
            <a:r>
              <a:rPr lang="cs-CZ" baseline="0" dirty="0" err="1"/>
              <a:t>be</a:t>
            </a:r>
            <a:r>
              <a:rPr lang="cs-CZ" baseline="0" dirty="0"/>
              <a:t> </a:t>
            </a:r>
            <a:r>
              <a:rPr lang="cs-CZ" baseline="0" dirty="0" err="1"/>
              <a:t>controlled</a:t>
            </a:r>
            <a:r>
              <a:rPr lang="cs-CZ" baseline="0" dirty="0"/>
              <a:t> – </a:t>
            </a:r>
            <a:r>
              <a:rPr lang="cs-CZ" baseline="0" dirty="0" err="1"/>
              <a:t>two</a:t>
            </a:r>
            <a:r>
              <a:rPr lang="cs-CZ" baseline="0" dirty="0"/>
              <a:t> </a:t>
            </a:r>
            <a:r>
              <a:rPr lang="cs-CZ" baseline="0" dirty="0" err="1"/>
              <a:t>times</a:t>
            </a:r>
            <a:r>
              <a:rPr lang="cs-CZ" baseline="0" dirty="0"/>
              <a:t> more </a:t>
            </a:r>
            <a:r>
              <a:rPr lang="cs-CZ" baseline="0" dirty="0" err="1"/>
              <a:t>milestones</a:t>
            </a:r>
            <a:r>
              <a:rPr lang="cs-CZ" baseline="0" dirty="0"/>
              <a:t> </a:t>
            </a:r>
            <a:r>
              <a:rPr lang="cs-CZ" baseline="0" dirty="0" err="1"/>
              <a:t>than</a:t>
            </a:r>
            <a:r>
              <a:rPr lang="cs-CZ" baseline="0" dirty="0"/>
              <a:t> </a:t>
            </a:r>
            <a:r>
              <a:rPr lang="cs-CZ" baseline="0" dirty="0" err="1"/>
              <a:t>usual</a:t>
            </a:r>
            <a:endParaRPr lang="cs-CZ" baseline="0" dirty="0"/>
          </a:p>
          <a:p>
            <a:r>
              <a:rPr lang="cs-CZ" baseline="0" dirty="0" err="1"/>
              <a:t>Milestone</a:t>
            </a:r>
            <a:r>
              <a:rPr lang="cs-CZ" baseline="0" dirty="0"/>
              <a:t> – a </a:t>
            </a:r>
            <a:r>
              <a:rPr lang="cs-CZ" baseline="0" dirty="0" err="1"/>
              <a:t>control</a:t>
            </a:r>
            <a:r>
              <a:rPr lang="cs-CZ" baseline="0" dirty="0"/>
              <a:t> point on </a:t>
            </a:r>
            <a:r>
              <a:rPr lang="cs-CZ" baseline="0" dirty="0" err="1"/>
              <a:t>the</a:t>
            </a:r>
            <a:r>
              <a:rPr lang="cs-CZ" baseline="0" dirty="0"/>
              <a:t> </a:t>
            </a:r>
            <a:r>
              <a:rPr lang="cs-CZ" baseline="0" dirty="0" err="1"/>
              <a:t>time</a:t>
            </a:r>
            <a:r>
              <a:rPr lang="cs-CZ" baseline="0" dirty="0"/>
              <a:t> axis</a:t>
            </a:r>
            <a:endParaRPr lang="cs-CZ" dirty="0"/>
          </a:p>
        </p:txBody>
      </p:sp>
      <p:sp>
        <p:nvSpPr>
          <p:cNvPr id="4" name="Zástupný symbol pro číslo snímku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E14F5A9-4DBC-4092-8D73-3B6E4DB8E2CC}" type="slidenum">
              <a:rPr kumimoji="0" lang="cs-CZ"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54</a:t>
            </a:fld>
            <a:endParaRPr kumimoji="0" lang="cs-CZ"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41453099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Can</a:t>
            </a:r>
            <a:r>
              <a:rPr lang="cs-CZ" dirty="0"/>
              <a:t> </a:t>
            </a:r>
            <a:r>
              <a:rPr lang="cs-CZ" dirty="0" err="1"/>
              <a:t>be</a:t>
            </a:r>
            <a:r>
              <a:rPr lang="cs-CZ" dirty="0"/>
              <a:t> done in MS Project</a:t>
            </a:r>
          </a:p>
        </p:txBody>
      </p:sp>
      <p:sp>
        <p:nvSpPr>
          <p:cNvPr id="4" name="Zástupný symbol pro číslo snímku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E14F5A9-4DBC-4092-8D73-3B6E4DB8E2CC}" type="slidenum">
              <a:rPr kumimoji="0" lang="cs-CZ"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55</a:t>
            </a:fld>
            <a:endParaRPr kumimoji="0" lang="cs-CZ"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68250233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en-US" dirty="0"/>
              <a:t>The first step in earned value analysis is to determine the following three key values: </a:t>
            </a:r>
            <a:endParaRPr lang="cs-CZ" dirty="0"/>
          </a:p>
          <a:p>
            <a:pPr marL="0" indent="0">
              <a:buNone/>
            </a:pPr>
            <a:r>
              <a:rPr lang="cs-CZ" dirty="0"/>
              <a:t>- </a:t>
            </a:r>
            <a:r>
              <a:rPr lang="en-US" dirty="0"/>
              <a:t>Planned value (PV) is the planned cost of work scheduled to be done in a given time period.</a:t>
            </a:r>
            <a:endParaRPr lang="cs-CZ" dirty="0"/>
          </a:p>
          <a:p>
            <a:pPr marL="0" indent="0">
              <a:buNone/>
            </a:pPr>
            <a:r>
              <a:rPr lang="cs-CZ" dirty="0"/>
              <a:t>- </a:t>
            </a:r>
            <a:r>
              <a:rPr lang="en-US" dirty="0"/>
              <a:t>The amount of PV is determined by totaling the cost estimates for the activities scheduled to be completed in the time period. </a:t>
            </a:r>
            <a:endParaRPr lang="cs-CZ" dirty="0"/>
          </a:p>
          <a:p>
            <a:pPr marL="171450" indent="-171450">
              <a:buFontTx/>
              <a:buChar char="-"/>
            </a:pPr>
            <a:r>
              <a:rPr lang="en-US" dirty="0"/>
              <a:t>Planned value is also called the budgeted cost of work scheduled (BCWS).</a:t>
            </a:r>
            <a:endParaRPr lang="cs-CZ" dirty="0"/>
          </a:p>
        </p:txBody>
      </p:sp>
      <p:sp>
        <p:nvSpPr>
          <p:cNvPr id="4" name="Zástupný symbol pro číslo snímku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E14F5A9-4DBC-4092-8D73-3B6E4DB8E2CC}" type="slidenum">
              <a:rPr kumimoji="0" lang="cs-CZ"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56</a:t>
            </a:fld>
            <a:endParaRPr kumimoji="0" lang="cs-CZ"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6825023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baseline="0" dirty="0"/>
          </a:p>
          <a:p>
            <a:endParaRPr lang="cs-CZ" dirty="0"/>
          </a:p>
        </p:txBody>
      </p:sp>
      <p:sp>
        <p:nvSpPr>
          <p:cNvPr id="4" name="Zástupný symbol pro číslo snímku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E14F5A9-4DBC-4092-8D73-3B6E4DB8E2CC}" type="slidenum">
              <a:rPr kumimoji="0" lang="cs-CZ"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cs-CZ"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58642927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18</a:t>
            </a:r>
          </a:p>
          <a:p>
            <a:r>
              <a:rPr lang="cs-CZ" dirty="0" err="1"/>
              <a:t>Graph</a:t>
            </a:r>
            <a:endParaRPr lang="cs-CZ" dirty="0"/>
          </a:p>
        </p:txBody>
      </p:sp>
      <p:sp>
        <p:nvSpPr>
          <p:cNvPr id="4" name="Zástupný symbol pro číslo snímku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E14F5A9-4DBC-4092-8D73-3B6E4DB8E2CC}" type="slidenum">
              <a:rPr kumimoji="0" lang="cs-CZ"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57</a:t>
            </a:fld>
            <a:endParaRPr kumimoji="0" lang="cs-CZ"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44580643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171450" indent="-171450">
              <a:buFontTx/>
              <a:buChar char="-"/>
            </a:pPr>
            <a:r>
              <a:rPr lang="en-US" dirty="0"/>
              <a:t>Earned value is also called the budgeted cost of work performed (BCWP). </a:t>
            </a:r>
            <a:endParaRPr lang="cs-CZ" dirty="0"/>
          </a:p>
          <a:p>
            <a:pPr marL="171450" indent="-171450">
              <a:buFontTx/>
              <a:buChar char="-"/>
            </a:pPr>
            <a:endParaRPr lang="cs-CZ" dirty="0"/>
          </a:p>
          <a:p>
            <a:pPr marL="171450" indent="-171450">
              <a:buFontTx/>
              <a:buChar char="-"/>
            </a:pPr>
            <a:r>
              <a:rPr lang="cs-CZ" dirty="0"/>
              <a:t>27</a:t>
            </a:r>
          </a:p>
        </p:txBody>
      </p:sp>
      <p:sp>
        <p:nvSpPr>
          <p:cNvPr id="4" name="Zástupný symbol pro číslo snímku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E14F5A9-4DBC-4092-8D73-3B6E4DB8E2CC}" type="slidenum">
              <a:rPr kumimoji="0" lang="cs-CZ"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58</a:t>
            </a:fld>
            <a:endParaRPr kumimoji="0" lang="cs-CZ"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68250233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en-US" dirty="0"/>
              <a:t>Actual cost (AC)</a:t>
            </a:r>
            <a:endParaRPr lang="cs-CZ" dirty="0"/>
          </a:p>
          <a:p>
            <a:pPr marL="171450" indent="-171450">
              <a:buFontTx/>
              <a:buChar char="-"/>
            </a:pPr>
            <a:r>
              <a:rPr lang="en-US" dirty="0"/>
              <a:t>The amount of AC is determined by totaling the expenditures for the work performed in a given time period. </a:t>
            </a:r>
            <a:endParaRPr lang="cs-CZ" dirty="0"/>
          </a:p>
          <a:p>
            <a:pPr marL="171450" indent="-171450">
              <a:buFontTx/>
              <a:buChar char="-"/>
            </a:pPr>
            <a:r>
              <a:rPr lang="en-US" dirty="0"/>
              <a:t>It should include only the types of costs included in the budget. </a:t>
            </a:r>
            <a:endParaRPr lang="cs-CZ" dirty="0"/>
          </a:p>
          <a:p>
            <a:pPr marL="171450" indent="-171450">
              <a:buFontTx/>
              <a:buChar char="-"/>
            </a:pPr>
            <a:r>
              <a:rPr lang="en-US" dirty="0"/>
              <a:t>Actual cost is also called the actual cost of work performed (ACWP). </a:t>
            </a:r>
            <a:endParaRPr lang="cs-CZ" dirty="0"/>
          </a:p>
          <a:p>
            <a:pPr marL="171450" marR="0" indent="-171450" algn="l" defTabSz="914400" rtl="0" eaLnBrk="1" fontAlgn="auto" latinLnBrk="0" hangingPunct="1">
              <a:lnSpc>
                <a:spcPct val="100000"/>
              </a:lnSpc>
              <a:spcBef>
                <a:spcPts val="0"/>
              </a:spcBef>
              <a:spcAft>
                <a:spcPts val="0"/>
              </a:spcAft>
              <a:buClrTx/>
              <a:buSzTx/>
              <a:buFontTx/>
              <a:buChar char="-"/>
              <a:tabLst/>
              <a:defRPr/>
            </a:pPr>
            <a:r>
              <a:rPr lang="cs-CZ" dirty="0" err="1"/>
              <a:t>How</a:t>
            </a:r>
            <a:r>
              <a:rPr lang="cs-CZ" dirty="0"/>
              <a:t> to </a:t>
            </a:r>
            <a:r>
              <a:rPr lang="cs-CZ" dirty="0" err="1"/>
              <a:t>find</a:t>
            </a:r>
            <a:r>
              <a:rPr lang="cs-CZ" dirty="0"/>
              <a:t> </a:t>
            </a:r>
            <a:r>
              <a:rPr lang="cs-CZ" dirty="0" err="1"/>
              <a:t>out</a:t>
            </a:r>
            <a:r>
              <a:rPr lang="cs-CZ" dirty="0"/>
              <a:t> </a:t>
            </a:r>
            <a:r>
              <a:rPr lang="cs-CZ" dirty="0" err="1"/>
              <a:t>what</a:t>
            </a:r>
            <a:r>
              <a:rPr lang="cs-CZ" dirty="0"/>
              <a:t> </a:t>
            </a:r>
            <a:r>
              <a:rPr lang="cs-CZ" dirty="0" err="1"/>
              <a:t>is</a:t>
            </a:r>
            <a:r>
              <a:rPr lang="cs-CZ" dirty="0"/>
              <a:t> </a:t>
            </a:r>
            <a:r>
              <a:rPr lang="cs-CZ" dirty="0" err="1"/>
              <a:t>completed</a:t>
            </a:r>
            <a:r>
              <a:rPr lang="cs-CZ" dirty="0"/>
              <a:t>? </a:t>
            </a:r>
            <a:r>
              <a:rPr lang="cs-CZ" dirty="0">
                <a:sym typeface="Wingdings" panose="05000000000000000000" pitchFamily="2" charset="2"/>
              </a:rPr>
              <a:t></a:t>
            </a:r>
            <a:endParaRPr lang="cs-CZ" dirty="0"/>
          </a:p>
          <a:p>
            <a:pPr marL="171450" indent="-171450">
              <a:buFontTx/>
              <a:buChar char="-"/>
            </a:pPr>
            <a:endParaRPr lang="cs-CZ" dirty="0"/>
          </a:p>
          <a:p>
            <a:pPr marL="171450" indent="-171450">
              <a:buFontTx/>
              <a:buChar char="-"/>
            </a:pPr>
            <a:r>
              <a:rPr lang="cs-CZ" dirty="0"/>
              <a:t>15</a:t>
            </a:r>
          </a:p>
        </p:txBody>
      </p:sp>
      <p:sp>
        <p:nvSpPr>
          <p:cNvPr id="4" name="Zástupný symbol pro číslo snímku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E14F5A9-4DBC-4092-8D73-3B6E4DB8E2CC}" type="slidenum">
              <a:rPr kumimoji="0" lang="cs-CZ"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59</a:t>
            </a:fld>
            <a:endParaRPr kumimoji="0" lang="cs-CZ"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8838367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en-US" dirty="0"/>
              <a:t>Schedule variance (SV). </a:t>
            </a:r>
            <a:endParaRPr lang="cs-CZ" dirty="0"/>
          </a:p>
          <a:p>
            <a:r>
              <a:rPr lang="en-US" dirty="0"/>
              <a:t>Schedule variance is determined by subtracting the planned value from the earned value. </a:t>
            </a:r>
            <a:endParaRPr lang="cs-CZ" dirty="0"/>
          </a:p>
          <a:p>
            <a:r>
              <a:rPr lang="en-US" dirty="0"/>
              <a:t>This calculation measures the difference between the planned and the actual work completed. </a:t>
            </a:r>
            <a:endParaRPr lang="cs-CZ" dirty="0"/>
          </a:p>
          <a:p>
            <a:r>
              <a:rPr lang="en-US" dirty="0"/>
              <a:t>A positive result means the project is ahead of schedule; a negative result means the project is behind schedule. SV = EV − PV </a:t>
            </a:r>
            <a:r>
              <a:rPr lang="cs-CZ" dirty="0"/>
              <a:t>=27-18=9 </a:t>
            </a:r>
            <a:r>
              <a:rPr lang="cs-CZ" dirty="0" err="1"/>
              <a:t>days</a:t>
            </a:r>
            <a:r>
              <a:rPr lang="cs-CZ" dirty="0"/>
              <a:t> </a:t>
            </a:r>
            <a:r>
              <a:rPr lang="cs-CZ" dirty="0" err="1"/>
              <a:t>ahead</a:t>
            </a:r>
            <a:endParaRPr lang="cs-CZ" dirty="0"/>
          </a:p>
          <a:p>
            <a:r>
              <a:rPr lang="en-US" dirty="0"/>
              <a:t>Cost variance (CV). </a:t>
            </a:r>
            <a:br>
              <a:rPr lang="cs-CZ" dirty="0"/>
            </a:br>
            <a:r>
              <a:rPr lang="en-US" dirty="0"/>
              <a:t>Cost variance is determined by subtracting the actual cost from the earned value. </a:t>
            </a:r>
            <a:endParaRPr lang="cs-CZ" dirty="0"/>
          </a:p>
          <a:p>
            <a:r>
              <a:rPr lang="en-US" dirty="0"/>
              <a:t>It measures the difference between the planned (budgeted) cost and the actual cost of work completed. </a:t>
            </a:r>
            <a:endParaRPr lang="cs-CZ" dirty="0"/>
          </a:p>
          <a:p>
            <a:r>
              <a:rPr lang="en-US" dirty="0"/>
              <a:t>A positive result means the project is under budget; a negative result means the project is over budget. CV = EV − AC </a:t>
            </a:r>
            <a:r>
              <a:rPr lang="cs-CZ" dirty="0"/>
              <a:t>=27-15=12 </a:t>
            </a:r>
            <a:r>
              <a:rPr lang="cs-CZ" dirty="0" err="1"/>
              <a:t>mandays</a:t>
            </a:r>
            <a:r>
              <a:rPr lang="cs-CZ" dirty="0"/>
              <a:t> </a:t>
            </a:r>
            <a:r>
              <a:rPr lang="cs-CZ" dirty="0" err="1"/>
              <a:t>spared</a:t>
            </a:r>
            <a:endParaRPr lang="cs-CZ" dirty="0"/>
          </a:p>
        </p:txBody>
      </p:sp>
      <p:sp>
        <p:nvSpPr>
          <p:cNvPr id="4" name="Zástupný symbol pro číslo snímku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E14F5A9-4DBC-4092-8D73-3B6E4DB8E2CC}" type="slidenum">
              <a:rPr kumimoji="0" lang="cs-CZ"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61</a:t>
            </a:fld>
            <a:endParaRPr kumimoji="0" lang="cs-CZ"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01836751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en-US" b="1" dirty="0"/>
              <a:t>Schedule performance index (SPI). </a:t>
            </a:r>
            <a:endParaRPr lang="cs-CZ" b="1" dirty="0"/>
          </a:p>
          <a:p>
            <a:r>
              <a:rPr lang="en-US" dirty="0"/>
              <a:t>This ratio is a measure of efficiency in the schedule. </a:t>
            </a:r>
            <a:endParaRPr lang="cs-CZ" dirty="0"/>
          </a:p>
          <a:p>
            <a:r>
              <a:rPr lang="en-US" dirty="0"/>
              <a:t>A value less than 1 means the project has accomplished less than what was planned and is behind schedule; a value greater than 1 means the project is ahead of schedule. </a:t>
            </a:r>
            <a:endParaRPr lang="cs-CZ" dirty="0"/>
          </a:p>
          <a:p>
            <a:r>
              <a:rPr lang="en-US" dirty="0"/>
              <a:t>Analyzing the SPI several times during the project provides an indication of how the project is performing compared to the project plan. </a:t>
            </a:r>
            <a:endParaRPr lang="cs-CZ" dirty="0"/>
          </a:p>
          <a:p>
            <a:r>
              <a:rPr lang="en-US" dirty="0"/>
              <a:t>This index may also be used to forecast the project completion date. </a:t>
            </a:r>
            <a:endParaRPr lang="cs-CZ" dirty="0"/>
          </a:p>
        </p:txBody>
      </p:sp>
      <p:sp>
        <p:nvSpPr>
          <p:cNvPr id="4" name="Zástupný symbol pro číslo snímku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E14F5A9-4DBC-4092-8D73-3B6E4DB8E2CC}" type="slidenum">
              <a:rPr kumimoji="0" lang="cs-CZ"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62</a:t>
            </a:fld>
            <a:endParaRPr kumimoji="0" lang="cs-CZ"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50193306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en-US" b="1" dirty="0"/>
              <a:t>Cost performance index (CPI). </a:t>
            </a:r>
            <a:endParaRPr lang="cs-CZ" b="1" dirty="0"/>
          </a:p>
          <a:p>
            <a:r>
              <a:rPr lang="en-US" dirty="0"/>
              <a:t>This is a ratio of budgeted costs to actual costs. This ratio is a measure of cost efficiency (how efficiently dollars are being spent). </a:t>
            </a:r>
            <a:endParaRPr lang="cs-CZ" dirty="0"/>
          </a:p>
          <a:p>
            <a:r>
              <a:rPr lang="en-US" dirty="0"/>
              <a:t>A value less than 1 means the work is costing more than planned; a value greater than 1 means the work is being produced for less than planned.</a:t>
            </a:r>
            <a:endParaRPr lang="cs-CZ" dirty="0"/>
          </a:p>
          <a:p>
            <a:r>
              <a:rPr lang="en-US" dirty="0"/>
              <a:t> For example, a CPI of 0.67 means that for each $1.00 spent on the project, the result is $0.67 worth of value. </a:t>
            </a:r>
            <a:endParaRPr lang="cs-CZ" dirty="0"/>
          </a:p>
          <a:p>
            <a:r>
              <a:rPr lang="en-US" dirty="0"/>
              <a:t>Analyzing the CPI several times during the project provides an indication of the project’s direction concerning costs. </a:t>
            </a:r>
            <a:endParaRPr lang="cs-CZ" dirty="0"/>
          </a:p>
        </p:txBody>
      </p:sp>
      <p:sp>
        <p:nvSpPr>
          <p:cNvPr id="4" name="Zástupný symbol pro číslo snímku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E14F5A9-4DBC-4092-8D73-3B6E4DB8E2CC}" type="slidenum">
              <a:rPr kumimoji="0" lang="cs-CZ"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63</a:t>
            </a:fld>
            <a:endParaRPr kumimoji="0" lang="cs-CZ"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50193306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PV=1500</a:t>
            </a:r>
          </a:p>
          <a:p>
            <a:r>
              <a:rPr lang="cs-CZ" dirty="0"/>
              <a:t>AC=1350</a:t>
            </a:r>
          </a:p>
          <a:p>
            <a:r>
              <a:rPr lang="cs-CZ" dirty="0"/>
              <a:t>EV=1000</a:t>
            </a:r>
          </a:p>
          <a:p>
            <a:endParaRPr lang="cs-CZ" dirty="0"/>
          </a:p>
          <a:p>
            <a:r>
              <a:rPr lang="cs-CZ" dirty="0"/>
              <a:t>SV=EV-PV=-500</a:t>
            </a:r>
          </a:p>
          <a:p>
            <a:r>
              <a:rPr lang="cs-CZ" dirty="0"/>
              <a:t>CV=EV-AC=-350</a:t>
            </a:r>
          </a:p>
          <a:p>
            <a:r>
              <a:rPr lang="cs-CZ" dirty="0"/>
              <a:t>CPI=EV/AC=1000/1350=0,74</a:t>
            </a:r>
          </a:p>
          <a:p>
            <a:r>
              <a:rPr lang="cs-CZ" dirty="0"/>
              <a:t>SPI=EV/PV=1000/1500=0,66</a:t>
            </a:r>
          </a:p>
        </p:txBody>
      </p:sp>
      <p:sp>
        <p:nvSpPr>
          <p:cNvPr id="4" name="Zástupný symbol pro číslo snímku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E14F5A9-4DBC-4092-8D73-3B6E4DB8E2CC}" type="slidenum">
              <a:rPr kumimoji="0" lang="cs-CZ"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65</a:t>
            </a:fld>
            <a:endParaRPr kumimoji="0" lang="cs-CZ"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277483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kumimoji="1" lang="cs-CZ" sz="1200" kern="1200" dirty="0">
                <a:solidFill>
                  <a:schemeClr val="tx1"/>
                </a:solidFill>
                <a:effectLst/>
                <a:latin typeface="Arial" charset="0"/>
                <a:ea typeface="+mn-ea"/>
                <a:cs typeface="+mn-cs"/>
              </a:rPr>
              <a:t>Co je plán (dotační a projektový, proč jsou dva atd. - podrobnosti ve 3. bloku) </a:t>
            </a:r>
          </a:p>
          <a:p>
            <a:pPr marL="0" marR="0" indent="0" algn="l" defTabSz="914400" rtl="0" eaLnBrk="1" fontAlgn="base" latinLnBrk="0" hangingPunct="1">
              <a:lnSpc>
                <a:spcPct val="100000"/>
              </a:lnSpc>
              <a:spcBef>
                <a:spcPct val="30000"/>
              </a:spcBef>
              <a:spcAft>
                <a:spcPct val="0"/>
              </a:spcAft>
              <a:buClrTx/>
              <a:buSzTx/>
              <a:buFontTx/>
              <a:buNone/>
              <a:tabLst/>
              <a:defRPr/>
            </a:pPr>
            <a:r>
              <a:rPr kumimoji="1" lang="cs-CZ" sz="1200" b="0" i="0" kern="1200" dirty="0">
                <a:solidFill>
                  <a:schemeClr val="tx1"/>
                </a:solidFill>
                <a:effectLst/>
                <a:latin typeface="Arial" charset="0"/>
                <a:ea typeface="+mn-ea"/>
                <a:cs typeface="+mn-cs"/>
              </a:rPr>
              <a:t>- hlavně třeba času vypadá velmi snadno, když se popíše (rozpad prací &gt; návaznosti a seřazení &gt; časový odhad &gt; doladění) </a:t>
            </a:r>
          </a:p>
          <a:p>
            <a:endParaRPr lang="cs-CZ" dirty="0"/>
          </a:p>
        </p:txBody>
      </p:sp>
      <p:sp>
        <p:nvSpPr>
          <p:cNvPr id="4" name="Zástupný symbol pro číslo snímku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61A6D36-8CFB-40FE-8D60-D2050488125D}" type="slidenum">
              <a:rPr kumimoji="0" lang="cs-CZ" altLang="cs-CZ"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cs-CZ" altLang="cs-CZ"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5766340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Why</a:t>
            </a:r>
            <a:r>
              <a:rPr lang="cs-CZ" baseline="0" dirty="0"/>
              <a:t> to </a:t>
            </a:r>
            <a:r>
              <a:rPr lang="cs-CZ" baseline="0" dirty="0" err="1"/>
              <a:t>plan</a:t>
            </a:r>
            <a:r>
              <a:rPr lang="cs-CZ" baseline="0" dirty="0"/>
              <a:t> </a:t>
            </a:r>
            <a:r>
              <a:rPr lang="cs-CZ" baseline="0" dirty="0" err="1"/>
              <a:t>it</a:t>
            </a:r>
            <a:r>
              <a:rPr lang="cs-CZ" baseline="0" dirty="0"/>
              <a:t>?</a:t>
            </a:r>
            <a:endParaRPr lang="cs-CZ" dirty="0"/>
          </a:p>
          <a:p>
            <a:r>
              <a:rPr lang="cs-CZ" b="1" dirty="0" err="1"/>
              <a:t>Example</a:t>
            </a:r>
            <a:r>
              <a:rPr lang="cs-CZ" b="1" dirty="0"/>
              <a:t>: </a:t>
            </a:r>
            <a:r>
              <a:rPr lang="cs-CZ" dirty="0" err="1"/>
              <a:t>We</a:t>
            </a:r>
            <a:r>
              <a:rPr lang="cs-CZ" baseline="0" dirty="0"/>
              <a:t> </a:t>
            </a:r>
            <a:r>
              <a:rPr lang="cs-CZ" baseline="0" dirty="0" err="1"/>
              <a:t>need</a:t>
            </a:r>
            <a:r>
              <a:rPr lang="cs-CZ" baseline="0" dirty="0"/>
              <a:t> to transport </a:t>
            </a:r>
            <a:r>
              <a:rPr lang="cs-CZ" baseline="0" dirty="0" err="1"/>
              <a:t>all</a:t>
            </a:r>
            <a:r>
              <a:rPr lang="cs-CZ" baseline="0" dirty="0"/>
              <a:t> </a:t>
            </a:r>
            <a:r>
              <a:rPr lang="cs-CZ" baseline="0" dirty="0" err="1"/>
              <a:t>the</a:t>
            </a:r>
            <a:r>
              <a:rPr lang="cs-CZ" baseline="0" dirty="0"/>
              <a:t> </a:t>
            </a:r>
            <a:r>
              <a:rPr lang="cs-CZ" baseline="0" dirty="0" err="1"/>
              <a:t>equipment</a:t>
            </a:r>
            <a:r>
              <a:rPr lang="cs-CZ" baseline="0" dirty="0"/>
              <a:t> </a:t>
            </a:r>
            <a:r>
              <a:rPr lang="cs-CZ" baseline="0" dirty="0" err="1"/>
              <a:t>for</a:t>
            </a:r>
            <a:r>
              <a:rPr lang="cs-CZ" baseline="0" dirty="0"/>
              <a:t> </a:t>
            </a:r>
            <a:r>
              <a:rPr lang="cs-CZ" baseline="0" dirty="0" err="1"/>
              <a:t>the</a:t>
            </a:r>
            <a:r>
              <a:rPr lang="cs-CZ" baseline="0" dirty="0"/>
              <a:t> workshop – has to </a:t>
            </a:r>
            <a:r>
              <a:rPr lang="cs-CZ" baseline="0" dirty="0" err="1"/>
              <a:t>be</a:t>
            </a:r>
            <a:r>
              <a:rPr lang="cs-CZ" baseline="0" dirty="0"/>
              <a:t> </a:t>
            </a:r>
            <a:r>
              <a:rPr lang="cs-CZ" baseline="0" dirty="0" err="1"/>
              <a:t>defined</a:t>
            </a:r>
            <a:r>
              <a:rPr lang="cs-CZ" baseline="0" dirty="0"/>
              <a:t> </a:t>
            </a:r>
            <a:r>
              <a:rPr lang="cs-CZ" baseline="0" dirty="0" err="1"/>
              <a:t>clearly</a:t>
            </a:r>
            <a:r>
              <a:rPr lang="cs-CZ" baseline="0" dirty="0"/>
              <a:t> – </a:t>
            </a:r>
            <a:r>
              <a:rPr lang="cs-CZ" baseline="0" dirty="0" err="1"/>
              <a:t>roll-ups</a:t>
            </a:r>
            <a:r>
              <a:rPr lang="cs-CZ" baseline="0" dirty="0"/>
              <a:t> </a:t>
            </a:r>
            <a:r>
              <a:rPr lang="cs-CZ" baseline="0" dirty="0" err="1"/>
              <a:t>won´t</a:t>
            </a:r>
            <a:r>
              <a:rPr lang="cs-CZ" baseline="0" dirty="0"/>
              <a:t> fit </a:t>
            </a:r>
            <a:r>
              <a:rPr lang="cs-CZ" baseline="0" dirty="0" err="1"/>
              <a:t>into</a:t>
            </a:r>
            <a:r>
              <a:rPr lang="cs-CZ" baseline="0" dirty="0"/>
              <a:t> </a:t>
            </a:r>
            <a:r>
              <a:rPr lang="cs-CZ" baseline="0" dirty="0" err="1"/>
              <a:t>small</a:t>
            </a:r>
            <a:r>
              <a:rPr lang="cs-CZ" baseline="0" dirty="0"/>
              <a:t> car</a:t>
            </a:r>
            <a:endParaRPr lang="cs-CZ" dirty="0"/>
          </a:p>
          <a:p>
            <a:r>
              <a:rPr lang="cs-CZ" dirty="0" err="1"/>
              <a:t>Estimates</a:t>
            </a:r>
            <a:r>
              <a:rPr lang="cs-CZ" dirty="0"/>
              <a:t> </a:t>
            </a:r>
            <a:r>
              <a:rPr lang="cs-CZ" dirty="0" err="1"/>
              <a:t>often</a:t>
            </a:r>
            <a:r>
              <a:rPr lang="cs-CZ" dirty="0"/>
              <a:t> </a:t>
            </a:r>
            <a:r>
              <a:rPr lang="cs-CZ" dirty="0" err="1"/>
              <a:t>too</a:t>
            </a:r>
            <a:r>
              <a:rPr lang="cs-CZ" dirty="0"/>
              <a:t> </a:t>
            </a:r>
            <a:r>
              <a:rPr lang="cs-CZ" dirty="0" err="1"/>
              <a:t>quick</a:t>
            </a:r>
            <a:r>
              <a:rPr lang="cs-CZ" dirty="0"/>
              <a:t> (</a:t>
            </a:r>
            <a:r>
              <a:rPr lang="cs-CZ" dirty="0" err="1"/>
              <a:t>We</a:t>
            </a:r>
            <a:r>
              <a:rPr lang="cs-CZ" dirty="0"/>
              <a:t> </a:t>
            </a:r>
            <a:r>
              <a:rPr lang="cs-CZ" dirty="0" err="1"/>
              <a:t>will</a:t>
            </a:r>
            <a:r>
              <a:rPr lang="cs-CZ" dirty="0"/>
              <a:t> </a:t>
            </a:r>
            <a:r>
              <a:rPr lang="cs-CZ" dirty="0" err="1"/>
              <a:t>need</a:t>
            </a:r>
            <a:r>
              <a:rPr lang="cs-CZ" dirty="0"/>
              <a:t> 10</a:t>
            </a:r>
            <a:r>
              <a:rPr lang="cs-CZ" baseline="0" dirty="0"/>
              <a:t> </a:t>
            </a:r>
            <a:r>
              <a:rPr lang="cs-CZ" baseline="0" dirty="0" err="1"/>
              <a:t>laptops</a:t>
            </a:r>
            <a:r>
              <a:rPr lang="cs-CZ" baseline="0" dirty="0"/>
              <a:t> </a:t>
            </a:r>
            <a:r>
              <a:rPr lang="cs-CZ" baseline="0" dirty="0" err="1"/>
              <a:t>for</a:t>
            </a:r>
            <a:r>
              <a:rPr lang="cs-CZ" baseline="0" dirty="0"/>
              <a:t> </a:t>
            </a:r>
            <a:r>
              <a:rPr lang="cs-CZ" baseline="0" dirty="0" err="1"/>
              <a:t>this</a:t>
            </a:r>
            <a:r>
              <a:rPr lang="cs-CZ" baseline="0" dirty="0"/>
              <a:t> </a:t>
            </a:r>
            <a:r>
              <a:rPr lang="cs-CZ" baseline="0" dirty="0" err="1"/>
              <a:t>project</a:t>
            </a:r>
            <a:r>
              <a:rPr lang="cs-CZ" baseline="0" dirty="0"/>
              <a:t> – </a:t>
            </a:r>
            <a:r>
              <a:rPr lang="cs-CZ" baseline="0" dirty="0" err="1"/>
              <a:t>how</a:t>
            </a:r>
            <a:r>
              <a:rPr lang="cs-CZ" baseline="0" dirty="0"/>
              <a:t> much </a:t>
            </a:r>
            <a:r>
              <a:rPr lang="cs-CZ" baseline="0" dirty="0" err="1"/>
              <a:t>does</a:t>
            </a:r>
            <a:r>
              <a:rPr lang="cs-CZ" baseline="0" dirty="0"/>
              <a:t> </a:t>
            </a:r>
            <a:r>
              <a:rPr lang="cs-CZ" baseline="0" dirty="0" err="1"/>
              <a:t>an</a:t>
            </a:r>
            <a:r>
              <a:rPr lang="cs-CZ" baseline="0" dirty="0"/>
              <a:t> </a:t>
            </a:r>
            <a:r>
              <a:rPr lang="cs-CZ" baseline="0" dirty="0" err="1"/>
              <a:t>average</a:t>
            </a:r>
            <a:r>
              <a:rPr lang="cs-CZ" baseline="0" dirty="0"/>
              <a:t> laptop </a:t>
            </a:r>
            <a:r>
              <a:rPr lang="cs-CZ" baseline="0" dirty="0" err="1"/>
              <a:t>cost</a:t>
            </a:r>
            <a:r>
              <a:rPr lang="cs-CZ" baseline="0" dirty="0"/>
              <a:t>? But </a:t>
            </a:r>
            <a:r>
              <a:rPr lang="cs-CZ" baseline="0" dirty="0" err="1"/>
              <a:t>they</a:t>
            </a:r>
            <a:r>
              <a:rPr lang="cs-CZ" baseline="0" dirty="0"/>
              <a:t> </a:t>
            </a:r>
            <a:r>
              <a:rPr lang="cs-CZ" baseline="0" dirty="0" err="1"/>
              <a:t>needed</a:t>
            </a:r>
            <a:r>
              <a:rPr lang="cs-CZ" baseline="0" dirty="0"/>
              <a:t> to use software </a:t>
            </a:r>
            <a:r>
              <a:rPr lang="cs-CZ" baseline="0" dirty="0" err="1"/>
              <a:t>for</a:t>
            </a:r>
            <a:r>
              <a:rPr lang="cs-CZ" baseline="0" dirty="0"/>
              <a:t> </a:t>
            </a:r>
            <a:r>
              <a:rPr lang="cs-CZ" baseline="0" dirty="0" err="1"/>
              <a:t>architects</a:t>
            </a:r>
            <a:r>
              <a:rPr lang="cs-CZ" baseline="0" dirty="0"/>
              <a:t> – </a:t>
            </a:r>
            <a:r>
              <a:rPr lang="cs-CZ" baseline="0" dirty="0" err="1"/>
              <a:t>additional</a:t>
            </a:r>
            <a:r>
              <a:rPr lang="cs-CZ" baseline="0" dirty="0"/>
              <a:t> </a:t>
            </a:r>
            <a:r>
              <a:rPr lang="cs-CZ" baseline="0" dirty="0" err="1"/>
              <a:t>demands</a:t>
            </a:r>
            <a:r>
              <a:rPr lang="cs-CZ" baseline="0" dirty="0"/>
              <a:t> </a:t>
            </a:r>
            <a:r>
              <a:rPr lang="cs-CZ" baseline="0" dirty="0" err="1"/>
              <a:t>for</a:t>
            </a:r>
            <a:r>
              <a:rPr lang="cs-CZ" baseline="0" dirty="0"/>
              <a:t> </a:t>
            </a:r>
            <a:r>
              <a:rPr lang="cs-CZ" baseline="0" dirty="0" err="1"/>
              <a:t>memory</a:t>
            </a:r>
            <a:r>
              <a:rPr lang="cs-CZ" baseline="0" dirty="0"/>
              <a:t>, </a:t>
            </a:r>
            <a:r>
              <a:rPr lang="cs-CZ" baseline="0" dirty="0" err="1"/>
              <a:t>graphic</a:t>
            </a:r>
            <a:r>
              <a:rPr lang="cs-CZ" baseline="0" dirty="0"/>
              <a:t> </a:t>
            </a:r>
            <a:r>
              <a:rPr lang="cs-CZ" baseline="0" dirty="0" err="1"/>
              <a:t>card</a:t>
            </a:r>
            <a:r>
              <a:rPr lang="cs-CZ" baseline="0" dirty="0"/>
              <a:t> </a:t>
            </a:r>
            <a:r>
              <a:rPr lang="cs-CZ" baseline="0" dirty="0" err="1"/>
              <a:t>etc</a:t>
            </a:r>
            <a:r>
              <a:rPr lang="cs-CZ" baseline="0" dirty="0"/>
              <a:t>.)</a:t>
            </a:r>
          </a:p>
          <a:p>
            <a:r>
              <a:rPr lang="cs-CZ" b="1" baseline="0" dirty="0" err="1"/>
              <a:t>Scope</a:t>
            </a:r>
            <a:r>
              <a:rPr lang="cs-CZ" b="1" baseline="0" dirty="0"/>
              <a:t> </a:t>
            </a:r>
            <a:r>
              <a:rPr lang="cs-CZ" b="1" baseline="0" dirty="0" err="1"/>
              <a:t>creep</a:t>
            </a:r>
            <a:r>
              <a:rPr lang="cs-CZ" b="1" baseline="0" dirty="0"/>
              <a:t> </a:t>
            </a:r>
            <a:r>
              <a:rPr lang="cs-CZ" baseline="0" dirty="0"/>
              <a:t>– </a:t>
            </a:r>
            <a:r>
              <a:rPr lang="cs-CZ" baseline="0" dirty="0" err="1"/>
              <a:t>slow</a:t>
            </a:r>
            <a:r>
              <a:rPr lang="cs-CZ" baseline="0" dirty="0"/>
              <a:t> </a:t>
            </a:r>
            <a:r>
              <a:rPr lang="cs-CZ" baseline="0" dirty="0" err="1"/>
              <a:t>increase</a:t>
            </a:r>
            <a:r>
              <a:rPr lang="cs-CZ" baseline="0" dirty="0"/>
              <a:t> in </a:t>
            </a:r>
            <a:r>
              <a:rPr lang="cs-CZ" baseline="0" dirty="0" err="1"/>
              <a:t>the</a:t>
            </a:r>
            <a:r>
              <a:rPr lang="cs-CZ" baseline="0" dirty="0"/>
              <a:t> </a:t>
            </a:r>
            <a:r>
              <a:rPr lang="cs-CZ" baseline="0" dirty="0" err="1"/>
              <a:t>scope</a:t>
            </a:r>
            <a:r>
              <a:rPr lang="cs-CZ" baseline="0" dirty="0"/>
              <a:t> </a:t>
            </a:r>
            <a:r>
              <a:rPr lang="cs-CZ" baseline="0" dirty="0" err="1"/>
              <a:t>of</a:t>
            </a:r>
            <a:r>
              <a:rPr lang="cs-CZ" baseline="0" dirty="0"/>
              <a:t> </a:t>
            </a:r>
            <a:r>
              <a:rPr lang="cs-CZ" baseline="0" dirty="0" err="1"/>
              <a:t>the</a:t>
            </a:r>
            <a:r>
              <a:rPr lang="cs-CZ" baseline="0" dirty="0"/>
              <a:t> </a:t>
            </a:r>
            <a:r>
              <a:rPr lang="cs-CZ" baseline="0" dirty="0" err="1"/>
              <a:t>project</a:t>
            </a:r>
            <a:endParaRPr lang="cs-CZ" dirty="0"/>
          </a:p>
        </p:txBody>
      </p:sp>
      <p:sp>
        <p:nvSpPr>
          <p:cNvPr id="4" name="Zástupný symbol pro číslo snímku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E14F5A9-4DBC-4092-8D73-3B6E4DB8E2CC}" type="slidenum">
              <a:rPr kumimoji="0" lang="cs-CZ"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cs-CZ"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9827172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R – </a:t>
            </a:r>
            <a:r>
              <a:rPr lang="cs-CZ" dirty="0" err="1"/>
              <a:t>people</a:t>
            </a:r>
            <a:r>
              <a:rPr lang="cs-CZ" baseline="0" dirty="0"/>
              <a:t> </a:t>
            </a:r>
            <a:r>
              <a:rPr lang="cs-CZ" baseline="0" dirty="0" err="1"/>
              <a:t>who</a:t>
            </a:r>
            <a:r>
              <a:rPr lang="cs-CZ" baseline="0" dirty="0"/>
              <a:t> </a:t>
            </a:r>
            <a:r>
              <a:rPr lang="cs-CZ" baseline="0" dirty="0" err="1"/>
              <a:t>really</a:t>
            </a:r>
            <a:r>
              <a:rPr lang="cs-CZ" baseline="0" dirty="0"/>
              <a:t> do </a:t>
            </a:r>
            <a:r>
              <a:rPr lang="cs-CZ" baseline="0" dirty="0" err="1"/>
              <a:t>the</a:t>
            </a:r>
            <a:r>
              <a:rPr lang="cs-CZ" baseline="0" dirty="0"/>
              <a:t> </a:t>
            </a:r>
            <a:r>
              <a:rPr lang="cs-CZ" baseline="0" dirty="0" err="1"/>
              <a:t>job</a:t>
            </a:r>
            <a:endParaRPr lang="cs-CZ" dirty="0"/>
          </a:p>
        </p:txBody>
      </p:sp>
      <p:sp>
        <p:nvSpPr>
          <p:cNvPr id="4" name="Zástupný symbol pro číslo snímku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E14F5A9-4DBC-4092-8D73-3B6E4DB8E2CC}" type="slidenum">
              <a:rPr kumimoji="0" lang="cs-CZ"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cs-CZ"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42907330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171450" marR="0" indent="-171450" algn="l" defTabSz="914400" rtl="0" eaLnBrk="1" fontAlgn="base" latinLnBrk="0" hangingPunct="1">
              <a:lnSpc>
                <a:spcPct val="100000"/>
              </a:lnSpc>
              <a:spcBef>
                <a:spcPct val="30000"/>
              </a:spcBef>
              <a:spcAft>
                <a:spcPct val="0"/>
              </a:spcAft>
              <a:buClrTx/>
              <a:buSzTx/>
              <a:buFontTx/>
              <a:buChar char="-"/>
              <a:tabLst/>
              <a:defRPr/>
            </a:pPr>
            <a:r>
              <a:rPr kumimoji="1" lang="cs-CZ" sz="1200" b="0" i="0" kern="1200" dirty="0">
                <a:solidFill>
                  <a:schemeClr val="tx1"/>
                </a:solidFill>
                <a:effectLst/>
                <a:latin typeface="Arial" charset="0"/>
                <a:ea typeface="+mn-ea"/>
                <a:cs typeface="+mn-cs"/>
              </a:rPr>
              <a:t>zrada je v detailech, zejména ve vynechání prací (buď přílišný detail všeho anebo naopak nepřemýšlení nad tím, co vše práce obsahuje) a podcenění jejich obtížnosti. </a:t>
            </a:r>
          </a:p>
          <a:p>
            <a:pPr marL="171450" marR="0" indent="-171450" algn="l" defTabSz="914400" rtl="0" eaLnBrk="1" fontAlgn="base" latinLnBrk="0" hangingPunct="1">
              <a:lnSpc>
                <a:spcPct val="100000"/>
              </a:lnSpc>
              <a:spcBef>
                <a:spcPct val="30000"/>
              </a:spcBef>
              <a:spcAft>
                <a:spcPct val="0"/>
              </a:spcAft>
              <a:buClrTx/>
              <a:buSzTx/>
              <a:buFontTx/>
              <a:buChar char="-"/>
              <a:tabLst/>
              <a:defRPr/>
            </a:pPr>
            <a:r>
              <a:rPr kumimoji="1" lang="cs-CZ" sz="1200" b="0" i="0" kern="1200" dirty="0">
                <a:solidFill>
                  <a:schemeClr val="tx1"/>
                </a:solidFill>
                <a:effectLst/>
                <a:latin typeface="Arial" charset="0"/>
                <a:ea typeface="+mn-ea"/>
                <a:cs typeface="+mn-cs"/>
              </a:rPr>
              <a:t>Pak trochu v řazení (hlavně </a:t>
            </a:r>
            <a:r>
              <a:rPr kumimoji="1" lang="cs-CZ" sz="1200" b="0" i="0" kern="1200" dirty="0" err="1">
                <a:solidFill>
                  <a:schemeClr val="tx1"/>
                </a:solidFill>
                <a:effectLst/>
                <a:latin typeface="Arial" charset="0"/>
                <a:ea typeface="+mn-ea"/>
                <a:cs typeface="+mn-cs"/>
              </a:rPr>
              <a:t>lead</a:t>
            </a:r>
            <a:r>
              <a:rPr kumimoji="1" lang="cs-CZ" sz="1200" b="0" i="0" kern="1200" dirty="0">
                <a:solidFill>
                  <a:schemeClr val="tx1"/>
                </a:solidFill>
                <a:effectLst/>
                <a:latin typeface="Arial" charset="0"/>
                <a:ea typeface="+mn-ea"/>
                <a:cs typeface="+mn-cs"/>
              </a:rPr>
              <a:t> a </a:t>
            </a:r>
            <a:r>
              <a:rPr kumimoji="1" lang="cs-CZ" sz="1200" b="0" i="0" kern="1200" dirty="0" err="1">
                <a:solidFill>
                  <a:schemeClr val="tx1"/>
                </a:solidFill>
                <a:effectLst/>
                <a:latin typeface="Arial" charset="0"/>
                <a:ea typeface="+mn-ea"/>
                <a:cs typeface="+mn-cs"/>
              </a:rPr>
              <a:t>lag</a:t>
            </a:r>
            <a:r>
              <a:rPr kumimoji="1" lang="cs-CZ" sz="1200" b="0" i="0" kern="1200" dirty="0">
                <a:solidFill>
                  <a:schemeClr val="tx1"/>
                </a:solidFill>
                <a:effectLst/>
                <a:latin typeface="Arial" charset="0"/>
                <a:ea typeface="+mn-ea"/>
                <a:cs typeface="+mn-cs"/>
              </a:rPr>
              <a:t>) a rizicích spojených s kaskádovým "sesypáním" této návaznosti. </a:t>
            </a:r>
          </a:p>
          <a:p>
            <a:pPr marL="171450" marR="0" indent="-171450" algn="l" defTabSz="914400" rtl="0" eaLnBrk="1" fontAlgn="base" latinLnBrk="0" hangingPunct="1">
              <a:lnSpc>
                <a:spcPct val="100000"/>
              </a:lnSpc>
              <a:spcBef>
                <a:spcPct val="30000"/>
              </a:spcBef>
              <a:spcAft>
                <a:spcPct val="0"/>
              </a:spcAft>
              <a:buClrTx/>
              <a:buSzTx/>
              <a:buFontTx/>
              <a:buChar char="-"/>
              <a:tabLst/>
              <a:defRPr/>
            </a:pPr>
            <a:r>
              <a:rPr kumimoji="1" lang="cs-CZ" sz="1200" b="0" i="0" kern="1200" dirty="0">
                <a:solidFill>
                  <a:schemeClr val="tx1"/>
                </a:solidFill>
                <a:effectLst/>
                <a:latin typeface="Arial" charset="0"/>
                <a:ea typeface="+mn-ea"/>
                <a:cs typeface="+mn-cs"/>
              </a:rPr>
              <a:t>A nejvíce v odhadech času a tom, jak z někoho třetího/externího dostat realistický odhad času (a raději tři, než jeden) a navázat ten čas na jeho implicitní </a:t>
            </a:r>
            <a:r>
              <a:rPr kumimoji="1" lang="cs-CZ" sz="1200" b="0" i="0" kern="1200" dirty="0" err="1">
                <a:solidFill>
                  <a:schemeClr val="tx1"/>
                </a:solidFill>
                <a:effectLst/>
                <a:latin typeface="Arial" charset="0"/>
                <a:ea typeface="+mn-ea"/>
                <a:cs typeface="+mn-cs"/>
              </a:rPr>
              <a:t>přepodklady</a:t>
            </a:r>
            <a:r>
              <a:rPr kumimoji="1" lang="cs-CZ" sz="1200" b="0" i="0" kern="1200" dirty="0">
                <a:solidFill>
                  <a:schemeClr val="tx1"/>
                </a:solidFill>
                <a:effectLst/>
                <a:latin typeface="Arial" charset="0"/>
                <a:ea typeface="+mn-ea"/>
                <a:cs typeface="+mn-cs"/>
              </a:rPr>
              <a:t> (složitosti, podmínek, BIAS chyby atd.) a současně chápat implicitně vložené rezervy. Určitě naučit dělat plánovací poker (včetně diskuze těch, kteří dali minimum a maximum)  </a:t>
            </a:r>
          </a:p>
          <a:p>
            <a:endParaRPr lang="cs-CZ" dirty="0"/>
          </a:p>
          <a:p>
            <a:endParaRPr lang="cs-CZ" dirty="0"/>
          </a:p>
          <a:p>
            <a:endParaRPr lang="cs-CZ" dirty="0"/>
          </a:p>
        </p:txBody>
      </p:sp>
      <p:sp>
        <p:nvSpPr>
          <p:cNvPr id="4" name="Zástupný symbol pro číslo snímku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E14F5A9-4DBC-4092-8D73-3B6E4DB8E2CC}" type="slidenum">
              <a:rPr kumimoji="0" lang="cs-CZ"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cs-CZ"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3434323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61A6D36-8CFB-40FE-8D60-D2050488125D}" type="slidenum">
              <a:rPr kumimoji="0" lang="cs-CZ" altLang="cs-CZ"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cs-CZ" altLang="cs-CZ"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2328735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Expert </a:t>
            </a:r>
            <a:r>
              <a:rPr lang="cs-CZ" dirty="0" err="1"/>
              <a:t>guess</a:t>
            </a:r>
            <a:r>
              <a:rPr lang="cs-CZ" dirty="0"/>
              <a:t> – </a:t>
            </a:r>
            <a:r>
              <a:rPr lang="cs-CZ" dirty="0" err="1"/>
              <a:t>number</a:t>
            </a:r>
            <a:r>
              <a:rPr lang="cs-CZ" baseline="0" dirty="0"/>
              <a:t> </a:t>
            </a:r>
            <a:r>
              <a:rPr lang="cs-CZ" baseline="0" dirty="0" err="1"/>
              <a:t>of</a:t>
            </a:r>
            <a:r>
              <a:rPr lang="cs-CZ" baseline="0" dirty="0"/>
              <a:t> </a:t>
            </a:r>
            <a:r>
              <a:rPr lang="cs-CZ" baseline="0" dirty="0" err="1"/>
              <a:t>experts</a:t>
            </a:r>
            <a:r>
              <a:rPr lang="cs-CZ" baseline="0" dirty="0"/>
              <a:t> </a:t>
            </a:r>
            <a:r>
              <a:rPr lang="cs-CZ" baseline="0" dirty="0" err="1"/>
              <a:t>named</a:t>
            </a:r>
            <a:r>
              <a:rPr lang="cs-CZ" baseline="0" dirty="0"/>
              <a:t>, </a:t>
            </a:r>
            <a:r>
              <a:rPr lang="cs-CZ" baseline="0" dirty="0" err="1"/>
              <a:t>their</a:t>
            </a:r>
            <a:r>
              <a:rPr lang="cs-CZ" baseline="0" dirty="0"/>
              <a:t> </a:t>
            </a:r>
            <a:r>
              <a:rPr lang="cs-CZ" baseline="0" dirty="0" err="1"/>
              <a:t>estimates</a:t>
            </a:r>
            <a:r>
              <a:rPr lang="cs-CZ" baseline="0" dirty="0"/>
              <a:t> </a:t>
            </a:r>
            <a:r>
              <a:rPr lang="cs-CZ" baseline="0" dirty="0" err="1"/>
              <a:t>evaluated</a:t>
            </a:r>
            <a:r>
              <a:rPr lang="cs-CZ" baseline="0" dirty="0"/>
              <a:t> in a </a:t>
            </a:r>
            <a:r>
              <a:rPr lang="cs-CZ" baseline="0" dirty="0" err="1"/>
              <a:t>pre-defined</a:t>
            </a:r>
            <a:r>
              <a:rPr lang="cs-CZ" baseline="0" dirty="0"/>
              <a:t> </a:t>
            </a:r>
            <a:r>
              <a:rPr lang="cs-CZ" baseline="0" dirty="0" err="1"/>
              <a:t>way</a:t>
            </a:r>
            <a:r>
              <a:rPr lang="cs-CZ" baseline="0" dirty="0"/>
              <a:t> (top-</a:t>
            </a:r>
            <a:r>
              <a:rPr lang="cs-CZ" baseline="0" dirty="0" err="1"/>
              <a:t>down</a:t>
            </a:r>
            <a:r>
              <a:rPr lang="cs-CZ" baseline="0" dirty="0"/>
              <a:t>)</a:t>
            </a:r>
            <a:endParaRPr lang="cs-CZ" dirty="0"/>
          </a:p>
          <a:p>
            <a:r>
              <a:rPr lang="cs-CZ" dirty="0" err="1"/>
              <a:t>Simulation</a:t>
            </a:r>
            <a:r>
              <a:rPr lang="cs-CZ" dirty="0"/>
              <a:t> (Monte</a:t>
            </a:r>
            <a:r>
              <a:rPr lang="cs-CZ" baseline="0" dirty="0"/>
              <a:t> Carlo)</a:t>
            </a:r>
          </a:p>
          <a:p>
            <a:r>
              <a:rPr lang="cs-CZ" dirty="0"/>
              <a:t>PERT –</a:t>
            </a:r>
            <a:r>
              <a:rPr lang="cs-CZ" baseline="0" dirty="0"/>
              <a:t> </a:t>
            </a:r>
            <a:r>
              <a:rPr lang="cs-CZ" baseline="0" dirty="0" err="1"/>
              <a:t>programme</a:t>
            </a:r>
            <a:r>
              <a:rPr lang="cs-CZ" baseline="0" dirty="0"/>
              <a:t> </a:t>
            </a:r>
            <a:r>
              <a:rPr lang="cs-CZ" baseline="0" dirty="0" err="1"/>
              <a:t>evaluation</a:t>
            </a:r>
            <a:r>
              <a:rPr lang="cs-CZ" baseline="0" dirty="0"/>
              <a:t> and </a:t>
            </a:r>
            <a:r>
              <a:rPr lang="cs-CZ" baseline="0" dirty="0" err="1"/>
              <a:t>review</a:t>
            </a:r>
            <a:r>
              <a:rPr lang="cs-CZ" baseline="0" dirty="0"/>
              <a:t> </a:t>
            </a:r>
            <a:r>
              <a:rPr lang="cs-CZ" baseline="0" dirty="0" err="1"/>
              <a:t>technique</a:t>
            </a:r>
            <a:endParaRPr lang="cs-CZ" baseline="0" dirty="0"/>
          </a:p>
          <a:p>
            <a:endParaRPr lang="cs-CZ" baseline="0" dirty="0"/>
          </a:p>
          <a:p>
            <a:endParaRPr lang="cs-CZ" baseline="0" dirty="0"/>
          </a:p>
        </p:txBody>
      </p:sp>
      <p:sp>
        <p:nvSpPr>
          <p:cNvPr id="4" name="Zástupný symbol pro číslo snímku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E14F5A9-4DBC-4092-8D73-3B6E4DB8E2CC}" type="slidenum">
              <a:rPr kumimoji="0" lang="cs-CZ"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0" lang="cs-CZ"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54598519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Úvodní snímek">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cs-CZ" altLang="cs-CZ" sz="1200" b="0" i="0" u="none" strike="noStrike" kern="1200" cap="none" spc="0" normalizeH="0" baseline="0" noProof="0">
                <a:ln>
                  <a:noFill/>
                </a:ln>
                <a:solidFill>
                  <a:srgbClr val="0000DC"/>
                </a:solidFill>
                <a:effectLst/>
                <a:uLnTx/>
                <a:uFillTx/>
                <a:latin typeface="Arial"/>
                <a:ea typeface="+mn-ea"/>
                <a:cs typeface="+mn-cs"/>
              </a:rPr>
              <a:t>Sylva Žáková Talpová, Jan Žák</a:t>
            </a:r>
            <a:endParaRPr kumimoji="0" lang="cs-CZ" altLang="cs-CZ" sz="1200" b="0" i="0" u="none" strike="noStrike" kern="1200" cap="none" spc="0" normalizeH="0" baseline="0" noProof="0" dirty="0">
              <a:ln>
                <a:noFill/>
              </a:ln>
              <a:solidFill>
                <a:srgbClr val="0000DC"/>
              </a:solidFill>
              <a:effectLst/>
              <a:uLnTx/>
              <a:uFillTx/>
              <a:latin typeface="Arial"/>
              <a:ea typeface="+mn-ea"/>
              <a:cs typeface="+mn-cs"/>
            </a:endParaRPr>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0DE708CC-0C3F-4567-9698-B54C0F35BD31}" type="slidenum">
              <a:rPr kumimoji="0" lang="cs-CZ" altLang="cs-CZ" sz="1200" b="0" i="0" u="none" strike="noStrike" kern="1200" cap="none" spc="0" normalizeH="0" baseline="0" noProof="0" smtClean="0">
                <a:ln>
                  <a:noFill/>
                </a:ln>
                <a:solidFill>
                  <a:srgbClr val="0000DC"/>
                </a:solidFill>
                <a:effectLst/>
                <a:uLnTx/>
                <a:uFillTx/>
                <a:latin typeface="Arial"/>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a:t>
            </a:fld>
            <a:endParaRPr kumimoji="0" lang="cs-CZ" altLang="cs-CZ" sz="1200" b="0" i="0" u="none" strike="noStrike" kern="1200" cap="none" spc="0" normalizeH="0" baseline="0" noProof="0" dirty="0">
              <a:ln>
                <a:noFill/>
              </a:ln>
              <a:solidFill>
                <a:srgbClr val="0000DC"/>
              </a:solidFill>
              <a:effectLst/>
              <a:uLnTx/>
              <a:uFillTx/>
              <a:latin typeface="Arial"/>
              <a:ea typeface="+mn-ea"/>
              <a:cs typeface="+mn-cs"/>
            </a:endParaRPr>
          </a:p>
        </p:txBody>
      </p:sp>
      <p:sp>
        <p:nvSpPr>
          <p:cNvPr id="7" name="Nadpis 6">
            <a:extLst>
              <a:ext uri="{FF2B5EF4-FFF2-40B4-BE49-F238E27FC236}">
                <a16:creationId xmlns:a16="http://schemas.microsoft.com/office/drawing/2014/main" id="{322FA9F0-97E4-45C3-84A8-592F85A6A3A2}"/>
              </a:ext>
            </a:extLst>
          </p:cNvPr>
          <p:cNvSpPr>
            <a:spLocks noGrp="1"/>
          </p:cNvSpPr>
          <p:nvPr>
            <p:ph type="title"/>
          </p:nvPr>
        </p:nvSpPr>
        <p:spPr>
          <a:xfrm>
            <a:off x="398502" y="2900365"/>
            <a:ext cx="11361600" cy="1171580"/>
          </a:xfrm>
        </p:spPr>
        <p:txBody>
          <a:bodyPr anchor="t"/>
          <a:lstStyle>
            <a:lvl1pPr algn="l">
              <a:lnSpc>
                <a:spcPts val="4400"/>
              </a:lnSpc>
              <a:defRPr sz="4400"/>
            </a:lvl1pPr>
          </a:lstStyle>
          <a:p>
            <a:r>
              <a:rPr lang="cs-CZ"/>
              <a:t>Kliknutím lze upravit styl.</a:t>
            </a:r>
            <a:endParaRPr lang="cs-CZ" dirty="0"/>
          </a:p>
        </p:txBody>
      </p:sp>
      <p:sp>
        <p:nvSpPr>
          <p:cNvPr id="8" name="Podnadpis 2"/>
          <p:cNvSpPr>
            <a:spLocks noGrp="1"/>
          </p:cNvSpPr>
          <p:nvPr>
            <p:ph type="subTitle" idx="1"/>
          </p:nvPr>
        </p:nvSpPr>
        <p:spPr>
          <a:xfrm>
            <a:off x="398502" y="4116402"/>
            <a:ext cx="11361600" cy="698497"/>
          </a:xfrm>
        </p:spPr>
        <p:txBody>
          <a:bodyPr anchor="t"/>
          <a:lstStyle>
            <a:lvl1pPr marL="0" indent="0" algn="l">
              <a:buNone/>
              <a:defRPr lang="cs-CZ" sz="2400" b="0" dirty="0">
                <a:solidFill>
                  <a:schemeClr val="tx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lze upravit styl předlohy.</a:t>
            </a:r>
            <a:endParaRPr lang="cs-CZ" dirty="0"/>
          </a:p>
        </p:txBody>
      </p:sp>
      <p:pic>
        <p:nvPicPr>
          <p:cNvPr id="11" name="Obrázek 10">
            <a:extLst>
              <a:ext uri="{FF2B5EF4-FFF2-40B4-BE49-F238E27FC236}">
                <a16:creationId xmlns:a16="http://schemas.microsoft.com/office/drawing/2014/main" id="{49B9B08F-DEFC-41F5-A90C-7ED8ADA130B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4000" y="414000"/>
            <a:ext cx="1531624" cy="1036098"/>
          </a:xfrm>
          <a:prstGeom prst="rect">
            <a:avLst/>
          </a:prstGeom>
        </p:spPr>
      </p:pic>
    </p:spTree>
    <p:extLst>
      <p:ext uri="{BB962C8B-B14F-4D97-AF65-F5344CB8AC3E}">
        <p14:creationId xmlns:p14="http://schemas.microsoft.com/office/powerpoint/2010/main" val="2500637540"/>
      </p:ext>
    </p:extLst>
  </p:cSld>
  <p:clrMapOvr>
    <a:masterClrMapping/>
  </p:clrMapOvr>
  <p:extLst>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brázky text - dva sloupce">
    <p:spTree>
      <p:nvGrpSpPr>
        <p:cNvPr id="1" name=""/>
        <p:cNvGrpSpPr/>
        <p:nvPr/>
      </p:nvGrpSpPr>
      <p:grpSpPr>
        <a:xfrm>
          <a:off x="0" y="0"/>
          <a:ext cx="0" cy="0"/>
          <a:chOff x="0" y="0"/>
          <a:chExt cx="0" cy="0"/>
        </a:xfrm>
      </p:grpSpPr>
      <p:sp>
        <p:nvSpPr>
          <p:cNvPr id="12" name="Zástupný symbol pro obsah 12">
            <a:extLst>
              <a:ext uri="{FF2B5EF4-FFF2-40B4-BE49-F238E27FC236}">
                <a16:creationId xmlns:a16="http://schemas.microsoft.com/office/drawing/2014/main" id="{9622FDD6-5C71-4DE9-BFBE-6443A2855E5C}"/>
              </a:ext>
            </a:extLst>
          </p:cNvPr>
          <p:cNvSpPr>
            <a:spLocks noGrp="1"/>
          </p:cNvSpPr>
          <p:nvPr>
            <p:ph sz="quarter" idx="24"/>
          </p:nvPr>
        </p:nvSpPr>
        <p:spPr>
          <a:xfrm>
            <a:off x="719997" y="718712"/>
            <a:ext cx="5220001" cy="3204001"/>
          </a:xfrm>
        </p:spPr>
        <p:txBody>
          <a:bodyPr/>
          <a:lstStyle/>
          <a:p>
            <a:pPr lvl="0"/>
            <a:r>
              <a:rPr lang="cs-CZ"/>
              <a:t>Kliknutím lze upravit styly předlohy textu.</a:t>
            </a:r>
          </a:p>
        </p:txBody>
      </p:sp>
      <p:sp>
        <p:nvSpPr>
          <p:cNvPr id="2" name="Zástupný symbol pro zápatí 1"/>
          <p:cNvSpPr>
            <a:spLocks noGrp="1"/>
          </p:cNvSpPr>
          <p:nvPr>
            <p:ph type="ftr" sz="quarter"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cs-CZ" altLang="cs-CZ" sz="1200" b="0" i="0" u="none" strike="noStrike" kern="1200" cap="none" spc="0" normalizeH="0" baseline="0" noProof="0">
                <a:ln>
                  <a:noFill/>
                </a:ln>
                <a:solidFill>
                  <a:srgbClr val="0000DC"/>
                </a:solidFill>
                <a:effectLst/>
                <a:uLnTx/>
                <a:uFillTx/>
                <a:latin typeface="Arial"/>
                <a:ea typeface="+mn-ea"/>
                <a:cs typeface="+mn-cs"/>
              </a:rPr>
              <a:t>Sylva Žáková Talpová, Jan Žák</a:t>
            </a:r>
            <a:endParaRPr kumimoji="0" lang="cs-CZ" altLang="cs-CZ" sz="1200" b="0" i="0" u="none" strike="noStrike" kern="1200" cap="none" spc="0" normalizeH="0" baseline="0" noProof="0" dirty="0">
              <a:ln>
                <a:noFill/>
              </a:ln>
              <a:solidFill>
                <a:srgbClr val="0000DC"/>
              </a:solidFill>
              <a:effectLst/>
              <a:uLnTx/>
              <a:uFillTx/>
              <a:latin typeface="Arial"/>
              <a:ea typeface="+mn-ea"/>
              <a:cs typeface="+mn-cs"/>
            </a:endParaRPr>
          </a:p>
        </p:txBody>
      </p:sp>
      <p:sp>
        <p:nvSpPr>
          <p:cNvPr id="3" name="Zástupný symbol pro číslo snímku 2"/>
          <p:cNvSpPr>
            <a:spLocks noGrp="1"/>
          </p:cNvSpPr>
          <p:nvPr>
            <p:ph type="sldNum" sz="quarter" idx="11"/>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D6D6C118-631F-4A80-9886-907009361577}" type="slidenum">
              <a:rPr kumimoji="0" lang="cs-CZ" altLang="cs-CZ" sz="1200" b="0" i="0" u="none" strike="noStrike" kern="1200" cap="none" spc="0" normalizeH="0" baseline="0" noProof="0">
                <a:ln>
                  <a:noFill/>
                </a:ln>
                <a:solidFill>
                  <a:srgbClr val="0000DC"/>
                </a:solidFill>
                <a:effectLst/>
                <a:uLnTx/>
                <a:uFillTx/>
                <a:latin typeface="Arial"/>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a:t>
            </a:fld>
            <a:endParaRPr kumimoji="0" lang="cs-CZ" altLang="cs-CZ" sz="1200" b="0" i="0" u="none" strike="noStrike" kern="1200" cap="none" spc="0" normalizeH="0" baseline="0" noProof="0" dirty="0">
              <a:ln>
                <a:noFill/>
              </a:ln>
              <a:solidFill>
                <a:srgbClr val="0000DC"/>
              </a:solidFill>
              <a:effectLst/>
              <a:uLnTx/>
              <a:uFillTx/>
              <a:latin typeface="Arial"/>
              <a:ea typeface="+mn-ea"/>
              <a:cs typeface="+mn-cs"/>
            </a:endParaRPr>
          </a:p>
        </p:txBody>
      </p:sp>
      <p:sp>
        <p:nvSpPr>
          <p:cNvPr id="9" name="Zástupný symbol pro text 5">
            <a:extLst>
              <a:ext uri="{FF2B5EF4-FFF2-40B4-BE49-F238E27FC236}">
                <a16:creationId xmlns:a16="http://schemas.microsoft.com/office/drawing/2014/main" id="{8D903DEB-B441-46DB-8462-2640DC8DB3E8}"/>
              </a:ext>
            </a:extLst>
          </p:cNvPr>
          <p:cNvSpPr>
            <a:spLocks noGrp="1"/>
          </p:cNvSpPr>
          <p:nvPr>
            <p:ph type="body" sz="quarter" idx="13"/>
          </p:nvPr>
        </p:nvSpPr>
        <p:spPr>
          <a:xfrm>
            <a:off x="719999" y="4500000"/>
            <a:ext cx="5220000" cy="1331998"/>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a:t>Kliknutím lze upravit styly předlohy textu.</a:t>
            </a:r>
          </a:p>
        </p:txBody>
      </p:sp>
      <p:sp>
        <p:nvSpPr>
          <p:cNvPr id="11" name="Zástupný symbol pro text 13">
            <a:extLst>
              <a:ext uri="{FF2B5EF4-FFF2-40B4-BE49-F238E27FC236}">
                <a16:creationId xmlns:a16="http://schemas.microsoft.com/office/drawing/2014/main" id="{66F1D7B9-D1BE-446E-87CA-6AD81AFA8389}"/>
              </a:ext>
            </a:extLst>
          </p:cNvPr>
          <p:cNvSpPr>
            <a:spLocks noGrp="1"/>
          </p:cNvSpPr>
          <p:nvPr>
            <p:ph type="body" sz="quarter" idx="19"/>
          </p:nvPr>
        </p:nvSpPr>
        <p:spPr>
          <a:xfrm>
            <a:off x="720724" y="4068000"/>
            <a:ext cx="5220000" cy="360000"/>
          </a:xfrm>
        </p:spPr>
        <p:txBody>
          <a:bodyPr/>
          <a:lstStyle>
            <a:lvl1pPr>
              <a:lnSpc>
                <a:spcPts val="1100"/>
              </a:lnSpc>
              <a:defRPr sz="900" b="1"/>
            </a:lvl1pPr>
          </a:lstStyle>
          <a:p>
            <a:pPr lvl="0"/>
            <a:r>
              <a:rPr lang="cs-CZ"/>
              <a:t>Kliknutím lze upravit styly předlohy textu.</a:t>
            </a:r>
          </a:p>
        </p:txBody>
      </p:sp>
      <p:sp>
        <p:nvSpPr>
          <p:cNvPr id="13" name="Zástupný symbol pro text 5">
            <a:extLst>
              <a:ext uri="{FF2B5EF4-FFF2-40B4-BE49-F238E27FC236}">
                <a16:creationId xmlns:a16="http://schemas.microsoft.com/office/drawing/2014/main" id="{3947EF07-8AF7-4904-8565-F5D81E4282DE}"/>
              </a:ext>
            </a:extLst>
          </p:cNvPr>
          <p:cNvSpPr>
            <a:spLocks noGrp="1"/>
          </p:cNvSpPr>
          <p:nvPr>
            <p:ph type="body" sz="quarter" idx="20"/>
          </p:nvPr>
        </p:nvSpPr>
        <p:spPr>
          <a:xfrm>
            <a:off x="6251278" y="4500000"/>
            <a:ext cx="5220000" cy="1331998"/>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a:t>Kliknutím lze upravit styly předlohy textu.</a:t>
            </a:r>
          </a:p>
        </p:txBody>
      </p:sp>
      <p:sp>
        <p:nvSpPr>
          <p:cNvPr id="15" name="Zástupný symbol pro text 13">
            <a:extLst>
              <a:ext uri="{FF2B5EF4-FFF2-40B4-BE49-F238E27FC236}">
                <a16:creationId xmlns:a16="http://schemas.microsoft.com/office/drawing/2014/main" id="{334B9440-7A06-4BF8-9532-C11248171B0C}"/>
              </a:ext>
            </a:extLst>
          </p:cNvPr>
          <p:cNvSpPr>
            <a:spLocks noGrp="1"/>
          </p:cNvSpPr>
          <p:nvPr>
            <p:ph type="body" sz="quarter" idx="22"/>
          </p:nvPr>
        </p:nvSpPr>
        <p:spPr>
          <a:xfrm>
            <a:off x="6252003" y="4068000"/>
            <a:ext cx="5220000" cy="360000"/>
          </a:xfrm>
        </p:spPr>
        <p:txBody>
          <a:bodyPr/>
          <a:lstStyle>
            <a:lvl1pPr>
              <a:lnSpc>
                <a:spcPts val="1100"/>
              </a:lnSpc>
              <a:defRPr sz="900" b="1"/>
            </a:lvl1pPr>
          </a:lstStyle>
          <a:p>
            <a:pPr lvl="0"/>
            <a:r>
              <a:rPr lang="cs-CZ"/>
              <a:t>Kliknutím lze upravit styly předlohy textu.</a:t>
            </a:r>
          </a:p>
        </p:txBody>
      </p:sp>
      <p:sp>
        <p:nvSpPr>
          <p:cNvPr id="17" name="Zástupný symbol pro obsah 12">
            <a:extLst>
              <a:ext uri="{FF2B5EF4-FFF2-40B4-BE49-F238E27FC236}">
                <a16:creationId xmlns:a16="http://schemas.microsoft.com/office/drawing/2014/main" id="{263AA377-982D-4CA3-B9BD-C61AF6524812}"/>
              </a:ext>
            </a:extLst>
          </p:cNvPr>
          <p:cNvSpPr>
            <a:spLocks noGrp="1"/>
          </p:cNvSpPr>
          <p:nvPr>
            <p:ph sz="quarter" idx="25"/>
          </p:nvPr>
        </p:nvSpPr>
        <p:spPr>
          <a:xfrm>
            <a:off x="6251278" y="718712"/>
            <a:ext cx="5220001" cy="3204001"/>
          </a:xfrm>
        </p:spPr>
        <p:txBody>
          <a:bodyPr/>
          <a:lstStyle/>
          <a:p>
            <a:pPr lvl="0"/>
            <a:r>
              <a:rPr lang="cs-CZ"/>
              <a:t>Kliknutím lze upravit styly předlohy textu.</a:t>
            </a:r>
          </a:p>
        </p:txBody>
      </p:sp>
      <p:pic>
        <p:nvPicPr>
          <p:cNvPr id="16" name="Obrázek 15">
            <a:extLst>
              <a:ext uri="{FF2B5EF4-FFF2-40B4-BE49-F238E27FC236}">
                <a16:creationId xmlns:a16="http://schemas.microsoft.com/office/drawing/2014/main" id="{F3FD241E-C136-47D8-959E-BB3B67B34CF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91922" y="6059508"/>
            <a:ext cx="858752" cy="580920"/>
          </a:xfrm>
          <a:prstGeom prst="rect">
            <a:avLst/>
          </a:prstGeom>
        </p:spPr>
      </p:pic>
    </p:spTree>
    <p:extLst>
      <p:ext uri="{BB962C8B-B14F-4D97-AF65-F5344CB8AC3E}">
        <p14:creationId xmlns:p14="http://schemas.microsoft.com/office/powerpoint/2010/main" val="12365751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rázdný snímek">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cs-CZ" altLang="cs-CZ" sz="1200" b="0" i="0" u="none" strike="noStrike" kern="1200" cap="none" spc="0" normalizeH="0" baseline="0" noProof="0">
                <a:ln>
                  <a:noFill/>
                </a:ln>
                <a:solidFill>
                  <a:srgbClr val="0000DC"/>
                </a:solidFill>
                <a:effectLst/>
                <a:uLnTx/>
                <a:uFillTx/>
                <a:latin typeface="Arial"/>
                <a:ea typeface="+mn-ea"/>
                <a:cs typeface="+mn-cs"/>
              </a:rPr>
              <a:t>Sylva Žáková Talpová, Jan Žák</a:t>
            </a:r>
            <a:endParaRPr kumimoji="0" lang="cs-CZ" altLang="cs-CZ" sz="1200" b="0" i="0" u="none" strike="noStrike" kern="1200" cap="none" spc="0" normalizeH="0" baseline="0" noProof="0" dirty="0">
              <a:ln>
                <a:noFill/>
              </a:ln>
              <a:solidFill>
                <a:srgbClr val="0000DC"/>
              </a:solidFill>
              <a:effectLst/>
              <a:uLnTx/>
              <a:uFillTx/>
              <a:latin typeface="Arial"/>
              <a:ea typeface="+mn-ea"/>
              <a:cs typeface="+mn-cs"/>
            </a:endParaRPr>
          </a:p>
        </p:txBody>
      </p:sp>
      <p:sp>
        <p:nvSpPr>
          <p:cNvPr id="3" name="Zástupný symbol pro číslo snímku 2"/>
          <p:cNvSpPr>
            <a:spLocks noGrp="1"/>
          </p:cNvSpPr>
          <p:nvPr>
            <p:ph type="sldNum" sz="quarter" idx="11"/>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D6D6C118-631F-4A80-9886-907009361577}" type="slidenum">
              <a:rPr kumimoji="0" lang="cs-CZ" altLang="cs-CZ" sz="1200" b="0" i="0" u="none" strike="noStrike" kern="1200" cap="none" spc="0" normalizeH="0" baseline="0" noProof="0">
                <a:ln>
                  <a:noFill/>
                </a:ln>
                <a:solidFill>
                  <a:srgbClr val="0000DC"/>
                </a:solidFill>
                <a:effectLst/>
                <a:uLnTx/>
                <a:uFillTx/>
                <a:latin typeface="Arial"/>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a:t>
            </a:fld>
            <a:endParaRPr kumimoji="0" lang="cs-CZ" altLang="cs-CZ" sz="1200" b="0" i="0" u="none" strike="noStrike" kern="1200" cap="none" spc="0" normalizeH="0" baseline="0" noProof="0" dirty="0">
              <a:ln>
                <a:noFill/>
              </a:ln>
              <a:solidFill>
                <a:srgbClr val="0000DC"/>
              </a:solidFill>
              <a:effectLst/>
              <a:uLnTx/>
              <a:uFillTx/>
              <a:latin typeface="Arial"/>
              <a:ea typeface="+mn-ea"/>
              <a:cs typeface="+mn-cs"/>
            </a:endParaRPr>
          </a:p>
        </p:txBody>
      </p:sp>
      <p:pic>
        <p:nvPicPr>
          <p:cNvPr id="5" name="Obrázek 4">
            <a:extLst>
              <a:ext uri="{FF2B5EF4-FFF2-40B4-BE49-F238E27FC236}">
                <a16:creationId xmlns:a16="http://schemas.microsoft.com/office/drawing/2014/main" id="{A47E0891-B72B-451F-A5CC-18CC27B9DFD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91922" y="6059508"/>
            <a:ext cx="858752" cy="580920"/>
          </a:xfrm>
          <a:prstGeom prst="rect">
            <a:avLst/>
          </a:prstGeom>
        </p:spPr>
      </p:pic>
    </p:spTree>
    <p:extLst>
      <p:ext uri="{BB962C8B-B14F-4D97-AF65-F5344CB8AC3E}">
        <p14:creationId xmlns:p14="http://schemas.microsoft.com/office/powerpoint/2010/main" val="38032328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nverzní snímek s obrázkem">
    <p:bg>
      <p:bgPr>
        <a:solidFill>
          <a:srgbClr val="B9006E"/>
        </a:solidFill>
        <a:effectLst/>
      </p:bgPr>
    </p:bg>
    <p:spTree>
      <p:nvGrpSpPr>
        <p:cNvPr id="1" name=""/>
        <p:cNvGrpSpPr/>
        <p:nvPr/>
      </p:nvGrpSpPr>
      <p:grpSpPr>
        <a:xfrm>
          <a:off x="0" y="0"/>
          <a:ext cx="0" cy="0"/>
          <a:chOff x="0" y="0"/>
          <a:chExt cx="0" cy="0"/>
        </a:xfrm>
      </p:grpSpPr>
      <p:sp>
        <p:nvSpPr>
          <p:cNvPr id="4" name="Zástupný symbol pro zápatí 1"/>
          <p:cNvSpPr>
            <a:spLocks noGrp="1"/>
          </p:cNvSpPr>
          <p:nvPr>
            <p:ph type="ftr" sz="quarter" idx="10"/>
          </p:nvPr>
        </p:nvSpPr>
        <p:spPr>
          <a:xfrm>
            <a:off x="720000" y="6228000"/>
            <a:ext cx="7920000" cy="252000"/>
          </a:xfrm>
        </p:spPr>
        <p:txBody>
          <a:bodyPr/>
          <a:lstStyle>
            <a:lvl1pPr>
              <a:defRPr>
                <a:solidFill>
                  <a:schemeClr val="bg1"/>
                </a:solidFill>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cs-CZ" altLang="cs-CZ" sz="1200" b="0" i="0" u="none" strike="noStrike" kern="1200" cap="none" spc="0" normalizeH="0" baseline="0" noProof="0">
                <a:ln>
                  <a:noFill/>
                </a:ln>
                <a:solidFill>
                  <a:srgbClr val="FFFFFF"/>
                </a:solidFill>
                <a:effectLst/>
                <a:uLnTx/>
                <a:uFillTx/>
                <a:latin typeface="Arial"/>
                <a:ea typeface="+mn-ea"/>
                <a:cs typeface="+mn-cs"/>
              </a:rPr>
              <a:t>Sylva Žáková Talpová, Jan Žák</a:t>
            </a:r>
            <a:endParaRPr kumimoji="0" lang="cs-CZ" altLang="cs-CZ" sz="1200" b="0" i="0" u="none" strike="noStrike" kern="1200" cap="none" spc="0" normalizeH="0" baseline="0" noProof="0" dirty="0">
              <a:ln>
                <a:noFill/>
              </a:ln>
              <a:solidFill>
                <a:srgbClr val="FFFFFF"/>
              </a:solidFill>
              <a:effectLst/>
              <a:uLnTx/>
              <a:uFillTx/>
              <a:latin typeface="Arial"/>
              <a:ea typeface="+mn-ea"/>
              <a:cs typeface="+mn-cs"/>
            </a:endParaRPr>
          </a:p>
        </p:txBody>
      </p:sp>
      <p:sp>
        <p:nvSpPr>
          <p:cNvPr id="5" name="Zástupný symbol pro číslo snímku 2"/>
          <p:cNvSpPr>
            <a:spLocks noGrp="1"/>
          </p:cNvSpPr>
          <p:nvPr>
            <p:ph type="sldNum" sz="quarter" idx="11"/>
          </p:nvPr>
        </p:nvSpPr>
        <p:spPr>
          <a:xfrm>
            <a:off x="414000" y="6228000"/>
            <a:ext cx="252000" cy="252000"/>
          </a:xfrm>
        </p:spPr>
        <p:txBody>
          <a:bodyPr/>
          <a:lstStyle>
            <a:lvl1pPr>
              <a:defRPr>
                <a:solidFill>
                  <a:schemeClr val="bg1"/>
                </a:solidFill>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D6D6C118-631F-4A80-9886-907009361577}" type="slidenum">
              <a:rPr kumimoji="0" lang="cs-CZ" altLang="cs-CZ" sz="1200" b="0" i="0" u="none" strike="noStrike" kern="1200" cap="none" spc="0" normalizeH="0" baseline="0" noProof="0" smtClean="0">
                <a:ln>
                  <a:noFill/>
                </a:ln>
                <a:solidFill>
                  <a:srgbClr val="FFFFFF"/>
                </a:solidFill>
                <a:effectLst/>
                <a:uLnTx/>
                <a:uFillTx/>
                <a:latin typeface="Arial"/>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a:t>
            </a:fld>
            <a:endParaRPr kumimoji="0" lang="cs-CZ" altLang="cs-CZ" sz="1200" b="0" i="0" u="none" strike="noStrike" kern="1200" cap="none" spc="0" normalizeH="0" baseline="0" noProof="0" dirty="0">
              <a:ln>
                <a:noFill/>
              </a:ln>
              <a:solidFill>
                <a:srgbClr val="FFFFFF"/>
              </a:solidFill>
              <a:effectLst/>
              <a:uLnTx/>
              <a:uFillTx/>
              <a:latin typeface="Arial"/>
              <a:ea typeface="+mn-ea"/>
              <a:cs typeface="+mn-cs"/>
            </a:endParaRPr>
          </a:p>
        </p:txBody>
      </p:sp>
      <p:sp>
        <p:nvSpPr>
          <p:cNvPr id="8" name="Zástupný symbol pro obrázek 7"/>
          <p:cNvSpPr>
            <a:spLocks noGrp="1"/>
          </p:cNvSpPr>
          <p:nvPr>
            <p:ph type="pic" sz="quarter" idx="12"/>
          </p:nvPr>
        </p:nvSpPr>
        <p:spPr>
          <a:xfrm>
            <a:off x="0" y="1"/>
            <a:ext cx="12192000" cy="5842000"/>
          </a:xfrm>
        </p:spPr>
        <p:txBody>
          <a:bodyPr anchor="ctr"/>
          <a:lstStyle>
            <a:lvl1pPr algn="ctr">
              <a:defRPr>
                <a:solidFill>
                  <a:schemeClr val="bg1"/>
                </a:solidFill>
              </a:defRPr>
            </a:lvl1pPr>
          </a:lstStyle>
          <a:p>
            <a:r>
              <a:rPr lang="cs-CZ"/>
              <a:t>Kliknutím na ikonu přidáte obrázek.</a:t>
            </a:r>
            <a:endParaRPr lang="cs-CZ" dirty="0"/>
          </a:p>
        </p:txBody>
      </p:sp>
      <p:pic>
        <p:nvPicPr>
          <p:cNvPr id="9" name="Obrázek 8">
            <a:extLst>
              <a:ext uri="{FF2B5EF4-FFF2-40B4-BE49-F238E27FC236}">
                <a16:creationId xmlns:a16="http://schemas.microsoft.com/office/drawing/2014/main" id="{4F60899B-36F3-4125-A4D2-BF77A443E53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77426" y="6050485"/>
            <a:ext cx="883410" cy="597601"/>
          </a:xfrm>
          <a:prstGeom prst="rect">
            <a:avLst/>
          </a:prstGeom>
        </p:spPr>
      </p:pic>
    </p:spTree>
    <p:extLst>
      <p:ext uri="{BB962C8B-B14F-4D97-AF65-F5344CB8AC3E}">
        <p14:creationId xmlns:p14="http://schemas.microsoft.com/office/powerpoint/2010/main" val="32520246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nímek MUNI ECON">
    <p:bg>
      <p:bgPr>
        <a:solidFill>
          <a:srgbClr val="B9006E"/>
        </a:solidFill>
        <a:effectLst/>
      </p:bgPr>
    </p:bg>
    <p:spTree>
      <p:nvGrpSpPr>
        <p:cNvPr id="1" name=""/>
        <p:cNvGrpSpPr/>
        <p:nvPr/>
      </p:nvGrpSpPr>
      <p:grpSpPr>
        <a:xfrm>
          <a:off x="0" y="0"/>
          <a:ext cx="0" cy="0"/>
          <a:chOff x="0" y="0"/>
          <a:chExt cx="0" cy="0"/>
        </a:xfrm>
      </p:grpSpPr>
      <p:pic>
        <p:nvPicPr>
          <p:cNvPr id="4" name="Obrázek 3">
            <a:extLst>
              <a:ext uri="{FF2B5EF4-FFF2-40B4-BE49-F238E27FC236}">
                <a16:creationId xmlns:a16="http://schemas.microsoft.com/office/drawing/2014/main" id="{3F35F32C-C513-46D5-A31A-1C8F92EC97F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23135" y="2019299"/>
            <a:ext cx="4199887" cy="2841099"/>
          </a:xfrm>
          <a:prstGeom prst="rect">
            <a:avLst/>
          </a:prstGeom>
        </p:spPr>
      </p:pic>
      <p:sp>
        <p:nvSpPr>
          <p:cNvPr id="3" name="Zástupný symbol pro zápatí 1"/>
          <p:cNvSpPr>
            <a:spLocks noGrp="1"/>
          </p:cNvSpPr>
          <p:nvPr>
            <p:ph type="ftr" sz="quarter" idx="10"/>
          </p:nvPr>
        </p:nvSpPr>
        <p:spPr>
          <a:xfrm>
            <a:off x="720000" y="6228000"/>
            <a:ext cx="7920000" cy="252000"/>
          </a:xfrm>
        </p:spPr>
        <p:txBody>
          <a:bodyPr/>
          <a:lstStyle>
            <a:lvl1pPr>
              <a:defRPr>
                <a:solidFill>
                  <a:srgbClr val="B9006E"/>
                </a:solidFill>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cs-CZ" altLang="cs-CZ" sz="1200" b="0" i="0" u="none" strike="noStrike" kern="1200" cap="none" spc="0" normalizeH="0" baseline="0" noProof="0">
                <a:ln>
                  <a:noFill/>
                </a:ln>
                <a:solidFill>
                  <a:srgbClr val="B9006E"/>
                </a:solidFill>
                <a:effectLst/>
                <a:uLnTx/>
                <a:uFillTx/>
                <a:latin typeface="Arial"/>
                <a:ea typeface="+mn-ea"/>
                <a:cs typeface="+mn-cs"/>
              </a:rPr>
              <a:t>Sylva Žáková Talpová, Jan Žák</a:t>
            </a:r>
            <a:endParaRPr kumimoji="0" lang="cs-CZ" altLang="cs-CZ" sz="1200" b="0" i="0" u="none" strike="noStrike" kern="1200" cap="none" spc="0" normalizeH="0" baseline="0" noProof="0" dirty="0">
              <a:ln>
                <a:noFill/>
              </a:ln>
              <a:solidFill>
                <a:srgbClr val="B9006E"/>
              </a:solidFill>
              <a:effectLst/>
              <a:uLnTx/>
              <a:uFillTx/>
              <a:latin typeface="Arial"/>
              <a:ea typeface="+mn-ea"/>
              <a:cs typeface="+mn-cs"/>
            </a:endParaRPr>
          </a:p>
        </p:txBody>
      </p:sp>
      <p:sp>
        <p:nvSpPr>
          <p:cNvPr id="5" name="Zástupný symbol pro číslo snímku 2"/>
          <p:cNvSpPr>
            <a:spLocks noGrp="1"/>
          </p:cNvSpPr>
          <p:nvPr>
            <p:ph type="sldNum" sz="quarter" idx="11"/>
          </p:nvPr>
        </p:nvSpPr>
        <p:spPr>
          <a:xfrm>
            <a:off x="414000" y="6228000"/>
            <a:ext cx="252000" cy="252000"/>
          </a:xfrm>
        </p:spPr>
        <p:txBody>
          <a:bodyPr/>
          <a:lstStyle>
            <a:lvl1pPr>
              <a:defRPr>
                <a:solidFill>
                  <a:srgbClr val="B9006E"/>
                </a:solidFill>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D6D6C118-631F-4A80-9886-907009361577}" type="slidenum">
              <a:rPr kumimoji="0" lang="cs-CZ" altLang="cs-CZ" sz="1200" b="0" i="0" u="none" strike="noStrike" kern="1200" cap="none" spc="0" normalizeH="0" baseline="0" noProof="0" smtClean="0">
                <a:ln>
                  <a:noFill/>
                </a:ln>
                <a:solidFill>
                  <a:srgbClr val="B9006E"/>
                </a:solidFill>
                <a:effectLst/>
                <a:uLnTx/>
                <a:uFillTx/>
                <a:latin typeface="Arial"/>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a:t>
            </a:fld>
            <a:endParaRPr kumimoji="0" lang="cs-CZ" altLang="cs-CZ" sz="1200" b="0" i="0" u="none" strike="noStrike" kern="1200" cap="none" spc="0" normalizeH="0" baseline="0" noProof="0" dirty="0">
              <a:ln>
                <a:noFill/>
              </a:ln>
              <a:solidFill>
                <a:srgbClr val="B9006E"/>
              </a:solidFill>
              <a:effectLst/>
              <a:uLnTx/>
              <a:uFillTx/>
              <a:latin typeface="Arial"/>
              <a:ea typeface="+mn-ea"/>
              <a:cs typeface="+mn-cs"/>
            </a:endParaRPr>
          </a:p>
        </p:txBody>
      </p:sp>
    </p:spTree>
    <p:extLst>
      <p:ext uri="{BB962C8B-B14F-4D97-AF65-F5344CB8AC3E}">
        <p14:creationId xmlns:p14="http://schemas.microsoft.com/office/powerpoint/2010/main" val="17649115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nímek MUNI">
    <p:bg>
      <p:bgRef idx="1001">
        <a:schemeClr val="bg2"/>
      </p:bgRef>
    </p:bg>
    <p:spTree>
      <p:nvGrpSpPr>
        <p:cNvPr id="1" name=""/>
        <p:cNvGrpSpPr/>
        <p:nvPr/>
      </p:nvGrpSpPr>
      <p:grpSpPr>
        <a:xfrm>
          <a:off x="0" y="0"/>
          <a:ext cx="0" cy="0"/>
          <a:chOff x="0" y="0"/>
          <a:chExt cx="0" cy="0"/>
        </a:xfrm>
      </p:grpSpPr>
      <p:pic>
        <p:nvPicPr>
          <p:cNvPr id="4" name="Obrázek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50208" y="2434288"/>
            <a:ext cx="7673489" cy="1989423"/>
          </a:xfrm>
          <a:prstGeom prst="rect">
            <a:avLst/>
          </a:prstGeom>
        </p:spPr>
      </p:pic>
      <p:sp>
        <p:nvSpPr>
          <p:cNvPr id="3" name="Zástupný symbol pro zápatí 1">
            <a:extLst>
              <a:ext uri="{FF2B5EF4-FFF2-40B4-BE49-F238E27FC236}">
                <a16:creationId xmlns:a16="http://schemas.microsoft.com/office/drawing/2014/main" id="{F7D96717-61A6-4CA4-8435-E0D536EBA67F}"/>
              </a:ext>
            </a:extLst>
          </p:cNvPr>
          <p:cNvSpPr>
            <a:spLocks noGrp="1"/>
          </p:cNvSpPr>
          <p:nvPr>
            <p:ph type="ftr" sz="quarter" idx="10"/>
          </p:nvPr>
        </p:nvSpPr>
        <p:spPr>
          <a:xfrm>
            <a:off x="720000" y="6228000"/>
            <a:ext cx="7920000" cy="252000"/>
          </a:xfrm>
        </p:spPr>
        <p:txBody>
          <a:bodyPr/>
          <a:lstStyle>
            <a:lvl1pPr>
              <a:defRPr>
                <a:solidFill>
                  <a:srgbClr val="0000DC"/>
                </a:solidFill>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cs-CZ" altLang="cs-CZ" sz="1200" b="0" i="0" u="none" strike="noStrike" kern="1200" cap="none" spc="0" normalizeH="0" baseline="0" noProof="0">
                <a:ln>
                  <a:noFill/>
                </a:ln>
                <a:solidFill>
                  <a:srgbClr val="0000DC"/>
                </a:solidFill>
                <a:effectLst/>
                <a:uLnTx/>
                <a:uFillTx/>
                <a:latin typeface="Arial"/>
                <a:ea typeface="+mn-ea"/>
                <a:cs typeface="+mn-cs"/>
              </a:rPr>
              <a:t>Sylva Žáková Talpová, Jan Žák</a:t>
            </a:r>
            <a:endParaRPr kumimoji="0" lang="cs-CZ" altLang="cs-CZ" sz="1200" b="0" i="0" u="none" strike="noStrike" kern="1200" cap="none" spc="0" normalizeH="0" baseline="0" noProof="0" dirty="0">
              <a:ln>
                <a:noFill/>
              </a:ln>
              <a:solidFill>
                <a:srgbClr val="0000DC"/>
              </a:solidFill>
              <a:effectLst/>
              <a:uLnTx/>
              <a:uFillTx/>
              <a:latin typeface="Arial"/>
              <a:ea typeface="+mn-ea"/>
              <a:cs typeface="+mn-cs"/>
            </a:endParaRPr>
          </a:p>
        </p:txBody>
      </p:sp>
      <p:sp>
        <p:nvSpPr>
          <p:cNvPr id="5" name="Zástupný symbol pro číslo snímku 2">
            <a:extLst>
              <a:ext uri="{FF2B5EF4-FFF2-40B4-BE49-F238E27FC236}">
                <a16:creationId xmlns:a16="http://schemas.microsoft.com/office/drawing/2014/main" id="{599CB6BE-5475-43A1-B06C-8E7566E44666}"/>
              </a:ext>
            </a:extLst>
          </p:cNvPr>
          <p:cNvSpPr>
            <a:spLocks noGrp="1"/>
          </p:cNvSpPr>
          <p:nvPr>
            <p:ph type="sldNum" sz="quarter" idx="11"/>
          </p:nvPr>
        </p:nvSpPr>
        <p:spPr>
          <a:xfrm>
            <a:off x="414000" y="6228000"/>
            <a:ext cx="252000" cy="252000"/>
          </a:xfrm>
        </p:spPr>
        <p:txBody>
          <a:bodyPr/>
          <a:lstStyle>
            <a:lvl1pPr>
              <a:defRPr>
                <a:solidFill>
                  <a:srgbClr val="0000DC"/>
                </a:solidFill>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D6D6C118-631F-4A80-9886-907009361577}" type="slidenum">
              <a:rPr kumimoji="0" lang="cs-CZ" altLang="cs-CZ" sz="1200" b="0" i="0" u="none" strike="noStrike" kern="1200" cap="none" spc="0" normalizeH="0" baseline="0" noProof="0" smtClean="0">
                <a:ln>
                  <a:noFill/>
                </a:ln>
                <a:solidFill>
                  <a:srgbClr val="0000DC"/>
                </a:solidFill>
                <a:effectLst/>
                <a:uLnTx/>
                <a:uFillTx/>
                <a:latin typeface="Arial"/>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a:t>
            </a:fld>
            <a:endParaRPr kumimoji="0" lang="cs-CZ" altLang="cs-CZ" sz="1200" b="0" i="0" u="none" strike="noStrike" kern="1200" cap="none" spc="0" normalizeH="0" baseline="0" noProof="0" dirty="0">
              <a:ln>
                <a:noFill/>
              </a:ln>
              <a:solidFill>
                <a:srgbClr val="0000DC"/>
              </a:solidFill>
              <a:effectLst/>
              <a:uLnTx/>
              <a:uFillTx/>
              <a:latin typeface="Arial"/>
              <a:ea typeface="+mn-ea"/>
              <a:cs typeface="+mn-cs"/>
            </a:endParaRPr>
          </a:p>
        </p:txBody>
      </p:sp>
    </p:spTree>
    <p:extLst>
      <p:ext uri="{BB962C8B-B14F-4D97-AF65-F5344CB8AC3E}">
        <p14:creationId xmlns:p14="http://schemas.microsoft.com/office/powerpoint/2010/main" val="2628925572"/>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Úvodní snímek">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p>
            <a:r>
              <a:rPr lang="cs-CZ"/>
              <a:t>Sylva Žáková Talpová, Jan Žák</a:t>
            </a:r>
            <a:endParaRPr lang="cs-CZ" dirty="0"/>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p>
            <a:fld id="{0DE708CC-0C3F-4567-9698-B54C0F35BD31}" type="slidenum">
              <a:rPr lang="cs-CZ" altLang="cs-CZ" smtClean="0"/>
              <a:pPr/>
              <a:t>‹#›</a:t>
            </a:fld>
            <a:endParaRPr lang="cs-CZ" altLang="cs-CZ"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p:nvPr>
        </p:nvSpPr>
        <p:spPr>
          <a:xfrm>
            <a:off x="398502" y="2900365"/>
            <a:ext cx="11361600" cy="1171580"/>
          </a:xfrm>
        </p:spPr>
        <p:txBody>
          <a:bodyPr anchor="t"/>
          <a:lstStyle>
            <a:lvl1pPr algn="l">
              <a:lnSpc>
                <a:spcPts val="4400"/>
              </a:lnSpc>
              <a:defRPr sz="4400"/>
            </a:lvl1pPr>
          </a:lstStyle>
          <a:p>
            <a:r>
              <a:rPr lang="cs-CZ"/>
              <a:t>Kliknutím lze upravit styl.</a:t>
            </a:r>
            <a:endParaRPr lang="cs-CZ" dirty="0"/>
          </a:p>
        </p:txBody>
      </p:sp>
      <p:sp>
        <p:nvSpPr>
          <p:cNvPr id="8" name="Podnadpis 2"/>
          <p:cNvSpPr>
            <a:spLocks noGrp="1"/>
          </p:cNvSpPr>
          <p:nvPr>
            <p:ph type="subTitle" idx="1"/>
          </p:nvPr>
        </p:nvSpPr>
        <p:spPr>
          <a:xfrm>
            <a:off x="398502" y="4116402"/>
            <a:ext cx="11361600" cy="698497"/>
          </a:xfrm>
        </p:spPr>
        <p:txBody>
          <a:bodyPr anchor="t"/>
          <a:lstStyle>
            <a:lvl1pPr marL="0" indent="0" algn="l">
              <a:buNone/>
              <a:defRPr lang="cs-CZ" sz="2400" b="0" dirty="0">
                <a:solidFill>
                  <a:schemeClr val="tx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lze upravit styl předlohy.</a:t>
            </a:r>
            <a:endParaRPr lang="cs-CZ" dirty="0"/>
          </a:p>
        </p:txBody>
      </p:sp>
      <p:pic>
        <p:nvPicPr>
          <p:cNvPr id="11" name="Obrázek 10">
            <a:extLst>
              <a:ext uri="{FF2B5EF4-FFF2-40B4-BE49-F238E27FC236}">
                <a16:creationId xmlns:a16="http://schemas.microsoft.com/office/drawing/2014/main" id="{49B9B08F-DEFC-41F5-A90C-7ED8ADA130B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4000" y="414000"/>
            <a:ext cx="1531624" cy="1036098"/>
          </a:xfrm>
          <a:prstGeom prst="rect">
            <a:avLst/>
          </a:prstGeom>
        </p:spPr>
      </p:pic>
    </p:spTree>
    <p:extLst>
      <p:ext uri="{BB962C8B-B14F-4D97-AF65-F5344CB8AC3E}">
        <p14:creationId xmlns:p14="http://schemas.microsoft.com/office/powerpoint/2010/main" val="2516772509"/>
      </p:ext>
    </p:extLst>
  </p:cSld>
  <p:clrMapOvr>
    <a:masterClrMapping/>
  </p:clrMapOvr>
  <p:extLst>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Nadpis a obsah">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720000" y="6228000"/>
            <a:ext cx="7920000" cy="252000"/>
          </a:xfrm>
        </p:spPr>
        <p:txBody>
          <a:bodyPr/>
          <a:lstStyle>
            <a:lvl1pPr>
              <a:defRPr sz="1200"/>
            </a:lvl1pPr>
          </a:lstStyle>
          <a:p>
            <a:r>
              <a:rPr lang="cs-CZ"/>
              <a:t>Sylva Žáková Talpová, Jan Žák</a:t>
            </a:r>
            <a:endParaRPr lang="cs-CZ" dirty="0"/>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cs-CZ" altLang="cs-CZ"/>
              <a:pPr/>
              <a:t>‹#›</a:t>
            </a:fld>
            <a:endParaRPr lang="cs-CZ" altLang="cs-CZ" dirty="0"/>
          </a:p>
        </p:txBody>
      </p:sp>
      <p:sp>
        <p:nvSpPr>
          <p:cNvPr id="13" name="Nadpis 12">
            <a:extLst>
              <a:ext uri="{FF2B5EF4-FFF2-40B4-BE49-F238E27FC236}">
                <a16:creationId xmlns:a16="http://schemas.microsoft.com/office/drawing/2014/main" id="{6B0440B8-6781-4DF7-853B-03D5855A8CB8}"/>
              </a:ext>
            </a:extLst>
          </p:cNvPr>
          <p:cNvSpPr>
            <a:spLocks noGrp="1"/>
          </p:cNvSpPr>
          <p:nvPr>
            <p:ph type="title"/>
          </p:nvPr>
        </p:nvSpPr>
        <p:spPr/>
        <p:txBody>
          <a:bodyPr/>
          <a:lstStyle/>
          <a:p>
            <a:r>
              <a:rPr lang="cs-CZ"/>
              <a:t>Kliknutím lze upravit styl.</a:t>
            </a:r>
            <a:endParaRPr lang="cs-CZ" dirty="0"/>
          </a:p>
        </p:txBody>
      </p:sp>
      <p:sp>
        <p:nvSpPr>
          <p:cNvPr id="7" name="Zástupný symbol pro obsah 2"/>
          <p:cNvSpPr>
            <a:spLocks noGrp="1"/>
          </p:cNvSpPr>
          <p:nvPr>
            <p:ph idx="1"/>
          </p:nvPr>
        </p:nvSpPr>
        <p:spPr>
          <a:xfrm>
            <a:off x="720000" y="1692002"/>
            <a:ext cx="10753200" cy="4139998"/>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cs-CZ"/>
              <a:t>Kliknutím lze upravit styly předlohy textu.</a:t>
            </a:r>
          </a:p>
          <a:p>
            <a:pPr lvl="1"/>
            <a:r>
              <a:rPr lang="cs-CZ"/>
              <a:t>Druhá úroveň</a:t>
            </a:r>
          </a:p>
          <a:p>
            <a:pPr lvl="2"/>
            <a:r>
              <a:rPr lang="cs-CZ"/>
              <a:t>Třetí úroveň</a:t>
            </a:r>
          </a:p>
        </p:txBody>
      </p:sp>
      <p:pic>
        <p:nvPicPr>
          <p:cNvPr id="9" name="Obrázek 8">
            <a:extLst>
              <a:ext uri="{FF2B5EF4-FFF2-40B4-BE49-F238E27FC236}">
                <a16:creationId xmlns:a16="http://schemas.microsoft.com/office/drawing/2014/main" id="{EE00E847-80B3-4CCA-A625-6785A7EF085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91922" y="6059508"/>
            <a:ext cx="858752" cy="580920"/>
          </a:xfrm>
          <a:prstGeom prst="rect">
            <a:avLst/>
          </a:prstGeom>
        </p:spPr>
      </p:pic>
    </p:spTree>
    <p:extLst>
      <p:ext uri="{BB962C8B-B14F-4D97-AF65-F5344CB8AC3E}">
        <p14:creationId xmlns:p14="http://schemas.microsoft.com/office/powerpoint/2010/main" val="789696078"/>
      </p:ext>
    </p:extLst>
  </p:cSld>
  <p:clrMapOvr>
    <a:masterClrMapping/>
  </p:clrMapOvr>
  <p:extLst>
    <p:ext uri="{DCECCB84-F9BA-43D5-87BE-67443E8EF086}">
      <p15:sldGuideLst xmlns:p15="http://schemas.microsoft.com/office/powerpoint/2012/main">
        <p15:guide id="1" orient="horz" pos="3997">
          <p15:clr>
            <a:srgbClr val="FBAE40"/>
          </p15:clr>
        </p15:guide>
        <p15:guide id="2" pos="438">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Úvodní snímek – inverzní">
    <p:bg>
      <p:bgPr>
        <a:solidFill>
          <a:srgbClr val="B9006E"/>
        </a:solidFill>
        <a:effectLst/>
      </p:bgPr>
    </p:bg>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lvl1pPr>
              <a:defRPr>
                <a:solidFill>
                  <a:schemeClr val="bg1"/>
                </a:solidFill>
              </a:defRPr>
            </a:lvl1pPr>
          </a:lstStyle>
          <a:p>
            <a:r>
              <a:rPr lang="cs-CZ"/>
              <a:t>Sylva Žáková Talpová, Jan Žák</a:t>
            </a:r>
            <a:endParaRPr lang="cs-CZ" dirty="0"/>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lvl1pPr>
              <a:defRPr>
                <a:solidFill>
                  <a:schemeClr val="bg1"/>
                </a:solidFill>
              </a:defRPr>
            </a:lvl1pPr>
          </a:lstStyle>
          <a:p>
            <a:fld id="{0DE708CC-0C3F-4567-9698-B54C0F35BD31}" type="slidenum">
              <a:rPr lang="cs-CZ" altLang="cs-CZ" smtClean="0"/>
              <a:pPr/>
              <a:t>‹#›</a:t>
            </a:fld>
            <a:endParaRPr lang="cs-CZ" altLang="cs-CZ"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p:nvPr>
        </p:nvSpPr>
        <p:spPr>
          <a:xfrm>
            <a:off x="398502" y="2900365"/>
            <a:ext cx="11361600" cy="1171580"/>
          </a:xfrm>
        </p:spPr>
        <p:txBody>
          <a:bodyPr anchor="t"/>
          <a:lstStyle>
            <a:lvl1pPr algn="l">
              <a:lnSpc>
                <a:spcPts val="4400"/>
              </a:lnSpc>
              <a:defRPr sz="4400">
                <a:solidFill>
                  <a:schemeClr val="bg1"/>
                </a:solidFill>
              </a:defRPr>
            </a:lvl1pPr>
          </a:lstStyle>
          <a:p>
            <a:r>
              <a:rPr lang="cs-CZ"/>
              <a:t>Kliknutím lze upravit styl.</a:t>
            </a:r>
            <a:endParaRPr lang="cs-CZ" dirty="0"/>
          </a:p>
        </p:txBody>
      </p:sp>
      <p:sp>
        <p:nvSpPr>
          <p:cNvPr id="8" name="Podnadpis 2"/>
          <p:cNvSpPr>
            <a:spLocks noGrp="1"/>
          </p:cNvSpPr>
          <p:nvPr>
            <p:ph type="subTitle" idx="1"/>
          </p:nvPr>
        </p:nvSpPr>
        <p:spPr>
          <a:xfrm>
            <a:off x="398502" y="4116402"/>
            <a:ext cx="11361600" cy="698497"/>
          </a:xfrm>
        </p:spPr>
        <p:txBody>
          <a:bodyPr anchor="t"/>
          <a:lstStyle>
            <a:lvl1pPr marL="0" indent="0" algn="l">
              <a:buNone/>
              <a:defRPr lang="cs-CZ" sz="2400" b="0" dirty="0">
                <a:solidFill>
                  <a:schemeClr val="bg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lze upravit styl předlohy.</a:t>
            </a:r>
            <a:endParaRPr lang="cs-CZ" dirty="0"/>
          </a:p>
        </p:txBody>
      </p:sp>
      <p:pic>
        <p:nvPicPr>
          <p:cNvPr id="11" name="Obrázek 10">
            <a:extLst>
              <a:ext uri="{FF2B5EF4-FFF2-40B4-BE49-F238E27FC236}">
                <a16:creationId xmlns:a16="http://schemas.microsoft.com/office/drawing/2014/main" id="{1A2D5337-C607-4767-9675-2A7AE5CC3A8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4000" y="414000"/>
            <a:ext cx="1520782" cy="1028764"/>
          </a:xfrm>
          <a:prstGeom prst="rect">
            <a:avLst/>
          </a:prstGeom>
        </p:spPr>
      </p:pic>
    </p:spTree>
    <p:extLst>
      <p:ext uri="{BB962C8B-B14F-4D97-AF65-F5344CB8AC3E}">
        <p14:creationId xmlns:p14="http://schemas.microsoft.com/office/powerpoint/2010/main" val="2805689818"/>
      </p:ext>
    </p:extLst>
  </p:cSld>
  <p:clrMapOvr>
    <a:masterClrMapping/>
  </p:clrMapOvr>
  <p:extLst>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Nadpis, podnadpis a obsah">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720000" y="1692002"/>
            <a:ext cx="10753200" cy="4139998"/>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cs-CZ"/>
              <a:t>Kliknutím lze upravit styly předlohy textu.</a:t>
            </a:r>
          </a:p>
          <a:p>
            <a:pPr lvl="1"/>
            <a:r>
              <a:rPr lang="cs-CZ"/>
              <a:t>Druhá úroveň</a:t>
            </a:r>
          </a:p>
          <a:p>
            <a:pPr lvl="2"/>
            <a:r>
              <a:rPr lang="cs-CZ"/>
              <a:t>Třetí úroveň</a:t>
            </a:r>
          </a:p>
        </p:txBody>
      </p:sp>
      <p:sp>
        <p:nvSpPr>
          <p:cNvPr id="4" name="Zástupný symbol pro zápatí 3"/>
          <p:cNvSpPr>
            <a:spLocks noGrp="1"/>
          </p:cNvSpPr>
          <p:nvPr>
            <p:ph type="ftr" sz="quarter" idx="10"/>
          </p:nvPr>
        </p:nvSpPr>
        <p:spPr/>
        <p:txBody>
          <a:bodyPr/>
          <a:lstStyle>
            <a:lvl1pPr>
              <a:defRPr sz="1200"/>
            </a:lvl1pPr>
          </a:lstStyle>
          <a:p>
            <a:r>
              <a:rPr lang="cs-CZ"/>
              <a:t>Sylva Žáková Talpová, Jan Žák</a:t>
            </a:r>
            <a:endParaRPr lang="cs-CZ" dirty="0"/>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cs-CZ" altLang="cs-CZ"/>
              <a:pPr/>
              <a:t>‹#›</a:t>
            </a:fld>
            <a:endParaRPr lang="cs-CZ" altLang="cs-CZ" dirty="0"/>
          </a:p>
        </p:txBody>
      </p:sp>
      <p:sp>
        <p:nvSpPr>
          <p:cNvPr id="7" name="Zástupný symbol pro text 7">
            <a:extLst>
              <a:ext uri="{FF2B5EF4-FFF2-40B4-BE49-F238E27FC236}">
                <a16:creationId xmlns:a16="http://schemas.microsoft.com/office/drawing/2014/main" id="{9F610B39-FB78-4767-BA31-C3D4E7D5586C}"/>
              </a:ext>
            </a:extLst>
          </p:cNvPr>
          <p:cNvSpPr>
            <a:spLocks noGrp="1"/>
          </p:cNvSpPr>
          <p:nvPr>
            <p:ph type="body" sz="quarter" idx="13"/>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cs-CZ"/>
              <a:t>Kliknutím lze upravit styly předlohy textu.</a:t>
            </a:r>
          </a:p>
        </p:txBody>
      </p:sp>
      <p:sp>
        <p:nvSpPr>
          <p:cNvPr id="13" name="Nadpis 12">
            <a:extLst>
              <a:ext uri="{FF2B5EF4-FFF2-40B4-BE49-F238E27FC236}">
                <a16:creationId xmlns:a16="http://schemas.microsoft.com/office/drawing/2014/main" id="{6B0440B8-6781-4DF7-853B-03D5855A8CB8}"/>
              </a:ext>
            </a:extLst>
          </p:cNvPr>
          <p:cNvSpPr>
            <a:spLocks noGrp="1"/>
          </p:cNvSpPr>
          <p:nvPr>
            <p:ph type="title"/>
          </p:nvPr>
        </p:nvSpPr>
        <p:spPr/>
        <p:txBody>
          <a:bodyPr/>
          <a:lstStyle/>
          <a:p>
            <a:r>
              <a:rPr lang="cs-CZ"/>
              <a:t>Kliknutím lze upravit styl.</a:t>
            </a:r>
          </a:p>
        </p:txBody>
      </p:sp>
      <p:pic>
        <p:nvPicPr>
          <p:cNvPr id="8" name="Obrázek 7">
            <a:extLst>
              <a:ext uri="{FF2B5EF4-FFF2-40B4-BE49-F238E27FC236}">
                <a16:creationId xmlns:a16="http://schemas.microsoft.com/office/drawing/2014/main" id="{BF1866C0-9E4A-449F-8756-70AFEADAD41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91922" y="6059508"/>
            <a:ext cx="858752" cy="580920"/>
          </a:xfrm>
          <a:prstGeom prst="rect">
            <a:avLst/>
          </a:prstGeom>
        </p:spPr>
      </p:pic>
    </p:spTree>
    <p:extLst>
      <p:ext uri="{BB962C8B-B14F-4D97-AF65-F5344CB8AC3E}">
        <p14:creationId xmlns:p14="http://schemas.microsoft.com/office/powerpoint/2010/main" val="4792188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Nadpis a porovnání">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ltLang="cs-CZ"/>
              <a:t>Sylva Žáková Talpová, Jan Žák</a:t>
            </a:r>
            <a:endParaRPr lang="cs-CZ" alt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16" name="Zástupný symbol pro text 7">
            <a:extLst>
              <a:ext uri="{FF2B5EF4-FFF2-40B4-BE49-F238E27FC236}">
                <a16:creationId xmlns:a16="http://schemas.microsoft.com/office/drawing/2014/main" id="{9F610B39-FB78-4767-BA31-C3D4E7D5586C}"/>
              </a:ext>
            </a:extLst>
          </p:cNvPr>
          <p:cNvSpPr>
            <a:spLocks noGrp="1"/>
          </p:cNvSpPr>
          <p:nvPr>
            <p:ph type="body" sz="quarter" idx="26"/>
          </p:nvPr>
        </p:nvSpPr>
        <p:spPr>
          <a:xfrm>
            <a:off x="720725" y="1296001"/>
            <a:ext cx="5220000" cy="271576"/>
          </a:xfrm>
        </p:spPr>
        <p:txBody>
          <a:bodyPr lIns="0" tIns="0" rIns="0" bIns="0">
            <a:noAutofit/>
          </a:bodyPr>
          <a:lstStyle>
            <a:lvl1pPr algn="l">
              <a:lnSpc>
                <a:spcPts val="2300"/>
              </a:lnSpc>
              <a:defRPr sz="2000" b="0">
                <a:solidFill>
                  <a:schemeClr val="tx2"/>
                </a:solidFill>
              </a:defRPr>
            </a:lvl1pPr>
          </a:lstStyle>
          <a:p>
            <a:pPr lvl="0"/>
            <a:r>
              <a:rPr lang="cs-CZ"/>
              <a:t>Kliknutím lze upravit styly předlohy textu.</a:t>
            </a:r>
          </a:p>
        </p:txBody>
      </p:sp>
      <p:sp>
        <p:nvSpPr>
          <p:cNvPr id="18" name="Nadpis 12">
            <a:extLst>
              <a:ext uri="{FF2B5EF4-FFF2-40B4-BE49-F238E27FC236}">
                <a16:creationId xmlns:a16="http://schemas.microsoft.com/office/drawing/2014/main" id="{6B0440B8-6781-4DF7-853B-03D5855A8CB8}"/>
              </a:ext>
            </a:extLst>
          </p:cNvPr>
          <p:cNvSpPr>
            <a:spLocks noGrp="1"/>
          </p:cNvSpPr>
          <p:nvPr>
            <p:ph type="title"/>
          </p:nvPr>
        </p:nvSpPr>
        <p:spPr>
          <a:xfrm>
            <a:off x="720000" y="720000"/>
            <a:ext cx="10753200" cy="451576"/>
          </a:xfrm>
        </p:spPr>
        <p:txBody>
          <a:bodyPr/>
          <a:lstStyle/>
          <a:p>
            <a:r>
              <a:rPr lang="cs-CZ"/>
              <a:t>Kliknutím lze upravit styl.</a:t>
            </a:r>
          </a:p>
        </p:txBody>
      </p:sp>
      <p:sp>
        <p:nvSpPr>
          <p:cNvPr id="21" name="Zástupný symbol pro text 7">
            <a:extLst>
              <a:ext uri="{FF2B5EF4-FFF2-40B4-BE49-F238E27FC236}">
                <a16:creationId xmlns:a16="http://schemas.microsoft.com/office/drawing/2014/main" id="{9F610B39-FB78-4767-BA31-C3D4E7D5586C}"/>
              </a:ext>
            </a:extLst>
          </p:cNvPr>
          <p:cNvSpPr>
            <a:spLocks noGrp="1"/>
          </p:cNvSpPr>
          <p:nvPr>
            <p:ph type="body" sz="quarter" idx="27"/>
          </p:nvPr>
        </p:nvSpPr>
        <p:spPr>
          <a:xfrm>
            <a:off x="6251278" y="1290515"/>
            <a:ext cx="5220000" cy="271576"/>
          </a:xfrm>
        </p:spPr>
        <p:txBody>
          <a:bodyPr lIns="0" tIns="0" rIns="0" bIns="0">
            <a:noAutofit/>
          </a:bodyPr>
          <a:lstStyle>
            <a:lvl1pPr algn="l">
              <a:lnSpc>
                <a:spcPts val="2300"/>
              </a:lnSpc>
              <a:defRPr sz="2000" b="0">
                <a:solidFill>
                  <a:schemeClr val="tx2"/>
                </a:solidFill>
              </a:defRPr>
            </a:lvl1pPr>
          </a:lstStyle>
          <a:p>
            <a:pPr lvl="0"/>
            <a:r>
              <a:rPr lang="cs-CZ"/>
              <a:t>Kliknutím lze upravit styly předlohy textu.</a:t>
            </a:r>
          </a:p>
        </p:txBody>
      </p:sp>
      <p:sp>
        <p:nvSpPr>
          <p:cNvPr id="22" name="Zástupný symbol pro obsah 2"/>
          <p:cNvSpPr>
            <a:spLocks noGrp="1"/>
          </p:cNvSpPr>
          <p:nvPr>
            <p:ph idx="1"/>
          </p:nvPr>
        </p:nvSpPr>
        <p:spPr>
          <a:xfrm>
            <a:off x="720000" y="1692001"/>
            <a:ext cx="5219998" cy="414000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cs-CZ"/>
              <a:t>Kliknutím lze upravit styly předlohy textu.</a:t>
            </a:r>
          </a:p>
          <a:p>
            <a:pPr lvl="1"/>
            <a:r>
              <a:rPr lang="cs-CZ"/>
              <a:t>Druhá úroveň</a:t>
            </a:r>
          </a:p>
          <a:p>
            <a:pPr lvl="2"/>
            <a:r>
              <a:rPr lang="cs-CZ"/>
              <a:t>Třetí úroveň</a:t>
            </a:r>
          </a:p>
        </p:txBody>
      </p:sp>
      <p:sp>
        <p:nvSpPr>
          <p:cNvPr id="23" name="Zástupný symbol pro obsah 2"/>
          <p:cNvSpPr>
            <a:spLocks noGrp="1"/>
          </p:cNvSpPr>
          <p:nvPr>
            <p:ph idx="28"/>
          </p:nvPr>
        </p:nvSpPr>
        <p:spPr>
          <a:xfrm>
            <a:off x="6251280" y="1690271"/>
            <a:ext cx="5219998" cy="414000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cs-CZ"/>
              <a:t>Kliknutím lze upravit styly předlohy textu.</a:t>
            </a:r>
          </a:p>
          <a:p>
            <a:pPr lvl="1"/>
            <a:r>
              <a:rPr lang="cs-CZ"/>
              <a:t>Druhá úroveň</a:t>
            </a:r>
          </a:p>
          <a:p>
            <a:pPr lvl="2"/>
            <a:r>
              <a:rPr lang="cs-CZ"/>
              <a:t>Třetí úroveň</a:t>
            </a:r>
          </a:p>
        </p:txBody>
      </p:sp>
      <p:pic>
        <p:nvPicPr>
          <p:cNvPr id="10" name="Obrázek 9">
            <a:extLst>
              <a:ext uri="{FF2B5EF4-FFF2-40B4-BE49-F238E27FC236}">
                <a16:creationId xmlns:a16="http://schemas.microsoft.com/office/drawing/2014/main" id="{0DEA7DE3-FBF5-48DB-AE89-99F65F9D8C2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91922" y="6059508"/>
            <a:ext cx="858752" cy="580920"/>
          </a:xfrm>
          <a:prstGeom prst="rect">
            <a:avLst/>
          </a:prstGeom>
        </p:spPr>
      </p:pic>
    </p:spTree>
    <p:extLst>
      <p:ext uri="{BB962C8B-B14F-4D97-AF65-F5344CB8AC3E}">
        <p14:creationId xmlns:p14="http://schemas.microsoft.com/office/powerpoint/2010/main" val="4279219004"/>
      </p:ext>
    </p:extLst>
  </p:cSld>
  <p:clrMapOvr>
    <a:masterClrMapping/>
  </p:clrMapOvr>
  <p:extLst>
    <p:ext uri="{DCECCB84-F9BA-43D5-87BE-67443E8EF086}">
      <p15:sldGuideLst xmlns:p15="http://schemas.microsoft.com/office/powerpoint/2012/main">
        <p15:guide id="1" orient="horz" pos="2886">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Nadpis a obsah">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720000" y="6228000"/>
            <a:ext cx="7920000" cy="252000"/>
          </a:xfrm>
        </p:spPr>
        <p:txBody>
          <a:bodyPr/>
          <a:lstStyle>
            <a:lvl1pPr>
              <a:defRPr sz="1200"/>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cs-CZ" altLang="cs-CZ" sz="1200" b="0" i="0" u="none" strike="noStrike" kern="1200" cap="none" spc="0" normalizeH="0" baseline="0" noProof="0">
                <a:ln>
                  <a:noFill/>
                </a:ln>
                <a:solidFill>
                  <a:srgbClr val="0000DC"/>
                </a:solidFill>
                <a:effectLst/>
                <a:uLnTx/>
                <a:uFillTx/>
                <a:latin typeface="Arial"/>
                <a:ea typeface="+mn-ea"/>
                <a:cs typeface="+mn-cs"/>
              </a:rPr>
              <a:t>Sylva Žáková Talpová, Jan Žák</a:t>
            </a:r>
            <a:endParaRPr kumimoji="0" lang="cs-CZ" altLang="cs-CZ" sz="1200" b="0" i="0" u="none" strike="noStrike" kern="1200" cap="none" spc="0" normalizeH="0" baseline="0" noProof="0" dirty="0">
              <a:ln>
                <a:noFill/>
              </a:ln>
              <a:solidFill>
                <a:srgbClr val="0000DC"/>
              </a:solidFill>
              <a:effectLst/>
              <a:uLnTx/>
              <a:uFillTx/>
              <a:latin typeface="Arial"/>
              <a:ea typeface="+mn-ea"/>
              <a:cs typeface="+mn-cs"/>
            </a:endParaRPr>
          </a:p>
        </p:txBody>
      </p:sp>
      <p:sp>
        <p:nvSpPr>
          <p:cNvPr id="5" name="Zástupný symbol pro číslo snímku 4"/>
          <p:cNvSpPr>
            <a:spLocks noGrp="1"/>
          </p:cNvSpPr>
          <p:nvPr>
            <p:ph type="sldNum" sz="quarter" idx="11"/>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0970407D-EE58-4A0B-824B-1D3AE42DD9CF}" type="slidenum">
              <a:rPr kumimoji="0" lang="cs-CZ" altLang="cs-CZ" sz="1200" b="0" i="0" u="none" strike="noStrike" kern="1200" cap="none" spc="0" normalizeH="0" baseline="0" noProof="0">
                <a:ln>
                  <a:noFill/>
                </a:ln>
                <a:solidFill>
                  <a:srgbClr val="0000DC"/>
                </a:solidFill>
                <a:effectLst/>
                <a:uLnTx/>
                <a:uFillTx/>
                <a:latin typeface="Arial"/>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a:t>
            </a:fld>
            <a:endParaRPr kumimoji="0" lang="cs-CZ" altLang="cs-CZ" sz="1200" b="0" i="0" u="none" strike="noStrike" kern="1200" cap="none" spc="0" normalizeH="0" baseline="0" noProof="0" dirty="0">
              <a:ln>
                <a:noFill/>
              </a:ln>
              <a:solidFill>
                <a:srgbClr val="0000DC"/>
              </a:solidFill>
              <a:effectLst/>
              <a:uLnTx/>
              <a:uFillTx/>
              <a:latin typeface="Arial"/>
              <a:ea typeface="+mn-ea"/>
              <a:cs typeface="+mn-cs"/>
            </a:endParaRPr>
          </a:p>
        </p:txBody>
      </p:sp>
      <p:sp>
        <p:nvSpPr>
          <p:cNvPr id="13" name="Nadpis 12">
            <a:extLst>
              <a:ext uri="{FF2B5EF4-FFF2-40B4-BE49-F238E27FC236}">
                <a16:creationId xmlns:a16="http://schemas.microsoft.com/office/drawing/2014/main" id="{6B0440B8-6781-4DF7-853B-03D5855A8CB8}"/>
              </a:ext>
            </a:extLst>
          </p:cNvPr>
          <p:cNvSpPr>
            <a:spLocks noGrp="1"/>
          </p:cNvSpPr>
          <p:nvPr>
            <p:ph type="title"/>
          </p:nvPr>
        </p:nvSpPr>
        <p:spPr/>
        <p:txBody>
          <a:bodyPr/>
          <a:lstStyle/>
          <a:p>
            <a:r>
              <a:rPr lang="cs-CZ"/>
              <a:t>Kliknutím lze upravit styl.</a:t>
            </a:r>
            <a:endParaRPr lang="cs-CZ" dirty="0"/>
          </a:p>
        </p:txBody>
      </p:sp>
      <p:sp>
        <p:nvSpPr>
          <p:cNvPr id="7" name="Zástupný symbol pro obsah 2"/>
          <p:cNvSpPr>
            <a:spLocks noGrp="1"/>
          </p:cNvSpPr>
          <p:nvPr>
            <p:ph idx="1"/>
          </p:nvPr>
        </p:nvSpPr>
        <p:spPr>
          <a:xfrm>
            <a:off x="720000" y="1692002"/>
            <a:ext cx="10753200" cy="4139998"/>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cs-CZ"/>
              <a:t>Kliknutím lze upravit styly předlohy textu.</a:t>
            </a:r>
          </a:p>
          <a:p>
            <a:pPr lvl="1"/>
            <a:r>
              <a:rPr lang="cs-CZ"/>
              <a:t>Druhá úroveň</a:t>
            </a:r>
          </a:p>
          <a:p>
            <a:pPr lvl="2"/>
            <a:r>
              <a:rPr lang="cs-CZ"/>
              <a:t>Třetí úroveň</a:t>
            </a:r>
          </a:p>
        </p:txBody>
      </p:sp>
      <p:pic>
        <p:nvPicPr>
          <p:cNvPr id="9" name="Obrázek 8">
            <a:extLst>
              <a:ext uri="{FF2B5EF4-FFF2-40B4-BE49-F238E27FC236}">
                <a16:creationId xmlns:a16="http://schemas.microsoft.com/office/drawing/2014/main" id="{EE00E847-80B3-4CCA-A625-6785A7EF085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91922" y="6059508"/>
            <a:ext cx="858752" cy="580920"/>
          </a:xfrm>
          <a:prstGeom prst="rect">
            <a:avLst/>
          </a:prstGeom>
        </p:spPr>
      </p:pic>
    </p:spTree>
    <p:extLst>
      <p:ext uri="{BB962C8B-B14F-4D97-AF65-F5344CB8AC3E}">
        <p14:creationId xmlns:p14="http://schemas.microsoft.com/office/powerpoint/2010/main" val="3201675384"/>
      </p:ext>
    </p:extLst>
  </p:cSld>
  <p:clrMapOvr>
    <a:masterClrMapping/>
  </p:clrMapOvr>
  <p:extLst>
    <p:ext uri="{DCECCB84-F9BA-43D5-87BE-67443E8EF086}">
      <p15:sldGuideLst xmlns:p15="http://schemas.microsoft.com/office/powerpoint/2012/main">
        <p15:guide id="1" orient="horz" pos="3997">
          <p15:clr>
            <a:srgbClr val="FBAE40"/>
          </p15:clr>
        </p15:guide>
        <p15:guide id="2" pos="438">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Nadpis, obsah a text">
    <p:spTree>
      <p:nvGrpSpPr>
        <p:cNvPr id="1" name=""/>
        <p:cNvGrpSpPr/>
        <p:nvPr/>
      </p:nvGrpSpPr>
      <p:grpSpPr>
        <a:xfrm>
          <a:off x="0" y="0"/>
          <a:ext cx="0" cy="0"/>
          <a:chOff x="0" y="0"/>
          <a:chExt cx="0" cy="0"/>
        </a:xfrm>
      </p:grpSpPr>
      <p:sp>
        <p:nvSpPr>
          <p:cNvPr id="11" name="Zástupný symbol pro obsah 12">
            <a:extLst>
              <a:ext uri="{FF2B5EF4-FFF2-40B4-BE49-F238E27FC236}">
                <a16:creationId xmlns:a16="http://schemas.microsoft.com/office/drawing/2014/main" id="{83517C49-9C06-4658-8660-E0D21D83CE29}"/>
              </a:ext>
            </a:extLst>
          </p:cNvPr>
          <p:cNvSpPr>
            <a:spLocks noGrp="1"/>
          </p:cNvSpPr>
          <p:nvPr>
            <p:ph sz="quarter" idx="24"/>
          </p:nvPr>
        </p:nvSpPr>
        <p:spPr>
          <a:xfrm>
            <a:off x="719137" y="1695074"/>
            <a:ext cx="5218413" cy="3896711"/>
          </a:xfrm>
        </p:spPr>
        <p:txBody>
          <a:bodyPr/>
          <a:lstStyle/>
          <a:p>
            <a:pPr lvl="0"/>
            <a:r>
              <a:rPr lang="cs-CZ"/>
              <a:t>Kliknutím lze upravit styly předlohy textu.</a:t>
            </a:r>
          </a:p>
        </p:txBody>
      </p:sp>
      <p:sp>
        <p:nvSpPr>
          <p:cNvPr id="2" name="Zástupný symbol pro zápatí 1"/>
          <p:cNvSpPr>
            <a:spLocks noGrp="1"/>
          </p:cNvSpPr>
          <p:nvPr>
            <p:ph type="ftr" sz="quarter" idx="10"/>
          </p:nvPr>
        </p:nvSpPr>
        <p:spPr/>
        <p:txBody>
          <a:bodyPr/>
          <a:lstStyle>
            <a:lvl1pPr>
              <a:defRPr/>
            </a:lvl1pPr>
          </a:lstStyle>
          <a:p>
            <a:r>
              <a:rPr lang="cs-CZ" altLang="cs-CZ"/>
              <a:t>Sylva Žáková Talpová, Jan Žák</a:t>
            </a:r>
            <a:endParaRPr lang="cs-CZ" alt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4" name="Nadpis 3">
            <a:extLst>
              <a:ext uri="{FF2B5EF4-FFF2-40B4-BE49-F238E27FC236}">
                <a16:creationId xmlns:a16="http://schemas.microsoft.com/office/drawing/2014/main" id="{ABDE9BC5-EE25-44B2-8081-F2B94BAA680C}"/>
              </a:ext>
            </a:extLst>
          </p:cNvPr>
          <p:cNvSpPr>
            <a:spLocks noGrp="1"/>
          </p:cNvSpPr>
          <p:nvPr>
            <p:ph type="title"/>
          </p:nvPr>
        </p:nvSpPr>
        <p:spPr/>
        <p:txBody>
          <a:bodyPr/>
          <a:lstStyle/>
          <a:p>
            <a:r>
              <a:rPr lang="cs-CZ"/>
              <a:t>Kliknutím lze upravit styl.</a:t>
            </a:r>
            <a:endParaRPr lang="cs-CZ" dirty="0"/>
          </a:p>
        </p:txBody>
      </p:sp>
      <p:sp>
        <p:nvSpPr>
          <p:cNvPr id="9" name="Zástupný symbol pro text 13">
            <a:extLst>
              <a:ext uri="{FF2B5EF4-FFF2-40B4-BE49-F238E27FC236}">
                <a16:creationId xmlns:a16="http://schemas.microsoft.com/office/drawing/2014/main" id="{F7FD9E97-5F69-494E-8672-595752783306}"/>
              </a:ext>
            </a:extLst>
          </p:cNvPr>
          <p:cNvSpPr>
            <a:spLocks noGrp="1"/>
          </p:cNvSpPr>
          <p:nvPr>
            <p:ph type="body" sz="quarter" idx="19"/>
          </p:nvPr>
        </p:nvSpPr>
        <p:spPr>
          <a:xfrm>
            <a:off x="720725" y="5599670"/>
            <a:ext cx="5218412" cy="216000"/>
          </a:xfrm>
        </p:spPr>
        <p:txBody>
          <a:bodyPr anchor="ctr"/>
          <a:lstStyle>
            <a:lvl1pPr>
              <a:lnSpc>
                <a:spcPts val="1100"/>
              </a:lnSpc>
              <a:defRPr sz="1000" b="0" i="0"/>
            </a:lvl1pPr>
          </a:lstStyle>
          <a:p>
            <a:pPr lvl="0"/>
            <a:r>
              <a:rPr lang="cs-CZ"/>
              <a:t>Kliknutím lze upravit styly předlohy textu.</a:t>
            </a:r>
          </a:p>
        </p:txBody>
      </p:sp>
      <p:sp>
        <p:nvSpPr>
          <p:cNvPr id="12" name="Zástupný symbol pro obsah 2"/>
          <p:cNvSpPr>
            <a:spLocks noGrp="1"/>
          </p:cNvSpPr>
          <p:nvPr>
            <p:ph idx="28"/>
          </p:nvPr>
        </p:nvSpPr>
        <p:spPr>
          <a:xfrm>
            <a:off x="6251280" y="1667024"/>
            <a:ext cx="5219998" cy="414000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sz="2000" b="0"/>
            </a:lvl1pPr>
            <a:lvl2pPr marL="504000" indent="-180000">
              <a:lnSpc>
                <a:spcPct val="100000"/>
              </a:lnSpc>
              <a:buClr>
                <a:schemeClr val="tx2"/>
              </a:buClr>
              <a:buFont typeface="Arial" panose="020B0604020202020204" pitchFamily="34" charset="0"/>
              <a:buChar char="̶"/>
              <a:defRPr sz="1600"/>
            </a:lvl2pPr>
            <a:lvl3pPr marL="914400" indent="0">
              <a:buNone/>
              <a:defRPr/>
            </a:lvl3pPr>
          </a:lstStyle>
          <a:p>
            <a:pPr lvl="0"/>
            <a:r>
              <a:rPr lang="cs-CZ"/>
              <a:t>Kliknutím lze upravit styly předlohy textu.</a:t>
            </a:r>
          </a:p>
          <a:p>
            <a:pPr lvl="1"/>
            <a:r>
              <a:rPr lang="cs-CZ"/>
              <a:t>Druhá úroveň</a:t>
            </a:r>
          </a:p>
          <a:p>
            <a:pPr lvl="2"/>
            <a:r>
              <a:rPr lang="cs-CZ"/>
              <a:t>Třetí úroveň</a:t>
            </a:r>
          </a:p>
        </p:txBody>
      </p:sp>
      <p:pic>
        <p:nvPicPr>
          <p:cNvPr id="14" name="Obrázek 13">
            <a:extLst>
              <a:ext uri="{FF2B5EF4-FFF2-40B4-BE49-F238E27FC236}">
                <a16:creationId xmlns:a16="http://schemas.microsoft.com/office/drawing/2014/main" id="{6A3A2FD6-9C9B-4458-A2AA-D1DD17E7E23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91922" y="6059508"/>
            <a:ext cx="858752" cy="580920"/>
          </a:xfrm>
          <a:prstGeom prst="rect">
            <a:avLst/>
          </a:prstGeom>
        </p:spPr>
      </p:pic>
    </p:spTree>
    <p:extLst>
      <p:ext uri="{BB962C8B-B14F-4D97-AF65-F5344CB8AC3E}">
        <p14:creationId xmlns:p14="http://schemas.microsoft.com/office/powerpoint/2010/main" val="3975783331"/>
      </p:ext>
    </p:extLst>
  </p:cSld>
  <p:clrMapOvr>
    <a:masterClrMapping/>
  </p:clrMapOvr>
  <p:extLst>
    <p:ext uri="{DCECCB84-F9BA-43D5-87BE-67443E8EF086}">
      <p15:sldGuideLst xmlns:p15="http://schemas.microsoft.com/office/powerpoint/2012/main">
        <p15:guide id="1" orient="horz" pos="3657">
          <p15:clr>
            <a:srgbClr val="FBAE40"/>
          </p15:clr>
        </p15:guide>
        <p15:guide id="2" pos="7242">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Nadpis, podnadpis a tři sloupce">
    <p:spTree>
      <p:nvGrpSpPr>
        <p:cNvPr id="1" name=""/>
        <p:cNvGrpSpPr/>
        <p:nvPr/>
      </p:nvGrpSpPr>
      <p:grpSpPr>
        <a:xfrm>
          <a:off x="0" y="0"/>
          <a:ext cx="0" cy="0"/>
          <a:chOff x="0" y="0"/>
          <a:chExt cx="0" cy="0"/>
        </a:xfrm>
      </p:grpSpPr>
      <p:sp>
        <p:nvSpPr>
          <p:cNvPr id="13" name="Zástupný symbol pro obsah 12">
            <a:extLst>
              <a:ext uri="{FF2B5EF4-FFF2-40B4-BE49-F238E27FC236}">
                <a16:creationId xmlns:a16="http://schemas.microsoft.com/office/drawing/2014/main" id="{548D6DE9-EB16-4D0A-9F96-DD69C3E97213}"/>
              </a:ext>
            </a:extLst>
          </p:cNvPr>
          <p:cNvSpPr>
            <a:spLocks noGrp="1"/>
          </p:cNvSpPr>
          <p:nvPr>
            <p:ph sz="quarter" idx="22"/>
          </p:nvPr>
        </p:nvSpPr>
        <p:spPr>
          <a:xfrm>
            <a:off x="4440000" y="1692002"/>
            <a:ext cx="3311525" cy="2230711"/>
          </a:xfrm>
        </p:spPr>
        <p:txBody>
          <a:bodyPr/>
          <a:lstStyle/>
          <a:p>
            <a:pPr lvl="0"/>
            <a:r>
              <a:rPr lang="cs-CZ"/>
              <a:t>Kliknutím lze upravit styly předlohy textu.</a:t>
            </a:r>
          </a:p>
        </p:txBody>
      </p:sp>
      <p:sp>
        <p:nvSpPr>
          <p:cNvPr id="2" name="Zástupný symbol pro zápatí 1"/>
          <p:cNvSpPr>
            <a:spLocks noGrp="1"/>
          </p:cNvSpPr>
          <p:nvPr>
            <p:ph type="ftr" sz="quarter" idx="10"/>
          </p:nvPr>
        </p:nvSpPr>
        <p:spPr/>
        <p:txBody>
          <a:bodyPr/>
          <a:lstStyle>
            <a:lvl1pPr>
              <a:defRPr/>
            </a:lvl1pPr>
          </a:lstStyle>
          <a:p>
            <a:r>
              <a:rPr lang="cs-CZ" altLang="cs-CZ"/>
              <a:t>Sylva Žáková Talpová, Jan Žák</a:t>
            </a:r>
            <a:endParaRPr lang="cs-CZ" alt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6" name="Zástupný symbol pro text 5">
            <a:extLst>
              <a:ext uri="{FF2B5EF4-FFF2-40B4-BE49-F238E27FC236}">
                <a16:creationId xmlns:a16="http://schemas.microsoft.com/office/drawing/2014/main" id="{C2D097E9-9E99-4F02-A434-E69D713D0FBC}"/>
              </a:ext>
            </a:extLst>
          </p:cNvPr>
          <p:cNvSpPr>
            <a:spLocks noGrp="1"/>
          </p:cNvSpPr>
          <p:nvPr>
            <p:ph type="body" sz="quarter" idx="12"/>
          </p:nvPr>
        </p:nvSpPr>
        <p:spPr>
          <a:xfrm>
            <a:off x="719999" y="4414271"/>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a:t>Kliknutím lze upravit styly předlohy textu.</a:t>
            </a:r>
          </a:p>
        </p:txBody>
      </p:sp>
      <p:sp>
        <p:nvSpPr>
          <p:cNvPr id="7" name="Zástupný symbol pro text 5">
            <a:extLst>
              <a:ext uri="{FF2B5EF4-FFF2-40B4-BE49-F238E27FC236}">
                <a16:creationId xmlns:a16="http://schemas.microsoft.com/office/drawing/2014/main" id="{7E169087-A2FD-4849-9AAC-BD41AA07A5EA}"/>
              </a:ext>
            </a:extLst>
          </p:cNvPr>
          <p:cNvSpPr>
            <a:spLocks noGrp="1"/>
          </p:cNvSpPr>
          <p:nvPr>
            <p:ph type="body" sz="quarter" idx="14"/>
          </p:nvPr>
        </p:nvSpPr>
        <p:spPr>
          <a:xfrm>
            <a:off x="4440000" y="4414271"/>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a:t>Kliknutím lze upravit styly předlohy textu.</a:t>
            </a:r>
          </a:p>
        </p:txBody>
      </p:sp>
      <p:sp>
        <p:nvSpPr>
          <p:cNvPr id="9" name="Zástupný symbol pro text 5">
            <a:extLst>
              <a:ext uri="{FF2B5EF4-FFF2-40B4-BE49-F238E27FC236}">
                <a16:creationId xmlns:a16="http://schemas.microsoft.com/office/drawing/2014/main" id="{E14CE5FF-FB97-4634-9714-4B5C0FDA3862}"/>
              </a:ext>
            </a:extLst>
          </p:cNvPr>
          <p:cNvSpPr>
            <a:spLocks noGrp="1"/>
          </p:cNvSpPr>
          <p:nvPr>
            <p:ph type="body" sz="quarter" idx="15"/>
          </p:nvPr>
        </p:nvSpPr>
        <p:spPr>
          <a:xfrm>
            <a:off x="8161200" y="4414270"/>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a:t>Kliknutím lze upravit styly předlohy textu.</a:t>
            </a:r>
          </a:p>
        </p:txBody>
      </p:sp>
      <p:sp>
        <p:nvSpPr>
          <p:cNvPr id="14" name="Zástupný symbol pro text 13">
            <a:extLst>
              <a:ext uri="{FF2B5EF4-FFF2-40B4-BE49-F238E27FC236}">
                <a16:creationId xmlns:a16="http://schemas.microsoft.com/office/drawing/2014/main" id="{DD220DBF-2B26-4E32-826A-79839FF51027}"/>
              </a:ext>
            </a:extLst>
          </p:cNvPr>
          <p:cNvSpPr>
            <a:spLocks noGrp="1"/>
          </p:cNvSpPr>
          <p:nvPr>
            <p:ph type="body" sz="quarter" idx="19"/>
          </p:nvPr>
        </p:nvSpPr>
        <p:spPr>
          <a:xfrm>
            <a:off x="720725" y="4025136"/>
            <a:ext cx="3311525" cy="216000"/>
          </a:xfrm>
        </p:spPr>
        <p:txBody>
          <a:bodyPr anchor="ctr"/>
          <a:lstStyle>
            <a:lvl1pPr>
              <a:lnSpc>
                <a:spcPts val="1100"/>
              </a:lnSpc>
              <a:defRPr sz="1000" b="0"/>
            </a:lvl1pPr>
          </a:lstStyle>
          <a:p>
            <a:pPr lvl="0"/>
            <a:r>
              <a:rPr lang="cs-CZ"/>
              <a:t>Kliknutím lze upravit styly předlohy textu.</a:t>
            </a:r>
          </a:p>
        </p:txBody>
      </p:sp>
      <p:sp>
        <p:nvSpPr>
          <p:cNvPr id="15" name="Zástupný symbol pro text 13">
            <a:extLst>
              <a:ext uri="{FF2B5EF4-FFF2-40B4-BE49-F238E27FC236}">
                <a16:creationId xmlns:a16="http://schemas.microsoft.com/office/drawing/2014/main" id="{AD9E96F9-7F56-4453-A9FC-693AF7E57BB4}"/>
              </a:ext>
            </a:extLst>
          </p:cNvPr>
          <p:cNvSpPr>
            <a:spLocks noGrp="1"/>
          </p:cNvSpPr>
          <p:nvPr>
            <p:ph type="body" sz="quarter" idx="20"/>
          </p:nvPr>
        </p:nvSpPr>
        <p:spPr>
          <a:xfrm>
            <a:off x="4440475" y="4025136"/>
            <a:ext cx="3311525" cy="216000"/>
          </a:xfrm>
        </p:spPr>
        <p:txBody>
          <a:bodyPr anchor="ctr"/>
          <a:lstStyle>
            <a:lvl1pPr>
              <a:lnSpc>
                <a:spcPts val="1100"/>
              </a:lnSpc>
              <a:defRPr sz="1000" b="0"/>
            </a:lvl1pPr>
          </a:lstStyle>
          <a:p>
            <a:pPr lvl="0"/>
            <a:r>
              <a:rPr lang="cs-CZ"/>
              <a:t>Kliknutím lze upravit styly předlohy textu.</a:t>
            </a:r>
          </a:p>
        </p:txBody>
      </p:sp>
      <p:sp>
        <p:nvSpPr>
          <p:cNvPr id="16" name="Zástupný symbol pro text 13">
            <a:extLst>
              <a:ext uri="{FF2B5EF4-FFF2-40B4-BE49-F238E27FC236}">
                <a16:creationId xmlns:a16="http://schemas.microsoft.com/office/drawing/2014/main" id="{88362389-3E8C-4129-819C-75F0F7922D0F}"/>
              </a:ext>
            </a:extLst>
          </p:cNvPr>
          <p:cNvSpPr>
            <a:spLocks noGrp="1"/>
          </p:cNvSpPr>
          <p:nvPr>
            <p:ph type="body" sz="quarter" idx="21"/>
          </p:nvPr>
        </p:nvSpPr>
        <p:spPr>
          <a:xfrm>
            <a:off x="8161436" y="4025136"/>
            <a:ext cx="3311525" cy="216000"/>
          </a:xfrm>
        </p:spPr>
        <p:txBody>
          <a:bodyPr anchor="ctr"/>
          <a:lstStyle>
            <a:lvl1pPr>
              <a:lnSpc>
                <a:spcPts val="1100"/>
              </a:lnSpc>
              <a:defRPr sz="1000" b="0"/>
            </a:lvl1pPr>
          </a:lstStyle>
          <a:p>
            <a:pPr lvl="0"/>
            <a:r>
              <a:rPr lang="cs-CZ"/>
              <a:t>Kliknutím lze upravit styly předlohy textu.</a:t>
            </a:r>
          </a:p>
        </p:txBody>
      </p:sp>
      <p:sp>
        <p:nvSpPr>
          <p:cNvPr id="18" name="Zástupný symbol pro obsah 12">
            <a:extLst>
              <a:ext uri="{FF2B5EF4-FFF2-40B4-BE49-F238E27FC236}">
                <a16:creationId xmlns:a16="http://schemas.microsoft.com/office/drawing/2014/main" id="{DE897ACA-C285-471C-BF3F-2886D04C7F9F}"/>
              </a:ext>
            </a:extLst>
          </p:cNvPr>
          <p:cNvSpPr>
            <a:spLocks noGrp="1"/>
          </p:cNvSpPr>
          <p:nvPr>
            <p:ph sz="quarter" idx="23"/>
          </p:nvPr>
        </p:nvSpPr>
        <p:spPr>
          <a:xfrm>
            <a:off x="719999" y="1692002"/>
            <a:ext cx="3311525" cy="2230711"/>
          </a:xfrm>
        </p:spPr>
        <p:txBody>
          <a:bodyPr/>
          <a:lstStyle/>
          <a:p>
            <a:pPr lvl="0"/>
            <a:r>
              <a:rPr lang="cs-CZ"/>
              <a:t>Kliknutím lze upravit styly předlohy textu.</a:t>
            </a:r>
          </a:p>
        </p:txBody>
      </p:sp>
      <p:sp>
        <p:nvSpPr>
          <p:cNvPr id="20" name="Zástupný symbol pro obsah 12">
            <a:extLst>
              <a:ext uri="{FF2B5EF4-FFF2-40B4-BE49-F238E27FC236}">
                <a16:creationId xmlns:a16="http://schemas.microsoft.com/office/drawing/2014/main" id="{9AF93628-9CF3-4CB5-A8C7-735B527D49B2}"/>
              </a:ext>
            </a:extLst>
          </p:cNvPr>
          <p:cNvSpPr>
            <a:spLocks noGrp="1"/>
          </p:cNvSpPr>
          <p:nvPr>
            <p:ph sz="quarter" idx="24"/>
          </p:nvPr>
        </p:nvSpPr>
        <p:spPr>
          <a:xfrm>
            <a:off x="8160001" y="1692002"/>
            <a:ext cx="3311525" cy="2230711"/>
          </a:xfrm>
        </p:spPr>
        <p:txBody>
          <a:bodyPr/>
          <a:lstStyle/>
          <a:p>
            <a:pPr lvl="0"/>
            <a:r>
              <a:rPr lang="cs-CZ"/>
              <a:t>Kliknutím lze upravit styly předlohy textu.</a:t>
            </a:r>
          </a:p>
        </p:txBody>
      </p:sp>
      <p:sp>
        <p:nvSpPr>
          <p:cNvPr id="19" name="Zástupný symbol pro text 7">
            <a:extLst>
              <a:ext uri="{FF2B5EF4-FFF2-40B4-BE49-F238E27FC236}">
                <a16:creationId xmlns:a16="http://schemas.microsoft.com/office/drawing/2014/main" id="{9F610B39-FB78-4767-BA31-C3D4E7D5586C}"/>
              </a:ext>
            </a:extLst>
          </p:cNvPr>
          <p:cNvSpPr>
            <a:spLocks noGrp="1"/>
          </p:cNvSpPr>
          <p:nvPr>
            <p:ph type="body" sz="quarter" idx="13"/>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cs-CZ"/>
              <a:t>Kliknutím lze upravit styly předlohy textu.</a:t>
            </a:r>
          </a:p>
        </p:txBody>
      </p:sp>
      <p:sp>
        <p:nvSpPr>
          <p:cNvPr id="21" name="Nadpis 12">
            <a:extLst>
              <a:ext uri="{FF2B5EF4-FFF2-40B4-BE49-F238E27FC236}">
                <a16:creationId xmlns:a16="http://schemas.microsoft.com/office/drawing/2014/main" id="{6B0440B8-6781-4DF7-853B-03D5855A8CB8}"/>
              </a:ext>
            </a:extLst>
          </p:cNvPr>
          <p:cNvSpPr>
            <a:spLocks noGrp="1"/>
          </p:cNvSpPr>
          <p:nvPr>
            <p:ph type="title"/>
          </p:nvPr>
        </p:nvSpPr>
        <p:spPr>
          <a:xfrm>
            <a:off x="720000" y="720000"/>
            <a:ext cx="10753200" cy="451576"/>
          </a:xfrm>
        </p:spPr>
        <p:txBody>
          <a:bodyPr/>
          <a:lstStyle/>
          <a:p>
            <a:r>
              <a:rPr lang="cs-CZ"/>
              <a:t>Kliknutím lze upravit styl.</a:t>
            </a:r>
          </a:p>
        </p:txBody>
      </p:sp>
      <p:pic>
        <p:nvPicPr>
          <p:cNvPr id="22" name="Obrázek 21">
            <a:extLst>
              <a:ext uri="{FF2B5EF4-FFF2-40B4-BE49-F238E27FC236}">
                <a16:creationId xmlns:a16="http://schemas.microsoft.com/office/drawing/2014/main" id="{6FCA30E9-0899-4BB2-A33A-8E8587324D0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91922" y="6059508"/>
            <a:ext cx="858752" cy="580920"/>
          </a:xfrm>
          <a:prstGeom prst="rect">
            <a:avLst/>
          </a:prstGeom>
        </p:spPr>
      </p:pic>
    </p:spTree>
    <p:extLst>
      <p:ext uri="{BB962C8B-B14F-4D97-AF65-F5344CB8AC3E}">
        <p14:creationId xmlns:p14="http://schemas.microsoft.com/office/powerpoint/2010/main" val="1330771017"/>
      </p:ext>
    </p:extLst>
  </p:cSld>
  <p:clrMapOvr>
    <a:masterClrMapping/>
  </p:clrMapOvr>
  <p:extLst>
    <p:ext uri="{DCECCB84-F9BA-43D5-87BE-67443E8EF086}">
      <p15:sldGuideLst xmlns:p15="http://schemas.microsoft.com/office/powerpoint/2012/main">
        <p15:guide id="1" orient="horz" pos="1049">
          <p15:clr>
            <a:srgbClr val="FBAE40"/>
          </p15:clr>
        </p15:guide>
        <p15:guide id="2" pos="384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Obsah a text bez nadpisu">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ltLang="cs-CZ"/>
              <a:t>Sylva Žáková Talpová, Jan Žák</a:t>
            </a:r>
            <a:endParaRPr lang="cs-CZ" alt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14" name="Zástupný symbol pro obsah 2"/>
          <p:cNvSpPr>
            <a:spLocks noGrp="1"/>
          </p:cNvSpPr>
          <p:nvPr>
            <p:ph idx="1"/>
          </p:nvPr>
        </p:nvSpPr>
        <p:spPr>
          <a:xfrm>
            <a:off x="6272212" y="692150"/>
            <a:ext cx="5200987" cy="513985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sz="2000" b="0"/>
            </a:lvl1pPr>
            <a:lvl2pPr marL="504000" indent="-180000">
              <a:lnSpc>
                <a:spcPct val="100000"/>
              </a:lnSpc>
              <a:buClr>
                <a:schemeClr val="tx2"/>
              </a:buClr>
              <a:buFont typeface="Arial" panose="020B0604020202020204" pitchFamily="34" charset="0"/>
              <a:buChar char="̶"/>
              <a:defRPr sz="1600"/>
            </a:lvl2pPr>
            <a:lvl3pPr marL="914400" indent="0">
              <a:buNone/>
              <a:defRPr/>
            </a:lvl3pPr>
          </a:lstStyle>
          <a:p>
            <a:pPr lvl="0"/>
            <a:r>
              <a:rPr lang="cs-CZ"/>
              <a:t>Kliknutím lze upravit styly předlohy textu.</a:t>
            </a:r>
          </a:p>
          <a:p>
            <a:pPr lvl="1"/>
            <a:r>
              <a:rPr lang="cs-CZ"/>
              <a:t>Druhá úroveň</a:t>
            </a:r>
          </a:p>
          <a:p>
            <a:pPr lvl="2"/>
            <a:r>
              <a:rPr lang="cs-CZ"/>
              <a:t>Třetí úroveň</a:t>
            </a:r>
          </a:p>
        </p:txBody>
      </p:sp>
      <p:sp>
        <p:nvSpPr>
          <p:cNvPr id="9" name="Zástupný symbol pro obsah 12">
            <a:extLst>
              <a:ext uri="{FF2B5EF4-FFF2-40B4-BE49-F238E27FC236}">
                <a16:creationId xmlns:a16="http://schemas.microsoft.com/office/drawing/2014/main" id="{83517C49-9C06-4658-8660-E0D21D83CE29}"/>
              </a:ext>
            </a:extLst>
          </p:cNvPr>
          <p:cNvSpPr>
            <a:spLocks noGrp="1"/>
          </p:cNvSpPr>
          <p:nvPr>
            <p:ph sz="quarter" idx="24"/>
          </p:nvPr>
        </p:nvSpPr>
        <p:spPr>
          <a:xfrm>
            <a:off x="719137" y="692150"/>
            <a:ext cx="5218413" cy="4899635"/>
          </a:xfrm>
        </p:spPr>
        <p:txBody>
          <a:bodyPr/>
          <a:lstStyle/>
          <a:p>
            <a:pPr lvl="0"/>
            <a:r>
              <a:rPr lang="cs-CZ"/>
              <a:t>Kliknutím lze upravit styly předlohy textu.</a:t>
            </a:r>
          </a:p>
        </p:txBody>
      </p:sp>
      <p:sp>
        <p:nvSpPr>
          <p:cNvPr id="10" name="Zástupný symbol pro text 13">
            <a:extLst>
              <a:ext uri="{FF2B5EF4-FFF2-40B4-BE49-F238E27FC236}">
                <a16:creationId xmlns:a16="http://schemas.microsoft.com/office/drawing/2014/main" id="{F7FD9E97-5F69-494E-8672-595752783306}"/>
              </a:ext>
            </a:extLst>
          </p:cNvPr>
          <p:cNvSpPr>
            <a:spLocks noGrp="1"/>
          </p:cNvSpPr>
          <p:nvPr>
            <p:ph type="body" sz="quarter" idx="19"/>
          </p:nvPr>
        </p:nvSpPr>
        <p:spPr>
          <a:xfrm>
            <a:off x="720725" y="5599670"/>
            <a:ext cx="5218412" cy="216000"/>
          </a:xfrm>
        </p:spPr>
        <p:txBody>
          <a:bodyPr anchor="ctr"/>
          <a:lstStyle>
            <a:lvl1pPr>
              <a:lnSpc>
                <a:spcPts val="1100"/>
              </a:lnSpc>
              <a:defRPr sz="1000" b="0" i="0"/>
            </a:lvl1pPr>
          </a:lstStyle>
          <a:p>
            <a:pPr lvl="0"/>
            <a:r>
              <a:rPr lang="cs-CZ"/>
              <a:t>Kliknutím lze upravit styly předlohy textu.</a:t>
            </a:r>
          </a:p>
        </p:txBody>
      </p:sp>
      <p:pic>
        <p:nvPicPr>
          <p:cNvPr id="8" name="Obrázek 7">
            <a:extLst>
              <a:ext uri="{FF2B5EF4-FFF2-40B4-BE49-F238E27FC236}">
                <a16:creationId xmlns:a16="http://schemas.microsoft.com/office/drawing/2014/main" id="{4E8261C5-758A-4D2F-9F56-BFDCAE9A46A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91922" y="6059508"/>
            <a:ext cx="858752" cy="580920"/>
          </a:xfrm>
          <a:prstGeom prst="rect">
            <a:avLst/>
          </a:prstGeom>
        </p:spPr>
      </p:pic>
    </p:spTree>
    <p:extLst>
      <p:ext uri="{BB962C8B-B14F-4D97-AF65-F5344CB8AC3E}">
        <p14:creationId xmlns:p14="http://schemas.microsoft.com/office/powerpoint/2010/main" val="2685751986"/>
      </p:ext>
    </p:extLst>
  </p:cSld>
  <p:clrMapOvr>
    <a:masterClrMapping/>
  </p:clrMapOvr>
  <p:extLst>
    <p:ext uri="{DCECCB84-F9BA-43D5-87BE-67443E8EF086}">
      <p15:sldGuideLst xmlns:p15="http://schemas.microsoft.com/office/powerpoint/2012/main">
        <p15:guide id="1" orient="horz" pos="3158">
          <p15:clr>
            <a:srgbClr val="FBAE40"/>
          </p15:clr>
        </p15:guide>
        <p15:guide id="2" pos="438">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Obsah bez nadpisu">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ltLang="cs-CZ"/>
              <a:t>Sylva Žáková Talpová, Jan Žák</a:t>
            </a:r>
            <a:endParaRPr lang="cs-CZ" alt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10" name="Zástupný symbol pro obsah 2"/>
          <p:cNvSpPr>
            <a:spLocks noGrp="1"/>
          </p:cNvSpPr>
          <p:nvPr>
            <p:ph idx="1"/>
          </p:nvPr>
        </p:nvSpPr>
        <p:spPr>
          <a:xfrm>
            <a:off x="720000" y="692150"/>
            <a:ext cx="10753200" cy="513985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cs-CZ"/>
              <a:t>Kliknutím lze upravit styly předlohy textu.</a:t>
            </a:r>
          </a:p>
          <a:p>
            <a:pPr lvl="1"/>
            <a:r>
              <a:rPr lang="cs-CZ"/>
              <a:t>Druhá úroveň</a:t>
            </a:r>
          </a:p>
          <a:p>
            <a:pPr lvl="2"/>
            <a:r>
              <a:rPr lang="cs-CZ"/>
              <a:t>Třetí úroveň</a:t>
            </a:r>
          </a:p>
        </p:txBody>
      </p:sp>
      <p:pic>
        <p:nvPicPr>
          <p:cNvPr id="6" name="Obrázek 5">
            <a:extLst>
              <a:ext uri="{FF2B5EF4-FFF2-40B4-BE49-F238E27FC236}">
                <a16:creationId xmlns:a16="http://schemas.microsoft.com/office/drawing/2014/main" id="{6F243F96-CFB0-4597-BBC0-87FD04D98E4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91922" y="6059508"/>
            <a:ext cx="858752" cy="580920"/>
          </a:xfrm>
          <a:prstGeom prst="rect">
            <a:avLst/>
          </a:prstGeom>
        </p:spPr>
      </p:pic>
    </p:spTree>
    <p:extLst>
      <p:ext uri="{BB962C8B-B14F-4D97-AF65-F5344CB8AC3E}">
        <p14:creationId xmlns:p14="http://schemas.microsoft.com/office/powerpoint/2010/main" val="3903815775"/>
      </p:ext>
    </p:extLst>
  </p:cSld>
  <p:clrMapOvr>
    <a:masterClrMapping/>
  </p:clrMapOvr>
  <p:extLst>
    <p:ext uri="{DCECCB84-F9BA-43D5-87BE-67443E8EF086}">
      <p15:sldGuideLst xmlns:p15="http://schemas.microsoft.com/office/powerpoint/2012/main">
        <p15:guide id="1" orient="horz" pos="436">
          <p15:clr>
            <a:srgbClr val="FBAE40"/>
          </p15:clr>
        </p15:guide>
        <p15:guide id="2" pos="438">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Obrázky text - dva sloupce">
    <p:spTree>
      <p:nvGrpSpPr>
        <p:cNvPr id="1" name=""/>
        <p:cNvGrpSpPr/>
        <p:nvPr/>
      </p:nvGrpSpPr>
      <p:grpSpPr>
        <a:xfrm>
          <a:off x="0" y="0"/>
          <a:ext cx="0" cy="0"/>
          <a:chOff x="0" y="0"/>
          <a:chExt cx="0" cy="0"/>
        </a:xfrm>
      </p:grpSpPr>
      <p:sp>
        <p:nvSpPr>
          <p:cNvPr id="12" name="Zástupný symbol pro obsah 12">
            <a:extLst>
              <a:ext uri="{FF2B5EF4-FFF2-40B4-BE49-F238E27FC236}">
                <a16:creationId xmlns:a16="http://schemas.microsoft.com/office/drawing/2014/main" id="{9622FDD6-5C71-4DE9-BFBE-6443A2855E5C}"/>
              </a:ext>
            </a:extLst>
          </p:cNvPr>
          <p:cNvSpPr>
            <a:spLocks noGrp="1"/>
          </p:cNvSpPr>
          <p:nvPr>
            <p:ph sz="quarter" idx="24"/>
          </p:nvPr>
        </p:nvSpPr>
        <p:spPr>
          <a:xfrm>
            <a:off x="719997" y="718712"/>
            <a:ext cx="5220001" cy="3204001"/>
          </a:xfrm>
        </p:spPr>
        <p:txBody>
          <a:bodyPr/>
          <a:lstStyle/>
          <a:p>
            <a:pPr lvl="0"/>
            <a:r>
              <a:rPr lang="cs-CZ"/>
              <a:t>Kliknutím lze upravit styly předlohy textu.</a:t>
            </a:r>
          </a:p>
        </p:txBody>
      </p:sp>
      <p:sp>
        <p:nvSpPr>
          <p:cNvPr id="2" name="Zástupný symbol pro zápatí 1"/>
          <p:cNvSpPr>
            <a:spLocks noGrp="1"/>
          </p:cNvSpPr>
          <p:nvPr>
            <p:ph type="ftr" sz="quarter" idx="10"/>
          </p:nvPr>
        </p:nvSpPr>
        <p:spPr/>
        <p:txBody>
          <a:bodyPr/>
          <a:lstStyle>
            <a:lvl1pPr>
              <a:defRPr/>
            </a:lvl1pPr>
          </a:lstStyle>
          <a:p>
            <a:r>
              <a:rPr lang="cs-CZ" altLang="cs-CZ"/>
              <a:t>Sylva Žáková Talpová, Jan Žák</a:t>
            </a:r>
            <a:endParaRPr lang="cs-CZ" alt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9" name="Zástupný symbol pro text 5">
            <a:extLst>
              <a:ext uri="{FF2B5EF4-FFF2-40B4-BE49-F238E27FC236}">
                <a16:creationId xmlns:a16="http://schemas.microsoft.com/office/drawing/2014/main" id="{8D903DEB-B441-46DB-8462-2640DC8DB3E8}"/>
              </a:ext>
            </a:extLst>
          </p:cNvPr>
          <p:cNvSpPr>
            <a:spLocks noGrp="1"/>
          </p:cNvSpPr>
          <p:nvPr>
            <p:ph type="body" sz="quarter" idx="13"/>
          </p:nvPr>
        </p:nvSpPr>
        <p:spPr>
          <a:xfrm>
            <a:off x="719999" y="4500000"/>
            <a:ext cx="5220000" cy="1331998"/>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a:t>Kliknutím lze upravit styly předlohy textu.</a:t>
            </a:r>
          </a:p>
        </p:txBody>
      </p:sp>
      <p:sp>
        <p:nvSpPr>
          <p:cNvPr id="11" name="Zástupný symbol pro text 13">
            <a:extLst>
              <a:ext uri="{FF2B5EF4-FFF2-40B4-BE49-F238E27FC236}">
                <a16:creationId xmlns:a16="http://schemas.microsoft.com/office/drawing/2014/main" id="{66F1D7B9-D1BE-446E-87CA-6AD81AFA8389}"/>
              </a:ext>
            </a:extLst>
          </p:cNvPr>
          <p:cNvSpPr>
            <a:spLocks noGrp="1"/>
          </p:cNvSpPr>
          <p:nvPr>
            <p:ph type="body" sz="quarter" idx="19"/>
          </p:nvPr>
        </p:nvSpPr>
        <p:spPr>
          <a:xfrm>
            <a:off x="720724" y="4068000"/>
            <a:ext cx="5220000" cy="360000"/>
          </a:xfrm>
        </p:spPr>
        <p:txBody>
          <a:bodyPr/>
          <a:lstStyle>
            <a:lvl1pPr>
              <a:lnSpc>
                <a:spcPts val="1100"/>
              </a:lnSpc>
              <a:defRPr sz="900" b="1"/>
            </a:lvl1pPr>
          </a:lstStyle>
          <a:p>
            <a:pPr lvl="0"/>
            <a:r>
              <a:rPr lang="cs-CZ"/>
              <a:t>Kliknutím lze upravit styly předlohy textu.</a:t>
            </a:r>
          </a:p>
        </p:txBody>
      </p:sp>
      <p:sp>
        <p:nvSpPr>
          <p:cNvPr id="13" name="Zástupný symbol pro text 5">
            <a:extLst>
              <a:ext uri="{FF2B5EF4-FFF2-40B4-BE49-F238E27FC236}">
                <a16:creationId xmlns:a16="http://schemas.microsoft.com/office/drawing/2014/main" id="{3947EF07-8AF7-4904-8565-F5D81E4282DE}"/>
              </a:ext>
            </a:extLst>
          </p:cNvPr>
          <p:cNvSpPr>
            <a:spLocks noGrp="1"/>
          </p:cNvSpPr>
          <p:nvPr>
            <p:ph type="body" sz="quarter" idx="20"/>
          </p:nvPr>
        </p:nvSpPr>
        <p:spPr>
          <a:xfrm>
            <a:off x="6251278" y="4500000"/>
            <a:ext cx="5220000" cy="1331998"/>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a:t>Kliknutím lze upravit styly předlohy textu.</a:t>
            </a:r>
          </a:p>
        </p:txBody>
      </p:sp>
      <p:sp>
        <p:nvSpPr>
          <p:cNvPr id="15" name="Zástupný symbol pro text 13">
            <a:extLst>
              <a:ext uri="{FF2B5EF4-FFF2-40B4-BE49-F238E27FC236}">
                <a16:creationId xmlns:a16="http://schemas.microsoft.com/office/drawing/2014/main" id="{334B9440-7A06-4BF8-9532-C11248171B0C}"/>
              </a:ext>
            </a:extLst>
          </p:cNvPr>
          <p:cNvSpPr>
            <a:spLocks noGrp="1"/>
          </p:cNvSpPr>
          <p:nvPr>
            <p:ph type="body" sz="quarter" idx="22"/>
          </p:nvPr>
        </p:nvSpPr>
        <p:spPr>
          <a:xfrm>
            <a:off x="6252003" y="4068000"/>
            <a:ext cx="5220000" cy="360000"/>
          </a:xfrm>
        </p:spPr>
        <p:txBody>
          <a:bodyPr/>
          <a:lstStyle>
            <a:lvl1pPr>
              <a:lnSpc>
                <a:spcPts val="1100"/>
              </a:lnSpc>
              <a:defRPr sz="900" b="1"/>
            </a:lvl1pPr>
          </a:lstStyle>
          <a:p>
            <a:pPr lvl="0"/>
            <a:r>
              <a:rPr lang="cs-CZ"/>
              <a:t>Kliknutím lze upravit styly předlohy textu.</a:t>
            </a:r>
          </a:p>
        </p:txBody>
      </p:sp>
      <p:sp>
        <p:nvSpPr>
          <p:cNvPr id="17" name="Zástupný symbol pro obsah 12">
            <a:extLst>
              <a:ext uri="{FF2B5EF4-FFF2-40B4-BE49-F238E27FC236}">
                <a16:creationId xmlns:a16="http://schemas.microsoft.com/office/drawing/2014/main" id="{263AA377-982D-4CA3-B9BD-C61AF6524812}"/>
              </a:ext>
            </a:extLst>
          </p:cNvPr>
          <p:cNvSpPr>
            <a:spLocks noGrp="1"/>
          </p:cNvSpPr>
          <p:nvPr>
            <p:ph sz="quarter" idx="25"/>
          </p:nvPr>
        </p:nvSpPr>
        <p:spPr>
          <a:xfrm>
            <a:off x="6251278" y="718712"/>
            <a:ext cx="5220001" cy="3204001"/>
          </a:xfrm>
        </p:spPr>
        <p:txBody>
          <a:bodyPr/>
          <a:lstStyle/>
          <a:p>
            <a:pPr lvl="0"/>
            <a:r>
              <a:rPr lang="cs-CZ"/>
              <a:t>Kliknutím lze upravit styly předlohy textu.</a:t>
            </a:r>
          </a:p>
        </p:txBody>
      </p:sp>
      <p:pic>
        <p:nvPicPr>
          <p:cNvPr id="16" name="Obrázek 15">
            <a:extLst>
              <a:ext uri="{FF2B5EF4-FFF2-40B4-BE49-F238E27FC236}">
                <a16:creationId xmlns:a16="http://schemas.microsoft.com/office/drawing/2014/main" id="{F3FD241E-C136-47D8-959E-BB3B67B34CF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91922" y="6059508"/>
            <a:ext cx="858752" cy="580920"/>
          </a:xfrm>
          <a:prstGeom prst="rect">
            <a:avLst/>
          </a:prstGeom>
        </p:spPr>
      </p:pic>
    </p:spTree>
    <p:extLst>
      <p:ext uri="{BB962C8B-B14F-4D97-AF65-F5344CB8AC3E}">
        <p14:creationId xmlns:p14="http://schemas.microsoft.com/office/powerpoint/2010/main" val="305186034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rázdný snímek">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ltLang="cs-CZ"/>
              <a:t>Sylva Žáková Talpová, Jan Žák</a:t>
            </a:r>
            <a:endParaRPr lang="cs-CZ" alt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pic>
        <p:nvPicPr>
          <p:cNvPr id="5" name="Obrázek 4">
            <a:extLst>
              <a:ext uri="{FF2B5EF4-FFF2-40B4-BE49-F238E27FC236}">
                <a16:creationId xmlns:a16="http://schemas.microsoft.com/office/drawing/2014/main" id="{A47E0891-B72B-451F-A5CC-18CC27B9DFD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91922" y="6059508"/>
            <a:ext cx="858752" cy="580920"/>
          </a:xfrm>
          <a:prstGeom prst="rect">
            <a:avLst/>
          </a:prstGeom>
        </p:spPr>
      </p:pic>
    </p:spTree>
    <p:extLst>
      <p:ext uri="{BB962C8B-B14F-4D97-AF65-F5344CB8AC3E}">
        <p14:creationId xmlns:p14="http://schemas.microsoft.com/office/powerpoint/2010/main" val="11296189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Inverzní snímek s obrázkem">
    <p:bg>
      <p:bgPr>
        <a:solidFill>
          <a:srgbClr val="B9006E"/>
        </a:solidFill>
        <a:effectLst/>
      </p:bgPr>
    </p:bg>
    <p:spTree>
      <p:nvGrpSpPr>
        <p:cNvPr id="1" name=""/>
        <p:cNvGrpSpPr/>
        <p:nvPr/>
      </p:nvGrpSpPr>
      <p:grpSpPr>
        <a:xfrm>
          <a:off x="0" y="0"/>
          <a:ext cx="0" cy="0"/>
          <a:chOff x="0" y="0"/>
          <a:chExt cx="0" cy="0"/>
        </a:xfrm>
      </p:grpSpPr>
      <p:sp>
        <p:nvSpPr>
          <p:cNvPr id="4" name="Zástupný symbol pro zápatí 1"/>
          <p:cNvSpPr>
            <a:spLocks noGrp="1"/>
          </p:cNvSpPr>
          <p:nvPr>
            <p:ph type="ftr" sz="quarter" idx="10"/>
          </p:nvPr>
        </p:nvSpPr>
        <p:spPr>
          <a:xfrm>
            <a:off x="720000" y="6228000"/>
            <a:ext cx="7920000" cy="252000"/>
          </a:xfrm>
        </p:spPr>
        <p:txBody>
          <a:bodyPr/>
          <a:lstStyle>
            <a:lvl1pPr>
              <a:defRPr>
                <a:solidFill>
                  <a:schemeClr val="bg1"/>
                </a:solidFill>
              </a:defRPr>
            </a:lvl1pPr>
          </a:lstStyle>
          <a:p>
            <a:r>
              <a:rPr lang="cs-CZ"/>
              <a:t>Sylva Žáková Talpová, Jan Žák</a:t>
            </a:r>
            <a:endParaRPr lang="cs-CZ" dirty="0"/>
          </a:p>
        </p:txBody>
      </p:sp>
      <p:sp>
        <p:nvSpPr>
          <p:cNvPr id="5" name="Zástupný symbol pro číslo snímku 2"/>
          <p:cNvSpPr>
            <a:spLocks noGrp="1"/>
          </p:cNvSpPr>
          <p:nvPr>
            <p:ph type="sldNum" sz="quarter" idx="11"/>
          </p:nvPr>
        </p:nvSpPr>
        <p:spPr>
          <a:xfrm>
            <a:off x="414000" y="6228000"/>
            <a:ext cx="252000" cy="252000"/>
          </a:xfrm>
        </p:spPr>
        <p:txBody>
          <a:bodyPr/>
          <a:lstStyle>
            <a:lvl1pPr>
              <a:defRPr>
                <a:solidFill>
                  <a:schemeClr val="bg1"/>
                </a:solidFill>
              </a:defRPr>
            </a:lvl1pPr>
          </a:lstStyle>
          <a:p>
            <a:fld id="{D6D6C118-631F-4A80-9886-907009361577}" type="slidenum">
              <a:rPr lang="cs-CZ" altLang="cs-CZ" smtClean="0"/>
              <a:pPr/>
              <a:t>‹#›</a:t>
            </a:fld>
            <a:endParaRPr lang="cs-CZ" altLang="cs-CZ" dirty="0"/>
          </a:p>
        </p:txBody>
      </p:sp>
      <p:sp>
        <p:nvSpPr>
          <p:cNvPr id="8" name="Zástupný symbol pro obrázek 7"/>
          <p:cNvSpPr>
            <a:spLocks noGrp="1"/>
          </p:cNvSpPr>
          <p:nvPr>
            <p:ph type="pic" sz="quarter" idx="12"/>
          </p:nvPr>
        </p:nvSpPr>
        <p:spPr>
          <a:xfrm>
            <a:off x="0" y="1"/>
            <a:ext cx="12192000" cy="5842000"/>
          </a:xfrm>
        </p:spPr>
        <p:txBody>
          <a:bodyPr anchor="ctr"/>
          <a:lstStyle>
            <a:lvl1pPr algn="ctr">
              <a:defRPr>
                <a:solidFill>
                  <a:schemeClr val="bg1"/>
                </a:solidFill>
              </a:defRPr>
            </a:lvl1pPr>
          </a:lstStyle>
          <a:p>
            <a:r>
              <a:rPr lang="cs-CZ"/>
              <a:t>Kliknutím na ikonu přidáte obrázek.</a:t>
            </a:r>
            <a:endParaRPr lang="cs-CZ" dirty="0"/>
          </a:p>
        </p:txBody>
      </p:sp>
      <p:pic>
        <p:nvPicPr>
          <p:cNvPr id="9" name="Obrázek 8">
            <a:extLst>
              <a:ext uri="{FF2B5EF4-FFF2-40B4-BE49-F238E27FC236}">
                <a16:creationId xmlns:a16="http://schemas.microsoft.com/office/drawing/2014/main" id="{4F60899B-36F3-4125-A4D2-BF77A443E53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77426" y="6050485"/>
            <a:ext cx="883410" cy="597601"/>
          </a:xfrm>
          <a:prstGeom prst="rect">
            <a:avLst/>
          </a:prstGeom>
        </p:spPr>
      </p:pic>
    </p:spTree>
    <p:extLst>
      <p:ext uri="{BB962C8B-B14F-4D97-AF65-F5344CB8AC3E}">
        <p14:creationId xmlns:p14="http://schemas.microsoft.com/office/powerpoint/2010/main" val="39900655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nímek MUNI ECON">
    <p:bg>
      <p:bgPr>
        <a:solidFill>
          <a:srgbClr val="B9006E"/>
        </a:solidFill>
        <a:effectLst/>
      </p:bgPr>
    </p:bg>
    <p:spTree>
      <p:nvGrpSpPr>
        <p:cNvPr id="1" name=""/>
        <p:cNvGrpSpPr/>
        <p:nvPr/>
      </p:nvGrpSpPr>
      <p:grpSpPr>
        <a:xfrm>
          <a:off x="0" y="0"/>
          <a:ext cx="0" cy="0"/>
          <a:chOff x="0" y="0"/>
          <a:chExt cx="0" cy="0"/>
        </a:xfrm>
      </p:grpSpPr>
      <p:pic>
        <p:nvPicPr>
          <p:cNvPr id="4" name="Obrázek 3">
            <a:extLst>
              <a:ext uri="{FF2B5EF4-FFF2-40B4-BE49-F238E27FC236}">
                <a16:creationId xmlns:a16="http://schemas.microsoft.com/office/drawing/2014/main" id="{3F35F32C-C513-46D5-A31A-1C8F92EC97F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23135" y="2019299"/>
            <a:ext cx="4199887" cy="2841099"/>
          </a:xfrm>
          <a:prstGeom prst="rect">
            <a:avLst/>
          </a:prstGeom>
        </p:spPr>
      </p:pic>
      <p:sp>
        <p:nvSpPr>
          <p:cNvPr id="3" name="Zástupný symbol pro zápatí 1"/>
          <p:cNvSpPr>
            <a:spLocks noGrp="1"/>
          </p:cNvSpPr>
          <p:nvPr>
            <p:ph type="ftr" sz="quarter" idx="10"/>
          </p:nvPr>
        </p:nvSpPr>
        <p:spPr>
          <a:xfrm>
            <a:off x="720000" y="6228000"/>
            <a:ext cx="7920000" cy="252000"/>
          </a:xfrm>
        </p:spPr>
        <p:txBody>
          <a:bodyPr/>
          <a:lstStyle>
            <a:lvl1pPr>
              <a:defRPr>
                <a:solidFill>
                  <a:srgbClr val="B9006E"/>
                </a:solidFill>
              </a:defRPr>
            </a:lvl1pPr>
          </a:lstStyle>
          <a:p>
            <a:r>
              <a:rPr lang="cs-CZ"/>
              <a:t>Sylva Žáková Talpová, Jan Žák</a:t>
            </a:r>
            <a:endParaRPr lang="cs-CZ" dirty="0"/>
          </a:p>
        </p:txBody>
      </p:sp>
      <p:sp>
        <p:nvSpPr>
          <p:cNvPr id="5" name="Zástupný symbol pro číslo snímku 2"/>
          <p:cNvSpPr>
            <a:spLocks noGrp="1"/>
          </p:cNvSpPr>
          <p:nvPr>
            <p:ph type="sldNum" sz="quarter" idx="11"/>
          </p:nvPr>
        </p:nvSpPr>
        <p:spPr>
          <a:xfrm>
            <a:off x="414000" y="6228000"/>
            <a:ext cx="252000" cy="252000"/>
          </a:xfrm>
        </p:spPr>
        <p:txBody>
          <a:bodyPr/>
          <a:lstStyle>
            <a:lvl1pPr>
              <a:defRPr>
                <a:solidFill>
                  <a:srgbClr val="B9006E"/>
                </a:solidFill>
              </a:defRPr>
            </a:lvl1pPr>
          </a:lstStyle>
          <a:p>
            <a:fld id="{D6D6C118-631F-4A80-9886-907009361577}" type="slidenum">
              <a:rPr lang="cs-CZ" altLang="cs-CZ" smtClean="0"/>
              <a:pPr/>
              <a:t>‹#›</a:t>
            </a:fld>
            <a:endParaRPr lang="cs-CZ" altLang="cs-CZ" dirty="0"/>
          </a:p>
        </p:txBody>
      </p:sp>
    </p:spTree>
    <p:extLst>
      <p:ext uri="{BB962C8B-B14F-4D97-AF65-F5344CB8AC3E}">
        <p14:creationId xmlns:p14="http://schemas.microsoft.com/office/powerpoint/2010/main" val="325400644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nímek MUNI">
    <p:bg>
      <p:bgRef idx="1001">
        <a:schemeClr val="bg2"/>
      </p:bgRef>
    </p:bg>
    <p:spTree>
      <p:nvGrpSpPr>
        <p:cNvPr id="1" name=""/>
        <p:cNvGrpSpPr/>
        <p:nvPr/>
      </p:nvGrpSpPr>
      <p:grpSpPr>
        <a:xfrm>
          <a:off x="0" y="0"/>
          <a:ext cx="0" cy="0"/>
          <a:chOff x="0" y="0"/>
          <a:chExt cx="0" cy="0"/>
        </a:xfrm>
      </p:grpSpPr>
      <p:pic>
        <p:nvPicPr>
          <p:cNvPr id="4" name="Obrázek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50208" y="2434288"/>
            <a:ext cx="7673489" cy="1989423"/>
          </a:xfrm>
          <a:prstGeom prst="rect">
            <a:avLst/>
          </a:prstGeom>
        </p:spPr>
      </p:pic>
      <p:sp>
        <p:nvSpPr>
          <p:cNvPr id="3" name="Zástupný symbol pro zápatí 1">
            <a:extLst>
              <a:ext uri="{FF2B5EF4-FFF2-40B4-BE49-F238E27FC236}">
                <a16:creationId xmlns:a16="http://schemas.microsoft.com/office/drawing/2014/main" id="{F7D96717-61A6-4CA4-8435-E0D536EBA67F}"/>
              </a:ext>
            </a:extLst>
          </p:cNvPr>
          <p:cNvSpPr>
            <a:spLocks noGrp="1"/>
          </p:cNvSpPr>
          <p:nvPr>
            <p:ph type="ftr" sz="quarter" idx="10"/>
          </p:nvPr>
        </p:nvSpPr>
        <p:spPr>
          <a:xfrm>
            <a:off x="720000" y="6228000"/>
            <a:ext cx="7920000" cy="252000"/>
          </a:xfrm>
        </p:spPr>
        <p:txBody>
          <a:bodyPr/>
          <a:lstStyle>
            <a:lvl1pPr>
              <a:defRPr>
                <a:solidFill>
                  <a:srgbClr val="0000DC"/>
                </a:solidFill>
              </a:defRPr>
            </a:lvl1pPr>
          </a:lstStyle>
          <a:p>
            <a:r>
              <a:rPr lang="cs-CZ"/>
              <a:t>Sylva Žáková Talpová, Jan Žák</a:t>
            </a:r>
            <a:endParaRPr lang="cs-CZ" dirty="0"/>
          </a:p>
        </p:txBody>
      </p:sp>
      <p:sp>
        <p:nvSpPr>
          <p:cNvPr id="5" name="Zástupný symbol pro číslo snímku 2">
            <a:extLst>
              <a:ext uri="{FF2B5EF4-FFF2-40B4-BE49-F238E27FC236}">
                <a16:creationId xmlns:a16="http://schemas.microsoft.com/office/drawing/2014/main" id="{599CB6BE-5475-43A1-B06C-8E7566E44666}"/>
              </a:ext>
            </a:extLst>
          </p:cNvPr>
          <p:cNvSpPr>
            <a:spLocks noGrp="1"/>
          </p:cNvSpPr>
          <p:nvPr>
            <p:ph type="sldNum" sz="quarter" idx="11"/>
          </p:nvPr>
        </p:nvSpPr>
        <p:spPr>
          <a:xfrm>
            <a:off x="414000" y="6228000"/>
            <a:ext cx="252000" cy="252000"/>
          </a:xfrm>
        </p:spPr>
        <p:txBody>
          <a:bodyPr/>
          <a:lstStyle>
            <a:lvl1pPr>
              <a:defRPr>
                <a:solidFill>
                  <a:srgbClr val="0000DC"/>
                </a:solidFill>
              </a:defRPr>
            </a:lvl1pPr>
          </a:lstStyle>
          <a:p>
            <a:fld id="{D6D6C118-631F-4A80-9886-907009361577}" type="slidenum">
              <a:rPr lang="cs-CZ" altLang="cs-CZ" smtClean="0"/>
              <a:pPr/>
              <a:t>‹#›</a:t>
            </a:fld>
            <a:endParaRPr lang="cs-CZ" altLang="cs-CZ" dirty="0"/>
          </a:p>
        </p:txBody>
      </p:sp>
    </p:spTree>
    <p:extLst>
      <p:ext uri="{BB962C8B-B14F-4D97-AF65-F5344CB8AC3E}">
        <p14:creationId xmlns:p14="http://schemas.microsoft.com/office/powerpoint/2010/main" val="2030058473"/>
      </p:ext>
    </p:extLst>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Úvodní snímek – inverzní">
    <p:bg>
      <p:bgPr>
        <a:solidFill>
          <a:srgbClr val="B9006E"/>
        </a:solidFill>
        <a:effectLst/>
      </p:bgPr>
    </p:bg>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lvl1pPr>
              <a:defRPr>
                <a:solidFill>
                  <a:schemeClr val="bg1"/>
                </a:solidFill>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cs-CZ" altLang="cs-CZ" sz="1200" b="0" i="0" u="none" strike="noStrike" kern="1200" cap="none" spc="0" normalizeH="0" baseline="0" noProof="0">
                <a:ln>
                  <a:noFill/>
                </a:ln>
                <a:solidFill>
                  <a:srgbClr val="FFFFFF"/>
                </a:solidFill>
                <a:effectLst/>
                <a:uLnTx/>
                <a:uFillTx/>
                <a:latin typeface="Arial"/>
                <a:ea typeface="+mn-ea"/>
                <a:cs typeface="+mn-cs"/>
              </a:rPr>
              <a:t>Sylva Žáková Talpová, Jan Žák</a:t>
            </a:r>
            <a:endParaRPr kumimoji="0" lang="cs-CZ" altLang="cs-CZ" sz="1200" b="0" i="0" u="none" strike="noStrike" kern="1200" cap="none" spc="0" normalizeH="0" baseline="0" noProof="0" dirty="0">
              <a:ln>
                <a:noFill/>
              </a:ln>
              <a:solidFill>
                <a:srgbClr val="FFFFFF"/>
              </a:solidFill>
              <a:effectLst/>
              <a:uLnTx/>
              <a:uFillTx/>
              <a:latin typeface="Arial"/>
              <a:ea typeface="+mn-ea"/>
              <a:cs typeface="+mn-cs"/>
            </a:endParaRPr>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lvl1pPr>
              <a:defRPr>
                <a:solidFill>
                  <a:schemeClr val="bg1"/>
                </a:solidFill>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0DE708CC-0C3F-4567-9698-B54C0F35BD31}" type="slidenum">
              <a:rPr kumimoji="0" lang="cs-CZ" altLang="cs-CZ" sz="1200" b="0" i="0" u="none" strike="noStrike" kern="1200" cap="none" spc="0" normalizeH="0" baseline="0" noProof="0" smtClean="0">
                <a:ln>
                  <a:noFill/>
                </a:ln>
                <a:solidFill>
                  <a:srgbClr val="FFFFFF"/>
                </a:solidFill>
                <a:effectLst/>
                <a:uLnTx/>
                <a:uFillTx/>
                <a:latin typeface="Arial"/>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a:t>
            </a:fld>
            <a:endParaRPr kumimoji="0" lang="cs-CZ" altLang="cs-CZ" sz="1200" b="0" i="0" u="none" strike="noStrike" kern="1200" cap="none" spc="0" normalizeH="0" baseline="0" noProof="0" dirty="0">
              <a:ln>
                <a:noFill/>
              </a:ln>
              <a:solidFill>
                <a:srgbClr val="FFFFFF"/>
              </a:solidFill>
              <a:effectLst/>
              <a:uLnTx/>
              <a:uFillTx/>
              <a:latin typeface="Arial"/>
              <a:ea typeface="+mn-ea"/>
              <a:cs typeface="+mn-cs"/>
            </a:endParaRPr>
          </a:p>
        </p:txBody>
      </p:sp>
      <p:sp>
        <p:nvSpPr>
          <p:cNvPr id="7" name="Nadpis 6">
            <a:extLst>
              <a:ext uri="{FF2B5EF4-FFF2-40B4-BE49-F238E27FC236}">
                <a16:creationId xmlns:a16="http://schemas.microsoft.com/office/drawing/2014/main" id="{322FA9F0-97E4-45C3-84A8-592F85A6A3A2}"/>
              </a:ext>
            </a:extLst>
          </p:cNvPr>
          <p:cNvSpPr>
            <a:spLocks noGrp="1"/>
          </p:cNvSpPr>
          <p:nvPr>
            <p:ph type="title"/>
          </p:nvPr>
        </p:nvSpPr>
        <p:spPr>
          <a:xfrm>
            <a:off x="398502" y="2900365"/>
            <a:ext cx="11361600" cy="1171580"/>
          </a:xfrm>
        </p:spPr>
        <p:txBody>
          <a:bodyPr anchor="t"/>
          <a:lstStyle>
            <a:lvl1pPr algn="l">
              <a:lnSpc>
                <a:spcPts val="4400"/>
              </a:lnSpc>
              <a:defRPr sz="4400">
                <a:solidFill>
                  <a:schemeClr val="bg1"/>
                </a:solidFill>
              </a:defRPr>
            </a:lvl1pPr>
          </a:lstStyle>
          <a:p>
            <a:r>
              <a:rPr lang="cs-CZ"/>
              <a:t>Kliknutím lze upravit styl.</a:t>
            </a:r>
            <a:endParaRPr lang="cs-CZ" dirty="0"/>
          </a:p>
        </p:txBody>
      </p:sp>
      <p:sp>
        <p:nvSpPr>
          <p:cNvPr id="8" name="Podnadpis 2"/>
          <p:cNvSpPr>
            <a:spLocks noGrp="1"/>
          </p:cNvSpPr>
          <p:nvPr>
            <p:ph type="subTitle" idx="1"/>
          </p:nvPr>
        </p:nvSpPr>
        <p:spPr>
          <a:xfrm>
            <a:off x="398502" y="4116402"/>
            <a:ext cx="11361600" cy="698497"/>
          </a:xfrm>
        </p:spPr>
        <p:txBody>
          <a:bodyPr anchor="t"/>
          <a:lstStyle>
            <a:lvl1pPr marL="0" indent="0" algn="l">
              <a:buNone/>
              <a:defRPr lang="cs-CZ" sz="2400" b="0" dirty="0">
                <a:solidFill>
                  <a:schemeClr val="bg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lze upravit styl předlohy.</a:t>
            </a:r>
            <a:endParaRPr lang="cs-CZ" dirty="0"/>
          </a:p>
        </p:txBody>
      </p:sp>
      <p:pic>
        <p:nvPicPr>
          <p:cNvPr id="11" name="Obrázek 10">
            <a:extLst>
              <a:ext uri="{FF2B5EF4-FFF2-40B4-BE49-F238E27FC236}">
                <a16:creationId xmlns:a16="http://schemas.microsoft.com/office/drawing/2014/main" id="{1A2D5337-C607-4767-9675-2A7AE5CC3A8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4000" y="414000"/>
            <a:ext cx="1520782" cy="1028764"/>
          </a:xfrm>
          <a:prstGeom prst="rect">
            <a:avLst/>
          </a:prstGeom>
        </p:spPr>
      </p:pic>
    </p:spTree>
    <p:extLst>
      <p:ext uri="{BB962C8B-B14F-4D97-AF65-F5344CB8AC3E}">
        <p14:creationId xmlns:p14="http://schemas.microsoft.com/office/powerpoint/2010/main" val="1352601857"/>
      </p:ext>
    </p:extLst>
  </p:cSld>
  <p:clrMapOvr>
    <a:masterClrMapping/>
  </p:clrMapOvr>
  <p:extLst>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adpis, podnadpis a obsah">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720000" y="1692002"/>
            <a:ext cx="10753200" cy="4139998"/>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cs-CZ"/>
              <a:t>Kliknutím lze upravit styly předlohy textu.</a:t>
            </a:r>
          </a:p>
          <a:p>
            <a:pPr lvl="1"/>
            <a:r>
              <a:rPr lang="cs-CZ"/>
              <a:t>Druhá úroveň</a:t>
            </a:r>
          </a:p>
          <a:p>
            <a:pPr lvl="2"/>
            <a:r>
              <a:rPr lang="cs-CZ"/>
              <a:t>Třetí úroveň</a:t>
            </a:r>
          </a:p>
        </p:txBody>
      </p:sp>
      <p:sp>
        <p:nvSpPr>
          <p:cNvPr id="4" name="Zástupný symbol pro zápatí 3"/>
          <p:cNvSpPr>
            <a:spLocks noGrp="1"/>
          </p:cNvSpPr>
          <p:nvPr>
            <p:ph type="ftr" sz="quarter" idx="10"/>
          </p:nvPr>
        </p:nvSpPr>
        <p:spPr/>
        <p:txBody>
          <a:bodyPr/>
          <a:lstStyle>
            <a:lvl1pPr>
              <a:defRPr sz="1200"/>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cs-CZ" altLang="cs-CZ" sz="1200" b="0" i="0" u="none" strike="noStrike" kern="1200" cap="none" spc="0" normalizeH="0" baseline="0" noProof="0">
                <a:ln>
                  <a:noFill/>
                </a:ln>
                <a:solidFill>
                  <a:srgbClr val="0000DC"/>
                </a:solidFill>
                <a:effectLst/>
                <a:uLnTx/>
                <a:uFillTx/>
                <a:latin typeface="Arial"/>
                <a:ea typeface="+mn-ea"/>
                <a:cs typeface="+mn-cs"/>
              </a:rPr>
              <a:t>Sylva Žáková Talpová, Jan Žák</a:t>
            </a:r>
            <a:endParaRPr kumimoji="0" lang="cs-CZ" altLang="cs-CZ" sz="1200" b="0" i="0" u="none" strike="noStrike" kern="1200" cap="none" spc="0" normalizeH="0" baseline="0" noProof="0" dirty="0">
              <a:ln>
                <a:noFill/>
              </a:ln>
              <a:solidFill>
                <a:srgbClr val="0000DC"/>
              </a:solidFill>
              <a:effectLst/>
              <a:uLnTx/>
              <a:uFillTx/>
              <a:latin typeface="Arial"/>
              <a:ea typeface="+mn-ea"/>
              <a:cs typeface="+mn-cs"/>
            </a:endParaRPr>
          </a:p>
        </p:txBody>
      </p:sp>
      <p:sp>
        <p:nvSpPr>
          <p:cNvPr id="5" name="Zástupný symbol pro číslo snímku 4"/>
          <p:cNvSpPr>
            <a:spLocks noGrp="1"/>
          </p:cNvSpPr>
          <p:nvPr>
            <p:ph type="sldNum" sz="quarter" idx="11"/>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0970407D-EE58-4A0B-824B-1D3AE42DD9CF}" type="slidenum">
              <a:rPr kumimoji="0" lang="cs-CZ" altLang="cs-CZ" sz="1200" b="0" i="0" u="none" strike="noStrike" kern="1200" cap="none" spc="0" normalizeH="0" baseline="0" noProof="0">
                <a:ln>
                  <a:noFill/>
                </a:ln>
                <a:solidFill>
                  <a:srgbClr val="0000DC"/>
                </a:solidFill>
                <a:effectLst/>
                <a:uLnTx/>
                <a:uFillTx/>
                <a:latin typeface="Arial"/>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a:t>
            </a:fld>
            <a:endParaRPr kumimoji="0" lang="cs-CZ" altLang="cs-CZ" sz="1200" b="0" i="0" u="none" strike="noStrike" kern="1200" cap="none" spc="0" normalizeH="0" baseline="0" noProof="0" dirty="0">
              <a:ln>
                <a:noFill/>
              </a:ln>
              <a:solidFill>
                <a:srgbClr val="0000DC"/>
              </a:solidFill>
              <a:effectLst/>
              <a:uLnTx/>
              <a:uFillTx/>
              <a:latin typeface="Arial"/>
              <a:ea typeface="+mn-ea"/>
              <a:cs typeface="+mn-cs"/>
            </a:endParaRPr>
          </a:p>
        </p:txBody>
      </p:sp>
      <p:sp>
        <p:nvSpPr>
          <p:cNvPr id="7" name="Zástupný symbol pro text 7">
            <a:extLst>
              <a:ext uri="{FF2B5EF4-FFF2-40B4-BE49-F238E27FC236}">
                <a16:creationId xmlns:a16="http://schemas.microsoft.com/office/drawing/2014/main" id="{9F610B39-FB78-4767-BA31-C3D4E7D5586C}"/>
              </a:ext>
            </a:extLst>
          </p:cNvPr>
          <p:cNvSpPr>
            <a:spLocks noGrp="1"/>
          </p:cNvSpPr>
          <p:nvPr>
            <p:ph type="body" sz="quarter" idx="13"/>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cs-CZ"/>
              <a:t>Kliknutím lze upravit styly předlohy textu.</a:t>
            </a:r>
          </a:p>
        </p:txBody>
      </p:sp>
      <p:sp>
        <p:nvSpPr>
          <p:cNvPr id="13" name="Nadpis 12">
            <a:extLst>
              <a:ext uri="{FF2B5EF4-FFF2-40B4-BE49-F238E27FC236}">
                <a16:creationId xmlns:a16="http://schemas.microsoft.com/office/drawing/2014/main" id="{6B0440B8-6781-4DF7-853B-03D5855A8CB8}"/>
              </a:ext>
            </a:extLst>
          </p:cNvPr>
          <p:cNvSpPr>
            <a:spLocks noGrp="1"/>
          </p:cNvSpPr>
          <p:nvPr>
            <p:ph type="title"/>
          </p:nvPr>
        </p:nvSpPr>
        <p:spPr/>
        <p:txBody>
          <a:bodyPr/>
          <a:lstStyle/>
          <a:p>
            <a:r>
              <a:rPr lang="cs-CZ"/>
              <a:t>Kliknutím lze upravit styl.</a:t>
            </a:r>
          </a:p>
        </p:txBody>
      </p:sp>
      <p:pic>
        <p:nvPicPr>
          <p:cNvPr id="8" name="Obrázek 7">
            <a:extLst>
              <a:ext uri="{FF2B5EF4-FFF2-40B4-BE49-F238E27FC236}">
                <a16:creationId xmlns:a16="http://schemas.microsoft.com/office/drawing/2014/main" id="{BF1866C0-9E4A-449F-8756-70AFEADAD41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91922" y="6059508"/>
            <a:ext cx="858752" cy="580920"/>
          </a:xfrm>
          <a:prstGeom prst="rect">
            <a:avLst/>
          </a:prstGeom>
        </p:spPr>
      </p:pic>
    </p:spTree>
    <p:extLst>
      <p:ext uri="{BB962C8B-B14F-4D97-AF65-F5344CB8AC3E}">
        <p14:creationId xmlns:p14="http://schemas.microsoft.com/office/powerpoint/2010/main" val="42677276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adpis a porovnání">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cs-CZ" altLang="cs-CZ" sz="1200" b="0" i="0" u="none" strike="noStrike" kern="1200" cap="none" spc="0" normalizeH="0" baseline="0" noProof="0">
                <a:ln>
                  <a:noFill/>
                </a:ln>
                <a:solidFill>
                  <a:srgbClr val="0000DC"/>
                </a:solidFill>
                <a:effectLst/>
                <a:uLnTx/>
                <a:uFillTx/>
                <a:latin typeface="Arial"/>
                <a:ea typeface="+mn-ea"/>
                <a:cs typeface="+mn-cs"/>
              </a:rPr>
              <a:t>Sylva Žáková Talpová, Jan Žák</a:t>
            </a:r>
            <a:endParaRPr kumimoji="0" lang="cs-CZ" altLang="cs-CZ" sz="1200" b="0" i="0" u="none" strike="noStrike" kern="1200" cap="none" spc="0" normalizeH="0" baseline="0" noProof="0" dirty="0">
              <a:ln>
                <a:noFill/>
              </a:ln>
              <a:solidFill>
                <a:srgbClr val="0000DC"/>
              </a:solidFill>
              <a:effectLst/>
              <a:uLnTx/>
              <a:uFillTx/>
              <a:latin typeface="Arial"/>
              <a:ea typeface="+mn-ea"/>
              <a:cs typeface="+mn-cs"/>
            </a:endParaRPr>
          </a:p>
        </p:txBody>
      </p:sp>
      <p:sp>
        <p:nvSpPr>
          <p:cNvPr id="3" name="Zástupný symbol pro číslo snímku 2"/>
          <p:cNvSpPr>
            <a:spLocks noGrp="1"/>
          </p:cNvSpPr>
          <p:nvPr>
            <p:ph type="sldNum" sz="quarter" idx="11"/>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D6D6C118-631F-4A80-9886-907009361577}" type="slidenum">
              <a:rPr kumimoji="0" lang="cs-CZ" altLang="cs-CZ" sz="1200" b="0" i="0" u="none" strike="noStrike" kern="1200" cap="none" spc="0" normalizeH="0" baseline="0" noProof="0">
                <a:ln>
                  <a:noFill/>
                </a:ln>
                <a:solidFill>
                  <a:srgbClr val="0000DC"/>
                </a:solidFill>
                <a:effectLst/>
                <a:uLnTx/>
                <a:uFillTx/>
                <a:latin typeface="Arial"/>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a:t>
            </a:fld>
            <a:endParaRPr kumimoji="0" lang="cs-CZ" altLang="cs-CZ" sz="1200" b="0" i="0" u="none" strike="noStrike" kern="1200" cap="none" spc="0" normalizeH="0" baseline="0" noProof="0" dirty="0">
              <a:ln>
                <a:noFill/>
              </a:ln>
              <a:solidFill>
                <a:srgbClr val="0000DC"/>
              </a:solidFill>
              <a:effectLst/>
              <a:uLnTx/>
              <a:uFillTx/>
              <a:latin typeface="Arial"/>
              <a:ea typeface="+mn-ea"/>
              <a:cs typeface="+mn-cs"/>
            </a:endParaRPr>
          </a:p>
        </p:txBody>
      </p:sp>
      <p:sp>
        <p:nvSpPr>
          <p:cNvPr id="16" name="Zástupný symbol pro text 7">
            <a:extLst>
              <a:ext uri="{FF2B5EF4-FFF2-40B4-BE49-F238E27FC236}">
                <a16:creationId xmlns:a16="http://schemas.microsoft.com/office/drawing/2014/main" id="{9F610B39-FB78-4767-BA31-C3D4E7D5586C}"/>
              </a:ext>
            </a:extLst>
          </p:cNvPr>
          <p:cNvSpPr>
            <a:spLocks noGrp="1"/>
          </p:cNvSpPr>
          <p:nvPr>
            <p:ph type="body" sz="quarter" idx="26"/>
          </p:nvPr>
        </p:nvSpPr>
        <p:spPr>
          <a:xfrm>
            <a:off x="720725" y="1296001"/>
            <a:ext cx="5220000" cy="271576"/>
          </a:xfrm>
        </p:spPr>
        <p:txBody>
          <a:bodyPr lIns="0" tIns="0" rIns="0" bIns="0">
            <a:noAutofit/>
          </a:bodyPr>
          <a:lstStyle>
            <a:lvl1pPr algn="l">
              <a:lnSpc>
                <a:spcPts val="2300"/>
              </a:lnSpc>
              <a:defRPr sz="2000" b="0">
                <a:solidFill>
                  <a:schemeClr val="tx2"/>
                </a:solidFill>
              </a:defRPr>
            </a:lvl1pPr>
          </a:lstStyle>
          <a:p>
            <a:pPr lvl="0"/>
            <a:r>
              <a:rPr lang="cs-CZ"/>
              <a:t>Kliknutím lze upravit styly předlohy textu.</a:t>
            </a:r>
          </a:p>
        </p:txBody>
      </p:sp>
      <p:sp>
        <p:nvSpPr>
          <p:cNvPr id="18" name="Nadpis 12">
            <a:extLst>
              <a:ext uri="{FF2B5EF4-FFF2-40B4-BE49-F238E27FC236}">
                <a16:creationId xmlns:a16="http://schemas.microsoft.com/office/drawing/2014/main" id="{6B0440B8-6781-4DF7-853B-03D5855A8CB8}"/>
              </a:ext>
            </a:extLst>
          </p:cNvPr>
          <p:cNvSpPr>
            <a:spLocks noGrp="1"/>
          </p:cNvSpPr>
          <p:nvPr>
            <p:ph type="title"/>
          </p:nvPr>
        </p:nvSpPr>
        <p:spPr>
          <a:xfrm>
            <a:off x="720000" y="720000"/>
            <a:ext cx="10753200" cy="451576"/>
          </a:xfrm>
        </p:spPr>
        <p:txBody>
          <a:bodyPr/>
          <a:lstStyle/>
          <a:p>
            <a:r>
              <a:rPr lang="cs-CZ"/>
              <a:t>Kliknutím lze upravit styl.</a:t>
            </a:r>
          </a:p>
        </p:txBody>
      </p:sp>
      <p:sp>
        <p:nvSpPr>
          <p:cNvPr id="21" name="Zástupný symbol pro text 7">
            <a:extLst>
              <a:ext uri="{FF2B5EF4-FFF2-40B4-BE49-F238E27FC236}">
                <a16:creationId xmlns:a16="http://schemas.microsoft.com/office/drawing/2014/main" id="{9F610B39-FB78-4767-BA31-C3D4E7D5586C}"/>
              </a:ext>
            </a:extLst>
          </p:cNvPr>
          <p:cNvSpPr>
            <a:spLocks noGrp="1"/>
          </p:cNvSpPr>
          <p:nvPr>
            <p:ph type="body" sz="quarter" idx="27"/>
          </p:nvPr>
        </p:nvSpPr>
        <p:spPr>
          <a:xfrm>
            <a:off x="6251278" y="1290515"/>
            <a:ext cx="5220000" cy="271576"/>
          </a:xfrm>
        </p:spPr>
        <p:txBody>
          <a:bodyPr lIns="0" tIns="0" rIns="0" bIns="0">
            <a:noAutofit/>
          </a:bodyPr>
          <a:lstStyle>
            <a:lvl1pPr algn="l">
              <a:lnSpc>
                <a:spcPts val="2300"/>
              </a:lnSpc>
              <a:defRPr sz="2000" b="0">
                <a:solidFill>
                  <a:schemeClr val="tx2"/>
                </a:solidFill>
              </a:defRPr>
            </a:lvl1pPr>
          </a:lstStyle>
          <a:p>
            <a:pPr lvl="0"/>
            <a:r>
              <a:rPr lang="cs-CZ"/>
              <a:t>Kliknutím lze upravit styly předlohy textu.</a:t>
            </a:r>
          </a:p>
        </p:txBody>
      </p:sp>
      <p:sp>
        <p:nvSpPr>
          <p:cNvPr id="22" name="Zástupný symbol pro obsah 2"/>
          <p:cNvSpPr>
            <a:spLocks noGrp="1"/>
          </p:cNvSpPr>
          <p:nvPr>
            <p:ph idx="1"/>
          </p:nvPr>
        </p:nvSpPr>
        <p:spPr>
          <a:xfrm>
            <a:off x="720000" y="1692001"/>
            <a:ext cx="5219998" cy="414000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cs-CZ"/>
              <a:t>Kliknutím lze upravit styly předlohy textu.</a:t>
            </a:r>
          </a:p>
          <a:p>
            <a:pPr lvl="1"/>
            <a:r>
              <a:rPr lang="cs-CZ"/>
              <a:t>Druhá úroveň</a:t>
            </a:r>
          </a:p>
          <a:p>
            <a:pPr lvl="2"/>
            <a:r>
              <a:rPr lang="cs-CZ"/>
              <a:t>Třetí úroveň</a:t>
            </a:r>
          </a:p>
        </p:txBody>
      </p:sp>
      <p:sp>
        <p:nvSpPr>
          <p:cNvPr id="23" name="Zástupný symbol pro obsah 2"/>
          <p:cNvSpPr>
            <a:spLocks noGrp="1"/>
          </p:cNvSpPr>
          <p:nvPr>
            <p:ph idx="28"/>
          </p:nvPr>
        </p:nvSpPr>
        <p:spPr>
          <a:xfrm>
            <a:off x="6251280" y="1690271"/>
            <a:ext cx="5219998" cy="414000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cs-CZ"/>
              <a:t>Kliknutím lze upravit styly předlohy textu.</a:t>
            </a:r>
          </a:p>
          <a:p>
            <a:pPr lvl="1"/>
            <a:r>
              <a:rPr lang="cs-CZ"/>
              <a:t>Druhá úroveň</a:t>
            </a:r>
          </a:p>
          <a:p>
            <a:pPr lvl="2"/>
            <a:r>
              <a:rPr lang="cs-CZ"/>
              <a:t>Třetí úroveň</a:t>
            </a:r>
          </a:p>
        </p:txBody>
      </p:sp>
      <p:pic>
        <p:nvPicPr>
          <p:cNvPr id="10" name="Obrázek 9">
            <a:extLst>
              <a:ext uri="{FF2B5EF4-FFF2-40B4-BE49-F238E27FC236}">
                <a16:creationId xmlns:a16="http://schemas.microsoft.com/office/drawing/2014/main" id="{0DEA7DE3-FBF5-48DB-AE89-99F65F9D8C2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91922" y="6059508"/>
            <a:ext cx="858752" cy="580920"/>
          </a:xfrm>
          <a:prstGeom prst="rect">
            <a:avLst/>
          </a:prstGeom>
        </p:spPr>
      </p:pic>
    </p:spTree>
    <p:extLst>
      <p:ext uri="{BB962C8B-B14F-4D97-AF65-F5344CB8AC3E}">
        <p14:creationId xmlns:p14="http://schemas.microsoft.com/office/powerpoint/2010/main" val="1809773638"/>
      </p:ext>
    </p:extLst>
  </p:cSld>
  <p:clrMapOvr>
    <a:masterClrMapping/>
  </p:clrMapOvr>
  <p:extLst>
    <p:ext uri="{DCECCB84-F9BA-43D5-87BE-67443E8EF086}">
      <p15:sldGuideLst xmlns:p15="http://schemas.microsoft.com/office/powerpoint/2012/main">
        <p15:guide id="1" orient="horz" pos="2886">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Nadpis, obsah a text">
    <p:spTree>
      <p:nvGrpSpPr>
        <p:cNvPr id="1" name=""/>
        <p:cNvGrpSpPr/>
        <p:nvPr/>
      </p:nvGrpSpPr>
      <p:grpSpPr>
        <a:xfrm>
          <a:off x="0" y="0"/>
          <a:ext cx="0" cy="0"/>
          <a:chOff x="0" y="0"/>
          <a:chExt cx="0" cy="0"/>
        </a:xfrm>
      </p:grpSpPr>
      <p:sp>
        <p:nvSpPr>
          <p:cNvPr id="11" name="Zástupný symbol pro obsah 12">
            <a:extLst>
              <a:ext uri="{FF2B5EF4-FFF2-40B4-BE49-F238E27FC236}">
                <a16:creationId xmlns:a16="http://schemas.microsoft.com/office/drawing/2014/main" id="{83517C49-9C06-4658-8660-E0D21D83CE29}"/>
              </a:ext>
            </a:extLst>
          </p:cNvPr>
          <p:cNvSpPr>
            <a:spLocks noGrp="1"/>
          </p:cNvSpPr>
          <p:nvPr>
            <p:ph sz="quarter" idx="24"/>
          </p:nvPr>
        </p:nvSpPr>
        <p:spPr>
          <a:xfrm>
            <a:off x="719137" y="1695074"/>
            <a:ext cx="5218413" cy="3896711"/>
          </a:xfrm>
        </p:spPr>
        <p:txBody>
          <a:bodyPr/>
          <a:lstStyle/>
          <a:p>
            <a:pPr lvl="0"/>
            <a:r>
              <a:rPr lang="cs-CZ"/>
              <a:t>Kliknutím lze upravit styly předlohy textu.</a:t>
            </a:r>
          </a:p>
        </p:txBody>
      </p:sp>
      <p:sp>
        <p:nvSpPr>
          <p:cNvPr id="2" name="Zástupný symbol pro zápatí 1"/>
          <p:cNvSpPr>
            <a:spLocks noGrp="1"/>
          </p:cNvSpPr>
          <p:nvPr>
            <p:ph type="ftr" sz="quarter"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cs-CZ" altLang="cs-CZ" sz="1200" b="0" i="0" u="none" strike="noStrike" kern="1200" cap="none" spc="0" normalizeH="0" baseline="0" noProof="0">
                <a:ln>
                  <a:noFill/>
                </a:ln>
                <a:solidFill>
                  <a:srgbClr val="0000DC"/>
                </a:solidFill>
                <a:effectLst/>
                <a:uLnTx/>
                <a:uFillTx/>
                <a:latin typeface="Arial"/>
                <a:ea typeface="+mn-ea"/>
                <a:cs typeface="+mn-cs"/>
              </a:rPr>
              <a:t>Sylva Žáková Talpová, Jan Žák</a:t>
            </a:r>
            <a:endParaRPr kumimoji="0" lang="cs-CZ" altLang="cs-CZ" sz="1200" b="0" i="0" u="none" strike="noStrike" kern="1200" cap="none" spc="0" normalizeH="0" baseline="0" noProof="0" dirty="0">
              <a:ln>
                <a:noFill/>
              </a:ln>
              <a:solidFill>
                <a:srgbClr val="0000DC"/>
              </a:solidFill>
              <a:effectLst/>
              <a:uLnTx/>
              <a:uFillTx/>
              <a:latin typeface="Arial"/>
              <a:ea typeface="+mn-ea"/>
              <a:cs typeface="+mn-cs"/>
            </a:endParaRPr>
          </a:p>
        </p:txBody>
      </p:sp>
      <p:sp>
        <p:nvSpPr>
          <p:cNvPr id="3" name="Zástupný symbol pro číslo snímku 2"/>
          <p:cNvSpPr>
            <a:spLocks noGrp="1"/>
          </p:cNvSpPr>
          <p:nvPr>
            <p:ph type="sldNum" sz="quarter" idx="11"/>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D6D6C118-631F-4A80-9886-907009361577}" type="slidenum">
              <a:rPr kumimoji="0" lang="cs-CZ" altLang="cs-CZ" sz="1200" b="0" i="0" u="none" strike="noStrike" kern="1200" cap="none" spc="0" normalizeH="0" baseline="0" noProof="0">
                <a:ln>
                  <a:noFill/>
                </a:ln>
                <a:solidFill>
                  <a:srgbClr val="0000DC"/>
                </a:solidFill>
                <a:effectLst/>
                <a:uLnTx/>
                <a:uFillTx/>
                <a:latin typeface="Arial"/>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a:t>
            </a:fld>
            <a:endParaRPr kumimoji="0" lang="cs-CZ" altLang="cs-CZ" sz="1200" b="0" i="0" u="none" strike="noStrike" kern="1200" cap="none" spc="0" normalizeH="0" baseline="0" noProof="0" dirty="0">
              <a:ln>
                <a:noFill/>
              </a:ln>
              <a:solidFill>
                <a:srgbClr val="0000DC"/>
              </a:solidFill>
              <a:effectLst/>
              <a:uLnTx/>
              <a:uFillTx/>
              <a:latin typeface="Arial"/>
              <a:ea typeface="+mn-ea"/>
              <a:cs typeface="+mn-cs"/>
            </a:endParaRPr>
          </a:p>
        </p:txBody>
      </p:sp>
      <p:sp>
        <p:nvSpPr>
          <p:cNvPr id="4" name="Nadpis 3">
            <a:extLst>
              <a:ext uri="{FF2B5EF4-FFF2-40B4-BE49-F238E27FC236}">
                <a16:creationId xmlns:a16="http://schemas.microsoft.com/office/drawing/2014/main" id="{ABDE9BC5-EE25-44B2-8081-F2B94BAA680C}"/>
              </a:ext>
            </a:extLst>
          </p:cNvPr>
          <p:cNvSpPr>
            <a:spLocks noGrp="1"/>
          </p:cNvSpPr>
          <p:nvPr>
            <p:ph type="title"/>
          </p:nvPr>
        </p:nvSpPr>
        <p:spPr/>
        <p:txBody>
          <a:bodyPr/>
          <a:lstStyle/>
          <a:p>
            <a:r>
              <a:rPr lang="cs-CZ"/>
              <a:t>Kliknutím lze upravit styl.</a:t>
            </a:r>
            <a:endParaRPr lang="cs-CZ" dirty="0"/>
          </a:p>
        </p:txBody>
      </p:sp>
      <p:sp>
        <p:nvSpPr>
          <p:cNvPr id="9" name="Zástupný symbol pro text 13">
            <a:extLst>
              <a:ext uri="{FF2B5EF4-FFF2-40B4-BE49-F238E27FC236}">
                <a16:creationId xmlns:a16="http://schemas.microsoft.com/office/drawing/2014/main" id="{F7FD9E97-5F69-494E-8672-595752783306}"/>
              </a:ext>
            </a:extLst>
          </p:cNvPr>
          <p:cNvSpPr>
            <a:spLocks noGrp="1"/>
          </p:cNvSpPr>
          <p:nvPr>
            <p:ph type="body" sz="quarter" idx="19"/>
          </p:nvPr>
        </p:nvSpPr>
        <p:spPr>
          <a:xfrm>
            <a:off x="720725" y="5599670"/>
            <a:ext cx="5218412" cy="216000"/>
          </a:xfrm>
        </p:spPr>
        <p:txBody>
          <a:bodyPr anchor="ctr"/>
          <a:lstStyle>
            <a:lvl1pPr>
              <a:lnSpc>
                <a:spcPts val="1100"/>
              </a:lnSpc>
              <a:defRPr sz="1000" b="0" i="0"/>
            </a:lvl1pPr>
          </a:lstStyle>
          <a:p>
            <a:pPr lvl="0"/>
            <a:r>
              <a:rPr lang="cs-CZ"/>
              <a:t>Kliknutím lze upravit styly předlohy textu.</a:t>
            </a:r>
          </a:p>
        </p:txBody>
      </p:sp>
      <p:sp>
        <p:nvSpPr>
          <p:cNvPr id="12" name="Zástupný symbol pro obsah 2"/>
          <p:cNvSpPr>
            <a:spLocks noGrp="1"/>
          </p:cNvSpPr>
          <p:nvPr>
            <p:ph idx="28"/>
          </p:nvPr>
        </p:nvSpPr>
        <p:spPr>
          <a:xfrm>
            <a:off x="6251280" y="1667024"/>
            <a:ext cx="5219998" cy="414000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sz="2000" b="0"/>
            </a:lvl1pPr>
            <a:lvl2pPr marL="504000" indent="-180000">
              <a:lnSpc>
                <a:spcPct val="100000"/>
              </a:lnSpc>
              <a:buClr>
                <a:schemeClr val="tx2"/>
              </a:buClr>
              <a:buFont typeface="Arial" panose="020B0604020202020204" pitchFamily="34" charset="0"/>
              <a:buChar char="̶"/>
              <a:defRPr sz="1600"/>
            </a:lvl2pPr>
            <a:lvl3pPr marL="914400" indent="0">
              <a:buNone/>
              <a:defRPr/>
            </a:lvl3pPr>
          </a:lstStyle>
          <a:p>
            <a:pPr lvl="0"/>
            <a:r>
              <a:rPr lang="cs-CZ"/>
              <a:t>Kliknutím lze upravit styly předlohy textu.</a:t>
            </a:r>
          </a:p>
          <a:p>
            <a:pPr lvl="1"/>
            <a:r>
              <a:rPr lang="cs-CZ"/>
              <a:t>Druhá úroveň</a:t>
            </a:r>
          </a:p>
          <a:p>
            <a:pPr lvl="2"/>
            <a:r>
              <a:rPr lang="cs-CZ"/>
              <a:t>Třetí úroveň</a:t>
            </a:r>
          </a:p>
        </p:txBody>
      </p:sp>
      <p:pic>
        <p:nvPicPr>
          <p:cNvPr id="14" name="Obrázek 13">
            <a:extLst>
              <a:ext uri="{FF2B5EF4-FFF2-40B4-BE49-F238E27FC236}">
                <a16:creationId xmlns:a16="http://schemas.microsoft.com/office/drawing/2014/main" id="{6A3A2FD6-9C9B-4458-A2AA-D1DD17E7E23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91922" y="6059508"/>
            <a:ext cx="858752" cy="580920"/>
          </a:xfrm>
          <a:prstGeom prst="rect">
            <a:avLst/>
          </a:prstGeom>
        </p:spPr>
      </p:pic>
    </p:spTree>
    <p:extLst>
      <p:ext uri="{BB962C8B-B14F-4D97-AF65-F5344CB8AC3E}">
        <p14:creationId xmlns:p14="http://schemas.microsoft.com/office/powerpoint/2010/main" val="415105293"/>
      </p:ext>
    </p:extLst>
  </p:cSld>
  <p:clrMapOvr>
    <a:masterClrMapping/>
  </p:clrMapOvr>
  <p:extLst>
    <p:ext uri="{DCECCB84-F9BA-43D5-87BE-67443E8EF086}">
      <p15:sldGuideLst xmlns:p15="http://schemas.microsoft.com/office/powerpoint/2012/main">
        <p15:guide id="1" orient="horz" pos="3657">
          <p15:clr>
            <a:srgbClr val="FBAE40"/>
          </p15:clr>
        </p15:guide>
        <p15:guide id="2" pos="7242">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Nadpis, podnadpis a tři sloupce">
    <p:spTree>
      <p:nvGrpSpPr>
        <p:cNvPr id="1" name=""/>
        <p:cNvGrpSpPr/>
        <p:nvPr/>
      </p:nvGrpSpPr>
      <p:grpSpPr>
        <a:xfrm>
          <a:off x="0" y="0"/>
          <a:ext cx="0" cy="0"/>
          <a:chOff x="0" y="0"/>
          <a:chExt cx="0" cy="0"/>
        </a:xfrm>
      </p:grpSpPr>
      <p:sp>
        <p:nvSpPr>
          <p:cNvPr id="13" name="Zástupný symbol pro obsah 12">
            <a:extLst>
              <a:ext uri="{FF2B5EF4-FFF2-40B4-BE49-F238E27FC236}">
                <a16:creationId xmlns:a16="http://schemas.microsoft.com/office/drawing/2014/main" id="{548D6DE9-EB16-4D0A-9F96-DD69C3E97213}"/>
              </a:ext>
            </a:extLst>
          </p:cNvPr>
          <p:cNvSpPr>
            <a:spLocks noGrp="1"/>
          </p:cNvSpPr>
          <p:nvPr>
            <p:ph sz="quarter" idx="22"/>
          </p:nvPr>
        </p:nvSpPr>
        <p:spPr>
          <a:xfrm>
            <a:off x="4440000" y="1692002"/>
            <a:ext cx="3311525" cy="2230711"/>
          </a:xfrm>
        </p:spPr>
        <p:txBody>
          <a:bodyPr/>
          <a:lstStyle/>
          <a:p>
            <a:pPr lvl="0"/>
            <a:r>
              <a:rPr lang="cs-CZ"/>
              <a:t>Kliknutím lze upravit styly předlohy textu.</a:t>
            </a:r>
          </a:p>
        </p:txBody>
      </p:sp>
      <p:sp>
        <p:nvSpPr>
          <p:cNvPr id="2" name="Zástupný symbol pro zápatí 1"/>
          <p:cNvSpPr>
            <a:spLocks noGrp="1"/>
          </p:cNvSpPr>
          <p:nvPr>
            <p:ph type="ftr" sz="quarter"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cs-CZ" altLang="cs-CZ" sz="1200" b="0" i="0" u="none" strike="noStrike" kern="1200" cap="none" spc="0" normalizeH="0" baseline="0" noProof="0">
                <a:ln>
                  <a:noFill/>
                </a:ln>
                <a:solidFill>
                  <a:srgbClr val="0000DC"/>
                </a:solidFill>
                <a:effectLst/>
                <a:uLnTx/>
                <a:uFillTx/>
                <a:latin typeface="Arial"/>
                <a:ea typeface="+mn-ea"/>
                <a:cs typeface="+mn-cs"/>
              </a:rPr>
              <a:t>Sylva Žáková Talpová, Jan Žák</a:t>
            </a:r>
            <a:endParaRPr kumimoji="0" lang="cs-CZ" altLang="cs-CZ" sz="1200" b="0" i="0" u="none" strike="noStrike" kern="1200" cap="none" spc="0" normalizeH="0" baseline="0" noProof="0" dirty="0">
              <a:ln>
                <a:noFill/>
              </a:ln>
              <a:solidFill>
                <a:srgbClr val="0000DC"/>
              </a:solidFill>
              <a:effectLst/>
              <a:uLnTx/>
              <a:uFillTx/>
              <a:latin typeface="Arial"/>
              <a:ea typeface="+mn-ea"/>
              <a:cs typeface="+mn-cs"/>
            </a:endParaRPr>
          </a:p>
        </p:txBody>
      </p:sp>
      <p:sp>
        <p:nvSpPr>
          <p:cNvPr id="3" name="Zástupný symbol pro číslo snímku 2"/>
          <p:cNvSpPr>
            <a:spLocks noGrp="1"/>
          </p:cNvSpPr>
          <p:nvPr>
            <p:ph type="sldNum" sz="quarter" idx="11"/>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D6D6C118-631F-4A80-9886-907009361577}" type="slidenum">
              <a:rPr kumimoji="0" lang="cs-CZ" altLang="cs-CZ" sz="1200" b="0" i="0" u="none" strike="noStrike" kern="1200" cap="none" spc="0" normalizeH="0" baseline="0" noProof="0">
                <a:ln>
                  <a:noFill/>
                </a:ln>
                <a:solidFill>
                  <a:srgbClr val="0000DC"/>
                </a:solidFill>
                <a:effectLst/>
                <a:uLnTx/>
                <a:uFillTx/>
                <a:latin typeface="Arial"/>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a:t>
            </a:fld>
            <a:endParaRPr kumimoji="0" lang="cs-CZ" altLang="cs-CZ" sz="1200" b="0" i="0" u="none" strike="noStrike" kern="1200" cap="none" spc="0" normalizeH="0" baseline="0" noProof="0" dirty="0">
              <a:ln>
                <a:noFill/>
              </a:ln>
              <a:solidFill>
                <a:srgbClr val="0000DC"/>
              </a:solidFill>
              <a:effectLst/>
              <a:uLnTx/>
              <a:uFillTx/>
              <a:latin typeface="Arial"/>
              <a:ea typeface="+mn-ea"/>
              <a:cs typeface="+mn-cs"/>
            </a:endParaRPr>
          </a:p>
        </p:txBody>
      </p:sp>
      <p:sp>
        <p:nvSpPr>
          <p:cNvPr id="6" name="Zástupný symbol pro text 5">
            <a:extLst>
              <a:ext uri="{FF2B5EF4-FFF2-40B4-BE49-F238E27FC236}">
                <a16:creationId xmlns:a16="http://schemas.microsoft.com/office/drawing/2014/main" id="{C2D097E9-9E99-4F02-A434-E69D713D0FBC}"/>
              </a:ext>
            </a:extLst>
          </p:cNvPr>
          <p:cNvSpPr>
            <a:spLocks noGrp="1"/>
          </p:cNvSpPr>
          <p:nvPr>
            <p:ph type="body" sz="quarter" idx="12"/>
          </p:nvPr>
        </p:nvSpPr>
        <p:spPr>
          <a:xfrm>
            <a:off x="719999" y="4414271"/>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a:t>Kliknutím lze upravit styly předlohy textu.</a:t>
            </a:r>
          </a:p>
        </p:txBody>
      </p:sp>
      <p:sp>
        <p:nvSpPr>
          <p:cNvPr id="7" name="Zástupný symbol pro text 5">
            <a:extLst>
              <a:ext uri="{FF2B5EF4-FFF2-40B4-BE49-F238E27FC236}">
                <a16:creationId xmlns:a16="http://schemas.microsoft.com/office/drawing/2014/main" id="{7E169087-A2FD-4849-9AAC-BD41AA07A5EA}"/>
              </a:ext>
            </a:extLst>
          </p:cNvPr>
          <p:cNvSpPr>
            <a:spLocks noGrp="1"/>
          </p:cNvSpPr>
          <p:nvPr>
            <p:ph type="body" sz="quarter" idx="14"/>
          </p:nvPr>
        </p:nvSpPr>
        <p:spPr>
          <a:xfrm>
            <a:off x="4440000" y="4414271"/>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a:t>Kliknutím lze upravit styly předlohy textu.</a:t>
            </a:r>
          </a:p>
        </p:txBody>
      </p:sp>
      <p:sp>
        <p:nvSpPr>
          <p:cNvPr id="9" name="Zástupný symbol pro text 5">
            <a:extLst>
              <a:ext uri="{FF2B5EF4-FFF2-40B4-BE49-F238E27FC236}">
                <a16:creationId xmlns:a16="http://schemas.microsoft.com/office/drawing/2014/main" id="{E14CE5FF-FB97-4634-9714-4B5C0FDA3862}"/>
              </a:ext>
            </a:extLst>
          </p:cNvPr>
          <p:cNvSpPr>
            <a:spLocks noGrp="1"/>
          </p:cNvSpPr>
          <p:nvPr>
            <p:ph type="body" sz="quarter" idx="15"/>
          </p:nvPr>
        </p:nvSpPr>
        <p:spPr>
          <a:xfrm>
            <a:off x="8161200" y="4414270"/>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a:t>Kliknutím lze upravit styly předlohy textu.</a:t>
            </a:r>
          </a:p>
        </p:txBody>
      </p:sp>
      <p:sp>
        <p:nvSpPr>
          <p:cNvPr id="14" name="Zástupný symbol pro text 13">
            <a:extLst>
              <a:ext uri="{FF2B5EF4-FFF2-40B4-BE49-F238E27FC236}">
                <a16:creationId xmlns:a16="http://schemas.microsoft.com/office/drawing/2014/main" id="{DD220DBF-2B26-4E32-826A-79839FF51027}"/>
              </a:ext>
            </a:extLst>
          </p:cNvPr>
          <p:cNvSpPr>
            <a:spLocks noGrp="1"/>
          </p:cNvSpPr>
          <p:nvPr>
            <p:ph type="body" sz="quarter" idx="19"/>
          </p:nvPr>
        </p:nvSpPr>
        <p:spPr>
          <a:xfrm>
            <a:off x="720725" y="4025136"/>
            <a:ext cx="3311525" cy="216000"/>
          </a:xfrm>
        </p:spPr>
        <p:txBody>
          <a:bodyPr anchor="ctr"/>
          <a:lstStyle>
            <a:lvl1pPr>
              <a:lnSpc>
                <a:spcPts val="1100"/>
              </a:lnSpc>
              <a:defRPr sz="1000" b="0"/>
            </a:lvl1pPr>
          </a:lstStyle>
          <a:p>
            <a:pPr lvl="0"/>
            <a:r>
              <a:rPr lang="cs-CZ"/>
              <a:t>Kliknutím lze upravit styly předlohy textu.</a:t>
            </a:r>
          </a:p>
        </p:txBody>
      </p:sp>
      <p:sp>
        <p:nvSpPr>
          <p:cNvPr id="15" name="Zástupný symbol pro text 13">
            <a:extLst>
              <a:ext uri="{FF2B5EF4-FFF2-40B4-BE49-F238E27FC236}">
                <a16:creationId xmlns:a16="http://schemas.microsoft.com/office/drawing/2014/main" id="{AD9E96F9-7F56-4453-A9FC-693AF7E57BB4}"/>
              </a:ext>
            </a:extLst>
          </p:cNvPr>
          <p:cNvSpPr>
            <a:spLocks noGrp="1"/>
          </p:cNvSpPr>
          <p:nvPr>
            <p:ph type="body" sz="quarter" idx="20"/>
          </p:nvPr>
        </p:nvSpPr>
        <p:spPr>
          <a:xfrm>
            <a:off x="4440475" y="4025136"/>
            <a:ext cx="3311525" cy="216000"/>
          </a:xfrm>
        </p:spPr>
        <p:txBody>
          <a:bodyPr anchor="ctr"/>
          <a:lstStyle>
            <a:lvl1pPr>
              <a:lnSpc>
                <a:spcPts val="1100"/>
              </a:lnSpc>
              <a:defRPr sz="1000" b="0"/>
            </a:lvl1pPr>
          </a:lstStyle>
          <a:p>
            <a:pPr lvl="0"/>
            <a:r>
              <a:rPr lang="cs-CZ"/>
              <a:t>Kliknutím lze upravit styly předlohy textu.</a:t>
            </a:r>
          </a:p>
        </p:txBody>
      </p:sp>
      <p:sp>
        <p:nvSpPr>
          <p:cNvPr id="16" name="Zástupný symbol pro text 13">
            <a:extLst>
              <a:ext uri="{FF2B5EF4-FFF2-40B4-BE49-F238E27FC236}">
                <a16:creationId xmlns:a16="http://schemas.microsoft.com/office/drawing/2014/main" id="{88362389-3E8C-4129-819C-75F0F7922D0F}"/>
              </a:ext>
            </a:extLst>
          </p:cNvPr>
          <p:cNvSpPr>
            <a:spLocks noGrp="1"/>
          </p:cNvSpPr>
          <p:nvPr>
            <p:ph type="body" sz="quarter" idx="21"/>
          </p:nvPr>
        </p:nvSpPr>
        <p:spPr>
          <a:xfrm>
            <a:off x="8161436" y="4025136"/>
            <a:ext cx="3311525" cy="216000"/>
          </a:xfrm>
        </p:spPr>
        <p:txBody>
          <a:bodyPr anchor="ctr"/>
          <a:lstStyle>
            <a:lvl1pPr>
              <a:lnSpc>
                <a:spcPts val="1100"/>
              </a:lnSpc>
              <a:defRPr sz="1000" b="0"/>
            </a:lvl1pPr>
          </a:lstStyle>
          <a:p>
            <a:pPr lvl="0"/>
            <a:r>
              <a:rPr lang="cs-CZ"/>
              <a:t>Kliknutím lze upravit styly předlohy textu.</a:t>
            </a:r>
          </a:p>
        </p:txBody>
      </p:sp>
      <p:sp>
        <p:nvSpPr>
          <p:cNvPr id="18" name="Zástupný symbol pro obsah 12">
            <a:extLst>
              <a:ext uri="{FF2B5EF4-FFF2-40B4-BE49-F238E27FC236}">
                <a16:creationId xmlns:a16="http://schemas.microsoft.com/office/drawing/2014/main" id="{DE897ACA-C285-471C-BF3F-2886D04C7F9F}"/>
              </a:ext>
            </a:extLst>
          </p:cNvPr>
          <p:cNvSpPr>
            <a:spLocks noGrp="1"/>
          </p:cNvSpPr>
          <p:nvPr>
            <p:ph sz="quarter" idx="23"/>
          </p:nvPr>
        </p:nvSpPr>
        <p:spPr>
          <a:xfrm>
            <a:off x="719999" y="1692002"/>
            <a:ext cx="3311525" cy="2230711"/>
          </a:xfrm>
        </p:spPr>
        <p:txBody>
          <a:bodyPr/>
          <a:lstStyle/>
          <a:p>
            <a:pPr lvl="0"/>
            <a:r>
              <a:rPr lang="cs-CZ"/>
              <a:t>Kliknutím lze upravit styly předlohy textu.</a:t>
            </a:r>
          </a:p>
        </p:txBody>
      </p:sp>
      <p:sp>
        <p:nvSpPr>
          <p:cNvPr id="20" name="Zástupný symbol pro obsah 12">
            <a:extLst>
              <a:ext uri="{FF2B5EF4-FFF2-40B4-BE49-F238E27FC236}">
                <a16:creationId xmlns:a16="http://schemas.microsoft.com/office/drawing/2014/main" id="{9AF93628-9CF3-4CB5-A8C7-735B527D49B2}"/>
              </a:ext>
            </a:extLst>
          </p:cNvPr>
          <p:cNvSpPr>
            <a:spLocks noGrp="1"/>
          </p:cNvSpPr>
          <p:nvPr>
            <p:ph sz="quarter" idx="24"/>
          </p:nvPr>
        </p:nvSpPr>
        <p:spPr>
          <a:xfrm>
            <a:off x="8160001" y="1692002"/>
            <a:ext cx="3311525" cy="2230711"/>
          </a:xfrm>
        </p:spPr>
        <p:txBody>
          <a:bodyPr/>
          <a:lstStyle/>
          <a:p>
            <a:pPr lvl="0"/>
            <a:r>
              <a:rPr lang="cs-CZ"/>
              <a:t>Kliknutím lze upravit styly předlohy textu.</a:t>
            </a:r>
          </a:p>
        </p:txBody>
      </p:sp>
      <p:sp>
        <p:nvSpPr>
          <p:cNvPr id="19" name="Zástupný symbol pro text 7">
            <a:extLst>
              <a:ext uri="{FF2B5EF4-FFF2-40B4-BE49-F238E27FC236}">
                <a16:creationId xmlns:a16="http://schemas.microsoft.com/office/drawing/2014/main" id="{9F610B39-FB78-4767-BA31-C3D4E7D5586C}"/>
              </a:ext>
            </a:extLst>
          </p:cNvPr>
          <p:cNvSpPr>
            <a:spLocks noGrp="1"/>
          </p:cNvSpPr>
          <p:nvPr>
            <p:ph type="body" sz="quarter" idx="13"/>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cs-CZ"/>
              <a:t>Kliknutím lze upravit styly předlohy textu.</a:t>
            </a:r>
          </a:p>
        </p:txBody>
      </p:sp>
      <p:sp>
        <p:nvSpPr>
          <p:cNvPr id="21" name="Nadpis 12">
            <a:extLst>
              <a:ext uri="{FF2B5EF4-FFF2-40B4-BE49-F238E27FC236}">
                <a16:creationId xmlns:a16="http://schemas.microsoft.com/office/drawing/2014/main" id="{6B0440B8-6781-4DF7-853B-03D5855A8CB8}"/>
              </a:ext>
            </a:extLst>
          </p:cNvPr>
          <p:cNvSpPr>
            <a:spLocks noGrp="1"/>
          </p:cNvSpPr>
          <p:nvPr>
            <p:ph type="title"/>
          </p:nvPr>
        </p:nvSpPr>
        <p:spPr>
          <a:xfrm>
            <a:off x="720000" y="720000"/>
            <a:ext cx="10753200" cy="451576"/>
          </a:xfrm>
        </p:spPr>
        <p:txBody>
          <a:bodyPr/>
          <a:lstStyle/>
          <a:p>
            <a:r>
              <a:rPr lang="cs-CZ"/>
              <a:t>Kliknutím lze upravit styl.</a:t>
            </a:r>
          </a:p>
        </p:txBody>
      </p:sp>
      <p:pic>
        <p:nvPicPr>
          <p:cNvPr id="22" name="Obrázek 21">
            <a:extLst>
              <a:ext uri="{FF2B5EF4-FFF2-40B4-BE49-F238E27FC236}">
                <a16:creationId xmlns:a16="http://schemas.microsoft.com/office/drawing/2014/main" id="{6FCA30E9-0899-4BB2-A33A-8E8587324D0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91922" y="6059508"/>
            <a:ext cx="858752" cy="580920"/>
          </a:xfrm>
          <a:prstGeom prst="rect">
            <a:avLst/>
          </a:prstGeom>
        </p:spPr>
      </p:pic>
    </p:spTree>
    <p:extLst>
      <p:ext uri="{BB962C8B-B14F-4D97-AF65-F5344CB8AC3E}">
        <p14:creationId xmlns:p14="http://schemas.microsoft.com/office/powerpoint/2010/main" val="1817381164"/>
      </p:ext>
    </p:extLst>
  </p:cSld>
  <p:clrMapOvr>
    <a:masterClrMapping/>
  </p:clrMapOvr>
  <p:extLst>
    <p:ext uri="{DCECCB84-F9BA-43D5-87BE-67443E8EF086}">
      <p15:sldGuideLst xmlns:p15="http://schemas.microsoft.com/office/powerpoint/2012/main">
        <p15:guide id="1" orient="horz" pos="1049">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bsah a text bez nadpisu">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cs-CZ" altLang="cs-CZ" sz="1200" b="0" i="0" u="none" strike="noStrike" kern="1200" cap="none" spc="0" normalizeH="0" baseline="0" noProof="0">
                <a:ln>
                  <a:noFill/>
                </a:ln>
                <a:solidFill>
                  <a:srgbClr val="0000DC"/>
                </a:solidFill>
                <a:effectLst/>
                <a:uLnTx/>
                <a:uFillTx/>
                <a:latin typeface="Arial"/>
                <a:ea typeface="+mn-ea"/>
                <a:cs typeface="+mn-cs"/>
              </a:rPr>
              <a:t>Sylva Žáková Talpová, Jan Žák</a:t>
            </a:r>
            <a:endParaRPr kumimoji="0" lang="cs-CZ" altLang="cs-CZ" sz="1200" b="0" i="0" u="none" strike="noStrike" kern="1200" cap="none" spc="0" normalizeH="0" baseline="0" noProof="0" dirty="0">
              <a:ln>
                <a:noFill/>
              </a:ln>
              <a:solidFill>
                <a:srgbClr val="0000DC"/>
              </a:solidFill>
              <a:effectLst/>
              <a:uLnTx/>
              <a:uFillTx/>
              <a:latin typeface="Arial"/>
              <a:ea typeface="+mn-ea"/>
              <a:cs typeface="+mn-cs"/>
            </a:endParaRPr>
          </a:p>
        </p:txBody>
      </p:sp>
      <p:sp>
        <p:nvSpPr>
          <p:cNvPr id="3" name="Zástupný symbol pro číslo snímku 2"/>
          <p:cNvSpPr>
            <a:spLocks noGrp="1"/>
          </p:cNvSpPr>
          <p:nvPr>
            <p:ph type="sldNum" sz="quarter" idx="11"/>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D6D6C118-631F-4A80-9886-907009361577}" type="slidenum">
              <a:rPr kumimoji="0" lang="cs-CZ" altLang="cs-CZ" sz="1200" b="0" i="0" u="none" strike="noStrike" kern="1200" cap="none" spc="0" normalizeH="0" baseline="0" noProof="0">
                <a:ln>
                  <a:noFill/>
                </a:ln>
                <a:solidFill>
                  <a:srgbClr val="0000DC"/>
                </a:solidFill>
                <a:effectLst/>
                <a:uLnTx/>
                <a:uFillTx/>
                <a:latin typeface="Arial"/>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a:t>
            </a:fld>
            <a:endParaRPr kumimoji="0" lang="cs-CZ" altLang="cs-CZ" sz="1200" b="0" i="0" u="none" strike="noStrike" kern="1200" cap="none" spc="0" normalizeH="0" baseline="0" noProof="0" dirty="0">
              <a:ln>
                <a:noFill/>
              </a:ln>
              <a:solidFill>
                <a:srgbClr val="0000DC"/>
              </a:solidFill>
              <a:effectLst/>
              <a:uLnTx/>
              <a:uFillTx/>
              <a:latin typeface="Arial"/>
              <a:ea typeface="+mn-ea"/>
              <a:cs typeface="+mn-cs"/>
            </a:endParaRPr>
          </a:p>
        </p:txBody>
      </p:sp>
      <p:sp>
        <p:nvSpPr>
          <p:cNvPr id="14" name="Zástupný symbol pro obsah 2"/>
          <p:cNvSpPr>
            <a:spLocks noGrp="1"/>
          </p:cNvSpPr>
          <p:nvPr>
            <p:ph idx="1"/>
          </p:nvPr>
        </p:nvSpPr>
        <p:spPr>
          <a:xfrm>
            <a:off x="6272212" y="692150"/>
            <a:ext cx="5200987" cy="513985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sz="2000" b="0"/>
            </a:lvl1pPr>
            <a:lvl2pPr marL="504000" indent="-180000">
              <a:lnSpc>
                <a:spcPct val="100000"/>
              </a:lnSpc>
              <a:buClr>
                <a:schemeClr val="tx2"/>
              </a:buClr>
              <a:buFont typeface="Arial" panose="020B0604020202020204" pitchFamily="34" charset="0"/>
              <a:buChar char="̶"/>
              <a:defRPr sz="1600"/>
            </a:lvl2pPr>
            <a:lvl3pPr marL="914400" indent="0">
              <a:buNone/>
              <a:defRPr/>
            </a:lvl3pPr>
          </a:lstStyle>
          <a:p>
            <a:pPr lvl="0"/>
            <a:r>
              <a:rPr lang="cs-CZ"/>
              <a:t>Kliknutím lze upravit styly předlohy textu.</a:t>
            </a:r>
          </a:p>
          <a:p>
            <a:pPr lvl="1"/>
            <a:r>
              <a:rPr lang="cs-CZ"/>
              <a:t>Druhá úroveň</a:t>
            </a:r>
          </a:p>
          <a:p>
            <a:pPr lvl="2"/>
            <a:r>
              <a:rPr lang="cs-CZ"/>
              <a:t>Třetí úroveň</a:t>
            </a:r>
          </a:p>
        </p:txBody>
      </p:sp>
      <p:sp>
        <p:nvSpPr>
          <p:cNvPr id="9" name="Zástupný symbol pro obsah 12">
            <a:extLst>
              <a:ext uri="{FF2B5EF4-FFF2-40B4-BE49-F238E27FC236}">
                <a16:creationId xmlns:a16="http://schemas.microsoft.com/office/drawing/2014/main" id="{83517C49-9C06-4658-8660-E0D21D83CE29}"/>
              </a:ext>
            </a:extLst>
          </p:cNvPr>
          <p:cNvSpPr>
            <a:spLocks noGrp="1"/>
          </p:cNvSpPr>
          <p:nvPr>
            <p:ph sz="quarter" idx="24"/>
          </p:nvPr>
        </p:nvSpPr>
        <p:spPr>
          <a:xfrm>
            <a:off x="719137" y="692150"/>
            <a:ext cx="5218413" cy="4899635"/>
          </a:xfrm>
        </p:spPr>
        <p:txBody>
          <a:bodyPr/>
          <a:lstStyle/>
          <a:p>
            <a:pPr lvl="0"/>
            <a:r>
              <a:rPr lang="cs-CZ"/>
              <a:t>Kliknutím lze upravit styly předlohy textu.</a:t>
            </a:r>
          </a:p>
        </p:txBody>
      </p:sp>
      <p:sp>
        <p:nvSpPr>
          <p:cNvPr id="10" name="Zástupný symbol pro text 13">
            <a:extLst>
              <a:ext uri="{FF2B5EF4-FFF2-40B4-BE49-F238E27FC236}">
                <a16:creationId xmlns:a16="http://schemas.microsoft.com/office/drawing/2014/main" id="{F7FD9E97-5F69-494E-8672-595752783306}"/>
              </a:ext>
            </a:extLst>
          </p:cNvPr>
          <p:cNvSpPr>
            <a:spLocks noGrp="1"/>
          </p:cNvSpPr>
          <p:nvPr>
            <p:ph type="body" sz="quarter" idx="19"/>
          </p:nvPr>
        </p:nvSpPr>
        <p:spPr>
          <a:xfrm>
            <a:off x="720725" y="5599670"/>
            <a:ext cx="5218412" cy="216000"/>
          </a:xfrm>
        </p:spPr>
        <p:txBody>
          <a:bodyPr anchor="ctr"/>
          <a:lstStyle>
            <a:lvl1pPr>
              <a:lnSpc>
                <a:spcPts val="1100"/>
              </a:lnSpc>
              <a:defRPr sz="1000" b="0" i="0"/>
            </a:lvl1pPr>
          </a:lstStyle>
          <a:p>
            <a:pPr lvl="0"/>
            <a:r>
              <a:rPr lang="cs-CZ"/>
              <a:t>Kliknutím lze upravit styly předlohy textu.</a:t>
            </a:r>
          </a:p>
        </p:txBody>
      </p:sp>
      <p:pic>
        <p:nvPicPr>
          <p:cNvPr id="8" name="Obrázek 7">
            <a:extLst>
              <a:ext uri="{FF2B5EF4-FFF2-40B4-BE49-F238E27FC236}">
                <a16:creationId xmlns:a16="http://schemas.microsoft.com/office/drawing/2014/main" id="{4E8261C5-758A-4D2F-9F56-BFDCAE9A46A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91922" y="6059508"/>
            <a:ext cx="858752" cy="580920"/>
          </a:xfrm>
          <a:prstGeom prst="rect">
            <a:avLst/>
          </a:prstGeom>
        </p:spPr>
      </p:pic>
    </p:spTree>
    <p:extLst>
      <p:ext uri="{BB962C8B-B14F-4D97-AF65-F5344CB8AC3E}">
        <p14:creationId xmlns:p14="http://schemas.microsoft.com/office/powerpoint/2010/main" val="867096357"/>
      </p:ext>
    </p:extLst>
  </p:cSld>
  <p:clrMapOvr>
    <a:masterClrMapping/>
  </p:clrMapOvr>
  <p:extLst>
    <p:ext uri="{DCECCB84-F9BA-43D5-87BE-67443E8EF086}">
      <p15:sldGuideLst xmlns:p15="http://schemas.microsoft.com/office/powerpoint/2012/main">
        <p15:guide id="1" orient="horz" pos="3158">
          <p15:clr>
            <a:srgbClr val="FBAE40"/>
          </p15:clr>
        </p15:guide>
        <p15:guide id="2" pos="438">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bsah bez nadpisu">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cs-CZ" altLang="cs-CZ" sz="1200" b="0" i="0" u="none" strike="noStrike" kern="1200" cap="none" spc="0" normalizeH="0" baseline="0" noProof="0">
                <a:ln>
                  <a:noFill/>
                </a:ln>
                <a:solidFill>
                  <a:srgbClr val="0000DC"/>
                </a:solidFill>
                <a:effectLst/>
                <a:uLnTx/>
                <a:uFillTx/>
                <a:latin typeface="Arial"/>
                <a:ea typeface="+mn-ea"/>
                <a:cs typeface="+mn-cs"/>
              </a:rPr>
              <a:t>Sylva Žáková Talpová, Jan Žák</a:t>
            </a:r>
            <a:endParaRPr kumimoji="0" lang="cs-CZ" altLang="cs-CZ" sz="1200" b="0" i="0" u="none" strike="noStrike" kern="1200" cap="none" spc="0" normalizeH="0" baseline="0" noProof="0" dirty="0">
              <a:ln>
                <a:noFill/>
              </a:ln>
              <a:solidFill>
                <a:srgbClr val="0000DC"/>
              </a:solidFill>
              <a:effectLst/>
              <a:uLnTx/>
              <a:uFillTx/>
              <a:latin typeface="Arial"/>
              <a:ea typeface="+mn-ea"/>
              <a:cs typeface="+mn-cs"/>
            </a:endParaRPr>
          </a:p>
        </p:txBody>
      </p:sp>
      <p:sp>
        <p:nvSpPr>
          <p:cNvPr id="3" name="Zástupný symbol pro číslo snímku 2"/>
          <p:cNvSpPr>
            <a:spLocks noGrp="1"/>
          </p:cNvSpPr>
          <p:nvPr>
            <p:ph type="sldNum" sz="quarter" idx="11"/>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D6D6C118-631F-4A80-9886-907009361577}" type="slidenum">
              <a:rPr kumimoji="0" lang="cs-CZ" altLang="cs-CZ" sz="1200" b="0" i="0" u="none" strike="noStrike" kern="1200" cap="none" spc="0" normalizeH="0" baseline="0" noProof="0">
                <a:ln>
                  <a:noFill/>
                </a:ln>
                <a:solidFill>
                  <a:srgbClr val="0000DC"/>
                </a:solidFill>
                <a:effectLst/>
                <a:uLnTx/>
                <a:uFillTx/>
                <a:latin typeface="Arial"/>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a:t>
            </a:fld>
            <a:endParaRPr kumimoji="0" lang="cs-CZ" altLang="cs-CZ" sz="1200" b="0" i="0" u="none" strike="noStrike" kern="1200" cap="none" spc="0" normalizeH="0" baseline="0" noProof="0" dirty="0">
              <a:ln>
                <a:noFill/>
              </a:ln>
              <a:solidFill>
                <a:srgbClr val="0000DC"/>
              </a:solidFill>
              <a:effectLst/>
              <a:uLnTx/>
              <a:uFillTx/>
              <a:latin typeface="Arial"/>
              <a:ea typeface="+mn-ea"/>
              <a:cs typeface="+mn-cs"/>
            </a:endParaRPr>
          </a:p>
        </p:txBody>
      </p:sp>
      <p:sp>
        <p:nvSpPr>
          <p:cNvPr id="10" name="Zástupný symbol pro obsah 2"/>
          <p:cNvSpPr>
            <a:spLocks noGrp="1"/>
          </p:cNvSpPr>
          <p:nvPr>
            <p:ph idx="1"/>
          </p:nvPr>
        </p:nvSpPr>
        <p:spPr>
          <a:xfrm>
            <a:off x="720000" y="692150"/>
            <a:ext cx="10753200" cy="513985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cs-CZ"/>
              <a:t>Kliknutím lze upravit styly předlohy textu.</a:t>
            </a:r>
          </a:p>
          <a:p>
            <a:pPr lvl="1"/>
            <a:r>
              <a:rPr lang="cs-CZ"/>
              <a:t>Druhá úroveň</a:t>
            </a:r>
          </a:p>
          <a:p>
            <a:pPr lvl="2"/>
            <a:r>
              <a:rPr lang="cs-CZ"/>
              <a:t>Třetí úroveň</a:t>
            </a:r>
          </a:p>
        </p:txBody>
      </p:sp>
      <p:pic>
        <p:nvPicPr>
          <p:cNvPr id="6" name="Obrázek 5">
            <a:extLst>
              <a:ext uri="{FF2B5EF4-FFF2-40B4-BE49-F238E27FC236}">
                <a16:creationId xmlns:a16="http://schemas.microsoft.com/office/drawing/2014/main" id="{6F243F96-CFB0-4597-BBC0-87FD04D98E4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91922" y="6059508"/>
            <a:ext cx="858752" cy="580920"/>
          </a:xfrm>
          <a:prstGeom prst="rect">
            <a:avLst/>
          </a:prstGeom>
        </p:spPr>
      </p:pic>
    </p:spTree>
    <p:extLst>
      <p:ext uri="{BB962C8B-B14F-4D97-AF65-F5344CB8AC3E}">
        <p14:creationId xmlns:p14="http://schemas.microsoft.com/office/powerpoint/2010/main" val="1773842300"/>
      </p:ext>
    </p:extLst>
  </p:cSld>
  <p:clrMapOvr>
    <a:masterClrMapping/>
  </p:clrMapOvr>
  <p:extLst>
    <p:ext uri="{DCECCB84-F9BA-43D5-87BE-67443E8EF086}">
      <p15:sldGuideLst xmlns:p15="http://schemas.microsoft.com/office/powerpoint/2012/main">
        <p15:guide id="1" orient="horz" pos="436">
          <p15:clr>
            <a:srgbClr val="FBAE40"/>
          </p15:clr>
        </p15:guide>
        <p15:guide id="2" pos="438">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6" Type="http://schemas.openxmlformats.org/officeDocument/2006/relationships/image" Target="../media/image1.emf"/><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theme" Target="../theme/theme2.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29" name="Rectangle 17"/>
          <p:cNvSpPr>
            <a:spLocks noGrp="1" noChangeArrowheads="1"/>
          </p:cNvSpPr>
          <p:nvPr>
            <p:ph type="ftr" sz="quarter" idx="3"/>
          </p:nvPr>
        </p:nvSpPr>
        <p:spPr bwMode="auto">
          <a:xfrm>
            <a:off x="720000" y="6228000"/>
            <a:ext cx="7920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defRPr lang="cs-CZ" altLang="cs-CZ" sz="1200" dirty="0" smtClean="0">
                <a:solidFill>
                  <a:schemeClr val="tx2"/>
                </a:solidFill>
                <a:latin typeface="+mj-lt"/>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cs-CZ" altLang="cs-CZ" sz="1200" b="0" i="0" u="none" strike="noStrike" kern="1200" cap="none" spc="0" normalizeH="0" baseline="0" noProof="0">
                <a:ln>
                  <a:noFill/>
                </a:ln>
                <a:solidFill>
                  <a:srgbClr val="0000DC"/>
                </a:solidFill>
                <a:effectLst/>
                <a:uLnTx/>
                <a:uFillTx/>
                <a:latin typeface="Arial"/>
                <a:ea typeface="+mn-ea"/>
                <a:cs typeface="+mn-cs"/>
              </a:rPr>
              <a:t>Sylva Žáková Talpová, Jan Žák</a:t>
            </a:r>
            <a:endParaRPr kumimoji="0" lang="cs-CZ" altLang="cs-CZ" sz="1200" b="0" i="0" u="none" strike="noStrike" kern="1200" cap="none" spc="0" normalizeH="0" baseline="0" noProof="0" dirty="0">
              <a:ln>
                <a:noFill/>
              </a:ln>
              <a:solidFill>
                <a:srgbClr val="0000DC"/>
              </a:solidFill>
              <a:effectLst/>
              <a:uLnTx/>
              <a:uFillTx/>
              <a:latin typeface="Arial"/>
              <a:ea typeface="+mn-ea"/>
              <a:cs typeface="+mn-cs"/>
            </a:endParaRPr>
          </a:p>
        </p:txBody>
      </p:sp>
      <p:sp>
        <p:nvSpPr>
          <p:cNvPr id="64530" name="Rectangle 18"/>
          <p:cNvSpPr>
            <a:spLocks noGrp="1" noChangeArrowheads="1"/>
          </p:cNvSpPr>
          <p:nvPr>
            <p:ph type="sldNum" sz="quarter" idx="4"/>
          </p:nvPr>
        </p:nvSpPr>
        <p:spPr bwMode="auto">
          <a:xfrm>
            <a:off x="414000" y="6228000"/>
            <a:ext cx="252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lvl1pPr algn="l">
              <a:defRPr sz="1200" b="0">
                <a:solidFill>
                  <a:schemeClr val="tx2"/>
                </a:solidFill>
                <a:latin typeface="+mj-lt"/>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0DE708CC-0C3F-4567-9698-B54C0F35BD31}" type="slidenum">
              <a:rPr kumimoji="0" lang="cs-CZ" altLang="cs-CZ" sz="1200" b="0" i="0" u="none" strike="noStrike" kern="1200" cap="none" spc="0" normalizeH="0" baseline="0" noProof="0" smtClean="0">
                <a:ln>
                  <a:noFill/>
                </a:ln>
                <a:solidFill>
                  <a:srgbClr val="0000DC"/>
                </a:solidFill>
                <a:effectLst/>
                <a:uLnTx/>
                <a:uFillTx/>
                <a:latin typeface="Arial"/>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a:t>
            </a:fld>
            <a:endParaRPr kumimoji="0" lang="cs-CZ" altLang="cs-CZ" sz="1200" b="0" i="0" u="none" strike="noStrike" kern="1200" cap="none" spc="0" normalizeH="0" baseline="0" noProof="0" dirty="0">
              <a:ln>
                <a:noFill/>
              </a:ln>
              <a:solidFill>
                <a:srgbClr val="0000DC"/>
              </a:solidFill>
              <a:effectLst/>
              <a:uLnTx/>
              <a:uFillTx/>
              <a:latin typeface="Arial"/>
              <a:ea typeface="+mn-ea"/>
              <a:cs typeface="+mn-cs"/>
            </a:endParaRPr>
          </a:p>
        </p:txBody>
      </p:sp>
      <p:sp>
        <p:nvSpPr>
          <p:cNvPr id="2" name="Zástupný nadpis 1">
            <a:extLst>
              <a:ext uri="{FF2B5EF4-FFF2-40B4-BE49-F238E27FC236}">
                <a16:creationId xmlns:a16="http://schemas.microsoft.com/office/drawing/2014/main" id="{E73EFD05-44F7-4406-AC4D-1167FBFF8008}"/>
              </a:ext>
            </a:extLst>
          </p:cNvPr>
          <p:cNvSpPr>
            <a:spLocks noGrp="1"/>
          </p:cNvSpPr>
          <p:nvPr>
            <p:ph type="title"/>
          </p:nvPr>
        </p:nvSpPr>
        <p:spPr>
          <a:xfrm>
            <a:off x="720000" y="720000"/>
            <a:ext cx="10753200" cy="451576"/>
          </a:xfrm>
          <a:prstGeom prst="rect">
            <a:avLst/>
          </a:prstGeom>
        </p:spPr>
        <p:txBody>
          <a:bodyPr vert="horz" lIns="0" tIns="0" rIns="0" bIns="0" rtlCol="0" anchor="t" anchorCtr="0">
            <a:noAutofit/>
          </a:bodyPr>
          <a:lstStyle/>
          <a:p>
            <a:r>
              <a:rPr lang="cs-CZ" dirty="0"/>
              <a:t>Kliknutím lze upravit styl.</a:t>
            </a:r>
          </a:p>
        </p:txBody>
      </p:sp>
      <p:sp>
        <p:nvSpPr>
          <p:cNvPr id="5" name="Zástupný symbol pro text 4">
            <a:extLst>
              <a:ext uri="{FF2B5EF4-FFF2-40B4-BE49-F238E27FC236}">
                <a16:creationId xmlns:a16="http://schemas.microsoft.com/office/drawing/2014/main" id="{A4DA628E-D8CA-41EE-AA1A-D14D1A53A264}"/>
              </a:ext>
            </a:extLst>
          </p:cNvPr>
          <p:cNvSpPr>
            <a:spLocks noGrp="1"/>
          </p:cNvSpPr>
          <p:nvPr>
            <p:ph type="body" idx="1"/>
          </p:nvPr>
        </p:nvSpPr>
        <p:spPr>
          <a:xfrm>
            <a:off x="718800" y="1872000"/>
            <a:ext cx="10753200" cy="3960000"/>
          </a:xfrm>
          <a:prstGeom prst="rect">
            <a:avLst/>
          </a:prstGeom>
        </p:spPr>
        <p:txBody>
          <a:bodyPr vert="horz" lIns="0" tIns="0" rIns="0" bIns="0" rtlCol="0">
            <a:noAutofit/>
          </a:bodyPr>
          <a:lstStyle/>
          <a:p>
            <a:pPr lvl="0"/>
            <a:r>
              <a:rPr lang="cs-CZ" dirty="0"/>
              <a:t>Upravte styly předlohy textu</a:t>
            </a:r>
          </a:p>
        </p:txBody>
      </p:sp>
    </p:spTree>
    <p:extLst>
      <p:ext uri="{BB962C8B-B14F-4D97-AF65-F5344CB8AC3E}">
        <p14:creationId xmlns:p14="http://schemas.microsoft.com/office/powerpoint/2010/main" val="230017133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hf hdr="0" dt="0"/>
  <p:txStyles>
    <p:titleStyle>
      <a:lvl1pPr algn="l" rtl="0" eaLnBrk="1" fontAlgn="base" hangingPunct="1">
        <a:lnSpc>
          <a:spcPts val="4000"/>
        </a:lnSpc>
        <a:spcBef>
          <a:spcPct val="0"/>
        </a:spcBef>
        <a:spcAft>
          <a:spcPct val="0"/>
        </a:spcAft>
        <a:defRPr sz="40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p:titleStyle>
    <p:bodyStyle>
      <a:lvl1pPr marL="0" indent="0" algn="l" rtl="0" eaLnBrk="1" fontAlgn="base" hangingPunct="1">
        <a:lnSpc>
          <a:spcPct val="100000"/>
        </a:lnSpc>
        <a:spcBef>
          <a:spcPts val="0"/>
        </a:spcBef>
        <a:spcAft>
          <a:spcPct val="0"/>
        </a:spcAft>
        <a:buClr>
          <a:schemeClr val="tx2"/>
        </a:buClr>
        <a:buSzPct val="100000"/>
        <a:buFontTx/>
        <a:buNone/>
        <a:defRPr sz="2800" b="0">
          <a:solidFill>
            <a:schemeClr val="tx1"/>
          </a:solidFill>
          <a:latin typeface="+mn-lt"/>
          <a:ea typeface="+mn-ea"/>
          <a:cs typeface="+mn-cs"/>
        </a:defRPr>
      </a:lvl1pPr>
      <a:lvl2pPr marL="0" indent="0" algn="l" rtl="0" eaLnBrk="1" fontAlgn="base" hangingPunct="1">
        <a:lnSpc>
          <a:spcPts val="1800"/>
        </a:lnSpc>
        <a:spcBef>
          <a:spcPts val="0"/>
        </a:spcBef>
        <a:spcAft>
          <a:spcPct val="0"/>
        </a:spcAft>
        <a:buClr>
          <a:schemeClr val="tx2"/>
        </a:buClr>
        <a:buSzPct val="100000"/>
        <a:buFontTx/>
        <a:buNone/>
        <a:defRPr sz="1500" b="0">
          <a:solidFill>
            <a:schemeClr val="tx1"/>
          </a:solidFill>
          <a:latin typeface="+mn-lt"/>
        </a:defRPr>
      </a:lvl2pPr>
      <a:lvl3pPr marL="914400" indent="0" algn="l" rtl="0" eaLnBrk="1" fontAlgn="base" hangingPunct="1">
        <a:lnSpc>
          <a:spcPts val="1800"/>
        </a:lnSpc>
        <a:spcBef>
          <a:spcPts val="0"/>
        </a:spcBef>
        <a:spcAft>
          <a:spcPct val="0"/>
        </a:spcAft>
        <a:buClr>
          <a:schemeClr val="folHlink"/>
        </a:buClr>
        <a:buSzPct val="80000"/>
        <a:buFontTx/>
        <a:buNone/>
        <a:defRPr sz="15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16"/>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049">
          <p15:clr>
            <a:srgbClr val="F26B43"/>
          </p15:clr>
        </p15:guide>
        <p15:guide id="2" pos="438">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29" name="Rectangle 17"/>
          <p:cNvSpPr>
            <a:spLocks noGrp="1" noChangeArrowheads="1"/>
          </p:cNvSpPr>
          <p:nvPr>
            <p:ph type="ftr" sz="quarter" idx="3"/>
          </p:nvPr>
        </p:nvSpPr>
        <p:spPr bwMode="auto">
          <a:xfrm>
            <a:off x="720000" y="6228000"/>
            <a:ext cx="7920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defRPr lang="cs-CZ" altLang="cs-CZ" sz="1200" dirty="0" smtClean="0">
                <a:solidFill>
                  <a:schemeClr val="tx2"/>
                </a:solidFill>
                <a:latin typeface="+mj-lt"/>
              </a:defRPr>
            </a:lvl1pPr>
          </a:lstStyle>
          <a:p>
            <a:r>
              <a:rPr lang="cs-CZ"/>
              <a:t>Sylva Žáková Talpová, Jan Žák</a:t>
            </a:r>
            <a:endParaRPr lang="cs-CZ" dirty="0"/>
          </a:p>
        </p:txBody>
      </p:sp>
      <p:sp>
        <p:nvSpPr>
          <p:cNvPr id="64530" name="Rectangle 18"/>
          <p:cNvSpPr>
            <a:spLocks noGrp="1" noChangeArrowheads="1"/>
          </p:cNvSpPr>
          <p:nvPr>
            <p:ph type="sldNum" sz="quarter" idx="4"/>
          </p:nvPr>
        </p:nvSpPr>
        <p:spPr bwMode="auto">
          <a:xfrm>
            <a:off x="414000" y="6228000"/>
            <a:ext cx="252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lvl1pPr algn="l">
              <a:defRPr sz="1200" b="0">
                <a:solidFill>
                  <a:schemeClr val="tx2"/>
                </a:solidFill>
                <a:latin typeface="+mj-lt"/>
              </a:defRPr>
            </a:lvl1pPr>
          </a:lstStyle>
          <a:p>
            <a:fld id="{0DE708CC-0C3F-4567-9698-B54C0F35BD31}" type="slidenum">
              <a:rPr lang="cs-CZ" altLang="cs-CZ" smtClean="0"/>
              <a:pPr/>
              <a:t>‹#›</a:t>
            </a:fld>
            <a:endParaRPr lang="cs-CZ" altLang="cs-CZ" dirty="0"/>
          </a:p>
        </p:txBody>
      </p:sp>
      <p:sp>
        <p:nvSpPr>
          <p:cNvPr id="2" name="Zástupný nadpis 1">
            <a:extLst>
              <a:ext uri="{FF2B5EF4-FFF2-40B4-BE49-F238E27FC236}">
                <a16:creationId xmlns:a16="http://schemas.microsoft.com/office/drawing/2014/main" id="{E73EFD05-44F7-4406-AC4D-1167FBFF8008}"/>
              </a:ext>
            </a:extLst>
          </p:cNvPr>
          <p:cNvSpPr>
            <a:spLocks noGrp="1"/>
          </p:cNvSpPr>
          <p:nvPr>
            <p:ph type="title"/>
          </p:nvPr>
        </p:nvSpPr>
        <p:spPr>
          <a:xfrm>
            <a:off x="720000" y="720000"/>
            <a:ext cx="10753200" cy="451576"/>
          </a:xfrm>
          <a:prstGeom prst="rect">
            <a:avLst/>
          </a:prstGeom>
        </p:spPr>
        <p:txBody>
          <a:bodyPr vert="horz" lIns="0" tIns="0" rIns="0" bIns="0" rtlCol="0" anchor="t" anchorCtr="0">
            <a:noAutofit/>
          </a:bodyPr>
          <a:lstStyle/>
          <a:p>
            <a:r>
              <a:rPr lang="cs-CZ" dirty="0"/>
              <a:t>Kliknutím lze upravit styl.</a:t>
            </a:r>
          </a:p>
        </p:txBody>
      </p:sp>
      <p:sp>
        <p:nvSpPr>
          <p:cNvPr id="5" name="Zástupný symbol pro text 4">
            <a:extLst>
              <a:ext uri="{FF2B5EF4-FFF2-40B4-BE49-F238E27FC236}">
                <a16:creationId xmlns:a16="http://schemas.microsoft.com/office/drawing/2014/main" id="{A4DA628E-D8CA-41EE-AA1A-D14D1A53A264}"/>
              </a:ext>
            </a:extLst>
          </p:cNvPr>
          <p:cNvSpPr>
            <a:spLocks noGrp="1"/>
          </p:cNvSpPr>
          <p:nvPr>
            <p:ph type="body" idx="1"/>
          </p:nvPr>
        </p:nvSpPr>
        <p:spPr>
          <a:xfrm>
            <a:off x="718800" y="1872000"/>
            <a:ext cx="10753200" cy="3960000"/>
          </a:xfrm>
          <a:prstGeom prst="rect">
            <a:avLst/>
          </a:prstGeom>
        </p:spPr>
        <p:txBody>
          <a:bodyPr vert="horz" lIns="0" tIns="0" rIns="0" bIns="0" rtlCol="0">
            <a:noAutofit/>
          </a:bodyPr>
          <a:lstStyle/>
          <a:p>
            <a:pPr lvl="0"/>
            <a:r>
              <a:rPr lang="cs-CZ" dirty="0"/>
              <a:t>Upravte styly předlohy textu</a:t>
            </a:r>
          </a:p>
        </p:txBody>
      </p:sp>
    </p:spTree>
    <p:extLst>
      <p:ext uri="{BB962C8B-B14F-4D97-AF65-F5344CB8AC3E}">
        <p14:creationId xmlns:p14="http://schemas.microsoft.com/office/powerpoint/2010/main" val="3518944543"/>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 id="2147483689" r:id="rId14"/>
  </p:sldLayoutIdLst>
  <p:hf hdr="0" dt="0"/>
  <p:txStyles>
    <p:titleStyle>
      <a:lvl1pPr algn="l" rtl="0" eaLnBrk="1" fontAlgn="base" hangingPunct="1">
        <a:lnSpc>
          <a:spcPts val="4000"/>
        </a:lnSpc>
        <a:spcBef>
          <a:spcPct val="0"/>
        </a:spcBef>
        <a:spcAft>
          <a:spcPct val="0"/>
        </a:spcAft>
        <a:defRPr sz="40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p:titleStyle>
    <p:bodyStyle>
      <a:lvl1pPr marL="0" indent="0" algn="l" rtl="0" eaLnBrk="1" fontAlgn="base" hangingPunct="1">
        <a:lnSpc>
          <a:spcPct val="100000"/>
        </a:lnSpc>
        <a:spcBef>
          <a:spcPts val="0"/>
        </a:spcBef>
        <a:spcAft>
          <a:spcPct val="0"/>
        </a:spcAft>
        <a:buClr>
          <a:schemeClr val="tx2"/>
        </a:buClr>
        <a:buSzPct val="100000"/>
        <a:buFontTx/>
        <a:buNone/>
        <a:defRPr sz="2800" b="0">
          <a:solidFill>
            <a:schemeClr val="tx1"/>
          </a:solidFill>
          <a:latin typeface="+mn-lt"/>
          <a:ea typeface="+mn-ea"/>
          <a:cs typeface="+mn-cs"/>
        </a:defRPr>
      </a:lvl1pPr>
      <a:lvl2pPr marL="0" indent="0" algn="l" rtl="0" eaLnBrk="1" fontAlgn="base" hangingPunct="1">
        <a:lnSpc>
          <a:spcPts val="1800"/>
        </a:lnSpc>
        <a:spcBef>
          <a:spcPts val="0"/>
        </a:spcBef>
        <a:spcAft>
          <a:spcPct val="0"/>
        </a:spcAft>
        <a:buClr>
          <a:schemeClr val="tx2"/>
        </a:buClr>
        <a:buSzPct val="100000"/>
        <a:buFontTx/>
        <a:buNone/>
        <a:defRPr sz="1500" b="0">
          <a:solidFill>
            <a:schemeClr val="tx1"/>
          </a:solidFill>
          <a:latin typeface="+mn-lt"/>
        </a:defRPr>
      </a:lvl2pPr>
      <a:lvl3pPr marL="914400" indent="0" algn="l" rtl="0" eaLnBrk="1" fontAlgn="base" hangingPunct="1">
        <a:lnSpc>
          <a:spcPts val="1800"/>
        </a:lnSpc>
        <a:spcBef>
          <a:spcPts val="0"/>
        </a:spcBef>
        <a:spcAft>
          <a:spcPct val="0"/>
        </a:spcAft>
        <a:buClr>
          <a:schemeClr val="folHlink"/>
        </a:buClr>
        <a:buSzPct val="80000"/>
        <a:buFontTx/>
        <a:buNone/>
        <a:defRPr sz="15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16"/>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049">
          <p15:clr>
            <a:srgbClr val="F26B43"/>
          </p15:clr>
        </p15:guide>
        <p15:guide id="2" pos="438">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6.jpeg"/><Relationship Id="rId1" Type="http://schemas.openxmlformats.org/officeDocument/2006/relationships/slideLayout" Target="../slideLayouts/slideLayout1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3" Type="http://schemas.openxmlformats.org/officeDocument/2006/relationships/hyperlink" Target="http://www.lucidchart.com/" TargetMode="External"/><Relationship Id="rId2" Type="http://schemas.openxmlformats.org/officeDocument/2006/relationships/image" Target="../media/image8.pn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6.xml"/></Relationships>
</file>

<file path=ppt/slides/_rels/slide3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6.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6.xml"/></Relationships>
</file>

<file path=ppt/slides/_rels/slide4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3.xml"/><Relationship Id="rId1" Type="http://schemas.openxmlformats.org/officeDocument/2006/relationships/slideLayout" Target="../slideLayouts/slideLayout16.xml"/><Relationship Id="rId4" Type="http://schemas.openxmlformats.org/officeDocument/2006/relationships/image" Target="../media/image14.pn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6.xml"/></Relationships>
</file>

<file path=ppt/slides/_rels/slide4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6.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6.xml"/></Relationships>
</file>

<file path=ppt/slides/_rels/slide4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6.xml"/></Relationships>
</file>

<file path=ppt/slides/_rels/slide4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6.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6.xml"/></Relationships>
</file>

<file path=ppt/slides/_rels/slide5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9.xml"/><Relationship Id="rId1" Type="http://schemas.openxmlformats.org/officeDocument/2006/relationships/slideLayout" Target="../slideLayouts/slideLayout16.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6.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6.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0.xml.rels><?xml version="1.0" encoding="UTF-8" standalone="yes"?>
<Relationships xmlns="http://schemas.openxmlformats.org/package/2006/relationships"><Relationship Id="rId3" Type="http://schemas.openxmlformats.org/officeDocument/2006/relationships/hyperlink" Target="http://www.vertex42.com/ExcelTemplates/earned-value-management.html" TargetMode="External"/><Relationship Id="rId2" Type="http://schemas.openxmlformats.org/officeDocument/2006/relationships/image" Target="../media/image19.png"/><Relationship Id="rId1" Type="http://schemas.openxmlformats.org/officeDocument/2006/relationships/slideLayout" Target="../slideLayouts/slideLayout16.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6.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6.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6.xml"/></Relationships>
</file>

<file path=ppt/slides/_rels/slide66.xml.rels><?xml version="1.0" encoding="UTF-8" standalone="yes"?>
<Relationships xmlns="http://schemas.openxmlformats.org/package/2006/relationships"><Relationship Id="rId2" Type="http://schemas.openxmlformats.org/officeDocument/2006/relationships/hyperlink" Target="https://www.pmconsulting.cz/pm-wiki/evm-earned-value-management/" TargetMode="External"/><Relationship Id="rId1" Type="http://schemas.openxmlformats.org/officeDocument/2006/relationships/slideLayout" Target="../slideLayouts/slideLayout1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3" Type="http://schemas.openxmlformats.org/officeDocument/2006/relationships/hyperlink" Target="mailto:erwin@email.cz" TargetMode="External"/><Relationship Id="rId2" Type="http://schemas.openxmlformats.org/officeDocument/2006/relationships/hyperlink" Target="mailto:talpova@econ.muni.cz" TargetMode="Externa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cs-CZ" altLang="cs-CZ" sz="1200" b="0" i="0" u="none" strike="noStrike" kern="1200" cap="none" spc="0" normalizeH="0" baseline="0" noProof="0" dirty="0">
                <a:ln>
                  <a:noFill/>
                </a:ln>
                <a:solidFill>
                  <a:srgbClr val="FFFFFF"/>
                </a:solidFill>
                <a:effectLst/>
                <a:uLnTx/>
                <a:uFillTx/>
                <a:latin typeface="Arial"/>
                <a:ea typeface="+mn-ea"/>
                <a:cs typeface="+mn-cs"/>
              </a:rPr>
              <a:t>Sylva Žáková Talpová, Jan Žák</a:t>
            </a:r>
          </a:p>
        </p:txBody>
      </p:sp>
      <p:sp>
        <p:nvSpPr>
          <p:cNvPr id="3" name="Zástupný symbol pro číslo snímku 2"/>
          <p:cNvSpPr>
            <a:spLocks noGrp="1"/>
          </p:cNvSpPr>
          <p:nvPr>
            <p:ph type="sldNum"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0DE708CC-0C3F-4567-9698-B54C0F35BD31}" type="slidenum">
              <a:rPr kumimoji="0" lang="cs-CZ" altLang="cs-CZ" sz="1200" b="0" i="0" u="none" strike="noStrike" kern="1200" cap="none" spc="0" normalizeH="0" baseline="0" noProof="0" smtClean="0">
                <a:ln>
                  <a:noFill/>
                </a:ln>
                <a:solidFill>
                  <a:srgbClr val="FFFFFF"/>
                </a:solidFill>
                <a:effectLst/>
                <a:uLnTx/>
                <a:uFillTx/>
                <a:latin typeface="Arial"/>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1</a:t>
            </a:fld>
            <a:endParaRPr kumimoji="0" lang="cs-CZ" altLang="cs-CZ" sz="1200" b="0" i="0" u="none" strike="noStrike" kern="1200" cap="none" spc="0" normalizeH="0" baseline="0" noProof="0" dirty="0">
              <a:ln>
                <a:noFill/>
              </a:ln>
              <a:solidFill>
                <a:srgbClr val="FFFFFF"/>
              </a:solidFill>
              <a:effectLst/>
              <a:uLnTx/>
              <a:uFillTx/>
              <a:latin typeface="Arial"/>
              <a:ea typeface="+mn-ea"/>
              <a:cs typeface="+mn-cs"/>
            </a:endParaRPr>
          </a:p>
        </p:txBody>
      </p:sp>
      <p:sp>
        <p:nvSpPr>
          <p:cNvPr id="4" name="Nadpis 3"/>
          <p:cNvSpPr>
            <a:spLocks noGrp="1"/>
          </p:cNvSpPr>
          <p:nvPr>
            <p:ph type="title"/>
          </p:nvPr>
        </p:nvSpPr>
        <p:spPr/>
        <p:txBody>
          <a:bodyPr/>
          <a:lstStyle/>
          <a:p>
            <a:r>
              <a:rPr lang="cs-CZ" dirty="0"/>
              <a:t>Projektový management</a:t>
            </a:r>
            <a:br>
              <a:rPr lang="cs-CZ" dirty="0"/>
            </a:br>
            <a:endParaRPr lang="cs-CZ" dirty="0"/>
          </a:p>
        </p:txBody>
      </p:sp>
      <p:sp>
        <p:nvSpPr>
          <p:cNvPr id="5" name="Podnadpis 4"/>
          <p:cNvSpPr>
            <a:spLocks noGrp="1"/>
          </p:cNvSpPr>
          <p:nvPr>
            <p:ph type="subTitle" idx="1"/>
          </p:nvPr>
        </p:nvSpPr>
        <p:spPr/>
        <p:txBody>
          <a:bodyPr/>
          <a:lstStyle/>
          <a:p>
            <a:pPr algn="ctr"/>
            <a:r>
              <a:rPr lang="cs-CZ" sz="4400" dirty="0"/>
              <a:t>Blok 2</a:t>
            </a:r>
            <a:endParaRPr lang="cs-CZ" dirty="0"/>
          </a:p>
        </p:txBody>
      </p:sp>
    </p:spTree>
    <p:extLst>
      <p:ext uri="{BB962C8B-B14F-4D97-AF65-F5344CB8AC3E}">
        <p14:creationId xmlns:p14="http://schemas.microsoft.com/office/powerpoint/2010/main" val="32566936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C9D5D589-9CE3-4152-8B3A-A1EBE6EB7346}"/>
              </a:ext>
            </a:extLst>
          </p:cNvPr>
          <p:cNvSpPr>
            <a:spLocks noGrp="1"/>
          </p:cNvSpPr>
          <p:nvPr>
            <p:ph type="ftr" sz="quarter" idx="10"/>
          </p:nvPr>
        </p:nvSpPr>
        <p:spPr>
          <a:xfrm>
            <a:off x="720000" y="6228000"/>
            <a:ext cx="7920000" cy="252000"/>
          </a:xfrm>
        </p:spPr>
        <p:txBody>
          <a:bodyPr wrap="square" anchor="ctr">
            <a:normAutofit/>
          </a:bodyPr>
          <a:lstStyle/>
          <a:p>
            <a:pPr marL="0" marR="0" lvl="0" indent="0" algn="l" defTabSz="914400" rtl="0" eaLnBrk="1" fontAlgn="base" latinLnBrk="0" hangingPunct="1">
              <a:lnSpc>
                <a:spcPct val="100000"/>
              </a:lnSpc>
              <a:spcBef>
                <a:spcPct val="0"/>
              </a:spcBef>
              <a:spcAft>
                <a:spcPts val="600"/>
              </a:spcAft>
              <a:buClrTx/>
              <a:buSzTx/>
              <a:buFontTx/>
              <a:buNone/>
              <a:tabLst/>
              <a:defRPr/>
            </a:pPr>
            <a:r>
              <a:rPr kumimoji="0" lang="cs-CZ" altLang="cs-CZ" sz="1200" b="0" i="0" u="none" strike="noStrike" kern="1200" cap="none" spc="0" normalizeH="0" baseline="0" noProof="0">
                <a:ln>
                  <a:noFill/>
                </a:ln>
                <a:solidFill>
                  <a:srgbClr val="0000DC"/>
                </a:solidFill>
                <a:effectLst/>
                <a:uLnTx/>
                <a:uFillTx/>
                <a:latin typeface="Arial"/>
                <a:ea typeface="+mn-ea"/>
                <a:cs typeface="+mn-cs"/>
              </a:rPr>
              <a:t>Sylva Žáková Talpová, Jan Žák</a:t>
            </a:r>
          </a:p>
        </p:txBody>
      </p:sp>
      <p:sp>
        <p:nvSpPr>
          <p:cNvPr id="3" name="Zástupný symbol pro číslo snímku 2">
            <a:extLst>
              <a:ext uri="{FF2B5EF4-FFF2-40B4-BE49-F238E27FC236}">
                <a16:creationId xmlns:a16="http://schemas.microsoft.com/office/drawing/2014/main" id="{1BC68244-7635-4151-ADC4-D190EC543DC9}"/>
              </a:ext>
            </a:extLst>
          </p:cNvPr>
          <p:cNvSpPr>
            <a:spLocks noGrp="1"/>
          </p:cNvSpPr>
          <p:nvPr>
            <p:ph type="sldNum" sz="quarter" idx="11"/>
          </p:nvPr>
        </p:nvSpPr>
        <p:spPr>
          <a:xfrm>
            <a:off x="414000" y="6228000"/>
            <a:ext cx="252000" cy="252000"/>
          </a:xfrm>
        </p:spPr>
        <p:txBody>
          <a:bodyPr wrap="none" anchor="ctr">
            <a:normAutofit/>
          </a:bodyPr>
          <a:lstStyle/>
          <a:p>
            <a:pPr marL="0" marR="0" lvl="0" indent="0" algn="l" defTabSz="914400" rtl="0" eaLnBrk="1" fontAlgn="base" latinLnBrk="0" hangingPunct="1">
              <a:lnSpc>
                <a:spcPct val="100000"/>
              </a:lnSpc>
              <a:spcBef>
                <a:spcPct val="0"/>
              </a:spcBef>
              <a:spcAft>
                <a:spcPts val="600"/>
              </a:spcAft>
              <a:buClrTx/>
              <a:buSzTx/>
              <a:buFontTx/>
              <a:buNone/>
              <a:tabLst/>
              <a:defRPr/>
            </a:pPr>
            <a:fld id="{D6D6C118-631F-4A80-9886-907009361577}" type="slidenum">
              <a:rPr kumimoji="0" lang="cs-CZ" altLang="cs-CZ" sz="1200" b="0" i="0" u="none" strike="noStrike" kern="1200" cap="none" spc="0" normalizeH="0" baseline="0" noProof="0">
                <a:ln>
                  <a:noFill/>
                </a:ln>
                <a:solidFill>
                  <a:srgbClr val="0000DC"/>
                </a:solidFill>
                <a:effectLst/>
                <a:uLnTx/>
                <a:uFillTx/>
                <a:latin typeface="Arial"/>
                <a:ea typeface="+mn-ea"/>
                <a:cs typeface="+mn-cs"/>
              </a:rPr>
              <a:pPr marL="0" marR="0" lvl="0" indent="0" algn="l" defTabSz="914400" rtl="0" eaLnBrk="1" fontAlgn="base" latinLnBrk="0" hangingPunct="1">
                <a:lnSpc>
                  <a:spcPct val="100000"/>
                </a:lnSpc>
                <a:spcBef>
                  <a:spcPct val="0"/>
                </a:spcBef>
                <a:spcAft>
                  <a:spcPts val="600"/>
                </a:spcAft>
                <a:buClrTx/>
                <a:buSzTx/>
                <a:buFontTx/>
                <a:buNone/>
                <a:tabLst/>
                <a:defRPr/>
              </a:pPr>
              <a:t>10</a:t>
            </a:fld>
            <a:endParaRPr kumimoji="0" lang="cs-CZ" altLang="cs-CZ" sz="1200" b="0" i="0" u="none" strike="noStrike" kern="1200" cap="none" spc="0" normalizeH="0" baseline="0" noProof="0">
              <a:ln>
                <a:noFill/>
              </a:ln>
              <a:solidFill>
                <a:srgbClr val="0000DC"/>
              </a:solidFill>
              <a:effectLst/>
              <a:uLnTx/>
              <a:uFillTx/>
              <a:latin typeface="Arial"/>
              <a:ea typeface="+mn-ea"/>
              <a:cs typeface="+mn-cs"/>
            </a:endParaRPr>
          </a:p>
        </p:txBody>
      </p:sp>
      <p:pic>
        <p:nvPicPr>
          <p:cNvPr id="5" name="Obrázek 5" descr="Obsah obrázku text, kniha&#10;&#10;Popis se vygeneroval automaticky.">
            <a:extLst>
              <a:ext uri="{FF2B5EF4-FFF2-40B4-BE49-F238E27FC236}">
                <a16:creationId xmlns:a16="http://schemas.microsoft.com/office/drawing/2014/main" id="{D8F8D4D8-8728-4100-A2F6-B976A1C9BEBA}"/>
              </a:ext>
            </a:extLst>
          </p:cNvPr>
          <p:cNvPicPr>
            <a:picLocks noGrp="1" noChangeAspect="1"/>
          </p:cNvPicPr>
          <p:nvPr>
            <p:ph idx="1"/>
          </p:nvPr>
        </p:nvPicPr>
        <p:blipFill>
          <a:blip r:embed="rId2"/>
          <a:stretch>
            <a:fillRect/>
          </a:stretch>
        </p:blipFill>
        <p:spPr>
          <a:xfrm>
            <a:off x="3631838" y="692150"/>
            <a:ext cx="4929523" cy="5139850"/>
          </a:xfrm>
          <a:noFill/>
        </p:spPr>
      </p:pic>
    </p:spTree>
    <p:extLst>
      <p:ext uri="{BB962C8B-B14F-4D97-AF65-F5344CB8AC3E}">
        <p14:creationId xmlns:p14="http://schemas.microsoft.com/office/powerpoint/2010/main" val="387037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cs-CZ" altLang="cs-CZ"/>
              <a:t>Co je třeba plánovat?</a:t>
            </a:r>
          </a:p>
        </p:txBody>
      </p:sp>
      <p:sp>
        <p:nvSpPr>
          <p:cNvPr id="25603" name="Rectangle 3"/>
          <p:cNvSpPr>
            <a:spLocks noGrp="1" noChangeArrowheads="1"/>
          </p:cNvSpPr>
          <p:nvPr>
            <p:ph type="body" idx="1"/>
          </p:nvPr>
        </p:nvSpPr>
        <p:spPr/>
        <p:txBody>
          <a:bodyPr/>
          <a:lstStyle/>
          <a:p>
            <a:pPr eaLnBrk="1" hangingPunct="1"/>
            <a:r>
              <a:rPr lang="cs-CZ" altLang="cs-CZ" dirty="0"/>
              <a:t>výstupy (rozsah, hranice projektu)</a:t>
            </a:r>
          </a:p>
          <a:p>
            <a:pPr eaLnBrk="1" hangingPunct="1"/>
            <a:r>
              <a:rPr lang="cs-CZ" altLang="cs-CZ" dirty="0"/>
              <a:t>technologii a metody</a:t>
            </a:r>
          </a:p>
          <a:p>
            <a:pPr eaLnBrk="1" hangingPunct="1"/>
            <a:r>
              <a:rPr lang="cs-CZ" altLang="cs-CZ" dirty="0"/>
              <a:t>zdroje</a:t>
            </a:r>
          </a:p>
          <a:p>
            <a:pPr eaLnBrk="1" hangingPunct="1"/>
            <a:r>
              <a:rPr lang="cs-CZ" altLang="cs-CZ" dirty="0"/>
              <a:t>náklady</a:t>
            </a:r>
          </a:p>
          <a:p>
            <a:pPr eaLnBrk="1" hangingPunct="1"/>
            <a:r>
              <a:rPr lang="cs-CZ" altLang="cs-CZ" dirty="0"/>
              <a:t>čas</a:t>
            </a:r>
          </a:p>
          <a:p>
            <a:pPr eaLnBrk="1" hangingPunct="1"/>
            <a:r>
              <a:rPr lang="cs-CZ" altLang="cs-CZ" dirty="0"/>
              <a:t>…</a:t>
            </a:r>
          </a:p>
        </p:txBody>
      </p:sp>
      <p:sp>
        <p:nvSpPr>
          <p:cNvPr id="2" name="Zástupný symbol pro zápatí 1"/>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cs-CZ" altLang="cs-CZ" sz="1200" b="0" i="0" u="none" strike="noStrike" kern="1200" cap="none" spc="0" normalizeH="0" baseline="0" noProof="0">
                <a:ln>
                  <a:noFill/>
                </a:ln>
                <a:solidFill>
                  <a:srgbClr val="0000DC"/>
                </a:solidFill>
                <a:effectLst/>
                <a:uLnTx/>
                <a:uFillTx/>
                <a:latin typeface="Arial"/>
                <a:ea typeface="+mn-ea"/>
                <a:cs typeface="+mn-cs"/>
              </a:rPr>
              <a:t>Sylva Žáková Talpová, Jan Žák</a:t>
            </a:r>
            <a:endParaRPr kumimoji="0" lang="cs-CZ" altLang="cs-CZ" sz="1200" b="0" i="0" u="none" strike="noStrike" kern="1200" cap="none" spc="0" normalizeH="0" baseline="0" noProof="0" dirty="0">
              <a:ln>
                <a:noFill/>
              </a:ln>
              <a:solidFill>
                <a:srgbClr val="0000DC"/>
              </a:solidFill>
              <a:effectLst/>
              <a:uLnTx/>
              <a:uFillTx/>
              <a:latin typeface="Arial"/>
              <a:ea typeface="+mn-ea"/>
              <a:cs typeface="+mn-cs"/>
            </a:endParaRPr>
          </a:p>
        </p:txBody>
      </p:sp>
      <p:sp>
        <p:nvSpPr>
          <p:cNvPr id="3" name="Zástupný symbol pro číslo snímku 2"/>
          <p:cNvSpPr>
            <a:spLocks noGrp="1"/>
          </p:cNvSpPr>
          <p:nvPr>
            <p:ph type="sldNum"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0970407D-EE58-4A0B-824B-1D3AE42DD9CF}" type="slidenum">
              <a:rPr kumimoji="0" lang="cs-CZ" altLang="cs-CZ" sz="1200" b="0" i="0" u="none" strike="noStrike" kern="1200" cap="none" spc="0" normalizeH="0" baseline="0" noProof="0" smtClean="0">
                <a:ln>
                  <a:noFill/>
                </a:ln>
                <a:solidFill>
                  <a:srgbClr val="0000DC"/>
                </a:solidFill>
                <a:effectLst/>
                <a:uLnTx/>
                <a:uFillTx/>
                <a:latin typeface="Arial"/>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11</a:t>
            </a:fld>
            <a:endParaRPr kumimoji="0" lang="cs-CZ" altLang="cs-CZ" sz="1200" b="0" i="0" u="none" strike="noStrike" kern="1200" cap="none" spc="0" normalizeH="0" baseline="0" noProof="0" dirty="0">
              <a:ln>
                <a:noFill/>
              </a:ln>
              <a:solidFill>
                <a:srgbClr val="0000DC"/>
              </a:solidFill>
              <a:effectLst/>
              <a:uLnTx/>
              <a:uFillTx/>
              <a:latin typeface="Arial"/>
              <a:ea typeface="+mn-ea"/>
              <a:cs typeface="+mn-cs"/>
            </a:endParaRPr>
          </a:p>
        </p:txBody>
      </p:sp>
    </p:spTree>
    <p:extLst>
      <p:ext uri="{BB962C8B-B14F-4D97-AF65-F5344CB8AC3E}">
        <p14:creationId xmlns:p14="http://schemas.microsoft.com/office/powerpoint/2010/main" val="11886631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Plánování rozsahu = </a:t>
            </a:r>
            <a:r>
              <a:rPr lang="cs-CZ" dirty="0" err="1"/>
              <a:t>Work</a:t>
            </a:r>
            <a:r>
              <a:rPr lang="cs-CZ" dirty="0"/>
              <a:t> </a:t>
            </a:r>
            <a:r>
              <a:rPr lang="cs-CZ" dirty="0" err="1"/>
              <a:t>Breakdown</a:t>
            </a:r>
            <a:r>
              <a:rPr lang="cs-CZ" dirty="0"/>
              <a:t> </a:t>
            </a:r>
            <a:r>
              <a:rPr lang="cs-CZ" dirty="0" err="1"/>
              <a:t>Structure</a:t>
            </a:r>
            <a:r>
              <a:rPr lang="cs-CZ" dirty="0"/>
              <a:t> (WBS)</a:t>
            </a:r>
          </a:p>
        </p:txBody>
      </p:sp>
      <p:sp>
        <p:nvSpPr>
          <p:cNvPr id="3" name="Zástupný symbol pro obsah 2"/>
          <p:cNvSpPr>
            <a:spLocks noGrp="1"/>
          </p:cNvSpPr>
          <p:nvPr>
            <p:ph idx="1"/>
          </p:nvPr>
        </p:nvSpPr>
        <p:spPr/>
        <p:txBody>
          <a:bodyPr/>
          <a:lstStyle/>
          <a:p>
            <a:r>
              <a:rPr lang="cs-CZ" b="1" dirty="0"/>
              <a:t>CO </a:t>
            </a:r>
            <a:r>
              <a:rPr lang="cs-CZ" dirty="0"/>
              <a:t>chceme v projektu udělat? (ne JAK)</a:t>
            </a:r>
          </a:p>
          <a:p>
            <a:r>
              <a:rPr lang="cs-CZ" dirty="0"/>
              <a:t>hranice projektu</a:t>
            </a:r>
          </a:p>
          <a:p>
            <a:r>
              <a:rPr lang="cs-CZ" dirty="0"/>
              <a:t>definuje 100 % rozsahu projektu</a:t>
            </a:r>
          </a:p>
          <a:p>
            <a:r>
              <a:rPr lang="cs-CZ" dirty="0"/>
              <a:t>na základě toho zjišťujeme JAK</a:t>
            </a:r>
          </a:p>
          <a:p>
            <a:r>
              <a:rPr lang="cs-CZ" sz="4000" dirty="0"/>
              <a:t>cíl </a:t>
            </a:r>
            <a:r>
              <a:rPr lang="cs-CZ" dirty="0"/>
              <a:t>→ </a:t>
            </a:r>
            <a:r>
              <a:rPr lang="cs-CZ" sz="3700" dirty="0"/>
              <a:t>výstupy</a:t>
            </a:r>
            <a:r>
              <a:rPr lang="cs-CZ" dirty="0"/>
              <a:t> → pracovní balíky</a:t>
            </a:r>
          </a:p>
          <a:p>
            <a:r>
              <a:rPr lang="cs-CZ" dirty="0"/>
              <a:t>obrana proti „přetečení“ obsahu (</a:t>
            </a:r>
            <a:r>
              <a:rPr lang="cs-CZ" dirty="0" err="1"/>
              <a:t>scope</a:t>
            </a:r>
            <a:r>
              <a:rPr lang="cs-CZ" dirty="0"/>
              <a:t> </a:t>
            </a:r>
            <a:r>
              <a:rPr lang="cs-CZ" dirty="0" err="1"/>
              <a:t>creep</a:t>
            </a:r>
            <a:r>
              <a:rPr lang="cs-CZ" dirty="0"/>
              <a:t>)</a:t>
            </a:r>
          </a:p>
          <a:p>
            <a:endParaRPr lang="cs-CZ" dirty="0"/>
          </a:p>
        </p:txBody>
      </p:sp>
      <p:sp>
        <p:nvSpPr>
          <p:cNvPr id="4" name="Zástupný symbol pro zápatí 3"/>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cs-CZ" altLang="cs-CZ" sz="1200" b="0" i="0" u="none" strike="noStrike" kern="1200" cap="none" spc="0" normalizeH="0" baseline="0" noProof="0">
                <a:ln>
                  <a:noFill/>
                </a:ln>
                <a:solidFill>
                  <a:srgbClr val="0000DC"/>
                </a:solidFill>
                <a:effectLst/>
                <a:uLnTx/>
                <a:uFillTx/>
                <a:latin typeface="Arial"/>
                <a:ea typeface="+mn-ea"/>
                <a:cs typeface="+mn-cs"/>
              </a:rPr>
              <a:t>Sylva Žáková Talpová, Jan Žák</a:t>
            </a:r>
            <a:endParaRPr kumimoji="0" lang="cs-CZ" altLang="cs-CZ" sz="1200" b="0" i="0" u="none" strike="noStrike" kern="1200" cap="none" spc="0" normalizeH="0" baseline="0" noProof="0" dirty="0">
              <a:ln>
                <a:noFill/>
              </a:ln>
              <a:solidFill>
                <a:srgbClr val="0000DC"/>
              </a:solidFill>
              <a:effectLst/>
              <a:uLnTx/>
              <a:uFillTx/>
              <a:latin typeface="Arial"/>
              <a:ea typeface="+mn-ea"/>
              <a:cs typeface="+mn-cs"/>
            </a:endParaRPr>
          </a:p>
        </p:txBody>
      </p:sp>
      <p:sp>
        <p:nvSpPr>
          <p:cNvPr id="5" name="Zástupný symbol pro číslo snímku 4"/>
          <p:cNvSpPr>
            <a:spLocks noGrp="1"/>
          </p:cNvSpPr>
          <p:nvPr>
            <p:ph type="sldNum"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0970407D-EE58-4A0B-824B-1D3AE42DD9CF}" type="slidenum">
              <a:rPr kumimoji="0" lang="cs-CZ" altLang="cs-CZ" sz="1200" b="0" i="0" u="none" strike="noStrike" kern="1200" cap="none" spc="0" normalizeH="0" baseline="0" noProof="0" smtClean="0">
                <a:ln>
                  <a:noFill/>
                </a:ln>
                <a:solidFill>
                  <a:srgbClr val="0000DC"/>
                </a:solidFill>
                <a:effectLst/>
                <a:uLnTx/>
                <a:uFillTx/>
                <a:latin typeface="Arial"/>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12</a:t>
            </a:fld>
            <a:endParaRPr kumimoji="0" lang="cs-CZ" altLang="cs-CZ" sz="1200" b="0" i="0" u="none" strike="noStrike" kern="1200" cap="none" spc="0" normalizeH="0" baseline="0" noProof="0" dirty="0">
              <a:ln>
                <a:noFill/>
              </a:ln>
              <a:solidFill>
                <a:srgbClr val="0000DC"/>
              </a:solidFill>
              <a:effectLst/>
              <a:uLnTx/>
              <a:uFillTx/>
              <a:latin typeface="Arial"/>
              <a:ea typeface="+mn-ea"/>
              <a:cs typeface="+mn-cs"/>
            </a:endParaRPr>
          </a:p>
        </p:txBody>
      </p:sp>
    </p:spTree>
    <p:extLst>
      <p:ext uri="{BB962C8B-B14F-4D97-AF65-F5344CB8AC3E}">
        <p14:creationId xmlns:p14="http://schemas.microsoft.com/office/powerpoint/2010/main" val="31485085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sp>
        <p:nvSpPr>
          <p:cNvPr id="3" name="Zástupný symbol pro obsah 2"/>
          <p:cNvSpPr>
            <a:spLocks noGrp="1"/>
          </p:cNvSpPr>
          <p:nvPr>
            <p:ph idx="1"/>
          </p:nvPr>
        </p:nvSpPr>
        <p:spPr/>
        <p:txBody>
          <a:bodyPr/>
          <a:lstStyle/>
          <a:p>
            <a:endParaRPr lang="cs-CZ"/>
          </a:p>
        </p:txBody>
      </p:sp>
      <p:pic>
        <p:nvPicPr>
          <p:cNvPr id="3074" name="Picture 2" descr="Výsledek obrázku pro noah's ar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0355" y="1758189"/>
            <a:ext cx="11675706" cy="479460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Diagram 4"/>
          <p:cNvGraphicFramePr/>
          <p:nvPr/>
        </p:nvGraphicFramePr>
        <p:xfrm>
          <a:off x="0" y="1353144"/>
          <a:ext cx="11961531" cy="51996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Zástupný symbol pro zápatí 3"/>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cs-CZ" altLang="cs-CZ" sz="1200" b="0" i="0" u="none" strike="noStrike" kern="1200" cap="none" spc="0" normalizeH="0" baseline="0" noProof="0">
                <a:ln>
                  <a:noFill/>
                </a:ln>
                <a:solidFill>
                  <a:srgbClr val="0000DC"/>
                </a:solidFill>
                <a:effectLst/>
                <a:uLnTx/>
                <a:uFillTx/>
                <a:latin typeface="Arial"/>
                <a:ea typeface="+mn-ea"/>
                <a:cs typeface="+mn-cs"/>
              </a:rPr>
              <a:t>Sylva Žáková Talpová, Jan Žák</a:t>
            </a:r>
            <a:endParaRPr kumimoji="0" lang="cs-CZ" altLang="cs-CZ" sz="1200" b="0" i="0" u="none" strike="noStrike" kern="1200" cap="none" spc="0" normalizeH="0" baseline="0" noProof="0" dirty="0">
              <a:ln>
                <a:noFill/>
              </a:ln>
              <a:solidFill>
                <a:srgbClr val="0000DC"/>
              </a:solidFill>
              <a:effectLst/>
              <a:uLnTx/>
              <a:uFillTx/>
              <a:latin typeface="Arial"/>
              <a:ea typeface="+mn-ea"/>
              <a:cs typeface="+mn-cs"/>
            </a:endParaRPr>
          </a:p>
        </p:txBody>
      </p:sp>
      <p:sp>
        <p:nvSpPr>
          <p:cNvPr id="6" name="Zástupný symbol pro číslo snímku 5"/>
          <p:cNvSpPr>
            <a:spLocks noGrp="1"/>
          </p:cNvSpPr>
          <p:nvPr>
            <p:ph type="sldNum"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0970407D-EE58-4A0B-824B-1D3AE42DD9CF}" type="slidenum">
              <a:rPr kumimoji="0" lang="cs-CZ" altLang="cs-CZ" sz="1200" b="0" i="0" u="none" strike="noStrike" kern="1200" cap="none" spc="0" normalizeH="0" baseline="0" noProof="0" smtClean="0">
                <a:ln>
                  <a:noFill/>
                </a:ln>
                <a:solidFill>
                  <a:srgbClr val="0000DC"/>
                </a:solidFill>
                <a:effectLst/>
                <a:uLnTx/>
                <a:uFillTx/>
                <a:latin typeface="Arial"/>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13</a:t>
            </a:fld>
            <a:endParaRPr kumimoji="0" lang="cs-CZ" altLang="cs-CZ" sz="1200" b="0" i="0" u="none" strike="noStrike" kern="1200" cap="none" spc="0" normalizeH="0" baseline="0" noProof="0" dirty="0">
              <a:ln>
                <a:noFill/>
              </a:ln>
              <a:solidFill>
                <a:srgbClr val="0000DC"/>
              </a:solidFill>
              <a:effectLst/>
              <a:uLnTx/>
              <a:uFillTx/>
              <a:latin typeface="Arial"/>
              <a:ea typeface="+mn-ea"/>
              <a:cs typeface="+mn-cs"/>
            </a:endParaRPr>
          </a:p>
        </p:txBody>
      </p:sp>
    </p:spTree>
    <p:extLst>
      <p:ext uri="{BB962C8B-B14F-4D97-AF65-F5344CB8AC3E}">
        <p14:creationId xmlns:p14="http://schemas.microsoft.com/office/powerpoint/2010/main" val="13758800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6309" t="39896" r="24249" b="23938"/>
          <a:stretch/>
        </p:blipFill>
        <p:spPr bwMode="auto">
          <a:xfrm>
            <a:off x="560386" y="1099991"/>
            <a:ext cx="10864127" cy="54174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Nadpis 1"/>
          <p:cNvSpPr>
            <a:spLocks noGrp="1"/>
          </p:cNvSpPr>
          <p:nvPr>
            <p:ph type="title"/>
          </p:nvPr>
        </p:nvSpPr>
        <p:spPr/>
        <p:txBody>
          <a:bodyPr/>
          <a:lstStyle/>
          <a:p>
            <a:r>
              <a:rPr lang="cs-CZ" dirty="0"/>
              <a:t>WBS</a:t>
            </a:r>
          </a:p>
        </p:txBody>
      </p:sp>
      <p:sp>
        <p:nvSpPr>
          <p:cNvPr id="3" name="Zástupný symbol pro zápatí 2"/>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cs-CZ" altLang="cs-CZ" sz="1200" b="0" i="0" u="none" strike="noStrike" kern="1200" cap="none" spc="0" normalizeH="0" baseline="0" noProof="0">
                <a:ln>
                  <a:noFill/>
                </a:ln>
                <a:solidFill>
                  <a:srgbClr val="0000DC"/>
                </a:solidFill>
                <a:effectLst/>
                <a:uLnTx/>
                <a:uFillTx/>
                <a:latin typeface="Arial"/>
                <a:ea typeface="+mn-ea"/>
                <a:cs typeface="+mn-cs"/>
              </a:rPr>
              <a:t>Sylva Žáková Talpová, Jan Žák</a:t>
            </a:r>
            <a:endParaRPr kumimoji="0" lang="cs-CZ" altLang="cs-CZ" sz="1200" b="0" i="0" u="none" strike="noStrike" kern="1200" cap="none" spc="0" normalizeH="0" baseline="0" noProof="0" dirty="0">
              <a:ln>
                <a:noFill/>
              </a:ln>
              <a:solidFill>
                <a:srgbClr val="0000DC"/>
              </a:solidFill>
              <a:effectLst/>
              <a:uLnTx/>
              <a:uFillTx/>
              <a:latin typeface="Arial"/>
              <a:ea typeface="+mn-ea"/>
              <a:cs typeface="+mn-cs"/>
            </a:endParaRPr>
          </a:p>
        </p:txBody>
      </p:sp>
      <p:sp>
        <p:nvSpPr>
          <p:cNvPr id="4" name="Zástupný symbol pro číslo snímku 3"/>
          <p:cNvSpPr>
            <a:spLocks noGrp="1"/>
          </p:cNvSpPr>
          <p:nvPr>
            <p:ph type="sldNum"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0970407D-EE58-4A0B-824B-1D3AE42DD9CF}" type="slidenum">
              <a:rPr kumimoji="0" lang="cs-CZ" altLang="cs-CZ" sz="1200" b="0" i="0" u="none" strike="noStrike" kern="1200" cap="none" spc="0" normalizeH="0" baseline="0" noProof="0" smtClean="0">
                <a:ln>
                  <a:noFill/>
                </a:ln>
                <a:solidFill>
                  <a:srgbClr val="0000DC"/>
                </a:solidFill>
                <a:effectLst/>
                <a:uLnTx/>
                <a:uFillTx/>
                <a:latin typeface="Arial"/>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14</a:t>
            </a:fld>
            <a:endParaRPr kumimoji="0" lang="cs-CZ" altLang="cs-CZ" sz="1200" b="0" i="0" u="none" strike="noStrike" kern="1200" cap="none" spc="0" normalizeH="0" baseline="0" noProof="0" dirty="0">
              <a:ln>
                <a:noFill/>
              </a:ln>
              <a:solidFill>
                <a:srgbClr val="0000DC"/>
              </a:solidFill>
              <a:effectLst/>
              <a:uLnTx/>
              <a:uFillTx/>
              <a:latin typeface="Arial"/>
              <a:ea typeface="+mn-ea"/>
              <a:cs typeface="+mn-cs"/>
            </a:endParaRPr>
          </a:p>
        </p:txBody>
      </p:sp>
    </p:spTree>
    <p:extLst>
      <p:ext uri="{BB962C8B-B14F-4D97-AF65-F5344CB8AC3E}">
        <p14:creationId xmlns:p14="http://schemas.microsoft.com/office/powerpoint/2010/main" val="15572222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Je vaše WBS správně?</a:t>
            </a:r>
          </a:p>
        </p:txBody>
      </p:sp>
      <p:sp>
        <p:nvSpPr>
          <p:cNvPr id="3" name="Zástupný symbol pro obsah 2"/>
          <p:cNvSpPr>
            <a:spLocks noGrp="1"/>
          </p:cNvSpPr>
          <p:nvPr>
            <p:ph idx="1"/>
          </p:nvPr>
        </p:nvSpPr>
        <p:spPr/>
        <p:txBody>
          <a:bodyPr/>
          <a:lstStyle/>
          <a:p>
            <a:r>
              <a:rPr lang="cs-CZ" dirty="0"/>
              <a:t>na nejnižší úrovni je vše, co je potřeba udělat k naplnění projektového cíle</a:t>
            </a:r>
          </a:p>
          <a:p>
            <a:r>
              <a:rPr lang="cs-CZ" dirty="0"/>
              <a:t>je možné přiřadit odpovědnost za pracovní balíky</a:t>
            </a:r>
          </a:p>
          <a:p>
            <a:r>
              <a:rPr lang="cs-CZ" dirty="0"/>
              <a:t>lze odhadnout náklady a čas pracovních balíků</a:t>
            </a:r>
          </a:p>
          <a:p>
            <a:r>
              <a:rPr lang="cs-CZ" dirty="0"/>
              <a:t>lze měřit dokončenost pracovních balíků</a:t>
            </a:r>
          </a:p>
          <a:p>
            <a:r>
              <a:rPr lang="cs-CZ" dirty="0"/>
              <a:t>zahrnuje náklady na Vás (projektového manažera)! (řízení a administraci projektu)</a:t>
            </a:r>
          </a:p>
          <a:p>
            <a:pPr marL="72000" indent="0">
              <a:buNone/>
            </a:pPr>
            <a:endParaRPr lang="cs-CZ" dirty="0"/>
          </a:p>
        </p:txBody>
      </p:sp>
      <p:sp>
        <p:nvSpPr>
          <p:cNvPr id="4" name="Zástupný symbol pro zápatí 3"/>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cs-CZ" altLang="cs-CZ" sz="1200" b="0" i="0" u="none" strike="noStrike" kern="1200" cap="none" spc="0" normalizeH="0" baseline="0" noProof="0">
                <a:ln>
                  <a:noFill/>
                </a:ln>
                <a:solidFill>
                  <a:srgbClr val="0000DC"/>
                </a:solidFill>
                <a:effectLst/>
                <a:uLnTx/>
                <a:uFillTx/>
                <a:latin typeface="Arial"/>
                <a:ea typeface="+mn-ea"/>
                <a:cs typeface="+mn-cs"/>
              </a:rPr>
              <a:t>Sylva Žáková Talpová, Jan Žák</a:t>
            </a:r>
            <a:endParaRPr kumimoji="0" lang="cs-CZ" altLang="cs-CZ" sz="1200" b="0" i="0" u="none" strike="noStrike" kern="1200" cap="none" spc="0" normalizeH="0" baseline="0" noProof="0" dirty="0">
              <a:ln>
                <a:noFill/>
              </a:ln>
              <a:solidFill>
                <a:srgbClr val="0000DC"/>
              </a:solidFill>
              <a:effectLst/>
              <a:uLnTx/>
              <a:uFillTx/>
              <a:latin typeface="Arial"/>
              <a:ea typeface="+mn-ea"/>
              <a:cs typeface="+mn-cs"/>
            </a:endParaRPr>
          </a:p>
        </p:txBody>
      </p:sp>
      <p:sp>
        <p:nvSpPr>
          <p:cNvPr id="5" name="Zástupný symbol pro číslo snímku 4"/>
          <p:cNvSpPr>
            <a:spLocks noGrp="1"/>
          </p:cNvSpPr>
          <p:nvPr>
            <p:ph type="sldNum"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0970407D-EE58-4A0B-824B-1D3AE42DD9CF}" type="slidenum">
              <a:rPr kumimoji="0" lang="cs-CZ" altLang="cs-CZ" sz="1200" b="0" i="0" u="none" strike="noStrike" kern="1200" cap="none" spc="0" normalizeH="0" baseline="0" noProof="0" smtClean="0">
                <a:ln>
                  <a:noFill/>
                </a:ln>
                <a:solidFill>
                  <a:srgbClr val="0000DC"/>
                </a:solidFill>
                <a:effectLst/>
                <a:uLnTx/>
                <a:uFillTx/>
                <a:latin typeface="Arial"/>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15</a:t>
            </a:fld>
            <a:endParaRPr kumimoji="0" lang="cs-CZ" altLang="cs-CZ" sz="1200" b="0" i="0" u="none" strike="noStrike" kern="1200" cap="none" spc="0" normalizeH="0" baseline="0" noProof="0" dirty="0">
              <a:ln>
                <a:noFill/>
              </a:ln>
              <a:solidFill>
                <a:srgbClr val="0000DC"/>
              </a:solidFill>
              <a:effectLst/>
              <a:uLnTx/>
              <a:uFillTx/>
              <a:latin typeface="Arial"/>
              <a:ea typeface="+mn-ea"/>
              <a:cs typeface="+mn-cs"/>
            </a:endParaRPr>
          </a:p>
        </p:txBody>
      </p:sp>
    </p:spTree>
    <p:extLst>
      <p:ext uri="{BB962C8B-B14F-4D97-AF65-F5344CB8AC3E}">
        <p14:creationId xmlns:p14="http://schemas.microsoft.com/office/powerpoint/2010/main" val="29026229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RASCI matrix – pro velké projekty</a:t>
            </a:r>
          </a:p>
        </p:txBody>
      </p:sp>
      <p:sp>
        <p:nvSpPr>
          <p:cNvPr id="3" name="Zástupný symbol pro obsah 2"/>
          <p:cNvSpPr>
            <a:spLocks noGrp="1"/>
          </p:cNvSpPr>
          <p:nvPr>
            <p:ph idx="1"/>
          </p:nvPr>
        </p:nvSpPr>
        <p:spPr/>
        <p:txBody>
          <a:bodyPr/>
          <a:lstStyle/>
          <a:p>
            <a:r>
              <a:rPr lang="cs-CZ" dirty="0"/>
              <a:t>R – </a:t>
            </a:r>
            <a:r>
              <a:rPr lang="cs-CZ" dirty="0" err="1"/>
              <a:t>responsible</a:t>
            </a:r>
            <a:endParaRPr lang="cs-CZ" dirty="0"/>
          </a:p>
          <a:p>
            <a:r>
              <a:rPr lang="cs-CZ" dirty="0"/>
              <a:t>A – </a:t>
            </a:r>
            <a:r>
              <a:rPr lang="cs-CZ" dirty="0" err="1"/>
              <a:t>accountable</a:t>
            </a:r>
            <a:endParaRPr lang="cs-CZ" dirty="0"/>
          </a:p>
          <a:p>
            <a:r>
              <a:rPr lang="cs-CZ" dirty="0"/>
              <a:t>S – support</a:t>
            </a:r>
          </a:p>
          <a:p>
            <a:r>
              <a:rPr lang="cs-CZ" dirty="0"/>
              <a:t>C – </a:t>
            </a:r>
            <a:r>
              <a:rPr lang="cs-CZ" dirty="0" err="1"/>
              <a:t>consulted</a:t>
            </a:r>
            <a:endParaRPr lang="cs-CZ" dirty="0"/>
          </a:p>
          <a:p>
            <a:r>
              <a:rPr lang="cs-CZ" dirty="0"/>
              <a:t> I –  </a:t>
            </a:r>
            <a:r>
              <a:rPr lang="cs-CZ" dirty="0" err="1"/>
              <a:t>informed</a:t>
            </a:r>
            <a:endParaRPr lang="cs-CZ" dirty="0"/>
          </a:p>
        </p:txBody>
      </p:sp>
      <p:sp>
        <p:nvSpPr>
          <p:cNvPr id="4" name="Zástupný symbol pro zápatí 3"/>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cs-CZ" altLang="cs-CZ" sz="1200" b="0" i="0" u="none" strike="noStrike" kern="1200" cap="none" spc="0" normalizeH="0" baseline="0" noProof="0">
                <a:ln>
                  <a:noFill/>
                </a:ln>
                <a:solidFill>
                  <a:srgbClr val="0000DC"/>
                </a:solidFill>
                <a:effectLst/>
                <a:uLnTx/>
                <a:uFillTx/>
                <a:latin typeface="Arial"/>
                <a:ea typeface="+mn-ea"/>
                <a:cs typeface="+mn-cs"/>
              </a:rPr>
              <a:t>Sylva Žáková Talpová, Jan Žák</a:t>
            </a:r>
            <a:endParaRPr kumimoji="0" lang="cs-CZ" altLang="cs-CZ" sz="1200" b="0" i="0" u="none" strike="noStrike" kern="1200" cap="none" spc="0" normalizeH="0" baseline="0" noProof="0" dirty="0">
              <a:ln>
                <a:noFill/>
              </a:ln>
              <a:solidFill>
                <a:srgbClr val="0000DC"/>
              </a:solidFill>
              <a:effectLst/>
              <a:uLnTx/>
              <a:uFillTx/>
              <a:latin typeface="Arial"/>
              <a:ea typeface="+mn-ea"/>
              <a:cs typeface="+mn-cs"/>
            </a:endParaRPr>
          </a:p>
        </p:txBody>
      </p:sp>
      <p:sp>
        <p:nvSpPr>
          <p:cNvPr id="5" name="Zástupný symbol pro číslo snímku 4"/>
          <p:cNvSpPr>
            <a:spLocks noGrp="1"/>
          </p:cNvSpPr>
          <p:nvPr>
            <p:ph type="sldNum"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0970407D-EE58-4A0B-824B-1D3AE42DD9CF}" type="slidenum">
              <a:rPr kumimoji="0" lang="cs-CZ" altLang="cs-CZ" sz="1200" b="0" i="0" u="none" strike="noStrike" kern="1200" cap="none" spc="0" normalizeH="0" baseline="0" noProof="0" smtClean="0">
                <a:ln>
                  <a:noFill/>
                </a:ln>
                <a:solidFill>
                  <a:srgbClr val="0000DC"/>
                </a:solidFill>
                <a:effectLst/>
                <a:uLnTx/>
                <a:uFillTx/>
                <a:latin typeface="Arial"/>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16</a:t>
            </a:fld>
            <a:endParaRPr kumimoji="0" lang="cs-CZ" altLang="cs-CZ" sz="1200" b="0" i="0" u="none" strike="noStrike" kern="1200" cap="none" spc="0" normalizeH="0" baseline="0" noProof="0" dirty="0">
              <a:ln>
                <a:noFill/>
              </a:ln>
              <a:solidFill>
                <a:srgbClr val="0000DC"/>
              </a:solidFill>
              <a:effectLst/>
              <a:uLnTx/>
              <a:uFillTx/>
              <a:latin typeface="Arial"/>
              <a:ea typeface="+mn-ea"/>
              <a:cs typeface="+mn-cs"/>
            </a:endParaRPr>
          </a:p>
        </p:txBody>
      </p:sp>
    </p:spTree>
    <p:extLst>
      <p:ext uri="{BB962C8B-B14F-4D97-AF65-F5344CB8AC3E}">
        <p14:creationId xmlns:p14="http://schemas.microsoft.com/office/powerpoint/2010/main" val="38774890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RASCI matrix</a:t>
            </a:r>
          </a:p>
        </p:txBody>
      </p:sp>
      <p:graphicFrame>
        <p:nvGraphicFramePr>
          <p:cNvPr id="5" name="Zástupný symbol pro obsah 4"/>
          <p:cNvGraphicFramePr>
            <a:graphicFrameLocks noGrp="1"/>
          </p:cNvGraphicFramePr>
          <p:nvPr>
            <p:ph idx="1"/>
          </p:nvPr>
        </p:nvGraphicFramePr>
        <p:xfrm>
          <a:off x="965430" y="1910081"/>
          <a:ext cx="6008168" cy="4348520"/>
        </p:xfrm>
        <a:graphic>
          <a:graphicData uri="http://schemas.openxmlformats.org/drawingml/2006/table">
            <a:tbl>
              <a:tblPr firstRow="1" bandRow="1">
                <a:tableStyleId>{5C22544A-7EE6-4342-B048-85BDC9FD1C3A}</a:tableStyleId>
              </a:tblPr>
              <a:tblGrid>
                <a:gridCol w="1755195">
                  <a:extLst>
                    <a:ext uri="{9D8B030D-6E8A-4147-A177-3AD203B41FA5}">
                      <a16:colId xmlns:a16="http://schemas.microsoft.com/office/drawing/2014/main" val="20000"/>
                    </a:ext>
                  </a:extLst>
                </a:gridCol>
                <a:gridCol w="1282643">
                  <a:extLst>
                    <a:ext uri="{9D8B030D-6E8A-4147-A177-3AD203B41FA5}">
                      <a16:colId xmlns:a16="http://schemas.microsoft.com/office/drawing/2014/main" val="20001"/>
                    </a:ext>
                  </a:extLst>
                </a:gridCol>
                <a:gridCol w="1330732">
                  <a:extLst>
                    <a:ext uri="{9D8B030D-6E8A-4147-A177-3AD203B41FA5}">
                      <a16:colId xmlns:a16="http://schemas.microsoft.com/office/drawing/2014/main" val="20002"/>
                    </a:ext>
                  </a:extLst>
                </a:gridCol>
                <a:gridCol w="1639598">
                  <a:extLst>
                    <a:ext uri="{9D8B030D-6E8A-4147-A177-3AD203B41FA5}">
                      <a16:colId xmlns:a16="http://schemas.microsoft.com/office/drawing/2014/main" val="20003"/>
                    </a:ext>
                  </a:extLst>
                </a:gridCol>
              </a:tblGrid>
              <a:tr h="1087130">
                <a:tc>
                  <a:txBody>
                    <a:bodyPr/>
                    <a:lstStyle/>
                    <a:p>
                      <a:endParaRPr lang="cs-CZ" sz="2000" dirty="0"/>
                    </a:p>
                  </a:txBody>
                  <a:tcPr marL="85725" marR="85725" marT="32147" marB="32147"/>
                </a:tc>
                <a:tc>
                  <a:txBody>
                    <a:bodyPr/>
                    <a:lstStyle/>
                    <a:p>
                      <a:r>
                        <a:rPr lang="cs-CZ" sz="2000" dirty="0"/>
                        <a:t>Noe</a:t>
                      </a:r>
                    </a:p>
                  </a:txBody>
                  <a:tcPr marL="85725" marR="85725" marT="32147" marB="32147"/>
                </a:tc>
                <a:tc>
                  <a:txBody>
                    <a:bodyPr/>
                    <a:lstStyle/>
                    <a:p>
                      <a:r>
                        <a:rPr lang="cs-CZ" sz="2000" dirty="0"/>
                        <a:t>Manželka</a:t>
                      </a:r>
                    </a:p>
                  </a:txBody>
                  <a:tcPr marL="85725" marR="85725" marT="32147" marB="32147"/>
                </a:tc>
                <a:tc>
                  <a:txBody>
                    <a:bodyPr/>
                    <a:lstStyle/>
                    <a:p>
                      <a:r>
                        <a:rPr lang="cs-CZ" sz="2000" dirty="0"/>
                        <a:t>Asistent</a:t>
                      </a:r>
                    </a:p>
                  </a:txBody>
                  <a:tcPr marL="85725" marR="85725" marT="32147" marB="32147"/>
                </a:tc>
                <a:extLst>
                  <a:ext uri="{0D108BD9-81ED-4DB2-BD59-A6C34878D82A}">
                    <a16:rowId xmlns:a16="http://schemas.microsoft.com/office/drawing/2014/main" val="10000"/>
                  </a:ext>
                </a:extLst>
              </a:tr>
              <a:tr h="1087130">
                <a:tc>
                  <a:txBody>
                    <a:bodyPr/>
                    <a:lstStyle/>
                    <a:p>
                      <a:r>
                        <a:rPr lang="cs-CZ" sz="2000" b="1" dirty="0"/>
                        <a:t>Sloni jsou na Arše</a:t>
                      </a:r>
                    </a:p>
                  </a:txBody>
                  <a:tcPr marL="85725" marR="85725" marT="32147" marB="32147"/>
                </a:tc>
                <a:tc>
                  <a:txBody>
                    <a:bodyPr/>
                    <a:lstStyle/>
                    <a:p>
                      <a:pPr algn="ctr"/>
                      <a:r>
                        <a:rPr lang="cs-CZ" sz="2800" b="1" dirty="0"/>
                        <a:t>A</a:t>
                      </a:r>
                    </a:p>
                  </a:txBody>
                  <a:tcPr marL="85725" marR="85725" marT="32147" marB="32147"/>
                </a:tc>
                <a:tc>
                  <a:txBody>
                    <a:bodyPr/>
                    <a:lstStyle/>
                    <a:p>
                      <a:pPr algn="ctr"/>
                      <a:r>
                        <a:rPr lang="cs-CZ" sz="2800" b="1" dirty="0"/>
                        <a:t>I</a:t>
                      </a:r>
                    </a:p>
                  </a:txBody>
                  <a:tcPr marL="85725" marR="85725" marT="32147" marB="32147"/>
                </a:tc>
                <a:tc>
                  <a:txBody>
                    <a:bodyPr/>
                    <a:lstStyle/>
                    <a:p>
                      <a:pPr algn="ctr"/>
                      <a:r>
                        <a:rPr lang="cs-CZ" sz="2800" b="1" dirty="0"/>
                        <a:t>R</a:t>
                      </a:r>
                    </a:p>
                  </a:txBody>
                  <a:tcPr marL="85725" marR="85725" marT="32147" marB="32147"/>
                </a:tc>
                <a:extLst>
                  <a:ext uri="{0D108BD9-81ED-4DB2-BD59-A6C34878D82A}">
                    <a16:rowId xmlns:a16="http://schemas.microsoft.com/office/drawing/2014/main" val="10001"/>
                  </a:ext>
                </a:extLst>
              </a:tr>
              <a:tr h="1087130">
                <a:tc>
                  <a:txBody>
                    <a:bodyPr/>
                    <a:lstStyle/>
                    <a:p>
                      <a:r>
                        <a:rPr lang="cs-CZ" sz="2000" b="1" dirty="0"/>
                        <a:t>Lvi jsou na Arše</a:t>
                      </a:r>
                    </a:p>
                  </a:txBody>
                  <a:tcPr marL="85725" marR="85725" marT="32147" marB="32147"/>
                </a:tc>
                <a:tc>
                  <a:txBody>
                    <a:bodyPr/>
                    <a:lstStyle/>
                    <a:p>
                      <a:pPr algn="ctr"/>
                      <a:r>
                        <a:rPr lang="cs-CZ" sz="2800" b="1" dirty="0"/>
                        <a:t>A</a:t>
                      </a:r>
                    </a:p>
                  </a:txBody>
                  <a:tcPr marL="85725" marR="85725" marT="32147" marB="32147"/>
                </a:tc>
                <a:tc>
                  <a:txBody>
                    <a:bodyPr/>
                    <a:lstStyle/>
                    <a:p>
                      <a:pPr algn="ctr"/>
                      <a:r>
                        <a:rPr lang="cs-CZ" sz="2800" b="1" dirty="0"/>
                        <a:t>I</a:t>
                      </a:r>
                    </a:p>
                  </a:txBody>
                  <a:tcPr marL="85725" marR="85725" marT="32147" marB="32147"/>
                </a:tc>
                <a:tc>
                  <a:txBody>
                    <a:bodyPr/>
                    <a:lstStyle/>
                    <a:p>
                      <a:pPr algn="ctr"/>
                      <a:r>
                        <a:rPr lang="cs-CZ" sz="2800" b="1" dirty="0"/>
                        <a:t>R</a:t>
                      </a:r>
                    </a:p>
                  </a:txBody>
                  <a:tcPr marL="85725" marR="85725" marT="32147" marB="32147"/>
                </a:tc>
                <a:extLst>
                  <a:ext uri="{0D108BD9-81ED-4DB2-BD59-A6C34878D82A}">
                    <a16:rowId xmlns:a16="http://schemas.microsoft.com/office/drawing/2014/main" val="10002"/>
                  </a:ext>
                </a:extLst>
              </a:tr>
              <a:tr h="1087130">
                <a:tc>
                  <a:txBody>
                    <a:bodyPr/>
                    <a:lstStyle/>
                    <a:p>
                      <a:r>
                        <a:rPr lang="cs-CZ" sz="2000" b="1" dirty="0"/>
                        <a:t>Vnitřní uspořádání lodi hotové</a:t>
                      </a:r>
                    </a:p>
                  </a:txBody>
                  <a:tcPr marL="85725" marR="85725" marT="32147" marB="32147"/>
                </a:tc>
                <a:tc>
                  <a:txBody>
                    <a:bodyPr/>
                    <a:lstStyle/>
                    <a:p>
                      <a:pPr algn="ctr"/>
                      <a:r>
                        <a:rPr lang="cs-CZ" sz="2800" b="1" dirty="0"/>
                        <a:t>A,R</a:t>
                      </a:r>
                    </a:p>
                  </a:txBody>
                  <a:tcPr marL="85725" marR="85725" marT="32147" marB="32147"/>
                </a:tc>
                <a:tc>
                  <a:txBody>
                    <a:bodyPr/>
                    <a:lstStyle/>
                    <a:p>
                      <a:pPr algn="ctr"/>
                      <a:r>
                        <a:rPr lang="cs-CZ" sz="2800" b="1" dirty="0"/>
                        <a:t>C</a:t>
                      </a:r>
                    </a:p>
                  </a:txBody>
                  <a:tcPr marL="85725" marR="85725" marT="32147" marB="32147"/>
                </a:tc>
                <a:tc>
                  <a:txBody>
                    <a:bodyPr/>
                    <a:lstStyle/>
                    <a:p>
                      <a:pPr algn="ctr"/>
                      <a:r>
                        <a:rPr lang="cs-CZ" sz="2800" b="1" dirty="0"/>
                        <a:t>I</a:t>
                      </a:r>
                    </a:p>
                  </a:txBody>
                  <a:tcPr marL="85725" marR="85725" marT="32147" marB="32147"/>
                </a:tc>
                <a:extLst>
                  <a:ext uri="{0D108BD9-81ED-4DB2-BD59-A6C34878D82A}">
                    <a16:rowId xmlns:a16="http://schemas.microsoft.com/office/drawing/2014/main" val="10003"/>
                  </a:ext>
                </a:extLst>
              </a:tr>
            </a:tbl>
          </a:graphicData>
        </a:graphic>
      </p:graphicFrame>
      <p:sp>
        <p:nvSpPr>
          <p:cNvPr id="6" name="Obdélník 5"/>
          <p:cNvSpPr/>
          <p:nvPr/>
        </p:nvSpPr>
        <p:spPr>
          <a:xfrm>
            <a:off x="7446150" y="3253804"/>
            <a:ext cx="4252973" cy="1923943"/>
          </a:xfrm>
          <a:prstGeom prst="rect">
            <a:avLst/>
          </a:prstGeom>
        </p:spPr>
        <p:txBody>
          <a:bodyPr wrap="square" lIns="76535" tIns="38268" rIns="76535" bIns="38268">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cs-CZ" sz="2400" b="1" i="0" u="none" strike="noStrike" kern="1200" cap="none" spc="0" normalizeH="0" baseline="0" noProof="0" dirty="0">
                <a:ln>
                  <a:noFill/>
                </a:ln>
                <a:solidFill>
                  <a:srgbClr val="000000"/>
                </a:solidFill>
                <a:effectLst/>
                <a:uLnTx/>
                <a:uFillTx/>
                <a:latin typeface="Arial"/>
                <a:ea typeface="+mn-ea"/>
                <a:cs typeface="+mn-cs"/>
              </a:rPr>
              <a:t>R – </a:t>
            </a:r>
            <a:r>
              <a:rPr kumimoji="0" lang="cs-CZ" sz="2400" b="1" i="0" u="none" strike="noStrike" kern="1200" cap="none" spc="0" normalizeH="0" baseline="0" noProof="0" dirty="0" err="1">
                <a:ln>
                  <a:noFill/>
                </a:ln>
                <a:solidFill>
                  <a:srgbClr val="000000"/>
                </a:solidFill>
                <a:effectLst/>
                <a:uLnTx/>
                <a:uFillTx/>
                <a:latin typeface="Arial"/>
                <a:ea typeface="+mn-ea"/>
                <a:cs typeface="+mn-cs"/>
              </a:rPr>
              <a:t>responsible</a:t>
            </a:r>
            <a:endParaRPr kumimoji="0" lang="cs-CZ" sz="2400" b="1"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cs-CZ" sz="2400" b="1" i="0" u="none" strike="noStrike" kern="1200" cap="none" spc="0" normalizeH="0" baseline="0" noProof="0" dirty="0">
                <a:ln>
                  <a:noFill/>
                </a:ln>
                <a:solidFill>
                  <a:srgbClr val="000000"/>
                </a:solidFill>
                <a:effectLst/>
                <a:uLnTx/>
                <a:uFillTx/>
                <a:latin typeface="Arial"/>
                <a:ea typeface="+mn-ea"/>
                <a:cs typeface="+mn-cs"/>
              </a:rPr>
              <a:t>A – </a:t>
            </a:r>
            <a:r>
              <a:rPr kumimoji="0" lang="cs-CZ" sz="2400" b="1" i="0" u="none" strike="noStrike" kern="1200" cap="none" spc="0" normalizeH="0" baseline="0" noProof="0" dirty="0" err="1">
                <a:ln>
                  <a:noFill/>
                </a:ln>
                <a:solidFill>
                  <a:srgbClr val="000000"/>
                </a:solidFill>
                <a:effectLst/>
                <a:uLnTx/>
                <a:uFillTx/>
                <a:latin typeface="Arial"/>
                <a:ea typeface="+mn-ea"/>
                <a:cs typeface="+mn-cs"/>
              </a:rPr>
              <a:t>accountable</a:t>
            </a:r>
            <a:endParaRPr kumimoji="0" lang="cs-CZ" sz="2400" b="1"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cs-CZ" sz="2400" b="1" i="0" u="none" strike="noStrike" kern="1200" cap="none" spc="0" normalizeH="0" baseline="0" noProof="0" dirty="0">
                <a:ln>
                  <a:noFill/>
                </a:ln>
                <a:solidFill>
                  <a:srgbClr val="000000"/>
                </a:solidFill>
                <a:effectLst/>
                <a:uLnTx/>
                <a:uFillTx/>
                <a:latin typeface="Arial"/>
                <a:ea typeface="+mn-ea"/>
                <a:cs typeface="+mn-cs"/>
              </a:rPr>
              <a:t>S – support</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cs-CZ" sz="2400" b="1" i="0" u="none" strike="noStrike" kern="1200" cap="none" spc="0" normalizeH="0" baseline="0" noProof="0" dirty="0">
                <a:ln>
                  <a:noFill/>
                </a:ln>
                <a:solidFill>
                  <a:srgbClr val="000000"/>
                </a:solidFill>
                <a:effectLst/>
                <a:uLnTx/>
                <a:uFillTx/>
                <a:latin typeface="Arial"/>
                <a:ea typeface="+mn-ea"/>
                <a:cs typeface="+mn-cs"/>
              </a:rPr>
              <a:t>C – </a:t>
            </a:r>
            <a:r>
              <a:rPr kumimoji="0" lang="cs-CZ" sz="2400" b="1" i="0" u="none" strike="noStrike" kern="1200" cap="none" spc="0" normalizeH="0" baseline="0" noProof="0" dirty="0" err="1">
                <a:ln>
                  <a:noFill/>
                </a:ln>
                <a:solidFill>
                  <a:srgbClr val="000000"/>
                </a:solidFill>
                <a:effectLst/>
                <a:uLnTx/>
                <a:uFillTx/>
                <a:latin typeface="Arial"/>
                <a:ea typeface="+mn-ea"/>
                <a:cs typeface="+mn-cs"/>
              </a:rPr>
              <a:t>consulted</a:t>
            </a:r>
            <a:endParaRPr kumimoji="0" lang="cs-CZ" sz="2400" b="1"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cs-CZ" sz="2400" b="1" i="0" u="none" strike="noStrike" kern="1200" cap="none" spc="0" normalizeH="0" baseline="0" noProof="0" dirty="0">
                <a:ln>
                  <a:noFill/>
                </a:ln>
                <a:solidFill>
                  <a:srgbClr val="000000"/>
                </a:solidFill>
                <a:effectLst/>
                <a:uLnTx/>
                <a:uFillTx/>
                <a:latin typeface="Arial"/>
                <a:ea typeface="+mn-ea"/>
                <a:cs typeface="+mn-cs"/>
              </a:rPr>
              <a:t>I  -  </a:t>
            </a:r>
            <a:r>
              <a:rPr kumimoji="0" lang="cs-CZ" sz="2400" b="1" i="0" u="none" strike="noStrike" kern="1200" cap="none" spc="0" normalizeH="0" baseline="0" noProof="0" dirty="0" err="1">
                <a:ln>
                  <a:noFill/>
                </a:ln>
                <a:solidFill>
                  <a:srgbClr val="000000"/>
                </a:solidFill>
                <a:effectLst/>
                <a:uLnTx/>
                <a:uFillTx/>
                <a:latin typeface="Arial"/>
                <a:ea typeface="+mn-ea"/>
                <a:cs typeface="+mn-cs"/>
              </a:rPr>
              <a:t>informed</a:t>
            </a:r>
            <a:endParaRPr kumimoji="0" lang="cs-CZ" sz="2400" b="1" i="0" u="none" strike="noStrike" kern="1200" cap="none" spc="0" normalizeH="0" baseline="0" noProof="0" dirty="0">
              <a:ln>
                <a:noFill/>
              </a:ln>
              <a:solidFill>
                <a:srgbClr val="000000"/>
              </a:solidFill>
              <a:effectLst/>
              <a:uLnTx/>
              <a:uFillTx/>
              <a:latin typeface="Arial"/>
              <a:ea typeface="+mn-ea"/>
              <a:cs typeface="+mn-cs"/>
            </a:endParaRPr>
          </a:p>
        </p:txBody>
      </p:sp>
      <p:sp>
        <p:nvSpPr>
          <p:cNvPr id="3" name="Zástupný symbol pro zápatí 2"/>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cs-CZ" altLang="cs-CZ" sz="1200" b="0" i="0" u="none" strike="noStrike" kern="1200" cap="none" spc="0" normalizeH="0" baseline="0" noProof="0">
                <a:ln>
                  <a:noFill/>
                </a:ln>
                <a:solidFill>
                  <a:srgbClr val="0000DC"/>
                </a:solidFill>
                <a:effectLst/>
                <a:uLnTx/>
                <a:uFillTx/>
                <a:latin typeface="Arial"/>
                <a:ea typeface="+mn-ea"/>
                <a:cs typeface="+mn-cs"/>
              </a:rPr>
              <a:t>Sylva Žáková Talpová, Jan Žák</a:t>
            </a:r>
            <a:endParaRPr kumimoji="0" lang="cs-CZ" altLang="cs-CZ" sz="1200" b="0" i="0" u="none" strike="noStrike" kern="1200" cap="none" spc="0" normalizeH="0" baseline="0" noProof="0" dirty="0">
              <a:ln>
                <a:noFill/>
              </a:ln>
              <a:solidFill>
                <a:srgbClr val="0000DC"/>
              </a:solidFill>
              <a:effectLst/>
              <a:uLnTx/>
              <a:uFillTx/>
              <a:latin typeface="Arial"/>
              <a:ea typeface="+mn-ea"/>
              <a:cs typeface="+mn-cs"/>
            </a:endParaRPr>
          </a:p>
        </p:txBody>
      </p:sp>
      <p:sp>
        <p:nvSpPr>
          <p:cNvPr id="4" name="Zástupný symbol pro číslo snímku 3"/>
          <p:cNvSpPr>
            <a:spLocks noGrp="1"/>
          </p:cNvSpPr>
          <p:nvPr>
            <p:ph type="sldNum"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0970407D-EE58-4A0B-824B-1D3AE42DD9CF}" type="slidenum">
              <a:rPr kumimoji="0" lang="cs-CZ" altLang="cs-CZ" sz="1200" b="0" i="0" u="none" strike="noStrike" kern="1200" cap="none" spc="0" normalizeH="0" baseline="0" noProof="0" smtClean="0">
                <a:ln>
                  <a:noFill/>
                </a:ln>
                <a:solidFill>
                  <a:srgbClr val="0000DC"/>
                </a:solidFill>
                <a:effectLst/>
                <a:uLnTx/>
                <a:uFillTx/>
                <a:latin typeface="Arial"/>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17</a:t>
            </a:fld>
            <a:endParaRPr kumimoji="0" lang="cs-CZ" altLang="cs-CZ" sz="1200" b="0" i="0" u="none" strike="noStrike" kern="1200" cap="none" spc="0" normalizeH="0" baseline="0" noProof="0" dirty="0">
              <a:ln>
                <a:noFill/>
              </a:ln>
              <a:solidFill>
                <a:srgbClr val="0000DC"/>
              </a:solidFill>
              <a:effectLst/>
              <a:uLnTx/>
              <a:uFillTx/>
              <a:latin typeface="Arial"/>
              <a:ea typeface="+mn-ea"/>
              <a:cs typeface="+mn-cs"/>
            </a:endParaRPr>
          </a:p>
        </p:txBody>
      </p:sp>
    </p:spTree>
    <p:extLst>
      <p:ext uri="{BB962C8B-B14F-4D97-AF65-F5344CB8AC3E}">
        <p14:creationId xmlns:p14="http://schemas.microsoft.com/office/powerpoint/2010/main" val="31326641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273AA684-46E9-4ED4-9582-AF2E2BB58AAD}"/>
              </a:ext>
            </a:extLst>
          </p:cNvPr>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cs-CZ" altLang="cs-CZ" sz="1200" b="0" i="0" u="none" strike="noStrike" kern="1200" cap="none" spc="0" normalizeH="0" baseline="0" noProof="0">
                <a:ln>
                  <a:noFill/>
                </a:ln>
                <a:solidFill>
                  <a:srgbClr val="FFFFFF"/>
                </a:solidFill>
                <a:effectLst/>
                <a:uLnTx/>
                <a:uFillTx/>
                <a:latin typeface="Arial"/>
                <a:ea typeface="+mn-ea"/>
                <a:cs typeface="+mn-cs"/>
              </a:rPr>
              <a:t>Sylva Žáková Talpová, Jan Žák</a:t>
            </a:r>
            <a:endParaRPr kumimoji="0" lang="cs-CZ" altLang="cs-CZ" sz="1200" b="0" i="0" u="none" strike="noStrike" kern="1200" cap="none" spc="0" normalizeH="0" baseline="0" noProof="0" dirty="0">
              <a:ln>
                <a:noFill/>
              </a:ln>
              <a:solidFill>
                <a:srgbClr val="FFFFFF"/>
              </a:solidFill>
              <a:effectLst/>
              <a:uLnTx/>
              <a:uFillTx/>
              <a:latin typeface="Arial"/>
              <a:ea typeface="+mn-ea"/>
              <a:cs typeface="+mn-cs"/>
            </a:endParaRPr>
          </a:p>
        </p:txBody>
      </p:sp>
      <p:sp>
        <p:nvSpPr>
          <p:cNvPr id="3" name="Zástupný symbol pro číslo snímku 2">
            <a:extLst>
              <a:ext uri="{FF2B5EF4-FFF2-40B4-BE49-F238E27FC236}">
                <a16:creationId xmlns:a16="http://schemas.microsoft.com/office/drawing/2014/main" id="{D55A10FE-7322-4B0B-9CF1-DA78CD1B8E98}"/>
              </a:ext>
            </a:extLst>
          </p:cNvPr>
          <p:cNvSpPr>
            <a:spLocks noGrp="1"/>
          </p:cNvSpPr>
          <p:nvPr>
            <p:ph type="sldNum"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0DE708CC-0C3F-4567-9698-B54C0F35BD31}" type="slidenum">
              <a:rPr kumimoji="0" lang="cs-CZ" altLang="cs-CZ" sz="1200" b="0" i="0" u="none" strike="noStrike" kern="1200" cap="none" spc="0" normalizeH="0" baseline="0" noProof="0" smtClean="0">
                <a:ln>
                  <a:noFill/>
                </a:ln>
                <a:solidFill>
                  <a:srgbClr val="FFFFFF"/>
                </a:solidFill>
                <a:effectLst/>
                <a:uLnTx/>
                <a:uFillTx/>
                <a:latin typeface="Arial"/>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18</a:t>
            </a:fld>
            <a:endParaRPr kumimoji="0" lang="cs-CZ" altLang="cs-CZ" sz="1200" b="0" i="0" u="none" strike="noStrike" kern="1200" cap="none" spc="0" normalizeH="0" baseline="0" noProof="0" dirty="0">
              <a:ln>
                <a:noFill/>
              </a:ln>
              <a:solidFill>
                <a:srgbClr val="FFFFFF"/>
              </a:solidFill>
              <a:effectLst/>
              <a:uLnTx/>
              <a:uFillTx/>
              <a:latin typeface="Arial"/>
              <a:ea typeface="+mn-ea"/>
              <a:cs typeface="+mn-cs"/>
            </a:endParaRPr>
          </a:p>
        </p:txBody>
      </p:sp>
      <p:sp>
        <p:nvSpPr>
          <p:cNvPr id="4" name="Nadpis 3">
            <a:extLst>
              <a:ext uri="{FF2B5EF4-FFF2-40B4-BE49-F238E27FC236}">
                <a16:creationId xmlns:a16="http://schemas.microsoft.com/office/drawing/2014/main" id="{217205BF-D74C-4A1A-9A93-8B014D18D74B}"/>
              </a:ext>
            </a:extLst>
          </p:cNvPr>
          <p:cNvSpPr>
            <a:spLocks noGrp="1"/>
          </p:cNvSpPr>
          <p:nvPr>
            <p:ph type="title"/>
          </p:nvPr>
        </p:nvSpPr>
        <p:spPr/>
        <p:txBody>
          <a:bodyPr/>
          <a:lstStyle/>
          <a:p>
            <a:r>
              <a:rPr lang="cs-CZ" dirty="0"/>
              <a:t>2. část</a:t>
            </a:r>
          </a:p>
        </p:txBody>
      </p:sp>
      <p:sp>
        <p:nvSpPr>
          <p:cNvPr id="5" name="Podnadpis 4">
            <a:extLst>
              <a:ext uri="{FF2B5EF4-FFF2-40B4-BE49-F238E27FC236}">
                <a16:creationId xmlns:a16="http://schemas.microsoft.com/office/drawing/2014/main" id="{31B793CD-32E8-4A26-BA77-92280CA84737}"/>
              </a:ext>
            </a:extLst>
          </p:cNvPr>
          <p:cNvSpPr>
            <a:spLocks noGrp="1"/>
          </p:cNvSpPr>
          <p:nvPr>
            <p:ph type="subTitle" idx="1"/>
          </p:nvPr>
        </p:nvSpPr>
        <p:spPr/>
        <p:txBody>
          <a:bodyPr/>
          <a:lstStyle/>
          <a:p>
            <a:pPr algn="ctr"/>
            <a:r>
              <a:rPr lang="cs-CZ" sz="4400" dirty="0"/>
              <a:t>Plánování projektu</a:t>
            </a:r>
          </a:p>
        </p:txBody>
      </p:sp>
    </p:spTree>
    <p:extLst>
      <p:ext uri="{BB962C8B-B14F-4D97-AF65-F5344CB8AC3E}">
        <p14:creationId xmlns:p14="http://schemas.microsoft.com/office/powerpoint/2010/main" val="32395127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solidFill>
            <a:srgbClr val="92D050"/>
          </a:solidFill>
        </p:spPr>
        <p:txBody>
          <a:bodyPr/>
          <a:lstStyle/>
          <a:p>
            <a:pPr marL="0" indent="0" algn="ctr">
              <a:buNone/>
            </a:pPr>
            <a:endParaRPr lang="cs-CZ" sz="5500" dirty="0">
              <a:solidFill>
                <a:schemeClr val="bg1"/>
              </a:solidFill>
            </a:endParaRPr>
          </a:p>
          <a:p>
            <a:pPr marL="0" indent="0" algn="ctr">
              <a:buNone/>
            </a:pPr>
            <a:r>
              <a:rPr lang="cs-CZ" sz="5500" dirty="0">
                <a:solidFill>
                  <a:schemeClr val="bg1"/>
                </a:solidFill>
              </a:rPr>
              <a:t>Plánování (2.část)</a:t>
            </a:r>
          </a:p>
        </p:txBody>
      </p:sp>
      <p:sp>
        <p:nvSpPr>
          <p:cNvPr id="2" name="Zástupný symbol pro zápatí 1"/>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cs-CZ" altLang="cs-CZ" sz="1200" b="0" i="0" u="none" strike="noStrike" kern="1200" cap="none" spc="0" normalizeH="0" baseline="0" noProof="0">
                <a:ln>
                  <a:noFill/>
                </a:ln>
                <a:solidFill>
                  <a:srgbClr val="0000DC"/>
                </a:solidFill>
                <a:effectLst/>
                <a:uLnTx/>
                <a:uFillTx/>
                <a:latin typeface="Arial"/>
                <a:ea typeface="+mn-ea"/>
                <a:cs typeface="+mn-cs"/>
              </a:rPr>
              <a:t>Sylva Žáková Talpová, Jan Žák</a:t>
            </a:r>
            <a:endParaRPr kumimoji="0" lang="cs-CZ" altLang="cs-CZ" sz="1200" b="0" i="0" u="none" strike="noStrike" kern="1200" cap="none" spc="0" normalizeH="0" baseline="0" noProof="0" dirty="0">
              <a:ln>
                <a:noFill/>
              </a:ln>
              <a:solidFill>
                <a:srgbClr val="0000DC"/>
              </a:solidFill>
              <a:effectLst/>
              <a:uLnTx/>
              <a:uFillTx/>
              <a:latin typeface="Arial"/>
              <a:ea typeface="+mn-ea"/>
              <a:cs typeface="+mn-cs"/>
            </a:endParaRPr>
          </a:p>
        </p:txBody>
      </p:sp>
      <p:sp>
        <p:nvSpPr>
          <p:cNvPr id="4" name="Zástupný symbol pro číslo snímku 3"/>
          <p:cNvSpPr>
            <a:spLocks noGrp="1"/>
          </p:cNvSpPr>
          <p:nvPr>
            <p:ph type="sldNum"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0970407D-EE58-4A0B-824B-1D3AE42DD9CF}" type="slidenum">
              <a:rPr kumimoji="0" lang="cs-CZ" altLang="cs-CZ" sz="1200" b="0" i="0" u="none" strike="noStrike" kern="1200" cap="none" spc="0" normalizeH="0" baseline="0" noProof="0" smtClean="0">
                <a:ln>
                  <a:noFill/>
                </a:ln>
                <a:solidFill>
                  <a:srgbClr val="0000DC"/>
                </a:solidFill>
                <a:effectLst/>
                <a:uLnTx/>
                <a:uFillTx/>
                <a:latin typeface="Arial"/>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19</a:t>
            </a:fld>
            <a:endParaRPr kumimoji="0" lang="cs-CZ" altLang="cs-CZ" sz="1200" b="0" i="0" u="none" strike="noStrike" kern="1200" cap="none" spc="0" normalizeH="0" baseline="0" noProof="0" dirty="0">
              <a:ln>
                <a:noFill/>
              </a:ln>
              <a:solidFill>
                <a:srgbClr val="0000DC"/>
              </a:solidFill>
              <a:effectLst/>
              <a:uLnTx/>
              <a:uFillTx/>
              <a:latin typeface="Arial"/>
              <a:ea typeface="+mn-ea"/>
              <a:cs typeface="+mn-cs"/>
            </a:endParaRPr>
          </a:p>
        </p:txBody>
      </p:sp>
    </p:spTree>
    <p:extLst>
      <p:ext uri="{BB962C8B-B14F-4D97-AF65-F5344CB8AC3E}">
        <p14:creationId xmlns:p14="http://schemas.microsoft.com/office/powerpoint/2010/main" val="8342800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Plán pro dnešek</a:t>
            </a:r>
          </a:p>
        </p:txBody>
      </p:sp>
      <p:sp>
        <p:nvSpPr>
          <p:cNvPr id="3" name="Zástupný symbol pro obsah 2"/>
          <p:cNvSpPr>
            <a:spLocks noGrp="1"/>
          </p:cNvSpPr>
          <p:nvPr>
            <p:ph idx="1"/>
          </p:nvPr>
        </p:nvSpPr>
        <p:spPr/>
        <p:txBody>
          <a:bodyPr/>
          <a:lstStyle/>
          <a:p>
            <a:r>
              <a:rPr lang="cs-CZ" dirty="0"/>
              <a:t>Úvod a individuálních tvorba příkladu na LRM (cca 30 minut)</a:t>
            </a:r>
          </a:p>
          <a:p>
            <a:r>
              <a:rPr lang="cs-CZ" dirty="0">
                <a:sym typeface="Wingdings" panose="05000000000000000000" pitchFamily="2" charset="2"/>
              </a:rPr>
              <a:t>Rady k realizační části úkolu v </a:t>
            </a:r>
            <a:r>
              <a:rPr lang="cs-CZ" dirty="0" err="1">
                <a:sym typeface="Wingdings" panose="05000000000000000000" pitchFamily="2" charset="2"/>
              </a:rPr>
              <a:t>Promisu</a:t>
            </a:r>
            <a:r>
              <a:rPr lang="cs-CZ" dirty="0">
                <a:sym typeface="Wingdings" panose="05000000000000000000" pitchFamily="2" charset="2"/>
              </a:rPr>
              <a:t> (cca 20 minut)</a:t>
            </a:r>
          </a:p>
          <a:p>
            <a:r>
              <a:rPr lang="cs-CZ" dirty="0"/>
              <a:t>1. část o zahájení a řešení rozsahu projektu atd. (cca 50 minut)</a:t>
            </a:r>
          </a:p>
          <a:p>
            <a:r>
              <a:rPr lang="cs-CZ" dirty="0"/>
              <a:t>pauza</a:t>
            </a:r>
          </a:p>
          <a:p>
            <a:r>
              <a:rPr lang="cs-CZ" dirty="0"/>
              <a:t>2. část o plánování času, řešení rizik atd. (cca 50 minut)</a:t>
            </a:r>
          </a:p>
          <a:p>
            <a:r>
              <a:rPr lang="cs-CZ" dirty="0"/>
              <a:t>3. část o řízení a kontrole i ukončení projektu (cca 50 minut)</a:t>
            </a:r>
          </a:p>
          <a:p>
            <a:pPr marL="72000" indent="0">
              <a:buNone/>
            </a:pPr>
            <a:endParaRPr lang="cs-CZ" dirty="0"/>
          </a:p>
          <a:p>
            <a:endParaRPr lang="cs-CZ" dirty="0"/>
          </a:p>
        </p:txBody>
      </p:sp>
      <p:sp>
        <p:nvSpPr>
          <p:cNvPr id="4" name="Zástupný symbol pro zápatí 3"/>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cs-CZ" altLang="cs-CZ" sz="1200" b="0" i="0" u="none" strike="noStrike" kern="1200" cap="none" spc="0" normalizeH="0" baseline="0" noProof="0">
                <a:ln>
                  <a:noFill/>
                </a:ln>
                <a:solidFill>
                  <a:srgbClr val="0000DC"/>
                </a:solidFill>
                <a:effectLst/>
                <a:uLnTx/>
                <a:uFillTx/>
                <a:latin typeface="Arial"/>
                <a:ea typeface="+mn-ea"/>
                <a:cs typeface="+mn-cs"/>
              </a:rPr>
              <a:t>Sylva Žáková Talpová, Jan Žák</a:t>
            </a:r>
            <a:endParaRPr kumimoji="0" lang="cs-CZ" altLang="cs-CZ" sz="1200" b="0" i="0" u="none" strike="noStrike" kern="1200" cap="none" spc="0" normalizeH="0" baseline="0" noProof="0" dirty="0">
              <a:ln>
                <a:noFill/>
              </a:ln>
              <a:solidFill>
                <a:srgbClr val="0000DC"/>
              </a:solidFill>
              <a:effectLst/>
              <a:uLnTx/>
              <a:uFillTx/>
              <a:latin typeface="Arial"/>
              <a:ea typeface="+mn-ea"/>
              <a:cs typeface="+mn-cs"/>
            </a:endParaRPr>
          </a:p>
        </p:txBody>
      </p:sp>
      <p:sp>
        <p:nvSpPr>
          <p:cNvPr id="5" name="Zástupný symbol pro číslo snímku 4"/>
          <p:cNvSpPr>
            <a:spLocks noGrp="1"/>
          </p:cNvSpPr>
          <p:nvPr>
            <p:ph type="sldNum"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0970407D-EE58-4A0B-824B-1D3AE42DD9CF}" type="slidenum">
              <a:rPr kumimoji="0" lang="cs-CZ" altLang="cs-CZ" sz="1200" b="0" i="0" u="none" strike="noStrike" kern="1200" cap="none" spc="0" normalizeH="0" baseline="0" noProof="0" smtClean="0">
                <a:ln>
                  <a:noFill/>
                </a:ln>
                <a:solidFill>
                  <a:srgbClr val="0000DC"/>
                </a:solidFill>
                <a:effectLst/>
                <a:uLnTx/>
                <a:uFillTx/>
                <a:latin typeface="Arial"/>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2</a:t>
            </a:fld>
            <a:endParaRPr kumimoji="0" lang="cs-CZ" altLang="cs-CZ" sz="1200" b="0" i="0" u="none" strike="noStrike" kern="1200" cap="none" spc="0" normalizeH="0" baseline="0" noProof="0" dirty="0">
              <a:ln>
                <a:noFill/>
              </a:ln>
              <a:solidFill>
                <a:srgbClr val="0000DC"/>
              </a:solidFill>
              <a:effectLst/>
              <a:uLnTx/>
              <a:uFillTx/>
              <a:latin typeface="Arial"/>
              <a:ea typeface="+mn-ea"/>
              <a:cs typeface="+mn-cs"/>
            </a:endParaRPr>
          </a:p>
        </p:txBody>
      </p:sp>
    </p:spTree>
    <p:extLst>
      <p:ext uri="{BB962C8B-B14F-4D97-AF65-F5344CB8AC3E}">
        <p14:creationId xmlns:p14="http://schemas.microsoft.com/office/powerpoint/2010/main" val="40626797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Plánování času a zdrojů</a:t>
            </a:r>
          </a:p>
        </p:txBody>
      </p:sp>
      <p:sp>
        <p:nvSpPr>
          <p:cNvPr id="3" name="Zástupný symbol pro obsah 2"/>
          <p:cNvSpPr>
            <a:spLocks noGrp="1"/>
          </p:cNvSpPr>
          <p:nvPr>
            <p:ph idx="1"/>
          </p:nvPr>
        </p:nvSpPr>
        <p:spPr>
          <a:xfrm>
            <a:off x="748575" y="1692002"/>
            <a:ext cx="10753200" cy="4139998"/>
          </a:xfrm>
        </p:spPr>
        <p:txBody>
          <a:bodyPr/>
          <a:lstStyle/>
          <a:p>
            <a:r>
              <a:rPr lang="cs-CZ" b="1" dirty="0"/>
              <a:t>JAK, </a:t>
            </a:r>
            <a:r>
              <a:rPr lang="cs-CZ" dirty="0"/>
              <a:t> ne CO</a:t>
            </a:r>
          </a:p>
          <a:p>
            <a:r>
              <a:rPr lang="cs-CZ" altLang="cs-CZ" dirty="0"/>
              <a:t>definuje v jakých termínech a časových sledech budou práce na projektu probíhat</a:t>
            </a:r>
            <a:endParaRPr lang="cs-CZ" dirty="0"/>
          </a:p>
          <a:p>
            <a:r>
              <a:rPr lang="cs-CZ" dirty="0"/>
              <a:t>aktivity založené na WBS nebo logickém rámci</a:t>
            </a:r>
          </a:p>
        </p:txBody>
      </p:sp>
      <p:sp>
        <p:nvSpPr>
          <p:cNvPr id="4" name="Zástupný symbol pro zápatí 3"/>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cs-CZ" altLang="cs-CZ" sz="1200" b="0" i="0" u="none" strike="noStrike" kern="1200" cap="none" spc="0" normalizeH="0" baseline="0" noProof="0">
                <a:ln>
                  <a:noFill/>
                </a:ln>
                <a:solidFill>
                  <a:srgbClr val="0000DC"/>
                </a:solidFill>
                <a:effectLst/>
                <a:uLnTx/>
                <a:uFillTx/>
                <a:latin typeface="Arial"/>
                <a:ea typeface="+mn-ea"/>
                <a:cs typeface="+mn-cs"/>
              </a:rPr>
              <a:t>Sylva Žáková Talpová, Jan Žák</a:t>
            </a:r>
            <a:endParaRPr kumimoji="0" lang="cs-CZ" altLang="cs-CZ" sz="1200" b="0" i="0" u="none" strike="noStrike" kern="1200" cap="none" spc="0" normalizeH="0" baseline="0" noProof="0" dirty="0">
              <a:ln>
                <a:noFill/>
              </a:ln>
              <a:solidFill>
                <a:srgbClr val="0000DC"/>
              </a:solidFill>
              <a:effectLst/>
              <a:uLnTx/>
              <a:uFillTx/>
              <a:latin typeface="Arial"/>
              <a:ea typeface="+mn-ea"/>
              <a:cs typeface="+mn-cs"/>
            </a:endParaRPr>
          </a:p>
        </p:txBody>
      </p:sp>
      <p:sp>
        <p:nvSpPr>
          <p:cNvPr id="5" name="Zástupný symbol pro číslo snímku 4"/>
          <p:cNvSpPr>
            <a:spLocks noGrp="1"/>
          </p:cNvSpPr>
          <p:nvPr>
            <p:ph type="sldNum"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0970407D-EE58-4A0B-824B-1D3AE42DD9CF}" type="slidenum">
              <a:rPr kumimoji="0" lang="cs-CZ" altLang="cs-CZ" sz="1200" b="0" i="0" u="none" strike="noStrike" kern="1200" cap="none" spc="0" normalizeH="0" baseline="0" noProof="0" smtClean="0">
                <a:ln>
                  <a:noFill/>
                </a:ln>
                <a:solidFill>
                  <a:srgbClr val="0000DC"/>
                </a:solidFill>
                <a:effectLst/>
                <a:uLnTx/>
                <a:uFillTx/>
                <a:latin typeface="Arial"/>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20</a:t>
            </a:fld>
            <a:endParaRPr kumimoji="0" lang="cs-CZ" altLang="cs-CZ" sz="1200" b="0" i="0" u="none" strike="noStrike" kern="1200" cap="none" spc="0" normalizeH="0" baseline="0" noProof="0" dirty="0">
              <a:ln>
                <a:noFill/>
              </a:ln>
              <a:solidFill>
                <a:srgbClr val="0000DC"/>
              </a:solidFill>
              <a:effectLst/>
              <a:uLnTx/>
              <a:uFillTx/>
              <a:latin typeface="Arial"/>
              <a:ea typeface="+mn-ea"/>
              <a:cs typeface="+mn-cs"/>
            </a:endParaRPr>
          </a:p>
        </p:txBody>
      </p:sp>
    </p:spTree>
    <p:extLst>
      <p:ext uri="{BB962C8B-B14F-4D97-AF65-F5344CB8AC3E}">
        <p14:creationId xmlns:p14="http://schemas.microsoft.com/office/powerpoint/2010/main" val="6682629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cs-CZ" altLang="cs-CZ" sz="1200" b="0" i="0" u="none" strike="noStrike" kern="1200" cap="none" spc="0" normalizeH="0" baseline="0" noProof="0">
                <a:ln>
                  <a:noFill/>
                </a:ln>
                <a:solidFill>
                  <a:srgbClr val="0000DC"/>
                </a:solidFill>
                <a:effectLst/>
                <a:uLnTx/>
                <a:uFillTx/>
                <a:latin typeface="Arial"/>
                <a:ea typeface="+mn-ea"/>
                <a:cs typeface="+mn-cs"/>
              </a:rPr>
              <a:t>Sylva Žáková Talpová, Jan Žák</a:t>
            </a:r>
            <a:endParaRPr kumimoji="0" lang="cs-CZ" altLang="cs-CZ" sz="1200" b="0" i="0" u="none" strike="noStrike" kern="1200" cap="none" spc="0" normalizeH="0" baseline="0" noProof="0" dirty="0">
              <a:ln>
                <a:noFill/>
              </a:ln>
              <a:solidFill>
                <a:srgbClr val="0000DC"/>
              </a:solidFill>
              <a:effectLst/>
              <a:uLnTx/>
              <a:uFillTx/>
              <a:latin typeface="Arial"/>
              <a:ea typeface="+mn-ea"/>
              <a:cs typeface="+mn-cs"/>
            </a:endParaRPr>
          </a:p>
        </p:txBody>
      </p:sp>
      <p:sp>
        <p:nvSpPr>
          <p:cNvPr id="3" name="Zástupný symbol pro číslo snímku 2"/>
          <p:cNvSpPr>
            <a:spLocks noGrp="1"/>
          </p:cNvSpPr>
          <p:nvPr>
            <p:ph type="sldNum"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0970407D-EE58-4A0B-824B-1D3AE42DD9CF}" type="slidenum">
              <a:rPr kumimoji="0" lang="cs-CZ" altLang="cs-CZ" sz="1200" b="0" i="0" u="none" strike="noStrike" kern="1200" cap="none" spc="0" normalizeH="0" baseline="0" noProof="0" smtClean="0">
                <a:ln>
                  <a:noFill/>
                </a:ln>
                <a:solidFill>
                  <a:srgbClr val="0000DC"/>
                </a:solidFill>
                <a:effectLst/>
                <a:uLnTx/>
                <a:uFillTx/>
                <a:latin typeface="Arial"/>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21</a:t>
            </a:fld>
            <a:endParaRPr kumimoji="0" lang="cs-CZ" altLang="cs-CZ" sz="1200" b="0" i="0" u="none" strike="noStrike" kern="1200" cap="none" spc="0" normalizeH="0" baseline="0" noProof="0" dirty="0">
              <a:ln>
                <a:noFill/>
              </a:ln>
              <a:solidFill>
                <a:srgbClr val="0000DC"/>
              </a:solidFill>
              <a:effectLst/>
              <a:uLnTx/>
              <a:uFillTx/>
              <a:latin typeface="Arial"/>
              <a:ea typeface="+mn-ea"/>
              <a:cs typeface="+mn-cs"/>
            </a:endParaRPr>
          </a:p>
        </p:txBody>
      </p:sp>
      <p:sp>
        <p:nvSpPr>
          <p:cNvPr id="4" name="Nadpis 3"/>
          <p:cNvSpPr>
            <a:spLocks noGrp="1"/>
          </p:cNvSpPr>
          <p:nvPr>
            <p:ph type="title"/>
          </p:nvPr>
        </p:nvSpPr>
        <p:spPr/>
        <p:txBody>
          <a:bodyPr/>
          <a:lstStyle/>
          <a:p>
            <a:r>
              <a:rPr lang="cs-CZ" dirty="0"/>
              <a:t>Plánování času a zdrojů</a:t>
            </a:r>
          </a:p>
        </p:txBody>
      </p:sp>
      <p:sp>
        <p:nvSpPr>
          <p:cNvPr id="5" name="Zástupný symbol pro obsah 4"/>
          <p:cNvSpPr>
            <a:spLocks noGrp="1"/>
          </p:cNvSpPr>
          <p:nvPr>
            <p:ph idx="1"/>
          </p:nvPr>
        </p:nvSpPr>
        <p:spPr/>
        <p:txBody>
          <a:bodyPr/>
          <a:lstStyle/>
          <a:p>
            <a:pPr marL="72000" indent="0">
              <a:buNone/>
            </a:pPr>
            <a:r>
              <a:rPr lang="cs-CZ" dirty="0"/>
              <a:t>Hlavní nástroje:</a:t>
            </a:r>
          </a:p>
          <a:p>
            <a:r>
              <a:rPr lang="cs-CZ" dirty="0" err="1"/>
              <a:t>Ganttův</a:t>
            </a:r>
            <a:r>
              <a:rPr lang="cs-CZ" dirty="0"/>
              <a:t> diagram</a:t>
            </a:r>
          </a:p>
          <a:p>
            <a:pPr lvl="2">
              <a:lnSpc>
                <a:spcPct val="80000"/>
              </a:lnSpc>
            </a:pPr>
            <a:r>
              <a:rPr lang="cs-CZ" altLang="cs-CZ" sz="1800" dirty="0"/>
              <a:t>+ přehlednost</a:t>
            </a:r>
          </a:p>
          <a:p>
            <a:pPr lvl="2">
              <a:lnSpc>
                <a:spcPct val="80000"/>
              </a:lnSpc>
            </a:pPr>
            <a:r>
              <a:rPr lang="cs-CZ" altLang="cs-CZ" sz="1800" dirty="0"/>
              <a:t>+ jednoduchost konstrukce</a:t>
            </a:r>
          </a:p>
          <a:p>
            <a:pPr lvl="2">
              <a:lnSpc>
                <a:spcPct val="80000"/>
              </a:lnSpc>
            </a:pPr>
            <a:r>
              <a:rPr lang="cs-CZ" altLang="cs-CZ" sz="1800" dirty="0"/>
              <a:t>-  neukazují přehledně závislosti mezi úkoly (činnostmi)</a:t>
            </a:r>
          </a:p>
          <a:p>
            <a:pPr lvl="2">
              <a:lnSpc>
                <a:spcPct val="80000"/>
              </a:lnSpc>
            </a:pPr>
            <a:r>
              <a:rPr lang="cs-CZ" altLang="cs-CZ" sz="1800" dirty="0"/>
              <a:t>-  změna v délce jedné činnosti se většinou (automaticky) nepromítne do zbývající části </a:t>
            </a:r>
          </a:p>
          <a:p>
            <a:pPr marL="252000" lvl="2" indent="-180000">
              <a:lnSpc>
                <a:spcPct val="150000"/>
              </a:lnSpc>
              <a:buClr>
                <a:schemeClr val="tx2"/>
              </a:buClr>
              <a:buSzPct val="100000"/>
              <a:buFont typeface="Arial" panose="020B0604020202020204" pitchFamily="34" charset="0"/>
              <a:buChar char="̶"/>
            </a:pPr>
            <a:r>
              <a:rPr lang="cs-CZ" sz="2800" dirty="0">
                <a:ea typeface="+mn-ea"/>
                <a:cs typeface="+mn-cs"/>
              </a:rPr>
              <a:t>CPM – </a:t>
            </a:r>
            <a:r>
              <a:rPr lang="cs-CZ" sz="2800" dirty="0" err="1">
                <a:ea typeface="+mn-ea"/>
                <a:cs typeface="+mn-cs"/>
              </a:rPr>
              <a:t>critical</a:t>
            </a:r>
            <a:r>
              <a:rPr lang="cs-CZ" sz="2800" dirty="0">
                <a:ea typeface="+mn-ea"/>
                <a:cs typeface="+mn-cs"/>
              </a:rPr>
              <a:t> </a:t>
            </a:r>
            <a:r>
              <a:rPr lang="cs-CZ" sz="2800" dirty="0" err="1">
                <a:ea typeface="+mn-ea"/>
                <a:cs typeface="+mn-cs"/>
              </a:rPr>
              <a:t>path</a:t>
            </a:r>
            <a:r>
              <a:rPr lang="cs-CZ" sz="2800" dirty="0">
                <a:ea typeface="+mn-ea"/>
                <a:cs typeface="+mn-cs"/>
              </a:rPr>
              <a:t> </a:t>
            </a:r>
            <a:r>
              <a:rPr lang="cs-CZ" sz="2800" dirty="0" err="1">
                <a:ea typeface="+mn-ea"/>
                <a:cs typeface="+mn-cs"/>
              </a:rPr>
              <a:t>method</a:t>
            </a:r>
            <a:r>
              <a:rPr lang="cs-CZ" sz="2800" dirty="0">
                <a:ea typeface="+mn-ea"/>
                <a:cs typeface="+mn-cs"/>
              </a:rPr>
              <a:t> – kritická cesta</a:t>
            </a:r>
          </a:p>
          <a:p>
            <a:pPr lvl="2">
              <a:lnSpc>
                <a:spcPct val="80000"/>
              </a:lnSpc>
            </a:pPr>
            <a:r>
              <a:rPr lang="cs-CZ" altLang="cs-CZ" sz="1800" dirty="0"/>
              <a:t>+ souhrnně prezentuje souvislosti</a:t>
            </a:r>
          </a:p>
          <a:p>
            <a:pPr lvl="2">
              <a:lnSpc>
                <a:spcPct val="80000"/>
              </a:lnSpc>
            </a:pPr>
            <a:r>
              <a:rPr lang="cs-CZ" altLang="cs-CZ" sz="1800" dirty="0"/>
              <a:t>+ umožňuje hledat alternativy</a:t>
            </a:r>
          </a:p>
          <a:p>
            <a:pPr lvl="2">
              <a:lnSpc>
                <a:spcPct val="80000"/>
              </a:lnSpc>
            </a:pPr>
            <a:r>
              <a:rPr lang="cs-CZ" altLang="cs-CZ" sz="1800" dirty="0"/>
              <a:t>+ definuje kritickou cestu</a:t>
            </a:r>
          </a:p>
          <a:p>
            <a:pPr lvl="2">
              <a:lnSpc>
                <a:spcPct val="80000"/>
              </a:lnSpc>
            </a:pPr>
            <a:r>
              <a:rPr lang="cs-CZ" altLang="cs-CZ" sz="1800" dirty="0"/>
              <a:t>- složitost</a:t>
            </a:r>
          </a:p>
          <a:p>
            <a:pPr lvl="2">
              <a:lnSpc>
                <a:spcPct val="80000"/>
              </a:lnSpc>
            </a:pPr>
            <a:r>
              <a:rPr lang="cs-CZ" altLang="cs-CZ" sz="1800" dirty="0"/>
              <a:t>- nepřehlednost</a:t>
            </a:r>
          </a:p>
          <a:p>
            <a:endParaRPr lang="cs-CZ" sz="1400" dirty="0"/>
          </a:p>
          <a:p>
            <a:pPr marL="0" indent="0" algn="ctr">
              <a:buNone/>
            </a:pPr>
            <a:r>
              <a:rPr lang="cs-CZ" sz="1800" i="1" dirty="0" err="1"/>
              <a:t>The</a:t>
            </a:r>
            <a:r>
              <a:rPr lang="cs-CZ" sz="1800" i="1" dirty="0"/>
              <a:t> </a:t>
            </a:r>
            <a:r>
              <a:rPr lang="cs-CZ" sz="1800" i="1" dirty="0" err="1"/>
              <a:t>time</a:t>
            </a:r>
            <a:r>
              <a:rPr lang="cs-CZ" sz="1800" i="1" dirty="0"/>
              <a:t> </a:t>
            </a:r>
            <a:r>
              <a:rPr lang="cs-CZ" sz="1800" i="1" dirty="0" err="1"/>
              <a:t>is</a:t>
            </a:r>
            <a:r>
              <a:rPr lang="cs-CZ" sz="1800" i="1" dirty="0"/>
              <a:t> </a:t>
            </a:r>
            <a:r>
              <a:rPr lang="cs-CZ" sz="1800" i="1" dirty="0" err="1"/>
              <a:t>the</a:t>
            </a:r>
            <a:r>
              <a:rPr lang="cs-CZ" sz="1800" i="1" dirty="0"/>
              <a:t> </a:t>
            </a:r>
            <a:r>
              <a:rPr lang="cs-CZ" sz="1800" i="1" dirty="0" err="1"/>
              <a:t>only</a:t>
            </a:r>
            <a:r>
              <a:rPr lang="cs-CZ" sz="1800" i="1" dirty="0"/>
              <a:t> </a:t>
            </a:r>
            <a:r>
              <a:rPr lang="cs-CZ" sz="1800" i="1" dirty="0" err="1"/>
              <a:t>thing</a:t>
            </a:r>
            <a:r>
              <a:rPr lang="cs-CZ" sz="1800" i="1" dirty="0"/>
              <a:t> </a:t>
            </a:r>
            <a:r>
              <a:rPr lang="cs-CZ" sz="1800" i="1" dirty="0" err="1"/>
              <a:t>that</a:t>
            </a:r>
            <a:r>
              <a:rPr lang="cs-CZ" sz="1800" i="1" dirty="0"/>
              <a:t> </a:t>
            </a:r>
            <a:r>
              <a:rPr lang="cs-CZ" sz="1800" i="1" dirty="0" err="1"/>
              <a:t>cannot</a:t>
            </a:r>
            <a:r>
              <a:rPr lang="cs-CZ" sz="1800" i="1" dirty="0"/>
              <a:t> </a:t>
            </a:r>
            <a:r>
              <a:rPr lang="cs-CZ" sz="1800" i="1" dirty="0" err="1"/>
              <a:t>be</a:t>
            </a:r>
            <a:r>
              <a:rPr lang="cs-CZ" sz="1800" i="1" dirty="0"/>
              <a:t> </a:t>
            </a:r>
            <a:r>
              <a:rPr lang="cs-CZ" sz="1800" i="1" dirty="0" err="1"/>
              <a:t>bought</a:t>
            </a:r>
            <a:r>
              <a:rPr lang="cs-CZ" sz="1800" i="1" dirty="0">
                <a:sym typeface="Wingdings" panose="05000000000000000000" pitchFamily="2" charset="2"/>
              </a:rPr>
              <a:t></a:t>
            </a:r>
            <a:endParaRPr lang="cs-CZ" sz="1800" i="1" dirty="0"/>
          </a:p>
          <a:p>
            <a:endParaRPr lang="cs-CZ" dirty="0"/>
          </a:p>
          <a:p>
            <a:endParaRPr lang="cs-CZ" dirty="0"/>
          </a:p>
        </p:txBody>
      </p:sp>
    </p:spTree>
    <p:extLst>
      <p:ext uri="{BB962C8B-B14F-4D97-AF65-F5344CB8AC3E}">
        <p14:creationId xmlns:p14="http://schemas.microsoft.com/office/powerpoint/2010/main" val="32689227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Odhadování	</a:t>
            </a:r>
          </a:p>
        </p:txBody>
      </p:sp>
      <p:sp>
        <p:nvSpPr>
          <p:cNvPr id="3" name="Zástupný symbol pro obsah 2"/>
          <p:cNvSpPr>
            <a:spLocks noGrp="1"/>
          </p:cNvSpPr>
          <p:nvPr>
            <p:ph idx="1"/>
          </p:nvPr>
        </p:nvSpPr>
        <p:spPr/>
        <p:txBody>
          <a:bodyPr/>
          <a:lstStyle/>
          <a:p>
            <a:r>
              <a:rPr lang="cs-CZ" sz="2400" dirty="0" err="1"/>
              <a:t>Window</a:t>
            </a:r>
            <a:r>
              <a:rPr lang="cs-CZ" sz="2400" dirty="0"/>
              <a:t> </a:t>
            </a:r>
            <a:r>
              <a:rPr lang="cs-CZ" sz="2400" dirty="0" err="1"/>
              <a:t>method</a:t>
            </a:r>
            <a:r>
              <a:rPr lang="cs-CZ" sz="2400" dirty="0"/>
              <a:t> </a:t>
            </a:r>
            <a:r>
              <a:rPr lang="cs-CZ" sz="2400" dirty="0">
                <a:sym typeface="Wingdings" panose="05000000000000000000" pitchFamily="2" charset="2"/>
              </a:rPr>
              <a:t></a:t>
            </a:r>
            <a:endParaRPr lang="cs-CZ" sz="2400" dirty="0"/>
          </a:p>
          <a:p>
            <a:r>
              <a:rPr lang="cs-CZ" sz="2400" dirty="0"/>
              <a:t>Top-</a:t>
            </a:r>
            <a:r>
              <a:rPr lang="cs-CZ" sz="2400" dirty="0" err="1"/>
              <a:t>down</a:t>
            </a:r>
            <a:r>
              <a:rPr lang="cs-CZ" sz="2400" dirty="0"/>
              <a:t>, </a:t>
            </a:r>
            <a:r>
              <a:rPr lang="cs-CZ" sz="2400" dirty="0" err="1"/>
              <a:t>Bottom</a:t>
            </a:r>
            <a:r>
              <a:rPr lang="cs-CZ" sz="2400" dirty="0"/>
              <a:t>-up</a:t>
            </a:r>
          </a:p>
          <a:p>
            <a:r>
              <a:rPr lang="cs-CZ" sz="2400" dirty="0" err="1"/>
              <a:t>Groupe</a:t>
            </a:r>
            <a:r>
              <a:rPr lang="cs-CZ" sz="2400" dirty="0"/>
              <a:t> </a:t>
            </a:r>
            <a:r>
              <a:rPr lang="cs-CZ" sz="2400" dirty="0" err="1"/>
              <a:t>estimation</a:t>
            </a:r>
            <a:r>
              <a:rPr lang="cs-CZ" sz="2400" dirty="0"/>
              <a:t> </a:t>
            </a:r>
            <a:r>
              <a:rPr lang="cs-CZ" sz="2400" dirty="0" err="1"/>
              <a:t>technique</a:t>
            </a:r>
            <a:r>
              <a:rPr lang="cs-CZ" sz="2400" dirty="0"/>
              <a:t> (</a:t>
            </a:r>
            <a:r>
              <a:rPr lang="cs-CZ" sz="2400" dirty="0" err="1"/>
              <a:t>Delphi</a:t>
            </a:r>
            <a:r>
              <a:rPr lang="cs-CZ" sz="2400" dirty="0"/>
              <a:t>, </a:t>
            </a:r>
            <a:r>
              <a:rPr lang="cs-CZ" sz="2400" dirty="0" err="1"/>
              <a:t>Crawford´s</a:t>
            </a:r>
            <a:r>
              <a:rPr lang="cs-CZ" sz="2400" dirty="0"/>
              <a:t> slip </a:t>
            </a:r>
            <a:r>
              <a:rPr lang="cs-CZ" sz="2400" dirty="0" err="1"/>
              <a:t>etc</a:t>
            </a:r>
            <a:r>
              <a:rPr lang="cs-CZ" sz="2400" dirty="0"/>
              <a:t>.)</a:t>
            </a:r>
          </a:p>
          <a:p>
            <a:r>
              <a:rPr lang="cs-CZ" sz="2400" dirty="0"/>
              <a:t>Expert </a:t>
            </a:r>
            <a:r>
              <a:rPr lang="cs-CZ" sz="2400" dirty="0" err="1"/>
              <a:t>guess</a:t>
            </a:r>
            <a:r>
              <a:rPr lang="cs-CZ" sz="2400" dirty="0"/>
              <a:t> (SME)</a:t>
            </a:r>
          </a:p>
          <a:p>
            <a:r>
              <a:rPr lang="cs-CZ" sz="2400" dirty="0" err="1"/>
              <a:t>Comparative</a:t>
            </a:r>
            <a:r>
              <a:rPr lang="cs-CZ" sz="2400" dirty="0"/>
              <a:t> </a:t>
            </a:r>
            <a:r>
              <a:rPr lang="cs-CZ" sz="2400" dirty="0" err="1"/>
              <a:t>or</a:t>
            </a:r>
            <a:r>
              <a:rPr lang="cs-CZ" sz="2400" dirty="0"/>
              <a:t> </a:t>
            </a:r>
            <a:r>
              <a:rPr lang="cs-CZ" sz="2400" dirty="0" err="1"/>
              <a:t>analogous</a:t>
            </a:r>
            <a:r>
              <a:rPr lang="cs-CZ" sz="2400" dirty="0"/>
              <a:t> </a:t>
            </a:r>
            <a:r>
              <a:rPr lang="cs-CZ" sz="2400" dirty="0" err="1"/>
              <a:t>estimation</a:t>
            </a:r>
            <a:endParaRPr lang="cs-CZ" sz="2400" dirty="0"/>
          </a:p>
          <a:p>
            <a:r>
              <a:rPr lang="cs-CZ" sz="2400" dirty="0"/>
              <a:t>PERT – </a:t>
            </a:r>
            <a:r>
              <a:rPr lang="cs-CZ" sz="2400" dirty="0" err="1"/>
              <a:t>uses</a:t>
            </a:r>
            <a:r>
              <a:rPr lang="cs-CZ" sz="2400" dirty="0"/>
              <a:t> </a:t>
            </a:r>
            <a:r>
              <a:rPr lang="cs-CZ" sz="2400" dirty="0" err="1"/>
              <a:t>Three</a:t>
            </a:r>
            <a:r>
              <a:rPr lang="cs-CZ" sz="2400" dirty="0"/>
              <a:t>-point </a:t>
            </a:r>
            <a:r>
              <a:rPr lang="cs-CZ" sz="2400" dirty="0" err="1"/>
              <a:t>estimating</a:t>
            </a:r>
            <a:endParaRPr lang="cs-CZ" sz="2400" dirty="0"/>
          </a:p>
          <a:p>
            <a:r>
              <a:rPr lang="cs-CZ" sz="2400" dirty="0" err="1"/>
              <a:t>Planning</a:t>
            </a:r>
            <a:r>
              <a:rPr lang="cs-CZ" sz="2400" dirty="0"/>
              <a:t> poker</a:t>
            </a:r>
          </a:p>
        </p:txBody>
      </p:sp>
      <p:sp>
        <p:nvSpPr>
          <p:cNvPr id="4" name="Zástupný symbol pro zápatí 3"/>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cs-CZ" altLang="cs-CZ" sz="1200" b="0" i="0" u="none" strike="noStrike" kern="1200" cap="none" spc="0" normalizeH="0" baseline="0" noProof="0">
                <a:ln>
                  <a:noFill/>
                </a:ln>
                <a:solidFill>
                  <a:srgbClr val="0000DC"/>
                </a:solidFill>
                <a:effectLst/>
                <a:uLnTx/>
                <a:uFillTx/>
                <a:latin typeface="Arial"/>
                <a:ea typeface="+mn-ea"/>
                <a:cs typeface="+mn-cs"/>
              </a:rPr>
              <a:t>Sylva Žáková Talpová, Jan Žák</a:t>
            </a:r>
            <a:endParaRPr kumimoji="0" lang="cs-CZ" altLang="cs-CZ" sz="1200" b="0" i="0" u="none" strike="noStrike" kern="1200" cap="none" spc="0" normalizeH="0" baseline="0" noProof="0" dirty="0">
              <a:ln>
                <a:noFill/>
              </a:ln>
              <a:solidFill>
                <a:srgbClr val="0000DC"/>
              </a:solidFill>
              <a:effectLst/>
              <a:uLnTx/>
              <a:uFillTx/>
              <a:latin typeface="Arial"/>
              <a:ea typeface="+mn-ea"/>
              <a:cs typeface="+mn-cs"/>
            </a:endParaRPr>
          </a:p>
        </p:txBody>
      </p:sp>
      <p:sp>
        <p:nvSpPr>
          <p:cNvPr id="5" name="Zástupný symbol pro číslo snímku 4"/>
          <p:cNvSpPr>
            <a:spLocks noGrp="1"/>
          </p:cNvSpPr>
          <p:nvPr>
            <p:ph type="sldNum"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0970407D-EE58-4A0B-824B-1D3AE42DD9CF}" type="slidenum">
              <a:rPr kumimoji="0" lang="cs-CZ" altLang="cs-CZ" sz="1200" b="0" i="0" u="none" strike="noStrike" kern="1200" cap="none" spc="0" normalizeH="0" baseline="0" noProof="0" smtClean="0">
                <a:ln>
                  <a:noFill/>
                </a:ln>
                <a:solidFill>
                  <a:srgbClr val="0000DC"/>
                </a:solidFill>
                <a:effectLst/>
                <a:uLnTx/>
                <a:uFillTx/>
                <a:latin typeface="Arial"/>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22</a:t>
            </a:fld>
            <a:endParaRPr kumimoji="0" lang="cs-CZ" altLang="cs-CZ" sz="1200" b="0" i="0" u="none" strike="noStrike" kern="1200" cap="none" spc="0" normalizeH="0" baseline="0" noProof="0" dirty="0">
              <a:ln>
                <a:noFill/>
              </a:ln>
              <a:solidFill>
                <a:srgbClr val="0000DC"/>
              </a:solidFill>
              <a:effectLst/>
              <a:uLnTx/>
              <a:uFillTx/>
              <a:latin typeface="Arial"/>
              <a:ea typeface="+mn-ea"/>
              <a:cs typeface="+mn-cs"/>
            </a:endParaRPr>
          </a:p>
        </p:txBody>
      </p:sp>
      <p:sp>
        <p:nvSpPr>
          <p:cNvPr id="6" name="TextovéPole 5"/>
          <p:cNvSpPr txBox="1"/>
          <p:nvPr/>
        </p:nvSpPr>
        <p:spPr>
          <a:xfrm>
            <a:off x="10116049" y="414959"/>
            <a:ext cx="1581149" cy="1148474"/>
          </a:xfrm>
          <a:prstGeom prst="flowChartPunchedTape">
            <a:avLst/>
          </a:prstGeom>
          <a:ln/>
        </p:spPr>
        <p:style>
          <a:lnRef idx="1">
            <a:schemeClr val="dk1"/>
          </a:lnRef>
          <a:fillRef idx="2">
            <a:schemeClr val="dk1"/>
          </a:fillRef>
          <a:effectRef idx="1">
            <a:schemeClr val="dk1"/>
          </a:effectRef>
          <a:fontRef idx="minor">
            <a:schemeClr val="dk1"/>
          </a:fontRef>
        </p:style>
        <p:txBody>
          <a:bodyPr wrap="square" lIns="76535" tIns="38268" rIns="76535" bIns="38268"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cs-CZ" sz="2000" b="1" i="1" u="none" strike="noStrike" kern="1200" cap="none" spc="0" normalizeH="0" baseline="0" noProof="0" dirty="0">
                <a:ln>
                  <a:noFill/>
                </a:ln>
                <a:solidFill>
                  <a:srgbClr val="000000"/>
                </a:solidFill>
                <a:effectLst/>
                <a:uLnTx/>
                <a:uFillTx/>
                <a:latin typeface="Arial"/>
                <a:ea typeface="+mn-ea"/>
                <a:cs typeface="+mn-cs"/>
              </a:rPr>
              <a:t>Plánovací poker</a:t>
            </a:r>
          </a:p>
        </p:txBody>
      </p:sp>
    </p:spTree>
    <p:extLst>
      <p:ext uri="{BB962C8B-B14F-4D97-AF65-F5344CB8AC3E}">
        <p14:creationId xmlns:p14="http://schemas.microsoft.com/office/powerpoint/2010/main" val="36832853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Odhadování - </a:t>
            </a:r>
            <a:r>
              <a:rPr lang="cs-CZ" dirty="0" err="1"/>
              <a:t>Three</a:t>
            </a:r>
            <a:r>
              <a:rPr lang="cs-CZ" dirty="0"/>
              <a:t>-point </a:t>
            </a:r>
            <a:r>
              <a:rPr lang="cs-CZ" dirty="0" err="1"/>
              <a:t>estimating</a:t>
            </a:r>
            <a:endParaRPr lang="cs-CZ" dirty="0"/>
          </a:p>
        </p:txBody>
      </p:sp>
      <mc:AlternateContent xmlns:mc="http://schemas.openxmlformats.org/markup-compatibility/2006" xmlns:a14="http://schemas.microsoft.com/office/drawing/2010/main">
        <mc:Choice Requires="a14">
          <p:sp>
            <p:nvSpPr>
              <p:cNvPr id="3" name="Zástupný symbol pro obsah 2"/>
              <p:cNvSpPr>
                <a:spLocks noGrp="1"/>
              </p:cNvSpPr>
              <p:nvPr>
                <p:ph idx="1"/>
              </p:nvPr>
            </p:nvSpPr>
            <p:spPr/>
            <p:txBody>
              <a:bodyPr/>
              <a:lstStyle/>
              <a:p>
                <a:r>
                  <a:rPr lang="cs-CZ" altLang="cs-CZ" dirty="0"/>
                  <a:t>dobu trvání stanovují na základě optimistických, realistických a pesimistických variant odhadů trvání činností </a:t>
                </a:r>
              </a:p>
              <a:p>
                <a:endParaRPr lang="cs-CZ" dirty="0"/>
              </a:p>
              <a:p>
                <a:pPr marL="0" indent="0">
                  <a:buNone/>
                </a:pPr>
                <a14:m>
                  <m:oMathPara xmlns:m="http://schemas.openxmlformats.org/officeDocument/2006/math">
                    <m:oMathParaPr>
                      <m:jc m:val="centerGroup"/>
                    </m:oMathParaPr>
                    <m:oMath xmlns:m="http://schemas.openxmlformats.org/officeDocument/2006/math">
                      <m:r>
                        <a:rPr lang="cs-CZ" b="0" i="1" smtClean="0">
                          <a:latin typeface="Cambria Math"/>
                        </a:rPr>
                        <m:t>𝑇</m:t>
                      </m:r>
                      <m:r>
                        <a:rPr lang="cs-CZ" b="0" i="1" smtClean="0">
                          <a:latin typeface="Cambria Math"/>
                          <a:ea typeface="Cambria Math"/>
                        </a:rPr>
                        <m:t>=</m:t>
                      </m:r>
                      <m:f>
                        <m:fPr>
                          <m:ctrlPr>
                            <a:rPr lang="cs-CZ" b="0" i="1" smtClean="0">
                              <a:latin typeface="Cambria Math" panose="02040503050406030204" pitchFamily="18" charset="0"/>
                              <a:ea typeface="Cambria Math"/>
                            </a:rPr>
                          </m:ctrlPr>
                        </m:fPr>
                        <m:num>
                          <m:sSub>
                            <m:sSubPr>
                              <m:ctrlPr>
                                <a:rPr lang="cs-CZ" b="0" i="1" smtClean="0">
                                  <a:latin typeface="Cambria Math" panose="02040503050406030204" pitchFamily="18" charset="0"/>
                                  <a:ea typeface="Cambria Math"/>
                                </a:rPr>
                              </m:ctrlPr>
                            </m:sSubPr>
                            <m:e>
                              <m:r>
                                <a:rPr lang="cs-CZ" b="0" i="1" smtClean="0">
                                  <a:latin typeface="Cambria Math"/>
                                  <a:ea typeface="Cambria Math"/>
                                </a:rPr>
                                <m:t>𝑡</m:t>
                              </m:r>
                            </m:e>
                            <m:sub>
                              <m:r>
                                <a:rPr lang="cs-CZ" b="0" i="1" smtClean="0">
                                  <a:latin typeface="Cambria Math"/>
                                  <a:ea typeface="Cambria Math"/>
                                </a:rPr>
                                <m:t>𝑂</m:t>
                              </m:r>
                            </m:sub>
                          </m:sSub>
                          <m:r>
                            <a:rPr lang="cs-CZ" b="0" i="1" smtClean="0">
                              <a:latin typeface="Cambria Math"/>
                              <a:ea typeface="Cambria Math"/>
                            </a:rPr>
                            <m:t>+</m:t>
                          </m:r>
                          <m:sSub>
                            <m:sSubPr>
                              <m:ctrlPr>
                                <a:rPr lang="cs-CZ" b="0" i="1" smtClean="0">
                                  <a:latin typeface="Cambria Math" panose="02040503050406030204" pitchFamily="18" charset="0"/>
                                  <a:ea typeface="Cambria Math"/>
                                </a:rPr>
                              </m:ctrlPr>
                            </m:sSubPr>
                            <m:e>
                              <m:r>
                                <a:rPr lang="cs-CZ" b="0" i="1" smtClean="0">
                                  <a:latin typeface="Cambria Math"/>
                                  <a:ea typeface="Cambria Math"/>
                                </a:rPr>
                                <m:t>4</m:t>
                              </m:r>
                              <m:r>
                                <a:rPr lang="cs-CZ" b="0" i="1" smtClean="0">
                                  <a:latin typeface="Cambria Math"/>
                                  <a:ea typeface="Cambria Math"/>
                                </a:rPr>
                                <m:t>𝑡</m:t>
                              </m:r>
                            </m:e>
                            <m:sub>
                              <m:r>
                                <a:rPr lang="cs-CZ" b="0" i="1" smtClean="0">
                                  <a:latin typeface="Cambria Math"/>
                                  <a:ea typeface="Cambria Math"/>
                                </a:rPr>
                                <m:t>𝑀</m:t>
                              </m:r>
                            </m:sub>
                          </m:sSub>
                          <m:r>
                            <a:rPr lang="cs-CZ" b="0" i="1" smtClean="0">
                              <a:latin typeface="Cambria Math"/>
                              <a:ea typeface="Cambria Math"/>
                            </a:rPr>
                            <m:t>+</m:t>
                          </m:r>
                          <m:sSub>
                            <m:sSubPr>
                              <m:ctrlPr>
                                <a:rPr lang="cs-CZ" b="0" i="1" smtClean="0">
                                  <a:latin typeface="Cambria Math" panose="02040503050406030204" pitchFamily="18" charset="0"/>
                                  <a:ea typeface="Cambria Math"/>
                                </a:rPr>
                              </m:ctrlPr>
                            </m:sSubPr>
                            <m:e>
                              <m:r>
                                <a:rPr lang="cs-CZ" b="0" i="1" smtClean="0">
                                  <a:latin typeface="Cambria Math"/>
                                  <a:ea typeface="Cambria Math"/>
                                </a:rPr>
                                <m:t>𝑡</m:t>
                              </m:r>
                            </m:e>
                            <m:sub>
                              <m:r>
                                <a:rPr lang="cs-CZ" b="0" i="1" smtClean="0">
                                  <a:latin typeface="Cambria Math"/>
                                  <a:ea typeface="Cambria Math"/>
                                </a:rPr>
                                <m:t>𝑃</m:t>
                              </m:r>
                            </m:sub>
                          </m:sSub>
                        </m:num>
                        <m:den>
                          <m:r>
                            <a:rPr lang="cs-CZ" b="0" i="1" smtClean="0">
                              <a:latin typeface="Cambria Math"/>
                              <a:ea typeface="Cambria Math"/>
                            </a:rPr>
                            <m:t>6</m:t>
                          </m:r>
                        </m:den>
                      </m:f>
                    </m:oMath>
                  </m:oMathPara>
                </a14:m>
                <a:endParaRPr lang="en-US" dirty="0"/>
              </a:p>
            </p:txBody>
          </p:sp>
        </mc:Choice>
        <mc:Fallback xmlns="">
          <p:sp>
            <p:nvSpPr>
              <p:cNvPr id="3" name="Zástupný symbol pro obsah 2"/>
              <p:cNvSpPr>
                <a:spLocks noGrp="1" noRot="1" noChangeAspect="1" noMove="1" noResize="1" noEditPoints="1" noAdjustHandles="1" noChangeArrowheads="1" noChangeShapeType="1" noTextEdit="1"/>
              </p:cNvSpPr>
              <p:nvPr>
                <p:ph idx="1"/>
              </p:nvPr>
            </p:nvSpPr>
            <p:spPr>
              <a:blipFill rotWithShape="1">
                <a:blip r:embed="rId3"/>
                <a:stretch>
                  <a:fillRect l="-1134"/>
                </a:stretch>
              </a:blipFill>
            </p:spPr>
            <p:txBody>
              <a:bodyPr/>
              <a:lstStyle/>
              <a:p>
                <a:r>
                  <a:rPr lang="cs-CZ">
                    <a:noFill/>
                  </a:rPr>
                  <a:t> </a:t>
                </a:r>
              </a:p>
            </p:txBody>
          </p:sp>
        </mc:Fallback>
      </mc:AlternateContent>
      <p:sp>
        <p:nvSpPr>
          <p:cNvPr id="4" name="Zástupný symbol pro zápatí 3"/>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cs-CZ" altLang="cs-CZ" sz="1200" b="0" i="0" u="none" strike="noStrike" kern="1200" cap="none" spc="0" normalizeH="0" baseline="0" noProof="0">
                <a:ln>
                  <a:noFill/>
                </a:ln>
                <a:solidFill>
                  <a:srgbClr val="0000DC"/>
                </a:solidFill>
                <a:effectLst/>
                <a:uLnTx/>
                <a:uFillTx/>
                <a:latin typeface="Arial"/>
                <a:ea typeface="+mn-ea"/>
                <a:cs typeface="+mn-cs"/>
              </a:rPr>
              <a:t>Sylva Žáková Talpová, Jan Žák</a:t>
            </a:r>
            <a:endParaRPr kumimoji="0" lang="cs-CZ" altLang="cs-CZ" sz="1200" b="0" i="0" u="none" strike="noStrike" kern="1200" cap="none" spc="0" normalizeH="0" baseline="0" noProof="0" dirty="0">
              <a:ln>
                <a:noFill/>
              </a:ln>
              <a:solidFill>
                <a:srgbClr val="0000DC"/>
              </a:solidFill>
              <a:effectLst/>
              <a:uLnTx/>
              <a:uFillTx/>
              <a:latin typeface="Arial"/>
              <a:ea typeface="+mn-ea"/>
              <a:cs typeface="+mn-cs"/>
            </a:endParaRPr>
          </a:p>
        </p:txBody>
      </p:sp>
      <p:sp>
        <p:nvSpPr>
          <p:cNvPr id="5" name="Zástupný symbol pro číslo snímku 4"/>
          <p:cNvSpPr>
            <a:spLocks noGrp="1"/>
          </p:cNvSpPr>
          <p:nvPr>
            <p:ph type="sldNum"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0970407D-EE58-4A0B-824B-1D3AE42DD9CF}" type="slidenum">
              <a:rPr kumimoji="0" lang="cs-CZ" altLang="cs-CZ" sz="1200" b="0" i="0" u="none" strike="noStrike" kern="1200" cap="none" spc="0" normalizeH="0" baseline="0" noProof="0" smtClean="0">
                <a:ln>
                  <a:noFill/>
                </a:ln>
                <a:solidFill>
                  <a:srgbClr val="0000DC"/>
                </a:solidFill>
                <a:effectLst/>
                <a:uLnTx/>
                <a:uFillTx/>
                <a:latin typeface="Arial"/>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23</a:t>
            </a:fld>
            <a:endParaRPr kumimoji="0" lang="cs-CZ" altLang="cs-CZ" sz="1200" b="0" i="0" u="none" strike="noStrike" kern="1200" cap="none" spc="0" normalizeH="0" baseline="0" noProof="0" dirty="0">
              <a:ln>
                <a:noFill/>
              </a:ln>
              <a:solidFill>
                <a:srgbClr val="0000DC"/>
              </a:solidFill>
              <a:effectLst/>
              <a:uLnTx/>
              <a:uFillTx/>
              <a:latin typeface="Arial"/>
              <a:ea typeface="+mn-ea"/>
              <a:cs typeface="+mn-cs"/>
            </a:endParaRPr>
          </a:p>
        </p:txBody>
      </p:sp>
    </p:spTree>
    <p:extLst>
      <p:ext uri="{BB962C8B-B14F-4D97-AF65-F5344CB8AC3E}">
        <p14:creationId xmlns:p14="http://schemas.microsoft.com/office/powerpoint/2010/main" val="37865907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Critical</a:t>
            </a:r>
            <a:r>
              <a:rPr lang="cs-CZ" dirty="0"/>
              <a:t> </a:t>
            </a:r>
            <a:r>
              <a:rPr lang="cs-CZ" dirty="0" err="1"/>
              <a:t>Path</a:t>
            </a:r>
            <a:r>
              <a:rPr lang="cs-CZ" dirty="0"/>
              <a:t> </a:t>
            </a:r>
            <a:r>
              <a:rPr lang="cs-CZ" dirty="0" err="1"/>
              <a:t>Method</a:t>
            </a:r>
            <a:endParaRPr lang="cs-CZ" dirty="0"/>
          </a:p>
        </p:txBody>
      </p:sp>
      <p:sp>
        <p:nvSpPr>
          <p:cNvPr id="3" name="Zástupný symbol pro obsah 2"/>
          <p:cNvSpPr>
            <a:spLocks noGrp="1"/>
          </p:cNvSpPr>
          <p:nvPr>
            <p:ph idx="1"/>
          </p:nvPr>
        </p:nvSpPr>
        <p:spPr/>
        <p:txBody>
          <a:bodyPr/>
          <a:lstStyle/>
          <a:p>
            <a:r>
              <a:rPr lang="cs-CZ" dirty="0" err="1"/>
              <a:t>An</a:t>
            </a:r>
            <a:r>
              <a:rPr lang="cs-CZ" dirty="0"/>
              <a:t> </a:t>
            </a:r>
            <a:r>
              <a:rPr lang="en-US" dirty="0"/>
              <a:t>algorithm for scheduling a set of project activities</a:t>
            </a:r>
            <a:endParaRPr lang="cs-CZ" dirty="0"/>
          </a:p>
          <a:p>
            <a:r>
              <a:rPr lang="cs-CZ" dirty="0" err="1"/>
              <a:t>Why</a:t>
            </a:r>
            <a:r>
              <a:rPr lang="cs-CZ" dirty="0"/>
              <a:t> </a:t>
            </a:r>
            <a:r>
              <a:rPr lang="cs-CZ" dirty="0" err="1"/>
              <a:t>we</a:t>
            </a:r>
            <a:r>
              <a:rPr lang="cs-CZ" dirty="0"/>
              <a:t> </a:t>
            </a:r>
            <a:r>
              <a:rPr lang="cs-CZ" dirty="0" err="1"/>
              <a:t>need</a:t>
            </a:r>
            <a:r>
              <a:rPr lang="cs-CZ" dirty="0"/>
              <a:t> </a:t>
            </a:r>
            <a:r>
              <a:rPr lang="cs-CZ" dirty="0" err="1"/>
              <a:t>it</a:t>
            </a:r>
            <a:r>
              <a:rPr lang="cs-CZ" dirty="0"/>
              <a:t>? </a:t>
            </a:r>
            <a:r>
              <a:rPr lang="cs-CZ" dirty="0" err="1"/>
              <a:t>It</a:t>
            </a:r>
            <a:r>
              <a:rPr lang="cs-CZ" dirty="0"/>
              <a:t> </a:t>
            </a:r>
            <a:r>
              <a:rPr lang="cs-CZ" dirty="0" err="1"/>
              <a:t>provides</a:t>
            </a:r>
            <a:r>
              <a:rPr lang="cs-CZ" dirty="0"/>
              <a:t> </a:t>
            </a:r>
            <a:r>
              <a:rPr lang="cs-CZ" dirty="0" err="1"/>
              <a:t>us</a:t>
            </a:r>
            <a:r>
              <a:rPr lang="cs-CZ" dirty="0"/>
              <a:t> </a:t>
            </a:r>
            <a:r>
              <a:rPr lang="cs-CZ" dirty="0" err="1"/>
              <a:t>with</a:t>
            </a:r>
            <a:r>
              <a:rPr lang="cs-CZ" dirty="0"/>
              <a:t>:</a:t>
            </a:r>
          </a:p>
          <a:p>
            <a:endParaRPr lang="cs-CZ" dirty="0"/>
          </a:p>
          <a:p>
            <a:pPr lvl="1"/>
            <a:r>
              <a:rPr lang="cs-CZ" dirty="0"/>
              <a:t>Project </a:t>
            </a:r>
            <a:r>
              <a:rPr lang="cs-CZ" dirty="0" err="1"/>
              <a:t>finish</a:t>
            </a:r>
            <a:r>
              <a:rPr lang="cs-CZ" dirty="0"/>
              <a:t> </a:t>
            </a:r>
            <a:r>
              <a:rPr lang="cs-CZ" dirty="0" err="1"/>
              <a:t>date</a:t>
            </a:r>
            <a:endParaRPr lang="cs-CZ" dirty="0"/>
          </a:p>
          <a:p>
            <a:pPr lvl="1"/>
            <a:r>
              <a:rPr lang="cs-CZ" dirty="0" err="1"/>
              <a:t>Activities</a:t>
            </a:r>
            <a:r>
              <a:rPr lang="cs-CZ" dirty="0"/>
              <a:t> </a:t>
            </a:r>
            <a:r>
              <a:rPr lang="cs-CZ" dirty="0" err="1"/>
              <a:t>that</a:t>
            </a:r>
            <a:r>
              <a:rPr lang="cs-CZ" dirty="0"/>
              <a:t> </a:t>
            </a:r>
            <a:r>
              <a:rPr lang="cs-CZ" dirty="0" err="1"/>
              <a:t>can</a:t>
            </a:r>
            <a:r>
              <a:rPr lang="cs-CZ" dirty="0"/>
              <a:t> </a:t>
            </a:r>
            <a:r>
              <a:rPr lang="cs-CZ" dirty="0" err="1"/>
              <a:t>float</a:t>
            </a:r>
            <a:r>
              <a:rPr lang="cs-CZ" dirty="0"/>
              <a:t> in </a:t>
            </a:r>
            <a:r>
              <a:rPr lang="cs-CZ" dirty="0" err="1"/>
              <a:t>the</a:t>
            </a:r>
            <a:r>
              <a:rPr lang="cs-CZ" dirty="0"/>
              <a:t> </a:t>
            </a:r>
            <a:r>
              <a:rPr lang="cs-CZ" dirty="0" err="1"/>
              <a:t>schedule</a:t>
            </a:r>
            <a:endParaRPr lang="cs-CZ" dirty="0"/>
          </a:p>
          <a:p>
            <a:pPr lvl="1"/>
            <a:r>
              <a:rPr lang="cs-CZ" dirty="0" err="1"/>
              <a:t>Activities</a:t>
            </a:r>
            <a:r>
              <a:rPr lang="cs-CZ" dirty="0"/>
              <a:t> </a:t>
            </a:r>
            <a:r>
              <a:rPr lang="cs-CZ" dirty="0" err="1"/>
              <a:t>that</a:t>
            </a:r>
            <a:r>
              <a:rPr lang="cs-CZ" dirty="0"/>
              <a:t> </a:t>
            </a:r>
            <a:r>
              <a:rPr lang="cs-CZ" dirty="0" err="1"/>
              <a:t>cannot</a:t>
            </a:r>
            <a:r>
              <a:rPr lang="cs-CZ" dirty="0"/>
              <a:t> </a:t>
            </a:r>
            <a:r>
              <a:rPr lang="cs-CZ" dirty="0" err="1"/>
              <a:t>float</a:t>
            </a:r>
            <a:r>
              <a:rPr lang="cs-CZ" dirty="0"/>
              <a:t> - RISK</a:t>
            </a:r>
          </a:p>
        </p:txBody>
      </p:sp>
      <p:sp>
        <p:nvSpPr>
          <p:cNvPr id="4" name="TextovéPole 3"/>
          <p:cNvSpPr txBox="1"/>
          <p:nvPr/>
        </p:nvSpPr>
        <p:spPr>
          <a:xfrm>
            <a:off x="10652072" y="582282"/>
            <a:ext cx="1164504" cy="727011"/>
          </a:xfrm>
          <a:prstGeom prst="flowChartPunchedTape">
            <a:avLst/>
          </a:prstGeom>
          <a:solidFill>
            <a:srgbClr val="FFCC00"/>
          </a:solidFill>
          <a:ln w="57150">
            <a:solidFill>
              <a:schemeClr val="accent6"/>
            </a:solidFill>
          </a:ln>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cs-CZ" sz="2250" b="1" i="0" u="none" strike="noStrike" kern="1200" cap="none" spc="0" normalizeH="0" baseline="0" noProof="0" dirty="0">
                <a:ln>
                  <a:noFill/>
                </a:ln>
                <a:solidFill>
                  <a:srgbClr val="B9006E"/>
                </a:solidFill>
                <a:effectLst/>
                <a:uLnTx/>
                <a:uFillTx/>
                <a:latin typeface="Tahoma" pitchFamily="34" charset="0"/>
                <a:ea typeface="+mn-ea"/>
                <a:cs typeface="+mn-cs"/>
              </a:rPr>
              <a:t>CPM</a:t>
            </a:r>
          </a:p>
        </p:txBody>
      </p:sp>
    </p:spTree>
    <p:extLst>
      <p:ext uri="{BB962C8B-B14F-4D97-AF65-F5344CB8AC3E}">
        <p14:creationId xmlns:p14="http://schemas.microsoft.com/office/powerpoint/2010/main" val="15129858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Critical</a:t>
            </a:r>
            <a:r>
              <a:rPr lang="cs-CZ" dirty="0"/>
              <a:t> </a:t>
            </a:r>
            <a:r>
              <a:rPr lang="cs-CZ" dirty="0" err="1"/>
              <a:t>Path</a:t>
            </a:r>
            <a:r>
              <a:rPr lang="cs-CZ" dirty="0"/>
              <a:t> </a:t>
            </a:r>
            <a:r>
              <a:rPr lang="cs-CZ" dirty="0" err="1"/>
              <a:t>Method</a:t>
            </a:r>
            <a:r>
              <a:rPr lang="cs-CZ" dirty="0"/>
              <a:t> - </a:t>
            </a:r>
            <a:r>
              <a:rPr lang="cs-CZ" dirty="0" err="1"/>
              <a:t>Inputs</a:t>
            </a:r>
            <a:endParaRPr lang="cs-CZ" dirty="0"/>
          </a:p>
        </p:txBody>
      </p:sp>
      <p:sp>
        <p:nvSpPr>
          <p:cNvPr id="3" name="Zástupný symbol pro obsah 2"/>
          <p:cNvSpPr>
            <a:spLocks noGrp="1"/>
          </p:cNvSpPr>
          <p:nvPr>
            <p:ph idx="1"/>
          </p:nvPr>
        </p:nvSpPr>
        <p:spPr/>
        <p:txBody>
          <a:bodyPr/>
          <a:lstStyle/>
          <a:p>
            <a:pPr marL="0" indent="0">
              <a:buNone/>
            </a:pPr>
            <a:r>
              <a:rPr lang="cs-CZ" dirty="0" err="1"/>
              <a:t>What</a:t>
            </a:r>
            <a:r>
              <a:rPr lang="cs-CZ" dirty="0"/>
              <a:t> do </a:t>
            </a:r>
            <a:r>
              <a:rPr lang="cs-CZ" dirty="0" err="1"/>
              <a:t>we</a:t>
            </a:r>
            <a:r>
              <a:rPr lang="cs-CZ" dirty="0"/>
              <a:t> </a:t>
            </a:r>
            <a:r>
              <a:rPr lang="cs-CZ" dirty="0" err="1"/>
              <a:t>need</a:t>
            </a:r>
            <a:r>
              <a:rPr lang="cs-CZ" dirty="0"/>
              <a:t> to use CPM?</a:t>
            </a:r>
          </a:p>
          <a:p>
            <a:endParaRPr lang="cs-CZ" dirty="0"/>
          </a:p>
          <a:p>
            <a:r>
              <a:rPr lang="cs-CZ" b="1" dirty="0"/>
              <a:t>Network diagram </a:t>
            </a:r>
            <a:r>
              <a:rPr lang="cs-CZ" dirty="0" err="1"/>
              <a:t>including</a:t>
            </a:r>
            <a:r>
              <a:rPr lang="cs-CZ" dirty="0"/>
              <a:t> relations </a:t>
            </a:r>
            <a:r>
              <a:rPr lang="cs-CZ" dirty="0" err="1"/>
              <a:t>among</a:t>
            </a:r>
            <a:r>
              <a:rPr lang="cs-CZ" dirty="0"/>
              <a:t> </a:t>
            </a:r>
            <a:r>
              <a:rPr lang="cs-CZ" dirty="0" err="1"/>
              <a:t>activities</a:t>
            </a:r>
            <a:endParaRPr lang="cs-CZ" dirty="0"/>
          </a:p>
          <a:p>
            <a:r>
              <a:rPr lang="cs-CZ" dirty="0" err="1"/>
              <a:t>Activities</a:t>
            </a:r>
            <a:r>
              <a:rPr lang="cs-CZ" dirty="0"/>
              <a:t> </a:t>
            </a:r>
            <a:r>
              <a:rPr lang="cs-CZ" dirty="0" err="1"/>
              <a:t>duration</a:t>
            </a:r>
            <a:r>
              <a:rPr lang="cs-CZ" dirty="0"/>
              <a:t> </a:t>
            </a:r>
            <a:r>
              <a:rPr lang="cs-CZ" b="1" dirty="0" err="1"/>
              <a:t>estimates</a:t>
            </a:r>
            <a:endParaRPr lang="cs-CZ" b="1" dirty="0"/>
          </a:p>
          <a:p>
            <a:r>
              <a:rPr lang="cs-CZ" b="1" dirty="0" err="1"/>
              <a:t>Demands</a:t>
            </a:r>
            <a:r>
              <a:rPr lang="cs-CZ" b="1" dirty="0"/>
              <a:t> </a:t>
            </a:r>
            <a:r>
              <a:rPr lang="cs-CZ" b="1" dirty="0" err="1"/>
              <a:t>for</a:t>
            </a:r>
            <a:r>
              <a:rPr lang="cs-CZ" b="1" dirty="0"/>
              <a:t> </a:t>
            </a:r>
            <a:r>
              <a:rPr lang="cs-CZ" b="1" dirty="0" err="1"/>
              <a:t>resources</a:t>
            </a:r>
            <a:r>
              <a:rPr lang="cs-CZ" b="1" dirty="0"/>
              <a:t> </a:t>
            </a:r>
            <a:r>
              <a:rPr lang="cs-CZ" dirty="0" err="1"/>
              <a:t>for</a:t>
            </a:r>
            <a:r>
              <a:rPr lang="cs-CZ" dirty="0"/>
              <a:t> </a:t>
            </a:r>
            <a:r>
              <a:rPr lang="cs-CZ" dirty="0" err="1"/>
              <a:t>each</a:t>
            </a:r>
            <a:r>
              <a:rPr lang="cs-CZ" dirty="0"/>
              <a:t> </a:t>
            </a:r>
            <a:r>
              <a:rPr lang="cs-CZ" dirty="0" err="1"/>
              <a:t>activity</a:t>
            </a:r>
            <a:endParaRPr lang="cs-CZ" dirty="0"/>
          </a:p>
          <a:p>
            <a:r>
              <a:rPr lang="cs-CZ" dirty="0" err="1"/>
              <a:t>Key</a:t>
            </a:r>
            <a:r>
              <a:rPr lang="cs-CZ" dirty="0"/>
              <a:t> </a:t>
            </a:r>
            <a:r>
              <a:rPr lang="cs-CZ" dirty="0" err="1"/>
              <a:t>dates</a:t>
            </a:r>
            <a:endParaRPr lang="cs-CZ" dirty="0"/>
          </a:p>
        </p:txBody>
      </p:sp>
    </p:spTree>
    <p:extLst>
      <p:ext uri="{BB962C8B-B14F-4D97-AF65-F5344CB8AC3E}">
        <p14:creationId xmlns:p14="http://schemas.microsoft.com/office/powerpoint/2010/main" val="34601756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ástupný symbol pro obsah 2"/>
          <p:cNvSpPr txBox="1">
            <a:spLocks/>
          </p:cNvSpPr>
          <p:nvPr/>
        </p:nvSpPr>
        <p:spPr bwMode="auto">
          <a:xfrm>
            <a:off x="1840586" y="1505036"/>
            <a:ext cx="8324910" cy="47805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26789" tIns="26789" rIns="26789" bIns="26789" numCol="1" anchor="t" anchorCtr="0" compatLnSpc="1">
            <a:prstTxWarp prst="textNoShape">
              <a:avLst/>
            </a:prstTxWarp>
          </a:bodyPr>
          <a:lstStyle>
            <a:lvl1pPr marL="342900" indent="-342900" algn="l" rtl="0" eaLnBrk="0" fontAlgn="base" hangingPunct="0">
              <a:spcBef>
                <a:spcPts val="700"/>
              </a:spcBef>
              <a:spcAft>
                <a:spcPct val="0"/>
              </a:spcAft>
              <a:buClr>
                <a:srgbClr val="6B6B6B"/>
              </a:buClr>
              <a:buSzPct val="100000"/>
              <a:buFont typeface="Tahoma" panose="020B0604030504040204" pitchFamily="34" charset="0"/>
              <a:buChar char="•"/>
              <a:defRPr sz="3800">
                <a:solidFill>
                  <a:srgbClr val="000000"/>
                </a:solidFill>
                <a:latin typeface="+mn-lt"/>
                <a:ea typeface="+mn-ea"/>
                <a:cs typeface="+mn-cs"/>
                <a:sym typeface="Tahoma" panose="020B0604030504040204" pitchFamily="34" charset="0"/>
              </a:defRPr>
            </a:lvl1pPr>
            <a:lvl2pPr marL="698500" indent="-279400" algn="l" rtl="0" eaLnBrk="0" fontAlgn="base" hangingPunct="0">
              <a:spcBef>
                <a:spcPts val="600"/>
              </a:spcBef>
              <a:spcAft>
                <a:spcPct val="0"/>
              </a:spcAft>
              <a:buClr>
                <a:srgbClr val="6B6B6B"/>
              </a:buClr>
              <a:buSzPct val="100000"/>
              <a:buFont typeface="Tahoma" panose="020B0604030504040204" pitchFamily="34" charset="0"/>
              <a:buChar char="–"/>
              <a:defRPr sz="3800">
                <a:solidFill>
                  <a:srgbClr val="000000"/>
                </a:solidFill>
                <a:latin typeface="+mn-lt"/>
                <a:ea typeface="+mn-ea"/>
                <a:cs typeface="+mn-cs"/>
                <a:sym typeface="Tahoma" panose="020B0604030504040204" pitchFamily="34" charset="0"/>
              </a:defRPr>
            </a:lvl2pPr>
            <a:lvl3pPr marL="1104900" indent="-228600" algn="l" rtl="0" eaLnBrk="0" fontAlgn="base" hangingPunct="0">
              <a:spcBef>
                <a:spcPts val="500"/>
              </a:spcBef>
              <a:spcAft>
                <a:spcPct val="0"/>
              </a:spcAft>
              <a:buClr>
                <a:srgbClr val="6B6B6B"/>
              </a:buClr>
              <a:buSzPct val="100000"/>
              <a:buFont typeface="Tahoma" panose="020B0604030504040204" pitchFamily="34" charset="0"/>
              <a:buChar char="•"/>
              <a:defRPr sz="3800">
                <a:solidFill>
                  <a:srgbClr val="000000"/>
                </a:solidFill>
                <a:latin typeface="+mn-lt"/>
                <a:ea typeface="+mn-ea"/>
                <a:cs typeface="+mn-cs"/>
                <a:sym typeface="Tahoma" panose="020B0604030504040204" pitchFamily="34" charset="0"/>
              </a:defRPr>
            </a:lvl3pPr>
            <a:lvl4pPr marL="1562100" indent="-228600" algn="l" rtl="0" eaLnBrk="0" fontAlgn="base" hangingPunct="0">
              <a:spcBef>
                <a:spcPts val="500"/>
              </a:spcBef>
              <a:spcAft>
                <a:spcPct val="0"/>
              </a:spcAft>
              <a:buClr>
                <a:srgbClr val="000000"/>
              </a:buClr>
              <a:buSzPct val="100000"/>
              <a:buFont typeface="Tahoma" panose="020B0604030504040204" pitchFamily="34" charset="0"/>
              <a:buChar char="–"/>
              <a:defRPr sz="3800">
                <a:solidFill>
                  <a:srgbClr val="000000"/>
                </a:solidFill>
                <a:latin typeface="+mn-lt"/>
                <a:ea typeface="+mn-ea"/>
                <a:cs typeface="+mn-cs"/>
                <a:sym typeface="Tahoma" panose="020B0604030504040204" pitchFamily="34" charset="0"/>
              </a:defRPr>
            </a:lvl4pPr>
            <a:lvl5pPr marL="2019300" indent="-228600" algn="l" rtl="0" eaLnBrk="0" fontAlgn="base" hangingPunct="0">
              <a:spcBef>
                <a:spcPts val="500"/>
              </a:spcBef>
              <a:spcAft>
                <a:spcPct val="0"/>
              </a:spcAft>
              <a:buClr>
                <a:srgbClr val="000000"/>
              </a:buClr>
              <a:buSzPct val="100000"/>
              <a:buFont typeface="Tahoma" panose="020B0604030504040204" pitchFamily="34" charset="0"/>
              <a:buChar char="»"/>
              <a:defRPr sz="3800">
                <a:solidFill>
                  <a:srgbClr val="000000"/>
                </a:solidFill>
                <a:latin typeface="+mn-lt"/>
                <a:ea typeface="+mn-ea"/>
                <a:cs typeface="+mn-cs"/>
                <a:sym typeface="Tahoma" panose="020B0604030504040204" pitchFamily="34" charset="0"/>
              </a:defRPr>
            </a:lvl5pPr>
            <a:lvl6pPr marL="2476500" indent="-228600" algn="l" rtl="0" fontAlgn="base">
              <a:spcBef>
                <a:spcPts val="500"/>
              </a:spcBef>
              <a:spcAft>
                <a:spcPct val="0"/>
              </a:spcAft>
              <a:buClr>
                <a:srgbClr val="000000"/>
              </a:buClr>
              <a:buSzPct val="100000"/>
              <a:buFont typeface="Tahoma" charset="0"/>
              <a:buChar char="»"/>
              <a:defRPr sz="3800">
                <a:solidFill>
                  <a:srgbClr val="000000"/>
                </a:solidFill>
                <a:latin typeface="+mn-lt"/>
                <a:ea typeface="+mn-ea"/>
                <a:cs typeface="+mn-cs"/>
                <a:sym typeface="Tahoma" charset="0"/>
              </a:defRPr>
            </a:lvl6pPr>
            <a:lvl7pPr marL="2933700" indent="-228600" algn="l" rtl="0" fontAlgn="base">
              <a:spcBef>
                <a:spcPts val="500"/>
              </a:spcBef>
              <a:spcAft>
                <a:spcPct val="0"/>
              </a:spcAft>
              <a:buClr>
                <a:srgbClr val="000000"/>
              </a:buClr>
              <a:buSzPct val="100000"/>
              <a:buFont typeface="Tahoma" charset="0"/>
              <a:buChar char="»"/>
              <a:defRPr sz="3800">
                <a:solidFill>
                  <a:srgbClr val="000000"/>
                </a:solidFill>
                <a:latin typeface="+mn-lt"/>
                <a:ea typeface="+mn-ea"/>
                <a:cs typeface="+mn-cs"/>
                <a:sym typeface="Tahoma" charset="0"/>
              </a:defRPr>
            </a:lvl7pPr>
            <a:lvl8pPr marL="3390900" indent="-228600" algn="l" rtl="0" fontAlgn="base">
              <a:spcBef>
                <a:spcPts val="500"/>
              </a:spcBef>
              <a:spcAft>
                <a:spcPct val="0"/>
              </a:spcAft>
              <a:buClr>
                <a:srgbClr val="000000"/>
              </a:buClr>
              <a:buSzPct val="100000"/>
              <a:buFont typeface="Tahoma" charset="0"/>
              <a:buChar char="»"/>
              <a:defRPr sz="3800">
                <a:solidFill>
                  <a:srgbClr val="000000"/>
                </a:solidFill>
                <a:latin typeface="+mn-lt"/>
                <a:ea typeface="+mn-ea"/>
                <a:cs typeface="+mn-cs"/>
                <a:sym typeface="Tahoma" charset="0"/>
              </a:defRPr>
            </a:lvl8pPr>
            <a:lvl9pPr marL="3848100" indent="-228600" algn="l" rtl="0" fontAlgn="base">
              <a:spcBef>
                <a:spcPts val="500"/>
              </a:spcBef>
              <a:spcAft>
                <a:spcPct val="0"/>
              </a:spcAft>
              <a:buClr>
                <a:srgbClr val="000000"/>
              </a:buClr>
              <a:buSzPct val="100000"/>
              <a:buFont typeface="Tahoma" charset="0"/>
              <a:buChar char="»"/>
              <a:defRPr sz="3800">
                <a:solidFill>
                  <a:srgbClr val="000000"/>
                </a:solidFill>
                <a:latin typeface="+mn-lt"/>
                <a:ea typeface="+mn-ea"/>
                <a:cs typeface="+mn-cs"/>
                <a:sym typeface="Tahoma" charset="0"/>
              </a:defRPr>
            </a:lvl9pPr>
          </a:lstStyle>
          <a:p>
            <a:pPr marL="0" marR="0" lvl="0" indent="0" algn="l" defTabSz="914400" rtl="0" eaLnBrk="0" fontAlgn="base" latinLnBrk="0" hangingPunct="0">
              <a:lnSpc>
                <a:spcPct val="100000"/>
              </a:lnSpc>
              <a:spcBef>
                <a:spcPts val="700"/>
              </a:spcBef>
              <a:spcAft>
                <a:spcPct val="0"/>
              </a:spcAft>
              <a:buClr>
                <a:srgbClr val="6B6B6B"/>
              </a:buClr>
              <a:buSzPct val="100000"/>
              <a:buFont typeface="Tahoma" panose="020B0604030504040204" pitchFamily="34" charset="0"/>
              <a:buNone/>
              <a:tabLst/>
              <a:defRPr/>
            </a:pPr>
            <a:r>
              <a:rPr kumimoji="0" lang="cs-CZ" sz="2250" b="1" i="0" u="none" strike="noStrike" kern="0" cap="none" spc="0" normalizeH="0" baseline="0" noProof="0" dirty="0">
                <a:ln>
                  <a:noFill/>
                </a:ln>
                <a:solidFill>
                  <a:srgbClr val="000000"/>
                </a:solidFill>
                <a:effectLst/>
                <a:uLnTx/>
                <a:uFillTx/>
                <a:latin typeface="Arial"/>
                <a:ea typeface="+mn-ea"/>
                <a:cs typeface="+mn-cs"/>
                <a:sym typeface="Tahoma" panose="020B0604030504040204" pitchFamily="34" charset="0"/>
              </a:rPr>
              <a:t>ES</a:t>
            </a:r>
            <a:r>
              <a:rPr kumimoji="0" lang="cs-CZ" sz="2250" b="0" i="0" u="none" strike="noStrike" kern="0" cap="none" spc="0" normalizeH="0" baseline="0" noProof="0" dirty="0">
                <a:ln>
                  <a:noFill/>
                </a:ln>
                <a:solidFill>
                  <a:srgbClr val="000000"/>
                </a:solidFill>
                <a:effectLst/>
                <a:uLnTx/>
                <a:uFillTx/>
                <a:latin typeface="Arial"/>
                <a:ea typeface="+mn-ea"/>
                <a:cs typeface="+mn-cs"/>
                <a:sym typeface="Tahoma" panose="020B0604030504040204" pitchFamily="34" charset="0"/>
              </a:rPr>
              <a:t> </a:t>
            </a:r>
            <a:r>
              <a:rPr kumimoji="0" lang="cs-CZ" sz="2250" b="1" i="0" u="none" strike="noStrike" kern="0" cap="none" spc="0" normalizeH="0" baseline="0" noProof="0" dirty="0">
                <a:ln>
                  <a:noFill/>
                </a:ln>
                <a:solidFill>
                  <a:srgbClr val="000000"/>
                </a:solidFill>
                <a:effectLst/>
                <a:uLnTx/>
                <a:uFillTx/>
                <a:latin typeface="Arial"/>
                <a:ea typeface="+mn-ea"/>
                <a:cs typeface="+mn-cs"/>
                <a:sym typeface="Tahoma" panose="020B0604030504040204" pitchFamily="34" charset="0"/>
              </a:rPr>
              <a:t>– early start </a:t>
            </a:r>
            <a:r>
              <a:rPr kumimoji="0" lang="cs-CZ" sz="2250" b="0" i="0" u="none" strike="noStrike" kern="0" cap="none" spc="0" normalizeH="0" baseline="0" noProof="0" dirty="0">
                <a:ln>
                  <a:noFill/>
                </a:ln>
                <a:solidFill>
                  <a:srgbClr val="000000"/>
                </a:solidFill>
                <a:effectLst/>
                <a:uLnTx/>
                <a:uFillTx/>
                <a:latin typeface="Arial"/>
                <a:ea typeface="+mn-ea"/>
                <a:cs typeface="+mn-cs"/>
                <a:sym typeface="Tahoma" panose="020B0604030504040204" pitchFamily="34" charset="0"/>
              </a:rPr>
              <a:t>- </a:t>
            </a:r>
            <a:r>
              <a:rPr kumimoji="0" lang="cs-CZ" sz="2250" b="0" i="0" u="none" strike="noStrike" kern="0" cap="none" spc="0" normalizeH="0" baseline="0" noProof="0" dirty="0" err="1">
                <a:ln>
                  <a:noFill/>
                </a:ln>
                <a:solidFill>
                  <a:srgbClr val="000000"/>
                </a:solidFill>
                <a:effectLst/>
                <a:uLnTx/>
                <a:uFillTx/>
                <a:latin typeface="Arial"/>
                <a:ea typeface="+mn-ea"/>
                <a:cs typeface="+mn-cs"/>
                <a:sym typeface="Tahoma" panose="020B0604030504040204" pitchFamily="34" charset="0"/>
              </a:rPr>
              <a:t>the</a:t>
            </a:r>
            <a:r>
              <a:rPr kumimoji="0" lang="cs-CZ" sz="2250" b="0" i="0" u="none" strike="noStrike" kern="0" cap="none" spc="0" normalizeH="0" baseline="0" noProof="0" dirty="0">
                <a:ln>
                  <a:noFill/>
                </a:ln>
                <a:solidFill>
                  <a:srgbClr val="000000"/>
                </a:solidFill>
                <a:effectLst/>
                <a:uLnTx/>
                <a:uFillTx/>
                <a:latin typeface="Arial"/>
                <a:ea typeface="+mn-ea"/>
                <a:cs typeface="+mn-cs"/>
                <a:sym typeface="Tahoma" panose="020B0604030504040204" pitchFamily="34" charset="0"/>
              </a:rPr>
              <a:t> </a:t>
            </a:r>
            <a:r>
              <a:rPr kumimoji="0" lang="cs-CZ" sz="2250" b="0" i="0" u="none" strike="noStrike" kern="0" cap="none" spc="0" normalizeH="0" baseline="0" noProof="0" dirty="0" err="1">
                <a:ln>
                  <a:noFill/>
                </a:ln>
                <a:solidFill>
                  <a:srgbClr val="000000"/>
                </a:solidFill>
                <a:effectLst/>
                <a:uLnTx/>
                <a:uFillTx/>
                <a:latin typeface="Arial"/>
                <a:ea typeface="+mn-ea"/>
                <a:cs typeface="+mn-cs"/>
                <a:sym typeface="Tahoma" panose="020B0604030504040204" pitchFamily="34" charset="0"/>
              </a:rPr>
              <a:t>earliest</a:t>
            </a:r>
            <a:r>
              <a:rPr kumimoji="0" lang="cs-CZ" sz="2250" b="0" i="0" u="none" strike="noStrike" kern="0" cap="none" spc="0" normalizeH="0" baseline="0" noProof="0" dirty="0">
                <a:ln>
                  <a:noFill/>
                </a:ln>
                <a:solidFill>
                  <a:srgbClr val="000000"/>
                </a:solidFill>
                <a:effectLst/>
                <a:uLnTx/>
                <a:uFillTx/>
                <a:latin typeface="Arial"/>
                <a:ea typeface="+mn-ea"/>
                <a:cs typeface="+mn-cs"/>
                <a:sym typeface="Tahoma" panose="020B0604030504040204" pitchFamily="34" charset="0"/>
              </a:rPr>
              <a:t> </a:t>
            </a:r>
            <a:r>
              <a:rPr kumimoji="0" lang="cs-CZ" sz="2250" b="0" i="0" u="none" strike="noStrike" kern="0" cap="none" spc="0" normalizeH="0" baseline="0" noProof="0" dirty="0" err="1">
                <a:ln>
                  <a:noFill/>
                </a:ln>
                <a:solidFill>
                  <a:srgbClr val="000000"/>
                </a:solidFill>
                <a:effectLst/>
                <a:uLnTx/>
                <a:uFillTx/>
                <a:latin typeface="Arial"/>
                <a:ea typeface="+mn-ea"/>
                <a:cs typeface="+mn-cs"/>
                <a:sym typeface="Tahoma" panose="020B0604030504040204" pitchFamily="34" charset="0"/>
              </a:rPr>
              <a:t>date</a:t>
            </a:r>
            <a:r>
              <a:rPr kumimoji="0" lang="cs-CZ" sz="2250" b="0" i="0" u="none" strike="noStrike" kern="0" cap="none" spc="0" normalizeH="0" baseline="0" noProof="0" dirty="0">
                <a:ln>
                  <a:noFill/>
                </a:ln>
                <a:solidFill>
                  <a:srgbClr val="000000"/>
                </a:solidFill>
                <a:effectLst/>
                <a:uLnTx/>
                <a:uFillTx/>
                <a:latin typeface="Arial"/>
                <a:ea typeface="+mn-ea"/>
                <a:cs typeface="+mn-cs"/>
                <a:sym typeface="Tahoma" panose="020B0604030504040204" pitchFamily="34" charset="0"/>
              </a:rPr>
              <a:t> a </a:t>
            </a:r>
            <a:r>
              <a:rPr kumimoji="0" lang="cs-CZ" sz="2250" b="0" i="0" u="none" strike="noStrike" kern="0" cap="none" spc="0" normalizeH="0" baseline="0" noProof="0" dirty="0" err="1">
                <a:ln>
                  <a:noFill/>
                </a:ln>
                <a:solidFill>
                  <a:srgbClr val="000000"/>
                </a:solidFill>
                <a:effectLst/>
                <a:uLnTx/>
                <a:uFillTx/>
                <a:latin typeface="Arial"/>
                <a:ea typeface="+mn-ea"/>
                <a:cs typeface="+mn-cs"/>
                <a:sym typeface="Tahoma" panose="020B0604030504040204" pitchFamily="34" charset="0"/>
              </a:rPr>
              <a:t>task</a:t>
            </a:r>
            <a:r>
              <a:rPr kumimoji="0" lang="cs-CZ" sz="2250" b="0" i="0" u="none" strike="noStrike" kern="0" cap="none" spc="0" normalizeH="0" baseline="0" noProof="0" dirty="0">
                <a:ln>
                  <a:noFill/>
                </a:ln>
                <a:solidFill>
                  <a:srgbClr val="000000"/>
                </a:solidFill>
                <a:effectLst/>
                <a:uLnTx/>
                <a:uFillTx/>
                <a:latin typeface="Arial"/>
                <a:ea typeface="+mn-ea"/>
                <a:cs typeface="+mn-cs"/>
                <a:sym typeface="Tahoma" panose="020B0604030504040204" pitchFamily="34" charset="0"/>
              </a:rPr>
              <a:t> </a:t>
            </a:r>
            <a:r>
              <a:rPr kumimoji="0" lang="cs-CZ" sz="2250" b="0" i="0" u="none" strike="noStrike" kern="0" cap="none" spc="0" normalizeH="0" baseline="0" noProof="0" dirty="0" err="1">
                <a:ln>
                  <a:noFill/>
                </a:ln>
                <a:solidFill>
                  <a:srgbClr val="000000"/>
                </a:solidFill>
                <a:effectLst/>
                <a:uLnTx/>
                <a:uFillTx/>
                <a:latin typeface="Arial"/>
                <a:ea typeface="+mn-ea"/>
                <a:cs typeface="+mn-cs"/>
                <a:sym typeface="Tahoma" panose="020B0604030504040204" pitchFamily="34" charset="0"/>
              </a:rPr>
              <a:t>can</a:t>
            </a:r>
            <a:r>
              <a:rPr kumimoji="0" lang="cs-CZ" sz="2250" b="0" i="0" u="none" strike="noStrike" kern="0" cap="none" spc="0" normalizeH="0" baseline="0" noProof="0" dirty="0">
                <a:ln>
                  <a:noFill/>
                </a:ln>
                <a:solidFill>
                  <a:srgbClr val="000000"/>
                </a:solidFill>
                <a:effectLst/>
                <a:uLnTx/>
                <a:uFillTx/>
                <a:latin typeface="Arial"/>
                <a:ea typeface="+mn-ea"/>
                <a:cs typeface="+mn-cs"/>
                <a:sym typeface="Tahoma" panose="020B0604030504040204" pitchFamily="34" charset="0"/>
              </a:rPr>
              <a:t> start</a:t>
            </a:r>
          </a:p>
          <a:p>
            <a:pPr marL="0" marR="0" lvl="0" indent="0" algn="l" defTabSz="914400" rtl="0" eaLnBrk="0" fontAlgn="base" latinLnBrk="0" hangingPunct="0">
              <a:lnSpc>
                <a:spcPct val="100000"/>
              </a:lnSpc>
              <a:spcBef>
                <a:spcPts val="700"/>
              </a:spcBef>
              <a:spcAft>
                <a:spcPct val="0"/>
              </a:spcAft>
              <a:buClr>
                <a:srgbClr val="6B6B6B"/>
              </a:buClr>
              <a:buSzPct val="100000"/>
              <a:buFont typeface="Tahoma" panose="020B0604030504040204" pitchFamily="34" charset="0"/>
              <a:buNone/>
              <a:tabLst/>
              <a:defRPr/>
            </a:pPr>
            <a:r>
              <a:rPr kumimoji="0" lang="cs-CZ" sz="2250" b="1" i="0" u="none" strike="noStrike" kern="0" cap="none" spc="0" normalizeH="0" baseline="0" noProof="0" dirty="0">
                <a:ln>
                  <a:noFill/>
                </a:ln>
                <a:solidFill>
                  <a:srgbClr val="000000"/>
                </a:solidFill>
                <a:effectLst/>
                <a:uLnTx/>
                <a:uFillTx/>
                <a:latin typeface="Arial"/>
                <a:ea typeface="+mn-ea"/>
                <a:cs typeface="+mn-cs"/>
                <a:sym typeface="Tahoma" panose="020B0604030504040204" pitchFamily="34" charset="0"/>
              </a:rPr>
              <a:t>EF</a:t>
            </a:r>
            <a:r>
              <a:rPr kumimoji="0" lang="cs-CZ" sz="2250" b="0" i="0" u="none" strike="noStrike" kern="0" cap="none" spc="0" normalizeH="0" baseline="0" noProof="0" dirty="0">
                <a:ln>
                  <a:noFill/>
                </a:ln>
                <a:solidFill>
                  <a:srgbClr val="000000"/>
                </a:solidFill>
                <a:effectLst/>
                <a:uLnTx/>
                <a:uFillTx/>
                <a:latin typeface="Arial"/>
                <a:ea typeface="+mn-ea"/>
                <a:cs typeface="+mn-cs"/>
                <a:sym typeface="Tahoma" panose="020B0604030504040204" pitchFamily="34" charset="0"/>
              </a:rPr>
              <a:t> – </a:t>
            </a:r>
            <a:r>
              <a:rPr kumimoji="0" lang="cs-CZ" sz="2250" b="1" i="0" u="none" strike="noStrike" kern="0" cap="none" spc="0" normalizeH="0" baseline="0" noProof="0" dirty="0">
                <a:ln>
                  <a:noFill/>
                </a:ln>
                <a:solidFill>
                  <a:srgbClr val="000000"/>
                </a:solidFill>
                <a:effectLst/>
                <a:uLnTx/>
                <a:uFillTx/>
                <a:latin typeface="Arial"/>
                <a:ea typeface="+mn-ea"/>
                <a:cs typeface="+mn-cs"/>
                <a:sym typeface="Tahoma" panose="020B0604030504040204" pitchFamily="34" charset="0"/>
              </a:rPr>
              <a:t>early </a:t>
            </a:r>
            <a:r>
              <a:rPr kumimoji="0" lang="cs-CZ" sz="2250" b="1" i="0" u="none" strike="noStrike" kern="0" cap="none" spc="0" normalizeH="0" baseline="0" noProof="0" dirty="0" err="1">
                <a:ln>
                  <a:noFill/>
                </a:ln>
                <a:solidFill>
                  <a:srgbClr val="000000"/>
                </a:solidFill>
                <a:effectLst/>
                <a:uLnTx/>
                <a:uFillTx/>
                <a:latin typeface="Arial"/>
                <a:ea typeface="+mn-ea"/>
                <a:cs typeface="+mn-cs"/>
                <a:sym typeface="Tahoma" panose="020B0604030504040204" pitchFamily="34" charset="0"/>
              </a:rPr>
              <a:t>finish</a:t>
            </a:r>
            <a:r>
              <a:rPr kumimoji="0" lang="cs-CZ" sz="2250" b="1" i="0" u="none" strike="noStrike" kern="0" cap="none" spc="0" normalizeH="0" baseline="0" noProof="0" dirty="0">
                <a:ln>
                  <a:noFill/>
                </a:ln>
                <a:solidFill>
                  <a:srgbClr val="000000"/>
                </a:solidFill>
                <a:effectLst/>
                <a:uLnTx/>
                <a:uFillTx/>
                <a:latin typeface="Arial"/>
                <a:ea typeface="+mn-ea"/>
                <a:cs typeface="+mn-cs"/>
                <a:sym typeface="Tahoma" panose="020B0604030504040204" pitchFamily="34" charset="0"/>
              </a:rPr>
              <a:t> </a:t>
            </a:r>
            <a:r>
              <a:rPr kumimoji="0" lang="cs-CZ" sz="2250" b="0" i="0" u="none" strike="noStrike" kern="0" cap="none" spc="0" normalizeH="0" baseline="0" noProof="0" dirty="0">
                <a:ln>
                  <a:noFill/>
                </a:ln>
                <a:solidFill>
                  <a:srgbClr val="000000"/>
                </a:solidFill>
                <a:effectLst/>
                <a:uLnTx/>
                <a:uFillTx/>
                <a:latin typeface="Arial"/>
                <a:ea typeface="+mn-ea"/>
                <a:cs typeface="+mn-cs"/>
                <a:sym typeface="Tahoma" panose="020B0604030504040204" pitchFamily="34" charset="0"/>
              </a:rPr>
              <a:t>- </a:t>
            </a:r>
            <a:r>
              <a:rPr kumimoji="0" lang="cs-CZ" sz="2250" b="0" i="0" u="none" strike="noStrike" kern="0" cap="none" spc="0" normalizeH="0" baseline="0" noProof="0" dirty="0" err="1">
                <a:ln>
                  <a:noFill/>
                </a:ln>
                <a:solidFill>
                  <a:srgbClr val="000000"/>
                </a:solidFill>
                <a:effectLst/>
                <a:uLnTx/>
                <a:uFillTx/>
                <a:latin typeface="Arial"/>
                <a:ea typeface="+mn-ea"/>
                <a:cs typeface="+mn-cs"/>
                <a:sym typeface="Tahoma" panose="020B0604030504040204" pitchFamily="34" charset="0"/>
              </a:rPr>
              <a:t>the</a:t>
            </a:r>
            <a:r>
              <a:rPr kumimoji="0" lang="cs-CZ" sz="2250" b="0" i="0" u="none" strike="noStrike" kern="0" cap="none" spc="0" normalizeH="0" baseline="0" noProof="0" dirty="0">
                <a:ln>
                  <a:noFill/>
                </a:ln>
                <a:solidFill>
                  <a:srgbClr val="000000"/>
                </a:solidFill>
                <a:effectLst/>
                <a:uLnTx/>
                <a:uFillTx/>
                <a:latin typeface="Arial"/>
                <a:ea typeface="+mn-ea"/>
                <a:cs typeface="+mn-cs"/>
                <a:sym typeface="Tahoma" panose="020B0604030504040204" pitchFamily="34" charset="0"/>
              </a:rPr>
              <a:t> </a:t>
            </a:r>
            <a:r>
              <a:rPr kumimoji="0" lang="cs-CZ" sz="2250" b="0" i="0" u="none" strike="noStrike" kern="0" cap="none" spc="0" normalizeH="0" baseline="0" noProof="0" dirty="0" err="1">
                <a:ln>
                  <a:noFill/>
                </a:ln>
                <a:solidFill>
                  <a:srgbClr val="000000"/>
                </a:solidFill>
                <a:effectLst/>
                <a:uLnTx/>
                <a:uFillTx/>
                <a:latin typeface="Arial"/>
                <a:ea typeface="+mn-ea"/>
                <a:cs typeface="+mn-cs"/>
                <a:sym typeface="Tahoma" panose="020B0604030504040204" pitchFamily="34" charset="0"/>
              </a:rPr>
              <a:t>earliest</a:t>
            </a:r>
            <a:r>
              <a:rPr kumimoji="0" lang="cs-CZ" sz="2250" b="0" i="0" u="none" strike="noStrike" kern="0" cap="none" spc="0" normalizeH="0" baseline="0" noProof="0" dirty="0">
                <a:ln>
                  <a:noFill/>
                </a:ln>
                <a:solidFill>
                  <a:srgbClr val="000000"/>
                </a:solidFill>
                <a:effectLst/>
                <a:uLnTx/>
                <a:uFillTx/>
                <a:latin typeface="Arial"/>
                <a:ea typeface="+mn-ea"/>
                <a:cs typeface="+mn-cs"/>
                <a:sym typeface="Tahoma" panose="020B0604030504040204" pitchFamily="34" charset="0"/>
              </a:rPr>
              <a:t> </a:t>
            </a:r>
            <a:r>
              <a:rPr kumimoji="0" lang="cs-CZ" sz="2250" b="0" i="0" u="none" strike="noStrike" kern="0" cap="none" spc="0" normalizeH="0" baseline="0" noProof="0" dirty="0" err="1">
                <a:ln>
                  <a:noFill/>
                </a:ln>
                <a:solidFill>
                  <a:srgbClr val="000000"/>
                </a:solidFill>
                <a:effectLst/>
                <a:uLnTx/>
                <a:uFillTx/>
                <a:latin typeface="Arial"/>
                <a:ea typeface="+mn-ea"/>
                <a:cs typeface="+mn-cs"/>
                <a:sym typeface="Tahoma" panose="020B0604030504040204" pitchFamily="34" charset="0"/>
              </a:rPr>
              <a:t>date</a:t>
            </a:r>
            <a:r>
              <a:rPr kumimoji="0" lang="cs-CZ" sz="2250" b="0" i="0" u="none" strike="noStrike" kern="0" cap="none" spc="0" normalizeH="0" baseline="0" noProof="0" dirty="0">
                <a:ln>
                  <a:noFill/>
                </a:ln>
                <a:solidFill>
                  <a:srgbClr val="000000"/>
                </a:solidFill>
                <a:effectLst/>
                <a:uLnTx/>
                <a:uFillTx/>
                <a:latin typeface="Arial"/>
                <a:ea typeface="+mn-ea"/>
                <a:cs typeface="+mn-cs"/>
                <a:sym typeface="Tahoma" panose="020B0604030504040204" pitchFamily="34" charset="0"/>
              </a:rPr>
              <a:t> a </a:t>
            </a:r>
            <a:r>
              <a:rPr kumimoji="0" lang="cs-CZ" sz="2250" b="0" i="0" u="none" strike="noStrike" kern="0" cap="none" spc="0" normalizeH="0" baseline="0" noProof="0" dirty="0" err="1">
                <a:ln>
                  <a:noFill/>
                </a:ln>
                <a:solidFill>
                  <a:srgbClr val="000000"/>
                </a:solidFill>
                <a:effectLst/>
                <a:uLnTx/>
                <a:uFillTx/>
                <a:latin typeface="Arial"/>
                <a:ea typeface="+mn-ea"/>
                <a:cs typeface="+mn-cs"/>
                <a:sym typeface="Tahoma" panose="020B0604030504040204" pitchFamily="34" charset="0"/>
              </a:rPr>
              <a:t>task</a:t>
            </a:r>
            <a:r>
              <a:rPr kumimoji="0" lang="cs-CZ" sz="2250" b="0" i="0" u="none" strike="noStrike" kern="0" cap="none" spc="0" normalizeH="0" baseline="0" noProof="0" dirty="0">
                <a:ln>
                  <a:noFill/>
                </a:ln>
                <a:solidFill>
                  <a:srgbClr val="000000"/>
                </a:solidFill>
                <a:effectLst/>
                <a:uLnTx/>
                <a:uFillTx/>
                <a:latin typeface="Arial"/>
                <a:ea typeface="+mn-ea"/>
                <a:cs typeface="+mn-cs"/>
                <a:sym typeface="Tahoma" panose="020B0604030504040204" pitchFamily="34" charset="0"/>
              </a:rPr>
              <a:t> </a:t>
            </a:r>
            <a:r>
              <a:rPr kumimoji="0" lang="cs-CZ" sz="2250" b="0" i="0" u="none" strike="noStrike" kern="0" cap="none" spc="0" normalizeH="0" baseline="0" noProof="0" dirty="0" err="1">
                <a:ln>
                  <a:noFill/>
                </a:ln>
                <a:solidFill>
                  <a:srgbClr val="000000"/>
                </a:solidFill>
                <a:effectLst/>
                <a:uLnTx/>
                <a:uFillTx/>
                <a:latin typeface="Arial"/>
                <a:ea typeface="+mn-ea"/>
                <a:cs typeface="+mn-cs"/>
                <a:sym typeface="Tahoma" panose="020B0604030504040204" pitchFamily="34" charset="0"/>
              </a:rPr>
              <a:t>can</a:t>
            </a:r>
            <a:r>
              <a:rPr kumimoji="0" lang="cs-CZ" sz="2250" b="0" i="0" u="none" strike="noStrike" kern="0" cap="none" spc="0" normalizeH="0" baseline="0" noProof="0" dirty="0">
                <a:ln>
                  <a:noFill/>
                </a:ln>
                <a:solidFill>
                  <a:srgbClr val="000000"/>
                </a:solidFill>
                <a:effectLst/>
                <a:uLnTx/>
                <a:uFillTx/>
                <a:latin typeface="Arial"/>
                <a:ea typeface="+mn-ea"/>
                <a:cs typeface="+mn-cs"/>
                <a:sym typeface="Tahoma" panose="020B0604030504040204" pitchFamily="34" charset="0"/>
              </a:rPr>
              <a:t> </a:t>
            </a:r>
            <a:r>
              <a:rPr kumimoji="0" lang="cs-CZ" sz="2250" b="0" i="0" u="none" strike="noStrike" kern="0" cap="none" spc="0" normalizeH="0" baseline="0" noProof="0" dirty="0" err="1">
                <a:ln>
                  <a:noFill/>
                </a:ln>
                <a:solidFill>
                  <a:srgbClr val="000000"/>
                </a:solidFill>
                <a:effectLst/>
                <a:uLnTx/>
                <a:uFillTx/>
                <a:latin typeface="Arial"/>
                <a:ea typeface="+mn-ea"/>
                <a:cs typeface="+mn-cs"/>
                <a:sym typeface="Tahoma" panose="020B0604030504040204" pitchFamily="34" charset="0"/>
              </a:rPr>
              <a:t>be</a:t>
            </a:r>
            <a:r>
              <a:rPr kumimoji="0" lang="cs-CZ" sz="2250" b="0" i="0" u="none" strike="noStrike" kern="0" cap="none" spc="0" normalizeH="0" baseline="0" noProof="0" dirty="0">
                <a:ln>
                  <a:noFill/>
                </a:ln>
                <a:solidFill>
                  <a:srgbClr val="000000"/>
                </a:solidFill>
                <a:effectLst/>
                <a:uLnTx/>
                <a:uFillTx/>
                <a:latin typeface="Arial"/>
                <a:ea typeface="+mn-ea"/>
                <a:cs typeface="+mn-cs"/>
                <a:sym typeface="Tahoma" panose="020B0604030504040204" pitchFamily="34" charset="0"/>
              </a:rPr>
              <a:t> </a:t>
            </a:r>
            <a:r>
              <a:rPr kumimoji="0" lang="cs-CZ" sz="2250" b="0" i="0" u="none" strike="noStrike" kern="0" cap="none" spc="0" normalizeH="0" baseline="0" noProof="0" dirty="0" err="1">
                <a:ln>
                  <a:noFill/>
                </a:ln>
                <a:solidFill>
                  <a:srgbClr val="000000"/>
                </a:solidFill>
                <a:effectLst/>
                <a:uLnTx/>
                <a:uFillTx/>
                <a:latin typeface="Arial"/>
                <a:ea typeface="+mn-ea"/>
                <a:cs typeface="+mn-cs"/>
                <a:sym typeface="Tahoma" panose="020B0604030504040204" pitchFamily="34" charset="0"/>
              </a:rPr>
              <a:t>completed</a:t>
            </a:r>
            <a:endParaRPr kumimoji="0" lang="cs-CZ" sz="2250" b="0" i="0" u="none" strike="noStrike" kern="0" cap="none" spc="0" normalizeH="0" baseline="0" noProof="0" dirty="0">
              <a:ln>
                <a:noFill/>
              </a:ln>
              <a:solidFill>
                <a:srgbClr val="000000"/>
              </a:solidFill>
              <a:effectLst/>
              <a:uLnTx/>
              <a:uFillTx/>
              <a:latin typeface="Arial"/>
              <a:ea typeface="+mn-ea"/>
              <a:cs typeface="+mn-cs"/>
              <a:sym typeface="Tahoma" panose="020B0604030504040204" pitchFamily="34" charset="0"/>
            </a:endParaRPr>
          </a:p>
          <a:p>
            <a:pPr marL="342900" marR="0" lvl="0" indent="-342900" algn="l" defTabSz="914400" rtl="0" eaLnBrk="0" fontAlgn="base" latinLnBrk="0" hangingPunct="0">
              <a:lnSpc>
                <a:spcPct val="100000"/>
              </a:lnSpc>
              <a:spcBef>
                <a:spcPts val="700"/>
              </a:spcBef>
              <a:spcAft>
                <a:spcPct val="0"/>
              </a:spcAft>
              <a:buClr>
                <a:srgbClr val="6B6B6B"/>
              </a:buClr>
              <a:buSzPct val="100000"/>
              <a:buFont typeface="Tahoma" panose="020B0604030504040204" pitchFamily="34" charset="0"/>
              <a:buChar char="•"/>
              <a:tabLst/>
              <a:defRPr/>
            </a:pPr>
            <a:endParaRPr kumimoji="0" lang="cs-CZ" sz="2250" b="0" i="0" u="none" strike="noStrike" kern="0" cap="none" spc="0" normalizeH="0" baseline="0" noProof="0" dirty="0">
              <a:ln>
                <a:noFill/>
              </a:ln>
              <a:solidFill>
                <a:srgbClr val="000000"/>
              </a:solidFill>
              <a:effectLst/>
              <a:uLnTx/>
              <a:uFillTx/>
              <a:latin typeface="Arial"/>
              <a:ea typeface="+mn-ea"/>
              <a:cs typeface="+mn-cs"/>
              <a:sym typeface="Tahoma" panose="020B0604030504040204" pitchFamily="34" charset="0"/>
            </a:endParaRPr>
          </a:p>
          <a:p>
            <a:pPr marL="342900" marR="0" lvl="0" indent="-342900" algn="l" defTabSz="914400" rtl="0" eaLnBrk="0" fontAlgn="base" latinLnBrk="0" hangingPunct="0">
              <a:lnSpc>
                <a:spcPct val="100000"/>
              </a:lnSpc>
              <a:spcBef>
                <a:spcPts val="700"/>
              </a:spcBef>
              <a:spcAft>
                <a:spcPct val="0"/>
              </a:spcAft>
              <a:buClr>
                <a:srgbClr val="6B6B6B"/>
              </a:buClr>
              <a:buSzPct val="100000"/>
              <a:buFont typeface="Tahoma" panose="020B0604030504040204" pitchFamily="34" charset="0"/>
              <a:buChar char="•"/>
              <a:tabLst/>
              <a:defRPr/>
            </a:pPr>
            <a:endParaRPr kumimoji="0" lang="cs-CZ" sz="2250" b="0" i="0" u="none" strike="noStrike" kern="0" cap="none" spc="0" normalizeH="0" baseline="0" noProof="0" dirty="0">
              <a:ln>
                <a:noFill/>
              </a:ln>
              <a:solidFill>
                <a:srgbClr val="000000"/>
              </a:solidFill>
              <a:effectLst/>
              <a:uLnTx/>
              <a:uFillTx/>
              <a:latin typeface="Arial"/>
              <a:ea typeface="+mn-ea"/>
              <a:cs typeface="+mn-cs"/>
              <a:sym typeface="Tahoma" panose="020B0604030504040204" pitchFamily="34" charset="0"/>
            </a:endParaRPr>
          </a:p>
          <a:p>
            <a:pPr marL="342900" marR="0" lvl="0" indent="-342900" algn="l" defTabSz="914400" rtl="0" eaLnBrk="0" fontAlgn="base" latinLnBrk="0" hangingPunct="0">
              <a:lnSpc>
                <a:spcPct val="100000"/>
              </a:lnSpc>
              <a:spcBef>
                <a:spcPts val="700"/>
              </a:spcBef>
              <a:spcAft>
                <a:spcPct val="0"/>
              </a:spcAft>
              <a:buClr>
                <a:srgbClr val="6B6B6B"/>
              </a:buClr>
              <a:buSzPct val="100000"/>
              <a:buFont typeface="Tahoma" panose="020B0604030504040204" pitchFamily="34" charset="0"/>
              <a:buChar char="•"/>
              <a:tabLst/>
              <a:defRPr/>
            </a:pPr>
            <a:endParaRPr kumimoji="0" lang="cs-CZ" sz="2250" b="0" i="0" u="none" strike="noStrike" kern="0" cap="none" spc="0" normalizeH="0" baseline="0" noProof="0" dirty="0">
              <a:ln>
                <a:noFill/>
              </a:ln>
              <a:solidFill>
                <a:srgbClr val="000000"/>
              </a:solidFill>
              <a:effectLst/>
              <a:uLnTx/>
              <a:uFillTx/>
              <a:latin typeface="Arial"/>
              <a:ea typeface="+mn-ea"/>
              <a:cs typeface="+mn-cs"/>
              <a:sym typeface="Tahoma" panose="020B0604030504040204" pitchFamily="34" charset="0"/>
            </a:endParaRPr>
          </a:p>
          <a:p>
            <a:pPr marL="342900" marR="0" lvl="0" indent="-342900" algn="l" defTabSz="914400" rtl="0" eaLnBrk="0" fontAlgn="base" latinLnBrk="0" hangingPunct="0">
              <a:lnSpc>
                <a:spcPct val="100000"/>
              </a:lnSpc>
              <a:spcBef>
                <a:spcPts val="700"/>
              </a:spcBef>
              <a:spcAft>
                <a:spcPct val="0"/>
              </a:spcAft>
              <a:buClr>
                <a:srgbClr val="6B6B6B"/>
              </a:buClr>
              <a:buSzPct val="100000"/>
              <a:buFont typeface="Tahoma" panose="020B0604030504040204" pitchFamily="34" charset="0"/>
              <a:buChar char="•"/>
              <a:tabLst/>
              <a:defRPr/>
            </a:pPr>
            <a:endParaRPr kumimoji="0" lang="cs-CZ" sz="2250" b="0" i="0" u="none" strike="noStrike" kern="0" cap="none" spc="0" normalizeH="0" baseline="0" noProof="0" dirty="0">
              <a:ln>
                <a:noFill/>
              </a:ln>
              <a:solidFill>
                <a:srgbClr val="000000"/>
              </a:solidFill>
              <a:effectLst/>
              <a:uLnTx/>
              <a:uFillTx/>
              <a:latin typeface="Arial"/>
              <a:ea typeface="+mn-ea"/>
              <a:cs typeface="+mn-cs"/>
              <a:sym typeface="Tahoma" panose="020B0604030504040204" pitchFamily="34" charset="0"/>
            </a:endParaRPr>
          </a:p>
          <a:p>
            <a:pPr marL="342900" marR="0" lvl="0" indent="-342900" algn="l" defTabSz="914400" rtl="0" eaLnBrk="0" fontAlgn="base" latinLnBrk="0" hangingPunct="0">
              <a:lnSpc>
                <a:spcPct val="100000"/>
              </a:lnSpc>
              <a:spcBef>
                <a:spcPts val="700"/>
              </a:spcBef>
              <a:spcAft>
                <a:spcPct val="0"/>
              </a:spcAft>
              <a:buClr>
                <a:srgbClr val="6B6B6B"/>
              </a:buClr>
              <a:buSzPct val="100000"/>
              <a:buFont typeface="Tahoma" panose="020B0604030504040204" pitchFamily="34" charset="0"/>
              <a:buChar char="•"/>
              <a:tabLst/>
              <a:defRPr/>
            </a:pPr>
            <a:endParaRPr kumimoji="0" lang="cs-CZ" sz="2250" b="0" i="0" u="none" strike="noStrike" kern="0" cap="none" spc="0" normalizeH="0" baseline="0" noProof="0" dirty="0">
              <a:ln>
                <a:noFill/>
              </a:ln>
              <a:solidFill>
                <a:srgbClr val="000000"/>
              </a:solidFill>
              <a:effectLst/>
              <a:uLnTx/>
              <a:uFillTx/>
              <a:latin typeface="Arial"/>
              <a:ea typeface="+mn-ea"/>
              <a:cs typeface="+mn-cs"/>
              <a:sym typeface="Tahoma" panose="020B0604030504040204" pitchFamily="34" charset="0"/>
            </a:endParaRPr>
          </a:p>
          <a:p>
            <a:pPr marL="0" marR="0" lvl="0" indent="0" algn="l" defTabSz="914400" rtl="0" eaLnBrk="0" fontAlgn="base" latinLnBrk="0" hangingPunct="0">
              <a:lnSpc>
                <a:spcPct val="100000"/>
              </a:lnSpc>
              <a:spcBef>
                <a:spcPts val="700"/>
              </a:spcBef>
              <a:spcAft>
                <a:spcPct val="0"/>
              </a:spcAft>
              <a:buClr>
                <a:srgbClr val="6B6B6B"/>
              </a:buClr>
              <a:buSzPct val="100000"/>
              <a:buFont typeface="Tahoma" panose="020B0604030504040204" pitchFamily="34" charset="0"/>
              <a:buNone/>
              <a:tabLst/>
              <a:defRPr/>
            </a:pPr>
            <a:endParaRPr kumimoji="0" lang="cs-CZ" sz="2250" b="0" i="0" u="none" strike="noStrike" kern="0" cap="none" spc="0" normalizeH="0" baseline="0" noProof="0" dirty="0">
              <a:ln>
                <a:noFill/>
              </a:ln>
              <a:solidFill>
                <a:srgbClr val="000000"/>
              </a:solidFill>
              <a:effectLst/>
              <a:uLnTx/>
              <a:uFillTx/>
              <a:latin typeface="Arial"/>
              <a:ea typeface="+mn-ea"/>
              <a:cs typeface="+mn-cs"/>
              <a:sym typeface="Tahoma" panose="020B0604030504040204" pitchFamily="34" charset="0"/>
            </a:endParaRPr>
          </a:p>
          <a:p>
            <a:pPr marL="0" marR="0" lvl="0" indent="0" algn="l" defTabSz="914400" rtl="0" eaLnBrk="0" fontAlgn="base" latinLnBrk="0" hangingPunct="0">
              <a:lnSpc>
                <a:spcPct val="100000"/>
              </a:lnSpc>
              <a:spcBef>
                <a:spcPts val="700"/>
              </a:spcBef>
              <a:spcAft>
                <a:spcPct val="0"/>
              </a:spcAft>
              <a:buClr>
                <a:srgbClr val="6B6B6B"/>
              </a:buClr>
              <a:buSzPct val="100000"/>
              <a:buFont typeface="Tahoma" panose="020B0604030504040204" pitchFamily="34" charset="0"/>
              <a:buNone/>
              <a:tabLst/>
              <a:defRPr/>
            </a:pPr>
            <a:r>
              <a:rPr kumimoji="0" lang="cs-CZ" sz="2250" b="1" i="0" u="none" strike="noStrike" kern="0" cap="none" spc="0" normalizeH="0" baseline="0" noProof="0" dirty="0">
                <a:ln>
                  <a:noFill/>
                </a:ln>
                <a:solidFill>
                  <a:srgbClr val="000000"/>
                </a:solidFill>
                <a:effectLst/>
                <a:uLnTx/>
                <a:uFillTx/>
                <a:latin typeface="Arial"/>
                <a:ea typeface="+mn-ea"/>
                <a:cs typeface="+mn-cs"/>
                <a:sym typeface="Tahoma" panose="020B0604030504040204" pitchFamily="34" charset="0"/>
              </a:rPr>
              <a:t>LS</a:t>
            </a:r>
            <a:r>
              <a:rPr kumimoji="0" lang="cs-CZ" sz="2250" b="0" i="0" u="none" strike="noStrike" kern="0" cap="none" spc="0" normalizeH="0" baseline="0" noProof="0" dirty="0">
                <a:ln>
                  <a:noFill/>
                </a:ln>
                <a:solidFill>
                  <a:srgbClr val="000000"/>
                </a:solidFill>
                <a:effectLst/>
                <a:uLnTx/>
                <a:uFillTx/>
                <a:latin typeface="Arial"/>
                <a:ea typeface="+mn-ea"/>
                <a:cs typeface="+mn-cs"/>
                <a:sym typeface="Tahoma" panose="020B0604030504040204" pitchFamily="34" charset="0"/>
              </a:rPr>
              <a:t> – </a:t>
            </a:r>
            <a:r>
              <a:rPr kumimoji="0" lang="cs-CZ" sz="2250" b="1" i="0" u="none" strike="noStrike" kern="0" cap="none" spc="0" normalizeH="0" baseline="0" noProof="0" dirty="0" err="1">
                <a:ln>
                  <a:noFill/>
                </a:ln>
                <a:solidFill>
                  <a:srgbClr val="000000"/>
                </a:solidFill>
                <a:effectLst/>
                <a:uLnTx/>
                <a:uFillTx/>
                <a:latin typeface="Arial"/>
                <a:ea typeface="+mn-ea"/>
                <a:cs typeface="+mn-cs"/>
                <a:sym typeface="Tahoma" panose="020B0604030504040204" pitchFamily="34" charset="0"/>
              </a:rPr>
              <a:t>late</a:t>
            </a:r>
            <a:r>
              <a:rPr kumimoji="0" lang="cs-CZ" sz="2250" b="1" i="0" u="none" strike="noStrike" kern="0" cap="none" spc="0" normalizeH="0" baseline="0" noProof="0" dirty="0">
                <a:ln>
                  <a:noFill/>
                </a:ln>
                <a:solidFill>
                  <a:srgbClr val="000000"/>
                </a:solidFill>
                <a:effectLst/>
                <a:uLnTx/>
                <a:uFillTx/>
                <a:latin typeface="Arial"/>
                <a:ea typeface="+mn-ea"/>
                <a:cs typeface="+mn-cs"/>
                <a:sym typeface="Tahoma" panose="020B0604030504040204" pitchFamily="34" charset="0"/>
              </a:rPr>
              <a:t> start </a:t>
            </a:r>
            <a:r>
              <a:rPr kumimoji="0" lang="cs-CZ" sz="2250" b="0" i="0" u="none" strike="noStrike" kern="0" cap="none" spc="0" normalizeH="0" baseline="0" noProof="0" dirty="0">
                <a:ln>
                  <a:noFill/>
                </a:ln>
                <a:solidFill>
                  <a:srgbClr val="000000"/>
                </a:solidFill>
                <a:effectLst/>
                <a:uLnTx/>
                <a:uFillTx/>
                <a:latin typeface="Arial"/>
                <a:ea typeface="+mn-ea"/>
                <a:cs typeface="+mn-cs"/>
                <a:sym typeface="Tahoma" panose="020B0604030504040204" pitchFamily="34" charset="0"/>
              </a:rPr>
              <a:t>- </a:t>
            </a:r>
            <a:r>
              <a:rPr kumimoji="0" lang="cs-CZ" sz="2250" b="0" i="0" u="none" strike="noStrike" kern="0" cap="none" spc="0" normalizeH="0" baseline="0" noProof="0" dirty="0" err="1">
                <a:ln>
                  <a:noFill/>
                </a:ln>
                <a:solidFill>
                  <a:srgbClr val="000000"/>
                </a:solidFill>
                <a:effectLst/>
                <a:uLnTx/>
                <a:uFillTx/>
                <a:latin typeface="Arial"/>
                <a:ea typeface="+mn-ea"/>
                <a:cs typeface="+mn-cs"/>
                <a:sym typeface="Tahoma" panose="020B0604030504040204" pitchFamily="34" charset="0"/>
              </a:rPr>
              <a:t>the</a:t>
            </a:r>
            <a:r>
              <a:rPr kumimoji="0" lang="cs-CZ" sz="2250" b="0" i="0" u="none" strike="noStrike" kern="0" cap="none" spc="0" normalizeH="0" baseline="0" noProof="0" dirty="0">
                <a:ln>
                  <a:noFill/>
                </a:ln>
                <a:solidFill>
                  <a:srgbClr val="000000"/>
                </a:solidFill>
                <a:effectLst/>
                <a:uLnTx/>
                <a:uFillTx/>
                <a:latin typeface="Arial"/>
                <a:ea typeface="+mn-ea"/>
                <a:cs typeface="+mn-cs"/>
                <a:sym typeface="Tahoma" panose="020B0604030504040204" pitchFamily="34" charset="0"/>
              </a:rPr>
              <a:t> </a:t>
            </a:r>
            <a:r>
              <a:rPr kumimoji="0" lang="cs-CZ" sz="2250" b="0" i="0" u="none" strike="noStrike" kern="0" cap="none" spc="0" normalizeH="0" baseline="0" noProof="0" dirty="0" err="1">
                <a:ln>
                  <a:noFill/>
                </a:ln>
                <a:solidFill>
                  <a:srgbClr val="000000"/>
                </a:solidFill>
                <a:effectLst/>
                <a:uLnTx/>
                <a:uFillTx/>
                <a:latin typeface="Arial"/>
                <a:ea typeface="+mn-ea"/>
                <a:cs typeface="+mn-cs"/>
                <a:sym typeface="Tahoma" panose="020B0604030504040204" pitchFamily="34" charset="0"/>
              </a:rPr>
              <a:t>latest</a:t>
            </a:r>
            <a:r>
              <a:rPr kumimoji="0" lang="cs-CZ" sz="2250" b="0" i="0" u="none" strike="noStrike" kern="0" cap="none" spc="0" normalizeH="0" baseline="0" noProof="0" dirty="0">
                <a:ln>
                  <a:noFill/>
                </a:ln>
                <a:solidFill>
                  <a:srgbClr val="000000"/>
                </a:solidFill>
                <a:effectLst/>
                <a:uLnTx/>
                <a:uFillTx/>
                <a:latin typeface="Arial"/>
                <a:ea typeface="+mn-ea"/>
                <a:cs typeface="+mn-cs"/>
                <a:sym typeface="Tahoma" panose="020B0604030504040204" pitchFamily="34" charset="0"/>
              </a:rPr>
              <a:t> </a:t>
            </a:r>
            <a:r>
              <a:rPr kumimoji="0" lang="cs-CZ" sz="2250" b="0" i="0" u="none" strike="noStrike" kern="0" cap="none" spc="0" normalizeH="0" baseline="0" noProof="0" dirty="0" err="1">
                <a:ln>
                  <a:noFill/>
                </a:ln>
                <a:solidFill>
                  <a:srgbClr val="000000"/>
                </a:solidFill>
                <a:effectLst/>
                <a:uLnTx/>
                <a:uFillTx/>
                <a:latin typeface="Arial"/>
                <a:ea typeface="+mn-ea"/>
                <a:cs typeface="+mn-cs"/>
                <a:sym typeface="Tahoma" panose="020B0604030504040204" pitchFamily="34" charset="0"/>
              </a:rPr>
              <a:t>date</a:t>
            </a:r>
            <a:r>
              <a:rPr kumimoji="0" lang="cs-CZ" sz="2250" b="0" i="0" u="none" strike="noStrike" kern="0" cap="none" spc="0" normalizeH="0" baseline="0" noProof="0" dirty="0">
                <a:ln>
                  <a:noFill/>
                </a:ln>
                <a:solidFill>
                  <a:srgbClr val="000000"/>
                </a:solidFill>
                <a:effectLst/>
                <a:uLnTx/>
                <a:uFillTx/>
                <a:latin typeface="Arial"/>
                <a:ea typeface="+mn-ea"/>
                <a:cs typeface="+mn-cs"/>
                <a:sym typeface="Tahoma" panose="020B0604030504040204" pitchFamily="34" charset="0"/>
              </a:rPr>
              <a:t> a </a:t>
            </a:r>
            <a:r>
              <a:rPr kumimoji="0" lang="cs-CZ" sz="2250" b="0" i="0" u="none" strike="noStrike" kern="0" cap="none" spc="0" normalizeH="0" baseline="0" noProof="0" dirty="0" err="1">
                <a:ln>
                  <a:noFill/>
                </a:ln>
                <a:solidFill>
                  <a:srgbClr val="000000"/>
                </a:solidFill>
                <a:effectLst/>
                <a:uLnTx/>
                <a:uFillTx/>
                <a:latin typeface="Arial"/>
                <a:ea typeface="+mn-ea"/>
                <a:cs typeface="+mn-cs"/>
                <a:sym typeface="Tahoma" panose="020B0604030504040204" pitchFamily="34" charset="0"/>
              </a:rPr>
              <a:t>task</a:t>
            </a:r>
            <a:r>
              <a:rPr kumimoji="0" lang="cs-CZ" sz="2250" b="0" i="0" u="none" strike="noStrike" kern="0" cap="none" spc="0" normalizeH="0" baseline="0" noProof="0" dirty="0">
                <a:ln>
                  <a:noFill/>
                </a:ln>
                <a:solidFill>
                  <a:srgbClr val="000000"/>
                </a:solidFill>
                <a:effectLst/>
                <a:uLnTx/>
                <a:uFillTx/>
                <a:latin typeface="Arial"/>
                <a:ea typeface="+mn-ea"/>
                <a:cs typeface="+mn-cs"/>
                <a:sym typeface="Tahoma" panose="020B0604030504040204" pitchFamily="34" charset="0"/>
              </a:rPr>
              <a:t> </a:t>
            </a:r>
            <a:r>
              <a:rPr kumimoji="0" lang="cs-CZ" sz="2250" b="0" i="0" u="none" strike="noStrike" kern="0" cap="none" spc="0" normalizeH="0" baseline="0" noProof="0" dirty="0" err="1">
                <a:ln>
                  <a:noFill/>
                </a:ln>
                <a:solidFill>
                  <a:srgbClr val="000000"/>
                </a:solidFill>
                <a:effectLst/>
                <a:uLnTx/>
                <a:uFillTx/>
                <a:latin typeface="Arial"/>
                <a:ea typeface="+mn-ea"/>
                <a:cs typeface="+mn-cs"/>
                <a:sym typeface="Tahoma" panose="020B0604030504040204" pitchFamily="34" charset="0"/>
              </a:rPr>
              <a:t>can</a:t>
            </a:r>
            <a:r>
              <a:rPr kumimoji="0" lang="cs-CZ" sz="2250" b="0" i="0" u="none" strike="noStrike" kern="0" cap="none" spc="0" normalizeH="0" baseline="0" noProof="0" dirty="0">
                <a:ln>
                  <a:noFill/>
                </a:ln>
                <a:solidFill>
                  <a:srgbClr val="000000"/>
                </a:solidFill>
                <a:effectLst/>
                <a:uLnTx/>
                <a:uFillTx/>
                <a:latin typeface="Arial"/>
                <a:ea typeface="+mn-ea"/>
                <a:cs typeface="+mn-cs"/>
                <a:sym typeface="Tahoma" panose="020B0604030504040204" pitchFamily="34" charset="0"/>
              </a:rPr>
              <a:t> start </a:t>
            </a:r>
            <a:r>
              <a:rPr kumimoji="0" lang="cs-CZ" sz="2250" b="0" i="0" u="none" strike="noStrike" kern="0" cap="none" spc="0" normalizeH="0" baseline="0" noProof="0" dirty="0" err="1">
                <a:ln>
                  <a:noFill/>
                </a:ln>
                <a:solidFill>
                  <a:srgbClr val="000000"/>
                </a:solidFill>
                <a:effectLst/>
                <a:uLnTx/>
                <a:uFillTx/>
                <a:latin typeface="Arial"/>
                <a:ea typeface="+mn-ea"/>
                <a:cs typeface="+mn-cs"/>
                <a:sym typeface="Tahoma" panose="020B0604030504040204" pitchFamily="34" charset="0"/>
              </a:rPr>
              <a:t>without</a:t>
            </a:r>
            <a:r>
              <a:rPr kumimoji="0" lang="cs-CZ" sz="2250" b="0" i="0" u="none" strike="noStrike" kern="0" cap="none" spc="0" normalizeH="0" baseline="0" noProof="0" dirty="0">
                <a:ln>
                  <a:noFill/>
                </a:ln>
                <a:solidFill>
                  <a:srgbClr val="000000"/>
                </a:solidFill>
                <a:effectLst/>
                <a:uLnTx/>
                <a:uFillTx/>
                <a:latin typeface="Arial"/>
                <a:ea typeface="+mn-ea"/>
                <a:cs typeface="+mn-cs"/>
                <a:sym typeface="Tahoma" panose="020B0604030504040204" pitchFamily="34" charset="0"/>
              </a:rPr>
              <a:t> </a:t>
            </a:r>
            <a:r>
              <a:rPr kumimoji="0" lang="cs-CZ" sz="2250" b="0" i="0" u="none" strike="noStrike" kern="0" cap="none" spc="0" normalizeH="0" baseline="0" noProof="0" dirty="0" err="1">
                <a:ln>
                  <a:noFill/>
                </a:ln>
                <a:solidFill>
                  <a:srgbClr val="000000"/>
                </a:solidFill>
                <a:effectLst/>
                <a:uLnTx/>
                <a:uFillTx/>
                <a:latin typeface="Arial"/>
                <a:ea typeface="+mn-ea"/>
                <a:cs typeface="+mn-cs"/>
                <a:sym typeface="Tahoma" panose="020B0604030504040204" pitchFamily="34" charset="0"/>
              </a:rPr>
              <a:t>delaying</a:t>
            </a:r>
            <a:r>
              <a:rPr kumimoji="0" lang="cs-CZ" sz="2250" b="0" i="0" u="none" strike="noStrike" kern="0" cap="none" spc="0" normalizeH="0" baseline="0" noProof="0" dirty="0">
                <a:ln>
                  <a:noFill/>
                </a:ln>
                <a:solidFill>
                  <a:srgbClr val="000000"/>
                </a:solidFill>
                <a:effectLst/>
                <a:uLnTx/>
                <a:uFillTx/>
                <a:latin typeface="Arial"/>
                <a:ea typeface="+mn-ea"/>
                <a:cs typeface="+mn-cs"/>
                <a:sym typeface="Tahoma" panose="020B0604030504040204" pitchFamily="34" charset="0"/>
              </a:rPr>
              <a:t> </a:t>
            </a:r>
            <a:r>
              <a:rPr kumimoji="0" lang="cs-CZ" sz="2250" b="0" i="0" u="none" strike="noStrike" kern="0" cap="none" spc="0" normalizeH="0" baseline="0" noProof="0" dirty="0" err="1">
                <a:ln>
                  <a:noFill/>
                </a:ln>
                <a:solidFill>
                  <a:srgbClr val="000000"/>
                </a:solidFill>
                <a:effectLst/>
                <a:uLnTx/>
                <a:uFillTx/>
                <a:latin typeface="Arial"/>
                <a:ea typeface="+mn-ea"/>
                <a:cs typeface="+mn-cs"/>
                <a:sym typeface="Tahoma" panose="020B0604030504040204" pitchFamily="34" charset="0"/>
              </a:rPr>
              <a:t>the</a:t>
            </a:r>
            <a:r>
              <a:rPr kumimoji="0" lang="cs-CZ" sz="2250" b="0" i="0" u="none" strike="noStrike" kern="0" cap="none" spc="0" normalizeH="0" baseline="0" noProof="0" dirty="0">
                <a:ln>
                  <a:noFill/>
                </a:ln>
                <a:solidFill>
                  <a:srgbClr val="000000"/>
                </a:solidFill>
                <a:effectLst/>
                <a:uLnTx/>
                <a:uFillTx/>
                <a:latin typeface="Arial"/>
                <a:ea typeface="+mn-ea"/>
                <a:cs typeface="+mn-cs"/>
                <a:sym typeface="Tahoma" panose="020B0604030504040204" pitchFamily="34" charset="0"/>
              </a:rPr>
              <a:t> </a:t>
            </a:r>
            <a:r>
              <a:rPr kumimoji="0" lang="cs-CZ" sz="2250" b="0" i="0" u="none" strike="noStrike" kern="0" cap="none" spc="0" normalizeH="0" baseline="0" noProof="0" dirty="0" err="1">
                <a:ln>
                  <a:noFill/>
                </a:ln>
                <a:solidFill>
                  <a:srgbClr val="000000"/>
                </a:solidFill>
                <a:effectLst/>
                <a:uLnTx/>
                <a:uFillTx/>
                <a:latin typeface="Arial"/>
                <a:ea typeface="+mn-ea"/>
                <a:cs typeface="+mn-cs"/>
                <a:sym typeface="Tahoma" panose="020B0604030504040204" pitchFamily="34" charset="0"/>
              </a:rPr>
              <a:t>project</a:t>
            </a:r>
            <a:r>
              <a:rPr kumimoji="0" lang="cs-CZ" sz="2250" b="0" i="0" u="none" strike="noStrike" kern="0" cap="none" spc="0" normalizeH="0" baseline="0" noProof="0" dirty="0">
                <a:ln>
                  <a:noFill/>
                </a:ln>
                <a:solidFill>
                  <a:srgbClr val="000000"/>
                </a:solidFill>
                <a:effectLst/>
                <a:uLnTx/>
                <a:uFillTx/>
                <a:latin typeface="Arial"/>
                <a:ea typeface="+mn-ea"/>
                <a:cs typeface="+mn-cs"/>
                <a:sym typeface="Tahoma" panose="020B0604030504040204" pitchFamily="34" charset="0"/>
              </a:rPr>
              <a:t> </a:t>
            </a:r>
            <a:r>
              <a:rPr kumimoji="0" lang="cs-CZ" sz="2250" b="0" i="0" u="none" strike="noStrike" kern="0" cap="none" spc="0" normalizeH="0" baseline="0" noProof="0" dirty="0" err="1">
                <a:ln>
                  <a:noFill/>
                </a:ln>
                <a:solidFill>
                  <a:srgbClr val="000000"/>
                </a:solidFill>
                <a:effectLst/>
                <a:uLnTx/>
                <a:uFillTx/>
                <a:latin typeface="Arial"/>
                <a:ea typeface="+mn-ea"/>
                <a:cs typeface="+mn-cs"/>
                <a:sym typeface="Tahoma" panose="020B0604030504040204" pitchFamily="34" charset="0"/>
              </a:rPr>
              <a:t>finish</a:t>
            </a:r>
            <a:r>
              <a:rPr kumimoji="0" lang="cs-CZ" sz="2250" b="0" i="0" u="none" strike="noStrike" kern="0" cap="none" spc="0" normalizeH="0" baseline="0" noProof="0" dirty="0">
                <a:ln>
                  <a:noFill/>
                </a:ln>
                <a:solidFill>
                  <a:srgbClr val="000000"/>
                </a:solidFill>
                <a:effectLst/>
                <a:uLnTx/>
                <a:uFillTx/>
                <a:latin typeface="Arial"/>
                <a:ea typeface="+mn-ea"/>
                <a:cs typeface="+mn-cs"/>
                <a:sym typeface="Tahoma" panose="020B0604030504040204" pitchFamily="34" charset="0"/>
              </a:rPr>
              <a:t> </a:t>
            </a:r>
            <a:r>
              <a:rPr kumimoji="0" lang="cs-CZ" sz="2250" b="0" i="0" u="none" strike="noStrike" kern="0" cap="none" spc="0" normalizeH="0" baseline="0" noProof="0" dirty="0" err="1">
                <a:ln>
                  <a:noFill/>
                </a:ln>
                <a:solidFill>
                  <a:srgbClr val="000000"/>
                </a:solidFill>
                <a:effectLst/>
                <a:uLnTx/>
                <a:uFillTx/>
                <a:latin typeface="Arial"/>
                <a:ea typeface="+mn-ea"/>
                <a:cs typeface="+mn-cs"/>
                <a:sym typeface="Tahoma" panose="020B0604030504040204" pitchFamily="34" charset="0"/>
              </a:rPr>
              <a:t>date</a:t>
            </a:r>
            <a:endParaRPr kumimoji="0" lang="cs-CZ" sz="2250" b="0" i="0" u="none" strike="noStrike" kern="0" cap="none" spc="0" normalizeH="0" baseline="0" noProof="0" dirty="0">
              <a:ln>
                <a:noFill/>
              </a:ln>
              <a:solidFill>
                <a:srgbClr val="000000"/>
              </a:solidFill>
              <a:effectLst/>
              <a:uLnTx/>
              <a:uFillTx/>
              <a:latin typeface="Arial"/>
              <a:ea typeface="+mn-ea"/>
              <a:cs typeface="+mn-cs"/>
              <a:sym typeface="Tahoma" panose="020B0604030504040204" pitchFamily="34" charset="0"/>
            </a:endParaRPr>
          </a:p>
          <a:p>
            <a:pPr marL="0" marR="0" lvl="0" indent="0" algn="l" defTabSz="914400" rtl="0" eaLnBrk="0" fontAlgn="base" latinLnBrk="0" hangingPunct="0">
              <a:lnSpc>
                <a:spcPct val="100000"/>
              </a:lnSpc>
              <a:spcBef>
                <a:spcPts val="700"/>
              </a:spcBef>
              <a:spcAft>
                <a:spcPct val="0"/>
              </a:spcAft>
              <a:buClr>
                <a:srgbClr val="6B6B6B"/>
              </a:buClr>
              <a:buSzPct val="100000"/>
              <a:buFont typeface="Tahoma" panose="020B0604030504040204" pitchFamily="34" charset="0"/>
              <a:buNone/>
              <a:tabLst/>
              <a:defRPr/>
            </a:pPr>
            <a:r>
              <a:rPr kumimoji="0" lang="cs-CZ" sz="2250" b="1" i="0" u="none" strike="noStrike" kern="0" cap="none" spc="0" normalizeH="0" baseline="0" noProof="0" dirty="0">
                <a:ln>
                  <a:noFill/>
                </a:ln>
                <a:solidFill>
                  <a:srgbClr val="000000"/>
                </a:solidFill>
                <a:effectLst/>
                <a:uLnTx/>
                <a:uFillTx/>
                <a:latin typeface="Arial"/>
                <a:ea typeface="+mn-ea"/>
                <a:cs typeface="+mn-cs"/>
                <a:sym typeface="Tahoma" panose="020B0604030504040204" pitchFamily="34" charset="0"/>
              </a:rPr>
              <a:t>LF</a:t>
            </a:r>
            <a:r>
              <a:rPr kumimoji="0" lang="cs-CZ" sz="2250" b="0" i="0" u="none" strike="noStrike" kern="0" cap="none" spc="0" normalizeH="0" baseline="0" noProof="0" dirty="0">
                <a:ln>
                  <a:noFill/>
                </a:ln>
                <a:solidFill>
                  <a:srgbClr val="000000"/>
                </a:solidFill>
                <a:effectLst/>
                <a:uLnTx/>
                <a:uFillTx/>
                <a:latin typeface="Arial"/>
                <a:ea typeface="+mn-ea"/>
                <a:cs typeface="+mn-cs"/>
                <a:sym typeface="Tahoma" panose="020B0604030504040204" pitchFamily="34" charset="0"/>
              </a:rPr>
              <a:t> – </a:t>
            </a:r>
            <a:r>
              <a:rPr kumimoji="0" lang="cs-CZ" sz="2250" b="1" i="0" u="none" strike="noStrike" kern="0" cap="none" spc="0" normalizeH="0" baseline="0" noProof="0" dirty="0" err="1">
                <a:ln>
                  <a:noFill/>
                </a:ln>
                <a:solidFill>
                  <a:srgbClr val="000000"/>
                </a:solidFill>
                <a:effectLst/>
                <a:uLnTx/>
                <a:uFillTx/>
                <a:latin typeface="Arial"/>
                <a:ea typeface="+mn-ea"/>
                <a:cs typeface="+mn-cs"/>
                <a:sym typeface="Tahoma" panose="020B0604030504040204" pitchFamily="34" charset="0"/>
              </a:rPr>
              <a:t>late</a:t>
            </a:r>
            <a:r>
              <a:rPr kumimoji="0" lang="cs-CZ" sz="2250" b="1" i="0" u="none" strike="noStrike" kern="0" cap="none" spc="0" normalizeH="0" baseline="0" noProof="0" dirty="0">
                <a:ln>
                  <a:noFill/>
                </a:ln>
                <a:solidFill>
                  <a:srgbClr val="000000"/>
                </a:solidFill>
                <a:effectLst/>
                <a:uLnTx/>
                <a:uFillTx/>
                <a:latin typeface="Arial"/>
                <a:ea typeface="+mn-ea"/>
                <a:cs typeface="+mn-cs"/>
                <a:sym typeface="Tahoma" panose="020B0604030504040204" pitchFamily="34" charset="0"/>
              </a:rPr>
              <a:t> </a:t>
            </a:r>
            <a:r>
              <a:rPr kumimoji="0" lang="cs-CZ" sz="2250" b="1" i="0" u="none" strike="noStrike" kern="0" cap="none" spc="0" normalizeH="0" baseline="0" noProof="0" dirty="0" err="1">
                <a:ln>
                  <a:noFill/>
                </a:ln>
                <a:solidFill>
                  <a:srgbClr val="000000"/>
                </a:solidFill>
                <a:effectLst/>
                <a:uLnTx/>
                <a:uFillTx/>
                <a:latin typeface="Arial"/>
                <a:ea typeface="+mn-ea"/>
                <a:cs typeface="+mn-cs"/>
                <a:sym typeface="Tahoma" panose="020B0604030504040204" pitchFamily="34" charset="0"/>
              </a:rPr>
              <a:t>finish</a:t>
            </a:r>
            <a:r>
              <a:rPr kumimoji="0" lang="cs-CZ" sz="2250" b="1" i="0" u="none" strike="noStrike" kern="0" cap="none" spc="0" normalizeH="0" baseline="0" noProof="0" dirty="0">
                <a:ln>
                  <a:noFill/>
                </a:ln>
                <a:solidFill>
                  <a:srgbClr val="000000"/>
                </a:solidFill>
                <a:effectLst/>
                <a:uLnTx/>
                <a:uFillTx/>
                <a:latin typeface="Arial"/>
                <a:ea typeface="+mn-ea"/>
                <a:cs typeface="+mn-cs"/>
                <a:sym typeface="Tahoma" panose="020B0604030504040204" pitchFamily="34" charset="0"/>
              </a:rPr>
              <a:t> </a:t>
            </a:r>
            <a:r>
              <a:rPr kumimoji="0" lang="cs-CZ" sz="2250" b="0" i="0" u="none" strike="noStrike" kern="0" cap="none" spc="0" normalizeH="0" baseline="0" noProof="0" dirty="0">
                <a:ln>
                  <a:noFill/>
                </a:ln>
                <a:solidFill>
                  <a:srgbClr val="000000"/>
                </a:solidFill>
                <a:effectLst/>
                <a:uLnTx/>
                <a:uFillTx/>
                <a:latin typeface="Arial"/>
                <a:ea typeface="+mn-ea"/>
                <a:cs typeface="+mn-cs"/>
                <a:sym typeface="Tahoma" panose="020B0604030504040204" pitchFamily="34" charset="0"/>
              </a:rPr>
              <a:t>- </a:t>
            </a:r>
            <a:r>
              <a:rPr kumimoji="0" lang="cs-CZ" sz="2250" b="0" i="0" u="none" strike="noStrike" kern="0" cap="none" spc="0" normalizeH="0" baseline="0" noProof="0" dirty="0" err="1">
                <a:ln>
                  <a:noFill/>
                </a:ln>
                <a:solidFill>
                  <a:srgbClr val="000000"/>
                </a:solidFill>
                <a:effectLst/>
                <a:uLnTx/>
                <a:uFillTx/>
                <a:latin typeface="Arial"/>
                <a:ea typeface="+mn-ea"/>
                <a:cs typeface="+mn-cs"/>
                <a:sym typeface="Tahoma" panose="020B0604030504040204" pitchFamily="34" charset="0"/>
              </a:rPr>
              <a:t>the</a:t>
            </a:r>
            <a:r>
              <a:rPr kumimoji="0" lang="cs-CZ" sz="2250" b="0" i="0" u="none" strike="noStrike" kern="0" cap="none" spc="0" normalizeH="0" baseline="0" noProof="0" dirty="0">
                <a:ln>
                  <a:noFill/>
                </a:ln>
                <a:solidFill>
                  <a:srgbClr val="000000"/>
                </a:solidFill>
                <a:effectLst/>
                <a:uLnTx/>
                <a:uFillTx/>
                <a:latin typeface="Arial"/>
                <a:ea typeface="+mn-ea"/>
                <a:cs typeface="+mn-cs"/>
                <a:sym typeface="Tahoma" panose="020B0604030504040204" pitchFamily="34" charset="0"/>
              </a:rPr>
              <a:t> </a:t>
            </a:r>
            <a:r>
              <a:rPr kumimoji="0" lang="cs-CZ" sz="2250" b="0" i="0" u="none" strike="noStrike" kern="0" cap="none" spc="0" normalizeH="0" baseline="0" noProof="0" dirty="0" err="1">
                <a:ln>
                  <a:noFill/>
                </a:ln>
                <a:solidFill>
                  <a:srgbClr val="000000"/>
                </a:solidFill>
                <a:effectLst/>
                <a:uLnTx/>
                <a:uFillTx/>
                <a:latin typeface="Arial"/>
                <a:ea typeface="+mn-ea"/>
                <a:cs typeface="+mn-cs"/>
                <a:sym typeface="Tahoma" panose="020B0604030504040204" pitchFamily="34" charset="0"/>
              </a:rPr>
              <a:t>latest</a:t>
            </a:r>
            <a:r>
              <a:rPr kumimoji="0" lang="cs-CZ" sz="2250" b="0" i="0" u="none" strike="noStrike" kern="0" cap="none" spc="0" normalizeH="0" baseline="0" noProof="0" dirty="0">
                <a:ln>
                  <a:noFill/>
                </a:ln>
                <a:solidFill>
                  <a:srgbClr val="000000"/>
                </a:solidFill>
                <a:effectLst/>
                <a:uLnTx/>
                <a:uFillTx/>
                <a:latin typeface="Arial"/>
                <a:ea typeface="+mn-ea"/>
                <a:cs typeface="+mn-cs"/>
                <a:sym typeface="Tahoma" panose="020B0604030504040204" pitchFamily="34" charset="0"/>
              </a:rPr>
              <a:t> </a:t>
            </a:r>
            <a:r>
              <a:rPr kumimoji="0" lang="cs-CZ" sz="2250" b="0" i="0" u="none" strike="noStrike" kern="0" cap="none" spc="0" normalizeH="0" baseline="0" noProof="0" dirty="0" err="1">
                <a:ln>
                  <a:noFill/>
                </a:ln>
                <a:solidFill>
                  <a:srgbClr val="000000"/>
                </a:solidFill>
                <a:effectLst/>
                <a:uLnTx/>
                <a:uFillTx/>
                <a:latin typeface="Arial"/>
                <a:ea typeface="+mn-ea"/>
                <a:cs typeface="+mn-cs"/>
                <a:sym typeface="Tahoma" panose="020B0604030504040204" pitchFamily="34" charset="0"/>
              </a:rPr>
              <a:t>date</a:t>
            </a:r>
            <a:r>
              <a:rPr kumimoji="0" lang="cs-CZ" sz="2250" b="0" i="0" u="none" strike="noStrike" kern="0" cap="none" spc="0" normalizeH="0" baseline="0" noProof="0" dirty="0">
                <a:ln>
                  <a:noFill/>
                </a:ln>
                <a:solidFill>
                  <a:srgbClr val="000000"/>
                </a:solidFill>
                <a:effectLst/>
                <a:uLnTx/>
                <a:uFillTx/>
                <a:latin typeface="Arial"/>
                <a:ea typeface="+mn-ea"/>
                <a:cs typeface="+mn-cs"/>
                <a:sym typeface="Tahoma" panose="020B0604030504040204" pitchFamily="34" charset="0"/>
              </a:rPr>
              <a:t> a </a:t>
            </a:r>
            <a:r>
              <a:rPr kumimoji="0" lang="cs-CZ" sz="2250" b="0" i="0" u="none" strike="noStrike" kern="0" cap="none" spc="0" normalizeH="0" baseline="0" noProof="0" dirty="0" err="1">
                <a:ln>
                  <a:noFill/>
                </a:ln>
                <a:solidFill>
                  <a:srgbClr val="000000"/>
                </a:solidFill>
                <a:effectLst/>
                <a:uLnTx/>
                <a:uFillTx/>
                <a:latin typeface="Arial"/>
                <a:ea typeface="+mn-ea"/>
                <a:cs typeface="+mn-cs"/>
                <a:sym typeface="Tahoma" panose="020B0604030504040204" pitchFamily="34" charset="0"/>
              </a:rPr>
              <a:t>task</a:t>
            </a:r>
            <a:r>
              <a:rPr kumimoji="0" lang="cs-CZ" sz="2250" b="0" i="0" u="none" strike="noStrike" kern="0" cap="none" spc="0" normalizeH="0" baseline="0" noProof="0" dirty="0">
                <a:ln>
                  <a:noFill/>
                </a:ln>
                <a:solidFill>
                  <a:srgbClr val="000000"/>
                </a:solidFill>
                <a:effectLst/>
                <a:uLnTx/>
                <a:uFillTx/>
                <a:latin typeface="Arial"/>
                <a:ea typeface="+mn-ea"/>
                <a:cs typeface="+mn-cs"/>
                <a:sym typeface="Tahoma" panose="020B0604030504040204" pitchFamily="34" charset="0"/>
              </a:rPr>
              <a:t> </a:t>
            </a:r>
            <a:r>
              <a:rPr kumimoji="0" lang="cs-CZ" sz="2250" b="0" i="0" u="none" strike="noStrike" kern="0" cap="none" spc="0" normalizeH="0" baseline="0" noProof="0" dirty="0" err="1">
                <a:ln>
                  <a:noFill/>
                </a:ln>
                <a:solidFill>
                  <a:srgbClr val="000000"/>
                </a:solidFill>
                <a:effectLst/>
                <a:uLnTx/>
                <a:uFillTx/>
                <a:latin typeface="Arial"/>
                <a:ea typeface="+mn-ea"/>
                <a:cs typeface="+mn-cs"/>
                <a:sym typeface="Tahoma" panose="020B0604030504040204" pitchFamily="34" charset="0"/>
              </a:rPr>
              <a:t>can</a:t>
            </a:r>
            <a:r>
              <a:rPr kumimoji="0" lang="cs-CZ" sz="2250" b="0" i="0" u="none" strike="noStrike" kern="0" cap="none" spc="0" normalizeH="0" baseline="0" noProof="0" dirty="0">
                <a:ln>
                  <a:noFill/>
                </a:ln>
                <a:solidFill>
                  <a:srgbClr val="000000"/>
                </a:solidFill>
                <a:effectLst/>
                <a:uLnTx/>
                <a:uFillTx/>
                <a:latin typeface="Arial"/>
                <a:ea typeface="+mn-ea"/>
                <a:cs typeface="+mn-cs"/>
                <a:sym typeface="Tahoma" panose="020B0604030504040204" pitchFamily="34" charset="0"/>
              </a:rPr>
              <a:t> </a:t>
            </a:r>
            <a:r>
              <a:rPr kumimoji="0" lang="cs-CZ" sz="2250" b="0" i="0" u="none" strike="noStrike" kern="0" cap="none" spc="0" normalizeH="0" baseline="0" noProof="0" dirty="0" err="1">
                <a:ln>
                  <a:noFill/>
                </a:ln>
                <a:solidFill>
                  <a:srgbClr val="000000"/>
                </a:solidFill>
                <a:effectLst/>
                <a:uLnTx/>
                <a:uFillTx/>
                <a:latin typeface="Arial"/>
                <a:ea typeface="+mn-ea"/>
                <a:cs typeface="+mn-cs"/>
                <a:sym typeface="Tahoma" panose="020B0604030504040204" pitchFamily="34" charset="0"/>
              </a:rPr>
              <a:t>finish</a:t>
            </a:r>
            <a:r>
              <a:rPr kumimoji="0" lang="cs-CZ" sz="2250" b="0" i="0" u="none" strike="noStrike" kern="0" cap="none" spc="0" normalizeH="0" baseline="0" noProof="0" dirty="0">
                <a:ln>
                  <a:noFill/>
                </a:ln>
                <a:solidFill>
                  <a:srgbClr val="000000"/>
                </a:solidFill>
                <a:effectLst/>
                <a:uLnTx/>
                <a:uFillTx/>
                <a:latin typeface="Arial"/>
                <a:ea typeface="+mn-ea"/>
                <a:cs typeface="+mn-cs"/>
                <a:sym typeface="Tahoma" panose="020B0604030504040204" pitchFamily="34" charset="0"/>
              </a:rPr>
              <a:t> </a:t>
            </a:r>
            <a:r>
              <a:rPr kumimoji="0" lang="cs-CZ" sz="2250" b="0" i="0" u="none" strike="noStrike" kern="0" cap="none" spc="0" normalizeH="0" baseline="0" noProof="0" dirty="0" err="1">
                <a:ln>
                  <a:noFill/>
                </a:ln>
                <a:solidFill>
                  <a:srgbClr val="000000"/>
                </a:solidFill>
                <a:effectLst/>
                <a:uLnTx/>
                <a:uFillTx/>
                <a:latin typeface="Arial"/>
                <a:ea typeface="+mn-ea"/>
                <a:cs typeface="+mn-cs"/>
                <a:sym typeface="Tahoma" panose="020B0604030504040204" pitchFamily="34" charset="0"/>
              </a:rPr>
              <a:t>without</a:t>
            </a:r>
            <a:r>
              <a:rPr kumimoji="0" lang="cs-CZ" sz="2250" b="0" i="0" u="none" strike="noStrike" kern="0" cap="none" spc="0" normalizeH="0" baseline="0" noProof="0" dirty="0">
                <a:ln>
                  <a:noFill/>
                </a:ln>
                <a:solidFill>
                  <a:srgbClr val="000000"/>
                </a:solidFill>
                <a:effectLst/>
                <a:uLnTx/>
                <a:uFillTx/>
                <a:latin typeface="Arial"/>
                <a:ea typeface="+mn-ea"/>
                <a:cs typeface="+mn-cs"/>
                <a:sym typeface="Tahoma" panose="020B0604030504040204" pitchFamily="34" charset="0"/>
              </a:rPr>
              <a:t> </a:t>
            </a:r>
            <a:r>
              <a:rPr kumimoji="0" lang="cs-CZ" sz="2250" b="0" i="0" u="none" strike="noStrike" kern="0" cap="none" spc="0" normalizeH="0" baseline="0" noProof="0" dirty="0" err="1">
                <a:ln>
                  <a:noFill/>
                </a:ln>
                <a:solidFill>
                  <a:srgbClr val="000000"/>
                </a:solidFill>
                <a:effectLst/>
                <a:uLnTx/>
                <a:uFillTx/>
                <a:latin typeface="Arial"/>
                <a:ea typeface="+mn-ea"/>
                <a:cs typeface="+mn-cs"/>
                <a:sym typeface="Tahoma" panose="020B0604030504040204" pitchFamily="34" charset="0"/>
              </a:rPr>
              <a:t>delaying</a:t>
            </a:r>
            <a:r>
              <a:rPr kumimoji="0" lang="cs-CZ" sz="2250" b="0" i="0" u="none" strike="noStrike" kern="0" cap="none" spc="0" normalizeH="0" baseline="0" noProof="0" dirty="0">
                <a:ln>
                  <a:noFill/>
                </a:ln>
                <a:solidFill>
                  <a:srgbClr val="000000"/>
                </a:solidFill>
                <a:effectLst/>
                <a:uLnTx/>
                <a:uFillTx/>
                <a:latin typeface="Arial"/>
                <a:ea typeface="+mn-ea"/>
                <a:cs typeface="+mn-cs"/>
                <a:sym typeface="Tahoma" panose="020B0604030504040204" pitchFamily="34" charset="0"/>
              </a:rPr>
              <a:t> </a:t>
            </a:r>
            <a:r>
              <a:rPr kumimoji="0" lang="cs-CZ" sz="2250" b="0" i="0" u="none" strike="noStrike" kern="0" cap="none" spc="0" normalizeH="0" baseline="0" noProof="0" dirty="0" err="1">
                <a:ln>
                  <a:noFill/>
                </a:ln>
                <a:solidFill>
                  <a:srgbClr val="000000"/>
                </a:solidFill>
                <a:effectLst/>
                <a:uLnTx/>
                <a:uFillTx/>
                <a:latin typeface="Arial"/>
                <a:ea typeface="+mn-ea"/>
                <a:cs typeface="+mn-cs"/>
                <a:sym typeface="Tahoma" panose="020B0604030504040204" pitchFamily="34" charset="0"/>
              </a:rPr>
              <a:t>the</a:t>
            </a:r>
            <a:r>
              <a:rPr kumimoji="0" lang="cs-CZ" sz="2250" b="0" i="0" u="none" strike="noStrike" kern="0" cap="none" spc="0" normalizeH="0" baseline="0" noProof="0" dirty="0">
                <a:ln>
                  <a:noFill/>
                </a:ln>
                <a:solidFill>
                  <a:srgbClr val="000000"/>
                </a:solidFill>
                <a:effectLst/>
                <a:uLnTx/>
                <a:uFillTx/>
                <a:latin typeface="Arial"/>
                <a:ea typeface="+mn-ea"/>
                <a:cs typeface="+mn-cs"/>
                <a:sym typeface="Tahoma" panose="020B0604030504040204" pitchFamily="34" charset="0"/>
              </a:rPr>
              <a:t> </a:t>
            </a:r>
            <a:r>
              <a:rPr kumimoji="0" lang="cs-CZ" sz="2250" b="0" i="0" u="none" strike="noStrike" kern="0" cap="none" spc="0" normalizeH="0" baseline="0" noProof="0" dirty="0" err="1">
                <a:ln>
                  <a:noFill/>
                </a:ln>
                <a:solidFill>
                  <a:srgbClr val="000000"/>
                </a:solidFill>
                <a:effectLst/>
                <a:uLnTx/>
                <a:uFillTx/>
                <a:latin typeface="Arial"/>
                <a:ea typeface="+mn-ea"/>
                <a:cs typeface="+mn-cs"/>
                <a:sym typeface="Tahoma" panose="020B0604030504040204" pitchFamily="34" charset="0"/>
              </a:rPr>
              <a:t>project</a:t>
            </a:r>
            <a:r>
              <a:rPr kumimoji="0" lang="cs-CZ" sz="2250" b="0" i="0" u="none" strike="noStrike" kern="0" cap="none" spc="0" normalizeH="0" baseline="0" noProof="0" dirty="0">
                <a:ln>
                  <a:noFill/>
                </a:ln>
                <a:solidFill>
                  <a:srgbClr val="000000"/>
                </a:solidFill>
                <a:effectLst/>
                <a:uLnTx/>
                <a:uFillTx/>
                <a:latin typeface="Arial"/>
                <a:ea typeface="+mn-ea"/>
                <a:cs typeface="+mn-cs"/>
                <a:sym typeface="Tahoma" panose="020B0604030504040204" pitchFamily="34" charset="0"/>
              </a:rPr>
              <a:t> </a:t>
            </a:r>
            <a:r>
              <a:rPr kumimoji="0" lang="cs-CZ" sz="2250" b="0" i="0" u="none" strike="noStrike" kern="0" cap="none" spc="0" normalizeH="0" baseline="0" noProof="0" dirty="0" err="1">
                <a:ln>
                  <a:noFill/>
                </a:ln>
                <a:solidFill>
                  <a:srgbClr val="000000"/>
                </a:solidFill>
                <a:effectLst/>
                <a:uLnTx/>
                <a:uFillTx/>
                <a:latin typeface="Arial"/>
                <a:ea typeface="+mn-ea"/>
                <a:cs typeface="+mn-cs"/>
                <a:sym typeface="Tahoma" panose="020B0604030504040204" pitchFamily="34" charset="0"/>
              </a:rPr>
              <a:t>finish</a:t>
            </a:r>
            <a:r>
              <a:rPr kumimoji="0" lang="cs-CZ" sz="2250" b="0" i="0" u="none" strike="noStrike" kern="0" cap="none" spc="0" normalizeH="0" baseline="0" noProof="0" dirty="0">
                <a:ln>
                  <a:noFill/>
                </a:ln>
                <a:solidFill>
                  <a:srgbClr val="000000"/>
                </a:solidFill>
                <a:effectLst/>
                <a:uLnTx/>
                <a:uFillTx/>
                <a:latin typeface="Arial"/>
                <a:ea typeface="+mn-ea"/>
                <a:cs typeface="+mn-cs"/>
                <a:sym typeface="Tahoma" panose="020B0604030504040204" pitchFamily="34" charset="0"/>
              </a:rPr>
              <a:t> </a:t>
            </a:r>
            <a:r>
              <a:rPr kumimoji="0" lang="cs-CZ" sz="2250" b="0" i="0" u="none" strike="noStrike" kern="0" cap="none" spc="0" normalizeH="0" baseline="0" noProof="0" dirty="0" err="1">
                <a:ln>
                  <a:noFill/>
                </a:ln>
                <a:solidFill>
                  <a:srgbClr val="000000"/>
                </a:solidFill>
                <a:effectLst/>
                <a:uLnTx/>
                <a:uFillTx/>
                <a:latin typeface="Arial"/>
                <a:ea typeface="+mn-ea"/>
                <a:cs typeface="+mn-cs"/>
                <a:sym typeface="Tahoma" panose="020B0604030504040204" pitchFamily="34" charset="0"/>
              </a:rPr>
              <a:t>date</a:t>
            </a:r>
            <a:endParaRPr kumimoji="0" lang="cs-CZ" sz="2250" b="0" i="0" u="none" strike="noStrike" kern="0" cap="none" spc="0" normalizeH="0" baseline="0" noProof="0" dirty="0">
              <a:ln>
                <a:noFill/>
              </a:ln>
              <a:solidFill>
                <a:srgbClr val="000000"/>
              </a:solidFill>
              <a:effectLst/>
              <a:uLnTx/>
              <a:uFillTx/>
              <a:latin typeface="Arial"/>
              <a:ea typeface="+mn-ea"/>
              <a:cs typeface="+mn-cs"/>
              <a:sym typeface="Tahoma" panose="020B0604030504040204" pitchFamily="34" charset="0"/>
            </a:endParaRPr>
          </a:p>
        </p:txBody>
      </p:sp>
      <p:sp>
        <p:nvSpPr>
          <p:cNvPr id="2" name="Nadpis 1"/>
          <p:cNvSpPr>
            <a:spLocks noGrp="1"/>
          </p:cNvSpPr>
          <p:nvPr>
            <p:ph type="title"/>
          </p:nvPr>
        </p:nvSpPr>
        <p:spPr/>
        <p:txBody>
          <a:bodyPr/>
          <a:lstStyle/>
          <a:p>
            <a:r>
              <a:rPr lang="cs-CZ" dirty="0"/>
              <a:t>CPM – </a:t>
            </a:r>
            <a:r>
              <a:rPr lang="cs-CZ" dirty="0" err="1"/>
              <a:t>how</a:t>
            </a:r>
            <a:r>
              <a:rPr lang="cs-CZ" dirty="0"/>
              <a:t> to </a:t>
            </a:r>
            <a:r>
              <a:rPr lang="cs-CZ" dirty="0" err="1"/>
              <a:t>describe</a:t>
            </a:r>
            <a:r>
              <a:rPr lang="cs-CZ" dirty="0"/>
              <a:t> a nod (</a:t>
            </a:r>
            <a:r>
              <a:rPr lang="cs-CZ" dirty="0" err="1"/>
              <a:t>an</a:t>
            </a:r>
            <a:r>
              <a:rPr lang="cs-CZ" dirty="0"/>
              <a:t> </a:t>
            </a:r>
            <a:r>
              <a:rPr lang="cs-CZ" dirty="0" err="1"/>
              <a:t>activity</a:t>
            </a:r>
            <a:r>
              <a:rPr lang="cs-CZ" dirty="0"/>
              <a:t>)</a:t>
            </a:r>
          </a:p>
        </p:txBody>
      </p:sp>
      <p:graphicFrame>
        <p:nvGraphicFramePr>
          <p:cNvPr id="6" name="Zástupný symbol pro obsah 5"/>
          <p:cNvGraphicFramePr>
            <a:graphicFrameLocks noGrp="1"/>
          </p:cNvGraphicFramePr>
          <p:nvPr>
            <p:ph idx="1"/>
          </p:nvPr>
        </p:nvGraphicFramePr>
        <p:xfrm>
          <a:off x="2754378" y="2483895"/>
          <a:ext cx="5518740" cy="2311587"/>
        </p:xfrm>
        <a:graphic>
          <a:graphicData uri="http://schemas.openxmlformats.org/drawingml/2006/table">
            <a:tbl>
              <a:tblPr bandRow="1">
                <a:tableStyleId>{616DA210-FB5B-4158-B5E0-FEB733F419BA}</a:tableStyleId>
              </a:tblPr>
              <a:tblGrid>
                <a:gridCol w="1839580">
                  <a:extLst>
                    <a:ext uri="{9D8B030D-6E8A-4147-A177-3AD203B41FA5}">
                      <a16:colId xmlns:a16="http://schemas.microsoft.com/office/drawing/2014/main" val="20000"/>
                    </a:ext>
                  </a:extLst>
                </a:gridCol>
                <a:gridCol w="1839580">
                  <a:extLst>
                    <a:ext uri="{9D8B030D-6E8A-4147-A177-3AD203B41FA5}">
                      <a16:colId xmlns:a16="http://schemas.microsoft.com/office/drawing/2014/main" val="20001"/>
                    </a:ext>
                  </a:extLst>
                </a:gridCol>
                <a:gridCol w="1839580">
                  <a:extLst>
                    <a:ext uri="{9D8B030D-6E8A-4147-A177-3AD203B41FA5}">
                      <a16:colId xmlns:a16="http://schemas.microsoft.com/office/drawing/2014/main" val="20002"/>
                    </a:ext>
                  </a:extLst>
                </a:gridCol>
              </a:tblGrid>
              <a:tr h="745410">
                <a:tc>
                  <a:txBody>
                    <a:bodyPr/>
                    <a:lstStyle/>
                    <a:p>
                      <a:pPr algn="ctr"/>
                      <a:r>
                        <a:rPr lang="cs-CZ" sz="2500" b="1" dirty="0"/>
                        <a:t>ES</a:t>
                      </a:r>
                    </a:p>
                  </a:txBody>
                  <a:tcPr marL="64294" marR="64294" marT="32147" marB="32147" anchor="ctr"/>
                </a:tc>
                <a:tc>
                  <a:txBody>
                    <a:bodyPr/>
                    <a:lstStyle/>
                    <a:p>
                      <a:pPr algn="ctr"/>
                      <a:r>
                        <a:rPr lang="cs-CZ" sz="2500" b="1" dirty="0" err="1"/>
                        <a:t>Total</a:t>
                      </a:r>
                      <a:r>
                        <a:rPr lang="cs-CZ" sz="2500" b="1" baseline="0" dirty="0"/>
                        <a:t> </a:t>
                      </a:r>
                      <a:r>
                        <a:rPr lang="cs-CZ" sz="2500" b="1" baseline="0" dirty="0" err="1"/>
                        <a:t>float</a:t>
                      </a:r>
                      <a:endParaRPr lang="cs-CZ" sz="2500" b="1" dirty="0"/>
                    </a:p>
                  </a:txBody>
                  <a:tcPr marL="64294" marR="64294" marT="32147" marB="32147" anchor="ctr"/>
                </a:tc>
                <a:tc>
                  <a:txBody>
                    <a:bodyPr/>
                    <a:lstStyle/>
                    <a:p>
                      <a:pPr algn="ctr"/>
                      <a:r>
                        <a:rPr lang="cs-CZ" sz="2500" b="1" dirty="0"/>
                        <a:t>EF</a:t>
                      </a:r>
                    </a:p>
                  </a:txBody>
                  <a:tcPr marL="64294" marR="64294" marT="32147" marB="32147" anchor="ctr"/>
                </a:tc>
                <a:extLst>
                  <a:ext uri="{0D108BD9-81ED-4DB2-BD59-A6C34878D82A}">
                    <a16:rowId xmlns:a16="http://schemas.microsoft.com/office/drawing/2014/main" val="10000"/>
                  </a:ext>
                </a:extLst>
              </a:tr>
              <a:tr h="835819">
                <a:tc>
                  <a:txBody>
                    <a:bodyPr/>
                    <a:lstStyle/>
                    <a:p>
                      <a:pPr algn="ctr"/>
                      <a:r>
                        <a:rPr lang="cs-CZ" sz="2500" b="1" dirty="0" err="1"/>
                        <a:t>Duration</a:t>
                      </a:r>
                      <a:r>
                        <a:rPr lang="cs-CZ" sz="2500" b="1" dirty="0"/>
                        <a:t> (</a:t>
                      </a:r>
                      <a:r>
                        <a:rPr lang="cs-CZ" sz="2500" b="1" dirty="0" err="1"/>
                        <a:t>days</a:t>
                      </a:r>
                      <a:r>
                        <a:rPr lang="cs-CZ" sz="2500" b="1" dirty="0"/>
                        <a:t>)</a:t>
                      </a:r>
                    </a:p>
                  </a:txBody>
                  <a:tcPr marL="64294" marR="64294" marT="32147" marB="32147" anchor="ctr"/>
                </a:tc>
                <a:tc gridSpan="2">
                  <a:txBody>
                    <a:bodyPr/>
                    <a:lstStyle/>
                    <a:p>
                      <a:pPr algn="ctr"/>
                      <a:r>
                        <a:rPr lang="cs-CZ" sz="2500" b="1" dirty="0" err="1"/>
                        <a:t>Activity</a:t>
                      </a:r>
                      <a:endParaRPr lang="cs-CZ" sz="2500" b="1" dirty="0"/>
                    </a:p>
                  </a:txBody>
                  <a:tcPr marL="64294" marR="64294" marT="32147" marB="32147" anchor="ctr"/>
                </a:tc>
                <a:tc hMerge="1">
                  <a:txBody>
                    <a:bodyPr/>
                    <a:lstStyle/>
                    <a:p>
                      <a:endParaRPr lang="cs-CZ" dirty="0"/>
                    </a:p>
                  </a:txBody>
                  <a:tcPr/>
                </a:tc>
                <a:extLst>
                  <a:ext uri="{0D108BD9-81ED-4DB2-BD59-A6C34878D82A}">
                    <a16:rowId xmlns:a16="http://schemas.microsoft.com/office/drawing/2014/main" val="10001"/>
                  </a:ext>
                </a:extLst>
              </a:tr>
              <a:tr h="730358">
                <a:tc>
                  <a:txBody>
                    <a:bodyPr/>
                    <a:lstStyle/>
                    <a:p>
                      <a:pPr algn="ctr"/>
                      <a:r>
                        <a:rPr lang="cs-CZ" sz="2500" b="1" dirty="0"/>
                        <a:t>LS</a:t>
                      </a:r>
                    </a:p>
                  </a:txBody>
                  <a:tcPr marL="64294" marR="64294" marT="32147" marB="32147" anchor="ctr"/>
                </a:tc>
                <a:tc>
                  <a:txBody>
                    <a:bodyPr/>
                    <a:lstStyle/>
                    <a:p>
                      <a:pPr algn="ctr"/>
                      <a:r>
                        <a:rPr lang="cs-CZ" sz="2500" b="1" dirty="0"/>
                        <a:t>Free </a:t>
                      </a:r>
                      <a:r>
                        <a:rPr lang="cs-CZ" sz="2500" b="1" dirty="0" err="1"/>
                        <a:t>float</a:t>
                      </a:r>
                      <a:endParaRPr lang="cs-CZ" sz="2500" b="1" dirty="0"/>
                    </a:p>
                  </a:txBody>
                  <a:tcPr marL="64294" marR="64294" marT="32147" marB="32147" anchor="ctr"/>
                </a:tc>
                <a:tc>
                  <a:txBody>
                    <a:bodyPr/>
                    <a:lstStyle/>
                    <a:p>
                      <a:pPr algn="ctr"/>
                      <a:r>
                        <a:rPr lang="cs-CZ" sz="2500" b="1" dirty="0"/>
                        <a:t>LF</a:t>
                      </a:r>
                    </a:p>
                  </a:txBody>
                  <a:tcPr marL="64294" marR="64294" marT="32147" marB="32147" anchor="ct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5280378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Critical</a:t>
            </a:r>
            <a:r>
              <a:rPr lang="cs-CZ" dirty="0"/>
              <a:t> </a:t>
            </a:r>
            <a:r>
              <a:rPr lang="cs-CZ" dirty="0" err="1"/>
              <a:t>Path</a:t>
            </a:r>
            <a:r>
              <a:rPr lang="cs-CZ" dirty="0"/>
              <a:t> </a:t>
            </a:r>
            <a:r>
              <a:rPr lang="cs-CZ" dirty="0" err="1"/>
              <a:t>Method</a:t>
            </a:r>
            <a:endParaRPr lang="cs-CZ" dirty="0"/>
          </a:p>
        </p:txBody>
      </p:sp>
      <p:sp>
        <p:nvSpPr>
          <p:cNvPr id="3" name="Zástupný symbol pro obsah 2"/>
          <p:cNvSpPr>
            <a:spLocks noGrp="1"/>
          </p:cNvSpPr>
          <p:nvPr>
            <p:ph idx="1"/>
          </p:nvPr>
        </p:nvSpPr>
        <p:spPr/>
        <p:txBody>
          <a:bodyPr/>
          <a:lstStyle/>
          <a:p>
            <a:pPr marL="0" indent="0">
              <a:buNone/>
            </a:pPr>
            <a:r>
              <a:rPr lang="cs-CZ" dirty="0" err="1"/>
              <a:t>How</a:t>
            </a:r>
            <a:r>
              <a:rPr lang="cs-CZ" dirty="0"/>
              <a:t> to </a:t>
            </a:r>
            <a:r>
              <a:rPr lang="cs-CZ" dirty="0" err="1"/>
              <a:t>calculte</a:t>
            </a:r>
            <a:r>
              <a:rPr lang="cs-CZ" dirty="0"/>
              <a:t> </a:t>
            </a:r>
            <a:r>
              <a:rPr lang="cs-CZ" dirty="0" err="1"/>
              <a:t>the</a:t>
            </a:r>
            <a:r>
              <a:rPr lang="cs-CZ" dirty="0"/>
              <a:t> </a:t>
            </a:r>
            <a:r>
              <a:rPr lang="cs-CZ" dirty="0" err="1"/>
              <a:t>project´s</a:t>
            </a:r>
            <a:r>
              <a:rPr lang="cs-CZ" dirty="0"/>
              <a:t> </a:t>
            </a:r>
            <a:r>
              <a:rPr lang="cs-CZ" dirty="0" err="1"/>
              <a:t>finish</a:t>
            </a:r>
            <a:r>
              <a:rPr lang="cs-CZ" dirty="0"/>
              <a:t> </a:t>
            </a:r>
            <a:r>
              <a:rPr lang="cs-CZ" dirty="0" err="1"/>
              <a:t>date</a:t>
            </a:r>
            <a:r>
              <a:rPr lang="cs-CZ" dirty="0"/>
              <a:t>?</a:t>
            </a:r>
          </a:p>
          <a:p>
            <a:pPr marL="0" indent="0">
              <a:buNone/>
            </a:pPr>
            <a:endParaRPr lang="cs-CZ" dirty="0"/>
          </a:p>
          <a:p>
            <a:r>
              <a:rPr lang="cs-CZ" b="1" dirty="0"/>
              <a:t>Forward </a:t>
            </a:r>
            <a:r>
              <a:rPr lang="cs-CZ" b="1" dirty="0" err="1"/>
              <a:t>pass</a:t>
            </a:r>
            <a:r>
              <a:rPr lang="cs-CZ" b="1" dirty="0"/>
              <a:t> </a:t>
            </a:r>
            <a:r>
              <a:rPr lang="cs-CZ" b="1" dirty="0" err="1"/>
              <a:t>calculation</a:t>
            </a:r>
            <a:r>
              <a:rPr lang="cs-CZ" dirty="0"/>
              <a:t> (Early Start and Early </a:t>
            </a:r>
            <a:r>
              <a:rPr lang="cs-CZ" dirty="0" err="1"/>
              <a:t>Finish</a:t>
            </a:r>
            <a:r>
              <a:rPr lang="cs-CZ" dirty="0"/>
              <a:t>) – </a:t>
            </a:r>
            <a:r>
              <a:rPr lang="cs-CZ" dirty="0" err="1"/>
              <a:t>searching</a:t>
            </a:r>
            <a:r>
              <a:rPr lang="cs-CZ" dirty="0"/>
              <a:t> </a:t>
            </a:r>
            <a:r>
              <a:rPr lang="cs-CZ" dirty="0" err="1"/>
              <a:t>for</a:t>
            </a:r>
            <a:r>
              <a:rPr lang="cs-CZ" dirty="0"/>
              <a:t> a maximum </a:t>
            </a:r>
            <a:r>
              <a:rPr lang="cs-CZ" dirty="0" err="1"/>
              <a:t>of</a:t>
            </a:r>
            <a:r>
              <a:rPr lang="cs-CZ" dirty="0"/>
              <a:t> early </a:t>
            </a:r>
            <a:r>
              <a:rPr lang="cs-CZ" dirty="0" err="1"/>
              <a:t>finish</a:t>
            </a:r>
            <a:r>
              <a:rPr lang="cs-CZ" dirty="0"/>
              <a:t> </a:t>
            </a:r>
            <a:r>
              <a:rPr lang="cs-CZ" dirty="0" err="1"/>
              <a:t>of</a:t>
            </a:r>
            <a:r>
              <a:rPr lang="cs-CZ" dirty="0"/>
              <a:t> </a:t>
            </a:r>
            <a:r>
              <a:rPr lang="cs-CZ" dirty="0" err="1"/>
              <a:t>immediate</a:t>
            </a:r>
            <a:r>
              <a:rPr lang="cs-CZ" dirty="0"/>
              <a:t> </a:t>
            </a:r>
            <a:r>
              <a:rPr lang="cs-CZ" dirty="0" err="1"/>
              <a:t>predessesors</a:t>
            </a:r>
            <a:r>
              <a:rPr lang="cs-CZ" dirty="0"/>
              <a:t> = early start </a:t>
            </a:r>
            <a:r>
              <a:rPr lang="cs-CZ" dirty="0" err="1"/>
              <a:t>of</a:t>
            </a:r>
            <a:r>
              <a:rPr lang="cs-CZ" dirty="0"/>
              <a:t> </a:t>
            </a:r>
            <a:r>
              <a:rPr lang="cs-CZ" dirty="0" err="1"/>
              <a:t>an</a:t>
            </a:r>
            <a:r>
              <a:rPr lang="cs-CZ" dirty="0"/>
              <a:t> </a:t>
            </a:r>
            <a:r>
              <a:rPr lang="cs-CZ" dirty="0" err="1"/>
              <a:t>activity</a:t>
            </a:r>
            <a:endParaRPr lang="cs-CZ" dirty="0"/>
          </a:p>
          <a:p>
            <a:r>
              <a:rPr lang="cs-CZ" b="1" dirty="0" err="1"/>
              <a:t>Backward</a:t>
            </a:r>
            <a:r>
              <a:rPr lang="cs-CZ" b="1" dirty="0"/>
              <a:t> </a:t>
            </a:r>
            <a:r>
              <a:rPr lang="cs-CZ" b="1" dirty="0" err="1"/>
              <a:t>pass</a:t>
            </a:r>
            <a:r>
              <a:rPr lang="cs-CZ" b="1" dirty="0"/>
              <a:t> </a:t>
            </a:r>
            <a:r>
              <a:rPr lang="cs-CZ" b="1" dirty="0" err="1"/>
              <a:t>calculation</a:t>
            </a:r>
            <a:r>
              <a:rPr lang="cs-CZ" b="1" dirty="0"/>
              <a:t> </a:t>
            </a:r>
            <a:r>
              <a:rPr lang="cs-CZ" dirty="0"/>
              <a:t>(Late Start and Late </a:t>
            </a:r>
            <a:r>
              <a:rPr lang="cs-CZ" dirty="0" err="1"/>
              <a:t>finish</a:t>
            </a:r>
            <a:r>
              <a:rPr lang="cs-CZ" dirty="0"/>
              <a:t>) – </a:t>
            </a:r>
            <a:r>
              <a:rPr lang="cs-CZ" dirty="0" err="1"/>
              <a:t>searching</a:t>
            </a:r>
            <a:r>
              <a:rPr lang="cs-CZ" dirty="0"/>
              <a:t> </a:t>
            </a:r>
            <a:r>
              <a:rPr lang="cs-CZ" dirty="0" err="1"/>
              <a:t>for</a:t>
            </a:r>
            <a:r>
              <a:rPr lang="cs-CZ" dirty="0"/>
              <a:t> a </a:t>
            </a:r>
            <a:r>
              <a:rPr lang="cs-CZ" dirty="0" err="1"/>
              <a:t>minimun</a:t>
            </a:r>
            <a:r>
              <a:rPr lang="cs-CZ" dirty="0"/>
              <a:t> </a:t>
            </a:r>
            <a:r>
              <a:rPr lang="cs-CZ" dirty="0" err="1"/>
              <a:t>of</a:t>
            </a:r>
            <a:r>
              <a:rPr lang="cs-CZ" dirty="0"/>
              <a:t> early start </a:t>
            </a:r>
            <a:r>
              <a:rPr lang="cs-CZ" dirty="0" err="1"/>
              <a:t>of</a:t>
            </a:r>
            <a:r>
              <a:rPr lang="cs-CZ" dirty="0"/>
              <a:t> </a:t>
            </a:r>
            <a:r>
              <a:rPr lang="cs-CZ" dirty="0" err="1"/>
              <a:t>immediate</a:t>
            </a:r>
            <a:r>
              <a:rPr lang="cs-CZ" dirty="0"/>
              <a:t> </a:t>
            </a:r>
            <a:r>
              <a:rPr lang="cs-CZ" dirty="0" err="1"/>
              <a:t>successors</a:t>
            </a:r>
            <a:r>
              <a:rPr lang="cs-CZ" dirty="0"/>
              <a:t> = </a:t>
            </a:r>
            <a:r>
              <a:rPr lang="cs-CZ" dirty="0" err="1"/>
              <a:t>late</a:t>
            </a:r>
            <a:r>
              <a:rPr lang="cs-CZ" dirty="0"/>
              <a:t> </a:t>
            </a:r>
            <a:r>
              <a:rPr lang="cs-CZ" dirty="0" err="1"/>
              <a:t>finish</a:t>
            </a:r>
            <a:r>
              <a:rPr lang="cs-CZ" dirty="0"/>
              <a:t> </a:t>
            </a:r>
            <a:r>
              <a:rPr lang="cs-CZ" dirty="0" err="1"/>
              <a:t>of</a:t>
            </a:r>
            <a:r>
              <a:rPr lang="cs-CZ" dirty="0"/>
              <a:t> </a:t>
            </a:r>
            <a:r>
              <a:rPr lang="cs-CZ" dirty="0" err="1"/>
              <a:t>an</a:t>
            </a:r>
            <a:r>
              <a:rPr lang="cs-CZ" dirty="0"/>
              <a:t> </a:t>
            </a:r>
            <a:r>
              <a:rPr lang="cs-CZ" dirty="0" err="1"/>
              <a:t>activity</a:t>
            </a:r>
            <a:endParaRPr lang="cs-CZ" dirty="0"/>
          </a:p>
          <a:p>
            <a:endParaRPr lang="cs-CZ" dirty="0"/>
          </a:p>
        </p:txBody>
      </p:sp>
    </p:spTree>
    <p:extLst>
      <p:ext uri="{BB962C8B-B14F-4D97-AF65-F5344CB8AC3E}">
        <p14:creationId xmlns:p14="http://schemas.microsoft.com/office/powerpoint/2010/main" val="21069181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CPM </a:t>
            </a:r>
            <a:r>
              <a:rPr lang="cs-CZ" dirty="0" err="1"/>
              <a:t>example</a:t>
            </a:r>
            <a:endParaRPr lang="cs-CZ" dirty="0"/>
          </a:p>
        </p:txBody>
      </p:sp>
      <p:sp>
        <p:nvSpPr>
          <p:cNvPr id="4" name="Obdélník 3"/>
          <p:cNvSpPr/>
          <p:nvPr/>
        </p:nvSpPr>
        <p:spPr bwMode="auto">
          <a:xfrm>
            <a:off x="3210054" y="2321021"/>
            <a:ext cx="1215135" cy="759459"/>
          </a:xfrm>
          <a:prstGeom prst="rect">
            <a:avLst/>
          </a:prstGeom>
          <a:solidFill>
            <a:schemeClr val="accent1">
              <a:lumMod val="20000"/>
              <a:lumOff val="80000"/>
              <a:alpha val="24901"/>
            </a:schemeClr>
          </a:solidFill>
          <a:ln w="25400" cap="flat" cmpd="sng" algn="ctr">
            <a:solidFill>
              <a:srgbClr val="5F7BAE">
                <a:alpha val="50000"/>
              </a:srgbClr>
            </a:solidFill>
            <a:prstDash val="solid"/>
            <a:round/>
            <a:headEnd type="none" w="med" len="med"/>
            <a:tailEnd type="none" w="med" len="med"/>
          </a:ln>
          <a:effectLst/>
        </p:spPr>
        <p:txBody>
          <a:bodyPr vert="horz" wrap="square" lIns="64294" tIns="32147" rIns="64294" bIns="32147" numCol="1" rtlCol="0" anchor="ctr" anchorCtr="0" compatLnSpc="1">
            <a:prstTxWarp prst="textNoShape">
              <a:avLst/>
            </a:prstTxWarp>
          </a:bodyPr>
          <a:lstStyle/>
          <a:p>
            <a:pPr marL="0" marR="0" lvl="0" indent="0" algn="ctr" defTabSz="642915" rtl="0" eaLnBrk="1" fontAlgn="base" latinLnBrk="0" hangingPunct="1">
              <a:lnSpc>
                <a:spcPct val="100000"/>
              </a:lnSpc>
              <a:spcBef>
                <a:spcPct val="0"/>
              </a:spcBef>
              <a:spcAft>
                <a:spcPct val="0"/>
              </a:spcAft>
              <a:buClrTx/>
              <a:buSzTx/>
              <a:buFontTx/>
              <a:buNone/>
              <a:tabLst/>
              <a:defRPr/>
            </a:pPr>
            <a:r>
              <a:rPr kumimoji="0" lang="cs-CZ" sz="1800" b="1" i="0" u="none" strike="noStrike" kern="1200" cap="none" spc="0" normalizeH="0" baseline="0" noProof="0" dirty="0">
                <a:ln>
                  <a:noFill/>
                </a:ln>
                <a:solidFill>
                  <a:srgbClr val="0000DC"/>
                </a:solidFill>
                <a:effectLst/>
                <a:uLnTx/>
                <a:uFillTx/>
                <a:latin typeface="Arial"/>
                <a:ea typeface="ヒラギノ明朝 ProN W3" charset="0"/>
                <a:cs typeface="ヒラギノ明朝 ProN W3" charset="0"/>
                <a:sym typeface="Palatino" charset="0"/>
              </a:rPr>
              <a:t>A </a:t>
            </a:r>
          </a:p>
          <a:p>
            <a:pPr marL="0" marR="0" lvl="0" indent="0" algn="ctr" defTabSz="642915" rtl="0" eaLnBrk="1" fontAlgn="base" latinLnBrk="0" hangingPunct="1">
              <a:lnSpc>
                <a:spcPct val="100000"/>
              </a:lnSpc>
              <a:spcBef>
                <a:spcPct val="0"/>
              </a:spcBef>
              <a:spcAft>
                <a:spcPct val="0"/>
              </a:spcAft>
              <a:buClrTx/>
              <a:buSzTx/>
              <a:buFontTx/>
              <a:buNone/>
              <a:tabLst/>
              <a:defRPr/>
            </a:pPr>
            <a:r>
              <a:rPr kumimoji="0" lang="cs-CZ" sz="1800" b="1" i="0" u="none" strike="noStrike" kern="1200" cap="none" spc="0" normalizeH="0" baseline="0" noProof="0" dirty="0">
                <a:ln>
                  <a:noFill/>
                </a:ln>
                <a:solidFill>
                  <a:srgbClr val="0000DC"/>
                </a:solidFill>
                <a:effectLst/>
                <a:uLnTx/>
                <a:uFillTx/>
                <a:latin typeface="Arial"/>
                <a:ea typeface="+mn-ea"/>
                <a:cs typeface="+mn-cs"/>
              </a:rPr>
              <a:t>2</a:t>
            </a:r>
            <a:endParaRPr kumimoji="0" lang="cs-CZ" sz="1800" b="1" i="0" u="none" strike="noStrike" kern="1200" cap="none" spc="0" normalizeH="0" baseline="0" noProof="0" dirty="0">
              <a:ln>
                <a:noFill/>
              </a:ln>
              <a:solidFill>
                <a:srgbClr val="0000DC"/>
              </a:solidFill>
              <a:effectLst/>
              <a:uLnTx/>
              <a:uFillTx/>
              <a:latin typeface="Arial"/>
              <a:ea typeface="+mn-ea"/>
              <a:cs typeface="+mn-cs"/>
              <a:sym typeface="Palatino" charset="0"/>
            </a:endParaRPr>
          </a:p>
        </p:txBody>
      </p:sp>
      <p:sp>
        <p:nvSpPr>
          <p:cNvPr id="5" name="Obdélník 4"/>
          <p:cNvSpPr/>
          <p:nvPr/>
        </p:nvSpPr>
        <p:spPr bwMode="auto">
          <a:xfrm>
            <a:off x="9032576" y="3197517"/>
            <a:ext cx="1215135" cy="759459"/>
          </a:xfrm>
          <a:prstGeom prst="rect">
            <a:avLst/>
          </a:prstGeom>
          <a:solidFill>
            <a:schemeClr val="accent1">
              <a:lumMod val="20000"/>
              <a:lumOff val="80000"/>
              <a:alpha val="24901"/>
            </a:schemeClr>
          </a:solidFill>
          <a:ln w="25400" cap="flat" cmpd="sng" algn="ctr">
            <a:solidFill>
              <a:srgbClr val="5F7BAE">
                <a:alpha val="50000"/>
              </a:srgbClr>
            </a:solidFill>
            <a:prstDash val="solid"/>
            <a:round/>
            <a:headEnd type="none" w="med" len="med"/>
            <a:tailEnd type="none" w="med" len="med"/>
          </a:ln>
          <a:effectLst/>
        </p:spPr>
        <p:txBody>
          <a:bodyPr vert="horz" wrap="square" lIns="64294" tIns="32147" rIns="64294" bIns="32147" numCol="1" rtlCol="0" anchor="ctr" anchorCtr="0" compatLnSpc="1">
            <a:prstTxWarp prst="textNoShape">
              <a:avLst/>
            </a:prstTxWarp>
          </a:bodyPr>
          <a:lstStyle/>
          <a:p>
            <a:pPr marL="0" marR="0" lvl="0" indent="0" algn="ctr" defTabSz="642915" rtl="0" eaLnBrk="1" fontAlgn="base" latinLnBrk="0" hangingPunct="1">
              <a:lnSpc>
                <a:spcPct val="100000"/>
              </a:lnSpc>
              <a:spcBef>
                <a:spcPct val="0"/>
              </a:spcBef>
              <a:spcAft>
                <a:spcPct val="0"/>
              </a:spcAft>
              <a:buClrTx/>
              <a:buSzTx/>
              <a:buFontTx/>
              <a:buNone/>
              <a:tabLst/>
              <a:defRPr/>
            </a:pPr>
            <a:r>
              <a:rPr kumimoji="0" lang="cs-CZ" sz="1800" b="1" i="0" u="none" strike="noStrike" kern="1200" cap="none" spc="0" normalizeH="0" baseline="0" noProof="0" dirty="0" err="1">
                <a:ln>
                  <a:noFill/>
                </a:ln>
                <a:solidFill>
                  <a:srgbClr val="0000DC"/>
                </a:solidFill>
                <a:effectLst/>
                <a:uLnTx/>
                <a:uFillTx/>
                <a:latin typeface="Arial"/>
                <a:ea typeface="+mn-ea"/>
                <a:cs typeface="+mn-cs"/>
              </a:rPr>
              <a:t>Finish</a:t>
            </a:r>
            <a:endParaRPr kumimoji="0" lang="cs-CZ" sz="1800" b="1" i="0" u="none" strike="noStrike" kern="1200" cap="none" spc="0" normalizeH="0" baseline="0" noProof="0" dirty="0">
              <a:ln>
                <a:noFill/>
              </a:ln>
              <a:solidFill>
                <a:srgbClr val="0000DC"/>
              </a:solidFill>
              <a:effectLst/>
              <a:uLnTx/>
              <a:uFillTx/>
              <a:latin typeface="Arial"/>
              <a:ea typeface="ヒラギノ明朝 ProN W3" charset="0"/>
              <a:cs typeface="ヒラギノ明朝 ProN W3" charset="0"/>
              <a:sym typeface="Palatino" charset="0"/>
            </a:endParaRPr>
          </a:p>
        </p:txBody>
      </p:sp>
      <p:sp>
        <p:nvSpPr>
          <p:cNvPr id="6" name="Obdélník 5"/>
          <p:cNvSpPr/>
          <p:nvPr/>
        </p:nvSpPr>
        <p:spPr bwMode="auto">
          <a:xfrm>
            <a:off x="1777294" y="3318548"/>
            <a:ext cx="1215135" cy="759459"/>
          </a:xfrm>
          <a:prstGeom prst="rect">
            <a:avLst/>
          </a:prstGeom>
          <a:solidFill>
            <a:schemeClr val="accent1">
              <a:lumMod val="20000"/>
              <a:lumOff val="80000"/>
              <a:alpha val="24901"/>
            </a:schemeClr>
          </a:solidFill>
          <a:ln w="25400" cap="flat" cmpd="sng" algn="ctr">
            <a:solidFill>
              <a:srgbClr val="5F7BAE">
                <a:alpha val="50000"/>
              </a:srgbClr>
            </a:solidFill>
            <a:prstDash val="solid"/>
            <a:round/>
            <a:headEnd type="none" w="med" len="med"/>
            <a:tailEnd type="none" w="med" len="med"/>
          </a:ln>
          <a:effectLst/>
        </p:spPr>
        <p:txBody>
          <a:bodyPr vert="horz" wrap="square" lIns="64294" tIns="32147" rIns="64294" bIns="32147" numCol="1" rtlCol="0" anchor="ctr" anchorCtr="0" compatLnSpc="1">
            <a:prstTxWarp prst="textNoShape">
              <a:avLst/>
            </a:prstTxWarp>
          </a:bodyPr>
          <a:lstStyle/>
          <a:p>
            <a:pPr marL="0" marR="0" lvl="0" indent="0" algn="ctr" defTabSz="642915" rtl="0" eaLnBrk="1" fontAlgn="base" latinLnBrk="0" hangingPunct="1">
              <a:lnSpc>
                <a:spcPct val="100000"/>
              </a:lnSpc>
              <a:spcBef>
                <a:spcPct val="0"/>
              </a:spcBef>
              <a:spcAft>
                <a:spcPct val="0"/>
              </a:spcAft>
              <a:buClrTx/>
              <a:buSzTx/>
              <a:buFontTx/>
              <a:buNone/>
              <a:tabLst/>
              <a:defRPr/>
            </a:pPr>
            <a:r>
              <a:rPr kumimoji="0" lang="cs-CZ" sz="1687" b="1" i="0" u="none" strike="noStrike" kern="1200" cap="none" spc="0" normalizeH="0" baseline="0" noProof="0" dirty="0">
                <a:ln>
                  <a:noFill/>
                </a:ln>
                <a:solidFill>
                  <a:srgbClr val="0000DC"/>
                </a:solidFill>
                <a:effectLst/>
                <a:uLnTx/>
                <a:uFillTx/>
                <a:latin typeface="Tahoma" pitchFamily="34" charset="0"/>
                <a:ea typeface="+mn-ea"/>
                <a:cs typeface="+mn-cs"/>
              </a:rPr>
              <a:t>Start</a:t>
            </a:r>
            <a:endParaRPr kumimoji="0" lang="cs-CZ" sz="2672" b="1" i="0" u="none" strike="noStrike" kern="1200" cap="none" spc="0" normalizeH="0" baseline="0" noProof="0" dirty="0">
              <a:ln>
                <a:noFill/>
              </a:ln>
              <a:solidFill>
                <a:srgbClr val="0000DC"/>
              </a:solidFill>
              <a:effectLst/>
              <a:uLnTx/>
              <a:uFillTx/>
              <a:latin typeface="Palatino" charset="0"/>
              <a:ea typeface="ヒラギノ明朝 ProN W3" charset="0"/>
              <a:cs typeface="ヒラギノ明朝 ProN W3" charset="0"/>
              <a:sym typeface="Palatino" charset="0"/>
            </a:endParaRPr>
          </a:p>
        </p:txBody>
      </p:sp>
      <p:sp>
        <p:nvSpPr>
          <p:cNvPr id="7" name="Obdélník 6"/>
          <p:cNvSpPr/>
          <p:nvPr/>
        </p:nvSpPr>
        <p:spPr bwMode="auto">
          <a:xfrm>
            <a:off x="7341831" y="4343656"/>
            <a:ext cx="1215135" cy="759459"/>
          </a:xfrm>
          <a:prstGeom prst="rect">
            <a:avLst/>
          </a:prstGeom>
          <a:solidFill>
            <a:schemeClr val="accent1">
              <a:lumMod val="20000"/>
              <a:lumOff val="80000"/>
              <a:alpha val="24901"/>
            </a:schemeClr>
          </a:solidFill>
          <a:ln w="25400" cap="flat" cmpd="sng" algn="ctr">
            <a:solidFill>
              <a:srgbClr val="5F7BAE">
                <a:alpha val="50000"/>
              </a:srgbClr>
            </a:solidFill>
            <a:prstDash val="solid"/>
            <a:round/>
            <a:headEnd type="none" w="med" len="med"/>
            <a:tailEnd type="none" w="med" len="med"/>
          </a:ln>
          <a:effectLst/>
        </p:spPr>
        <p:txBody>
          <a:bodyPr vert="horz" wrap="square" lIns="64294" tIns="32147" rIns="64294" bIns="32147" numCol="1" rtlCol="0" anchor="ctr" anchorCtr="0" compatLnSpc="1">
            <a:prstTxWarp prst="textNoShape">
              <a:avLst/>
            </a:prstTxWarp>
          </a:bodyPr>
          <a:lstStyle/>
          <a:p>
            <a:pPr marL="0" marR="0" lvl="0" indent="0" algn="ctr" defTabSz="642915" rtl="0" eaLnBrk="1" fontAlgn="base" latinLnBrk="0" hangingPunct="1">
              <a:lnSpc>
                <a:spcPct val="100000"/>
              </a:lnSpc>
              <a:spcBef>
                <a:spcPct val="0"/>
              </a:spcBef>
              <a:spcAft>
                <a:spcPct val="0"/>
              </a:spcAft>
              <a:buClrTx/>
              <a:buSzTx/>
              <a:buFontTx/>
              <a:buNone/>
              <a:tabLst/>
              <a:defRPr/>
            </a:pPr>
            <a:r>
              <a:rPr kumimoji="0" lang="cs-CZ" sz="1800" b="1" i="0" u="none" strike="noStrike" kern="1200" cap="none" spc="0" normalizeH="0" baseline="0" noProof="0" dirty="0">
                <a:ln>
                  <a:noFill/>
                </a:ln>
                <a:solidFill>
                  <a:srgbClr val="0000DC"/>
                </a:solidFill>
                <a:effectLst/>
                <a:uLnTx/>
                <a:uFillTx/>
                <a:latin typeface="Arial"/>
                <a:ea typeface="+mn-ea"/>
                <a:cs typeface="+mn-cs"/>
              </a:rPr>
              <a:t>F</a:t>
            </a:r>
          </a:p>
          <a:p>
            <a:pPr marL="0" marR="0" lvl="0" indent="0" algn="ctr" defTabSz="642915" rtl="0" eaLnBrk="1" fontAlgn="base" latinLnBrk="0" hangingPunct="1">
              <a:lnSpc>
                <a:spcPct val="100000"/>
              </a:lnSpc>
              <a:spcBef>
                <a:spcPct val="0"/>
              </a:spcBef>
              <a:spcAft>
                <a:spcPct val="0"/>
              </a:spcAft>
              <a:buClrTx/>
              <a:buSzTx/>
              <a:buFontTx/>
              <a:buNone/>
              <a:tabLst/>
              <a:defRPr/>
            </a:pPr>
            <a:r>
              <a:rPr kumimoji="0" lang="cs-CZ" sz="1800" b="1" i="0" u="none" strike="noStrike" kern="1200" cap="none" spc="0" normalizeH="0" baseline="0" noProof="0" dirty="0">
                <a:ln>
                  <a:noFill/>
                </a:ln>
                <a:solidFill>
                  <a:srgbClr val="0000DC"/>
                </a:solidFill>
                <a:effectLst/>
                <a:uLnTx/>
                <a:uFillTx/>
                <a:latin typeface="Arial"/>
                <a:ea typeface="ヒラギノ明朝 ProN W3" charset="0"/>
                <a:cs typeface="ヒラギノ明朝 ProN W3" charset="0"/>
                <a:sym typeface="Palatino" charset="0"/>
              </a:rPr>
              <a:t>2</a:t>
            </a:r>
          </a:p>
        </p:txBody>
      </p:sp>
      <p:sp>
        <p:nvSpPr>
          <p:cNvPr id="8" name="Obdélník 7"/>
          <p:cNvSpPr/>
          <p:nvPr/>
        </p:nvSpPr>
        <p:spPr bwMode="auto">
          <a:xfrm>
            <a:off x="5368789" y="4330471"/>
            <a:ext cx="1215135" cy="759459"/>
          </a:xfrm>
          <a:prstGeom prst="rect">
            <a:avLst/>
          </a:prstGeom>
          <a:solidFill>
            <a:schemeClr val="accent1">
              <a:lumMod val="20000"/>
              <a:lumOff val="80000"/>
              <a:alpha val="24901"/>
            </a:schemeClr>
          </a:solidFill>
          <a:ln w="25400" cap="flat" cmpd="sng" algn="ctr">
            <a:solidFill>
              <a:srgbClr val="5F7BAE">
                <a:alpha val="50000"/>
              </a:srgbClr>
            </a:solidFill>
            <a:prstDash val="solid"/>
            <a:round/>
            <a:headEnd type="none" w="med" len="med"/>
            <a:tailEnd type="none" w="med" len="med"/>
          </a:ln>
          <a:effectLst/>
        </p:spPr>
        <p:txBody>
          <a:bodyPr vert="horz" wrap="square" lIns="64294" tIns="32147" rIns="64294" bIns="32147" numCol="1" rtlCol="0" anchor="ctr" anchorCtr="0" compatLnSpc="1">
            <a:prstTxWarp prst="textNoShape">
              <a:avLst/>
            </a:prstTxWarp>
          </a:bodyPr>
          <a:lstStyle/>
          <a:p>
            <a:pPr marL="0" marR="0" lvl="0" indent="0" algn="ctr" defTabSz="642915" rtl="0" eaLnBrk="1" fontAlgn="base" latinLnBrk="0" hangingPunct="1">
              <a:lnSpc>
                <a:spcPct val="100000"/>
              </a:lnSpc>
              <a:spcBef>
                <a:spcPct val="0"/>
              </a:spcBef>
              <a:spcAft>
                <a:spcPct val="0"/>
              </a:spcAft>
              <a:buClrTx/>
              <a:buSzTx/>
              <a:buFontTx/>
              <a:buNone/>
              <a:tabLst/>
              <a:defRPr/>
            </a:pPr>
            <a:r>
              <a:rPr kumimoji="0" lang="cs-CZ" sz="1800" b="1" i="0" u="none" strike="noStrike" kern="1200" cap="none" spc="0" normalizeH="0" baseline="0" noProof="0" dirty="0">
                <a:ln>
                  <a:noFill/>
                </a:ln>
                <a:solidFill>
                  <a:srgbClr val="0000DC"/>
                </a:solidFill>
                <a:effectLst/>
                <a:uLnTx/>
                <a:uFillTx/>
                <a:latin typeface="Arial"/>
                <a:ea typeface="ヒラギノ明朝 ProN W3" charset="0"/>
                <a:cs typeface="ヒラギノ明朝 ProN W3" charset="0"/>
                <a:sym typeface="Palatino" charset="0"/>
              </a:rPr>
              <a:t>D</a:t>
            </a:r>
          </a:p>
          <a:p>
            <a:pPr marL="0" marR="0" lvl="0" indent="0" algn="ctr" defTabSz="642915" rtl="0" eaLnBrk="1" fontAlgn="base" latinLnBrk="0" hangingPunct="1">
              <a:lnSpc>
                <a:spcPct val="100000"/>
              </a:lnSpc>
              <a:spcBef>
                <a:spcPct val="0"/>
              </a:spcBef>
              <a:spcAft>
                <a:spcPct val="0"/>
              </a:spcAft>
              <a:buClrTx/>
              <a:buSzTx/>
              <a:buFontTx/>
              <a:buNone/>
              <a:tabLst/>
              <a:defRPr/>
            </a:pPr>
            <a:r>
              <a:rPr kumimoji="0" lang="cs-CZ" sz="1800" b="1" i="0" u="none" strike="noStrike" kern="1200" cap="none" spc="0" normalizeH="0" baseline="0" noProof="0" dirty="0">
                <a:ln>
                  <a:noFill/>
                </a:ln>
                <a:solidFill>
                  <a:srgbClr val="0000DC"/>
                </a:solidFill>
                <a:effectLst/>
                <a:uLnTx/>
                <a:uFillTx/>
                <a:latin typeface="Arial"/>
                <a:ea typeface="+mn-ea"/>
                <a:cs typeface="+mn-cs"/>
              </a:rPr>
              <a:t>6</a:t>
            </a:r>
            <a:endParaRPr kumimoji="0" lang="cs-CZ" sz="1800" b="1" i="0" u="none" strike="noStrike" kern="1200" cap="none" spc="0" normalizeH="0" baseline="0" noProof="0" dirty="0">
              <a:ln>
                <a:noFill/>
              </a:ln>
              <a:solidFill>
                <a:srgbClr val="0000DC"/>
              </a:solidFill>
              <a:effectLst/>
              <a:uLnTx/>
              <a:uFillTx/>
              <a:latin typeface="Arial"/>
              <a:ea typeface="ヒラギノ明朝 ProN W3" charset="0"/>
              <a:cs typeface="ヒラギノ明朝 ProN W3" charset="0"/>
              <a:sym typeface="Palatino" charset="0"/>
            </a:endParaRPr>
          </a:p>
        </p:txBody>
      </p:sp>
      <p:sp>
        <p:nvSpPr>
          <p:cNvPr id="9" name="Obdélník 8"/>
          <p:cNvSpPr/>
          <p:nvPr/>
        </p:nvSpPr>
        <p:spPr bwMode="auto">
          <a:xfrm>
            <a:off x="3217676" y="4330471"/>
            <a:ext cx="1215135" cy="759459"/>
          </a:xfrm>
          <a:prstGeom prst="rect">
            <a:avLst/>
          </a:prstGeom>
          <a:solidFill>
            <a:schemeClr val="accent1">
              <a:lumMod val="20000"/>
              <a:lumOff val="80000"/>
              <a:alpha val="24901"/>
            </a:schemeClr>
          </a:solidFill>
          <a:ln w="25400" cap="flat" cmpd="sng" algn="ctr">
            <a:solidFill>
              <a:srgbClr val="5F7BAE">
                <a:alpha val="50000"/>
              </a:srgbClr>
            </a:solidFill>
            <a:prstDash val="solid"/>
            <a:round/>
            <a:headEnd type="none" w="med" len="med"/>
            <a:tailEnd type="none" w="med" len="med"/>
          </a:ln>
          <a:effectLst/>
        </p:spPr>
        <p:txBody>
          <a:bodyPr vert="horz" wrap="square" lIns="64294" tIns="32147" rIns="64294" bIns="32147" numCol="1" rtlCol="0" anchor="ctr" anchorCtr="0" compatLnSpc="1">
            <a:prstTxWarp prst="textNoShape">
              <a:avLst/>
            </a:prstTxWarp>
          </a:bodyPr>
          <a:lstStyle/>
          <a:p>
            <a:pPr marL="0" marR="0" lvl="0" indent="0" algn="ctr" defTabSz="642915" rtl="0" eaLnBrk="1" fontAlgn="base" latinLnBrk="0" hangingPunct="1">
              <a:lnSpc>
                <a:spcPct val="100000"/>
              </a:lnSpc>
              <a:spcBef>
                <a:spcPct val="0"/>
              </a:spcBef>
              <a:spcAft>
                <a:spcPct val="0"/>
              </a:spcAft>
              <a:buClrTx/>
              <a:buSzTx/>
              <a:buFontTx/>
              <a:buNone/>
              <a:tabLst/>
              <a:defRPr/>
            </a:pPr>
            <a:r>
              <a:rPr kumimoji="0" lang="cs-CZ" sz="1800" b="1" i="0" u="none" strike="noStrike" kern="1200" cap="none" spc="0" normalizeH="0" baseline="0" noProof="0" dirty="0">
                <a:ln>
                  <a:noFill/>
                </a:ln>
                <a:solidFill>
                  <a:srgbClr val="0000DC"/>
                </a:solidFill>
                <a:effectLst/>
                <a:uLnTx/>
                <a:uFillTx/>
                <a:latin typeface="Arial"/>
                <a:ea typeface="+mn-ea"/>
                <a:cs typeface="+mn-cs"/>
              </a:rPr>
              <a:t>B</a:t>
            </a:r>
          </a:p>
          <a:p>
            <a:pPr marL="0" marR="0" lvl="0" indent="0" algn="ctr" defTabSz="642915" rtl="0" eaLnBrk="1" fontAlgn="base" latinLnBrk="0" hangingPunct="1">
              <a:lnSpc>
                <a:spcPct val="100000"/>
              </a:lnSpc>
              <a:spcBef>
                <a:spcPct val="0"/>
              </a:spcBef>
              <a:spcAft>
                <a:spcPct val="0"/>
              </a:spcAft>
              <a:buClrTx/>
              <a:buSzTx/>
              <a:buFontTx/>
              <a:buNone/>
              <a:tabLst/>
              <a:defRPr/>
            </a:pPr>
            <a:r>
              <a:rPr kumimoji="0" lang="cs-CZ" sz="1800" b="1" i="0" u="none" strike="noStrike" kern="1200" cap="none" spc="0" normalizeH="0" baseline="0" noProof="0" dirty="0">
                <a:ln>
                  <a:noFill/>
                </a:ln>
                <a:solidFill>
                  <a:srgbClr val="0000DC"/>
                </a:solidFill>
                <a:effectLst/>
                <a:uLnTx/>
                <a:uFillTx/>
                <a:latin typeface="Arial"/>
                <a:ea typeface="ヒラギノ明朝 ProN W3" charset="0"/>
                <a:cs typeface="ヒラギノ明朝 ProN W3" charset="0"/>
                <a:sym typeface="Palatino" charset="0"/>
              </a:rPr>
              <a:t>5</a:t>
            </a:r>
          </a:p>
        </p:txBody>
      </p:sp>
      <p:sp>
        <p:nvSpPr>
          <p:cNvPr id="10" name="Obdélník 9"/>
          <p:cNvSpPr/>
          <p:nvPr/>
        </p:nvSpPr>
        <p:spPr bwMode="auto">
          <a:xfrm>
            <a:off x="7361766" y="2311830"/>
            <a:ext cx="1215135" cy="759459"/>
          </a:xfrm>
          <a:prstGeom prst="rect">
            <a:avLst/>
          </a:prstGeom>
          <a:solidFill>
            <a:schemeClr val="accent1">
              <a:lumMod val="20000"/>
              <a:lumOff val="80000"/>
              <a:alpha val="24901"/>
            </a:schemeClr>
          </a:solidFill>
          <a:ln w="25400" cap="flat" cmpd="sng" algn="ctr">
            <a:solidFill>
              <a:srgbClr val="5F7BAE">
                <a:alpha val="50000"/>
              </a:srgbClr>
            </a:solidFill>
            <a:prstDash val="solid"/>
            <a:round/>
            <a:headEnd type="none" w="med" len="med"/>
            <a:tailEnd type="none" w="med" len="med"/>
          </a:ln>
          <a:effectLst/>
        </p:spPr>
        <p:txBody>
          <a:bodyPr vert="horz" wrap="square" lIns="64294" tIns="32147" rIns="64294" bIns="32147" numCol="1" rtlCol="0" anchor="ctr" anchorCtr="0" compatLnSpc="1">
            <a:prstTxWarp prst="textNoShape">
              <a:avLst/>
            </a:prstTxWarp>
          </a:bodyPr>
          <a:lstStyle/>
          <a:p>
            <a:pPr marL="0" marR="0" lvl="0" indent="0" algn="ctr" defTabSz="642915" rtl="0" eaLnBrk="1" fontAlgn="base" latinLnBrk="0" hangingPunct="1">
              <a:lnSpc>
                <a:spcPct val="100000"/>
              </a:lnSpc>
              <a:spcBef>
                <a:spcPct val="0"/>
              </a:spcBef>
              <a:spcAft>
                <a:spcPct val="0"/>
              </a:spcAft>
              <a:buClrTx/>
              <a:buSzTx/>
              <a:buFontTx/>
              <a:buNone/>
              <a:tabLst/>
              <a:defRPr/>
            </a:pPr>
            <a:r>
              <a:rPr kumimoji="0" lang="cs-CZ" sz="1800" b="1" i="0" u="none" strike="noStrike" kern="1200" cap="none" spc="0" normalizeH="0" baseline="0" noProof="0" dirty="0">
                <a:ln>
                  <a:noFill/>
                </a:ln>
                <a:solidFill>
                  <a:srgbClr val="0000DC"/>
                </a:solidFill>
                <a:effectLst/>
                <a:uLnTx/>
                <a:uFillTx/>
                <a:latin typeface="Arial"/>
                <a:ea typeface="+mn-ea"/>
                <a:cs typeface="+mn-cs"/>
              </a:rPr>
              <a:t>E</a:t>
            </a:r>
          </a:p>
          <a:p>
            <a:pPr marL="0" marR="0" lvl="0" indent="0" algn="ctr" defTabSz="642915" rtl="0" eaLnBrk="1" fontAlgn="base" latinLnBrk="0" hangingPunct="1">
              <a:lnSpc>
                <a:spcPct val="100000"/>
              </a:lnSpc>
              <a:spcBef>
                <a:spcPct val="0"/>
              </a:spcBef>
              <a:spcAft>
                <a:spcPct val="0"/>
              </a:spcAft>
              <a:buClrTx/>
              <a:buSzTx/>
              <a:buFontTx/>
              <a:buNone/>
              <a:tabLst/>
              <a:defRPr/>
            </a:pPr>
            <a:r>
              <a:rPr kumimoji="0" lang="cs-CZ" sz="1800" b="1" i="0" u="none" strike="noStrike" kern="1200" cap="none" spc="0" normalizeH="0" baseline="0" noProof="0" dirty="0">
                <a:ln>
                  <a:noFill/>
                </a:ln>
                <a:solidFill>
                  <a:srgbClr val="0000DC"/>
                </a:solidFill>
                <a:effectLst/>
                <a:uLnTx/>
                <a:uFillTx/>
                <a:latin typeface="Arial"/>
                <a:ea typeface="ヒラギノ明朝 ProN W3" charset="0"/>
                <a:cs typeface="ヒラギノ明朝 ProN W3" charset="0"/>
                <a:sym typeface="Palatino" charset="0"/>
              </a:rPr>
              <a:t>4</a:t>
            </a:r>
          </a:p>
        </p:txBody>
      </p:sp>
      <p:sp>
        <p:nvSpPr>
          <p:cNvPr id="11" name="Obdélník 10"/>
          <p:cNvSpPr/>
          <p:nvPr/>
        </p:nvSpPr>
        <p:spPr bwMode="auto">
          <a:xfrm>
            <a:off x="5380928" y="2321021"/>
            <a:ext cx="1215135" cy="759459"/>
          </a:xfrm>
          <a:prstGeom prst="rect">
            <a:avLst/>
          </a:prstGeom>
          <a:solidFill>
            <a:schemeClr val="accent1">
              <a:lumMod val="20000"/>
              <a:lumOff val="80000"/>
              <a:alpha val="24901"/>
            </a:schemeClr>
          </a:solidFill>
          <a:ln w="25400" cap="flat" cmpd="sng" algn="ctr">
            <a:solidFill>
              <a:srgbClr val="5F7BAE">
                <a:alpha val="50000"/>
              </a:srgbClr>
            </a:solidFill>
            <a:prstDash val="solid"/>
            <a:round/>
            <a:headEnd type="none" w="med" len="med"/>
            <a:tailEnd type="none" w="med" len="med"/>
          </a:ln>
          <a:effectLst/>
        </p:spPr>
        <p:txBody>
          <a:bodyPr vert="horz" wrap="square" lIns="64294" tIns="32147" rIns="64294" bIns="32147" numCol="1" rtlCol="0" anchor="ctr" anchorCtr="0" compatLnSpc="1">
            <a:prstTxWarp prst="textNoShape">
              <a:avLst/>
            </a:prstTxWarp>
          </a:bodyPr>
          <a:lstStyle/>
          <a:p>
            <a:pPr marL="0" marR="0" lvl="0" indent="0" algn="ctr" defTabSz="642915" rtl="0" eaLnBrk="1" fontAlgn="base" latinLnBrk="0" hangingPunct="1">
              <a:lnSpc>
                <a:spcPct val="100000"/>
              </a:lnSpc>
              <a:spcBef>
                <a:spcPct val="0"/>
              </a:spcBef>
              <a:spcAft>
                <a:spcPct val="0"/>
              </a:spcAft>
              <a:buClrTx/>
              <a:buSzTx/>
              <a:buFontTx/>
              <a:buNone/>
              <a:tabLst/>
              <a:defRPr/>
            </a:pPr>
            <a:r>
              <a:rPr kumimoji="0" lang="cs-CZ" sz="1800" b="1" i="0" u="none" strike="noStrike" kern="1200" cap="none" spc="0" normalizeH="0" baseline="0" noProof="0" dirty="0">
                <a:ln>
                  <a:noFill/>
                </a:ln>
                <a:solidFill>
                  <a:srgbClr val="0000DC"/>
                </a:solidFill>
                <a:effectLst/>
                <a:uLnTx/>
                <a:uFillTx/>
                <a:latin typeface="Arial"/>
                <a:ea typeface="ヒラギノ明朝 ProN W3" charset="0"/>
                <a:cs typeface="ヒラギノ明朝 ProN W3" charset="0"/>
                <a:sym typeface="Palatino" charset="0"/>
              </a:rPr>
              <a:t>C</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cs-CZ" sz="1800" b="1" i="0" u="none" strike="noStrike" kern="1200" cap="none" spc="0" normalizeH="0" baseline="0" noProof="0" dirty="0">
                <a:ln>
                  <a:noFill/>
                </a:ln>
                <a:solidFill>
                  <a:srgbClr val="0000DC"/>
                </a:solidFill>
                <a:effectLst/>
                <a:uLnTx/>
                <a:uFillTx/>
                <a:latin typeface="Arial"/>
                <a:ea typeface="+mn-ea"/>
                <a:cs typeface="+mn-cs"/>
              </a:rPr>
              <a:t>1</a:t>
            </a:r>
          </a:p>
        </p:txBody>
      </p:sp>
      <p:cxnSp>
        <p:nvCxnSpPr>
          <p:cNvPr id="13" name="Přímá spojnice se šipkou 12"/>
          <p:cNvCxnSpPr/>
          <p:nvPr/>
        </p:nvCxnSpPr>
        <p:spPr bwMode="auto">
          <a:xfrm flipV="1">
            <a:off x="2992429" y="3080481"/>
            <a:ext cx="217626" cy="238067"/>
          </a:xfrm>
          <a:prstGeom prst="straightConnector1">
            <a:avLst/>
          </a:prstGeom>
          <a:solidFill>
            <a:srgbClr val="6796EB">
              <a:alpha val="24901"/>
            </a:srgbClr>
          </a:solidFill>
          <a:ln w="57150" cap="flat" cmpd="sng" algn="ctr">
            <a:solidFill>
              <a:srgbClr val="5F7BAE">
                <a:alpha val="50000"/>
              </a:srgbClr>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 name="Přímá spojnice se šipkou 13"/>
          <p:cNvCxnSpPr/>
          <p:nvPr/>
        </p:nvCxnSpPr>
        <p:spPr bwMode="auto">
          <a:xfrm>
            <a:off x="4432811" y="2700751"/>
            <a:ext cx="948116" cy="0"/>
          </a:xfrm>
          <a:prstGeom prst="straightConnector1">
            <a:avLst/>
          </a:prstGeom>
          <a:solidFill>
            <a:srgbClr val="6796EB">
              <a:alpha val="24901"/>
            </a:srgbClr>
          </a:solidFill>
          <a:ln w="57150" cap="flat" cmpd="sng" algn="ctr">
            <a:solidFill>
              <a:srgbClr val="5F7BAE">
                <a:alpha val="50000"/>
              </a:srgbClr>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 name="Přímá spojnice se šipkou 16"/>
          <p:cNvCxnSpPr/>
          <p:nvPr/>
        </p:nvCxnSpPr>
        <p:spPr bwMode="auto">
          <a:xfrm>
            <a:off x="2992429" y="4078007"/>
            <a:ext cx="673301" cy="265649"/>
          </a:xfrm>
          <a:prstGeom prst="straightConnector1">
            <a:avLst/>
          </a:prstGeom>
          <a:solidFill>
            <a:srgbClr val="6796EB">
              <a:alpha val="24901"/>
            </a:srgbClr>
          </a:solidFill>
          <a:ln w="57150" cap="flat" cmpd="sng" algn="ctr">
            <a:solidFill>
              <a:srgbClr val="5F7BAE">
                <a:alpha val="50000"/>
              </a:srgbClr>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 name="Přímá spojnice se šipkou 18"/>
          <p:cNvCxnSpPr/>
          <p:nvPr/>
        </p:nvCxnSpPr>
        <p:spPr bwMode="auto">
          <a:xfrm flipV="1">
            <a:off x="4204600" y="2872063"/>
            <a:ext cx="1164189" cy="1444011"/>
          </a:xfrm>
          <a:prstGeom prst="straightConnector1">
            <a:avLst/>
          </a:prstGeom>
          <a:solidFill>
            <a:srgbClr val="6796EB">
              <a:alpha val="24901"/>
            </a:srgbClr>
          </a:solidFill>
          <a:ln w="57150" cap="flat" cmpd="sng" algn="ctr">
            <a:solidFill>
              <a:srgbClr val="5F7BAE">
                <a:alpha val="50000"/>
              </a:srgbClr>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Přímá spojnice se šipkou 20"/>
          <p:cNvCxnSpPr/>
          <p:nvPr/>
        </p:nvCxnSpPr>
        <p:spPr bwMode="auto">
          <a:xfrm>
            <a:off x="4475820" y="4710201"/>
            <a:ext cx="948116" cy="0"/>
          </a:xfrm>
          <a:prstGeom prst="straightConnector1">
            <a:avLst/>
          </a:prstGeom>
          <a:solidFill>
            <a:srgbClr val="6796EB">
              <a:alpha val="24901"/>
            </a:srgbClr>
          </a:solidFill>
          <a:ln w="57150" cap="flat" cmpd="sng" algn="ctr">
            <a:solidFill>
              <a:srgbClr val="5F7BAE">
                <a:alpha val="50000"/>
              </a:srgbClr>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Přímá spojnice se šipkou 22"/>
          <p:cNvCxnSpPr>
            <a:endCxn id="10" idx="1"/>
          </p:cNvCxnSpPr>
          <p:nvPr/>
        </p:nvCxnSpPr>
        <p:spPr bwMode="auto">
          <a:xfrm>
            <a:off x="6535892" y="2691560"/>
            <a:ext cx="825874" cy="0"/>
          </a:xfrm>
          <a:prstGeom prst="straightConnector1">
            <a:avLst/>
          </a:prstGeom>
          <a:solidFill>
            <a:srgbClr val="6796EB">
              <a:alpha val="24901"/>
            </a:srgbClr>
          </a:solidFill>
          <a:ln w="57150" cap="flat" cmpd="sng" algn="ctr">
            <a:solidFill>
              <a:srgbClr val="5F7BAE">
                <a:alpha val="50000"/>
              </a:srgbClr>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Přímá spojnice se šipkou 24"/>
          <p:cNvCxnSpPr/>
          <p:nvPr/>
        </p:nvCxnSpPr>
        <p:spPr bwMode="auto">
          <a:xfrm>
            <a:off x="6643048" y="4704995"/>
            <a:ext cx="825874" cy="0"/>
          </a:xfrm>
          <a:prstGeom prst="straightConnector1">
            <a:avLst/>
          </a:prstGeom>
          <a:solidFill>
            <a:srgbClr val="6796EB">
              <a:alpha val="24901"/>
            </a:srgbClr>
          </a:solidFill>
          <a:ln w="57150" cap="flat" cmpd="sng" algn="ctr">
            <a:solidFill>
              <a:srgbClr val="5F7BAE">
                <a:alpha val="50000"/>
              </a:srgbClr>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Přímá spojnice se šipkou 26"/>
          <p:cNvCxnSpPr/>
          <p:nvPr/>
        </p:nvCxnSpPr>
        <p:spPr bwMode="auto">
          <a:xfrm flipV="1">
            <a:off x="6535892" y="3080481"/>
            <a:ext cx="995032" cy="1263175"/>
          </a:xfrm>
          <a:prstGeom prst="straightConnector1">
            <a:avLst/>
          </a:prstGeom>
          <a:solidFill>
            <a:srgbClr val="6796EB">
              <a:alpha val="24901"/>
            </a:srgbClr>
          </a:solidFill>
          <a:ln w="57150" cap="flat" cmpd="sng" algn="ctr">
            <a:solidFill>
              <a:srgbClr val="5F7BAE">
                <a:alpha val="50000"/>
              </a:srgbClr>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 name="Přímá spojnice se šipkou 28"/>
          <p:cNvCxnSpPr/>
          <p:nvPr/>
        </p:nvCxnSpPr>
        <p:spPr bwMode="auto">
          <a:xfrm>
            <a:off x="8556966" y="2668494"/>
            <a:ext cx="825874" cy="529023"/>
          </a:xfrm>
          <a:prstGeom prst="straightConnector1">
            <a:avLst/>
          </a:prstGeom>
          <a:solidFill>
            <a:srgbClr val="6796EB">
              <a:alpha val="24901"/>
            </a:srgbClr>
          </a:solidFill>
          <a:ln w="57150" cap="flat" cmpd="sng" algn="ctr">
            <a:solidFill>
              <a:srgbClr val="5F7BAE">
                <a:alpha val="50000"/>
              </a:srgbClr>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Přímá spojnice se šipkou 30"/>
          <p:cNvCxnSpPr/>
          <p:nvPr/>
        </p:nvCxnSpPr>
        <p:spPr bwMode="auto">
          <a:xfrm flipV="1">
            <a:off x="8556966" y="3956977"/>
            <a:ext cx="825874" cy="748018"/>
          </a:xfrm>
          <a:prstGeom prst="straightConnector1">
            <a:avLst/>
          </a:prstGeom>
          <a:solidFill>
            <a:srgbClr val="6796EB">
              <a:alpha val="24901"/>
            </a:srgbClr>
          </a:solidFill>
          <a:ln w="57150" cap="flat" cmpd="sng" algn="ctr">
            <a:solidFill>
              <a:srgbClr val="5F7BAE">
                <a:alpha val="50000"/>
              </a:srgbClr>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 name="Obdélník 14"/>
          <p:cNvSpPr/>
          <p:nvPr/>
        </p:nvSpPr>
        <p:spPr>
          <a:xfrm>
            <a:off x="1648127" y="5302334"/>
            <a:ext cx="9019873" cy="1130822"/>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cs-CZ" sz="1687" b="1" i="0" u="sng" strike="noStrike" kern="1200" cap="none" spc="0" normalizeH="0" baseline="0" noProof="0" dirty="0">
                <a:ln>
                  <a:noFill/>
                </a:ln>
                <a:solidFill>
                  <a:srgbClr val="000000"/>
                </a:solidFill>
                <a:effectLst/>
                <a:uLnTx/>
                <a:uFillTx/>
                <a:latin typeface="Tahoma" pitchFamily="34" charset="0"/>
                <a:ea typeface="+mn-ea"/>
                <a:cs typeface="+mn-cs"/>
              </a:rPr>
              <a:t>Forward </a:t>
            </a:r>
            <a:r>
              <a:rPr kumimoji="0" lang="cs-CZ" sz="1687" b="1" i="0" u="sng" strike="noStrike" kern="1200" cap="none" spc="0" normalizeH="0" baseline="0" noProof="0" dirty="0" err="1">
                <a:ln>
                  <a:noFill/>
                </a:ln>
                <a:solidFill>
                  <a:srgbClr val="000000"/>
                </a:solidFill>
                <a:effectLst/>
                <a:uLnTx/>
                <a:uFillTx/>
                <a:latin typeface="Tahoma" pitchFamily="34" charset="0"/>
                <a:ea typeface="+mn-ea"/>
                <a:cs typeface="+mn-cs"/>
              </a:rPr>
              <a:t>pass</a:t>
            </a:r>
            <a:r>
              <a:rPr kumimoji="0" lang="cs-CZ" sz="1687" b="1" i="0" u="sng" strike="noStrike" kern="1200" cap="none" spc="0" normalizeH="0" baseline="0" noProof="0" dirty="0">
                <a:ln>
                  <a:noFill/>
                </a:ln>
                <a:solidFill>
                  <a:srgbClr val="000000"/>
                </a:solidFill>
                <a:effectLst/>
                <a:uLnTx/>
                <a:uFillTx/>
                <a:latin typeface="Tahoma" pitchFamily="34" charset="0"/>
                <a:ea typeface="+mn-ea"/>
                <a:cs typeface="+mn-cs"/>
              </a:rPr>
              <a:t> </a:t>
            </a:r>
            <a:r>
              <a:rPr kumimoji="0" lang="cs-CZ" sz="1687" b="1" i="0" u="none" strike="noStrike" kern="1200" cap="none" spc="0" normalizeH="0" baseline="0" noProof="0" dirty="0">
                <a:ln>
                  <a:noFill/>
                </a:ln>
                <a:solidFill>
                  <a:srgbClr val="000000"/>
                </a:solidFill>
                <a:effectLst/>
                <a:uLnTx/>
                <a:uFillTx/>
                <a:latin typeface="Tahoma" pitchFamily="34" charset="0"/>
                <a:ea typeface="+mn-ea"/>
                <a:cs typeface="+mn-cs"/>
              </a:rPr>
              <a:t>(early </a:t>
            </a:r>
            <a:r>
              <a:rPr kumimoji="0" lang="cs-CZ" sz="1687" b="1" i="0" u="none" strike="noStrike" kern="1200" cap="none" spc="0" normalizeH="0" baseline="0" noProof="0" dirty="0" err="1">
                <a:ln>
                  <a:noFill/>
                </a:ln>
                <a:solidFill>
                  <a:srgbClr val="000000"/>
                </a:solidFill>
                <a:effectLst/>
                <a:uLnTx/>
                <a:uFillTx/>
                <a:latin typeface="Tahoma" pitchFamily="34" charset="0"/>
                <a:ea typeface="+mn-ea"/>
                <a:cs typeface="+mn-cs"/>
              </a:rPr>
              <a:t>start+duration</a:t>
            </a:r>
            <a:r>
              <a:rPr kumimoji="0" lang="cs-CZ" sz="1687" b="1" i="0" u="none" strike="noStrike" kern="1200" cap="none" spc="0" normalizeH="0" baseline="0" noProof="0" dirty="0">
                <a:ln>
                  <a:noFill/>
                </a:ln>
                <a:solidFill>
                  <a:srgbClr val="000000"/>
                </a:solidFill>
                <a:effectLst/>
                <a:uLnTx/>
                <a:uFillTx/>
                <a:latin typeface="Tahoma" pitchFamily="34" charset="0"/>
                <a:ea typeface="+mn-ea"/>
                <a:cs typeface="+mn-cs"/>
              </a:rPr>
              <a:t>= early </a:t>
            </a:r>
            <a:r>
              <a:rPr kumimoji="0" lang="cs-CZ" sz="1687" b="1" i="0" u="none" strike="noStrike" kern="1200" cap="none" spc="0" normalizeH="0" baseline="0" noProof="0" dirty="0" err="1">
                <a:ln>
                  <a:noFill/>
                </a:ln>
                <a:solidFill>
                  <a:srgbClr val="000000"/>
                </a:solidFill>
                <a:effectLst/>
                <a:uLnTx/>
                <a:uFillTx/>
                <a:latin typeface="Tahoma" pitchFamily="34" charset="0"/>
                <a:ea typeface="+mn-ea"/>
                <a:cs typeface="+mn-cs"/>
              </a:rPr>
              <a:t>finish</a:t>
            </a:r>
            <a:r>
              <a:rPr kumimoji="0" lang="cs-CZ" sz="1687" b="1" i="0" u="none" strike="noStrike" kern="1200" cap="none" spc="0" normalizeH="0" baseline="0" noProof="0" dirty="0">
                <a:ln>
                  <a:noFill/>
                </a:ln>
                <a:solidFill>
                  <a:srgbClr val="000000"/>
                </a:solidFill>
                <a:effectLst/>
                <a:uLnTx/>
                <a:uFillTx/>
                <a:latin typeface="Tahoma" pitchFamily="34" charset="0"/>
                <a:ea typeface="+mn-ea"/>
                <a:cs typeface="+mn-cs"/>
              </a:rPr>
              <a:t>) – </a:t>
            </a:r>
            <a:r>
              <a:rPr kumimoji="0" lang="cs-CZ" sz="1687" b="1" i="0" u="none" strike="noStrike" kern="1200" cap="none" spc="0" normalizeH="0" baseline="0" noProof="0" dirty="0" err="1">
                <a:ln>
                  <a:noFill/>
                </a:ln>
                <a:solidFill>
                  <a:srgbClr val="000000"/>
                </a:solidFill>
                <a:effectLst/>
                <a:uLnTx/>
                <a:uFillTx/>
                <a:latin typeface="Tahoma" pitchFamily="34" charset="0"/>
                <a:ea typeface="+mn-ea"/>
                <a:cs typeface="+mn-cs"/>
              </a:rPr>
              <a:t>searching</a:t>
            </a:r>
            <a:r>
              <a:rPr kumimoji="0" lang="cs-CZ" sz="1687" b="1" i="0" u="none" strike="noStrike" kern="1200" cap="none" spc="0" normalizeH="0" baseline="0" noProof="0" dirty="0">
                <a:ln>
                  <a:noFill/>
                </a:ln>
                <a:solidFill>
                  <a:srgbClr val="000000"/>
                </a:solidFill>
                <a:effectLst/>
                <a:uLnTx/>
                <a:uFillTx/>
                <a:latin typeface="Tahoma" pitchFamily="34" charset="0"/>
                <a:ea typeface="+mn-ea"/>
                <a:cs typeface="+mn-cs"/>
              </a:rPr>
              <a:t> </a:t>
            </a:r>
            <a:r>
              <a:rPr kumimoji="0" lang="cs-CZ" sz="1687" b="1" i="0" u="none" strike="noStrike" kern="1200" cap="none" spc="0" normalizeH="0" baseline="0" noProof="0" dirty="0" err="1">
                <a:ln>
                  <a:noFill/>
                </a:ln>
                <a:solidFill>
                  <a:srgbClr val="000000"/>
                </a:solidFill>
                <a:effectLst/>
                <a:uLnTx/>
                <a:uFillTx/>
                <a:latin typeface="Tahoma" pitchFamily="34" charset="0"/>
                <a:ea typeface="+mn-ea"/>
                <a:cs typeface="+mn-cs"/>
              </a:rPr>
              <a:t>for</a:t>
            </a:r>
            <a:r>
              <a:rPr kumimoji="0" lang="cs-CZ" sz="1687" b="1" i="0" u="none" strike="noStrike" kern="1200" cap="none" spc="0" normalizeH="0" baseline="0" noProof="0" dirty="0">
                <a:ln>
                  <a:noFill/>
                </a:ln>
                <a:solidFill>
                  <a:srgbClr val="000000"/>
                </a:solidFill>
                <a:effectLst/>
                <a:uLnTx/>
                <a:uFillTx/>
                <a:latin typeface="Tahoma" pitchFamily="34" charset="0"/>
                <a:ea typeface="+mn-ea"/>
                <a:cs typeface="+mn-cs"/>
              </a:rPr>
              <a:t> a maximum </a:t>
            </a:r>
            <a:r>
              <a:rPr kumimoji="0" lang="cs-CZ" sz="1687" b="1" i="0" u="none" strike="noStrike" kern="1200" cap="none" spc="0" normalizeH="0" baseline="0" noProof="0" dirty="0" err="1">
                <a:ln>
                  <a:noFill/>
                </a:ln>
                <a:solidFill>
                  <a:srgbClr val="000000"/>
                </a:solidFill>
                <a:effectLst/>
                <a:uLnTx/>
                <a:uFillTx/>
                <a:latin typeface="Tahoma" pitchFamily="34" charset="0"/>
                <a:ea typeface="+mn-ea"/>
                <a:cs typeface="+mn-cs"/>
              </a:rPr>
              <a:t>of</a:t>
            </a:r>
            <a:r>
              <a:rPr kumimoji="0" lang="cs-CZ" sz="1687" b="1" i="0" u="none" strike="noStrike" kern="1200" cap="none" spc="0" normalizeH="0" baseline="0" noProof="0" dirty="0">
                <a:ln>
                  <a:noFill/>
                </a:ln>
                <a:solidFill>
                  <a:srgbClr val="000000"/>
                </a:solidFill>
                <a:effectLst/>
                <a:uLnTx/>
                <a:uFillTx/>
                <a:latin typeface="Tahoma" pitchFamily="34" charset="0"/>
                <a:ea typeface="+mn-ea"/>
                <a:cs typeface="+mn-cs"/>
              </a:rPr>
              <a:t> early </a:t>
            </a:r>
            <a:r>
              <a:rPr kumimoji="0" lang="cs-CZ" sz="1687" b="1" i="0" u="none" strike="noStrike" kern="1200" cap="none" spc="0" normalizeH="0" baseline="0" noProof="0" dirty="0" err="1">
                <a:ln>
                  <a:noFill/>
                </a:ln>
                <a:solidFill>
                  <a:srgbClr val="000000"/>
                </a:solidFill>
                <a:effectLst/>
                <a:uLnTx/>
                <a:uFillTx/>
                <a:latin typeface="Tahoma" pitchFamily="34" charset="0"/>
                <a:ea typeface="+mn-ea"/>
                <a:cs typeface="+mn-cs"/>
              </a:rPr>
              <a:t>finish</a:t>
            </a:r>
            <a:r>
              <a:rPr kumimoji="0" lang="cs-CZ" sz="1687" b="1" i="0" u="none" strike="noStrike" kern="1200" cap="none" spc="0" normalizeH="0" baseline="0" noProof="0" dirty="0">
                <a:ln>
                  <a:noFill/>
                </a:ln>
                <a:solidFill>
                  <a:srgbClr val="000000"/>
                </a:solidFill>
                <a:effectLst/>
                <a:uLnTx/>
                <a:uFillTx/>
                <a:latin typeface="Tahoma" pitchFamily="34" charset="0"/>
                <a:ea typeface="+mn-ea"/>
                <a:cs typeface="+mn-cs"/>
              </a:rPr>
              <a:t> </a:t>
            </a:r>
            <a:r>
              <a:rPr kumimoji="0" lang="cs-CZ" sz="1687" b="1" i="0" u="none" strike="noStrike" kern="1200" cap="none" spc="0" normalizeH="0" baseline="0" noProof="0" dirty="0" err="1">
                <a:ln>
                  <a:noFill/>
                </a:ln>
                <a:solidFill>
                  <a:srgbClr val="000000"/>
                </a:solidFill>
                <a:effectLst/>
                <a:uLnTx/>
                <a:uFillTx/>
                <a:latin typeface="Tahoma" pitchFamily="34" charset="0"/>
                <a:ea typeface="+mn-ea"/>
                <a:cs typeface="+mn-cs"/>
              </a:rPr>
              <a:t>of</a:t>
            </a:r>
            <a:r>
              <a:rPr kumimoji="0" lang="cs-CZ" sz="1687" b="1" i="0" u="none" strike="noStrike" kern="1200" cap="none" spc="0" normalizeH="0" baseline="0" noProof="0" dirty="0">
                <a:ln>
                  <a:noFill/>
                </a:ln>
                <a:solidFill>
                  <a:srgbClr val="000000"/>
                </a:solidFill>
                <a:effectLst/>
                <a:uLnTx/>
                <a:uFillTx/>
                <a:latin typeface="Tahoma" pitchFamily="34" charset="0"/>
                <a:ea typeface="+mn-ea"/>
                <a:cs typeface="+mn-cs"/>
              </a:rPr>
              <a:t> </a:t>
            </a:r>
            <a:r>
              <a:rPr kumimoji="0" lang="cs-CZ" sz="1687" b="1" i="0" u="none" strike="noStrike" kern="1200" cap="none" spc="0" normalizeH="0" baseline="0" noProof="0" dirty="0" err="1">
                <a:ln>
                  <a:noFill/>
                </a:ln>
                <a:solidFill>
                  <a:srgbClr val="000000"/>
                </a:solidFill>
                <a:effectLst/>
                <a:uLnTx/>
                <a:uFillTx/>
                <a:latin typeface="Tahoma" pitchFamily="34" charset="0"/>
                <a:ea typeface="+mn-ea"/>
                <a:cs typeface="+mn-cs"/>
              </a:rPr>
              <a:t>immediate</a:t>
            </a:r>
            <a:r>
              <a:rPr kumimoji="0" lang="cs-CZ" sz="1687" b="1" i="0" u="none" strike="noStrike" kern="1200" cap="none" spc="0" normalizeH="0" baseline="0" noProof="0" dirty="0">
                <a:ln>
                  <a:noFill/>
                </a:ln>
                <a:solidFill>
                  <a:srgbClr val="000000"/>
                </a:solidFill>
                <a:effectLst/>
                <a:uLnTx/>
                <a:uFillTx/>
                <a:latin typeface="Tahoma" pitchFamily="34" charset="0"/>
                <a:ea typeface="+mn-ea"/>
                <a:cs typeface="+mn-cs"/>
              </a:rPr>
              <a:t> </a:t>
            </a:r>
            <a:r>
              <a:rPr kumimoji="0" lang="cs-CZ" sz="1687" b="1" i="0" u="none" strike="noStrike" kern="1200" cap="none" spc="0" normalizeH="0" baseline="0" noProof="0" dirty="0" err="1">
                <a:ln>
                  <a:noFill/>
                </a:ln>
                <a:solidFill>
                  <a:srgbClr val="000000"/>
                </a:solidFill>
                <a:effectLst/>
                <a:uLnTx/>
                <a:uFillTx/>
                <a:latin typeface="Tahoma" pitchFamily="34" charset="0"/>
                <a:ea typeface="+mn-ea"/>
                <a:cs typeface="+mn-cs"/>
              </a:rPr>
              <a:t>predessesors</a:t>
            </a:r>
            <a:r>
              <a:rPr kumimoji="0" lang="cs-CZ" sz="1687" b="1" i="0" u="none" strike="noStrike" kern="1200" cap="none" spc="0" normalizeH="0" baseline="0" noProof="0" dirty="0">
                <a:ln>
                  <a:noFill/>
                </a:ln>
                <a:solidFill>
                  <a:srgbClr val="000000"/>
                </a:solidFill>
                <a:effectLst/>
                <a:uLnTx/>
                <a:uFillTx/>
                <a:latin typeface="Tahoma" pitchFamily="34" charset="0"/>
                <a:ea typeface="+mn-ea"/>
                <a:cs typeface="+mn-cs"/>
              </a:rPr>
              <a:t> = early start </a:t>
            </a:r>
            <a:r>
              <a:rPr kumimoji="0" lang="cs-CZ" sz="1687" b="1" i="0" u="none" strike="noStrike" kern="1200" cap="none" spc="0" normalizeH="0" baseline="0" noProof="0" dirty="0" err="1">
                <a:ln>
                  <a:noFill/>
                </a:ln>
                <a:solidFill>
                  <a:srgbClr val="000000"/>
                </a:solidFill>
                <a:effectLst/>
                <a:uLnTx/>
                <a:uFillTx/>
                <a:latin typeface="Tahoma" pitchFamily="34" charset="0"/>
                <a:ea typeface="+mn-ea"/>
                <a:cs typeface="+mn-cs"/>
              </a:rPr>
              <a:t>of</a:t>
            </a:r>
            <a:r>
              <a:rPr kumimoji="0" lang="cs-CZ" sz="1687" b="1" i="0" u="none" strike="noStrike" kern="1200" cap="none" spc="0" normalizeH="0" baseline="0" noProof="0" dirty="0">
                <a:ln>
                  <a:noFill/>
                </a:ln>
                <a:solidFill>
                  <a:srgbClr val="000000"/>
                </a:solidFill>
                <a:effectLst/>
                <a:uLnTx/>
                <a:uFillTx/>
                <a:latin typeface="Tahoma" pitchFamily="34" charset="0"/>
                <a:ea typeface="+mn-ea"/>
                <a:cs typeface="+mn-cs"/>
              </a:rPr>
              <a:t> </a:t>
            </a:r>
            <a:r>
              <a:rPr kumimoji="0" lang="cs-CZ" sz="1687" b="1" i="0" u="none" strike="noStrike" kern="1200" cap="none" spc="0" normalizeH="0" baseline="0" noProof="0" dirty="0" err="1">
                <a:ln>
                  <a:noFill/>
                </a:ln>
                <a:solidFill>
                  <a:srgbClr val="000000"/>
                </a:solidFill>
                <a:effectLst/>
                <a:uLnTx/>
                <a:uFillTx/>
                <a:latin typeface="Tahoma" pitchFamily="34" charset="0"/>
                <a:ea typeface="+mn-ea"/>
                <a:cs typeface="+mn-cs"/>
              </a:rPr>
              <a:t>an</a:t>
            </a:r>
            <a:r>
              <a:rPr kumimoji="0" lang="cs-CZ" sz="1687" b="1" i="0" u="none" strike="noStrike" kern="1200" cap="none" spc="0" normalizeH="0" baseline="0" noProof="0" dirty="0">
                <a:ln>
                  <a:noFill/>
                </a:ln>
                <a:solidFill>
                  <a:srgbClr val="000000"/>
                </a:solidFill>
                <a:effectLst/>
                <a:uLnTx/>
                <a:uFillTx/>
                <a:latin typeface="Tahoma" pitchFamily="34" charset="0"/>
                <a:ea typeface="+mn-ea"/>
                <a:cs typeface="+mn-cs"/>
              </a:rPr>
              <a:t> </a:t>
            </a:r>
            <a:r>
              <a:rPr kumimoji="0" lang="cs-CZ" sz="1687" b="1" i="0" u="none" strike="noStrike" kern="1200" cap="none" spc="0" normalizeH="0" baseline="0" noProof="0" dirty="0" err="1">
                <a:ln>
                  <a:noFill/>
                </a:ln>
                <a:solidFill>
                  <a:srgbClr val="000000"/>
                </a:solidFill>
                <a:effectLst/>
                <a:uLnTx/>
                <a:uFillTx/>
                <a:latin typeface="Tahoma" pitchFamily="34" charset="0"/>
                <a:ea typeface="+mn-ea"/>
                <a:cs typeface="+mn-cs"/>
              </a:rPr>
              <a:t>activity</a:t>
            </a:r>
            <a:endParaRPr kumimoji="0" lang="cs-CZ" sz="1687" b="1" i="0" u="none" strike="noStrike" kern="1200" cap="none" spc="0" normalizeH="0" baseline="0" noProof="0" dirty="0">
              <a:ln>
                <a:noFill/>
              </a:ln>
              <a:solidFill>
                <a:srgbClr val="000000"/>
              </a:solidFill>
              <a:effectLst/>
              <a:uLnTx/>
              <a:uFillTx/>
              <a:latin typeface="Tahoma"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cs-CZ" sz="1687" b="1" i="0" u="sng" strike="noStrike" kern="1200" cap="none" spc="0" normalizeH="0" baseline="0" noProof="0" dirty="0" err="1">
                <a:ln>
                  <a:noFill/>
                </a:ln>
                <a:solidFill>
                  <a:srgbClr val="000000"/>
                </a:solidFill>
                <a:effectLst/>
                <a:uLnTx/>
                <a:uFillTx/>
                <a:latin typeface="Tahoma" pitchFamily="34" charset="0"/>
                <a:ea typeface="+mn-ea"/>
                <a:cs typeface="+mn-cs"/>
              </a:rPr>
              <a:t>Backward</a:t>
            </a:r>
            <a:r>
              <a:rPr kumimoji="0" lang="cs-CZ" sz="1687" b="1" i="0" u="sng" strike="noStrike" kern="1200" cap="none" spc="0" normalizeH="0" baseline="0" noProof="0" dirty="0">
                <a:ln>
                  <a:noFill/>
                </a:ln>
                <a:solidFill>
                  <a:srgbClr val="000000"/>
                </a:solidFill>
                <a:effectLst/>
                <a:uLnTx/>
                <a:uFillTx/>
                <a:latin typeface="Tahoma" pitchFamily="34" charset="0"/>
                <a:ea typeface="+mn-ea"/>
                <a:cs typeface="+mn-cs"/>
              </a:rPr>
              <a:t> </a:t>
            </a:r>
            <a:r>
              <a:rPr kumimoji="0" lang="cs-CZ" sz="1687" b="1" i="0" u="sng" strike="noStrike" kern="1200" cap="none" spc="0" normalizeH="0" baseline="0" noProof="0" dirty="0" err="1">
                <a:ln>
                  <a:noFill/>
                </a:ln>
                <a:solidFill>
                  <a:srgbClr val="000000"/>
                </a:solidFill>
                <a:effectLst/>
                <a:uLnTx/>
                <a:uFillTx/>
                <a:latin typeface="Tahoma" pitchFamily="34" charset="0"/>
                <a:ea typeface="+mn-ea"/>
                <a:cs typeface="+mn-cs"/>
              </a:rPr>
              <a:t>pass</a:t>
            </a:r>
            <a:r>
              <a:rPr kumimoji="0" lang="cs-CZ" sz="1687" b="1" i="0" u="sng" strike="noStrike" kern="1200" cap="none" spc="0" normalizeH="0" baseline="0" noProof="0" dirty="0">
                <a:ln>
                  <a:noFill/>
                </a:ln>
                <a:solidFill>
                  <a:srgbClr val="000000"/>
                </a:solidFill>
                <a:effectLst/>
                <a:uLnTx/>
                <a:uFillTx/>
                <a:latin typeface="Tahoma" pitchFamily="34" charset="0"/>
                <a:ea typeface="+mn-ea"/>
                <a:cs typeface="+mn-cs"/>
              </a:rPr>
              <a:t> </a:t>
            </a:r>
            <a:r>
              <a:rPr kumimoji="0" lang="cs-CZ" sz="1687" b="1" i="0" u="none" strike="noStrike" kern="1200" cap="none" spc="0" normalizeH="0" baseline="0" noProof="0" dirty="0">
                <a:ln>
                  <a:noFill/>
                </a:ln>
                <a:solidFill>
                  <a:srgbClr val="000000"/>
                </a:solidFill>
                <a:effectLst/>
                <a:uLnTx/>
                <a:uFillTx/>
                <a:latin typeface="Tahoma" pitchFamily="34" charset="0"/>
                <a:ea typeface="+mn-ea"/>
                <a:cs typeface="+mn-cs"/>
              </a:rPr>
              <a:t>– </a:t>
            </a:r>
            <a:r>
              <a:rPr kumimoji="0" lang="cs-CZ" sz="1687" b="1" i="0" u="none" strike="noStrike" kern="1200" cap="none" spc="0" normalizeH="0" baseline="0" noProof="0" dirty="0" err="1">
                <a:ln>
                  <a:noFill/>
                </a:ln>
                <a:solidFill>
                  <a:srgbClr val="000000"/>
                </a:solidFill>
                <a:effectLst/>
                <a:uLnTx/>
                <a:uFillTx/>
                <a:latin typeface="Tahoma" pitchFamily="34" charset="0"/>
                <a:ea typeface="+mn-ea"/>
                <a:cs typeface="+mn-cs"/>
              </a:rPr>
              <a:t>searching</a:t>
            </a:r>
            <a:r>
              <a:rPr kumimoji="0" lang="cs-CZ" sz="1687" b="1" i="0" u="none" strike="noStrike" kern="1200" cap="none" spc="0" normalizeH="0" baseline="0" noProof="0" dirty="0">
                <a:ln>
                  <a:noFill/>
                </a:ln>
                <a:solidFill>
                  <a:srgbClr val="000000"/>
                </a:solidFill>
                <a:effectLst/>
                <a:uLnTx/>
                <a:uFillTx/>
                <a:latin typeface="Tahoma" pitchFamily="34" charset="0"/>
                <a:ea typeface="+mn-ea"/>
                <a:cs typeface="+mn-cs"/>
              </a:rPr>
              <a:t> </a:t>
            </a:r>
            <a:r>
              <a:rPr kumimoji="0" lang="cs-CZ" sz="1687" b="1" i="0" u="none" strike="noStrike" kern="1200" cap="none" spc="0" normalizeH="0" baseline="0" noProof="0" dirty="0" err="1">
                <a:ln>
                  <a:noFill/>
                </a:ln>
                <a:solidFill>
                  <a:srgbClr val="000000"/>
                </a:solidFill>
                <a:effectLst/>
                <a:uLnTx/>
                <a:uFillTx/>
                <a:latin typeface="Tahoma" pitchFamily="34" charset="0"/>
                <a:ea typeface="+mn-ea"/>
                <a:cs typeface="+mn-cs"/>
              </a:rPr>
              <a:t>for</a:t>
            </a:r>
            <a:r>
              <a:rPr kumimoji="0" lang="cs-CZ" sz="1687" b="1" i="0" u="none" strike="noStrike" kern="1200" cap="none" spc="0" normalizeH="0" baseline="0" noProof="0" dirty="0">
                <a:ln>
                  <a:noFill/>
                </a:ln>
                <a:solidFill>
                  <a:srgbClr val="000000"/>
                </a:solidFill>
                <a:effectLst/>
                <a:uLnTx/>
                <a:uFillTx/>
                <a:latin typeface="Tahoma" pitchFamily="34" charset="0"/>
                <a:ea typeface="+mn-ea"/>
                <a:cs typeface="+mn-cs"/>
              </a:rPr>
              <a:t> a </a:t>
            </a:r>
            <a:r>
              <a:rPr kumimoji="0" lang="cs-CZ" sz="1687" b="1" i="0" u="none" strike="noStrike" kern="1200" cap="none" spc="0" normalizeH="0" baseline="0" noProof="0" dirty="0" err="1">
                <a:ln>
                  <a:noFill/>
                </a:ln>
                <a:solidFill>
                  <a:srgbClr val="000000"/>
                </a:solidFill>
                <a:effectLst/>
                <a:uLnTx/>
                <a:uFillTx/>
                <a:latin typeface="Tahoma" pitchFamily="34" charset="0"/>
                <a:ea typeface="+mn-ea"/>
                <a:cs typeface="+mn-cs"/>
              </a:rPr>
              <a:t>minimun</a:t>
            </a:r>
            <a:r>
              <a:rPr kumimoji="0" lang="cs-CZ" sz="1687" b="1" i="0" u="none" strike="noStrike" kern="1200" cap="none" spc="0" normalizeH="0" baseline="0" noProof="0" dirty="0">
                <a:ln>
                  <a:noFill/>
                </a:ln>
                <a:solidFill>
                  <a:srgbClr val="000000"/>
                </a:solidFill>
                <a:effectLst/>
                <a:uLnTx/>
                <a:uFillTx/>
                <a:latin typeface="Tahoma" pitchFamily="34" charset="0"/>
                <a:ea typeface="+mn-ea"/>
                <a:cs typeface="+mn-cs"/>
              </a:rPr>
              <a:t> </a:t>
            </a:r>
            <a:r>
              <a:rPr kumimoji="0" lang="cs-CZ" sz="1687" b="1" i="0" u="none" strike="noStrike" kern="1200" cap="none" spc="0" normalizeH="0" baseline="0" noProof="0" dirty="0" err="1">
                <a:ln>
                  <a:noFill/>
                </a:ln>
                <a:solidFill>
                  <a:srgbClr val="000000"/>
                </a:solidFill>
                <a:effectLst/>
                <a:uLnTx/>
                <a:uFillTx/>
                <a:latin typeface="Tahoma" pitchFamily="34" charset="0"/>
                <a:ea typeface="+mn-ea"/>
                <a:cs typeface="+mn-cs"/>
              </a:rPr>
              <a:t>of</a:t>
            </a:r>
            <a:r>
              <a:rPr kumimoji="0" lang="cs-CZ" sz="1687" b="1" i="0" u="none" strike="noStrike" kern="1200" cap="none" spc="0" normalizeH="0" baseline="0" noProof="0" dirty="0">
                <a:ln>
                  <a:noFill/>
                </a:ln>
                <a:solidFill>
                  <a:srgbClr val="000000"/>
                </a:solidFill>
                <a:effectLst/>
                <a:uLnTx/>
                <a:uFillTx/>
                <a:latin typeface="Tahoma" pitchFamily="34" charset="0"/>
                <a:ea typeface="+mn-ea"/>
                <a:cs typeface="+mn-cs"/>
              </a:rPr>
              <a:t> early start </a:t>
            </a:r>
            <a:r>
              <a:rPr kumimoji="0" lang="cs-CZ" sz="1687" b="1" i="0" u="none" strike="noStrike" kern="1200" cap="none" spc="0" normalizeH="0" baseline="0" noProof="0" dirty="0" err="1">
                <a:ln>
                  <a:noFill/>
                </a:ln>
                <a:solidFill>
                  <a:srgbClr val="000000"/>
                </a:solidFill>
                <a:effectLst/>
                <a:uLnTx/>
                <a:uFillTx/>
                <a:latin typeface="Tahoma" pitchFamily="34" charset="0"/>
                <a:ea typeface="+mn-ea"/>
                <a:cs typeface="+mn-cs"/>
              </a:rPr>
              <a:t>of</a:t>
            </a:r>
            <a:r>
              <a:rPr kumimoji="0" lang="cs-CZ" sz="1687" b="1" i="0" u="none" strike="noStrike" kern="1200" cap="none" spc="0" normalizeH="0" baseline="0" noProof="0" dirty="0">
                <a:ln>
                  <a:noFill/>
                </a:ln>
                <a:solidFill>
                  <a:srgbClr val="000000"/>
                </a:solidFill>
                <a:effectLst/>
                <a:uLnTx/>
                <a:uFillTx/>
                <a:latin typeface="Tahoma" pitchFamily="34" charset="0"/>
                <a:ea typeface="+mn-ea"/>
                <a:cs typeface="+mn-cs"/>
              </a:rPr>
              <a:t> </a:t>
            </a:r>
            <a:r>
              <a:rPr kumimoji="0" lang="cs-CZ" sz="1687" b="1" i="0" u="none" strike="noStrike" kern="1200" cap="none" spc="0" normalizeH="0" baseline="0" noProof="0" dirty="0" err="1">
                <a:ln>
                  <a:noFill/>
                </a:ln>
                <a:solidFill>
                  <a:srgbClr val="000000"/>
                </a:solidFill>
                <a:effectLst/>
                <a:uLnTx/>
                <a:uFillTx/>
                <a:latin typeface="Tahoma" pitchFamily="34" charset="0"/>
                <a:ea typeface="+mn-ea"/>
                <a:cs typeface="+mn-cs"/>
              </a:rPr>
              <a:t>immediate</a:t>
            </a:r>
            <a:r>
              <a:rPr kumimoji="0" lang="cs-CZ" sz="1687" b="1" i="0" u="none" strike="noStrike" kern="1200" cap="none" spc="0" normalizeH="0" baseline="0" noProof="0" dirty="0">
                <a:ln>
                  <a:noFill/>
                </a:ln>
                <a:solidFill>
                  <a:srgbClr val="000000"/>
                </a:solidFill>
                <a:effectLst/>
                <a:uLnTx/>
                <a:uFillTx/>
                <a:latin typeface="Tahoma" pitchFamily="34" charset="0"/>
                <a:ea typeface="+mn-ea"/>
                <a:cs typeface="+mn-cs"/>
              </a:rPr>
              <a:t> </a:t>
            </a:r>
            <a:r>
              <a:rPr kumimoji="0" lang="cs-CZ" sz="1687" b="1" i="0" u="none" strike="noStrike" kern="1200" cap="none" spc="0" normalizeH="0" baseline="0" noProof="0" dirty="0" err="1">
                <a:ln>
                  <a:noFill/>
                </a:ln>
                <a:solidFill>
                  <a:srgbClr val="000000"/>
                </a:solidFill>
                <a:effectLst/>
                <a:uLnTx/>
                <a:uFillTx/>
                <a:latin typeface="Tahoma" pitchFamily="34" charset="0"/>
                <a:ea typeface="+mn-ea"/>
                <a:cs typeface="+mn-cs"/>
              </a:rPr>
              <a:t>successors</a:t>
            </a:r>
            <a:r>
              <a:rPr kumimoji="0" lang="cs-CZ" sz="1687" b="1" i="0" u="none" strike="noStrike" kern="1200" cap="none" spc="0" normalizeH="0" baseline="0" noProof="0" dirty="0">
                <a:ln>
                  <a:noFill/>
                </a:ln>
                <a:solidFill>
                  <a:srgbClr val="000000"/>
                </a:solidFill>
                <a:effectLst/>
                <a:uLnTx/>
                <a:uFillTx/>
                <a:latin typeface="Tahoma" pitchFamily="34" charset="0"/>
                <a:ea typeface="+mn-ea"/>
                <a:cs typeface="+mn-cs"/>
              </a:rPr>
              <a:t> = </a:t>
            </a:r>
            <a:r>
              <a:rPr kumimoji="0" lang="cs-CZ" sz="1687" b="1" i="0" u="none" strike="noStrike" kern="1200" cap="none" spc="0" normalizeH="0" baseline="0" noProof="0" dirty="0" err="1">
                <a:ln>
                  <a:noFill/>
                </a:ln>
                <a:solidFill>
                  <a:srgbClr val="000000"/>
                </a:solidFill>
                <a:effectLst/>
                <a:uLnTx/>
                <a:uFillTx/>
                <a:latin typeface="Tahoma" pitchFamily="34" charset="0"/>
                <a:ea typeface="+mn-ea"/>
                <a:cs typeface="+mn-cs"/>
              </a:rPr>
              <a:t>late</a:t>
            </a:r>
            <a:r>
              <a:rPr kumimoji="0" lang="cs-CZ" sz="1687" b="1" i="0" u="none" strike="noStrike" kern="1200" cap="none" spc="0" normalizeH="0" baseline="0" noProof="0" dirty="0">
                <a:ln>
                  <a:noFill/>
                </a:ln>
                <a:solidFill>
                  <a:srgbClr val="000000"/>
                </a:solidFill>
                <a:effectLst/>
                <a:uLnTx/>
                <a:uFillTx/>
                <a:latin typeface="Tahoma" pitchFamily="34" charset="0"/>
                <a:ea typeface="+mn-ea"/>
                <a:cs typeface="+mn-cs"/>
              </a:rPr>
              <a:t> </a:t>
            </a:r>
            <a:r>
              <a:rPr kumimoji="0" lang="cs-CZ" sz="1687" b="1" i="0" u="none" strike="noStrike" kern="1200" cap="none" spc="0" normalizeH="0" baseline="0" noProof="0" dirty="0" err="1">
                <a:ln>
                  <a:noFill/>
                </a:ln>
                <a:solidFill>
                  <a:srgbClr val="000000"/>
                </a:solidFill>
                <a:effectLst/>
                <a:uLnTx/>
                <a:uFillTx/>
                <a:latin typeface="Tahoma" pitchFamily="34" charset="0"/>
                <a:ea typeface="+mn-ea"/>
                <a:cs typeface="+mn-cs"/>
              </a:rPr>
              <a:t>finish</a:t>
            </a:r>
            <a:r>
              <a:rPr kumimoji="0" lang="cs-CZ" sz="1687" b="1" i="0" u="none" strike="noStrike" kern="1200" cap="none" spc="0" normalizeH="0" baseline="0" noProof="0" dirty="0">
                <a:ln>
                  <a:noFill/>
                </a:ln>
                <a:solidFill>
                  <a:srgbClr val="000000"/>
                </a:solidFill>
                <a:effectLst/>
                <a:uLnTx/>
                <a:uFillTx/>
                <a:latin typeface="Tahoma" pitchFamily="34" charset="0"/>
                <a:ea typeface="+mn-ea"/>
                <a:cs typeface="+mn-cs"/>
              </a:rPr>
              <a:t> </a:t>
            </a:r>
            <a:r>
              <a:rPr kumimoji="0" lang="cs-CZ" sz="1687" b="1" i="0" u="none" strike="noStrike" kern="1200" cap="none" spc="0" normalizeH="0" baseline="0" noProof="0" dirty="0" err="1">
                <a:ln>
                  <a:noFill/>
                </a:ln>
                <a:solidFill>
                  <a:srgbClr val="000000"/>
                </a:solidFill>
                <a:effectLst/>
                <a:uLnTx/>
                <a:uFillTx/>
                <a:latin typeface="Tahoma" pitchFamily="34" charset="0"/>
                <a:ea typeface="+mn-ea"/>
                <a:cs typeface="+mn-cs"/>
              </a:rPr>
              <a:t>of</a:t>
            </a:r>
            <a:r>
              <a:rPr kumimoji="0" lang="cs-CZ" sz="1687" b="1" i="0" u="none" strike="noStrike" kern="1200" cap="none" spc="0" normalizeH="0" baseline="0" noProof="0" dirty="0">
                <a:ln>
                  <a:noFill/>
                </a:ln>
                <a:solidFill>
                  <a:srgbClr val="000000"/>
                </a:solidFill>
                <a:effectLst/>
                <a:uLnTx/>
                <a:uFillTx/>
                <a:latin typeface="Tahoma" pitchFamily="34" charset="0"/>
                <a:ea typeface="+mn-ea"/>
                <a:cs typeface="+mn-cs"/>
              </a:rPr>
              <a:t> </a:t>
            </a:r>
            <a:r>
              <a:rPr kumimoji="0" lang="cs-CZ" sz="1687" b="1" i="0" u="none" strike="noStrike" kern="1200" cap="none" spc="0" normalizeH="0" baseline="0" noProof="0" dirty="0" err="1">
                <a:ln>
                  <a:noFill/>
                </a:ln>
                <a:solidFill>
                  <a:srgbClr val="000000"/>
                </a:solidFill>
                <a:effectLst/>
                <a:uLnTx/>
                <a:uFillTx/>
                <a:latin typeface="Tahoma" pitchFamily="34" charset="0"/>
                <a:ea typeface="+mn-ea"/>
                <a:cs typeface="+mn-cs"/>
              </a:rPr>
              <a:t>an</a:t>
            </a:r>
            <a:r>
              <a:rPr kumimoji="0" lang="cs-CZ" sz="1687" b="1" i="0" u="none" strike="noStrike" kern="1200" cap="none" spc="0" normalizeH="0" baseline="0" noProof="0" dirty="0">
                <a:ln>
                  <a:noFill/>
                </a:ln>
                <a:solidFill>
                  <a:srgbClr val="000000"/>
                </a:solidFill>
                <a:effectLst/>
                <a:uLnTx/>
                <a:uFillTx/>
                <a:latin typeface="Tahoma" pitchFamily="34" charset="0"/>
                <a:ea typeface="+mn-ea"/>
                <a:cs typeface="+mn-cs"/>
              </a:rPr>
              <a:t> </a:t>
            </a:r>
            <a:r>
              <a:rPr kumimoji="0" lang="cs-CZ" sz="1687" b="1" i="0" u="none" strike="noStrike" kern="1200" cap="none" spc="0" normalizeH="0" baseline="0" noProof="0" dirty="0" err="1">
                <a:ln>
                  <a:noFill/>
                </a:ln>
                <a:solidFill>
                  <a:srgbClr val="000000"/>
                </a:solidFill>
                <a:effectLst/>
                <a:uLnTx/>
                <a:uFillTx/>
                <a:latin typeface="Tahoma" pitchFamily="34" charset="0"/>
                <a:ea typeface="+mn-ea"/>
                <a:cs typeface="+mn-cs"/>
              </a:rPr>
              <a:t>activity</a:t>
            </a:r>
            <a:endParaRPr kumimoji="0" lang="cs-CZ" sz="1687" b="1" i="0" u="none" strike="noStrike" kern="1200" cap="none" spc="0" normalizeH="0" baseline="0" noProof="0" dirty="0">
              <a:ln>
                <a:noFill/>
              </a:ln>
              <a:solidFill>
                <a:srgbClr val="000000"/>
              </a:solidFill>
              <a:effectLst/>
              <a:uLnTx/>
              <a:uFillTx/>
              <a:latin typeface="Tahoma" pitchFamily="34" charset="0"/>
              <a:ea typeface="+mn-ea"/>
              <a:cs typeface="+mn-cs"/>
            </a:endParaRPr>
          </a:p>
        </p:txBody>
      </p:sp>
    </p:spTree>
    <p:extLst>
      <p:ext uri="{BB962C8B-B14F-4D97-AF65-F5344CB8AC3E}">
        <p14:creationId xmlns:p14="http://schemas.microsoft.com/office/powerpoint/2010/main" val="39616348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627EEAAB-A22B-42A8-B561-B82A5A9353A7}"/>
              </a:ext>
            </a:extLst>
          </p:cNvPr>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cs-CZ" altLang="cs-CZ" sz="1200" b="0" i="0" u="none" strike="noStrike" kern="1200" cap="none" spc="0" normalizeH="0" baseline="0" noProof="0">
                <a:ln>
                  <a:noFill/>
                </a:ln>
                <a:solidFill>
                  <a:srgbClr val="0000DC"/>
                </a:solidFill>
                <a:effectLst/>
                <a:uLnTx/>
                <a:uFillTx/>
                <a:latin typeface="Arial"/>
                <a:ea typeface="+mn-ea"/>
                <a:cs typeface="+mn-cs"/>
              </a:rPr>
              <a:t>Sylva Žáková Talpová, Jan Žák</a:t>
            </a:r>
            <a:endParaRPr kumimoji="0" lang="cs-CZ" altLang="cs-CZ" sz="1200" b="0" i="0" u="none" strike="noStrike" kern="1200" cap="none" spc="0" normalizeH="0" baseline="0" noProof="0" dirty="0">
              <a:ln>
                <a:noFill/>
              </a:ln>
              <a:solidFill>
                <a:srgbClr val="0000DC"/>
              </a:solidFill>
              <a:effectLst/>
              <a:uLnTx/>
              <a:uFillTx/>
              <a:latin typeface="Arial"/>
              <a:ea typeface="+mn-ea"/>
              <a:cs typeface="+mn-cs"/>
            </a:endParaRPr>
          </a:p>
        </p:txBody>
      </p:sp>
      <p:sp>
        <p:nvSpPr>
          <p:cNvPr id="3" name="Zástupný symbol pro číslo snímku 2">
            <a:extLst>
              <a:ext uri="{FF2B5EF4-FFF2-40B4-BE49-F238E27FC236}">
                <a16:creationId xmlns:a16="http://schemas.microsoft.com/office/drawing/2014/main" id="{7442367D-5E14-498D-BD18-E78CD1BCB4E5}"/>
              </a:ext>
            </a:extLst>
          </p:cNvPr>
          <p:cNvSpPr>
            <a:spLocks noGrp="1"/>
          </p:cNvSpPr>
          <p:nvPr>
            <p:ph type="sldNum"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0970407D-EE58-4A0B-824B-1D3AE42DD9CF}" type="slidenum">
              <a:rPr kumimoji="0" lang="cs-CZ" altLang="cs-CZ" sz="1200" b="0" i="0" u="none" strike="noStrike" kern="1200" cap="none" spc="0" normalizeH="0" baseline="0" noProof="0" smtClean="0">
                <a:ln>
                  <a:noFill/>
                </a:ln>
                <a:solidFill>
                  <a:srgbClr val="0000DC"/>
                </a:solidFill>
                <a:effectLst/>
                <a:uLnTx/>
                <a:uFillTx/>
                <a:latin typeface="Arial"/>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29</a:t>
            </a:fld>
            <a:endParaRPr kumimoji="0" lang="cs-CZ" altLang="cs-CZ" sz="1200" b="0" i="0" u="none" strike="noStrike" kern="1200" cap="none" spc="0" normalizeH="0" baseline="0" noProof="0" dirty="0">
              <a:ln>
                <a:noFill/>
              </a:ln>
              <a:solidFill>
                <a:srgbClr val="0000DC"/>
              </a:solidFill>
              <a:effectLst/>
              <a:uLnTx/>
              <a:uFillTx/>
              <a:latin typeface="Arial"/>
              <a:ea typeface="+mn-ea"/>
              <a:cs typeface="+mn-cs"/>
            </a:endParaRPr>
          </a:p>
        </p:txBody>
      </p:sp>
      <p:sp>
        <p:nvSpPr>
          <p:cNvPr id="4" name="Nadpis 3">
            <a:extLst>
              <a:ext uri="{FF2B5EF4-FFF2-40B4-BE49-F238E27FC236}">
                <a16:creationId xmlns:a16="http://schemas.microsoft.com/office/drawing/2014/main" id="{ACF49029-087A-41D4-977F-2B3322DE163B}"/>
              </a:ext>
            </a:extLst>
          </p:cNvPr>
          <p:cNvSpPr>
            <a:spLocks noGrp="1"/>
          </p:cNvSpPr>
          <p:nvPr>
            <p:ph type="title"/>
          </p:nvPr>
        </p:nvSpPr>
        <p:spPr/>
        <p:txBody>
          <a:bodyPr/>
          <a:lstStyle/>
          <a:p>
            <a:r>
              <a:rPr lang="cs-CZ" dirty="0"/>
              <a:t>CPM </a:t>
            </a:r>
            <a:r>
              <a:rPr lang="cs-CZ" dirty="0" err="1"/>
              <a:t>example</a:t>
            </a:r>
            <a:endParaRPr lang="cs-CZ" dirty="0"/>
          </a:p>
        </p:txBody>
      </p:sp>
      <p:pic>
        <p:nvPicPr>
          <p:cNvPr id="63" name="Obrázek 62">
            <a:extLst>
              <a:ext uri="{FF2B5EF4-FFF2-40B4-BE49-F238E27FC236}">
                <a16:creationId xmlns:a16="http://schemas.microsoft.com/office/drawing/2014/main" id="{63F1899E-EAA3-444F-B937-E9B4C902A6CE}"/>
              </a:ext>
            </a:extLst>
          </p:cNvPr>
          <p:cNvPicPr>
            <a:picLocks noChangeAspect="1"/>
          </p:cNvPicPr>
          <p:nvPr/>
        </p:nvPicPr>
        <p:blipFill>
          <a:blip r:embed="rId2"/>
          <a:stretch>
            <a:fillRect/>
          </a:stretch>
        </p:blipFill>
        <p:spPr>
          <a:xfrm>
            <a:off x="1824742" y="1998002"/>
            <a:ext cx="7759584" cy="4139998"/>
          </a:xfrm>
          <a:prstGeom prst="rect">
            <a:avLst/>
          </a:prstGeom>
        </p:spPr>
      </p:pic>
      <p:sp>
        <p:nvSpPr>
          <p:cNvPr id="65" name="Vývojový diagram: paměť se sekvenčním přístupem 64">
            <a:extLst>
              <a:ext uri="{FF2B5EF4-FFF2-40B4-BE49-F238E27FC236}">
                <a16:creationId xmlns:a16="http://schemas.microsoft.com/office/drawing/2014/main" id="{2C6984EC-74C1-4A56-A919-AB0DD74F167B}"/>
              </a:ext>
            </a:extLst>
          </p:cNvPr>
          <p:cNvSpPr/>
          <p:nvPr/>
        </p:nvSpPr>
        <p:spPr bwMode="auto">
          <a:xfrm>
            <a:off x="8501598" y="266208"/>
            <a:ext cx="3594774" cy="1063243"/>
          </a:xfrm>
          <a:prstGeom prst="flowChartMagneticTape">
            <a:avLst/>
          </a:prstGeom>
          <a:solidFill>
            <a:srgbClr val="FFC000">
              <a:alpha val="24901"/>
            </a:srgbClr>
          </a:solidFill>
          <a:ln w="25400" cap="flat" cmpd="sng" algn="ctr">
            <a:solidFill>
              <a:srgbClr val="5F7BAE">
                <a:alpha val="50000"/>
              </a:srgbClr>
            </a:solidFill>
            <a:prstDash val="solid"/>
            <a:round/>
            <a:headEnd type="none" w="med" len="med"/>
            <a:tailEnd type="none" w="med" len="med"/>
          </a:ln>
          <a:effectLst/>
        </p:spPr>
        <p:txBody>
          <a:bodyPr vert="horz" wrap="square" lIns="64294" tIns="32147" rIns="64294" bIns="32147" numCol="1" rtlCol="0" anchor="t" anchorCtr="0" compatLnSpc="1">
            <a:prstTxWarp prst="textNoShape">
              <a:avLst/>
            </a:prstTxWarp>
          </a:bodyPr>
          <a:lstStyle/>
          <a:p>
            <a:pPr marL="0" marR="0" lvl="0" indent="0" algn="ctr" defTabSz="642915" rtl="0" eaLnBrk="1" fontAlgn="base" latinLnBrk="0" hangingPunct="1">
              <a:lnSpc>
                <a:spcPct val="100000"/>
              </a:lnSpc>
              <a:spcBef>
                <a:spcPct val="0"/>
              </a:spcBef>
              <a:spcAft>
                <a:spcPct val="0"/>
              </a:spcAft>
              <a:buClrTx/>
              <a:buSzTx/>
              <a:buFontTx/>
              <a:buNone/>
              <a:tabLst/>
              <a:defRPr/>
            </a:pPr>
            <a:r>
              <a:rPr kumimoji="0" lang="cs-CZ" sz="1969" b="0" i="0" u="none" strike="noStrike" kern="1200" cap="none" spc="0" normalizeH="0" baseline="0" noProof="0" dirty="0" err="1">
                <a:ln>
                  <a:noFill/>
                </a:ln>
                <a:solidFill>
                  <a:srgbClr val="5F7BAE"/>
                </a:solidFill>
                <a:effectLst/>
                <a:uLnTx/>
                <a:uFillTx/>
                <a:latin typeface="Palatino" charset="0"/>
                <a:ea typeface="ヒラギノ明朝 ProN W3" charset="0"/>
                <a:cs typeface="ヒラギノ明朝 ProN W3" charset="0"/>
                <a:sym typeface="Palatino" charset="0"/>
              </a:rPr>
              <a:t>Check</a:t>
            </a:r>
            <a:r>
              <a:rPr kumimoji="0" lang="cs-CZ" sz="1969" b="0" i="0" u="none" strike="noStrike" kern="1200" cap="none" spc="0" normalizeH="0" baseline="0" noProof="0" dirty="0">
                <a:ln>
                  <a:noFill/>
                </a:ln>
                <a:solidFill>
                  <a:srgbClr val="5F7BAE"/>
                </a:solidFill>
                <a:effectLst/>
                <a:uLnTx/>
                <a:uFillTx/>
                <a:latin typeface="Palatino" charset="0"/>
                <a:ea typeface="ヒラギノ明朝 ProN W3" charset="0"/>
                <a:cs typeface="ヒラギノ明朝 ProN W3" charset="0"/>
                <a:sym typeface="Palatino" charset="0"/>
              </a:rPr>
              <a:t> </a:t>
            </a:r>
            <a:r>
              <a:rPr kumimoji="0" lang="cs-CZ" sz="1969" b="0" i="0" u="none" strike="noStrike" kern="1200" cap="none" spc="0" normalizeH="0" baseline="0" noProof="0" dirty="0">
                <a:ln>
                  <a:noFill/>
                </a:ln>
                <a:solidFill>
                  <a:srgbClr val="5F7BAE"/>
                </a:solidFill>
                <a:effectLst/>
                <a:uLnTx/>
                <a:uFillTx/>
                <a:latin typeface="Palatino" charset="0"/>
                <a:ea typeface="ヒラギノ明朝 ProN W3" charset="0"/>
                <a:cs typeface="ヒラギノ明朝 ProN W3" charset="0"/>
                <a:sym typeface="Palatino" charset="0"/>
                <a:hlinkClick r:id="rId3"/>
              </a:rPr>
              <a:t>www.lucidchart.com</a:t>
            </a:r>
            <a:r>
              <a:rPr kumimoji="0" lang="cs-CZ" sz="1969" b="0" i="0" u="none" strike="noStrike" kern="1200" cap="none" spc="0" normalizeH="0" baseline="0" noProof="0" dirty="0">
                <a:ln>
                  <a:noFill/>
                </a:ln>
                <a:solidFill>
                  <a:srgbClr val="5F7BAE"/>
                </a:solidFill>
                <a:effectLst/>
                <a:uLnTx/>
                <a:uFillTx/>
                <a:latin typeface="Palatino" charset="0"/>
                <a:ea typeface="ヒラギノ明朝 ProN W3" charset="0"/>
                <a:cs typeface="ヒラギノ明朝 ProN W3" charset="0"/>
                <a:sym typeface="Palatino" charset="0"/>
              </a:rPr>
              <a:t>  </a:t>
            </a:r>
          </a:p>
        </p:txBody>
      </p:sp>
    </p:spTree>
    <p:extLst>
      <p:ext uri="{BB962C8B-B14F-4D97-AF65-F5344CB8AC3E}">
        <p14:creationId xmlns:p14="http://schemas.microsoft.com/office/powerpoint/2010/main" val="2112277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1"/>
          <p:cNvSpPr>
            <a:spLocks noGrp="1" noChangeArrowheads="1"/>
          </p:cNvSpPr>
          <p:nvPr>
            <p:ph type="title"/>
          </p:nvPr>
        </p:nvSpPr>
        <p:spPr>
          <a:xfrm>
            <a:off x="666750" y="543054"/>
            <a:ext cx="9334500" cy="553641"/>
          </a:xfrm>
        </p:spPr>
        <p:txBody>
          <a:bodyPr/>
          <a:lstStyle/>
          <a:p>
            <a:r>
              <a:rPr lang="cs-CZ" altLang="cs-CZ" dirty="0"/>
              <a:t>Úkol na logickou rámcovou matici</a:t>
            </a:r>
            <a:endParaRPr lang="en-US" altLang="cs-CZ" dirty="0"/>
          </a:p>
        </p:txBody>
      </p:sp>
      <p:sp>
        <p:nvSpPr>
          <p:cNvPr id="178179" name="Rectangle 2"/>
          <p:cNvSpPr>
            <a:spLocks noGrp="1" noChangeArrowheads="1"/>
          </p:cNvSpPr>
          <p:nvPr>
            <p:ph type="body" idx="1"/>
          </p:nvPr>
        </p:nvSpPr>
        <p:spPr>
          <a:xfrm>
            <a:off x="607219" y="1214439"/>
            <a:ext cx="11365706" cy="5072062"/>
          </a:xfrm>
        </p:spPr>
        <p:txBody>
          <a:bodyPr/>
          <a:lstStyle/>
          <a:p>
            <a:pPr marL="72000" indent="0" eaLnBrk="1" hangingPunct="1">
              <a:spcAft>
                <a:spcPts val="600"/>
              </a:spcAft>
              <a:buNone/>
            </a:pPr>
            <a:r>
              <a:rPr lang="cs-CZ" altLang="cs-CZ" sz="2400" dirty="0"/>
              <a:t>Vzít si šablonu (soubory v MS </a:t>
            </a:r>
            <a:r>
              <a:rPr lang="cs-CZ" altLang="cs-CZ" sz="2400" dirty="0" err="1"/>
              <a:t>Teams</a:t>
            </a:r>
            <a:r>
              <a:rPr lang="cs-CZ" altLang="cs-CZ" sz="2400" dirty="0"/>
              <a:t>), vyplnit a do cca 16,35 nahrát do „Odevzdávárny“ (v IS v MKH_PRMG) pojmenované „Úkol 1 – LRM (5.12.)“. </a:t>
            </a:r>
          </a:p>
          <a:p>
            <a:pPr marL="72000" indent="0" eaLnBrk="1" hangingPunct="1">
              <a:buNone/>
            </a:pPr>
            <a:r>
              <a:rPr lang="cs-CZ" altLang="cs-CZ" sz="2400" u="sng" dirty="0"/>
              <a:t>Očekávání ohledně vyplnění:</a:t>
            </a:r>
          </a:p>
          <a:p>
            <a:pPr eaLnBrk="1" hangingPunct="1"/>
            <a:r>
              <a:rPr lang="cs-CZ" altLang="cs-CZ" sz="2200" dirty="0"/>
              <a:t>alespoň 3 rozumné záměry se souvisejícími položkami</a:t>
            </a:r>
          </a:p>
          <a:p>
            <a:pPr eaLnBrk="1" hangingPunct="1"/>
            <a:r>
              <a:rPr lang="cs-CZ" altLang="cs-CZ" sz="2200" dirty="0"/>
              <a:t>správně definovaný měřitelný cíl se souvisejícími položkami</a:t>
            </a:r>
          </a:p>
          <a:p>
            <a:pPr eaLnBrk="1" hangingPunct="1"/>
            <a:r>
              <a:rPr lang="cs-CZ" altLang="cs-CZ" sz="2200" dirty="0"/>
              <a:t>rozpad na cca 4-6 výstupů se souvisejícími položkami</a:t>
            </a:r>
          </a:p>
          <a:p>
            <a:pPr eaLnBrk="1" hangingPunct="1"/>
            <a:r>
              <a:rPr lang="cs-CZ" altLang="cs-CZ" sz="2200" dirty="0"/>
              <a:t>rozpad jednoho výstupu na 4-6 činností se správně vyplněnými souvisejícími položkami</a:t>
            </a:r>
          </a:p>
          <a:p>
            <a:pPr eaLnBrk="1" hangingPunct="1"/>
            <a:r>
              <a:rPr lang="cs-CZ" altLang="cs-CZ" sz="2200" dirty="0"/>
              <a:t>u předpokladů alespoň tři položky patřící (logickou a věcnou </a:t>
            </a:r>
            <a:r>
              <a:rPr lang="cs-CZ" altLang="cs-CZ" sz="2200" dirty="0" err="1"/>
              <a:t>provazbou</a:t>
            </a:r>
            <a:r>
              <a:rPr lang="cs-CZ" altLang="cs-CZ" sz="2200" dirty="0"/>
              <a:t>) do daného řádku </a:t>
            </a:r>
          </a:p>
          <a:p>
            <a:pPr eaLnBrk="1" hangingPunct="1"/>
            <a:r>
              <a:rPr lang="cs-CZ" altLang="cs-CZ" sz="2200" dirty="0"/>
              <a:t>alespoň tři rozumné věci, co projekt neřeší a tři podstatné předpoklady</a:t>
            </a:r>
          </a:p>
        </p:txBody>
      </p:sp>
      <p:sp>
        <p:nvSpPr>
          <p:cNvPr id="2" name="Zástupný symbol pro zápatí 1"/>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cs-CZ" altLang="cs-CZ" sz="1200" b="0" i="0" u="none" strike="noStrike" kern="1200" cap="none" spc="0" normalizeH="0" baseline="0" noProof="0">
                <a:ln>
                  <a:noFill/>
                </a:ln>
                <a:solidFill>
                  <a:srgbClr val="0000DC"/>
                </a:solidFill>
                <a:effectLst/>
                <a:uLnTx/>
                <a:uFillTx/>
                <a:latin typeface="Arial"/>
                <a:ea typeface="+mn-ea"/>
                <a:cs typeface="+mn-cs"/>
              </a:rPr>
              <a:t>Sylva Žáková Talpová, Jan Žák</a:t>
            </a:r>
            <a:endParaRPr kumimoji="0" lang="cs-CZ" altLang="cs-CZ" sz="1200" b="0" i="0" u="none" strike="noStrike" kern="1200" cap="none" spc="0" normalizeH="0" baseline="0" noProof="0" dirty="0">
              <a:ln>
                <a:noFill/>
              </a:ln>
              <a:solidFill>
                <a:srgbClr val="0000DC"/>
              </a:solidFill>
              <a:effectLst/>
              <a:uLnTx/>
              <a:uFillTx/>
              <a:latin typeface="Arial"/>
              <a:ea typeface="+mn-ea"/>
              <a:cs typeface="+mn-cs"/>
            </a:endParaRPr>
          </a:p>
        </p:txBody>
      </p:sp>
      <p:sp>
        <p:nvSpPr>
          <p:cNvPr id="3" name="Zástupný symbol pro číslo snímku 2"/>
          <p:cNvSpPr>
            <a:spLocks noGrp="1"/>
          </p:cNvSpPr>
          <p:nvPr>
            <p:ph type="sldNum"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0970407D-EE58-4A0B-824B-1D3AE42DD9CF}" type="slidenum">
              <a:rPr kumimoji="0" lang="cs-CZ" altLang="cs-CZ" sz="1200" b="0" i="0" u="none" strike="noStrike" kern="1200" cap="none" spc="0" normalizeH="0" baseline="0" noProof="0" smtClean="0">
                <a:ln>
                  <a:noFill/>
                </a:ln>
                <a:solidFill>
                  <a:srgbClr val="0000DC"/>
                </a:solidFill>
                <a:effectLst/>
                <a:uLnTx/>
                <a:uFillTx/>
                <a:latin typeface="Arial"/>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3</a:t>
            </a:fld>
            <a:endParaRPr kumimoji="0" lang="cs-CZ" altLang="cs-CZ" sz="1200" b="0" i="0" u="none" strike="noStrike" kern="1200" cap="none" spc="0" normalizeH="0" baseline="0" noProof="0" dirty="0">
              <a:ln>
                <a:noFill/>
              </a:ln>
              <a:solidFill>
                <a:srgbClr val="0000DC"/>
              </a:solidFill>
              <a:effectLst/>
              <a:uLnTx/>
              <a:uFillTx/>
              <a:latin typeface="Arial"/>
              <a:ea typeface="+mn-ea"/>
              <a:cs typeface="+mn-cs"/>
            </a:endParaRPr>
          </a:p>
        </p:txBody>
      </p:sp>
    </p:spTree>
    <p:extLst>
      <p:ext uri="{BB962C8B-B14F-4D97-AF65-F5344CB8AC3E}">
        <p14:creationId xmlns:p14="http://schemas.microsoft.com/office/powerpoint/2010/main" val="325809307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Why</a:t>
            </a:r>
            <a:r>
              <a:rPr lang="cs-CZ" dirty="0"/>
              <a:t> are </a:t>
            </a:r>
            <a:r>
              <a:rPr lang="cs-CZ" dirty="0" err="1"/>
              <a:t>we</a:t>
            </a:r>
            <a:r>
              <a:rPr lang="cs-CZ" dirty="0"/>
              <a:t> </a:t>
            </a:r>
            <a:r>
              <a:rPr lang="cs-CZ" dirty="0" err="1"/>
              <a:t>doing</a:t>
            </a:r>
            <a:r>
              <a:rPr lang="cs-CZ" dirty="0"/>
              <a:t> </a:t>
            </a:r>
            <a:r>
              <a:rPr lang="cs-CZ" dirty="0" err="1"/>
              <a:t>this</a:t>
            </a:r>
            <a:r>
              <a:rPr lang="cs-CZ" dirty="0"/>
              <a:t>? </a:t>
            </a:r>
            <a:r>
              <a:rPr lang="cs-CZ" dirty="0">
                <a:sym typeface="Wingdings" panose="05000000000000000000" pitchFamily="2" charset="2"/>
              </a:rPr>
              <a:t></a:t>
            </a:r>
            <a:endParaRPr lang="cs-CZ" dirty="0"/>
          </a:p>
        </p:txBody>
      </p:sp>
      <p:sp>
        <p:nvSpPr>
          <p:cNvPr id="3" name="Zástupný symbol pro obsah 2"/>
          <p:cNvSpPr>
            <a:spLocks noGrp="1"/>
          </p:cNvSpPr>
          <p:nvPr>
            <p:ph idx="1"/>
          </p:nvPr>
        </p:nvSpPr>
        <p:spPr/>
        <p:txBody>
          <a:bodyPr/>
          <a:lstStyle/>
          <a:p>
            <a:r>
              <a:rPr lang="cs-CZ" dirty="0" err="1"/>
              <a:t>The</a:t>
            </a:r>
            <a:r>
              <a:rPr lang="cs-CZ" dirty="0"/>
              <a:t> </a:t>
            </a:r>
            <a:r>
              <a:rPr lang="cs-CZ" dirty="0" err="1"/>
              <a:t>purpose</a:t>
            </a:r>
            <a:r>
              <a:rPr lang="cs-CZ" dirty="0"/>
              <a:t> </a:t>
            </a:r>
            <a:r>
              <a:rPr lang="cs-CZ" dirty="0" err="1"/>
              <a:t>of</a:t>
            </a:r>
            <a:r>
              <a:rPr lang="cs-CZ" dirty="0"/>
              <a:t> </a:t>
            </a:r>
            <a:r>
              <a:rPr lang="cs-CZ" dirty="0" err="1"/>
              <a:t>backward</a:t>
            </a:r>
            <a:r>
              <a:rPr lang="cs-CZ" dirty="0"/>
              <a:t> </a:t>
            </a:r>
            <a:r>
              <a:rPr lang="cs-CZ" dirty="0" err="1"/>
              <a:t>pass</a:t>
            </a:r>
            <a:r>
              <a:rPr lang="cs-CZ" dirty="0"/>
              <a:t> </a:t>
            </a:r>
            <a:r>
              <a:rPr lang="cs-CZ" dirty="0" err="1"/>
              <a:t>is</a:t>
            </a:r>
            <a:r>
              <a:rPr lang="cs-CZ" dirty="0"/>
              <a:t> </a:t>
            </a:r>
            <a:r>
              <a:rPr lang="cs-CZ" b="1" dirty="0"/>
              <a:t>to</a:t>
            </a:r>
            <a:r>
              <a:rPr lang="cs-CZ" dirty="0"/>
              <a:t> </a:t>
            </a:r>
            <a:r>
              <a:rPr lang="cs-CZ" b="1" dirty="0" err="1"/>
              <a:t>find</a:t>
            </a:r>
            <a:r>
              <a:rPr lang="cs-CZ" b="1" dirty="0"/>
              <a:t> a </a:t>
            </a:r>
            <a:r>
              <a:rPr lang="cs-CZ" b="1" dirty="0" err="1"/>
              <a:t>float</a:t>
            </a:r>
            <a:endParaRPr lang="cs-CZ" b="1" dirty="0"/>
          </a:p>
          <a:p>
            <a:endParaRPr lang="cs-CZ" b="1" dirty="0"/>
          </a:p>
          <a:p>
            <a:pPr lvl="1">
              <a:buFont typeface="Wingdings" panose="05000000000000000000" pitchFamily="2" charset="2"/>
              <a:buChar char="Ø"/>
            </a:pPr>
            <a:r>
              <a:rPr lang="cs-CZ" sz="2531" b="1" dirty="0"/>
              <a:t> </a:t>
            </a:r>
            <a:r>
              <a:rPr lang="cs-CZ" sz="2531" b="1" dirty="0" err="1"/>
              <a:t>Float</a:t>
            </a:r>
            <a:r>
              <a:rPr lang="cs-CZ" sz="2531" b="1" dirty="0"/>
              <a:t> (</a:t>
            </a:r>
            <a:r>
              <a:rPr lang="cs-CZ" sz="2531" b="1" dirty="0" err="1"/>
              <a:t>slack</a:t>
            </a:r>
            <a:r>
              <a:rPr lang="cs-CZ" sz="2531" b="1" dirty="0"/>
              <a:t>) </a:t>
            </a:r>
            <a:r>
              <a:rPr lang="cs-CZ" sz="2531" dirty="0"/>
              <a:t>– </a:t>
            </a:r>
            <a:r>
              <a:rPr lang="cs-CZ" sz="2531" dirty="0" err="1"/>
              <a:t>the</a:t>
            </a:r>
            <a:r>
              <a:rPr lang="cs-CZ" sz="2531" dirty="0"/>
              <a:t> </a:t>
            </a:r>
            <a:r>
              <a:rPr lang="cs-CZ" sz="2531" dirty="0" err="1"/>
              <a:t>amount</a:t>
            </a:r>
            <a:r>
              <a:rPr lang="cs-CZ" sz="2531" dirty="0"/>
              <a:t> </a:t>
            </a:r>
            <a:r>
              <a:rPr lang="cs-CZ" sz="2531" dirty="0" err="1"/>
              <a:t>of</a:t>
            </a:r>
            <a:r>
              <a:rPr lang="cs-CZ" sz="2531" dirty="0"/>
              <a:t> </a:t>
            </a:r>
            <a:r>
              <a:rPr lang="cs-CZ" sz="2531" dirty="0" err="1"/>
              <a:t>time</a:t>
            </a:r>
            <a:r>
              <a:rPr lang="cs-CZ" sz="2531" dirty="0"/>
              <a:t> </a:t>
            </a:r>
            <a:r>
              <a:rPr lang="cs-CZ" sz="2531" dirty="0" err="1"/>
              <a:t>an</a:t>
            </a:r>
            <a:r>
              <a:rPr lang="cs-CZ" sz="2531" dirty="0"/>
              <a:t> </a:t>
            </a:r>
            <a:r>
              <a:rPr lang="cs-CZ" sz="2531" dirty="0" err="1"/>
              <a:t>activity</a:t>
            </a:r>
            <a:r>
              <a:rPr lang="cs-CZ" sz="2531" dirty="0"/>
              <a:t> </a:t>
            </a:r>
            <a:r>
              <a:rPr lang="cs-CZ" sz="2531" dirty="0" err="1"/>
              <a:t>can</a:t>
            </a:r>
            <a:r>
              <a:rPr lang="cs-CZ" sz="2531" dirty="0"/>
              <a:t> </a:t>
            </a:r>
            <a:r>
              <a:rPr lang="cs-CZ" sz="2531" dirty="0" err="1"/>
              <a:t>be</a:t>
            </a:r>
            <a:r>
              <a:rPr lang="cs-CZ" sz="2531" dirty="0"/>
              <a:t> </a:t>
            </a:r>
            <a:r>
              <a:rPr lang="cs-CZ" sz="2531" dirty="0" err="1"/>
              <a:t>delayed</a:t>
            </a:r>
            <a:r>
              <a:rPr lang="cs-CZ" sz="2531" dirty="0"/>
              <a:t> </a:t>
            </a:r>
            <a:r>
              <a:rPr lang="cs-CZ" sz="2531" dirty="0" err="1"/>
              <a:t>or</a:t>
            </a:r>
            <a:r>
              <a:rPr lang="cs-CZ" sz="2531" dirty="0"/>
              <a:t> </a:t>
            </a:r>
            <a:r>
              <a:rPr lang="cs-CZ" sz="2531" dirty="0" err="1"/>
              <a:t>lenghtened</a:t>
            </a:r>
            <a:endParaRPr lang="cs-CZ" sz="2531" dirty="0"/>
          </a:p>
          <a:p>
            <a:pPr lvl="1">
              <a:buFont typeface="Wingdings" panose="05000000000000000000" pitchFamily="2" charset="2"/>
              <a:buChar char="Ø"/>
            </a:pPr>
            <a:r>
              <a:rPr lang="cs-CZ" sz="2531" b="1" dirty="0"/>
              <a:t> </a:t>
            </a:r>
            <a:r>
              <a:rPr lang="cs-CZ" sz="2531" b="1" dirty="0" err="1"/>
              <a:t>Total</a:t>
            </a:r>
            <a:r>
              <a:rPr lang="cs-CZ" sz="2531" b="1" dirty="0"/>
              <a:t> </a:t>
            </a:r>
            <a:r>
              <a:rPr lang="cs-CZ" sz="2531" b="1" dirty="0" err="1"/>
              <a:t>float</a:t>
            </a:r>
            <a:r>
              <a:rPr lang="cs-CZ" sz="2531" b="1" dirty="0"/>
              <a:t> </a:t>
            </a:r>
            <a:r>
              <a:rPr lang="cs-CZ" sz="2531" dirty="0"/>
              <a:t>– </a:t>
            </a:r>
            <a:r>
              <a:rPr lang="cs-CZ" sz="2531" dirty="0" err="1"/>
              <a:t>the</a:t>
            </a:r>
            <a:r>
              <a:rPr lang="cs-CZ" sz="2531" dirty="0"/>
              <a:t> </a:t>
            </a:r>
            <a:r>
              <a:rPr lang="cs-CZ" sz="2531" dirty="0" err="1"/>
              <a:t>amount</a:t>
            </a:r>
            <a:r>
              <a:rPr lang="cs-CZ" sz="2531" dirty="0"/>
              <a:t> </a:t>
            </a:r>
            <a:r>
              <a:rPr lang="cs-CZ" sz="2531" dirty="0" err="1"/>
              <a:t>of</a:t>
            </a:r>
            <a:r>
              <a:rPr lang="cs-CZ" sz="2531" dirty="0"/>
              <a:t> </a:t>
            </a:r>
            <a:r>
              <a:rPr lang="cs-CZ" sz="2531" dirty="0" err="1"/>
              <a:t>time</a:t>
            </a:r>
            <a:r>
              <a:rPr lang="cs-CZ" sz="2531" dirty="0"/>
              <a:t> </a:t>
            </a:r>
            <a:r>
              <a:rPr lang="cs-CZ" sz="2531" dirty="0" err="1"/>
              <a:t>an</a:t>
            </a:r>
            <a:r>
              <a:rPr lang="cs-CZ" sz="2531" dirty="0"/>
              <a:t> </a:t>
            </a:r>
            <a:r>
              <a:rPr lang="cs-CZ" sz="2531" dirty="0" err="1"/>
              <a:t>activity</a:t>
            </a:r>
            <a:r>
              <a:rPr lang="cs-CZ" sz="2531" dirty="0"/>
              <a:t> </a:t>
            </a:r>
            <a:r>
              <a:rPr lang="cs-CZ" sz="2531" dirty="0" err="1"/>
              <a:t>can</a:t>
            </a:r>
            <a:r>
              <a:rPr lang="cs-CZ" sz="2531" dirty="0"/>
              <a:t> </a:t>
            </a:r>
            <a:r>
              <a:rPr lang="cs-CZ" sz="2531" dirty="0" err="1"/>
              <a:t>be</a:t>
            </a:r>
            <a:r>
              <a:rPr lang="cs-CZ" sz="2531" dirty="0"/>
              <a:t> </a:t>
            </a:r>
            <a:r>
              <a:rPr lang="cs-CZ" sz="2531" dirty="0" err="1"/>
              <a:t>delayed</a:t>
            </a:r>
            <a:r>
              <a:rPr lang="cs-CZ" sz="2531" dirty="0"/>
              <a:t> </a:t>
            </a:r>
            <a:r>
              <a:rPr lang="cs-CZ" sz="2531" dirty="0" err="1"/>
              <a:t>without</a:t>
            </a:r>
            <a:r>
              <a:rPr lang="cs-CZ" sz="2531" dirty="0"/>
              <a:t> </a:t>
            </a:r>
            <a:r>
              <a:rPr lang="cs-CZ" sz="2531" dirty="0" err="1"/>
              <a:t>extending</a:t>
            </a:r>
            <a:r>
              <a:rPr lang="cs-CZ" sz="2531" dirty="0"/>
              <a:t> </a:t>
            </a:r>
            <a:r>
              <a:rPr lang="cs-CZ" sz="2531" dirty="0" err="1"/>
              <a:t>the</a:t>
            </a:r>
            <a:r>
              <a:rPr lang="cs-CZ" sz="2531" dirty="0"/>
              <a:t> overal </a:t>
            </a:r>
            <a:r>
              <a:rPr lang="cs-CZ" sz="2531" dirty="0" err="1"/>
              <a:t>project´s</a:t>
            </a:r>
            <a:r>
              <a:rPr lang="cs-CZ" sz="2531" dirty="0"/>
              <a:t> </a:t>
            </a:r>
            <a:r>
              <a:rPr lang="cs-CZ" sz="2531" dirty="0" err="1"/>
              <a:t>completion</a:t>
            </a:r>
            <a:r>
              <a:rPr lang="cs-CZ" sz="2531" dirty="0"/>
              <a:t> </a:t>
            </a:r>
            <a:r>
              <a:rPr lang="cs-CZ" sz="2531" dirty="0" err="1"/>
              <a:t>time</a:t>
            </a:r>
            <a:endParaRPr lang="cs-CZ" sz="2531" dirty="0"/>
          </a:p>
          <a:p>
            <a:pPr lvl="1">
              <a:buFont typeface="Wingdings" panose="05000000000000000000" pitchFamily="2" charset="2"/>
              <a:buChar char="Ø"/>
            </a:pPr>
            <a:r>
              <a:rPr lang="cs-CZ" sz="2531" b="1" dirty="0"/>
              <a:t> Free </a:t>
            </a:r>
            <a:r>
              <a:rPr lang="cs-CZ" sz="2531" b="1" dirty="0" err="1"/>
              <a:t>float</a:t>
            </a:r>
            <a:r>
              <a:rPr lang="cs-CZ" sz="2531" b="1" dirty="0"/>
              <a:t> </a:t>
            </a:r>
            <a:r>
              <a:rPr lang="cs-CZ" sz="2531" dirty="0"/>
              <a:t>- </a:t>
            </a:r>
            <a:r>
              <a:rPr lang="cs-CZ" sz="2531" dirty="0" err="1"/>
              <a:t>the</a:t>
            </a:r>
            <a:r>
              <a:rPr lang="cs-CZ" sz="2531" dirty="0"/>
              <a:t> </a:t>
            </a:r>
            <a:r>
              <a:rPr lang="cs-CZ" sz="2531" dirty="0" err="1"/>
              <a:t>amount</a:t>
            </a:r>
            <a:r>
              <a:rPr lang="cs-CZ" sz="2531" dirty="0"/>
              <a:t> </a:t>
            </a:r>
            <a:r>
              <a:rPr lang="cs-CZ" sz="2531" dirty="0" err="1"/>
              <a:t>of</a:t>
            </a:r>
            <a:r>
              <a:rPr lang="cs-CZ" sz="2531" dirty="0"/>
              <a:t> </a:t>
            </a:r>
            <a:r>
              <a:rPr lang="cs-CZ" sz="2531" dirty="0" err="1"/>
              <a:t>time</a:t>
            </a:r>
            <a:r>
              <a:rPr lang="cs-CZ" sz="2531" dirty="0"/>
              <a:t> </a:t>
            </a:r>
            <a:r>
              <a:rPr lang="cs-CZ" sz="2531" dirty="0" err="1"/>
              <a:t>an</a:t>
            </a:r>
            <a:r>
              <a:rPr lang="cs-CZ" sz="2531" dirty="0"/>
              <a:t> </a:t>
            </a:r>
            <a:r>
              <a:rPr lang="cs-CZ" sz="2531" dirty="0" err="1"/>
              <a:t>activity</a:t>
            </a:r>
            <a:r>
              <a:rPr lang="cs-CZ" sz="2531" dirty="0"/>
              <a:t> </a:t>
            </a:r>
            <a:r>
              <a:rPr lang="cs-CZ" sz="2531" dirty="0" err="1"/>
              <a:t>can</a:t>
            </a:r>
            <a:r>
              <a:rPr lang="cs-CZ" sz="2531" dirty="0"/>
              <a:t> </a:t>
            </a:r>
            <a:r>
              <a:rPr lang="cs-CZ" sz="2531" dirty="0" err="1"/>
              <a:t>be</a:t>
            </a:r>
            <a:r>
              <a:rPr lang="cs-CZ" sz="2531" dirty="0"/>
              <a:t> </a:t>
            </a:r>
            <a:r>
              <a:rPr lang="cs-CZ" sz="2531" dirty="0" err="1"/>
              <a:t>delayed</a:t>
            </a:r>
            <a:r>
              <a:rPr lang="cs-CZ" sz="2531" dirty="0"/>
              <a:t> </a:t>
            </a:r>
            <a:r>
              <a:rPr lang="cs-CZ" sz="2531" dirty="0" err="1"/>
              <a:t>without</a:t>
            </a:r>
            <a:r>
              <a:rPr lang="cs-CZ" sz="2531" dirty="0"/>
              <a:t> </a:t>
            </a:r>
            <a:r>
              <a:rPr lang="cs-CZ" sz="2531" dirty="0" err="1"/>
              <a:t>delaying</a:t>
            </a:r>
            <a:r>
              <a:rPr lang="cs-CZ" sz="2531" dirty="0"/>
              <a:t> </a:t>
            </a:r>
            <a:r>
              <a:rPr lang="cs-CZ" sz="2531" dirty="0" err="1"/>
              <a:t>the</a:t>
            </a:r>
            <a:r>
              <a:rPr lang="cs-CZ" sz="2531" dirty="0"/>
              <a:t> early start </a:t>
            </a:r>
            <a:r>
              <a:rPr lang="cs-CZ" sz="2531" dirty="0" err="1"/>
              <a:t>date</a:t>
            </a:r>
            <a:r>
              <a:rPr lang="cs-CZ" sz="2531" dirty="0"/>
              <a:t> </a:t>
            </a:r>
            <a:r>
              <a:rPr lang="cs-CZ" sz="2531" dirty="0" err="1"/>
              <a:t>of</a:t>
            </a:r>
            <a:r>
              <a:rPr lang="cs-CZ" sz="2531" dirty="0"/>
              <a:t> </a:t>
            </a:r>
            <a:r>
              <a:rPr lang="cs-CZ" sz="2531" dirty="0" err="1"/>
              <a:t>its</a:t>
            </a:r>
            <a:r>
              <a:rPr lang="cs-CZ" sz="2531" dirty="0"/>
              <a:t> </a:t>
            </a:r>
            <a:r>
              <a:rPr lang="cs-CZ" sz="2531" dirty="0" err="1"/>
              <a:t>subsequent</a:t>
            </a:r>
            <a:r>
              <a:rPr lang="cs-CZ" sz="2531" dirty="0"/>
              <a:t> </a:t>
            </a:r>
            <a:r>
              <a:rPr lang="cs-CZ" sz="2531" dirty="0" err="1"/>
              <a:t>tasks</a:t>
            </a:r>
            <a:endParaRPr lang="cs-CZ" sz="2531" dirty="0"/>
          </a:p>
        </p:txBody>
      </p:sp>
    </p:spTree>
    <p:extLst>
      <p:ext uri="{BB962C8B-B14F-4D97-AF65-F5344CB8AC3E}">
        <p14:creationId xmlns:p14="http://schemas.microsoft.com/office/powerpoint/2010/main" val="268232409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Total</a:t>
            </a:r>
            <a:r>
              <a:rPr lang="cs-CZ" dirty="0"/>
              <a:t> </a:t>
            </a:r>
            <a:r>
              <a:rPr lang="cs-CZ" dirty="0" err="1"/>
              <a:t>Float</a:t>
            </a:r>
            <a:endParaRPr lang="cs-CZ" dirty="0"/>
          </a:p>
        </p:txBody>
      </p:sp>
      <p:sp>
        <p:nvSpPr>
          <p:cNvPr id="3" name="Zástupný symbol pro obsah 2"/>
          <p:cNvSpPr>
            <a:spLocks noGrp="1"/>
          </p:cNvSpPr>
          <p:nvPr>
            <p:ph idx="1"/>
          </p:nvPr>
        </p:nvSpPr>
        <p:spPr/>
        <p:txBody>
          <a:bodyPr/>
          <a:lstStyle/>
          <a:p>
            <a:endParaRPr lang="cs-CZ" dirty="0"/>
          </a:p>
          <a:p>
            <a:r>
              <a:rPr lang="cs-CZ" dirty="0" err="1"/>
              <a:t>What</a:t>
            </a:r>
            <a:r>
              <a:rPr lang="cs-CZ" dirty="0"/>
              <a:t> </a:t>
            </a:r>
            <a:r>
              <a:rPr lang="cs-CZ" dirty="0" err="1"/>
              <a:t>is</a:t>
            </a:r>
            <a:r>
              <a:rPr lang="cs-CZ" dirty="0"/>
              <a:t> </a:t>
            </a:r>
            <a:r>
              <a:rPr lang="cs-CZ" dirty="0" err="1"/>
              <a:t>the</a:t>
            </a:r>
            <a:r>
              <a:rPr lang="cs-CZ" dirty="0"/>
              <a:t> </a:t>
            </a:r>
            <a:r>
              <a:rPr lang="cs-CZ" dirty="0" err="1"/>
              <a:t>total</a:t>
            </a:r>
            <a:r>
              <a:rPr lang="cs-CZ" dirty="0"/>
              <a:t> </a:t>
            </a:r>
            <a:r>
              <a:rPr lang="cs-CZ" dirty="0" err="1"/>
              <a:t>float</a:t>
            </a:r>
            <a:r>
              <a:rPr lang="cs-CZ" dirty="0"/>
              <a:t> </a:t>
            </a:r>
            <a:r>
              <a:rPr lang="cs-CZ" dirty="0" err="1"/>
              <a:t>for</a:t>
            </a:r>
            <a:r>
              <a:rPr lang="cs-CZ" dirty="0"/>
              <a:t> </a:t>
            </a:r>
            <a:r>
              <a:rPr lang="cs-CZ" dirty="0" err="1"/>
              <a:t>activity</a:t>
            </a:r>
            <a:r>
              <a:rPr lang="cs-CZ" dirty="0"/>
              <a:t> A in </a:t>
            </a:r>
            <a:r>
              <a:rPr lang="cs-CZ" dirty="0" err="1"/>
              <a:t>our</a:t>
            </a:r>
            <a:r>
              <a:rPr lang="cs-CZ" dirty="0"/>
              <a:t> </a:t>
            </a:r>
            <a:r>
              <a:rPr lang="cs-CZ" dirty="0" err="1"/>
              <a:t>example</a:t>
            </a:r>
            <a:r>
              <a:rPr lang="cs-CZ" dirty="0"/>
              <a:t>?</a:t>
            </a:r>
          </a:p>
          <a:p>
            <a:pPr marL="0" indent="0">
              <a:buNone/>
            </a:pPr>
            <a:endParaRPr lang="cs-CZ" dirty="0"/>
          </a:p>
          <a:p>
            <a:pPr marL="0" indent="0">
              <a:buNone/>
            </a:pPr>
            <a:endParaRPr lang="cs-CZ" dirty="0"/>
          </a:p>
          <a:p>
            <a:pPr marL="0" indent="0">
              <a:buNone/>
            </a:pPr>
            <a:endParaRPr lang="cs-CZ" i="1" dirty="0"/>
          </a:p>
          <a:p>
            <a:pPr marL="0" indent="0">
              <a:buNone/>
            </a:pPr>
            <a:r>
              <a:rPr lang="cs-CZ" i="1" dirty="0" err="1"/>
              <a:t>Total</a:t>
            </a:r>
            <a:r>
              <a:rPr lang="cs-CZ" i="1" dirty="0"/>
              <a:t> </a:t>
            </a:r>
            <a:r>
              <a:rPr lang="cs-CZ" i="1" dirty="0" err="1"/>
              <a:t>float</a:t>
            </a:r>
            <a:r>
              <a:rPr lang="cs-CZ" i="1" dirty="0"/>
              <a:t> – </a:t>
            </a:r>
            <a:r>
              <a:rPr lang="cs-CZ" i="1" dirty="0" err="1"/>
              <a:t>the</a:t>
            </a:r>
            <a:r>
              <a:rPr lang="cs-CZ" i="1" dirty="0"/>
              <a:t> </a:t>
            </a:r>
            <a:r>
              <a:rPr lang="cs-CZ" i="1" dirty="0" err="1"/>
              <a:t>amount</a:t>
            </a:r>
            <a:r>
              <a:rPr lang="cs-CZ" i="1" dirty="0"/>
              <a:t> </a:t>
            </a:r>
            <a:r>
              <a:rPr lang="cs-CZ" i="1" dirty="0" err="1"/>
              <a:t>of</a:t>
            </a:r>
            <a:r>
              <a:rPr lang="cs-CZ" i="1" dirty="0"/>
              <a:t> </a:t>
            </a:r>
            <a:r>
              <a:rPr lang="cs-CZ" i="1" dirty="0" err="1"/>
              <a:t>time</a:t>
            </a:r>
            <a:r>
              <a:rPr lang="cs-CZ" i="1" dirty="0"/>
              <a:t> </a:t>
            </a:r>
            <a:r>
              <a:rPr lang="cs-CZ" i="1" dirty="0" err="1"/>
              <a:t>an</a:t>
            </a:r>
            <a:r>
              <a:rPr lang="cs-CZ" i="1" dirty="0"/>
              <a:t> </a:t>
            </a:r>
            <a:r>
              <a:rPr lang="cs-CZ" i="1" dirty="0" err="1"/>
              <a:t>activity</a:t>
            </a:r>
            <a:r>
              <a:rPr lang="cs-CZ" i="1" dirty="0"/>
              <a:t> </a:t>
            </a:r>
            <a:r>
              <a:rPr lang="cs-CZ" i="1" dirty="0" err="1"/>
              <a:t>can</a:t>
            </a:r>
            <a:r>
              <a:rPr lang="cs-CZ" i="1" dirty="0"/>
              <a:t> </a:t>
            </a:r>
            <a:r>
              <a:rPr lang="cs-CZ" i="1" dirty="0" err="1"/>
              <a:t>be</a:t>
            </a:r>
            <a:r>
              <a:rPr lang="cs-CZ" i="1" dirty="0"/>
              <a:t> </a:t>
            </a:r>
            <a:r>
              <a:rPr lang="cs-CZ" i="1" dirty="0" err="1"/>
              <a:t>delayed</a:t>
            </a:r>
            <a:r>
              <a:rPr lang="cs-CZ" i="1" dirty="0"/>
              <a:t> </a:t>
            </a:r>
            <a:r>
              <a:rPr lang="cs-CZ" i="1" dirty="0" err="1"/>
              <a:t>without</a:t>
            </a:r>
            <a:r>
              <a:rPr lang="cs-CZ" i="1" dirty="0"/>
              <a:t> </a:t>
            </a:r>
            <a:r>
              <a:rPr lang="cs-CZ" i="1" dirty="0" err="1"/>
              <a:t>extending</a:t>
            </a:r>
            <a:r>
              <a:rPr lang="cs-CZ" i="1" dirty="0"/>
              <a:t> </a:t>
            </a:r>
            <a:r>
              <a:rPr lang="cs-CZ" i="1" dirty="0" err="1"/>
              <a:t>the</a:t>
            </a:r>
            <a:r>
              <a:rPr lang="cs-CZ" i="1" dirty="0"/>
              <a:t> overal </a:t>
            </a:r>
            <a:r>
              <a:rPr lang="cs-CZ" i="1" dirty="0" err="1"/>
              <a:t>project´s</a:t>
            </a:r>
            <a:r>
              <a:rPr lang="cs-CZ" i="1" dirty="0"/>
              <a:t> </a:t>
            </a:r>
            <a:r>
              <a:rPr lang="cs-CZ" i="1" dirty="0" err="1"/>
              <a:t>completion</a:t>
            </a:r>
            <a:r>
              <a:rPr lang="cs-CZ" i="1" dirty="0"/>
              <a:t> </a:t>
            </a:r>
            <a:r>
              <a:rPr lang="cs-CZ" i="1" dirty="0" err="1"/>
              <a:t>time</a:t>
            </a:r>
            <a:endParaRPr lang="cs-CZ" i="1" dirty="0"/>
          </a:p>
          <a:p>
            <a:pPr marL="0" indent="0">
              <a:buNone/>
            </a:pPr>
            <a:endParaRPr lang="cs-CZ" dirty="0"/>
          </a:p>
        </p:txBody>
      </p:sp>
    </p:spTree>
    <p:extLst>
      <p:ext uri="{BB962C8B-B14F-4D97-AF65-F5344CB8AC3E}">
        <p14:creationId xmlns:p14="http://schemas.microsoft.com/office/powerpoint/2010/main" val="236765592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Total</a:t>
            </a:r>
            <a:r>
              <a:rPr lang="cs-CZ" dirty="0"/>
              <a:t> </a:t>
            </a:r>
            <a:r>
              <a:rPr lang="cs-CZ" dirty="0" err="1"/>
              <a:t>Float</a:t>
            </a:r>
            <a:r>
              <a:rPr lang="cs-CZ" dirty="0"/>
              <a:t>: CPM </a:t>
            </a:r>
            <a:r>
              <a:rPr lang="cs-CZ" dirty="0" err="1"/>
              <a:t>example</a:t>
            </a:r>
            <a:endParaRPr lang="cs-CZ" dirty="0"/>
          </a:p>
        </p:txBody>
      </p:sp>
      <p:sp>
        <p:nvSpPr>
          <p:cNvPr id="12" name="Obdélník 11"/>
          <p:cNvSpPr/>
          <p:nvPr/>
        </p:nvSpPr>
        <p:spPr>
          <a:xfrm>
            <a:off x="1762365" y="5656747"/>
            <a:ext cx="8716089" cy="1523494"/>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cs-CZ" sz="2250" b="1" i="0" u="none" strike="noStrike" kern="1200" cap="none" spc="0" normalizeH="0" baseline="0" noProof="0" dirty="0" err="1">
                <a:ln>
                  <a:noFill/>
                </a:ln>
                <a:solidFill>
                  <a:srgbClr val="000000"/>
                </a:solidFill>
                <a:effectLst/>
                <a:uLnTx/>
                <a:uFillTx/>
                <a:latin typeface="Tahoma" pitchFamily="34" charset="0"/>
                <a:ea typeface="+mn-ea"/>
                <a:cs typeface="+mn-cs"/>
              </a:rPr>
              <a:t>What</a:t>
            </a:r>
            <a:r>
              <a:rPr kumimoji="0" lang="cs-CZ" sz="2250" b="1" i="0" u="none" strike="noStrike" kern="1200" cap="none" spc="0" normalizeH="0" baseline="0" noProof="0" dirty="0">
                <a:ln>
                  <a:noFill/>
                </a:ln>
                <a:solidFill>
                  <a:srgbClr val="000000"/>
                </a:solidFill>
                <a:effectLst/>
                <a:uLnTx/>
                <a:uFillTx/>
                <a:latin typeface="Tahoma" pitchFamily="34" charset="0"/>
                <a:ea typeface="+mn-ea"/>
                <a:cs typeface="+mn-cs"/>
              </a:rPr>
              <a:t> </a:t>
            </a:r>
            <a:r>
              <a:rPr kumimoji="0" lang="cs-CZ" sz="2250" b="1" i="0" u="none" strike="noStrike" kern="1200" cap="none" spc="0" normalizeH="0" baseline="0" noProof="0" dirty="0" err="1">
                <a:ln>
                  <a:noFill/>
                </a:ln>
                <a:solidFill>
                  <a:srgbClr val="000000"/>
                </a:solidFill>
                <a:effectLst/>
                <a:uLnTx/>
                <a:uFillTx/>
                <a:latin typeface="Tahoma" pitchFamily="34" charset="0"/>
                <a:ea typeface="+mn-ea"/>
                <a:cs typeface="+mn-cs"/>
              </a:rPr>
              <a:t>is</a:t>
            </a:r>
            <a:r>
              <a:rPr kumimoji="0" lang="cs-CZ" sz="2250" b="1" i="0" u="none" strike="noStrike" kern="1200" cap="none" spc="0" normalizeH="0" baseline="0" noProof="0" dirty="0">
                <a:ln>
                  <a:noFill/>
                </a:ln>
                <a:solidFill>
                  <a:srgbClr val="000000"/>
                </a:solidFill>
                <a:effectLst/>
                <a:uLnTx/>
                <a:uFillTx/>
                <a:latin typeface="Tahoma" pitchFamily="34" charset="0"/>
                <a:ea typeface="+mn-ea"/>
                <a:cs typeface="+mn-cs"/>
              </a:rPr>
              <a:t> </a:t>
            </a:r>
            <a:r>
              <a:rPr kumimoji="0" lang="cs-CZ" sz="2250" b="1" i="0" u="none" strike="noStrike" kern="1200" cap="none" spc="0" normalizeH="0" baseline="0" noProof="0" dirty="0" err="1">
                <a:ln>
                  <a:noFill/>
                </a:ln>
                <a:solidFill>
                  <a:srgbClr val="000000"/>
                </a:solidFill>
                <a:effectLst/>
                <a:uLnTx/>
                <a:uFillTx/>
                <a:latin typeface="Tahoma" pitchFamily="34" charset="0"/>
                <a:ea typeface="+mn-ea"/>
                <a:cs typeface="+mn-cs"/>
              </a:rPr>
              <a:t>the</a:t>
            </a:r>
            <a:r>
              <a:rPr kumimoji="0" lang="cs-CZ" sz="2250" b="1" i="0" u="none" strike="noStrike" kern="1200" cap="none" spc="0" normalizeH="0" baseline="0" noProof="0" dirty="0">
                <a:ln>
                  <a:noFill/>
                </a:ln>
                <a:solidFill>
                  <a:srgbClr val="000000"/>
                </a:solidFill>
                <a:effectLst/>
                <a:uLnTx/>
                <a:uFillTx/>
                <a:latin typeface="Tahoma" pitchFamily="34" charset="0"/>
                <a:ea typeface="+mn-ea"/>
                <a:cs typeface="+mn-cs"/>
              </a:rPr>
              <a:t> </a:t>
            </a:r>
            <a:r>
              <a:rPr kumimoji="0" lang="cs-CZ" sz="2250" b="1" i="0" u="none" strike="noStrike" kern="1200" cap="none" spc="0" normalizeH="0" baseline="0" noProof="0" dirty="0" err="1">
                <a:ln>
                  <a:noFill/>
                </a:ln>
                <a:solidFill>
                  <a:srgbClr val="000000"/>
                </a:solidFill>
                <a:effectLst/>
                <a:uLnTx/>
                <a:uFillTx/>
                <a:latin typeface="Tahoma" pitchFamily="34" charset="0"/>
                <a:ea typeface="+mn-ea"/>
                <a:cs typeface="+mn-cs"/>
              </a:rPr>
              <a:t>total</a:t>
            </a:r>
            <a:r>
              <a:rPr kumimoji="0" lang="cs-CZ" sz="2250" b="1" i="0" u="none" strike="noStrike" kern="1200" cap="none" spc="0" normalizeH="0" baseline="0" noProof="0" dirty="0">
                <a:ln>
                  <a:noFill/>
                </a:ln>
                <a:solidFill>
                  <a:srgbClr val="000000"/>
                </a:solidFill>
                <a:effectLst/>
                <a:uLnTx/>
                <a:uFillTx/>
                <a:latin typeface="Tahoma" pitchFamily="34" charset="0"/>
                <a:ea typeface="+mn-ea"/>
                <a:cs typeface="+mn-cs"/>
              </a:rPr>
              <a:t> </a:t>
            </a:r>
            <a:r>
              <a:rPr kumimoji="0" lang="cs-CZ" sz="2250" b="1" i="0" u="none" strike="noStrike" kern="1200" cap="none" spc="0" normalizeH="0" baseline="0" noProof="0" dirty="0" err="1">
                <a:ln>
                  <a:noFill/>
                </a:ln>
                <a:solidFill>
                  <a:srgbClr val="000000"/>
                </a:solidFill>
                <a:effectLst/>
                <a:uLnTx/>
                <a:uFillTx/>
                <a:latin typeface="Tahoma" pitchFamily="34" charset="0"/>
                <a:ea typeface="+mn-ea"/>
                <a:cs typeface="+mn-cs"/>
              </a:rPr>
              <a:t>float</a:t>
            </a:r>
            <a:r>
              <a:rPr kumimoji="0" lang="cs-CZ" sz="2250" b="1" i="0" u="none" strike="noStrike" kern="1200" cap="none" spc="0" normalizeH="0" baseline="0" noProof="0" dirty="0">
                <a:ln>
                  <a:noFill/>
                </a:ln>
                <a:solidFill>
                  <a:srgbClr val="000000"/>
                </a:solidFill>
                <a:effectLst/>
                <a:uLnTx/>
                <a:uFillTx/>
                <a:latin typeface="Tahoma" pitchFamily="34" charset="0"/>
                <a:ea typeface="+mn-ea"/>
                <a:cs typeface="+mn-cs"/>
              </a:rPr>
              <a:t> </a:t>
            </a:r>
            <a:r>
              <a:rPr kumimoji="0" lang="cs-CZ" sz="2250" b="1" i="0" u="none" strike="noStrike" kern="1200" cap="none" spc="0" normalizeH="0" baseline="0" noProof="0" dirty="0" err="1">
                <a:ln>
                  <a:noFill/>
                </a:ln>
                <a:solidFill>
                  <a:srgbClr val="000000"/>
                </a:solidFill>
                <a:effectLst/>
                <a:uLnTx/>
                <a:uFillTx/>
                <a:latin typeface="Tahoma" pitchFamily="34" charset="0"/>
                <a:ea typeface="+mn-ea"/>
                <a:cs typeface="+mn-cs"/>
              </a:rPr>
              <a:t>for</a:t>
            </a:r>
            <a:r>
              <a:rPr kumimoji="0" lang="cs-CZ" sz="2250" b="1" i="0" u="none" strike="noStrike" kern="1200" cap="none" spc="0" normalizeH="0" baseline="0" noProof="0" dirty="0">
                <a:ln>
                  <a:noFill/>
                </a:ln>
                <a:solidFill>
                  <a:srgbClr val="000000"/>
                </a:solidFill>
                <a:effectLst/>
                <a:uLnTx/>
                <a:uFillTx/>
                <a:latin typeface="Tahoma" pitchFamily="34" charset="0"/>
                <a:ea typeface="+mn-ea"/>
                <a:cs typeface="+mn-cs"/>
              </a:rPr>
              <a:t> </a:t>
            </a:r>
            <a:r>
              <a:rPr kumimoji="0" lang="cs-CZ" sz="2250" b="1" i="0" u="none" strike="noStrike" kern="1200" cap="none" spc="0" normalizeH="0" baseline="0" noProof="0" dirty="0" err="1">
                <a:ln>
                  <a:noFill/>
                </a:ln>
                <a:solidFill>
                  <a:srgbClr val="000000"/>
                </a:solidFill>
                <a:effectLst/>
                <a:uLnTx/>
                <a:uFillTx/>
                <a:latin typeface="Tahoma" pitchFamily="34" charset="0"/>
                <a:ea typeface="+mn-ea"/>
                <a:cs typeface="+mn-cs"/>
              </a:rPr>
              <a:t>activity</a:t>
            </a:r>
            <a:r>
              <a:rPr kumimoji="0" lang="cs-CZ" sz="2250" b="1" i="0" u="none" strike="noStrike" kern="1200" cap="none" spc="0" normalizeH="0" baseline="0" noProof="0" dirty="0">
                <a:ln>
                  <a:noFill/>
                </a:ln>
                <a:solidFill>
                  <a:srgbClr val="000000"/>
                </a:solidFill>
                <a:effectLst/>
                <a:uLnTx/>
                <a:uFillTx/>
                <a:latin typeface="Tahoma" pitchFamily="34" charset="0"/>
                <a:ea typeface="+mn-ea"/>
                <a:cs typeface="+mn-cs"/>
              </a:rPr>
              <a:t> A in </a:t>
            </a:r>
            <a:r>
              <a:rPr kumimoji="0" lang="cs-CZ" sz="2250" b="1" i="0" u="none" strike="noStrike" kern="1200" cap="none" spc="0" normalizeH="0" baseline="0" noProof="0" dirty="0" err="1">
                <a:ln>
                  <a:noFill/>
                </a:ln>
                <a:solidFill>
                  <a:srgbClr val="000000"/>
                </a:solidFill>
                <a:effectLst/>
                <a:uLnTx/>
                <a:uFillTx/>
                <a:latin typeface="Tahoma" pitchFamily="34" charset="0"/>
                <a:ea typeface="+mn-ea"/>
                <a:cs typeface="+mn-cs"/>
              </a:rPr>
              <a:t>our</a:t>
            </a:r>
            <a:r>
              <a:rPr kumimoji="0" lang="cs-CZ" sz="2250" b="1" i="0" u="none" strike="noStrike" kern="1200" cap="none" spc="0" normalizeH="0" baseline="0" noProof="0" dirty="0">
                <a:ln>
                  <a:noFill/>
                </a:ln>
                <a:solidFill>
                  <a:srgbClr val="000000"/>
                </a:solidFill>
                <a:effectLst/>
                <a:uLnTx/>
                <a:uFillTx/>
                <a:latin typeface="Tahoma" pitchFamily="34" charset="0"/>
                <a:ea typeface="+mn-ea"/>
                <a:cs typeface="+mn-cs"/>
              </a:rPr>
              <a:t> </a:t>
            </a:r>
            <a:r>
              <a:rPr kumimoji="0" lang="cs-CZ" sz="2250" b="1" i="0" u="none" strike="noStrike" kern="1200" cap="none" spc="0" normalizeH="0" baseline="0" noProof="0" dirty="0" err="1">
                <a:ln>
                  <a:noFill/>
                </a:ln>
                <a:solidFill>
                  <a:srgbClr val="000000"/>
                </a:solidFill>
                <a:effectLst/>
                <a:uLnTx/>
                <a:uFillTx/>
                <a:latin typeface="Tahoma" pitchFamily="34" charset="0"/>
                <a:ea typeface="+mn-ea"/>
                <a:cs typeface="+mn-cs"/>
              </a:rPr>
              <a:t>example</a:t>
            </a:r>
            <a:r>
              <a:rPr kumimoji="0" lang="cs-CZ" sz="2250" b="1" i="0" u="none" strike="noStrike" kern="1200" cap="none" spc="0" normalizeH="0" baseline="0" noProof="0" dirty="0">
                <a:ln>
                  <a:noFill/>
                </a:ln>
                <a:solidFill>
                  <a:srgbClr val="000000"/>
                </a:solidFill>
                <a:effectLst/>
                <a:uLnTx/>
                <a:uFillTx/>
                <a:latin typeface="Tahoma" pitchFamily="34" charset="0"/>
                <a:ea typeface="+mn-ea"/>
                <a:cs typeface="+mn-cs"/>
              </a:rPr>
              <a:t>?</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cs-CZ" sz="2400" b="0" i="1" u="none" strike="noStrike" kern="1200" cap="none" spc="0" normalizeH="0" baseline="0" noProof="0" dirty="0" err="1">
                <a:ln>
                  <a:noFill/>
                </a:ln>
                <a:solidFill>
                  <a:srgbClr val="000000"/>
                </a:solidFill>
                <a:effectLst/>
                <a:uLnTx/>
                <a:uFillTx/>
                <a:latin typeface="Tahoma" pitchFamily="34" charset="0"/>
                <a:ea typeface="+mn-ea"/>
                <a:cs typeface="+mn-cs"/>
              </a:rPr>
              <a:t>Total</a:t>
            </a:r>
            <a:r>
              <a:rPr kumimoji="0" lang="cs-CZ" sz="2400" b="0" i="1" u="none" strike="noStrike" kern="1200" cap="none" spc="0" normalizeH="0" baseline="0" noProof="0" dirty="0">
                <a:ln>
                  <a:noFill/>
                </a:ln>
                <a:solidFill>
                  <a:srgbClr val="000000"/>
                </a:solidFill>
                <a:effectLst/>
                <a:uLnTx/>
                <a:uFillTx/>
                <a:latin typeface="Tahoma" pitchFamily="34" charset="0"/>
                <a:ea typeface="+mn-ea"/>
                <a:cs typeface="+mn-cs"/>
              </a:rPr>
              <a:t> </a:t>
            </a:r>
            <a:r>
              <a:rPr kumimoji="0" lang="cs-CZ" sz="2400" b="0" i="1" u="none" strike="noStrike" kern="1200" cap="none" spc="0" normalizeH="0" baseline="0" noProof="0" dirty="0" err="1">
                <a:ln>
                  <a:noFill/>
                </a:ln>
                <a:solidFill>
                  <a:srgbClr val="000000"/>
                </a:solidFill>
                <a:effectLst/>
                <a:uLnTx/>
                <a:uFillTx/>
                <a:latin typeface="Tahoma" pitchFamily="34" charset="0"/>
                <a:ea typeface="+mn-ea"/>
                <a:cs typeface="+mn-cs"/>
              </a:rPr>
              <a:t>float</a:t>
            </a:r>
            <a:r>
              <a:rPr kumimoji="0" lang="cs-CZ" sz="2400" b="0" i="1" u="none" strike="noStrike" kern="1200" cap="none" spc="0" normalizeH="0" baseline="0" noProof="0" dirty="0">
                <a:ln>
                  <a:noFill/>
                </a:ln>
                <a:solidFill>
                  <a:srgbClr val="000000"/>
                </a:solidFill>
                <a:effectLst/>
                <a:uLnTx/>
                <a:uFillTx/>
                <a:latin typeface="Tahoma" pitchFamily="34" charset="0"/>
                <a:ea typeface="+mn-ea"/>
                <a:cs typeface="+mn-cs"/>
              </a:rPr>
              <a:t> – </a:t>
            </a:r>
            <a:r>
              <a:rPr kumimoji="0" lang="cs-CZ" sz="2400" b="0" i="1" u="none" strike="noStrike" kern="1200" cap="none" spc="0" normalizeH="0" baseline="0" noProof="0" dirty="0" err="1">
                <a:ln>
                  <a:noFill/>
                </a:ln>
                <a:solidFill>
                  <a:srgbClr val="000000"/>
                </a:solidFill>
                <a:effectLst/>
                <a:uLnTx/>
                <a:uFillTx/>
                <a:latin typeface="Tahoma" pitchFamily="34" charset="0"/>
                <a:ea typeface="+mn-ea"/>
                <a:cs typeface="+mn-cs"/>
              </a:rPr>
              <a:t>the</a:t>
            </a:r>
            <a:r>
              <a:rPr kumimoji="0" lang="cs-CZ" sz="2400" b="0" i="1" u="none" strike="noStrike" kern="1200" cap="none" spc="0" normalizeH="0" baseline="0" noProof="0" dirty="0">
                <a:ln>
                  <a:noFill/>
                </a:ln>
                <a:solidFill>
                  <a:srgbClr val="000000"/>
                </a:solidFill>
                <a:effectLst/>
                <a:uLnTx/>
                <a:uFillTx/>
                <a:latin typeface="Tahoma" pitchFamily="34" charset="0"/>
                <a:ea typeface="+mn-ea"/>
                <a:cs typeface="+mn-cs"/>
              </a:rPr>
              <a:t> </a:t>
            </a:r>
            <a:r>
              <a:rPr kumimoji="0" lang="cs-CZ" sz="2400" b="0" i="1" u="none" strike="noStrike" kern="1200" cap="none" spc="0" normalizeH="0" baseline="0" noProof="0" dirty="0" err="1">
                <a:ln>
                  <a:noFill/>
                </a:ln>
                <a:solidFill>
                  <a:srgbClr val="000000"/>
                </a:solidFill>
                <a:effectLst/>
                <a:uLnTx/>
                <a:uFillTx/>
                <a:latin typeface="Tahoma" pitchFamily="34" charset="0"/>
                <a:ea typeface="+mn-ea"/>
                <a:cs typeface="+mn-cs"/>
              </a:rPr>
              <a:t>amount</a:t>
            </a:r>
            <a:r>
              <a:rPr kumimoji="0" lang="cs-CZ" sz="2400" b="0" i="1" u="none" strike="noStrike" kern="1200" cap="none" spc="0" normalizeH="0" baseline="0" noProof="0" dirty="0">
                <a:ln>
                  <a:noFill/>
                </a:ln>
                <a:solidFill>
                  <a:srgbClr val="000000"/>
                </a:solidFill>
                <a:effectLst/>
                <a:uLnTx/>
                <a:uFillTx/>
                <a:latin typeface="Tahoma" pitchFamily="34" charset="0"/>
                <a:ea typeface="+mn-ea"/>
                <a:cs typeface="+mn-cs"/>
              </a:rPr>
              <a:t> </a:t>
            </a:r>
            <a:r>
              <a:rPr kumimoji="0" lang="cs-CZ" sz="2400" b="0" i="1" u="none" strike="noStrike" kern="1200" cap="none" spc="0" normalizeH="0" baseline="0" noProof="0" dirty="0" err="1">
                <a:ln>
                  <a:noFill/>
                </a:ln>
                <a:solidFill>
                  <a:srgbClr val="000000"/>
                </a:solidFill>
                <a:effectLst/>
                <a:uLnTx/>
                <a:uFillTx/>
                <a:latin typeface="Tahoma" pitchFamily="34" charset="0"/>
                <a:ea typeface="+mn-ea"/>
                <a:cs typeface="+mn-cs"/>
              </a:rPr>
              <a:t>of</a:t>
            </a:r>
            <a:r>
              <a:rPr kumimoji="0" lang="cs-CZ" sz="2400" b="0" i="1" u="none" strike="noStrike" kern="1200" cap="none" spc="0" normalizeH="0" baseline="0" noProof="0" dirty="0">
                <a:ln>
                  <a:noFill/>
                </a:ln>
                <a:solidFill>
                  <a:srgbClr val="000000"/>
                </a:solidFill>
                <a:effectLst/>
                <a:uLnTx/>
                <a:uFillTx/>
                <a:latin typeface="Tahoma" pitchFamily="34" charset="0"/>
                <a:ea typeface="+mn-ea"/>
                <a:cs typeface="+mn-cs"/>
              </a:rPr>
              <a:t> </a:t>
            </a:r>
            <a:r>
              <a:rPr kumimoji="0" lang="cs-CZ" sz="2400" b="0" i="1" u="none" strike="noStrike" kern="1200" cap="none" spc="0" normalizeH="0" baseline="0" noProof="0" dirty="0" err="1">
                <a:ln>
                  <a:noFill/>
                </a:ln>
                <a:solidFill>
                  <a:srgbClr val="000000"/>
                </a:solidFill>
                <a:effectLst/>
                <a:uLnTx/>
                <a:uFillTx/>
                <a:latin typeface="Tahoma" pitchFamily="34" charset="0"/>
                <a:ea typeface="+mn-ea"/>
                <a:cs typeface="+mn-cs"/>
              </a:rPr>
              <a:t>time</a:t>
            </a:r>
            <a:r>
              <a:rPr kumimoji="0" lang="cs-CZ" sz="2400" b="0" i="1" u="none" strike="noStrike" kern="1200" cap="none" spc="0" normalizeH="0" baseline="0" noProof="0" dirty="0">
                <a:ln>
                  <a:noFill/>
                </a:ln>
                <a:solidFill>
                  <a:srgbClr val="000000"/>
                </a:solidFill>
                <a:effectLst/>
                <a:uLnTx/>
                <a:uFillTx/>
                <a:latin typeface="Tahoma" pitchFamily="34" charset="0"/>
                <a:ea typeface="+mn-ea"/>
                <a:cs typeface="+mn-cs"/>
              </a:rPr>
              <a:t> </a:t>
            </a:r>
            <a:r>
              <a:rPr kumimoji="0" lang="cs-CZ" sz="2400" b="0" i="1" u="none" strike="noStrike" kern="1200" cap="none" spc="0" normalizeH="0" baseline="0" noProof="0" dirty="0" err="1">
                <a:ln>
                  <a:noFill/>
                </a:ln>
                <a:solidFill>
                  <a:srgbClr val="000000"/>
                </a:solidFill>
                <a:effectLst/>
                <a:uLnTx/>
                <a:uFillTx/>
                <a:latin typeface="Tahoma" pitchFamily="34" charset="0"/>
                <a:ea typeface="+mn-ea"/>
                <a:cs typeface="+mn-cs"/>
              </a:rPr>
              <a:t>an</a:t>
            </a:r>
            <a:r>
              <a:rPr kumimoji="0" lang="cs-CZ" sz="2400" b="0" i="1" u="none" strike="noStrike" kern="1200" cap="none" spc="0" normalizeH="0" baseline="0" noProof="0" dirty="0">
                <a:ln>
                  <a:noFill/>
                </a:ln>
                <a:solidFill>
                  <a:srgbClr val="000000"/>
                </a:solidFill>
                <a:effectLst/>
                <a:uLnTx/>
                <a:uFillTx/>
                <a:latin typeface="Tahoma" pitchFamily="34" charset="0"/>
                <a:ea typeface="+mn-ea"/>
                <a:cs typeface="+mn-cs"/>
              </a:rPr>
              <a:t> </a:t>
            </a:r>
            <a:r>
              <a:rPr kumimoji="0" lang="cs-CZ" sz="2400" b="0" i="1" u="none" strike="noStrike" kern="1200" cap="none" spc="0" normalizeH="0" baseline="0" noProof="0" dirty="0" err="1">
                <a:ln>
                  <a:noFill/>
                </a:ln>
                <a:solidFill>
                  <a:srgbClr val="000000"/>
                </a:solidFill>
                <a:effectLst/>
                <a:uLnTx/>
                <a:uFillTx/>
                <a:latin typeface="Tahoma" pitchFamily="34" charset="0"/>
                <a:ea typeface="+mn-ea"/>
                <a:cs typeface="+mn-cs"/>
              </a:rPr>
              <a:t>activity</a:t>
            </a:r>
            <a:r>
              <a:rPr kumimoji="0" lang="cs-CZ" sz="2400" b="0" i="1" u="none" strike="noStrike" kern="1200" cap="none" spc="0" normalizeH="0" baseline="0" noProof="0" dirty="0">
                <a:ln>
                  <a:noFill/>
                </a:ln>
                <a:solidFill>
                  <a:srgbClr val="000000"/>
                </a:solidFill>
                <a:effectLst/>
                <a:uLnTx/>
                <a:uFillTx/>
                <a:latin typeface="Tahoma" pitchFamily="34" charset="0"/>
                <a:ea typeface="+mn-ea"/>
                <a:cs typeface="+mn-cs"/>
              </a:rPr>
              <a:t> </a:t>
            </a:r>
            <a:r>
              <a:rPr kumimoji="0" lang="cs-CZ" sz="2400" b="0" i="1" u="none" strike="noStrike" kern="1200" cap="none" spc="0" normalizeH="0" baseline="0" noProof="0" dirty="0" err="1">
                <a:ln>
                  <a:noFill/>
                </a:ln>
                <a:solidFill>
                  <a:srgbClr val="000000"/>
                </a:solidFill>
                <a:effectLst/>
                <a:uLnTx/>
                <a:uFillTx/>
                <a:latin typeface="Tahoma" pitchFamily="34" charset="0"/>
                <a:ea typeface="+mn-ea"/>
                <a:cs typeface="+mn-cs"/>
              </a:rPr>
              <a:t>can</a:t>
            </a:r>
            <a:r>
              <a:rPr kumimoji="0" lang="cs-CZ" sz="2400" b="0" i="1" u="none" strike="noStrike" kern="1200" cap="none" spc="0" normalizeH="0" baseline="0" noProof="0" dirty="0">
                <a:ln>
                  <a:noFill/>
                </a:ln>
                <a:solidFill>
                  <a:srgbClr val="000000"/>
                </a:solidFill>
                <a:effectLst/>
                <a:uLnTx/>
                <a:uFillTx/>
                <a:latin typeface="Tahoma" pitchFamily="34" charset="0"/>
                <a:ea typeface="+mn-ea"/>
                <a:cs typeface="+mn-cs"/>
              </a:rPr>
              <a:t> </a:t>
            </a:r>
            <a:r>
              <a:rPr kumimoji="0" lang="cs-CZ" sz="2400" b="0" i="1" u="none" strike="noStrike" kern="1200" cap="none" spc="0" normalizeH="0" baseline="0" noProof="0" dirty="0" err="1">
                <a:ln>
                  <a:noFill/>
                </a:ln>
                <a:solidFill>
                  <a:srgbClr val="000000"/>
                </a:solidFill>
                <a:effectLst/>
                <a:uLnTx/>
                <a:uFillTx/>
                <a:latin typeface="Tahoma" pitchFamily="34" charset="0"/>
                <a:ea typeface="+mn-ea"/>
                <a:cs typeface="+mn-cs"/>
              </a:rPr>
              <a:t>be</a:t>
            </a:r>
            <a:r>
              <a:rPr kumimoji="0" lang="cs-CZ" sz="2400" b="0" i="1" u="none" strike="noStrike" kern="1200" cap="none" spc="0" normalizeH="0" baseline="0" noProof="0" dirty="0">
                <a:ln>
                  <a:noFill/>
                </a:ln>
                <a:solidFill>
                  <a:srgbClr val="000000"/>
                </a:solidFill>
                <a:effectLst/>
                <a:uLnTx/>
                <a:uFillTx/>
                <a:latin typeface="Tahoma" pitchFamily="34" charset="0"/>
                <a:ea typeface="+mn-ea"/>
                <a:cs typeface="+mn-cs"/>
              </a:rPr>
              <a:t> </a:t>
            </a:r>
            <a:r>
              <a:rPr kumimoji="0" lang="cs-CZ" sz="2400" b="0" i="1" u="none" strike="noStrike" kern="1200" cap="none" spc="0" normalizeH="0" baseline="0" noProof="0" dirty="0" err="1">
                <a:ln>
                  <a:noFill/>
                </a:ln>
                <a:solidFill>
                  <a:srgbClr val="000000"/>
                </a:solidFill>
                <a:effectLst/>
                <a:uLnTx/>
                <a:uFillTx/>
                <a:latin typeface="Tahoma" pitchFamily="34" charset="0"/>
                <a:ea typeface="+mn-ea"/>
                <a:cs typeface="+mn-cs"/>
              </a:rPr>
              <a:t>delayed</a:t>
            </a:r>
            <a:r>
              <a:rPr kumimoji="0" lang="cs-CZ" sz="2400" b="0" i="1" u="none" strike="noStrike" kern="1200" cap="none" spc="0" normalizeH="0" baseline="0" noProof="0" dirty="0">
                <a:ln>
                  <a:noFill/>
                </a:ln>
                <a:solidFill>
                  <a:srgbClr val="000000"/>
                </a:solidFill>
                <a:effectLst/>
                <a:uLnTx/>
                <a:uFillTx/>
                <a:latin typeface="Tahoma" pitchFamily="34" charset="0"/>
                <a:ea typeface="+mn-ea"/>
                <a:cs typeface="+mn-cs"/>
              </a:rPr>
              <a:t> </a:t>
            </a:r>
            <a:r>
              <a:rPr kumimoji="0" lang="cs-CZ" sz="2400" b="0" i="1" u="none" strike="noStrike" kern="1200" cap="none" spc="0" normalizeH="0" baseline="0" noProof="0" dirty="0" err="1">
                <a:ln>
                  <a:noFill/>
                </a:ln>
                <a:solidFill>
                  <a:srgbClr val="000000"/>
                </a:solidFill>
                <a:effectLst/>
                <a:uLnTx/>
                <a:uFillTx/>
                <a:latin typeface="Tahoma" pitchFamily="34" charset="0"/>
                <a:ea typeface="+mn-ea"/>
                <a:cs typeface="+mn-cs"/>
              </a:rPr>
              <a:t>without</a:t>
            </a:r>
            <a:r>
              <a:rPr kumimoji="0" lang="cs-CZ" sz="2400" b="0" i="1" u="none" strike="noStrike" kern="1200" cap="none" spc="0" normalizeH="0" baseline="0" noProof="0" dirty="0">
                <a:ln>
                  <a:noFill/>
                </a:ln>
                <a:solidFill>
                  <a:srgbClr val="000000"/>
                </a:solidFill>
                <a:effectLst/>
                <a:uLnTx/>
                <a:uFillTx/>
                <a:latin typeface="Tahoma" pitchFamily="34" charset="0"/>
                <a:ea typeface="+mn-ea"/>
                <a:cs typeface="+mn-cs"/>
              </a:rPr>
              <a:t> </a:t>
            </a:r>
            <a:r>
              <a:rPr kumimoji="0" lang="cs-CZ" sz="2400" b="0" i="1" u="none" strike="noStrike" kern="1200" cap="none" spc="0" normalizeH="0" baseline="0" noProof="0" dirty="0" err="1">
                <a:ln>
                  <a:noFill/>
                </a:ln>
                <a:solidFill>
                  <a:srgbClr val="000000"/>
                </a:solidFill>
                <a:effectLst/>
                <a:uLnTx/>
                <a:uFillTx/>
                <a:latin typeface="Tahoma" pitchFamily="34" charset="0"/>
                <a:ea typeface="+mn-ea"/>
                <a:cs typeface="+mn-cs"/>
              </a:rPr>
              <a:t>extending</a:t>
            </a:r>
            <a:r>
              <a:rPr kumimoji="0" lang="cs-CZ" sz="2400" b="0" i="1" u="none" strike="noStrike" kern="1200" cap="none" spc="0" normalizeH="0" baseline="0" noProof="0" dirty="0">
                <a:ln>
                  <a:noFill/>
                </a:ln>
                <a:solidFill>
                  <a:srgbClr val="000000"/>
                </a:solidFill>
                <a:effectLst/>
                <a:uLnTx/>
                <a:uFillTx/>
                <a:latin typeface="Tahoma" pitchFamily="34" charset="0"/>
                <a:ea typeface="+mn-ea"/>
                <a:cs typeface="+mn-cs"/>
              </a:rPr>
              <a:t> </a:t>
            </a:r>
            <a:r>
              <a:rPr kumimoji="0" lang="cs-CZ" sz="2400" b="0" i="1" u="none" strike="noStrike" kern="1200" cap="none" spc="0" normalizeH="0" baseline="0" noProof="0" dirty="0" err="1">
                <a:ln>
                  <a:noFill/>
                </a:ln>
                <a:solidFill>
                  <a:srgbClr val="000000"/>
                </a:solidFill>
                <a:effectLst/>
                <a:uLnTx/>
                <a:uFillTx/>
                <a:latin typeface="Tahoma" pitchFamily="34" charset="0"/>
                <a:ea typeface="+mn-ea"/>
                <a:cs typeface="+mn-cs"/>
              </a:rPr>
              <a:t>the</a:t>
            </a:r>
            <a:r>
              <a:rPr kumimoji="0" lang="cs-CZ" sz="2400" b="0" i="1" u="none" strike="noStrike" kern="1200" cap="none" spc="0" normalizeH="0" baseline="0" noProof="0" dirty="0">
                <a:ln>
                  <a:noFill/>
                </a:ln>
                <a:solidFill>
                  <a:srgbClr val="000000"/>
                </a:solidFill>
                <a:effectLst/>
                <a:uLnTx/>
                <a:uFillTx/>
                <a:latin typeface="Tahoma" pitchFamily="34" charset="0"/>
                <a:ea typeface="+mn-ea"/>
                <a:cs typeface="+mn-cs"/>
              </a:rPr>
              <a:t> overal </a:t>
            </a:r>
            <a:r>
              <a:rPr kumimoji="0" lang="cs-CZ" sz="2400" b="0" i="1" u="none" strike="noStrike" kern="1200" cap="none" spc="0" normalizeH="0" baseline="0" noProof="0" dirty="0" err="1">
                <a:ln>
                  <a:noFill/>
                </a:ln>
                <a:solidFill>
                  <a:srgbClr val="000000"/>
                </a:solidFill>
                <a:effectLst/>
                <a:uLnTx/>
                <a:uFillTx/>
                <a:latin typeface="Tahoma" pitchFamily="34" charset="0"/>
                <a:ea typeface="+mn-ea"/>
                <a:cs typeface="+mn-cs"/>
              </a:rPr>
              <a:t>project´s</a:t>
            </a:r>
            <a:r>
              <a:rPr kumimoji="0" lang="cs-CZ" sz="2400" b="0" i="1" u="none" strike="noStrike" kern="1200" cap="none" spc="0" normalizeH="0" baseline="0" noProof="0" dirty="0">
                <a:ln>
                  <a:noFill/>
                </a:ln>
                <a:solidFill>
                  <a:srgbClr val="000000"/>
                </a:solidFill>
                <a:effectLst/>
                <a:uLnTx/>
                <a:uFillTx/>
                <a:latin typeface="Tahoma" pitchFamily="34" charset="0"/>
                <a:ea typeface="+mn-ea"/>
                <a:cs typeface="+mn-cs"/>
              </a:rPr>
              <a:t> </a:t>
            </a:r>
            <a:r>
              <a:rPr kumimoji="0" lang="cs-CZ" sz="2400" b="0" i="1" u="none" strike="noStrike" kern="1200" cap="none" spc="0" normalizeH="0" baseline="0" noProof="0" dirty="0" err="1">
                <a:ln>
                  <a:noFill/>
                </a:ln>
                <a:solidFill>
                  <a:srgbClr val="000000"/>
                </a:solidFill>
                <a:effectLst/>
                <a:uLnTx/>
                <a:uFillTx/>
                <a:latin typeface="Tahoma" pitchFamily="34" charset="0"/>
                <a:ea typeface="+mn-ea"/>
                <a:cs typeface="+mn-cs"/>
              </a:rPr>
              <a:t>completion</a:t>
            </a:r>
            <a:r>
              <a:rPr kumimoji="0" lang="cs-CZ" sz="2400" b="0" i="1" u="none" strike="noStrike" kern="1200" cap="none" spc="0" normalizeH="0" baseline="0" noProof="0" dirty="0">
                <a:ln>
                  <a:noFill/>
                </a:ln>
                <a:solidFill>
                  <a:srgbClr val="000000"/>
                </a:solidFill>
                <a:effectLst/>
                <a:uLnTx/>
                <a:uFillTx/>
                <a:latin typeface="Tahoma" pitchFamily="34" charset="0"/>
                <a:ea typeface="+mn-ea"/>
                <a:cs typeface="+mn-cs"/>
              </a:rPr>
              <a:t> </a:t>
            </a:r>
            <a:r>
              <a:rPr kumimoji="0" lang="cs-CZ" sz="2400" b="0" i="1" u="none" strike="noStrike" kern="1200" cap="none" spc="0" normalizeH="0" baseline="0" noProof="0" dirty="0" err="1">
                <a:ln>
                  <a:noFill/>
                </a:ln>
                <a:solidFill>
                  <a:srgbClr val="000000"/>
                </a:solidFill>
                <a:effectLst/>
                <a:uLnTx/>
                <a:uFillTx/>
                <a:latin typeface="Tahoma" pitchFamily="34" charset="0"/>
                <a:ea typeface="+mn-ea"/>
                <a:cs typeface="+mn-cs"/>
              </a:rPr>
              <a:t>time</a:t>
            </a:r>
            <a:endParaRPr kumimoji="0" lang="cs-CZ" sz="2400" b="0" i="1" u="none" strike="noStrike" kern="1200" cap="none" spc="0" normalizeH="0" baseline="0" noProof="0" dirty="0">
              <a:ln>
                <a:noFill/>
              </a:ln>
              <a:solidFill>
                <a:srgbClr val="000000"/>
              </a:solidFill>
              <a:effectLst/>
              <a:uLnTx/>
              <a:uFillTx/>
              <a:latin typeface="Tahoma"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cs-CZ" sz="2250" b="1" i="0" u="none" strike="noStrike" kern="1200" cap="none" spc="0" normalizeH="0" baseline="0" noProof="0" dirty="0">
              <a:ln>
                <a:noFill/>
              </a:ln>
              <a:solidFill>
                <a:srgbClr val="000000"/>
              </a:solidFill>
              <a:effectLst/>
              <a:uLnTx/>
              <a:uFillTx/>
              <a:latin typeface="Tahoma" pitchFamily="34" charset="0"/>
              <a:ea typeface="+mn-ea"/>
              <a:cs typeface="+mn-cs"/>
            </a:endParaRPr>
          </a:p>
        </p:txBody>
      </p:sp>
      <p:pic>
        <p:nvPicPr>
          <p:cNvPr id="20" name="Obrázek 19">
            <a:extLst>
              <a:ext uri="{FF2B5EF4-FFF2-40B4-BE49-F238E27FC236}">
                <a16:creationId xmlns:a16="http://schemas.microsoft.com/office/drawing/2014/main" id="{13B4EE35-DC0A-4DEE-9022-C80894545729}"/>
              </a:ext>
            </a:extLst>
          </p:cNvPr>
          <p:cNvPicPr>
            <a:picLocks noChangeAspect="1"/>
          </p:cNvPicPr>
          <p:nvPr/>
        </p:nvPicPr>
        <p:blipFill>
          <a:blip r:embed="rId3"/>
          <a:stretch>
            <a:fillRect/>
          </a:stretch>
        </p:blipFill>
        <p:spPr>
          <a:xfrm>
            <a:off x="2023054" y="1686487"/>
            <a:ext cx="7760881" cy="4139543"/>
          </a:xfrm>
          <a:prstGeom prst="rect">
            <a:avLst/>
          </a:prstGeom>
        </p:spPr>
      </p:pic>
    </p:spTree>
    <p:extLst>
      <p:ext uri="{BB962C8B-B14F-4D97-AF65-F5344CB8AC3E}">
        <p14:creationId xmlns:p14="http://schemas.microsoft.com/office/powerpoint/2010/main" val="93061723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Total</a:t>
            </a:r>
            <a:r>
              <a:rPr lang="cs-CZ" dirty="0"/>
              <a:t> </a:t>
            </a:r>
            <a:r>
              <a:rPr lang="cs-CZ" dirty="0" err="1"/>
              <a:t>Float</a:t>
            </a:r>
            <a:endParaRPr lang="cs-CZ" dirty="0"/>
          </a:p>
        </p:txBody>
      </p:sp>
      <p:sp>
        <p:nvSpPr>
          <p:cNvPr id="3" name="Zástupný symbol pro obsah 2"/>
          <p:cNvSpPr>
            <a:spLocks noGrp="1"/>
          </p:cNvSpPr>
          <p:nvPr>
            <p:ph idx="1"/>
          </p:nvPr>
        </p:nvSpPr>
        <p:spPr/>
        <p:txBody>
          <a:bodyPr/>
          <a:lstStyle/>
          <a:p>
            <a:pPr marL="0" indent="0">
              <a:buNone/>
            </a:pPr>
            <a:r>
              <a:rPr lang="cs-CZ" dirty="0" err="1"/>
              <a:t>Total</a:t>
            </a:r>
            <a:r>
              <a:rPr lang="cs-CZ" dirty="0"/>
              <a:t> </a:t>
            </a:r>
            <a:r>
              <a:rPr lang="cs-CZ" dirty="0" err="1"/>
              <a:t>float</a:t>
            </a:r>
            <a:r>
              <a:rPr lang="cs-CZ" dirty="0"/>
              <a:t> – </a:t>
            </a:r>
            <a:r>
              <a:rPr lang="cs-CZ" dirty="0" err="1"/>
              <a:t>the</a:t>
            </a:r>
            <a:r>
              <a:rPr lang="cs-CZ" dirty="0"/>
              <a:t> </a:t>
            </a:r>
            <a:r>
              <a:rPr lang="cs-CZ" dirty="0" err="1"/>
              <a:t>amount</a:t>
            </a:r>
            <a:r>
              <a:rPr lang="cs-CZ" dirty="0"/>
              <a:t> </a:t>
            </a:r>
            <a:r>
              <a:rPr lang="cs-CZ" dirty="0" err="1"/>
              <a:t>of</a:t>
            </a:r>
            <a:r>
              <a:rPr lang="cs-CZ" dirty="0"/>
              <a:t> </a:t>
            </a:r>
            <a:r>
              <a:rPr lang="cs-CZ" dirty="0" err="1"/>
              <a:t>time</a:t>
            </a:r>
            <a:r>
              <a:rPr lang="cs-CZ" dirty="0"/>
              <a:t> </a:t>
            </a:r>
            <a:r>
              <a:rPr lang="cs-CZ" dirty="0" err="1"/>
              <a:t>an</a:t>
            </a:r>
            <a:r>
              <a:rPr lang="cs-CZ" dirty="0"/>
              <a:t> </a:t>
            </a:r>
            <a:r>
              <a:rPr lang="cs-CZ" dirty="0" err="1"/>
              <a:t>activity</a:t>
            </a:r>
            <a:r>
              <a:rPr lang="cs-CZ" dirty="0"/>
              <a:t> </a:t>
            </a:r>
            <a:r>
              <a:rPr lang="cs-CZ" dirty="0" err="1"/>
              <a:t>can</a:t>
            </a:r>
            <a:r>
              <a:rPr lang="cs-CZ" dirty="0"/>
              <a:t> </a:t>
            </a:r>
            <a:r>
              <a:rPr lang="cs-CZ" dirty="0" err="1"/>
              <a:t>be</a:t>
            </a:r>
            <a:r>
              <a:rPr lang="cs-CZ" dirty="0"/>
              <a:t> </a:t>
            </a:r>
            <a:r>
              <a:rPr lang="cs-CZ" dirty="0" err="1"/>
              <a:t>delayed</a:t>
            </a:r>
            <a:r>
              <a:rPr lang="cs-CZ" dirty="0"/>
              <a:t> </a:t>
            </a:r>
            <a:r>
              <a:rPr lang="cs-CZ" dirty="0" err="1"/>
              <a:t>without</a:t>
            </a:r>
            <a:r>
              <a:rPr lang="cs-CZ" dirty="0"/>
              <a:t> </a:t>
            </a:r>
            <a:r>
              <a:rPr lang="cs-CZ" dirty="0" err="1"/>
              <a:t>extending</a:t>
            </a:r>
            <a:r>
              <a:rPr lang="cs-CZ" dirty="0"/>
              <a:t> </a:t>
            </a:r>
            <a:r>
              <a:rPr lang="cs-CZ" dirty="0" err="1"/>
              <a:t>the</a:t>
            </a:r>
            <a:r>
              <a:rPr lang="cs-CZ" dirty="0"/>
              <a:t> overal </a:t>
            </a:r>
            <a:r>
              <a:rPr lang="cs-CZ" dirty="0" err="1"/>
              <a:t>project´s</a:t>
            </a:r>
            <a:r>
              <a:rPr lang="cs-CZ" dirty="0"/>
              <a:t> </a:t>
            </a:r>
            <a:r>
              <a:rPr lang="cs-CZ" dirty="0" err="1"/>
              <a:t>completion</a:t>
            </a:r>
            <a:r>
              <a:rPr lang="cs-CZ" dirty="0"/>
              <a:t> </a:t>
            </a:r>
            <a:r>
              <a:rPr lang="cs-CZ" dirty="0" err="1"/>
              <a:t>time</a:t>
            </a:r>
            <a:endParaRPr lang="cs-CZ" dirty="0"/>
          </a:p>
          <a:p>
            <a:endParaRPr lang="cs-CZ" dirty="0"/>
          </a:p>
          <a:p>
            <a:pPr marL="0" indent="0" algn="ctr">
              <a:buNone/>
            </a:pPr>
            <a:endParaRPr lang="cs-CZ" b="1" dirty="0"/>
          </a:p>
          <a:p>
            <a:pPr marL="0" indent="0">
              <a:buNone/>
            </a:pPr>
            <a:r>
              <a:rPr lang="cs-CZ" b="1" dirty="0"/>
              <a:t>TF=LF-EF</a:t>
            </a:r>
          </a:p>
          <a:p>
            <a:pPr marL="0" indent="0">
              <a:buNone/>
            </a:pPr>
            <a:r>
              <a:rPr lang="cs-CZ" b="1" dirty="0"/>
              <a:t>TF=LF-ES-D</a:t>
            </a:r>
          </a:p>
          <a:p>
            <a:pPr marL="0" indent="0">
              <a:buNone/>
            </a:pPr>
            <a:r>
              <a:rPr lang="cs-CZ" b="1" dirty="0"/>
              <a:t>TF=LS-ES</a:t>
            </a:r>
          </a:p>
          <a:p>
            <a:endParaRPr lang="cs-CZ" dirty="0"/>
          </a:p>
        </p:txBody>
      </p:sp>
      <p:graphicFrame>
        <p:nvGraphicFramePr>
          <p:cNvPr id="4" name="Zástupný symbol pro obsah 5"/>
          <p:cNvGraphicFramePr>
            <a:graphicFrameLocks/>
          </p:cNvGraphicFramePr>
          <p:nvPr/>
        </p:nvGraphicFramePr>
        <p:xfrm>
          <a:off x="5285910" y="3530261"/>
          <a:ext cx="4809909" cy="2263528"/>
        </p:xfrm>
        <a:graphic>
          <a:graphicData uri="http://schemas.openxmlformats.org/drawingml/2006/table">
            <a:tbl>
              <a:tblPr bandRow="1">
                <a:tableStyleId>{616DA210-FB5B-4158-B5E0-FEB733F419BA}</a:tableStyleId>
              </a:tblPr>
              <a:tblGrid>
                <a:gridCol w="1603303">
                  <a:extLst>
                    <a:ext uri="{9D8B030D-6E8A-4147-A177-3AD203B41FA5}">
                      <a16:colId xmlns:a16="http://schemas.microsoft.com/office/drawing/2014/main" val="20000"/>
                    </a:ext>
                  </a:extLst>
                </a:gridCol>
                <a:gridCol w="1603303">
                  <a:extLst>
                    <a:ext uri="{9D8B030D-6E8A-4147-A177-3AD203B41FA5}">
                      <a16:colId xmlns:a16="http://schemas.microsoft.com/office/drawing/2014/main" val="20001"/>
                    </a:ext>
                  </a:extLst>
                </a:gridCol>
                <a:gridCol w="1603303">
                  <a:extLst>
                    <a:ext uri="{9D8B030D-6E8A-4147-A177-3AD203B41FA5}">
                      <a16:colId xmlns:a16="http://schemas.microsoft.com/office/drawing/2014/main" val="20002"/>
                    </a:ext>
                  </a:extLst>
                </a:gridCol>
              </a:tblGrid>
              <a:tr h="835819">
                <a:tc>
                  <a:txBody>
                    <a:bodyPr/>
                    <a:lstStyle/>
                    <a:p>
                      <a:pPr algn="ctr"/>
                      <a:r>
                        <a:rPr lang="cs-CZ" sz="2500" b="1" dirty="0"/>
                        <a:t>ES</a:t>
                      </a:r>
                    </a:p>
                  </a:txBody>
                  <a:tcPr marL="64294" marR="64294" marT="32147" marB="32147" anchor="ctr"/>
                </a:tc>
                <a:tc>
                  <a:txBody>
                    <a:bodyPr/>
                    <a:lstStyle/>
                    <a:p>
                      <a:pPr algn="ctr"/>
                      <a:r>
                        <a:rPr lang="cs-CZ" sz="2500" b="1" dirty="0" err="1"/>
                        <a:t>Total</a:t>
                      </a:r>
                      <a:r>
                        <a:rPr lang="cs-CZ" sz="2500" b="1" baseline="0" dirty="0"/>
                        <a:t> </a:t>
                      </a:r>
                      <a:r>
                        <a:rPr lang="cs-CZ" sz="2500" b="1" baseline="0" dirty="0" err="1"/>
                        <a:t>float</a:t>
                      </a:r>
                      <a:endParaRPr lang="cs-CZ" sz="2500" b="1" dirty="0"/>
                    </a:p>
                  </a:txBody>
                  <a:tcPr marL="64294" marR="64294" marT="32147" marB="32147" anchor="ctr"/>
                </a:tc>
                <a:tc>
                  <a:txBody>
                    <a:bodyPr/>
                    <a:lstStyle/>
                    <a:p>
                      <a:pPr algn="ctr"/>
                      <a:r>
                        <a:rPr lang="cs-CZ" sz="2500" b="1" dirty="0"/>
                        <a:t>EF</a:t>
                      </a:r>
                    </a:p>
                  </a:txBody>
                  <a:tcPr marL="64294" marR="64294" marT="32147" marB="32147" anchor="ctr"/>
                </a:tc>
                <a:extLst>
                  <a:ext uri="{0D108BD9-81ED-4DB2-BD59-A6C34878D82A}">
                    <a16:rowId xmlns:a16="http://schemas.microsoft.com/office/drawing/2014/main" val="10000"/>
                  </a:ext>
                </a:extLst>
              </a:tr>
              <a:tr h="835819">
                <a:tc>
                  <a:txBody>
                    <a:bodyPr/>
                    <a:lstStyle/>
                    <a:p>
                      <a:pPr algn="ctr"/>
                      <a:r>
                        <a:rPr lang="cs-CZ" sz="2500" b="1" dirty="0" err="1"/>
                        <a:t>Duration</a:t>
                      </a:r>
                      <a:r>
                        <a:rPr lang="cs-CZ" sz="2500" b="1" dirty="0"/>
                        <a:t> (</a:t>
                      </a:r>
                      <a:r>
                        <a:rPr lang="cs-CZ" sz="2500" b="1" dirty="0" err="1"/>
                        <a:t>days</a:t>
                      </a:r>
                      <a:r>
                        <a:rPr lang="cs-CZ" sz="2500" b="1" dirty="0"/>
                        <a:t>)</a:t>
                      </a:r>
                    </a:p>
                  </a:txBody>
                  <a:tcPr marL="64294" marR="64294" marT="32147" marB="32147" anchor="ctr"/>
                </a:tc>
                <a:tc gridSpan="2">
                  <a:txBody>
                    <a:bodyPr/>
                    <a:lstStyle/>
                    <a:p>
                      <a:pPr algn="ctr"/>
                      <a:r>
                        <a:rPr lang="cs-CZ" sz="2500" b="1" dirty="0" err="1"/>
                        <a:t>Activity</a:t>
                      </a:r>
                      <a:endParaRPr lang="cs-CZ" sz="2500" b="1" dirty="0"/>
                    </a:p>
                  </a:txBody>
                  <a:tcPr marL="64294" marR="64294" marT="32147" marB="32147" anchor="ctr"/>
                </a:tc>
                <a:tc hMerge="1">
                  <a:txBody>
                    <a:bodyPr/>
                    <a:lstStyle/>
                    <a:p>
                      <a:endParaRPr lang="cs-CZ" dirty="0"/>
                    </a:p>
                  </a:txBody>
                  <a:tcPr/>
                </a:tc>
                <a:extLst>
                  <a:ext uri="{0D108BD9-81ED-4DB2-BD59-A6C34878D82A}">
                    <a16:rowId xmlns:a16="http://schemas.microsoft.com/office/drawing/2014/main" val="10001"/>
                  </a:ext>
                </a:extLst>
              </a:tr>
              <a:tr h="591890">
                <a:tc>
                  <a:txBody>
                    <a:bodyPr/>
                    <a:lstStyle/>
                    <a:p>
                      <a:pPr algn="ctr"/>
                      <a:r>
                        <a:rPr lang="cs-CZ" sz="2500" b="1" dirty="0"/>
                        <a:t>LS</a:t>
                      </a:r>
                    </a:p>
                  </a:txBody>
                  <a:tcPr marL="64294" marR="64294" marT="32147" marB="32147" anchor="ctr"/>
                </a:tc>
                <a:tc>
                  <a:txBody>
                    <a:bodyPr/>
                    <a:lstStyle/>
                    <a:p>
                      <a:pPr algn="ctr"/>
                      <a:r>
                        <a:rPr lang="cs-CZ" sz="2500" b="1" dirty="0"/>
                        <a:t>Free </a:t>
                      </a:r>
                      <a:r>
                        <a:rPr lang="cs-CZ" sz="2500" b="1" dirty="0" err="1"/>
                        <a:t>float</a:t>
                      </a:r>
                      <a:endParaRPr lang="cs-CZ" sz="2500" b="1" dirty="0"/>
                    </a:p>
                  </a:txBody>
                  <a:tcPr marL="64294" marR="64294" marT="32147" marB="32147" anchor="ctr"/>
                </a:tc>
                <a:tc>
                  <a:txBody>
                    <a:bodyPr/>
                    <a:lstStyle/>
                    <a:p>
                      <a:pPr algn="ctr"/>
                      <a:r>
                        <a:rPr lang="cs-CZ" sz="2500" b="1" dirty="0"/>
                        <a:t>LF</a:t>
                      </a:r>
                    </a:p>
                  </a:txBody>
                  <a:tcPr marL="64294" marR="64294" marT="32147" marB="32147" anchor="ct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40893482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Free </a:t>
            </a:r>
            <a:r>
              <a:rPr lang="cs-CZ" dirty="0" err="1"/>
              <a:t>Float</a:t>
            </a:r>
            <a:endParaRPr lang="cs-CZ" dirty="0"/>
          </a:p>
        </p:txBody>
      </p:sp>
      <p:sp>
        <p:nvSpPr>
          <p:cNvPr id="3" name="Zástupný symbol pro obsah 2"/>
          <p:cNvSpPr>
            <a:spLocks noGrp="1"/>
          </p:cNvSpPr>
          <p:nvPr>
            <p:ph idx="1"/>
          </p:nvPr>
        </p:nvSpPr>
        <p:spPr/>
        <p:txBody>
          <a:bodyPr/>
          <a:lstStyle/>
          <a:p>
            <a:pPr marL="0" indent="0">
              <a:buNone/>
            </a:pPr>
            <a:endParaRPr lang="cs-CZ" dirty="0"/>
          </a:p>
          <a:p>
            <a:pPr marL="0" indent="0">
              <a:buNone/>
            </a:pPr>
            <a:r>
              <a:rPr lang="cs-CZ" dirty="0" err="1"/>
              <a:t>What</a:t>
            </a:r>
            <a:r>
              <a:rPr lang="cs-CZ" dirty="0"/>
              <a:t> </a:t>
            </a:r>
            <a:r>
              <a:rPr lang="cs-CZ" dirty="0" err="1"/>
              <a:t>is</a:t>
            </a:r>
            <a:r>
              <a:rPr lang="cs-CZ" dirty="0"/>
              <a:t> </a:t>
            </a:r>
            <a:r>
              <a:rPr lang="cs-CZ" dirty="0" err="1"/>
              <a:t>the</a:t>
            </a:r>
            <a:r>
              <a:rPr lang="cs-CZ" dirty="0"/>
              <a:t> free </a:t>
            </a:r>
            <a:r>
              <a:rPr lang="cs-CZ" dirty="0" err="1"/>
              <a:t>float</a:t>
            </a:r>
            <a:r>
              <a:rPr lang="cs-CZ" dirty="0"/>
              <a:t> </a:t>
            </a:r>
            <a:r>
              <a:rPr lang="cs-CZ" dirty="0" err="1"/>
              <a:t>for</a:t>
            </a:r>
            <a:r>
              <a:rPr lang="cs-CZ" dirty="0"/>
              <a:t> </a:t>
            </a:r>
            <a:r>
              <a:rPr lang="cs-CZ" dirty="0" err="1"/>
              <a:t>activity</a:t>
            </a:r>
            <a:r>
              <a:rPr lang="cs-CZ" dirty="0"/>
              <a:t> A in </a:t>
            </a:r>
            <a:r>
              <a:rPr lang="cs-CZ" dirty="0" err="1"/>
              <a:t>our</a:t>
            </a:r>
            <a:r>
              <a:rPr lang="cs-CZ" dirty="0"/>
              <a:t> </a:t>
            </a:r>
            <a:r>
              <a:rPr lang="cs-CZ" dirty="0" err="1"/>
              <a:t>example</a:t>
            </a:r>
            <a:r>
              <a:rPr lang="cs-CZ" dirty="0"/>
              <a:t>?</a:t>
            </a:r>
          </a:p>
          <a:p>
            <a:pPr marL="0" indent="0">
              <a:buNone/>
            </a:pPr>
            <a:endParaRPr lang="cs-CZ" dirty="0"/>
          </a:p>
          <a:p>
            <a:pPr marL="0" indent="0">
              <a:buNone/>
            </a:pPr>
            <a:endParaRPr lang="cs-CZ" dirty="0"/>
          </a:p>
          <a:p>
            <a:pPr marL="0" indent="0">
              <a:buNone/>
            </a:pPr>
            <a:r>
              <a:rPr lang="cs-CZ" i="1" dirty="0"/>
              <a:t>Free </a:t>
            </a:r>
            <a:r>
              <a:rPr lang="cs-CZ" i="1" dirty="0" err="1"/>
              <a:t>float</a:t>
            </a:r>
            <a:r>
              <a:rPr lang="cs-CZ" i="1" dirty="0"/>
              <a:t> - </a:t>
            </a:r>
            <a:r>
              <a:rPr lang="cs-CZ" i="1" dirty="0" err="1"/>
              <a:t>the</a:t>
            </a:r>
            <a:r>
              <a:rPr lang="cs-CZ" i="1" dirty="0"/>
              <a:t> </a:t>
            </a:r>
            <a:r>
              <a:rPr lang="cs-CZ" i="1" dirty="0" err="1"/>
              <a:t>amount</a:t>
            </a:r>
            <a:r>
              <a:rPr lang="cs-CZ" i="1" dirty="0"/>
              <a:t> </a:t>
            </a:r>
            <a:r>
              <a:rPr lang="cs-CZ" i="1" dirty="0" err="1"/>
              <a:t>of</a:t>
            </a:r>
            <a:r>
              <a:rPr lang="cs-CZ" i="1" dirty="0"/>
              <a:t> </a:t>
            </a:r>
            <a:r>
              <a:rPr lang="cs-CZ" i="1" dirty="0" err="1"/>
              <a:t>time</a:t>
            </a:r>
            <a:r>
              <a:rPr lang="cs-CZ" i="1" dirty="0"/>
              <a:t> </a:t>
            </a:r>
            <a:r>
              <a:rPr lang="cs-CZ" i="1" dirty="0" err="1"/>
              <a:t>an</a:t>
            </a:r>
            <a:r>
              <a:rPr lang="cs-CZ" i="1" dirty="0"/>
              <a:t> </a:t>
            </a:r>
            <a:r>
              <a:rPr lang="cs-CZ" i="1" dirty="0" err="1"/>
              <a:t>activity</a:t>
            </a:r>
            <a:r>
              <a:rPr lang="cs-CZ" i="1" dirty="0"/>
              <a:t> </a:t>
            </a:r>
            <a:r>
              <a:rPr lang="cs-CZ" i="1" dirty="0" err="1"/>
              <a:t>can</a:t>
            </a:r>
            <a:r>
              <a:rPr lang="cs-CZ" i="1" dirty="0"/>
              <a:t> </a:t>
            </a:r>
            <a:r>
              <a:rPr lang="cs-CZ" i="1" dirty="0" err="1"/>
              <a:t>be</a:t>
            </a:r>
            <a:r>
              <a:rPr lang="cs-CZ" i="1" dirty="0"/>
              <a:t> </a:t>
            </a:r>
            <a:r>
              <a:rPr lang="cs-CZ" i="1" dirty="0" err="1"/>
              <a:t>delayed</a:t>
            </a:r>
            <a:r>
              <a:rPr lang="cs-CZ" i="1" dirty="0"/>
              <a:t> </a:t>
            </a:r>
            <a:r>
              <a:rPr lang="cs-CZ" i="1" dirty="0" err="1"/>
              <a:t>without</a:t>
            </a:r>
            <a:r>
              <a:rPr lang="cs-CZ" i="1" dirty="0"/>
              <a:t> </a:t>
            </a:r>
            <a:r>
              <a:rPr lang="cs-CZ" i="1" dirty="0" err="1"/>
              <a:t>delaying</a:t>
            </a:r>
            <a:r>
              <a:rPr lang="cs-CZ" i="1" dirty="0"/>
              <a:t> </a:t>
            </a:r>
            <a:r>
              <a:rPr lang="cs-CZ" i="1" dirty="0" err="1"/>
              <a:t>the</a:t>
            </a:r>
            <a:r>
              <a:rPr lang="cs-CZ" i="1" dirty="0"/>
              <a:t> early start </a:t>
            </a:r>
            <a:r>
              <a:rPr lang="cs-CZ" i="1" dirty="0" err="1"/>
              <a:t>date</a:t>
            </a:r>
            <a:r>
              <a:rPr lang="cs-CZ" i="1" dirty="0"/>
              <a:t> </a:t>
            </a:r>
            <a:r>
              <a:rPr lang="cs-CZ" i="1" dirty="0" err="1"/>
              <a:t>of</a:t>
            </a:r>
            <a:r>
              <a:rPr lang="cs-CZ" i="1" dirty="0"/>
              <a:t> </a:t>
            </a:r>
            <a:r>
              <a:rPr lang="cs-CZ" i="1" dirty="0" err="1"/>
              <a:t>its</a:t>
            </a:r>
            <a:r>
              <a:rPr lang="cs-CZ" i="1" dirty="0"/>
              <a:t> </a:t>
            </a:r>
            <a:r>
              <a:rPr lang="cs-CZ" i="1" dirty="0" err="1"/>
              <a:t>subsequent</a:t>
            </a:r>
            <a:r>
              <a:rPr lang="cs-CZ" i="1" dirty="0"/>
              <a:t> </a:t>
            </a:r>
            <a:r>
              <a:rPr lang="cs-CZ" i="1" dirty="0" err="1"/>
              <a:t>tasks</a:t>
            </a:r>
            <a:endParaRPr lang="cs-CZ" i="1" dirty="0"/>
          </a:p>
          <a:p>
            <a:endParaRPr lang="cs-CZ" dirty="0"/>
          </a:p>
          <a:p>
            <a:endParaRPr lang="cs-CZ" dirty="0"/>
          </a:p>
          <a:p>
            <a:endParaRPr lang="cs-CZ" dirty="0"/>
          </a:p>
        </p:txBody>
      </p:sp>
    </p:spTree>
    <p:extLst>
      <p:ext uri="{BB962C8B-B14F-4D97-AF65-F5344CB8AC3E}">
        <p14:creationId xmlns:p14="http://schemas.microsoft.com/office/powerpoint/2010/main" val="159305815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Free </a:t>
            </a:r>
            <a:r>
              <a:rPr lang="cs-CZ" dirty="0" err="1"/>
              <a:t>Float</a:t>
            </a:r>
            <a:r>
              <a:rPr lang="cs-CZ" dirty="0"/>
              <a:t>: CPM </a:t>
            </a:r>
            <a:r>
              <a:rPr lang="cs-CZ" dirty="0" err="1"/>
              <a:t>example</a:t>
            </a:r>
            <a:endParaRPr lang="cs-CZ" dirty="0"/>
          </a:p>
        </p:txBody>
      </p:sp>
      <p:sp>
        <p:nvSpPr>
          <p:cNvPr id="12" name="Obdélník 11"/>
          <p:cNvSpPr/>
          <p:nvPr/>
        </p:nvSpPr>
        <p:spPr>
          <a:xfrm>
            <a:off x="1777294" y="5121605"/>
            <a:ext cx="8716089" cy="438582"/>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cs-CZ" sz="2250" b="1" i="0" u="none" strike="noStrike" kern="1200" cap="none" spc="0" normalizeH="0" baseline="0" noProof="0" dirty="0" err="1">
                <a:ln>
                  <a:noFill/>
                </a:ln>
                <a:solidFill>
                  <a:srgbClr val="000000"/>
                </a:solidFill>
                <a:effectLst/>
                <a:uLnTx/>
                <a:uFillTx/>
                <a:latin typeface="Tahoma" pitchFamily="34" charset="0"/>
                <a:ea typeface="+mn-ea"/>
                <a:cs typeface="+mn-cs"/>
              </a:rPr>
              <a:t>What</a:t>
            </a:r>
            <a:r>
              <a:rPr kumimoji="0" lang="cs-CZ" sz="2250" b="1" i="0" u="none" strike="noStrike" kern="1200" cap="none" spc="0" normalizeH="0" baseline="0" noProof="0" dirty="0">
                <a:ln>
                  <a:noFill/>
                </a:ln>
                <a:solidFill>
                  <a:srgbClr val="000000"/>
                </a:solidFill>
                <a:effectLst/>
                <a:uLnTx/>
                <a:uFillTx/>
                <a:latin typeface="Tahoma" pitchFamily="34" charset="0"/>
                <a:ea typeface="+mn-ea"/>
                <a:cs typeface="+mn-cs"/>
              </a:rPr>
              <a:t> </a:t>
            </a:r>
            <a:r>
              <a:rPr kumimoji="0" lang="cs-CZ" sz="2250" b="1" i="0" u="none" strike="noStrike" kern="1200" cap="none" spc="0" normalizeH="0" baseline="0" noProof="0" dirty="0" err="1">
                <a:ln>
                  <a:noFill/>
                </a:ln>
                <a:solidFill>
                  <a:srgbClr val="000000"/>
                </a:solidFill>
                <a:effectLst/>
                <a:uLnTx/>
                <a:uFillTx/>
                <a:latin typeface="Tahoma" pitchFamily="34" charset="0"/>
                <a:ea typeface="+mn-ea"/>
                <a:cs typeface="+mn-cs"/>
              </a:rPr>
              <a:t>is</a:t>
            </a:r>
            <a:r>
              <a:rPr kumimoji="0" lang="cs-CZ" sz="2250" b="1" i="0" u="none" strike="noStrike" kern="1200" cap="none" spc="0" normalizeH="0" baseline="0" noProof="0" dirty="0">
                <a:ln>
                  <a:noFill/>
                </a:ln>
                <a:solidFill>
                  <a:srgbClr val="000000"/>
                </a:solidFill>
                <a:effectLst/>
                <a:uLnTx/>
                <a:uFillTx/>
                <a:latin typeface="Tahoma" pitchFamily="34" charset="0"/>
                <a:ea typeface="+mn-ea"/>
                <a:cs typeface="+mn-cs"/>
              </a:rPr>
              <a:t> </a:t>
            </a:r>
            <a:r>
              <a:rPr kumimoji="0" lang="cs-CZ" sz="2250" b="1" i="0" u="none" strike="noStrike" kern="1200" cap="none" spc="0" normalizeH="0" baseline="0" noProof="0" dirty="0" err="1">
                <a:ln>
                  <a:noFill/>
                </a:ln>
                <a:solidFill>
                  <a:srgbClr val="000000"/>
                </a:solidFill>
                <a:effectLst/>
                <a:uLnTx/>
                <a:uFillTx/>
                <a:latin typeface="Tahoma" pitchFamily="34" charset="0"/>
                <a:ea typeface="+mn-ea"/>
                <a:cs typeface="+mn-cs"/>
              </a:rPr>
              <a:t>the</a:t>
            </a:r>
            <a:r>
              <a:rPr kumimoji="0" lang="cs-CZ" sz="2250" b="1" i="0" u="none" strike="noStrike" kern="1200" cap="none" spc="0" normalizeH="0" baseline="0" noProof="0" dirty="0">
                <a:ln>
                  <a:noFill/>
                </a:ln>
                <a:solidFill>
                  <a:srgbClr val="000000"/>
                </a:solidFill>
                <a:effectLst/>
                <a:uLnTx/>
                <a:uFillTx/>
                <a:latin typeface="Tahoma" pitchFamily="34" charset="0"/>
                <a:ea typeface="+mn-ea"/>
                <a:cs typeface="+mn-cs"/>
              </a:rPr>
              <a:t> free </a:t>
            </a:r>
            <a:r>
              <a:rPr kumimoji="0" lang="cs-CZ" sz="2250" b="1" i="0" u="none" strike="noStrike" kern="1200" cap="none" spc="0" normalizeH="0" baseline="0" noProof="0" dirty="0" err="1">
                <a:ln>
                  <a:noFill/>
                </a:ln>
                <a:solidFill>
                  <a:srgbClr val="000000"/>
                </a:solidFill>
                <a:effectLst/>
                <a:uLnTx/>
                <a:uFillTx/>
                <a:latin typeface="Tahoma" pitchFamily="34" charset="0"/>
                <a:ea typeface="+mn-ea"/>
                <a:cs typeface="+mn-cs"/>
              </a:rPr>
              <a:t>float</a:t>
            </a:r>
            <a:r>
              <a:rPr kumimoji="0" lang="cs-CZ" sz="2250" b="1" i="0" u="none" strike="noStrike" kern="1200" cap="none" spc="0" normalizeH="0" baseline="0" noProof="0" dirty="0">
                <a:ln>
                  <a:noFill/>
                </a:ln>
                <a:solidFill>
                  <a:srgbClr val="000000"/>
                </a:solidFill>
                <a:effectLst/>
                <a:uLnTx/>
                <a:uFillTx/>
                <a:latin typeface="Tahoma" pitchFamily="34" charset="0"/>
                <a:ea typeface="+mn-ea"/>
                <a:cs typeface="+mn-cs"/>
              </a:rPr>
              <a:t> </a:t>
            </a:r>
            <a:r>
              <a:rPr kumimoji="0" lang="cs-CZ" sz="2250" b="1" i="0" u="none" strike="noStrike" kern="1200" cap="none" spc="0" normalizeH="0" baseline="0" noProof="0" dirty="0" err="1">
                <a:ln>
                  <a:noFill/>
                </a:ln>
                <a:solidFill>
                  <a:srgbClr val="000000"/>
                </a:solidFill>
                <a:effectLst/>
                <a:uLnTx/>
                <a:uFillTx/>
                <a:latin typeface="Tahoma" pitchFamily="34" charset="0"/>
                <a:ea typeface="+mn-ea"/>
                <a:cs typeface="+mn-cs"/>
              </a:rPr>
              <a:t>for</a:t>
            </a:r>
            <a:r>
              <a:rPr kumimoji="0" lang="cs-CZ" sz="2250" b="1" i="0" u="none" strike="noStrike" kern="1200" cap="none" spc="0" normalizeH="0" baseline="0" noProof="0" dirty="0">
                <a:ln>
                  <a:noFill/>
                </a:ln>
                <a:solidFill>
                  <a:srgbClr val="000000"/>
                </a:solidFill>
                <a:effectLst/>
                <a:uLnTx/>
                <a:uFillTx/>
                <a:latin typeface="Tahoma" pitchFamily="34" charset="0"/>
                <a:ea typeface="+mn-ea"/>
                <a:cs typeface="+mn-cs"/>
              </a:rPr>
              <a:t> </a:t>
            </a:r>
            <a:r>
              <a:rPr kumimoji="0" lang="cs-CZ" sz="2250" b="1" i="0" u="none" strike="noStrike" kern="1200" cap="none" spc="0" normalizeH="0" baseline="0" noProof="0" dirty="0" err="1">
                <a:ln>
                  <a:noFill/>
                </a:ln>
                <a:solidFill>
                  <a:srgbClr val="000000"/>
                </a:solidFill>
                <a:effectLst/>
                <a:uLnTx/>
                <a:uFillTx/>
                <a:latin typeface="Tahoma" pitchFamily="34" charset="0"/>
                <a:ea typeface="+mn-ea"/>
                <a:cs typeface="+mn-cs"/>
              </a:rPr>
              <a:t>activity</a:t>
            </a:r>
            <a:r>
              <a:rPr kumimoji="0" lang="cs-CZ" sz="2250" b="1" i="0" u="none" strike="noStrike" kern="1200" cap="none" spc="0" normalizeH="0" baseline="0" noProof="0" dirty="0">
                <a:ln>
                  <a:noFill/>
                </a:ln>
                <a:solidFill>
                  <a:srgbClr val="000000"/>
                </a:solidFill>
                <a:effectLst/>
                <a:uLnTx/>
                <a:uFillTx/>
                <a:latin typeface="Tahoma" pitchFamily="34" charset="0"/>
                <a:ea typeface="+mn-ea"/>
                <a:cs typeface="+mn-cs"/>
              </a:rPr>
              <a:t> A in </a:t>
            </a:r>
            <a:r>
              <a:rPr kumimoji="0" lang="cs-CZ" sz="2250" b="1" i="0" u="none" strike="noStrike" kern="1200" cap="none" spc="0" normalizeH="0" baseline="0" noProof="0" dirty="0" err="1">
                <a:ln>
                  <a:noFill/>
                </a:ln>
                <a:solidFill>
                  <a:srgbClr val="000000"/>
                </a:solidFill>
                <a:effectLst/>
                <a:uLnTx/>
                <a:uFillTx/>
                <a:latin typeface="Tahoma" pitchFamily="34" charset="0"/>
                <a:ea typeface="+mn-ea"/>
                <a:cs typeface="+mn-cs"/>
              </a:rPr>
              <a:t>our</a:t>
            </a:r>
            <a:r>
              <a:rPr kumimoji="0" lang="cs-CZ" sz="2250" b="1" i="0" u="none" strike="noStrike" kern="1200" cap="none" spc="0" normalizeH="0" baseline="0" noProof="0" dirty="0">
                <a:ln>
                  <a:noFill/>
                </a:ln>
                <a:solidFill>
                  <a:srgbClr val="000000"/>
                </a:solidFill>
                <a:effectLst/>
                <a:uLnTx/>
                <a:uFillTx/>
                <a:latin typeface="Tahoma" pitchFamily="34" charset="0"/>
                <a:ea typeface="+mn-ea"/>
                <a:cs typeface="+mn-cs"/>
              </a:rPr>
              <a:t> </a:t>
            </a:r>
            <a:r>
              <a:rPr kumimoji="0" lang="cs-CZ" sz="2250" b="1" i="0" u="none" strike="noStrike" kern="1200" cap="none" spc="0" normalizeH="0" baseline="0" noProof="0" dirty="0" err="1">
                <a:ln>
                  <a:noFill/>
                </a:ln>
                <a:solidFill>
                  <a:srgbClr val="000000"/>
                </a:solidFill>
                <a:effectLst/>
                <a:uLnTx/>
                <a:uFillTx/>
                <a:latin typeface="Tahoma" pitchFamily="34" charset="0"/>
                <a:ea typeface="+mn-ea"/>
                <a:cs typeface="+mn-cs"/>
              </a:rPr>
              <a:t>example</a:t>
            </a:r>
            <a:r>
              <a:rPr kumimoji="0" lang="cs-CZ" sz="2250" b="1" i="0" u="none" strike="noStrike" kern="1200" cap="none" spc="0" normalizeH="0" baseline="0" noProof="0" dirty="0">
                <a:ln>
                  <a:noFill/>
                </a:ln>
                <a:solidFill>
                  <a:srgbClr val="000000"/>
                </a:solidFill>
                <a:effectLst/>
                <a:uLnTx/>
                <a:uFillTx/>
                <a:latin typeface="Tahoma" pitchFamily="34" charset="0"/>
                <a:ea typeface="+mn-ea"/>
                <a:cs typeface="+mn-cs"/>
              </a:rPr>
              <a:t>?</a:t>
            </a:r>
          </a:p>
        </p:txBody>
      </p:sp>
      <p:sp>
        <p:nvSpPr>
          <p:cNvPr id="15" name="Obdélník 14"/>
          <p:cNvSpPr/>
          <p:nvPr/>
        </p:nvSpPr>
        <p:spPr>
          <a:xfrm>
            <a:off x="1777294" y="5542367"/>
            <a:ext cx="8556409" cy="1523494"/>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cs-CZ" sz="2250" b="1" i="0" u="none" strike="noStrike" kern="1200" cap="none" spc="0" normalizeH="0" baseline="0" noProof="0" dirty="0" err="1">
                <a:ln>
                  <a:noFill/>
                </a:ln>
                <a:solidFill>
                  <a:srgbClr val="000000"/>
                </a:solidFill>
                <a:effectLst/>
                <a:uLnTx/>
                <a:uFillTx/>
                <a:latin typeface="Tahoma" pitchFamily="34" charset="0"/>
                <a:ea typeface="+mn-ea"/>
                <a:cs typeface="+mn-cs"/>
              </a:rPr>
              <a:t>What</a:t>
            </a:r>
            <a:r>
              <a:rPr kumimoji="0" lang="cs-CZ" sz="2250" b="1" i="0" u="none" strike="noStrike" kern="1200" cap="none" spc="0" normalizeH="0" baseline="0" noProof="0" dirty="0">
                <a:ln>
                  <a:noFill/>
                </a:ln>
                <a:solidFill>
                  <a:srgbClr val="000000"/>
                </a:solidFill>
                <a:effectLst/>
                <a:uLnTx/>
                <a:uFillTx/>
                <a:latin typeface="Tahoma" pitchFamily="34" charset="0"/>
                <a:ea typeface="+mn-ea"/>
                <a:cs typeface="+mn-cs"/>
              </a:rPr>
              <a:t> </a:t>
            </a:r>
            <a:r>
              <a:rPr kumimoji="0" lang="cs-CZ" sz="2250" b="1" i="0" u="none" strike="noStrike" kern="1200" cap="none" spc="0" normalizeH="0" baseline="0" noProof="0" dirty="0" err="1">
                <a:ln>
                  <a:noFill/>
                </a:ln>
                <a:solidFill>
                  <a:srgbClr val="000000"/>
                </a:solidFill>
                <a:effectLst/>
                <a:uLnTx/>
                <a:uFillTx/>
                <a:latin typeface="Tahoma" pitchFamily="34" charset="0"/>
                <a:ea typeface="+mn-ea"/>
                <a:cs typeface="+mn-cs"/>
              </a:rPr>
              <a:t>about</a:t>
            </a:r>
            <a:r>
              <a:rPr kumimoji="0" lang="cs-CZ" sz="2250" b="1" i="0" u="none" strike="noStrike" kern="1200" cap="none" spc="0" normalizeH="0" baseline="0" noProof="0" dirty="0">
                <a:ln>
                  <a:noFill/>
                </a:ln>
                <a:solidFill>
                  <a:srgbClr val="000000"/>
                </a:solidFill>
                <a:effectLst/>
                <a:uLnTx/>
                <a:uFillTx/>
                <a:latin typeface="Tahoma" pitchFamily="34" charset="0"/>
                <a:ea typeface="+mn-ea"/>
                <a:cs typeface="+mn-cs"/>
              </a:rPr>
              <a:t> </a:t>
            </a:r>
            <a:r>
              <a:rPr kumimoji="0" lang="cs-CZ" sz="2250" b="1" i="0" u="none" strike="noStrike" kern="1200" cap="none" spc="0" normalizeH="0" baseline="0" noProof="0" dirty="0" err="1">
                <a:ln>
                  <a:noFill/>
                </a:ln>
                <a:solidFill>
                  <a:srgbClr val="000000"/>
                </a:solidFill>
                <a:effectLst/>
                <a:uLnTx/>
                <a:uFillTx/>
                <a:latin typeface="Tahoma" pitchFamily="34" charset="0"/>
                <a:ea typeface="+mn-ea"/>
                <a:cs typeface="+mn-cs"/>
              </a:rPr>
              <a:t>activity</a:t>
            </a:r>
            <a:r>
              <a:rPr kumimoji="0" lang="cs-CZ" sz="2250" b="1" i="0" u="none" strike="noStrike" kern="1200" cap="none" spc="0" normalizeH="0" baseline="0" noProof="0" dirty="0">
                <a:ln>
                  <a:noFill/>
                </a:ln>
                <a:solidFill>
                  <a:srgbClr val="000000"/>
                </a:solidFill>
                <a:effectLst/>
                <a:uLnTx/>
                <a:uFillTx/>
                <a:latin typeface="Tahoma" pitchFamily="34" charset="0"/>
                <a:ea typeface="+mn-ea"/>
                <a:cs typeface="+mn-cs"/>
              </a:rPr>
              <a:t> C and D?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cs-CZ" sz="2400" b="0" i="1" u="none" strike="noStrike" kern="1200" cap="none" spc="0" normalizeH="0" baseline="0" noProof="0" dirty="0">
                <a:ln>
                  <a:noFill/>
                </a:ln>
                <a:solidFill>
                  <a:srgbClr val="000000"/>
                </a:solidFill>
                <a:effectLst/>
                <a:uLnTx/>
                <a:uFillTx/>
                <a:latin typeface="Tahoma" pitchFamily="34" charset="0"/>
                <a:ea typeface="+mn-ea"/>
                <a:cs typeface="+mn-cs"/>
              </a:rPr>
              <a:t>Free </a:t>
            </a:r>
            <a:r>
              <a:rPr kumimoji="0" lang="cs-CZ" sz="2400" b="0" i="1" u="none" strike="noStrike" kern="1200" cap="none" spc="0" normalizeH="0" baseline="0" noProof="0" dirty="0" err="1">
                <a:ln>
                  <a:noFill/>
                </a:ln>
                <a:solidFill>
                  <a:srgbClr val="000000"/>
                </a:solidFill>
                <a:effectLst/>
                <a:uLnTx/>
                <a:uFillTx/>
                <a:latin typeface="Tahoma" pitchFamily="34" charset="0"/>
                <a:ea typeface="+mn-ea"/>
                <a:cs typeface="+mn-cs"/>
              </a:rPr>
              <a:t>float</a:t>
            </a:r>
            <a:r>
              <a:rPr kumimoji="0" lang="cs-CZ" sz="2400" b="0" i="1" u="none" strike="noStrike" kern="1200" cap="none" spc="0" normalizeH="0" baseline="0" noProof="0" dirty="0">
                <a:ln>
                  <a:noFill/>
                </a:ln>
                <a:solidFill>
                  <a:srgbClr val="000000"/>
                </a:solidFill>
                <a:effectLst/>
                <a:uLnTx/>
                <a:uFillTx/>
                <a:latin typeface="Tahoma" pitchFamily="34" charset="0"/>
                <a:ea typeface="+mn-ea"/>
                <a:cs typeface="+mn-cs"/>
              </a:rPr>
              <a:t> - </a:t>
            </a:r>
            <a:r>
              <a:rPr kumimoji="0" lang="cs-CZ" sz="2400" b="0" i="1" u="none" strike="noStrike" kern="1200" cap="none" spc="0" normalizeH="0" baseline="0" noProof="0" dirty="0" err="1">
                <a:ln>
                  <a:noFill/>
                </a:ln>
                <a:solidFill>
                  <a:srgbClr val="000000"/>
                </a:solidFill>
                <a:effectLst/>
                <a:uLnTx/>
                <a:uFillTx/>
                <a:latin typeface="Tahoma" pitchFamily="34" charset="0"/>
                <a:ea typeface="+mn-ea"/>
                <a:cs typeface="+mn-cs"/>
              </a:rPr>
              <a:t>the</a:t>
            </a:r>
            <a:r>
              <a:rPr kumimoji="0" lang="cs-CZ" sz="2400" b="0" i="1" u="none" strike="noStrike" kern="1200" cap="none" spc="0" normalizeH="0" baseline="0" noProof="0" dirty="0">
                <a:ln>
                  <a:noFill/>
                </a:ln>
                <a:solidFill>
                  <a:srgbClr val="000000"/>
                </a:solidFill>
                <a:effectLst/>
                <a:uLnTx/>
                <a:uFillTx/>
                <a:latin typeface="Tahoma" pitchFamily="34" charset="0"/>
                <a:ea typeface="+mn-ea"/>
                <a:cs typeface="+mn-cs"/>
              </a:rPr>
              <a:t> </a:t>
            </a:r>
            <a:r>
              <a:rPr kumimoji="0" lang="cs-CZ" sz="2400" b="0" i="1" u="none" strike="noStrike" kern="1200" cap="none" spc="0" normalizeH="0" baseline="0" noProof="0" dirty="0" err="1">
                <a:ln>
                  <a:noFill/>
                </a:ln>
                <a:solidFill>
                  <a:srgbClr val="000000"/>
                </a:solidFill>
                <a:effectLst/>
                <a:uLnTx/>
                <a:uFillTx/>
                <a:latin typeface="Tahoma" pitchFamily="34" charset="0"/>
                <a:ea typeface="+mn-ea"/>
                <a:cs typeface="+mn-cs"/>
              </a:rPr>
              <a:t>amount</a:t>
            </a:r>
            <a:r>
              <a:rPr kumimoji="0" lang="cs-CZ" sz="2400" b="0" i="1" u="none" strike="noStrike" kern="1200" cap="none" spc="0" normalizeH="0" baseline="0" noProof="0" dirty="0">
                <a:ln>
                  <a:noFill/>
                </a:ln>
                <a:solidFill>
                  <a:srgbClr val="000000"/>
                </a:solidFill>
                <a:effectLst/>
                <a:uLnTx/>
                <a:uFillTx/>
                <a:latin typeface="Tahoma" pitchFamily="34" charset="0"/>
                <a:ea typeface="+mn-ea"/>
                <a:cs typeface="+mn-cs"/>
              </a:rPr>
              <a:t> </a:t>
            </a:r>
            <a:r>
              <a:rPr kumimoji="0" lang="cs-CZ" sz="2400" b="0" i="1" u="none" strike="noStrike" kern="1200" cap="none" spc="0" normalizeH="0" baseline="0" noProof="0" dirty="0" err="1">
                <a:ln>
                  <a:noFill/>
                </a:ln>
                <a:solidFill>
                  <a:srgbClr val="000000"/>
                </a:solidFill>
                <a:effectLst/>
                <a:uLnTx/>
                <a:uFillTx/>
                <a:latin typeface="Tahoma" pitchFamily="34" charset="0"/>
                <a:ea typeface="+mn-ea"/>
                <a:cs typeface="+mn-cs"/>
              </a:rPr>
              <a:t>of</a:t>
            </a:r>
            <a:r>
              <a:rPr kumimoji="0" lang="cs-CZ" sz="2400" b="0" i="1" u="none" strike="noStrike" kern="1200" cap="none" spc="0" normalizeH="0" baseline="0" noProof="0" dirty="0">
                <a:ln>
                  <a:noFill/>
                </a:ln>
                <a:solidFill>
                  <a:srgbClr val="000000"/>
                </a:solidFill>
                <a:effectLst/>
                <a:uLnTx/>
                <a:uFillTx/>
                <a:latin typeface="Tahoma" pitchFamily="34" charset="0"/>
                <a:ea typeface="+mn-ea"/>
                <a:cs typeface="+mn-cs"/>
              </a:rPr>
              <a:t> </a:t>
            </a:r>
            <a:r>
              <a:rPr kumimoji="0" lang="cs-CZ" sz="2400" b="0" i="1" u="none" strike="noStrike" kern="1200" cap="none" spc="0" normalizeH="0" baseline="0" noProof="0" dirty="0" err="1">
                <a:ln>
                  <a:noFill/>
                </a:ln>
                <a:solidFill>
                  <a:srgbClr val="000000"/>
                </a:solidFill>
                <a:effectLst/>
                <a:uLnTx/>
                <a:uFillTx/>
                <a:latin typeface="Tahoma" pitchFamily="34" charset="0"/>
                <a:ea typeface="+mn-ea"/>
                <a:cs typeface="+mn-cs"/>
              </a:rPr>
              <a:t>time</a:t>
            </a:r>
            <a:r>
              <a:rPr kumimoji="0" lang="cs-CZ" sz="2400" b="0" i="1" u="none" strike="noStrike" kern="1200" cap="none" spc="0" normalizeH="0" baseline="0" noProof="0" dirty="0">
                <a:ln>
                  <a:noFill/>
                </a:ln>
                <a:solidFill>
                  <a:srgbClr val="000000"/>
                </a:solidFill>
                <a:effectLst/>
                <a:uLnTx/>
                <a:uFillTx/>
                <a:latin typeface="Tahoma" pitchFamily="34" charset="0"/>
                <a:ea typeface="+mn-ea"/>
                <a:cs typeface="+mn-cs"/>
              </a:rPr>
              <a:t> </a:t>
            </a:r>
            <a:r>
              <a:rPr kumimoji="0" lang="cs-CZ" sz="2400" b="0" i="1" u="none" strike="noStrike" kern="1200" cap="none" spc="0" normalizeH="0" baseline="0" noProof="0" dirty="0" err="1">
                <a:ln>
                  <a:noFill/>
                </a:ln>
                <a:solidFill>
                  <a:srgbClr val="000000"/>
                </a:solidFill>
                <a:effectLst/>
                <a:uLnTx/>
                <a:uFillTx/>
                <a:latin typeface="Tahoma" pitchFamily="34" charset="0"/>
                <a:ea typeface="+mn-ea"/>
                <a:cs typeface="+mn-cs"/>
              </a:rPr>
              <a:t>an</a:t>
            </a:r>
            <a:r>
              <a:rPr kumimoji="0" lang="cs-CZ" sz="2400" b="0" i="1" u="none" strike="noStrike" kern="1200" cap="none" spc="0" normalizeH="0" baseline="0" noProof="0" dirty="0">
                <a:ln>
                  <a:noFill/>
                </a:ln>
                <a:solidFill>
                  <a:srgbClr val="000000"/>
                </a:solidFill>
                <a:effectLst/>
                <a:uLnTx/>
                <a:uFillTx/>
                <a:latin typeface="Tahoma" pitchFamily="34" charset="0"/>
                <a:ea typeface="+mn-ea"/>
                <a:cs typeface="+mn-cs"/>
              </a:rPr>
              <a:t> </a:t>
            </a:r>
            <a:r>
              <a:rPr kumimoji="0" lang="cs-CZ" sz="2400" b="0" i="1" u="none" strike="noStrike" kern="1200" cap="none" spc="0" normalizeH="0" baseline="0" noProof="0" dirty="0" err="1">
                <a:ln>
                  <a:noFill/>
                </a:ln>
                <a:solidFill>
                  <a:srgbClr val="000000"/>
                </a:solidFill>
                <a:effectLst/>
                <a:uLnTx/>
                <a:uFillTx/>
                <a:latin typeface="Tahoma" pitchFamily="34" charset="0"/>
                <a:ea typeface="+mn-ea"/>
                <a:cs typeface="+mn-cs"/>
              </a:rPr>
              <a:t>activity</a:t>
            </a:r>
            <a:r>
              <a:rPr kumimoji="0" lang="cs-CZ" sz="2400" b="0" i="1" u="none" strike="noStrike" kern="1200" cap="none" spc="0" normalizeH="0" baseline="0" noProof="0" dirty="0">
                <a:ln>
                  <a:noFill/>
                </a:ln>
                <a:solidFill>
                  <a:srgbClr val="000000"/>
                </a:solidFill>
                <a:effectLst/>
                <a:uLnTx/>
                <a:uFillTx/>
                <a:latin typeface="Tahoma" pitchFamily="34" charset="0"/>
                <a:ea typeface="+mn-ea"/>
                <a:cs typeface="+mn-cs"/>
              </a:rPr>
              <a:t> </a:t>
            </a:r>
            <a:r>
              <a:rPr kumimoji="0" lang="cs-CZ" sz="2400" b="0" i="1" u="none" strike="noStrike" kern="1200" cap="none" spc="0" normalizeH="0" baseline="0" noProof="0" dirty="0" err="1">
                <a:ln>
                  <a:noFill/>
                </a:ln>
                <a:solidFill>
                  <a:srgbClr val="000000"/>
                </a:solidFill>
                <a:effectLst/>
                <a:uLnTx/>
                <a:uFillTx/>
                <a:latin typeface="Tahoma" pitchFamily="34" charset="0"/>
                <a:ea typeface="+mn-ea"/>
                <a:cs typeface="+mn-cs"/>
              </a:rPr>
              <a:t>can</a:t>
            </a:r>
            <a:r>
              <a:rPr kumimoji="0" lang="cs-CZ" sz="2400" b="0" i="1" u="none" strike="noStrike" kern="1200" cap="none" spc="0" normalizeH="0" baseline="0" noProof="0" dirty="0">
                <a:ln>
                  <a:noFill/>
                </a:ln>
                <a:solidFill>
                  <a:srgbClr val="000000"/>
                </a:solidFill>
                <a:effectLst/>
                <a:uLnTx/>
                <a:uFillTx/>
                <a:latin typeface="Tahoma" pitchFamily="34" charset="0"/>
                <a:ea typeface="+mn-ea"/>
                <a:cs typeface="+mn-cs"/>
              </a:rPr>
              <a:t> </a:t>
            </a:r>
            <a:r>
              <a:rPr kumimoji="0" lang="cs-CZ" sz="2400" b="0" i="1" u="none" strike="noStrike" kern="1200" cap="none" spc="0" normalizeH="0" baseline="0" noProof="0" dirty="0" err="1">
                <a:ln>
                  <a:noFill/>
                </a:ln>
                <a:solidFill>
                  <a:srgbClr val="000000"/>
                </a:solidFill>
                <a:effectLst/>
                <a:uLnTx/>
                <a:uFillTx/>
                <a:latin typeface="Tahoma" pitchFamily="34" charset="0"/>
                <a:ea typeface="+mn-ea"/>
                <a:cs typeface="+mn-cs"/>
              </a:rPr>
              <a:t>be</a:t>
            </a:r>
            <a:r>
              <a:rPr kumimoji="0" lang="cs-CZ" sz="2400" b="0" i="1" u="none" strike="noStrike" kern="1200" cap="none" spc="0" normalizeH="0" baseline="0" noProof="0" dirty="0">
                <a:ln>
                  <a:noFill/>
                </a:ln>
                <a:solidFill>
                  <a:srgbClr val="000000"/>
                </a:solidFill>
                <a:effectLst/>
                <a:uLnTx/>
                <a:uFillTx/>
                <a:latin typeface="Tahoma" pitchFamily="34" charset="0"/>
                <a:ea typeface="+mn-ea"/>
                <a:cs typeface="+mn-cs"/>
              </a:rPr>
              <a:t> </a:t>
            </a:r>
            <a:r>
              <a:rPr kumimoji="0" lang="cs-CZ" sz="2400" b="0" i="1" u="none" strike="noStrike" kern="1200" cap="none" spc="0" normalizeH="0" baseline="0" noProof="0" dirty="0" err="1">
                <a:ln>
                  <a:noFill/>
                </a:ln>
                <a:solidFill>
                  <a:srgbClr val="000000"/>
                </a:solidFill>
                <a:effectLst/>
                <a:uLnTx/>
                <a:uFillTx/>
                <a:latin typeface="Tahoma" pitchFamily="34" charset="0"/>
                <a:ea typeface="+mn-ea"/>
                <a:cs typeface="+mn-cs"/>
              </a:rPr>
              <a:t>delayed</a:t>
            </a:r>
            <a:r>
              <a:rPr kumimoji="0" lang="cs-CZ" sz="2400" b="0" i="1" u="none" strike="noStrike" kern="1200" cap="none" spc="0" normalizeH="0" baseline="0" noProof="0" dirty="0">
                <a:ln>
                  <a:noFill/>
                </a:ln>
                <a:solidFill>
                  <a:srgbClr val="000000"/>
                </a:solidFill>
                <a:effectLst/>
                <a:uLnTx/>
                <a:uFillTx/>
                <a:latin typeface="Tahoma" pitchFamily="34" charset="0"/>
                <a:ea typeface="+mn-ea"/>
                <a:cs typeface="+mn-cs"/>
              </a:rPr>
              <a:t> </a:t>
            </a:r>
            <a:r>
              <a:rPr kumimoji="0" lang="cs-CZ" sz="2400" b="0" i="1" u="none" strike="noStrike" kern="1200" cap="none" spc="0" normalizeH="0" baseline="0" noProof="0" dirty="0" err="1">
                <a:ln>
                  <a:noFill/>
                </a:ln>
                <a:solidFill>
                  <a:srgbClr val="000000"/>
                </a:solidFill>
                <a:effectLst/>
                <a:uLnTx/>
                <a:uFillTx/>
                <a:latin typeface="Tahoma" pitchFamily="34" charset="0"/>
                <a:ea typeface="+mn-ea"/>
                <a:cs typeface="+mn-cs"/>
              </a:rPr>
              <a:t>without</a:t>
            </a:r>
            <a:r>
              <a:rPr kumimoji="0" lang="cs-CZ" sz="2400" b="0" i="1" u="none" strike="noStrike" kern="1200" cap="none" spc="0" normalizeH="0" baseline="0" noProof="0" dirty="0">
                <a:ln>
                  <a:noFill/>
                </a:ln>
                <a:solidFill>
                  <a:srgbClr val="000000"/>
                </a:solidFill>
                <a:effectLst/>
                <a:uLnTx/>
                <a:uFillTx/>
                <a:latin typeface="Tahoma" pitchFamily="34" charset="0"/>
                <a:ea typeface="+mn-ea"/>
                <a:cs typeface="+mn-cs"/>
              </a:rPr>
              <a:t> </a:t>
            </a:r>
            <a:r>
              <a:rPr kumimoji="0" lang="cs-CZ" sz="2400" b="0" i="1" u="none" strike="noStrike" kern="1200" cap="none" spc="0" normalizeH="0" baseline="0" noProof="0" dirty="0" err="1">
                <a:ln>
                  <a:noFill/>
                </a:ln>
                <a:solidFill>
                  <a:srgbClr val="000000"/>
                </a:solidFill>
                <a:effectLst/>
                <a:uLnTx/>
                <a:uFillTx/>
                <a:latin typeface="Tahoma" pitchFamily="34" charset="0"/>
                <a:ea typeface="+mn-ea"/>
                <a:cs typeface="+mn-cs"/>
              </a:rPr>
              <a:t>delaying</a:t>
            </a:r>
            <a:r>
              <a:rPr kumimoji="0" lang="cs-CZ" sz="2400" b="0" i="1" u="none" strike="noStrike" kern="1200" cap="none" spc="0" normalizeH="0" baseline="0" noProof="0" dirty="0">
                <a:ln>
                  <a:noFill/>
                </a:ln>
                <a:solidFill>
                  <a:srgbClr val="000000"/>
                </a:solidFill>
                <a:effectLst/>
                <a:uLnTx/>
                <a:uFillTx/>
                <a:latin typeface="Tahoma" pitchFamily="34" charset="0"/>
                <a:ea typeface="+mn-ea"/>
                <a:cs typeface="+mn-cs"/>
              </a:rPr>
              <a:t> </a:t>
            </a:r>
            <a:r>
              <a:rPr kumimoji="0" lang="cs-CZ" sz="2400" b="0" i="1" u="none" strike="noStrike" kern="1200" cap="none" spc="0" normalizeH="0" baseline="0" noProof="0" dirty="0" err="1">
                <a:ln>
                  <a:noFill/>
                </a:ln>
                <a:solidFill>
                  <a:srgbClr val="000000"/>
                </a:solidFill>
                <a:effectLst/>
                <a:uLnTx/>
                <a:uFillTx/>
                <a:latin typeface="Tahoma" pitchFamily="34" charset="0"/>
                <a:ea typeface="+mn-ea"/>
                <a:cs typeface="+mn-cs"/>
              </a:rPr>
              <a:t>the</a:t>
            </a:r>
            <a:r>
              <a:rPr kumimoji="0" lang="cs-CZ" sz="2400" b="0" i="1" u="none" strike="noStrike" kern="1200" cap="none" spc="0" normalizeH="0" baseline="0" noProof="0" dirty="0">
                <a:ln>
                  <a:noFill/>
                </a:ln>
                <a:solidFill>
                  <a:srgbClr val="000000"/>
                </a:solidFill>
                <a:effectLst/>
                <a:uLnTx/>
                <a:uFillTx/>
                <a:latin typeface="Tahoma" pitchFamily="34" charset="0"/>
                <a:ea typeface="+mn-ea"/>
                <a:cs typeface="+mn-cs"/>
              </a:rPr>
              <a:t> early start </a:t>
            </a:r>
            <a:r>
              <a:rPr kumimoji="0" lang="cs-CZ" sz="2400" b="0" i="1" u="none" strike="noStrike" kern="1200" cap="none" spc="0" normalizeH="0" baseline="0" noProof="0" dirty="0" err="1">
                <a:ln>
                  <a:noFill/>
                </a:ln>
                <a:solidFill>
                  <a:srgbClr val="000000"/>
                </a:solidFill>
                <a:effectLst/>
                <a:uLnTx/>
                <a:uFillTx/>
                <a:latin typeface="Tahoma" pitchFamily="34" charset="0"/>
                <a:ea typeface="+mn-ea"/>
                <a:cs typeface="+mn-cs"/>
              </a:rPr>
              <a:t>date</a:t>
            </a:r>
            <a:r>
              <a:rPr kumimoji="0" lang="cs-CZ" sz="2400" b="0" i="1" u="none" strike="noStrike" kern="1200" cap="none" spc="0" normalizeH="0" baseline="0" noProof="0" dirty="0">
                <a:ln>
                  <a:noFill/>
                </a:ln>
                <a:solidFill>
                  <a:srgbClr val="000000"/>
                </a:solidFill>
                <a:effectLst/>
                <a:uLnTx/>
                <a:uFillTx/>
                <a:latin typeface="Tahoma" pitchFamily="34" charset="0"/>
                <a:ea typeface="+mn-ea"/>
                <a:cs typeface="+mn-cs"/>
              </a:rPr>
              <a:t> </a:t>
            </a:r>
            <a:r>
              <a:rPr kumimoji="0" lang="cs-CZ" sz="2400" b="0" i="1" u="none" strike="noStrike" kern="1200" cap="none" spc="0" normalizeH="0" baseline="0" noProof="0" dirty="0" err="1">
                <a:ln>
                  <a:noFill/>
                </a:ln>
                <a:solidFill>
                  <a:srgbClr val="000000"/>
                </a:solidFill>
                <a:effectLst/>
                <a:uLnTx/>
                <a:uFillTx/>
                <a:latin typeface="Tahoma" pitchFamily="34" charset="0"/>
                <a:ea typeface="+mn-ea"/>
                <a:cs typeface="+mn-cs"/>
              </a:rPr>
              <a:t>of</a:t>
            </a:r>
            <a:r>
              <a:rPr kumimoji="0" lang="cs-CZ" sz="2400" b="0" i="1" u="none" strike="noStrike" kern="1200" cap="none" spc="0" normalizeH="0" baseline="0" noProof="0" dirty="0">
                <a:ln>
                  <a:noFill/>
                </a:ln>
                <a:solidFill>
                  <a:srgbClr val="000000"/>
                </a:solidFill>
                <a:effectLst/>
                <a:uLnTx/>
                <a:uFillTx/>
                <a:latin typeface="Tahoma" pitchFamily="34" charset="0"/>
                <a:ea typeface="+mn-ea"/>
                <a:cs typeface="+mn-cs"/>
              </a:rPr>
              <a:t> </a:t>
            </a:r>
            <a:r>
              <a:rPr kumimoji="0" lang="cs-CZ" sz="2400" b="0" i="1" u="none" strike="noStrike" kern="1200" cap="none" spc="0" normalizeH="0" baseline="0" noProof="0" dirty="0" err="1">
                <a:ln>
                  <a:noFill/>
                </a:ln>
                <a:solidFill>
                  <a:srgbClr val="000000"/>
                </a:solidFill>
                <a:effectLst/>
                <a:uLnTx/>
                <a:uFillTx/>
                <a:latin typeface="Tahoma" pitchFamily="34" charset="0"/>
                <a:ea typeface="+mn-ea"/>
                <a:cs typeface="+mn-cs"/>
              </a:rPr>
              <a:t>its</a:t>
            </a:r>
            <a:r>
              <a:rPr kumimoji="0" lang="cs-CZ" sz="2400" b="0" i="1" u="none" strike="noStrike" kern="1200" cap="none" spc="0" normalizeH="0" baseline="0" noProof="0" dirty="0">
                <a:ln>
                  <a:noFill/>
                </a:ln>
                <a:solidFill>
                  <a:srgbClr val="000000"/>
                </a:solidFill>
                <a:effectLst/>
                <a:uLnTx/>
                <a:uFillTx/>
                <a:latin typeface="Tahoma" pitchFamily="34" charset="0"/>
                <a:ea typeface="+mn-ea"/>
                <a:cs typeface="+mn-cs"/>
              </a:rPr>
              <a:t> </a:t>
            </a:r>
            <a:r>
              <a:rPr kumimoji="0" lang="cs-CZ" sz="2400" b="0" i="1" u="none" strike="noStrike" kern="1200" cap="none" spc="0" normalizeH="0" baseline="0" noProof="0" dirty="0" err="1">
                <a:ln>
                  <a:noFill/>
                </a:ln>
                <a:solidFill>
                  <a:srgbClr val="000000"/>
                </a:solidFill>
                <a:effectLst/>
                <a:uLnTx/>
                <a:uFillTx/>
                <a:latin typeface="Tahoma" pitchFamily="34" charset="0"/>
                <a:ea typeface="+mn-ea"/>
                <a:cs typeface="+mn-cs"/>
              </a:rPr>
              <a:t>subsequent</a:t>
            </a:r>
            <a:r>
              <a:rPr kumimoji="0" lang="cs-CZ" sz="2400" b="0" i="1" u="none" strike="noStrike" kern="1200" cap="none" spc="0" normalizeH="0" baseline="0" noProof="0" dirty="0">
                <a:ln>
                  <a:noFill/>
                </a:ln>
                <a:solidFill>
                  <a:srgbClr val="000000"/>
                </a:solidFill>
                <a:effectLst/>
                <a:uLnTx/>
                <a:uFillTx/>
                <a:latin typeface="Tahoma" pitchFamily="34" charset="0"/>
                <a:ea typeface="+mn-ea"/>
                <a:cs typeface="+mn-cs"/>
              </a:rPr>
              <a:t> </a:t>
            </a:r>
            <a:r>
              <a:rPr kumimoji="0" lang="cs-CZ" sz="2400" b="0" i="1" u="none" strike="noStrike" kern="1200" cap="none" spc="0" normalizeH="0" baseline="0" noProof="0" dirty="0" err="1">
                <a:ln>
                  <a:noFill/>
                </a:ln>
                <a:solidFill>
                  <a:srgbClr val="000000"/>
                </a:solidFill>
                <a:effectLst/>
                <a:uLnTx/>
                <a:uFillTx/>
                <a:latin typeface="Tahoma" pitchFamily="34" charset="0"/>
                <a:ea typeface="+mn-ea"/>
                <a:cs typeface="+mn-cs"/>
              </a:rPr>
              <a:t>tasks</a:t>
            </a:r>
            <a:endParaRPr kumimoji="0" lang="cs-CZ" sz="2400" b="0" i="1" u="none" strike="noStrike" kern="1200" cap="none" spc="0" normalizeH="0" baseline="0" noProof="0" dirty="0">
              <a:ln>
                <a:noFill/>
              </a:ln>
              <a:solidFill>
                <a:srgbClr val="000000"/>
              </a:solidFill>
              <a:effectLst/>
              <a:uLnTx/>
              <a:uFillTx/>
              <a:latin typeface="Tahoma"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cs-CZ" sz="2250" b="1" i="0" u="none" strike="noStrike" kern="1200" cap="none" spc="0" normalizeH="0" baseline="0" noProof="0" dirty="0">
              <a:ln>
                <a:noFill/>
              </a:ln>
              <a:solidFill>
                <a:srgbClr val="000000"/>
              </a:solidFill>
              <a:effectLst/>
              <a:uLnTx/>
              <a:uFillTx/>
              <a:latin typeface="Tahoma" pitchFamily="34" charset="0"/>
              <a:ea typeface="+mn-ea"/>
              <a:cs typeface="+mn-cs"/>
            </a:endParaRPr>
          </a:p>
        </p:txBody>
      </p:sp>
      <p:pic>
        <p:nvPicPr>
          <p:cNvPr id="20" name="Obrázek 19">
            <a:extLst>
              <a:ext uri="{FF2B5EF4-FFF2-40B4-BE49-F238E27FC236}">
                <a16:creationId xmlns:a16="http://schemas.microsoft.com/office/drawing/2014/main" id="{0C20C216-BBA4-4825-8F7F-17ECE4D5D745}"/>
              </a:ext>
            </a:extLst>
          </p:cNvPr>
          <p:cNvPicPr>
            <a:picLocks noChangeAspect="1"/>
          </p:cNvPicPr>
          <p:nvPr/>
        </p:nvPicPr>
        <p:blipFill>
          <a:blip r:embed="rId3"/>
          <a:stretch>
            <a:fillRect/>
          </a:stretch>
        </p:blipFill>
        <p:spPr>
          <a:xfrm>
            <a:off x="2013429" y="1420644"/>
            <a:ext cx="7760881" cy="4139543"/>
          </a:xfrm>
          <a:prstGeom prst="rect">
            <a:avLst/>
          </a:prstGeom>
        </p:spPr>
      </p:pic>
    </p:spTree>
    <p:extLst>
      <p:ext uri="{BB962C8B-B14F-4D97-AF65-F5344CB8AC3E}">
        <p14:creationId xmlns:p14="http://schemas.microsoft.com/office/powerpoint/2010/main" val="178536003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Critical</a:t>
            </a:r>
            <a:r>
              <a:rPr lang="cs-CZ" dirty="0"/>
              <a:t> </a:t>
            </a:r>
            <a:r>
              <a:rPr lang="cs-CZ" dirty="0" err="1"/>
              <a:t>Path</a:t>
            </a:r>
            <a:r>
              <a:rPr lang="cs-CZ" dirty="0"/>
              <a:t> </a:t>
            </a:r>
            <a:r>
              <a:rPr lang="cs-CZ" dirty="0" err="1"/>
              <a:t>Method</a:t>
            </a:r>
            <a:r>
              <a:rPr lang="cs-CZ" dirty="0"/>
              <a:t>				</a:t>
            </a:r>
          </a:p>
        </p:txBody>
      </p:sp>
      <p:sp>
        <p:nvSpPr>
          <p:cNvPr id="3" name="Zástupný symbol pro obsah 2"/>
          <p:cNvSpPr>
            <a:spLocks noGrp="1"/>
          </p:cNvSpPr>
          <p:nvPr>
            <p:ph idx="1"/>
          </p:nvPr>
        </p:nvSpPr>
        <p:spPr/>
        <p:txBody>
          <a:bodyPr/>
          <a:lstStyle/>
          <a:p>
            <a:r>
              <a:rPr lang="cs-CZ" dirty="0" err="1"/>
              <a:t>Why</a:t>
            </a:r>
            <a:r>
              <a:rPr lang="cs-CZ" dirty="0"/>
              <a:t> </a:t>
            </a:r>
            <a:r>
              <a:rPr lang="cs-CZ" dirty="0" err="1"/>
              <a:t>floats</a:t>
            </a:r>
            <a:r>
              <a:rPr lang="cs-CZ" dirty="0"/>
              <a:t> are </a:t>
            </a:r>
            <a:r>
              <a:rPr lang="cs-CZ" dirty="0" err="1"/>
              <a:t>important</a:t>
            </a:r>
            <a:r>
              <a:rPr lang="cs-CZ" dirty="0"/>
              <a:t> in CPM?</a:t>
            </a:r>
          </a:p>
          <a:p>
            <a:endParaRPr lang="cs-CZ" dirty="0"/>
          </a:p>
          <a:p>
            <a:r>
              <a:rPr lang="cs-CZ" dirty="0" err="1"/>
              <a:t>Critical</a:t>
            </a:r>
            <a:r>
              <a:rPr lang="cs-CZ" dirty="0"/>
              <a:t> </a:t>
            </a:r>
            <a:r>
              <a:rPr lang="cs-CZ" dirty="0" err="1"/>
              <a:t>activities</a:t>
            </a:r>
            <a:r>
              <a:rPr lang="cs-CZ" dirty="0"/>
              <a:t> </a:t>
            </a:r>
            <a:r>
              <a:rPr lang="cs-CZ" dirty="0" err="1"/>
              <a:t>have</a:t>
            </a:r>
            <a:r>
              <a:rPr lang="cs-CZ" dirty="0"/>
              <a:t> </a:t>
            </a:r>
            <a:r>
              <a:rPr lang="cs-CZ" dirty="0" err="1"/>
              <a:t>the</a:t>
            </a:r>
            <a:r>
              <a:rPr lang="cs-CZ" dirty="0"/>
              <a:t> least </a:t>
            </a:r>
            <a:r>
              <a:rPr lang="cs-CZ" dirty="0" err="1"/>
              <a:t>amount</a:t>
            </a:r>
            <a:r>
              <a:rPr lang="cs-CZ" dirty="0"/>
              <a:t> </a:t>
            </a:r>
            <a:r>
              <a:rPr lang="cs-CZ" dirty="0" err="1"/>
              <a:t>of</a:t>
            </a:r>
            <a:r>
              <a:rPr lang="cs-CZ" dirty="0"/>
              <a:t> </a:t>
            </a:r>
            <a:r>
              <a:rPr lang="cs-CZ" dirty="0" err="1"/>
              <a:t>flow</a:t>
            </a:r>
            <a:endParaRPr lang="cs-CZ" dirty="0"/>
          </a:p>
          <a:p>
            <a:r>
              <a:rPr lang="cs-CZ" dirty="0" err="1"/>
              <a:t>Floats</a:t>
            </a:r>
            <a:r>
              <a:rPr lang="cs-CZ" dirty="0"/>
              <a:t> </a:t>
            </a:r>
            <a:r>
              <a:rPr lang="cs-CZ" dirty="0" err="1"/>
              <a:t>determine</a:t>
            </a:r>
            <a:r>
              <a:rPr lang="cs-CZ" dirty="0"/>
              <a:t> </a:t>
            </a:r>
            <a:r>
              <a:rPr lang="cs-CZ" dirty="0" err="1"/>
              <a:t>the</a:t>
            </a:r>
            <a:r>
              <a:rPr lang="cs-CZ" dirty="0"/>
              <a:t> </a:t>
            </a:r>
            <a:r>
              <a:rPr lang="cs-CZ" dirty="0" err="1"/>
              <a:t>critical</a:t>
            </a:r>
            <a:r>
              <a:rPr lang="cs-CZ" dirty="0"/>
              <a:t> </a:t>
            </a:r>
            <a:r>
              <a:rPr lang="cs-CZ" dirty="0" err="1"/>
              <a:t>path</a:t>
            </a:r>
            <a:endParaRPr lang="cs-CZ" dirty="0"/>
          </a:p>
          <a:p>
            <a:endParaRPr lang="cs-CZ" dirty="0"/>
          </a:p>
          <a:p>
            <a:r>
              <a:rPr lang="cs-CZ" dirty="0" err="1"/>
              <a:t>If</a:t>
            </a:r>
            <a:r>
              <a:rPr lang="cs-CZ" dirty="0"/>
              <a:t> </a:t>
            </a:r>
            <a:r>
              <a:rPr lang="cs-CZ" dirty="0" err="1"/>
              <a:t>an</a:t>
            </a:r>
            <a:r>
              <a:rPr lang="cs-CZ" dirty="0"/>
              <a:t> </a:t>
            </a:r>
            <a:r>
              <a:rPr lang="cs-CZ" dirty="0" err="1"/>
              <a:t>activity</a:t>
            </a:r>
            <a:r>
              <a:rPr lang="cs-CZ" dirty="0"/>
              <a:t> has a TF=0, </a:t>
            </a:r>
            <a:r>
              <a:rPr lang="cs-CZ" dirty="0" err="1"/>
              <a:t>what</a:t>
            </a:r>
            <a:r>
              <a:rPr lang="cs-CZ" dirty="0"/>
              <a:t> </a:t>
            </a:r>
            <a:r>
              <a:rPr lang="cs-CZ" dirty="0" err="1"/>
              <a:t>does</a:t>
            </a:r>
            <a:r>
              <a:rPr lang="cs-CZ" dirty="0"/>
              <a:t> </a:t>
            </a:r>
            <a:r>
              <a:rPr lang="cs-CZ" dirty="0" err="1"/>
              <a:t>it</a:t>
            </a:r>
            <a:r>
              <a:rPr lang="cs-CZ" dirty="0"/>
              <a:t> </a:t>
            </a:r>
            <a:r>
              <a:rPr lang="cs-CZ" dirty="0" err="1"/>
              <a:t>mean</a:t>
            </a:r>
            <a:r>
              <a:rPr lang="cs-CZ" dirty="0"/>
              <a:t>?</a:t>
            </a:r>
          </a:p>
          <a:p>
            <a:endParaRPr lang="cs-CZ" dirty="0"/>
          </a:p>
        </p:txBody>
      </p:sp>
    </p:spTree>
    <p:extLst>
      <p:ext uri="{BB962C8B-B14F-4D97-AF65-F5344CB8AC3E}">
        <p14:creationId xmlns:p14="http://schemas.microsoft.com/office/powerpoint/2010/main" val="408652839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Critical</a:t>
            </a:r>
            <a:r>
              <a:rPr lang="cs-CZ" dirty="0"/>
              <a:t> </a:t>
            </a:r>
            <a:r>
              <a:rPr lang="cs-CZ" dirty="0" err="1"/>
              <a:t>Path</a:t>
            </a:r>
            <a:r>
              <a:rPr lang="cs-CZ" dirty="0"/>
              <a:t>		</a:t>
            </a:r>
          </a:p>
        </p:txBody>
      </p:sp>
      <p:sp>
        <p:nvSpPr>
          <p:cNvPr id="3" name="Zástupný symbol pro obsah 2"/>
          <p:cNvSpPr>
            <a:spLocks noGrp="1"/>
          </p:cNvSpPr>
          <p:nvPr>
            <p:ph idx="1"/>
          </p:nvPr>
        </p:nvSpPr>
        <p:spPr/>
        <p:txBody>
          <a:bodyPr/>
          <a:lstStyle/>
          <a:p>
            <a:r>
              <a:rPr lang="cs-CZ" dirty="0" err="1"/>
              <a:t>Is</a:t>
            </a:r>
            <a:r>
              <a:rPr lang="cs-CZ" dirty="0"/>
              <a:t> made </a:t>
            </a:r>
            <a:r>
              <a:rPr lang="cs-CZ" dirty="0" err="1"/>
              <a:t>of</a:t>
            </a:r>
            <a:r>
              <a:rPr lang="cs-CZ" dirty="0"/>
              <a:t> </a:t>
            </a:r>
            <a:r>
              <a:rPr lang="cs-CZ" sz="3375" dirty="0" err="1"/>
              <a:t>activities</a:t>
            </a:r>
            <a:r>
              <a:rPr lang="cs-CZ" sz="3375" dirty="0"/>
              <a:t> </a:t>
            </a:r>
            <a:r>
              <a:rPr lang="cs-CZ" dirty="0" err="1"/>
              <a:t>that</a:t>
            </a:r>
            <a:r>
              <a:rPr lang="cs-CZ" dirty="0"/>
              <a:t> </a:t>
            </a:r>
            <a:r>
              <a:rPr lang="cs-CZ" dirty="0" err="1"/>
              <a:t>cannot</a:t>
            </a:r>
            <a:r>
              <a:rPr lang="cs-CZ" dirty="0"/>
              <a:t> </a:t>
            </a:r>
            <a:r>
              <a:rPr lang="cs-CZ" dirty="0" err="1"/>
              <a:t>be</a:t>
            </a:r>
            <a:r>
              <a:rPr lang="cs-CZ" dirty="0"/>
              <a:t> </a:t>
            </a:r>
            <a:r>
              <a:rPr lang="cs-CZ" dirty="0" err="1"/>
              <a:t>deayed</a:t>
            </a:r>
            <a:r>
              <a:rPr lang="cs-CZ" dirty="0"/>
              <a:t> </a:t>
            </a:r>
            <a:r>
              <a:rPr lang="cs-CZ" dirty="0" err="1"/>
              <a:t>without</a:t>
            </a:r>
            <a:r>
              <a:rPr lang="cs-CZ" dirty="0"/>
              <a:t> </a:t>
            </a:r>
            <a:r>
              <a:rPr lang="cs-CZ" dirty="0" err="1"/>
              <a:t>delaying</a:t>
            </a:r>
            <a:r>
              <a:rPr lang="cs-CZ" dirty="0"/>
              <a:t> </a:t>
            </a:r>
            <a:r>
              <a:rPr lang="cs-CZ" dirty="0" err="1"/>
              <a:t>the</a:t>
            </a:r>
            <a:r>
              <a:rPr lang="cs-CZ" dirty="0"/>
              <a:t> </a:t>
            </a:r>
            <a:r>
              <a:rPr lang="cs-CZ" dirty="0" err="1"/>
              <a:t>whole</a:t>
            </a:r>
            <a:r>
              <a:rPr lang="cs-CZ" dirty="0"/>
              <a:t> </a:t>
            </a:r>
            <a:r>
              <a:rPr lang="cs-CZ" dirty="0" err="1"/>
              <a:t>project</a:t>
            </a:r>
            <a:endParaRPr lang="cs-CZ" dirty="0"/>
          </a:p>
          <a:p>
            <a:r>
              <a:rPr lang="cs-CZ" dirty="0" err="1"/>
              <a:t>Items</a:t>
            </a:r>
            <a:r>
              <a:rPr lang="cs-CZ" dirty="0"/>
              <a:t> on </a:t>
            </a:r>
            <a:r>
              <a:rPr lang="cs-CZ" dirty="0" err="1"/>
              <a:t>critical</a:t>
            </a:r>
            <a:r>
              <a:rPr lang="cs-CZ" dirty="0"/>
              <a:t> </a:t>
            </a:r>
            <a:r>
              <a:rPr lang="cs-CZ" dirty="0" err="1"/>
              <a:t>path</a:t>
            </a:r>
            <a:r>
              <a:rPr lang="cs-CZ" dirty="0"/>
              <a:t> </a:t>
            </a:r>
            <a:r>
              <a:rPr lang="cs-CZ" dirty="0" err="1"/>
              <a:t>have</a:t>
            </a:r>
            <a:r>
              <a:rPr lang="cs-CZ" dirty="0"/>
              <a:t> </a:t>
            </a:r>
            <a:r>
              <a:rPr lang="cs-CZ" sz="3375" dirty="0" err="1"/>
              <a:t>zero</a:t>
            </a:r>
            <a:r>
              <a:rPr lang="cs-CZ" sz="3375" dirty="0"/>
              <a:t> </a:t>
            </a:r>
            <a:r>
              <a:rPr lang="cs-CZ" sz="3375" dirty="0" err="1"/>
              <a:t>float</a:t>
            </a:r>
            <a:endParaRPr lang="cs-CZ" dirty="0"/>
          </a:p>
          <a:p>
            <a:r>
              <a:rPr lang="cs-CZ" dirty="0" err="1"/>
              <a:t>Path</a:t>
            </a:r>
            <a:r>
              <a:rPr lang="cs-CZ" dirty="0"/>
              <a:t> </a:t>
            </a:r>
            <a:r>
              <a:rPr lang="cs-CZ" dirty="0" err="1"/>
              <a:t>with</a:t>
            </a:r>
            <a:r>
              <a:rPr lang="cs-CZ" dirty="0"/>
              <a:t> </a:t>
            </a:r>
            <a:r>
              <a:rPr lang="cs-CZ" sz="3375" dirty="0" err="1"/>
              <a:t>longest</a:t>
            </a:r>
            <a:r>
              <a:rPr lang="cs-CZ" sz="3375" dirty="0"/>
              <a:t> </a:t>
            </a:r>
            <a:r>
              <a:rPr lang="cs-CZ" sz="3375" dirty="0" err="1"/>
              <a:t>duration</a:t>
            </a:r>
            <a:endParaRPr lang="cs-CZ" sz="3375" dirty="0"/>
          </a:p>
          <a:p>
            <a:r>
              <a:rPr lang="cs-CZ" dirty="0" err="1"/>
              <a:t>Can</a:t>
            </a:r>
            <a:r>
              <a:rPr lang="cs-CZ" dirty="0"/>
              <a:t> </a:t>
            </a:r>
            <a:r>
              <a:rPr lang="cs-CZ" dirty="0" err="1"/>
              <a:t>be</a:t>
            </a:r>
            <a:r>
              <a:rPr lang="cs-CZ" dirty="0"/>
              <a:t> more </a:t>
            </a:r>
            <a:r>
              <a:rPr lang="cs-CZ" dirty="0" err="1"/>
              <a:t>than</a:t>
            </a:r>
            <a:r>
              <a:rPr lang="cs-CZ" dirty="0"/>
              <a:t> </a:t>
            </a:r>
            <a:r>
              <a:rPr lang="cs-CZ" dirty="0" err="1"/>
              <a:t>one</a:t>
            </a:r>
            <a:endParaRPr lang="cs-CZ" dirty="0"/>
          </a:p>
        </p:txBody>
      </p:sp>
    </p:spTree>
    <p:extLst>
      <p:ext uri="{BB962C8B-B14F-4D97-AF65-F5344CB8AC3E}">
        <p14:creationId xmlns:p14="http://schemas.microsoft.com/office/powerpoint/2010/main" val="10207540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766BADFA-9DF9-4677-B72E-C20950B07BD5}"/>
              </a:ext>
            </a:extLst>
          </p:cNvPr>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cs-CZ" altLang="cs-CZ" sz="1200" b="0" i="0" u="none" strike="noStrike" kern="1200" cap="none" spc="0" normalizeH="0" baseline="0" noProof="0">
                <a:ln>
                  <a:noFill/>
                </a:ln>
                <a:solidFill>
                  <a:srgbClr val="0000DC"/>
                </a:solidFill>
                <a:effectLst/>
                <a:uLnTx/>
                <a:uFillTx/>
                <a:latin typeface="Arial"/>
                <a:ea typeface="+mn-ea"/>
                <a:cs typeface="+mn-cs"/>
              </a:rPr>
              <a:t>Sylva Žáková Talpová, Jan Žák</a:t>
            </a:r>
            <a:endParaRPr kumimoji="0" lang="cs-CZ" altLang="cs-CZ" sz="1200" b="0" i="0" u="none" strike="noStrike" kern="1200" cap="none" spc="0" normalizeH="0" baseline="0" noProof="0" dirty="0">
              <a:ln>
                <a:noFill/>
              </a:ln>
              <a:solidFill>
                <a:srgbClr val="0000DC"/>
              </a:solidFill>
              <a:effectLst/>
              <a:uLnTx/>
              <a:uFillTx/>
              <a:latin typeface="Arial"/>
              <a:ea typeface="+mn-ea"/>
              <a:cs typeface="+mn-cs"/>
            </a:endParaRPr>
          </a:p>
        </p:txBody>
      </p:sp>
      <p:sp>
        <p:nvSpPr>
          <p:cNvPr id="3" name="Zástupný symbol pro číslo snímku 2">
            <a:extLst>
              <a:ext uri="{FF2B5EF4-FFF2-40B4-BE49-F238E27FC236}">
                <a16:creationId xmlns:a16="http://schemas.microsoft.com/office/drawing/2014/main" id="{783DDAA9-4001-49B3-8B32-0DA1319A3451}"/>
              </a:ext>
            </a:extLst>
          </p:cNvPr>
          <p:cNvSpPr>
            <a:spLocks noGrp="1"/>
          </p:cNvSpPr>
          <p:nvPr>
            <p:ph type="sldNum"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0970407D-EE58-4A0B-824B-1D3AE42DD9CF}" type="slidenum">
              <a:rPr kumimoji="0" lang="cs-CZ" altLang="cs-CZ" sz="1200" b="0" i="0" u="none" strike="noStrike" kern="1200" cap="none" spc="0" normalizeH="0" baseline="0" noProof="0" smtClean="0">
                <a:ln>
                  <a:noFill/>
                </a:ln>
                <a:solidFill>
                  <a:srgbClr val="0000DC"/>
                </a:solidFill>
                <a:effectLst/>
                <a:uLnTx/>
                <a:uFillTx/>
                <a:latin typeface="Arial"/>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38</a:t>
            </a:fld>
            <a:endParaRPr kumimoji="0" lang="cs-CZ" altLang="cs-CZ" sz="1200" b="0" i="0" u="none" strike="noStrike" kern="1200" cap="none" spc="0" normalizeH="0" baseline="0" noProof="0" dirty="0">
              <a:ln>
                <a:noFill/>
              </a:ln>
              <a:solidFill>
                <a:srgbClr val="0000DC"/>
              </a:solidFill>
              <a:effectLst/>
              <a:uLnTx/>
              <a:uFillTx/>
              <a:latin typeface="Arial"/>
              <a:ea typeface="+mn-ea"/>
              <a:cs typeface="+mn-cs"/>
            </a:endParaRPr>
          </a:p>
        </p:txBody>
      </p:sp>
      <p:sp>
        <p:nvSpPr>
          <p:cNvPr id="4" name="Nadpis 3">
            <a:extLst>
              <a:ext uri="{FF2B5EF4-FFF2-40B4-BE49-F238E27FC236}">
                <a16:creationId xmlns:a16="http://schemas.microsoft.com/office/drawing/2014/main" id="{5AB0CAEC-3766-4B33-8BBA-76C0545919C7}"/>
              </a:ext>
            </a:extLst>
          </p:cNvPr>
          <p:cNvSpPr>
            <a:spLocks noGrp="1"/>
          </p:cNvSpPr>
          <p:nvPr>
            <p:ph type="title"/>
          </p:nvPr>
        </p:nvSpPr>
        <p:spPr/>
        <p:txBody>
          <a:bodyPr/>
          <a:lstStyle/>
          <a:p>
            <a:r>
              <a:rPr lang="cs-CZ" dirty="0" err="1"/>
              <a:t>Can</a:t>
            </a:r>
            <a:r>
              <a:rPr lang="cs-CZ" dirty="0"/>
              <a:t> </a:t>
            </a:r>
            <a:r>
              <a:rPr lang="cs-CZ" dirty="0" err="1"/>
              <a:t>you</a:t>
            </a:r>
            <a:r>
              <a:rPr lang="cs-CZ" dirty="0"/>
              <a:t> </a:t>
            </a:r>
            <a:r>
              <a:rPr lang="cs-CZ" dirty="0" err="1"/>
              <a:t>find</a:t>
            </a:r>
            <a:r>
              <a:rPr lang="cs-CZ" dirty="0"/>
              <a:t> </a:t>
            </a:r>
            <a:r>
              <a:rPr lang="cs-CZ" dirty="0" err="1"/>
              <a:t>the</a:t>
            </a:r>
            <a:r>
              <a:rPr lang="cs-CZ" dirty="0"/>
              <a:t> </a:t>
            </a:r>
            <a:r>
              <a:rPr lang="cs-CZ" dirty="0" err="1"/>
              <a:t>critical</a:t>
            </a:r>
            <a:r>
              <a:rPr lang="cs-CZ" dirty="0"/>
              <a:t> </a:t>
            </a:r>
            <a:r>
              <a:rPr lang="cs-CZ" dirty="0" err="1"/>
              <a:t>path</a:t>
            </a:r>
            <a:r>
              <a:rPr lang="cs-CZ" dirty="0"/>
              <a:t>?</a:t>
            </a:r>
          </a:p>
        </p:txBody>
      </p:sp>
      <p:pic>
        <p:nvPicPr>
          <p:cNvPr id="7" name="Obrázek 6">
            <a:extLst>
              <a:ext uri="{FF2B5EF4-FFF2-40B4-BE49-F238E27FC236}">
                <a16:creationId xmlns:a16="http://schemas.microsoft.com/office/drawing/2014/main" id="{0BC2C794-DC69-4E9B-8C60-DB5C2FC6889D}"/>
              </a:ext>
            </a:extLst>
          </p:cNvPr>
          <p:cNvPicPr>
            <a:picLocks noChangeAspect="1"/>
          </p:cNvPicPr>
          <p:nvPr/>
        </p:nvPicPr>
        <p:blipFill>
          <a:blip r:embed="rId2"/>
          <a:stretch>
            <a:fillRect/>
          </a:stretch>
        </p:blipFill>
        <p:spPr>
          <a:xfrm>
            <a:off x="2023054" y="1686487"/>
            <a:ext cx="7760881" cy="4139543"/>
          </a:xfrm>
          <a:prstGeom prst="rect">
            <a:avLst/>
          </a:prstGeom>
        </p:spPr>
      </p:pic>
    </p:spTree>
    <p:extLst>
      <p:ext uri="{BB962C8B-B14F-4D97-AF65-F5344CB8AC3E}">
        <p14:creationId xmlns:p14="http://schemas.microsoft.com/office/powerpoint/2010/main" val="235645424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EFC43C52-8802-4120-A50A-C77A24B09449}"/>
              </a:ext>
            </a:extLst>
          </p:cNvPr>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cs-CZ" altLang="cs-CZ" sz="1200" b="0" i="0" u="none" strike="noStrike" kern="1200" cap="none" spc="0" normalizeH="0" baseline="0" noProof="0">
                <a:ln>
                  <a:noFill/>
                </a:ln>
                <a:solidFill>
                  <a:srgbClr val="0000DC"/>
                </a:solidFill>
                <a:effectLst/>
                <a:uLnTx/>
                <a:uFillTx/>
                <a:latin typeface="Arial"/>
                <a:ea typeface="+mn-ea"/>
                <a:cs typeface="+mn-cs"/>
              </a:rPr>
              <a:t>Sylva Žáková Talpová, Jan Žák</a:t>
            </a:r>
            <a:endParaRPr kumimoji="0" lang="cs-CZ" altLang="cs-CZ" sz="1200" b="0" i="0" u="none" strike="noStrike" kern="1200" cap="none" spc="0" normalizeH="0" baseline="0" noProof="0" dirty="0">
              <a:ln>
                <a:noFill/>
              </a:ln>
              <a:solidFill>
                <a:srgbClr val="0000DC"/>
              </a:solidFill>
              <a:effectLst/>
              <a:uLnTx/>
              <a:uFillTx/>
              <a:latin typeface="Arial"/>
              <a:ea typeface="+mn-ea"/>
              <a:cs typeface="+mn-cs"/>
            </a:endParaRPr>
          </a:p>
        </p:txBody>
      </p:sp>
      <p:sp>
        <p:nvSpPr>
          <p:cNvPr id="3" name="Zástupný symbol pro číslo snímku 2">
            <a:extLst>
              <a:ext uri="{FF2B5EF4-FFF2-40B4-BE49-F238E27FC236}">
                <a16:creationId xmlns:a16="http://schemas.microsoft.com/office/drawing/2014/main" id="{18406029-8FC5-4ED8-97B8-FCFCE4194ADF}"/>
              </a:ext>
            </a:extLst>
          </p:cNvPr>
          <p:cNvSpPr>
            <a:spLocks noGrp="1"/>
          </p:cNvSpPr>
          <p:nvPr>
            <p:ph type="sldNum"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0970407D-EE58-4A0B-824B-1D3AE42DD9CF}" type="slidenum">
              <a:rPr kumimoji="0" lang="cs-CZ" altLang="cs-CZ" sz="1200" b="0" i="0" u="none" strike="noStrike" kern="1200" cap="none" spc="0" normalizeH="0" baseline="0" noProof="0" smtClean="0">
                <a:ln>
                  <a:noFill/>
                </a:ln>
                <a:solidFill>
                  <a:srgbClr val="0000DC"/>
                </a:solidFill>
                <a:effectLst/>
                <a:uLnTx/>
                <a:uFillTx/>
                <a:latin typeface="Arial"/>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39</a:t>
            </a:fld>
            <a:endParaRPr kumimoji="0" lang="cs-CZ" altLang="cs-CZ" sz="1200" b="0" i="0" u="none" strike="noStrike" kern="1200" cap="none" spc="0" normalizeH="0" baseline="0" noProof="0" dirty="0">
              <a:ln>
                <a:noFill/>
              </a:ln>
              <a:solidFill>
                <a:srgbClr val="0000DC"/>
              </a:solidFill>
              <a:effectLst/>
              <a:uLnTx/>
              <a:uFillTx/>
              <a:latin typeface="Arial"/>
              <a:ea typeface="+mn-ea"/>
              <a:cs typeface="+mn-cs"/>
            </a:endParaRPr>
          </a:p>
        </p:txBody>
      </p:sp>
      <p:sp>
        <p:nvSpPr>
          <p:cNvPr id="4" name="Nadpis 3">
            <a:extLst>
              <a:ext uri="{FF2B5EF4-FFF2-40B4-BE49-F238E27FC236}">
                <a16:creationId xmlns:a16="http://schemas.microsoft.com/office/drawing/2014/main" id="{FC05E72D-3342-42E7-8AE1-B2156332FC1D}"/>
              </a:ext>
            </a:extLst>
          </p:cNvPr>
          <p:cNvSpPr>
            <a:spLocks noGrp="1"/>
          </p:cNvSpPr>
          <p:nvPr>
            <p:ph type="title"/>
          </p:nvPr>
        </p:nvSpPr>
        <p:spPr/>
        <p:txBody>
          <a:bodyPr/>
          <a:lstStyle/>
          <a:p>
            <a:r>
              <a:rPr lang="cs-CZ" dirty="0" err="1"/>
              <a:t>Yes</a:t>
            </a:r>
            <a:r>
              <a:rPr lang="cs-CZ" dirty="0"/>
              <a:t>, </a:t>
            </a:r>
            <a:r>
              <a:rPr lang="cs-CZ" dirty="0" err="1"/>
              <a:t>you</a:t>
            </a:r>
            <a:r>
              <a:rPr lang="cs-CZ" dirty="0"/>
              <a:t> </a:t>
            </a:r>
            <a:r>
              <a:rPr lang="cs-CZ" dirty="0" err="1"/>
              <a:t>can</a:t>
            </a:r>
            <a:r>
              <a:rPr lang="cs-CZ" dirty="0">
                <a:sym typeface="Wingdings" panose="05000000000000000000" pitchFamily="2" charset="2"/>
              </a:rPr>
              <a:t></a:t>
            </a:r>
            <a:endParaRPr lang="cs-CZ" dirty="0"/>
          </a:p>
        </p:txBody>
      </p:sp>
      <p:pic>
        <p:nvPicPr>
          <p:cNvPr id="26" name="Obrázek 25">
            <a:extLst>
              <a:ext uri="{FF2B5EF4-FFF2-40B4-BE49-F238E27FC236}">
                <a16:creationId xmlns:a16="http://schemas.microsoft.com/office/drawing/2014/main" id="{9BCBFC5C-5EA4-4874-829F-2A647EC9EA8B}"/>
              </a:ext>
            </a:extLst>
          </p:cNvPr>
          <p:cNvPicPr>
            <a:picLocks noChangeAspect="1"/>
          </p:cNvPicPr>
          <p:nvPr/>
        </p:nvPicPr>
        <p:blipFill>
          <a:blip r:embed="rId2"/>
          <a:stretch>
            <a:fillRect/>
          </a:stretch>
        </p:blipFill>
        <p:spPr>
          <a:xfrm>
            <a:off x="1855660" y="1690758"/>
            <a:ext cx="8757796" cy="4663242"/>
          </a:xfrm>
          <a:prstGeom prst="rect">
            <a:avLst/>
          </a:prstGeom>
        </p:spPr>
      </p:pic>
    </p:spTree>
    <p:extLst>
      <p:ext uri="{BB962C8B-B14F-4D97-AF65-F5344CB8AC3E}">
        <p14:creationId xmlns:p14="http://schemas.microsoft.com/office/powerpoint/2010/main" val="38087382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E82AD3A5-C9BD-4164-AC35-B35BD08C41BE}"/>
              </a:ext>
            </a:extLst>
          </p:cNvPr>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cs-CZ" altLang="cs-CZ" sz="1200" b="0" i="0" u="none" strike="noStrike" kern="1200" cap="none" spc="0" normalizeH="0" baseline="0" noProof="0">
                <a:ln>
                  <a:noFill/>
                </a:ln>
                <a:solidFill>
                  <a:srgbClr val="0000DC"/>
                </a:solidFill>
                <a:effectLst/>
                <a:uLnTx/>
                <a:uFillTx/>
                <a:latin typeface="Arial"/>
                <a:ea typeface="+mn-ea"/>
                <a:cs typeface="+mn-cs"/>
              </a:rPr>
              <a:t>Sylva Žáková Talpová, Jan Žák</a:t>
            </a:r>
            <a:endParaRPr kumimoji="0" lang="cs-CZ" altLang="cs-CZ" sz="1200" b="0" i="0" u="none" strike="noStrike" kern="1200" cap="none" spc="0" normalizeH="0" baseline="0" noProof="0" dirty="0">
              <a:ln>
                <a:noFill/>
              </a:ln>
              <a:solidFill>
                <a:srgbClr val="0000DC"/>
              </a:solidFill>
              <a:effectLst/>
              <a:uLnTx/>
              <a:uFillTx/>
              <a:latin typeface="Arial"/>
              <a:ea typeface="+mn-ea"/>
              <a:cs typeface="+mn-cs"/>
            </a:endParaRPr>
          </a:p>
        </p:txBody>
      </p:sp>
      <p:sp>
        <p:nvSpPr>
          <p:cNvPr id="3" name="Zástupný symbol pro číslo snímku 2">
            <a:extLst>
              <a:ext uri="{FF2B5EF4-FFF2-40B4-BE49-F238E27FC236}">
                <a16:creationId xmlns:a16="http://schemas.microsoft.com/office/drawing/2014/main" id="{B8C39E81-4F2D-4442-9EC9-BED2604416F8}"/>
              </a:ext>
            </a:extLst>
          </p:cNvPr>
          <p:cNvSpPr>
            <a:spLocks noGrp="1"/>
          </p:cNvSpPr>
          <p:nvPr>
            <p:ph type="sldNum"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0DE708CC-0C3F-4567-9698-B54C0F35BD31}" type="slidenum">
              <a:rPr kumimoji="0" lang="cs-CZ" altLang="cs-CZ" sz="1200" b="0" i="0" u="none" strike="noStrike" kern="1200" cap="none" spc="0" normalizeH="0" baseline="0" noProof="0" smtClean="0">
                <a:ln>
                  <a:noFill/>
                </a:ln>
                <a:solidFill>
                  <a:srgbClr val="0000DC"/>
                </a:solidFill>
                <a:effectLst/>
                <a:uLnTx/>
                <a:uFillTx/>
                <a:latin typeface="Arial"/>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4</a:t>
            </a:fld>
            <a:endParaRPr kumimoji="0" lang="cs-CZ" altLang="cs-CZ" sz="1200" b="0" i="0" u="none" strike="noStrike" kern="1200" cap="none" spc="0" normalizeH="0" baseline="0" noProof="0" dirty="0">
              <a:ln>
                <a:noFill/>
              </a:ln>
              <a:solidFill>
                <a:srgbClr val="0000DC"/>
              </a:solidFill>
              <a:effectLst/>
              <a:uLnTx/>
              <a:uFillTx/>
              <a:latin typeface="Arial"/>
              <a:ea typeface="+mn-ea"/>
              <a:cs typeface="+mn-cs"/>
            </a:endParaRPr>
          </a:p>
        </p:txBody>
      </p:sp>
      <p:sp>
        <p:nvSpPr>
          <p:cNvPr id="4" name="Nadpis 3">
            <a:extLst>
              <a:ext uri="{FF2B5EF4-FFF2-40B4-BE49-F238E27FC236}">
                <a16:creationId xmlns:a16="http://schemas.microsoft.com/office/drawing/2014/main" id="{A94F66B2-49CC-4C7F-9213-F3A894BE0F74}"/>
              </a:ext>
            </a:extLst>
          </p:cNvPr>
          <p:cNvSpPr>
            <a:spLocks noGrp="1"/>
          </p:cNvSpPr>
          <p:nvPr>
            <p:ph type="title"/>
          </p:nvPr>
        </p:nvSpPr>
        <p:spPr/>
        <p:txBody>
          <a:bodyPr/>
          <a:lstStyle/>
          <a:p>
            <a:pPr algn="ctr"/>
            <a:r>
              <a:rPr lang="cs-CZ" dirty="0">
                <a:cs typeface="Arial"/>
              </a:rPr>
              <a:t>Rady k realizační části </a:t>
            </a:r>
            <a:r>
              <a:rPr lang="cs-CZ" dirty="0" err="1">
                <a:cs typeface="Arial"/>
              </a:rPr>
              <a:t>Promisu</a:t>
            </a:r>
            <a:endParaRPr lang="cs-CZ" dirty="0"/>
          </a:p>
        </p:txBody>
      </p:sp>
    </p:spTree>
    <p:extLst>
      <p:ext uri="{BB962C8B-B14F-4D97-AF65-F5344CB8AC3E}">
        <p14:creationId xmlns:p14="http://schemas.microsoft.com/office/powerpoint/2010/main" val="157491062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endParaRPr lang="cs-CZ"/>
          </a:p>
        </p:txBody>
      </p:sp>
      <p:pic>
        <p:nvPicPr>
          <p:cNvPr id="2050" name="Picture 2" descr="Výsledek obrázku pro craz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2998" y="492424"/>
            <a:ext cx="8100900" cy="6075675"/>
          </a:xfrm>
          <a:prstGeom prst="rect">
            <a:avLst/>
          </a:prstGeom>
          <a:noFill/>
          <a:extLst>
            <a:ext uri="{909E8E84-426E-40DD-AFC4-6F175D3DCCD1}">
              <a14:hiddenFill xmlns:a14="http://schemas.microsoft.com/office/drawing/2010/main">
                <a:solidFill>
                  <a:srgbClr val="FFFFFF"/>
                </a:solidFill>
              </a14:hiddenFill>
            </a:ext>
          </a:extLst>
        </p:spPr>
      </p:pic>
      <p:sp>
        <p:nvSpPr>
          <p:cNvPr id="4" name="Zástupný symbol pro zápatí 3"/>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cs-CZ" altLang="cs-CZ" sz="1200" b="0" i="0" u="none" strike="noStrike" kern="1200" cap="none" spc="0" normalizeH="0" baseline="0" noProof="0">
                <a:ln>
                  <a:noFill/>
                </a:ln>
                <a:solidFill>
                  <a:srgbClr val="0000DC"/>
                </a:solidFill>
                <a:effectLst/>
                <a:uLnTx/>
                <a:uFillTx/>
                <a:latin typeface="Arial"/>
                <a:ea typeface="+mn-ea"/>
                <a:cs typeface="+mn-cs"/>
              </a:rPr>
              <a:t>Sylva Žáková Talpová, Jan Žák</a:t>
            </a:r>
            <a:endParaRPr kumimoji="0" lang="cs-CZ" altLang="cs-CZ" sz="1200" b="0" i="0" u="none" strike="noStrike" kern="1200" cap="none" spc="0" normalizeH="0" baseline="0" noProof="0" dirty="0">
              <a:ln>
                <a:noFill/>
              </a:ln>
              <a:solidFill>
                <a:srgbClr val="0000DC"/>
              </a:solidFill>
              <a:effectLst/>
              <a:uLnTx/>
              <a:uFillTx/>
              <a:latin typeface="Arial"/>
              <a:ea typeface="+mn-ea"/>
              <a:cs typeface="+mn-cs"/>
            </a:endParaRPr>
          </a:p>
        </p:txBody>
      </p:sp>
      <p:sp>
        <p:nvSpPr>
          <p:cNvPr id="5" name="Zástupný symbol pro číslo snímku 4"/>
          <p:cNvSpPr>
            <a:spLocks noGrp="1"/>
          </p:cNvSpPr>
          <p:nvPr>
            <p:ph type="sldNum"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0970407D-EE58-4A0B-824B-1D3AE42DD9CF}" type="slidenum">
              <a:rPr kumimoji="0" lang="cs-CZ" altLang="cs-CZ" sz="1200" b="0" i="0" u="none" strike="noStrike" kern="1200" cap="none" spc="0" normalizeH="0" baseline="0" noProof="0" smtClean="0">
                <a:ln>
                  <a:noFill/>
                </a:ln>
                <a:solidFill>
                  <a:srgbClr val="0000DC"/>
                </a:solidFill>
                <a:effectLst/>
                <a:uLnTx/>
                <a:uFillTx/>
                <a:latin typeface="Arial"/>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40</a:t>
            </a:fld>
            <a:endParaRPr kumimoji="0" lang="cs-CZ" altLang="cs-CZ" sz="1200" b="0" i="0" u="none" strike="noStrike" kern="1200" cap="none" spc="0" normalizeH="0" baseline="0" noProof="0" dirty="0">
              <a:ln>
                <a:noFill/>
              </a:ln>
              <a:solidFill>
                <a:srgbClr val="0000DC"/>
              </a:solidFill>
              <a:effectLst/>
              <a:uLnTx/>
              <a:uFillTx/>
              <a:latin typeface="Arial"/>
              <a:ea typeface="+mn-ea"/>
              <a:cs typeface="+mn-cs"/>
            </a:endParaRPr>
          </a:p>
        </p:txBody>
      </p:sp>
    </p:spTree>
    <p:extLst>
      <p:ext uri="{BB962C8B-B14F-4D97-AF65-F5344CB8AC3E}">
        <p14:creationId xmlns:p14="http://schemas.microsoft.com/office/powerpoint/2010/main" val="230801135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D08381EC-C2EB-4EB6-8ED0-93D821869587}"/>
              </a:ext>
            </a:extLst>
          </p:cNvPr>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cs-CZ" altLang="cs-CZ" sz="1200" b="0" i="0" u="none" strike="noStrike" kern="1200" cap="none" spc="0" normalizeH="0" baseline="0" noProof="0">
                <a:ln>
                  <a:noFill/>
                </a:ln>
                <a:solidFill>
                  <a:srgbClr val="0000DC"/>
                </a:solidFill>
                <a:effectLst/>
                <a:uLnTx/>
                <a:uFillTx/>
                <a:latin typeface="Arial"/>
                <a:ea typeface="+mn-ea"/>
                <a:cs typeface="+mn-cs"/>
              </a:rPr>
              <a:t>Sylva Žáková Talpová, Jan Žák</a:t>
            </a:r>
            <a:endParaRPr kumimoji="0" lang="cs-CZ" altLang="cs-CZ" sz="1200" b="0" i="0" u="none" strike="noStrike" kern="1200" cap="none" spc="0" normalizeH="0" baseline="0" noProof="0" dirty="0">
              <a:ln>
                <a:noFill/>
              </a:ln>
              <a:solidFill>
                <a:srgbClr val="0000DC"/>
              </a:solidFill>
              <a:effectLst/>
              <a:uLnTx/>
              <a:uFillTx/>
              <a:latin typeface="Arial"/>
              <a:ea typeface="+mn-ea"/>
              <a:cs typeface="+mn-cs"/>
            </a:endParaRPr>
          </a:p>
        </p:txBody>
      </p:sp>
      <p:sp>
        <p:nvSpPr>
          <p:cNvPr id="3" name="Zástupný symbol pro číslo snímku 2">
            <a:extLst>
              <a:ext uri="{FF2B5EF4-FFF2-40B4-BE49-F238E27FC236}">
                <a16:creationId xmlns:a16="http://schemas.microsoft.com/office/drawing/2014/main" id="{EE6D05F5-1E17-4558-8F78-115A41C1A170}"/>
              </a:ext>
            </a:extLst>
          </p:cNvPr>
          <p:cNvSpPr>
            <a:spLocks noGrp="1"/>
          </p:cNvSpPr>
          <p:nvPr>
            <p:ph type="sldNum"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D6D6C118-631F-4A80-9886-907009361577}" type="slidenum">
              <a:rPr kumimoji="0" lang="cs-CZ" altLang="cs-CZ" sz="1200" b="0" i="0" u="none" strike="noStrike" kern="1200" cap="none" spc="0" normalizeH="0" baseline="0" noProof="0" smtClean="0">
                <a:ln>
                  <a:noFill/>
                </a:ln>
                <a:solidFill>
                  <a:srgbClr val="0000DC"/>
                </a:solidFill>
                <a:effectLst/>
                <a:uLnTx/>
                <a:uFillTx/>
                <a:latin typeface="Arial"/>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41</a:t>
            </a:fld>
            <a:endParaRPr kumimoji="0" lang="cs-CZ" altLang="cs-CZ" sz="1200" b="0" i="0" u="none" strike="noStrike" kern="1200" cap="none" spc="0" normalizeH="0" baseline="0" noProof="0" dirty="0">
              <a:ln>
                <a:noFill/>
              </a:ln>
              <a:solidFill>
                <a:srgbClr val="0000DC"/>
              </a:solidFill>
              <a:effectLst/>
              <a:uLnTx/>
              <a:uFillTx/>
              <a:latin typeface="Arial"/>
              <a:ea typeface="+mn-ea"/>
              <a:cs typeface="+mn-cs"/>
            </a:endParaRPr>
          </a:p>
        </p:txBody>
      </p:sp>
      <p:sp>
        <p:nvSpPr>
          <p:cNvPr id="4" name="Zástupný text 3">
            <a:extLst>
              <a:ext uri="{FF2B5EF4-FFF2-40B4-BE49-F238E27FC236}">
                <a16:creationId xmlns:a16="http://schemas.microsoft.com/office/drawing/2014/main" id="{F61C100A-CD7F-4348-B8DC-003D3DFBD6E5}"/>
              </a:ext>
            </a:extLst>
          </p:cNvPr>
          <p:cNvSpPr>
            <a:spLocks noGrp="1"/>
          </p:cNvSpPr>
          <p:nvPr>
            <p:ph type="body" sz="quarter" idx="26"/>
          </p:nvPr>
        </p:nvSpPr>
        <p:spPr/>
        <p:txBody>
          <a:bodyPr/>
          <a:lstStyle/>
          <a:p>
            <a:r>
              <a:rPr lang="cs-CZ" dirty="0"/>
              <a:t>Optimalizace plánu</a:t>
            </a:r>
          </a:p>
        </p:txBody>
      </p:sp>
      <p:sp>
        <p:nvSpPr>
          <p:cNvPr id="5" name="Nadpis 4">
            <a:extLst>
              <a:ext uri="{FF2B5EF4-FFF2-40B4-BE49-F238E27FC236}">
                <a16:creationId xmlns:a16="http://schemas.microsoft.com/office/drawing/2014/main" id="{7B23F50B-A07C-4233-88E6-513CED918473}"/>
              </a:ext>
            </a:extLst>
          </p:cNvPr>
          <p:cNvSpPr>
            <a:spLocks noGrp="1"/>
          </p:cNvSpPr>
          <p:nvPr>
            <p:ph type="title"/>
          </p:nvPr>
        </p:nvSpPr>
        <p:spPr/>
        <p:txBody>
          <a:bodyPr/>
          <a:lstStyle/>
          <a:p>
            <a:r>
              <a:rPr lang="cs-CZ" dirty="0"/>
              <a:t>Plánování času a zdrojů</a:t>
            </a:r>
          </a:p>
        </p:txBody>
      </p:sp>
      <p:sp>
        <p:nvSpPr>
          <p:cNvPr id="6" name="Zástupný text 5">
            <a:extLst>
              <a:ext uri="{FF2B5EF4-FFF2-40B4-BE49-F238E27FC236}">
                <a16:creationId xmlns:a16="http://schemas.microsoft.com/office/drawing/2014/main" id="{57ACE58F-83A4-4757-8C10-06C7D64FB6A1}"/>
              </a:ext>
            </a:extLst>
          </p:cNvPr>
          <p:cNvSpPr>
            <a:spLocks noGrp="1"/>
          </p:cNvSpPr>
          <p:nvPr>
            <p:ph type="body" sz="quarter" idx="27"/>
          </p:nvPr>
        </p:nvSpPr>
        <p:spPr/>
        <p:txBody>
          <a:bodyPr/>
          <a:lstStyle/>
          <a:p>
            <a:r>
              <a:rPr lang="cs-CZ" dirty="0"/>
              <a:t>Konflikty zdrojů</a:t>
            </a:r>
          </a:p>
        </p:txBody>
      </p:sp>
      <p:sp>
        <p:nvSpPr>
          <p:cNvPr id="7" name="Zástupný obsah 6">
            <a:extLst>
              <a:ext uri="{FF2B5EF4-FFF2-40B4-BE49-F238E27FC236}">
                <a16:creationId xmlns:a16="http://schemas.microsoft.com/office/drawing/2014/main" id="{6E12B818-C466-40FD-A65D-C0CD81E0936B}"/>
              </a:ext>
            </a:extLst>
          </p:cNvPr>
          <p:cNvSpPr>
            <a:spLocks noGrp="1"/>
          </p:cNvSpPr>
          <p:nvPr>
            <p:ph idx="1"/>
          </p:nvPr>
        </p:nvSpPr>
        <p:spPr/>
        <p:txBody>
          <a:bodyPr/>
          <a:lstStyle/>
          <a:p>
            <a:r>
              <a:rPr lang="cs-CZ" dirty="0"/>
              <a:t>Fast-</a:t>
            </a:r>
            <a:r>
              <a:rPr lang="cs-CZ" dirty="0" err="1"/>
              <a:t>tracking</a:t>
            </a:r>
            <a:endParaRPr lang="cs-CZ" dirty="0"/>
          </a:p>
          <a:p>
            <a:r>
              <a:rPr lang="cs-CZ" dirty="0" err="1"/>
              <a:t>Crashing</a:t>
            </a:r>
            <a:endParaRPr lang="cs-CZ" dirty="0"/>
          </a:p>
          <a:p>
            <a:endParaRPr lang="cs-CZ" dirty="0"/>
          </a:p>
        </p:txBody>
      </p:sp>
      <p:sp>
        <p:nvSpPr>
          <p:cNvPr id="8" name="Zástupný obsah 7">
            <a:extLst>
              <a:ext uri="{FF2B5EF4-FFF2-40B4-BE49-F238E27FC236}">
                <a16:creationId xmlns:a16="http://schemas.microsoft.com/office/drawing/2014/main" id="{319D264C-BAA9-4D30-BE38-601F0DC6DBD0}"/>
              </a:ext>
            </a:extLst>
          </p:cNvPr>
          <p:cNvSpPr>
            <a:spLocks noGrp="1"/>
          </p:cNvSpPr>
          <p:nvPr>
            <p:ph idx="28"/>
          </p:nvPr>
        </p:nvSpPr>
        <p:spPr/>
        <p:txBody>
          <a:bodyPr/>
          <a:lstStyle/>
          <a:p>
            <a:r>
              <a:rPr lang="cs-CZ" dirty="0" err="1"/>
              <a:t>Resource</a:t>
            </a:r>
            <a:r>
              <a:rPr lang="cs-CZ" dirty="0"/>
              <a:t> </a:t>
            </a:r>
            <a:r>
              <a:rPr lang="cs-CZ" dirty="0" err="1"/>
              <a:t>Leveling</a:t>
            </a:r>
            <a:endParaRPr lang="cs-CZ" dirty="0"/>
          </a:p>
          <a:p>
            <a:r>
              <a:rPr lang="cs-CZ" dirty="0" err="1"/>
              <a:t>Resource</a:t>
            </a:r>
            <a:r>
              <a:rPr lang="cs-CZ" dirty="0"/>
              <a:t> </a:t>
            </a:r>
            <a:r>
              <a:rPr lang="cs-CZ" dirty="0" err="1"/>
              <a:t>Smoothing</a:t>
            </a:r>
            <a:endParaRPr lang="cs-CZ" dirty="0"/>
          </a:p>
          <a:p>
            <a:endParaRPr lang="cs-CZ" dirty="0"/>
          </a:p>
        </p:txBody>
      </p:sp>
    </p:spTree>
    <p:extLst>
      <p:ext uri="{BB962C8B-B14F-4D97-AF65-F5344CB8AC3E}">
        <p14:creationId xmlns:p14="http://schemas.microsoft.com/office/powerpoint/2010/main" val="346277987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2B3FAAE9-B028-4560-A1CF-48D231091665}"/>
              </a:ext>
            </a:extLst>
          </p:cNvPr>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cs-CZ" altLang="cs-CZ" sz="1200" b="0" i="0" u="none" strike="noStrike" kern="1200" cap="none" spc="0" normalizeH="0" baseline="0" noProof="0">
                <a:ln>
                  <a:noFill/>
                </a:ln>
                <a:solidFill>
                  <a:srgbClr val="0000DC"/>
                </a:solidFill>
                <a:effectLst/>
                <a:uLnTx/>
                <a:uFillTx/>
                <a:latin typeface="Arial"/>
                <a:ea typeface="+mn-ea"/>
                <a:cs typeface="+mn-cs"/>
              </a:rPr>
              <a:t>Sylva Žáková Talpová, Jan Žák</a:t>
            </a:r>
            <a:endParaRPr kumimoji="0" lang="cs-CZ" altLang="cs-CZ" sz="1200" b="0" i="0" u="none" strike="noStrike" kern="1200" cap="none" spc="0" normalizeH="0" baseline="0" noProof="0" dirty="0">
              <a:ln>
                <a:noFill/>
              </a:ln>
              <a:solidFill>
                <a:srgbClr val="0000DC"/>
              </a:solidFill>
              <a:effectLst/>
              <a:uLnTx/>
              <a:uFillTx/>
              <a:latin typeface="Arial"/>
              <a:ea typeface="+mn-ea"/>
              <a:cs typeface="+mn-cs"/>
            </a:endParaRPr>
          </a:p>
        </p:txBody>
      </p:sp>
      <p:sp>
        <p:nvSpPr>
          <p:cNvPr id="3" name="Zástupný symbol pro číslo snímku 2">
            <a:extLst>
              <a:ext uri="{FF2B5EF4-FFF2-40B4-BE49-F238E27FC236}">
                <a16:creationId xmlns:a16="http://schemas.microsoft.com/office/drawing/2014/main" id="{81171558-1A16-4C01-9A1F-E38497D64AE4}"/>
              </a:ext>
            </a:extLst>
          </p:cNvPr>
          <p:cNvSpPr>
            <a:spLocks noGrp="1"/>
          </p:cNvSpPr>
          <p:nvPr>
            <p:ph type="sldNum"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0970407D-EE58-4A0B-824B-1D3AE42DD9CF}" type="slidenum">
              <a:rPr kumimoji="0" lang="cs-CZ" altLang="cs-CZ" sz="1200" b="0" i="0" u="none" strike="noStrike" kern="1200" cap="none" spc="0" normalizeH="0" baseline="0" noProof="0" smtClean="0">
                <a:ln>
                  <a:noFill/>
                </a:ln>
                <a:solidFill>
                  <a:srgbClr val="0000DC"/>
                </a:solidFill>
                <a:effectLst/>
                <a:uLnTx/>
                <a:uFillTx/>
                <a:latin typeface="Arial"/>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42</a:t>
            </a:fld>
            <a:endParaRPr kumimoji="0" lang="cs-CZ" altLang="cs-CZ" sz="1200" b="0" i="0" u="none" strike="noStrike" kern="1200" cap="none" spc="0" normalizeH="0" baseline="0" noProof="0" dirty="0">
              <a:ln>
                <a:noFill/>
              </a:ln>
              <a:solidFill>
                <a:srgbClr val="0000DC"/>
              </a:solidFill>
              <a:effectLst/>
              <a:uLnTx/>
              <a:uFillTx/>
              <a:latin typeface="Arial"/>
              <a:ea typeface="+mn-ea"/>
              <a:cs typeface="+mn-cs"/>
            </a:endParaRPr>
          </a:p>
        </p:txBody>
      </p:sp>
      <p:pic>
        <p:nvPicPr>
          <p:cNvPr id="7" name="Zástupný obsah 6" descr="Obsah obrázku text&#10;&#10;Popis byl vytvořen automaticky">
            <a:extLst>
              <a:ext uri="{FF2B5EF4-FFF2-40B4-BE49-F238E27FC236}">
                <a16:creationId xmlns:a16="http://schemas.microsoft.com/office/drawing/2014/main" id="{DEACB2D9-B229-446F-A329-CB426F04691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259235" y="1171576"/>
            <a:ext cx="3673529" cy="4724158"/>
          </a:xfrm>
        </p:spPr>
      </p:pic>
    </p:spTree>
    <p:extLst>
      <p:ext uri="{BB962C8B-B14F-4D97-AF65-F5344CB8AC3E}">
        <p14:creationId xmlns:p14="http://schemas.microsoft.com/office/powerpoint/2010/main" val="264278695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cs-CZ" altLang="cs-CZ" sz="1200" b="0" i="0" u="none" strike="noStrike" kern="1200" cap="none" spc="0" normalizeH="0" baseline="0" noProof="0">
                <a:ln>
                  <a:noFill/>
                </a:ln>
                <a:solidFill>
                  <a:srgbClr val="0000DC"/>
                </a:solidFill>
                <a:effectLst/>
                <a:uLnTx/>
                <a:uFillTx/>
                <a:latin typeface="Arial"/>
                <a:ea typeface="+mn-ea"/>
                <a:cs typeface="+mn-cs"/>
              </a:rPr>
              <a:t>Sylva Žáková Talpová, Jan Žák</a:t>
            </a:r>
            <a:endParaRPr kumimoji="0" lang="cs-CZ" altLang="cs-CZ" sz="1200" b="0" i="0" u="none" strike="noStrike" kern="1200" cap="none" spc="0" normalizeH="0" baseline="0" noProof="0" dirty="0">
              <a:ln>
                <a:noFill/>
              </a:ln>
              <a:solidFill>
                <a:srgbClr val="0000DC"/>
              </a:solidFill>
              <a:effectLst/>
              <a:uLnTx/>
              <a:uFillTx/>
              <a:latin typeface="Arial"/>
              <a:ea typeface="+mn-ea"/>
              <a:cs typeface="+mn-cs"/>
            </a:endParaRPr>
          </a:p>
        </p:txBody>
      </p:sp>
      <p:sp>
        <p:nvSpPr>
          <p:cNvPr id="3" name="Zástupný symbol pro číslo snímku 2"/>
          <p:cNvSpPr>
            <a:spLocks noGrp="1"/>
          </p:cNvSpPr>
          <p:nvPr>
            <p:ph type="sldNum"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0970407D-EE58-4A0B-824B-1D3AE42DD9CF}" type="slidenum">
              <a:rPr kumimoji="0" lang="cs-CZ" altLang="cs-CZ" sz="1200" b="0" i="0" u="none" strike="noStrike" kern="1200" cap="none" spc="0" normalizeH="0" baseline="0" noProof="0" smtClean="0">
                <a:ln>
                  <a:noFill/>
                </a:ln>
                <a:solidFill>
                  <a:srgbClr val="0000DC"/>
                </a:solidFill>
                <a:effectLst/>
                <a:uLnTx/>
                <a:uFillTx/>
                <a:latin typeface="Arial"/>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43</a:t>
            </a:fld>
            <a:endParaRPr kumimoji="0" lang="cs-CZ" altLang="cs-CZ" sz="1200" b="0" i="0" u="none" strike="noStrike" kern="1200" cap="none" spc="0" normalizeH="0" baseline="0" noProof="0" dirty="0">
              <a:ln>
                <a:noFill/>
              </a:ln>
              <a:solidFill>
                <a:srgbClr val="0000DC"/>
              </a:solidFill>
              <a:effectLst/>
              <a:uLnTx/>
              <a:uFillTx/>
              <a:latin typeface="Arial"/>
              <a:ea typeface="+mn-ea"/>
              <a:cs typeface="+mn-cs"/>
            </a:endParaRPr>
          </a:p>
        </p:txBody>
      </p:sp>
      <p:sp>
        <p:nvSpPr>
          <p:cNvPr id="4" name="Nadpis 3"/>
          <p:cNvSpPr>
            <a:spLocks noGrp="1"/>
          </p:cNvSpPr>
          <p:nvPr>
            <p:ph type="title"/>
          </p:nvPr>
        </p:nvSpPr>
        <p:spPr/>
        <p:txBody>
          <a:bodyPr/>
          <a:lstStyle/>
          <a:p>
            <a:r>
              <a:rPr lang="cs-CZ" dirty="0"/>
              <a:t>Na co si dát pozor</a:t>
            </a:r>
          </a:p>
        </p:txBody>
      </p:sp>
      <p:sp>
        <p:nvSpPr>
          <p:cNvPr id="5" name="Zástupný symbol pro obsah 4"/>
          <p:cNvSpPr>
            <a:spLocks noGrp="1"/>
          </p:cNvSpPr>
          <p:nvPr>
            <p:ph idx="1"/>
          </p:nvPr>
        </p:nvSpPr>
        <p:spPr/>
        <p:txBody>
          <a:bodyPr/>
          <a:lstStyle/>
          <a:p>
            <a:r>
              <a:rPr lang="cs-CZ" dirty="0"/>
              <a:t>syndrom studenta (boj s </a:t>
            </a:r>
            <a:r>
              <a:rPr lang="cs-CZ" dirty="0" err="1"/>
              <a:t>prokrastinací</a:t>
            </a:r>
            <a:r>
              <a:rPr lang="cs-CZ" dirty="0"/>
              <a:t>)</a:t>
            </a:r>
          </a:p>
          <a:p>
            <a:r>
              <a:rPr lang="cs-CZ" dirty="0"/>
              <a:t>milníky a </a:t>
            </a:r>
            <a:r>
              <a:rPr lang="cs-CZ" dirty="0" err="1"/>
              <a:t>tasky</a:t>
            </a:r>
            <a:endParaRPr lang="cs-CZ" dirty="0"/>
          </a:p>
          <a:p>
            <a:r>
              <a:rPr lang="cs-CZ" dirty="0"/>
              <a:t>s kým odhadujete a řešíte rizika </a:t>
            </a:r>
            <a:r>
              <a:rPr lang="cs-CZ" dirty="0">
                <a:sym typeface="Wingdings" panose="05000000000000000000" pitchFamily="2" charset="2"/>
              </a:rPr>
              <a:t> - diverzifikace</a:t>
            </a:r>
          </a:p>
          <a:p>
            <a:r>
              <a:rPr lang="cs-CZ" dirty="0">
                <a:sym typeface="Wingdings" panose="05000000000000000000" pitchFamily="2" charset="2"/>
              </a:rPr>
              <a:t>rezervy (někdy je třeba je schovat;-)</a:t>
            </a:r>
          </a:p>
          <a:p>
            <a:r>
              <a:rPr lang="cs-CZ" dirty="0">
                <a:sym typeface="Wingdings" panose="05000000000000000000" pitchFamily="2" charset="2"/>
              </a:rPr>
              <a:t>…</a:t>
            </a:r>
            <a:endParaRPr lang="cs-CZ" dirty="0"/>
          </a:p>
        </p:txBody>
      </p:sp>
    </p:spTree>
    <p:extLst>
      <p:ext uri="{BB962C8B-B14F-4D97-AF65-F5344CB8AC3E}">
        <p14:creationId xmlns:p14="http://schemas.microsoft.com/office/powerpoint/2010/main" val="402898061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Analýza a řízení rizik</a:t>
            </a:r>
          </a:p>
        </p:txBody>
      </p:sp>
      <p:sp>
        <p:nvSpPr>
          <p:cNvPr id="3" name="Zástupný symbol pro obsah 2"/>
          <p:cNvSpPr>
            <a:spLocks noGrp="1"/>
          </p:cNvSpPr>
          <p:nvPr>
            <p:ph idx="1"/>
          </p:nvPr>
        </p:nvSpPr>
        <p:spPr/>
        <p:txBody>
          <a:bodyPr/>
          <a:lstStyle/>
          <a:p>
            <a:r>
              <a:rPr lang="cs-CZ" dirty="0"/>
              <a:t>Co je riziko?</a:t>
            </a:r>
          </a:p>
        </p:txBody>
      </p:sp>
      <p:pic>
        <p:nvPicPr>
          <p:cNvPr id="2050" name="Picture 2" descr="Výsledek obrázku pro ris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2938" y="3884676"/>
            <a:ext cx="6347596" cy="2119545"/>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4" descr="Výsledek obrázku pro risk"/>
          <p:cNvSpPr>
            <a:spLocks noChangeAspect="1" noChangeArrowheads="1"/>
          </p:cNvSpPr>
          <p:nvPr/>
        </p:nvSpPr>
        <p:spPr bwMode="auto">
          <a:xfrm>
            <a:off x="145852" y="-1259085"/>
            <a:ext cx="6161484" cy="26320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76535" tIns="38268" rIns="76535" bIns="38268"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cs-CZ" sz="2400" b="0" i="0" u="none" strike="noStrike" kern="1200" cap="none" spc="0" normalizeH="0" baseline="0" noProof="0">
              <a:ln>
                <a:noFill/>
              </a:ln>
              <a:solidFill>
                <a:srgbClr val="000000"/>
              </a:solidFill>
              <a:effectLst/>
              <a:uLnTx/>
              <a:uFillTx/>
              <a:latin typeface="Tahoma" pitchFamily="34" charset="0"/>
              <a:ea typeface="+mn-ea"/>
              <a:cs typeface="+mn-cs"/>
            </a:endParaRPr>
          </a:p>
        </p:txBody>
      </p:sp>
      <p:sp>
        <p:nvSpPr>
          <p:cNvPr id="5" name="AutoShape 6" descr="Výsledek obrázku pro risk"/>
          <p:cNvSpPr>
            <a:spLocks noChangeAspect="1" noChangeArrowheads="1"/>
          </p:cNvSpPr>
          <p:nvPr/>
        </p:nvSpPr>
        <p:spPr bwMode="auto">
          <a:xfrm>
            <a:off x="288727" y="-1151929"/>
            <a:ext cx="6161484" cy="26320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76535" tIns="38268" rIns="76535" bIns="38268"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cs-CZ" sz="2400" b="0" i="0" u="none" strike="noStrike" kern="1200" cap="none" spc="0" normalizeH="0" baseline="0" noProof="0">
              <a:ln>
                <a:noFill/>
              </a:ln>
              <a:solidFill>
                <a:srgbClr val="000000"/>
              </a:solidFill>
              <a:effectLst/>
              <a:uLnTx/>
              <a:uFillTx/>
              <a:latin typeface="Tahoma" pitchFamily="34" charset="0"/>
              <a:ea typeface="+mn-ea"/>
              <a:cs typeface="+mn-cs"/>
            </a:endParaRPr>
          </a:p>
        </p:txBody>
      </p:sp>
      <p:pic>
        <p:nvPicPr>
          <p:cNvPr id="2056" name="Picture 8" descr="Výsledek obrázku pro risk"/>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60986" y="1656928"/>
            <a:ext cx="4735013" cy="2022674"/>
          </a:xfrm>
          <a:prstGeom prst="rect">
            <a:avLst/>
          </a:prstGeom>
          <a:noFill/>
          <a:extLst>
            <a:ext uri="{909E8E84-426E-40DD-AFC4-6F175D3DCCD1}">
              <a14:hiddenFill xmlns:a14="http://schemas.microsoft.com/office/drawing/2010/main">
                <a:solidFill>
                  <a:srgbClr val="FFFFFF"/>
                </a:solidFill>
              </a14:hiddenFill>
            </a:ext>
          </a:extLst>
        </p:spPr>
      </p:pic>
      <p:sp>
        <p:nvSpPr>
          <p:cNvPr id="6" name="Obdélník 5"/>
          <p:cNvSpPr/>
          <p:nvPr/>
        </p:nvSpPr>
        <p:spPr>
          <a:xfrm>
            <a:off x="8328491" y="3679602"/>
            <a:ext cx="1930692" cy="338894"/>
          </a:xfrm>
          <a:prstGeom prst="rect">
            <a:avLst/>
          </a:prstGeom>
        </p:spPr>
        <p:txBody>
          <a:bodyPr wrap="none" lIns="76535" tIns="38268" rIns="76535" bIns="38268">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cs-CZ" sz="1700" b="0" i="0" u="none" strike="noStrike" kern="1200" cap="none" spc="0" normalizeH="0" baseline="0" noProof="0" dirty="0">
                <a:ln>
                  <a:noFill/>
                </a:ln>
                <a:solidFill>
                  <a:srgbClr val="000000"/>
                </a:solidFill>
                <a:effectLst/>
                <a:uLnTx/>
                <a:uFillTx/>
                <a:latin typeface="Tahoma" pitchFamily="34" charset="0"/>
                <a:ea typeface="+mn-ea"/>
                <a:cs typeface="+mn-cs"/>
              </a:rPr>
              <a:t>blog.sandglaz.com</a:t>
            </a:r>
          </a:p>
        </p:txBody>
      </p:sp>
      <p:sp>
        <p:nvSpPr>
          <p:cNvPr id="7" name="Obdélník 6"/>
          <p:cNvSpPr/>
          <p:nvPr/>
        </p:nvSpPr>
        <p:spPr>
          <a:xfrm>
            <a:off x="4702677" y="5962527"/>
            <a:ext cx="1942362" cy="338894"/>
          </a:xfrm>
          <a:prstGeom prst="rect">
            <a:avLst/>
          </a:prstGeom>
        </p:spPr>
        <p:txBody>
          <a:bodyPr wrap="none" lIns="76535" tIns="38268" rIns="76535" bIns="38268">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cs-CZ" sz="1700" b="0" i="0" u="none" strike="noStrike" kern="1200" cap="none" spc="0" normalizeH="0" baseline="0" noProof="0" dirty="0">
                <a:ln>
                  <a:noFill/>
                </a:ln>
                <a:solidFill>
                  <a:srgbClr val="000000"/>
                </a:solidFill>
                <a:effectLst/>
                <a:uLnTx/>
                <a:uFillTx/>
                <a:latin typeface="Tahoma" pitchFamily="34" charset="0"/>
                <a:ea typeface="+mn-ea"/>
                <a:cs typeface="+mn-cs"/>
              </a:rPr>
              <a:t>www.hypebot.com</a:t>
            </a:r>
          </a:p>
        </p:txBody>
      </p:sp>
      <p:sp>
        <p:nvSpPr>
          <p:cNvPr id="8" name="Zástupný symbol pro zápatí 7"/>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cs-CZ" altLang="cs-CZ" sz="1200" b="0" i="0" u="none" strike="noStrike" kern="1200" cap="none" spc="0" normalizeH="0" baseline="0" noProof="0">
                <a:ln>
                  <a:noFill/>
                </a:ln>
                <a:solidFill>
                  <a:srgbClr val="0000DC"/>
                </a:solidFill>
                <a:effectLst/>
                <a:uLnTx/>
                <a:uFillTx/>
                <a:latin typeface="Arial"/>
                <a:ea typeface="+mn-ea"/>
                <a:cs typeface="+mn-cs"/>
              </a:rPr>
              <a:t>Sylva Žáková Talpová, Jan Žák</a:t>
            </a:r>
            <a:endParaRPr kumimoji="0" lang="cs-CZ" altLang="cs-CZ" sz="1200" b="0" i="0" u="none" strike="noStrike" kern="1200" cap="none" spc="0" normalizeH="0" baseline="0" noProof="0" dirty="0">
              <a:ln>
                <a:noFill/>
              </a:ln>
              <a:solidFill>
                <a:srgbClr val="0000DC"/>
              </a:solidFill>
              <a:effectLst/>
              <a:uLnTx/>
              <a:uFillTx/>
              <a:latin typeface="Arial"/>
              <a:ea typeface="+mn-ea"/>
              <a:cs typeface="+mn-cs"/>
            </a:endParaRPr>
          </a:p>
        </p:txBody>
      </p:sp>
      <p:sp>
        <p:nvSpPr>
          <p:cNvPr id="9" name="Zástupný symbol pro číslo snímku 8"/>
          <p:cNvSpPr>
            <a:spLocks noGrp="1"/>
          </p:cNvSpPr>
          <p:nvPr>
            <p:ph type="sldNum"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0970407D-EE58-4A0B-824B-1D3AE42DD9CF}" type="slidenum">
              <a:rPr kumimoji="0" lang="cs-CZ" altLang="cs-CZ" sz="1200" b="0" i="0" u="none" strike="noStrike" kern="1200" cap="none" spc="0" normalizeH="0" baseline="0" noProof="0" smtClean="0">
                <a:ln>
                  <a:noFill/>
                </a:ln>
                <a:solidFill>
                  <a:srgbClr val="0000DC"/>
                </a:solidFill>
                <a:effectLst/>
                <a:uLnTx/>
                <a:uFillTx/>
                <a:latin typeface="Arial"/>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44</a:t>
            </a:fld>
            <a:endParaRPr kumimoji="0" lang="cs-CZ" altLang="cs-CZ" sz="1200" b="0" i="0" u="none" strike="noStrike" kern="1200" cap="none" spc="0" normalizeH="0" baseline="0" noProof="0" dirty="0">
              <a:ln>
                <a:noFill/>
              </a:ln>
              <a:solidFill>
                <a:srgbClr val="0000DC"/>
              </a:solidFill>
              <a:effectLst/>
              <a:uLnTx/>
              <a:uFillTx/>
              <a:latin typeface="Arial"/>
              <a:ea typeface="+mn-ea"/>
              <a:cs typeface="+mn-cs"/>
            </a:endParaRPr>
          </a:p>
        </p:txBody>
      </p:sp>
    </p:spTree>
    <p:extLst>
      <p:ext uri="{BB962C8B-B14F-4D97-AF65-F5344CB8AC3E}">
        <p14:creationId xmlns:p14="http://schemas.microsoft.com/office/powerpoint/2010/main" val="227228838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Analýza a řízení rizik</a:t>
            </a:r>
          </a:p>
        </p:txBody>
      </p:sp>
      <p:sp>
        <p:nvSpPr>
          <p:cNvPr id="3" name="Zástupný symbol pro obsah 2"/>
          <p:cNvSpPr>
            <a:spLocks noGrp="1"/>
          </p:cNvSpPr>
          <p:nvPr>
            <p:ph idx="1"/>
          </p:nvPr>
        </p:nvSpPr>
        <p:spPr/>
        <p:txBody>
          <a:bodyPr/>
          <a:lstStyle/>
          <a:p>
            <a:r>
              <a:rPr lang="cs-CZ" dirty="0"/>
              <a:t>každý projekt má určité množství rizik, se kterými je třeba pracovat (a spoustu, se kterými to třeba není)</a:t>
            </a:r>
          </a:p>
          <a:p>
            <a:r>
              <a:rPr lang="cs-CZ" dirty="0"/>
              <a:t>risk management neboli řízení rizik – identifikace, analýza a zvolení strategie/práce s rizikem</a:t>
            </a:r>
          </a:p>
          <a:p>
            <a:r>
              <a:rPr lang="cs-CZ" dirty="0"/>
              <a:t>cílem je minimalizace negativních rizik a snaha o využití pozitivních </a:t>
            </a:r>
          </a:p>
          <a:p>
            <a:endParaRPr lang="cs-CZ" dirty="0"/>
          </a:p>
        </p:txBody>
      </p:sp>
      <p:sp>
        <p:nvSpPr>
          <p:cNvPr id="4" name="Zástupný symbol pro zápatí 3"/>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cs-CZ" altLang="cs-CZ" sz="1200" b="0" i="0" u="none" strike="noStrike" kern="1200" cap="none" spc="0" normalizeH="0" baseline="0" noProof="0">
                <a:ln>
                  <a:noFill/>
                </a:ln>
                <a:solidFill>
                  <a:srgbClr val="0000DC"/>
                </a:solidFill>
                <a:effectLst/>
                <a:uLnTx/>
                <a:uFillTx/>
                <a:latin typeface="Arial"/>
                <a:ea typeface="+mn-ea"/>
                <a:cs typeface="+mn-cs"/>
              </a:rPr>
              <a:t>Sylva Žáková Talpová, Jan Žák</a:t>
            </a:r>
            <a:endParaRPr kumimoji="0" lang="cs-CZ" altLang="cs-CZ" sz="1200" b="0" i="0" u="none" strike="noStrike" kern="1200" cap="none" spc="0" normalizeH="0" baseline="0" noProof="0" dirty="0">
              <a:ln>
                <a:noFill/>
              </a:ln>
              <a:solidFill>
                <a:srgbClr val="0000DC"/>
              </a:solidFill>
              <a:effectLst/>
              <a:uLnTx/>
              <a:uFillTx/>
              <a:latin typeface="Arial"/>
              <a:ea typeface="+mn-ea"/>
              <a:cs typeface="+mn-cs"/>
            </a:endParaRPr>
          </a:p>
        </p:txBody>
      </p:sp>
      <p:sp>
        <p:nvSpPr>
          <p:cNvPr id="5" name="Zástupný symbol pro číslo snímku 4"/>
          <p:cNvSpPr>
            <a:spLocks noGrp="1"/>
          </p:cNvSpPr>
          <p:nvPr>
            <p:ph type="sldNum"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0970407D-EE58-4A0B-824B-1D3AE42DD9CF}" type="slidenum">
              <a:rPr kumimoji="0" lang="cs-CZ" altLang="cs-CZ" sz="1200" b="0" i="0" u="none" strike="noStrike" kern="1200" cap="none" spc="0" normalizeH="0" baseline="0" noProof="0" smtClean="0">
                <a:ln>
                  <a:noFill/>
                </a:ln>
                <a:solidFill>
                  <a:srgbClr val="0000DC"/>
                </a:solidFill>
                <a:effectLst/>
                <a:uLnTx/>
                <a:uFillTx/>
                <a:latin typeface="Arial"/>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45</a:t>
            </a:fld>
            <a:endParaRPr kumimoji="0" lang="cs-CZ" altLang="cs-CZ" sz="1200" b="0" i="0" u="none" strike="noStrike" kern="1200" cap="none" spc="0" normalizeH="0" baseline="0" noProof="0" dirty="0">
              <a:ln>
                <a:noFill/>
              </a:ln>
              <a:solidFill>
                <a:srgbClr val="0000DC"/>
              </a:solidFill>
              <a:effectLst/>
              <a:uLnTx/>
              <a:uFillTx/>
              <a:latin typeface="Arial"/>
              <a:ea typeface="+mn-ea"/>
              <a:cs typeface="+mn-cs"/>
            </a:endParaRPr>
          </a:p>
        </p:txBody>
      </p:sp>
    </p:spTree>
    <p:extLst>
      <p:ext uri="{BB962C8B-B14F-4D97-AF65-F5344CB8AC3E}">
        <p14:creationId xmlns:p14="http://schemas.microsoft.com/office/powerpoint/2010/main" val="4418807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Výsledek obrázku pro project management carto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7893" y="1260554"/>
            <a:ext cx="10819408" cy="3898558"/>
          </a:xfrm>
          <a:prstGeom prst="rect">
            <a:avLst/>
          </a:prstGeom>
          <a:noFill/>
          <a:extLst>
            <a:ext uri="{909E8E84-426E-40DD-AFC4-6F175D3DCCD1}">
              <a14:hiddenFill xmlns:a14="http://schemas.microsoft.com/office/drawing/2010/main">
                <a:solidFill>
                  <a:srgbClr val="FFFFFF"/>
                </a:solidFill>
              </a14:hiddenFill>
            </a:ext>
          </a:extLst>
        </p:spPr>
      </p:pic>
      <p:sp>
        <p:nvSpPr>
          <p:cNvPr id="2" name="Zástupný symbol pro zápatí 1"/>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cs-CZ" altLang="cs-CZ" sz="1200" b="0" i="0" u="none" strike="noStrike" kern="1200" cap="none" spc="0" normalizeH="0" baseline="0" noProof="0">
                <a:ln>
                  <a:noFill/>
                </a:ln>
                <a:solidFill>
                  <a:srgbClr val="0000DC"/>
                </a:solidFill>
                <a:effectLst/>
                <a:uLnTx/>
                <a:uFillTx/>
                <a:latin typeface="Arial"/>
                <a:ea typeface="+mn-ea"/>
                <a:cs typeface="+mn-cs"/>
              </a:rPr>
              <a:t>Sylva Žáková Talpová, Jan Žák</a:t>
            </a:r>
            <a:endParaRPr kumimoji="0" lang="cs-CZ" altLang="cs-CZ" sz="1200" b="0" i="0" u="none" strike="noStrike" kern="1200" cap="none" spc="0" normalizeH="0" baseline="0" noProof="0" dirty="0">
              <a:ln>
                <a:noFill/>
              </a:ln>
              <a:solidFill>
                <a:srgbClr val="0000DC"/>
              </a:solidFill>
              <a:effectLst/>
              <a:uLnTx/>
              <a:uFillTx/>
              <a:latin typeface="Arial"/>
              <a:ea typeface="+mn-ea"/>
              <a:cs typeface="+mn-cs"/>
            </a:endParaRPr>
          </a:p>
        </p:txBody>
      </p:sp>
      <p:sp>
        <p:nvSpPr>
          <p:cNvPr id="3" name="Zástupný symbol pro číslo snímku 2"/>
          <p:cNvSpPr>
            <a:spLocks noGrp="1"/>
          </p:cNvSpPr>
          <p:nvPr>
            <p:ph type="sldNum"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0970407D-EE58-4A0B-824B-1D3AE42DD9CF}" type="slidenum">
              <a:rPr kumimoji="0" lang="cs-CZ" altLang="cs-CZ" sz="1200" b="0" i="0" u="none" strike="noStrike" kern="1200" cap="none" spc="0" normalizeH="0" baseline="0" noProof="0" smtClean="0">
                <a:ln>
                  <a:noFill/>
                </a:ln>
                <a:solidFill>
                  <a:srgbClr val="0000DC"/>
                </a:solidFill>
                <a:effectLst/>
                <a:uLnTx/>
                <a:uFillTx/>
                <a:latin typeface="Arial"/>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46</a:t>
            </a:fld>
            <a:endParaRPr kumimoji="0" lang="cs-CZ" altLang="cs-CZ" sz="1200" b="0" i="0" u="none" strike="noStrike" kern="1200" cap="none" spc="0" normalizeH="0" baseline="0" noProof="0" dirty="0">
              <a:ln>
                <a:noFill/>
              </a:ln>
              <a:solidFill>
                <a:srgbClr val="0000DC"/>
              </a:solidFill>
              <a:effectLst/>
              <a:uLnTx/>
              <a:uFillTx/>
              <a:latin typeface="Arial"/>
              <a:ea typeface="+mn-ea"/>
              <a:cs typeface="+mn-cs"/>
            </a:endParaRPr>
          </a:p>
        </p:txBody>
      </p:sp>
    </p:spTree>
    <p:extLst>
      <p:ext uri="{BB962C8B-B14F-4D97-AF65-F5344CB8AC3E}">
        <p14:creationId xmlns:p14="http://schemas.microsoft.com/office/powerpoint/2010/main" val="350988551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Identifikace rizika</a:t>
            </a:r>
          </a:p>
        </p:txBody>
      </p:sp>
      <p:sp>
        <p:nvSpPr>
          <p:cNvPr id="3" name="Zástupný symbol pro obsah 2"/>
          <p:cNvSpPr>
            <a:spLocks noGrp="1"/>
          </p:cNvSpPr>
          <p:nvPr>
            <p:ph idx="1"/>
          </p:nvPr>
        </p:nvSpPr>
        <p:spPr/>
        <p:txBody>
          <a:bodyPr/>
          <a:lstStyle/>
          <a:p>
            <a:r>
              <a:rPr lang="cs-CZ" dirty="0"/>
              <a:t>co může nejít podle plánu? Co se může pokazit? Jaké jsou příležitosti?</a:t>
            </a:r>
          </a:p>
          <a:p>
            <a:r>
              <a:rPr lang="cs-CZ" dirty="0"/>
              <a:t>externí, interní</a:t>
            </a:r>
          </a:p>
          <a:p>
            <a:r>
              <a:rPr lang="cs-CZ" dirty="0"/>
              <a:t>zdroje informací: minulé projekty (je k dispozici?), myšlenkové mapy, </a:t>
            </a:r>
            <a:r>
              <a:rPr lang="cs-CZ" dirty="0" err="1"/>
              <a:t>etc</a:t>
            </a:r>
            <a:r>
              <a:rPr lang="cs-CZ" dirty="0"/>
              <a:t>.</a:t>
            </a:r>
          </a:p>
          <a:p>
            <a:r>
              <a:rPr lang="cs-CZ" dirty="0"/>
              <a:t>jasná formulace rizika</a:t>
            </a:r>
          </a:p>
          <a:p>
            <a:r>
              <a:rPr lang="cs-CZ" dirty="0"/>
              <a:t>hrozba – scénář - dopad</a:t>
            </a:r>
          </a:p>
          <a:p>
            <a:endParaRPr lang="cs-CZ" dirty="0"/>
          </a:p>
        </p:txBody>
      </p:sp>
      <p:sp>
        <p:nvSpPr>
          <p:cNvPr id="4" name="Zástupný symbol pro zápatí 3"/>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cs-CZ" altLang="cs-CZ" sz="1200" b="0" i="0" u="none" strike="noStrike" kern="1200" cap="none" spc="0" normalizeH="0" baseline="0" noProof="0">
                <a:ln>
                  <a:noFill/>
                </a:ln>
                <a:solidFill>
                  <a:srgbClr val="0000DC"/>
                </a:solidFill>
                <a:effectLst/>
                <a:uLnTx/>
                <a:uFillTx/>
                <a:latin typeface="Arial"/>
                <a:ea typeface="+mn-ea"/>
                <a:cs typeface="+mn-cs"/>
              </a:rPr>
              <a:t>Sylva Žáková Talpová, Jan Žák</a:t>
            </a:r>
            <a:endParaRPr kumimoji="0" lang="cs-CZ" altLang="cs-CZ" sz="1200" b="0" i="0" u="none" strike="noStrike" kern="1200" cap="none" spc="0" normalizeH="0" baseline="0" noProof="0" dirty="0">
              <a:ln>
                <a:noFill/>
              </a:ln>
              <a:solidFill>
                <a:srgbClr val="0000DC"/>
              </a:solidFill>
              <a:effectLst/>
              <a:uLnTx/>
              <a:uFillTx/>
              <a:latin typeface="Arial"/>
              <a:ea typeface="+mn-ea"/>
              <a:cs typeface="+mn-cs"/>
            </a:endParaRPr>
          </a:p>
        </p:txBody>
      </p:sp>
      <p:sp>
        <p:nvSpPr>
          <p:cNvPr id="5" name="Zástupný symbol pro číslo snímku 4"/>
          <p:cNvSpPr>
            <a:spLocks noGrp="1"/>
          </p:cNvSpPr>
          <p:nvPr>
            <p:ph type="sldNum"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0970407D-EE58-4A0B-824B-1D3AE42DD9CF}" type="slidenum">
              <a:rPr kumimoji="0" lang="cs-CZ" altLang="cs-CZ" sz="1200" b="0" i="0" u="none" strike="noStrike" kern="1200" cap="none" spc="0" normalizeH="0" baseline="0" noProof="0" smtClean="0">
                <a:ln>
                  <a:noFill/>
                </a:ln>
                <a:solidFill>
                  <a:srgbClr val="0000DC"/>
                </a:solidFill>
                <a:effectLst/>
                <a:uLnTx/>
                <a:uFillTx/>
                <a:latin typeface="Arial"/>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47</a:t>
            </a:fld>
            <a:endParaRPr kumimoji="0" lang="cs-CZ" altLang="cs-CZ" sz="1200" b="0" i="0" u="none" strike="noStrike" kern="1200" cap="none" spc="0" normalizeH="0" baseline="0" noProof="0" dirty="0">
              <a:ln>
                <a:noFill/>
              </a:ln>
              <a:solidFill>
                <a:srgbClr val="0000DC"/>
              </a:solidFill>
              <a:effectLst/>
              <a:uLnTx/>
              <a:uFillTx/>
              <a:latin typeface="Arial"/>
              <a:ea typeface="+mn-ea"/>
              <a:cs typeface="+mn-cs"/>
            </a:endParaRPr>
          </a:p>
        </p:txBody>
      </p:sp>
      <p:sp>
        <p:nvSpPr>
          <p:cNvPr id="6" name="TextovéPole 5"/>
          <p:cNvSpPr txBox="1"/>
          <p:nvPr/>
        </p:nvSpPr>
        <p:spPr>
          <a:xfrm>
            <a:off x="9858874" y="903525"/>
            <a:ext cx="1894976" cy="638291"/>
          </a:xfrm>
          <a:prstGeom prst="flowChartPunchedTape">
            <a:avLst/>
          </a:prstGeom>
          <a:ln/>
        </p:spPr>
        <p:style>
          <a:lnRef idx="1">
            <a:schemeClr val="dk1"/>
          </a:lnRef>
          <a:fillRef idx="2">
            <a:schemeClr val="dk1"/>
          </a:fillRef>
          <a:effectRef idx="1">
            <a:schemeClr val="dk1"/>
          </a:effectRef>
          <a:fontRef idx="minor">
            <a:schemeClr val="dk1"/>
          </a:fontRef>
        </p:style>
        <p:txBody>
          <a:bodyPr wrap="square" lIns="76535" tIns="38268" rIns="76535" bIns="38268"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cs-CZ" sz="2000" b="1" i="1" u="none" strike="noStrike" kern="1200" cap="none" spc="0" normalizeH="0" baseline="0" noProof="0" dirty="0">
                <a:ln>
                  <a:noFill/>
                </a:ln>
                <a:solidFill>
                  <a:srgbClr val="000000"/>
                </a:solidFill>
                <a:effectLst/>
                <a:uLnTx/>
                <a:uFillTx/>
                <a:latin typeface="Arial"/>
                <a:ea typeface="+mn-ea"/>
                <a:cs typeface="+mn-cs"/>
              </a:rPr>
              <a:t>Analýza rizik</a:t>
            </a:r>
          </a:p>
        </p:txBody>
      </p:sp>
    </p:spTree>
    <p:extLst>
      <p:ext uri="{BB962C8B-B14F-4D97-AF65-F5344CB8AC3E}">
        <p14:creationId xmlns:p14="http://schemas.microsoft.com/office/powerpoint/2010/main" val="356262173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3CAA3624-C3E2-437A-9797-6539C73FAAE5}"/>
              </a:ext>
            </a:extLst>
          </p:cNvPr>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cs-CZ" altLang="cs-CZ" sz="1200" b="0" i="0" u="none" strike="noStrike" kern="1200" cap="none" spc="0" normalizeH="0" baseline="0" noProof="0">
                <a:ln>
                  <a:noFill/>
                </a:ln>
                <a:solidFill>
                  <a:srgbClr val="0000DC"/>
                </a:solidFill>
                <a:effectLst/>
                <a:uLnTx/>
                <a:uFillTx/>
                <a:latin typeface="Arial"/>
                <a:ea typeface="+mn-ea"/>
                <a:cs typeface="+mn-cs"/>
              </a:rPr>
              <a:t>Sylva Žáková Talpová, Jan Žák</a:t>
            </a:r>
            <a:endParaRPr kumimoji="0" lang="cs-CZ" altLang="cs-CZ" sz="1200" b="0" i="0" u="none" strike="noStrike" kern="1200" cap="none" spc="0" normalizeH="0" baseline="0" noProof="0" dirty="0">
              <a:ln>
                <a:noFill/>
              </a:ln>
              <a:solidFill>
                <a:srgbClr val="0000DC"/>
              </a:solidFill>
              <a:effectLst/>
              <a:uLnTx/>
              <a:uFillTx/>
              <a:latin typeface="Arial"/>
              <a:ea typeface="+mn-ea"/>
              <a:cs typeface="+mn-cs"/>
            </a:endParaRPr>
          </a:p>
        </p:txBody>
      </p:sp>
      <p:sp>
        <p:nvSpPr>
          <p:cNvPr id="3" name="Zástupný symbol pro číslo snímku 2">
            <a:extLst>
              <a:ext uri="{FF2B5EF4-FFF2-40B4-BE49-F238E27FC236}">
                <a16:creationId xmlns:a16="http://schemas.microsoft.com/office/drawing/2014/main" id="{E24BD10A-69EA-4796-9B06-C6258B3216C6}"/>
              </a:ext>
            </a:extLst>
          </p:cNvPr>
          <p:cNvSpPr>
            <a:spLocks noGrp="1"/>
          </p:cNvSpPr>
          <p:nvPr>
            <p:ph type="sldNum"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0970407D-EE58-4A0B-824B-1D3AE42DD9CF}" type="slidenum">
              <a:rPr kumimoji="0" lang="cs-CZ" altLang="cs-CZ" sz="1200" b="0" i="0" u="none" strike="noStrike" kern="1200" cap="none" spc="0" normalizeH="0" baseline="0" noProof="0" smtClean="0">
                <a:ln>
                  <a:noFill/>
                </a:ln>
                <a:solidFill>
                  <a:srgbClr val="0000DC"/>
                </a:solidFill>
                <a:effectLst/>
                <a:uLnTx/>
                <a:uFillTx/>
                <a:latin typeface="Arial"/>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48</a:t>
            </a:fld>
            <a:endParaRPr kumimoji="0" lang="cs-CZ" altLang="cs-CZ" sz="1200" b="0" i="0" u="none" strike="noStrike" kern="1200" cap="none" spc="0" normalizeH="0" baseline="0" noProof="0" dirty="0">
              <a:ln>
                <a:noFill/>
              </a:ln>
              <a:solidFill>
                <a:srgbClr val="0000DC"/>
              </a:solidFill>
              <a:effectLst/>
              <a:uLnTx/>
              <a:uFillTx/>
              <a:latin typeface="Arial"/>
              <a:ea typeface="+mn-ea"/>
              <a:cs typeface="+mn-cs"/>
            </a:endParaRPr>
          </a:p>
        </p:txBody>
      </p:sp>
      <p:pic>
        <p:nvPicPr>
          <p:cNvPr id="10" name="Obrázek 9">
            <a:extLst>
              <a:ext uri="{FF2B5EF4-FFF2-40B4-BE49-F238E27FC236}">
                <a16:creationId xmlns:a16="http://schemas.microsoft.com/office/drawing/2014/main" id="{B5E48E16-1792-4C2B-AAAB-5E54AE74D1D1}"/>
              </a:ext>
            </a:extLst>
          </p:cNvPr>
          <p:cNvPicPr>
            <a:picLocks noChangeAspect="1"/>
          </p:cNvPicPr>
          <p:nvPr/>
        </p:nvPicPr>
        <p:blipFill rotWithShape="1">
          <a:blip r:embed="rId2"/>
          <a:srcRect l="57711" t="23179" r="12136" b="25706"/>
          <a:stretch/>
        </p:blipFill>
        <p:spPr>
          <a:xfrm>
            <a:off x="1328286" y="415698"/>
            <a:ext cx="9365381" cy="5292084"/>
          </a:xfrm>
          <a:prstGeom prst="rect">
            <a:avLst/>
          </a:prstGeom>
        </p:spPr>
      </p:pic>
    </p:spTree>
    <p:extLst>
      <p:ext uri="{BB962C8B-B14F-4D97-AF65-F5344CB8AC3E}">
        <p14:creationId xmlns:p14="http://schemas.microsoft.com/office/powerpoint/2010/main" val="87276810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9C71DCD3-B344-4711-9A79-7A385476BAF6}"/>
              </a:ext>
            </a:extLst>
          </p:cNvPr>
          <p:cNvSpPr>
            <a:spLocks noGrp="1"/>
          </p:cNvSpPr>
          <p:nvPr>
            <p:ph type="ftr" sz="quarter" idx="10"/>
          </p:nvPr>
        </p:nvSpPr>
        <p:spPr/>
        <p:txBody>
          <a:bodyPr/>
          <a:lstStyle/>
          <a:p>
            <a:r>
              <a:rPr lang="cs-CZ"/>
              <a:t>Sylva Žáková Talpová, Jan Žák</a:t>
            </a:r>
            <a:endParaRPr lang="cs-CZ" dirty="0"/>
          </a:p>
        </p:txBody>
      </p:sp>
      <p:sp>
        <p:nvSpPr>
          <p:cNvPr id="3" name="Zástupný symbol pro číslo snímku 2">
            <a:extLst>
              <a:ext uri="{FF2B5EF4-FFF2-40B4-BE49-F238E27FC236}">
                <a16:creationId xmlns:a16="http://schemas.microsoft.com/office/drawing/2014/main" id="{B5BF1812-81C2-4742-B8D0-652D576E35DA}"/>
              </a:ext>
            </a:extLst>
          </p:cNvPr>
          <p:cNvSpPr>
            <a:spLocks noGrp="1"/>
          </p:cNvSpPr>
          <p:nvPr>
            <p:ph type="sldNum" sz="quarter" idx="11"/>
          </p:nvPr>
        </p:nvSpPr>
        <p:spPr/>
        <p:txBody>
          <a:bodyPr/>
          <a:lstStyle/>
          <a:p>
            <a:fld id="{0970407D-EE58-4A0B-824B-1D3AE42DD9CF}" type="slidenum">
              <a:rPr lang="cs-CZ" altLang="cs-CZ" smtClean="0"/>
              <a:pPr/>
              <a:t>49</a:t>
            </a:fld>
            <a:endParaRPr lang="cs-CZ" altLang="cs-CZ" dirty="0"/>
          </a:p>
        </p:txBody>
      </p:sp>
      <p:sp>
        <p:nvSpPr>
          <p:cNvPr id="4" name="Nadpis 3">
            <a:extLst>
              <a:ext uri="{FF2B5EF4-FFF2-40B4-BE49-F238E27FC236}">
                <a16:creationId xmlns:a16="http://schemas.microsoft.com/office/drawing/2014/main" id="{BA900D23-5182-4EEE-8865-B10C0BF62C10}"/>
              </a:ext>
            </a:extLst>
          </p:cNvPr>
          <p:cNvSpPr>
            <a:spLocks noGrp="1"/>
          </p:cNvSpPr>
          <p:nvPr>
            <p:ph type="title"/>
          </p:nvPr>
        </p:nvSpPr>
        <p:spPr/>
        <p:txBody>
          <a:bodyPr/>
          <a:lstStyle/>
          <a:p>
            <a:endParaRPr lang="cs-CZ"/>
          </a:p>
        </p:txBody>
      </p:sp>
      <p:pic>
        <p:nvPicPr>
          <p:cNvPr id="6" name="Obrázek 6">
            <a:extLst>
              <a:ext uri="{FF2B5EF4-FFF2-40B4-BE49-F238E27FC236}">
                <a16:creationId xmlns:a16="http://schemas.microsoft.com/office/drawing/2014/main" id="{4357911B-184B-41FB-B880-C8E25993676F}"/>
              </a:ext>
            </a:extLst>
          </p:cNvPr>
          <p:cNvPicPr>
            <a:picLocks noGrp="1" noChangeAspect="1"/>
          </p:cNvPicPr>
          <p:nvPr>
            <p:ph idx="1"/>
          </p:nvPr>
        </p:nvPicPr>
        <p:blipFill rotWithShape="1">
          <a:blip r:embed="rId2"/>
          <a:stretch/>
        </p:blipFill>
        <p:spPr>
          <a:xfrm>
            <a:off x="2676921" y="720000"/>
            <a:ext cx="6838157" cy="5147322"/>
          </a:xfrm>
          <a:noFill/>
        </p:spPr>
      </p:pic>
    </p:spTree>
    <p:extLst>
      <p:ext uri="{BB962C8B-B14F-4D97-AF65-F5344CB8AC3E}">
        <p14:creationId xmlns:p14="http://schemas.microsoft.com/office/powerpoint/2010/main" val="4373198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ED76C40B-3B01-468D-93D8-498A42FCBBA9}"/>
              </a:ext>
            </a:extLst>
          </p:cNvPr>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cs-CZ" altLang="cs-CZ" sz="1200" b="0" i="0" u="none" strike="noStrike" kern="1200" cap="none" spc="0" normalizeH="0" baseline="0" noProof="0">
                <a:ln>
                  <a:noFill/>
                </a:ln>
                <a:solidFill>
                  <a:srgbClr val="FFFFFF"/>
                </a:solidFill>
                <a:effectLst/>
                <a:uLnTx/>
                <a:uFillTx/>
                <a:latin typeface="Arial"/>
                <a:ea typeface="+mn-ea"/>
                <a:cs typeface="+mn-cs"/>
              </a:rPr>
              <a:t>Sylva Žáková Talpová, Jan Žák</a:t>
            </a:r>
            <a:endParaRPr kumimoji="0" lang="cs-CZ" altLang="cs-CZ" sz="1200" b="0" i="0" u="none" strike="noStrike" kern="1200" cap="none" spc="0" normalizeH="0" baseline="0" noProof="0" dirty="0">
              <a:ln>
                <a:noFill/>
              </a:ln>
              <a:solidFill>
                <a:srgbClr val="FFFFFF"/>
              </a:solidFill>
              <a:effectLst/>
              <a:uLnTx/>
              <a:uFillTx/>
              <a:latin typeface="Arial"/>
              <a:ea typeface="+mn-ea"/>
              <a:cs typeface="+mn-cs"/>
            </a:endParaRPr>
          </a:p>
        </p:txBody>
      </p:sp>
      <p:sp>
        <p:nvSpPr>
          <p:cNvPr id="3" name="Zástupný symbol pro číslo snímku 2">
            <a:extLst>
              <a:ext uri="{FF2B5EF4-FFF2-40B4-BE49-F238E27FC236}">
                <a16:creationId xmlns:a16="http://schemas.microsoft.com/office/drawing/2014/main" id="{91ECEBF9-FF69-4894-A6EE-6C7E4E05B059}"/>
              </a:ext>
            </a:extLst>
          </p:cNvPr>
          <p:cNvSpPr>
            <a:spLocks noGrp="1"/>
          </p:cNvSpPr>
          <p:nvPr>
            <p:ph type="sldNum"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0DE708CC-0C3F-4567-9698-B54C0F35BD31}" type="slidenum">
              <a:rPr kumimoji="0" lang="cs-CZ" altLang="cs-CZ" sz="1200" b="0" i="0" u="none" strike="noStrike" kern="1200" cap="none" spc="0" normalizeH="0" baseline="0" noProof="0" smtClean="0">
                <a:ln>
                  <a:noFill/>
                </a:ln>
                <a:solidFill>
                  <a:srgbClr val="FFFFFF"/>
                </a:solidFill>
                <a:effectLst/>
                <a:uLnTx/>
                <a:uFillTx/>
                <a:latin typeface="Arial"/>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5</a:t>
            </a:fld>
            <a:endParaRPr kumimoji="0" lang="cs-CZ" altLang="cs-CZ" sz="1200" b="0" i="0" u="none" strike="noStrike" kern="1200" cap="none" spc="0" normalizeH="0" baseline="0" noProof="0" dirty="0">
              <a:ln>
                <a:noFill/>
              </a:ln>
              <a:solidFill>
                <a:srgbClr val="FFFFFF"/>
              </a:solidFill>
              <a:effectLst/>
              <a:uLnTx/>
              <a:uFillTx/>
              <a:latin typeface="Arial"/>
              <a:ea typeface="+mn-ea"/>
              <a:cs typeface="+mn-cs"/>
            </a:endParaRPr>
          </a:p>
        </p:txBody>
      </p:sp>
      <p:sp>
        <p:nvSpPr>
          <p:cNvPr id="4" name="Nadpis 3">
            <a:extLst>
              <a:ext uri="{FF2B5EF4-FFF2-40B4-BE49-F238E27FC236}">
                <a16:creationId xmlns:a16="http://schemas.microsoft.com/office/drawing/2014/main" id="{CE234084-FD13-4E64-B4C0-1FA5561252FF}"/>
              </a:ext>
            </a:extLst>
          </p:cNvPr>
          <p:cNvSpPr>
            <a:spLocks noGrp="1"/>
          </p:cNvSpPr>
          <p:nvPr>
            <p:ph type="title"/>
          </p:nvPr>
        </p:nvSpPr>
        <p:spPr/>
        <p:txBody>
          <a:bodyPr/>
          <a:lstStyle/>
          <a:p>
            <a:r>
              <a:rPr lang="cs-CZ" dirty="0"/>
              <a:t>1. část</a:t>
            </a:r>
          </a:p>
        </p:txBody>
      </p:sp>
      <p:sp>
        <p:nvSpPr>
          <p:cNvPr id="5" name="Podnadpis 4">
            <a:extLst>
              <a:ext uri="{FF2B5EF4-FFF2-40B4-BE49-F238E27FC236}">
                <a16:creationId xmlns:a16="http://schemas.microsoft.com/office/drawing/2014/main" id="{724035DD-98CB-4C21-A248-92D5848A6F1A}"/>
              </a:ext>
            </a:extLst>
          </p:cNvPr>
          <p:cNvSpPr>
            <a:spLocks noGrp="1"/>
          </p:cNvSpPr>
          <p:nvPr>
            <p:ph type="subTitle" idx="1"/>
          </p:nvPr>
        </p:nvSpPr>
        <p:spPr/>
        <p:txBody>
          <a:bodyPr/>
          <a:lstStyle/>
          <a:p>
            <a:pPr algn="ctr"/>
            <a:r>
              <a:rPr lang="cs-CZ" sz="4400" dirty="0"/>
              <a:t>Zahájení a plánování projektu</a:t>
            </a:r>
          </a:p>
        </p:txBody>
      </p:sp>
    </p:spTree>
    <p:extLst>
      <p:ext uri="{BB962C8B-B14F-4D97-AF65-F5344CB8AC3E}">
        <p14:creationId xmlns:p14="http://schemas.microsoft.com/office/powerpoint/2010/main" val="264503279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Práce s riziky</a:t>
            </a:r>
          </a:p>
        </p:txBody>
      </p:sp>
      <p:sp>
        <p:nvSpPr>
          <p:cNvPr id="3" name="Zástupný symbol pro obsah 2"/>
          <p:cNvSpPr>
            <a:spLocks noGrp="1"/>
          </p:cNvSpPr>
          <p:nvPr>
            <p:ph idx="1"/>
          </p:nvPr>
        </p:nvSpPr>
        <p:spPr/>
        <p:txBody>
          <a:bodyPr/>
          <a:lstStyle/>
          <a:p>
            <a:r>
              <a:rPr lang="cs-CZ" b="1" dirty="0"/>
              <a:t>Vyhnout se </a:t>
            </a:r>
          </a:p>
          <a:p>
            <a:r>
              <a:rPr lang="cs-CZ" b="1" dirty="0"/>
              <a:t>Přesunout, sdílet</a:t>
            </a:r>
          </a:p>
          <a:p>
            <a:r>
              <a:rPr lang="cs-CZ" b="1" dirty="0"/>
              <a:t>Zmírnit</a:t>
            </a:r>
          </a:p>
          <a:p>
            <a:r>
              <a:rPr lang="cs-CZ" b="1" dirty="0"/>
              <a:t>Akceptovat</a:t>
            </a:r>
          </a:p>
          <a:p>
            <a:r>
              <a:rPr lang="cs-CZ" b="1" dirty="0"/>
              <a:t>„Plán B“</a:t>
            </a:r>
          </a:p>
        </p:txBody>
      </p:sp>
      <p:sp>
        <p:nvSpPr>
          <p:cNvPr id="4" name="Zástupný symbol pro zápatí 3"/>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cs-CZ" altLang="cs-CZ" sz="1200" b="0" i="0" u="none" strike="noStrike" kern="1200" cap="none" spc="0" normalizeH="0" baseline="0" noProof="0">
                <a:ln>
                  <a:noFill/>
                </a:ln>
                <a:solidFill>
                  <a:srgbClr val="0000DC"/>
                </a:solidFill>
                <a:effectLst/>
                <a:uLnTx/>
                <a:uFillTx/>
                <a:latin typeface="Arial"/>
                <a:ea typeface="+mn-ea"/>
                <a:cs typeface="+mn-cs"/>
              </a:rPr>
              <a:t>Sylva Žáková Talpová, Jan Žák</a:t>
            </a:r>
            <a:endParaRPr kumimoji="0" lang="cs-CZ" altLang="cs-CZ" sz="1200" b="0" i="0" u="none" strike="noStrike" kern="1200" cap="none" spc="0" normalizeH="0" baseline="0" noProof="0" dirty="0">
              <a:ln>
                <a:noFill/>
              </a:ln>
              <a:solidFill>
                <a:srgbClr val="0000DC"/>
              </a:solidFill>
              <a:effectLst/>
              <a:uLnTx/>
              <a:uFillTx/>
              <a:latin typeface="Arial"/>
              <a:ea typeface="+mn-ea"/>
              <a:cs typeface="+mn-cs"/>
            </a:endParaRPr>
          </a:p>
        </p:txBody>
      </p:sp>
      <p:sp>
        <p:nvSpPr>
          <p:cNvPr id="5" name="Zástupný symbol pro číslo snímku 4"/>
          <p:cNvSpPr>
            <a:spLocks noGrp="1"/>
          </p:cNvSpPr>
          <p:nvPr>
            <p:ph type="sldNum"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0970407D-EE58-4A0B-824B-1D3AE42DD9CF}" type="slidenum">
              <a:rPr kumimoji="0" lang="cs-CZ" altLang="cs-CZ" sz="1200" b="0" i="0" u="none" strike="noStrike" kern="1200" cap="none" spc="0" normalizeH="0" baseline="0" noProof="0" smtClean="0">
                <a:ln>
                  <a:noFill/>
                </a:ln>
                <a:solidFill>
                  <a:srgbClr val="0000DC"/>
                </a:solidFill>
                <a:effectLst/>
                <a:uLnTx/>
                <a:uFillTx/>
                <a:latin typeface="Arial"/>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50</a:t>
            </a:fld>
            <a:endParaRPr kumimoji="0" lang="cs-CZ" altLang="cs-CZ" sz="1200" b="0" i="0" u="none" strike="noStrike" kern="1200" cap="none" spc="0" normalizeH="0" baseline="0" noProof="0" dirty="0">
              <a:ln>
                <a:noFill/>
              </a:ln>
              <a:solidFill>
                <a:srgbClr val="0000DC"/>
              </a:solidFill>
              <a:effectLst/>
              <a:uLnTx/>
              <a:uFillTx/>
              <a:latin typeface="Arial"/>
              <a:ea typeface="+mn-ea"/>
              <a:cs typeface="+mn-cs"/>
            </a:endParaRPr>
          </a:p>
        </p:txBody>
      </p:sp>
    </p:spTree>
    <p:extLst>
      <p:ext uri="{BB962C8B-B14F-4D97-AF65-F5344CB8AC3E}">
        <p14:creationId xmlns:p14="http://schemas.microsoft.com/office/powerpoint/2010/main" val="264363734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dirty="0"/>
              <a:t>Sylva Žáková Talpová, Jan Žák</a:t>
            </a:r>
          </a:p>
        </p:txBody>
      </p:sp>
      <p:sp>
        <p:nvSpPr>
          <p:cNvPr id="3" name="Zástupný symbol pro číslo snímku 2"/>
          <p:cNvSpPr>
            <a:spLocks noGrp="1"/>
          </p:cNvSpPr>
          <p:nvPr>
            <p:ph type="sldNum" sz="quarter" idx="11"/>
          </p:nvPr>
        </p:nvSpPr>
        <p:spPr/>
        <p:txBody>
          <a:bodyPr/>
          <a:lstStyle/>
          <a:p>
            <a:fld id="{0DE708CC-0C3F-4567-9698-B54C0F35BD31}" type="slidenum">
              <a:rPr lang="cs-CZ" altLang="cs-CZ" smtClean="0"/>
              <a:pPr/>
              <a:t>51</a:t>
            </a:fld>
            <a:endParaRPr lang="cs-CZ" altLang="cs-CZ" dirty="0"/>
          </a:p>
        </p:txBody>
      </p:sp>
      <p:sp>
        <p:nvSpPr>
          <p:cNvPr id="4" name="Nadpis 3"/>
          <p:cNvSpPr>
            <a:spLocks noGrp="1"/>
          </p:cNvSpPr>
          <p:nvPr>
            <p:ph type="title"/>
          </p:nvPr>
        </p:nvSpPr>
        <p:spPr/>
        <p:txBody>
          <a:bodyPr/>
          <a:lstStyle/>
          <a:p>
            <a:r>
              <a:rPr lang="cs-CZ" dirty="0"/>
              <a:t>3. část</a:t>
            </a:r>
          </a:p>
        </p:txBody>
      </p:sp>
      <p:sp>
        <p:nvSpPr>
          <p:cNvPr id="5" name="Podnadpis 4"/>
          <p:cNvSpPr>
            <a:spLocks noGrp="1"/>
          </p:cNvSpPr>
          <p:nvPr>
            <p:ph type="subTitle" idx="1"/>
          </p:nvPr>
        </p:nvSpPr>
        <p:spPr/>
        <p:txBody>
          <a:bodyPr/>
          <a:lstStyle/>
          <a:p>
            <a:pPr algn="ctr"/>
            <a:r>
              <a:rPr lang="cs-CZ" sz="4400" dirty="0"/>
              <a:t>Realizace a ukončení projektu</a:t>
            </a:r>
          </a:p>
        </p:txBody>
      </p:sp>
    </p:spTree>
    <p:extLst>
      <p:ext uri="{BB962C8B-B14F-4D97-AF65-F5344CB8AC3E}">
        <p14:creationId xmlns:p14="http://schemas.microsoft.com/office/powerpoint/2010/main" val="37817233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solidFill>
            <a:srgbClr val="92D050"/>
          </a:solidFill>
        </p:spPr>
        <p:txBody>
          <a:bodyPr/>
          <a:lstStyle/>
          <a:p>
            <a:pPr marL="0" indent="0" algn="ctr">
              <a:buNone/>
            </a:pPr>
            <a:endParaRPr lang="cs-CZ" sz="5500" dirty="0">
              <a:solidFill>
                <a:schemeClr val="bg1"/>
              </a:solidFill>
            </a:endParaRPr>
          </a:p>
          <a:p>
            <a:pPr marL="0" indent="0" algn="ctr">
              <a:buNone/>
            </a:pPr>
            <a:r>
              <a:rPr lang="cs-CZ" sz="5500" dirty="0">
                <a:solidFill>
                  <a:schemeClr val="bg1"/>
                </a:solidFill>
              </a:rPr>
              <a:t>Realizace a kontrola</a:t>
            </a:r>
          </a:p>
        </p:txBody>
      </p:sp>
      <p:sp>
        <p:nvSpPr>
          <p:cNvPr id="2" name="Zástupný symbol pro zápatí 1"/>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cs-CZ" altLang="cs-CZ" sz="1200" b="0" i="0" u="none" strike="noStrike" kern="1200" cap="none" spc="0" normalizeH="0" baseline="0" noProof="0">
                <a:ln>
                  <a:noFill/>
                </a:ln>
                <a:solidFill>
                  <a:srgbClr val="0000DC"/>
                </a:solidFill>
                <a:effectLst/>
                <a:uLnTx/>
                <a:uFillTx/>
                <a:latin typeface="Arial"/>
                <a:ea typeface="+mn-ea"/>
                <a:cs typeface="+mn-cs"/>
              </a:rPr>
              <a:t>Sylva Žáková Talpová, Jan Žák</a:t>
            </a:r>
            <a:endParaRPr kumimoji="0" lang="cs-CZ" altLang="cs-CZ" sz="1200" b="0" i="0" u="none" strike="noStrike" kern="1200" cap="none" spc="0" normalizeH="0" baseline="0" noProof="0" dirty="0">
              <a:ln>
                <a:noFill/>
              </a:ln>
              <a:solidFill>
                <a:srgbClr val="0000DC"/>
              </a:solidFill>
              <a:effectLst/>
              <a:uLnTx/>
              <a:uFillTx/>
              <a:latin typeface="Arial"/>
              <a:ea typeface="+mn-ea"/>
              <a:cs typeface="+mn-cs"/>
            </a:endParaRPr>
          </a:p>
        </p:txBody>
      </p:sp>
      <p:sp>
        <p:nvSpPr>
          <p:cNvPr id="4" name="Zástupný symbol pro číslo snímku 3"/>
          <p:cNvSpPr>
            <a:spLocks noGrp="1"/>
          </p:cNvSpPr>
          <p:nvPr>
            <p:ph type="sldNum"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0970407D-EE58-4A0B-824B-1D3AE42DD9CF}" type="slidenum">
              <a:rPr kumimoji="0" lang="cs-CZ" altLang="cs-CZ" sz="1200" b="0" i="0" u="none" strike="noStrike" kern="1200" cap="none" spc="0" normalizeH="0" baseline="0" noProof="0" smtClean="0">
                <a:ln>
                  <a:noFill/>
                </a:ln>
                <a:solidFill>
                  <a:srgbClr val="0000DC"/>
                </a:solidFill>
                <a:effectLst/>
                <a:uLnTx/>
                <a:uFillTx/>
                <a:latin typeface="Arial"/>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52</a:t>
            </a:fld>
            <a:endParaRPr kumimoji="0" lang="cs-CZ" altLang="cs-CZ" sz="1200" b="0" i="0" u="none" strike="noStrike" kern="1200" cap="none" spc="0" normalizeH="0" baseline="0" noProof="0" dirty="0">
              <a:ln>
                <a:noFill/>
              </a:ln>
              <a:solidFill>
                <a:srgbClr val="0000DC"/>
              </a:solidFill>
              <a:effectLst/>
              <a:uLnTx/>
              <a:uFillTx/>
              <a:latin typeface="Arial"/>
              <a:ea typeface="+mn-ea"/>
              <a:cs typeface="+mn-cs"/>
            </a:endParaRPr>
          </a:p>
        </p:txBody>
      </p:sp>
    </p:spTree>
    <p:extLst>
      <p:ext uri="{BB962C8B-B14F-4D97-AF65-F5344CB8AC3E}">
        <p14:creationId xmlns:p14="http://schemas.microsoft.com/office/powerpoint/2010/main" val="280826245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Realizace projektu</a:t>
            </a:r>
          </a:p>
        </p:txBody>
      </p:sp>
      <p:sp>
        <p:nvSpPr>
          <p:cNvPr id="3" name="Zástupný symbol pro obsah 2"/>
          <p:cNvSpPr>
            <a:spLocks noGrp="1"/>
          </p:cNvSpPr>
          <p:nvPr>
            <p:ph idx="1"/>
          </p:nvPr>
        </p:nvSpPr>
        <p:spPr/>
        <p:txBody>
          <a:bodyPr/>
          <a:lstStyle/>
          <a:p>
            <a:r>
              <a:rPr lang="cs-CZ" dirty="0"/>
              <a:t>Plán projektu schválen </a:t>
            </a:r>
          </a:p>
          <a:p>
            <a:r>
              <a:rPr lang="cs-CZ" dirty="0"/>
              <a:t>Rozpočet, harmonogram, WBS – </a:t>
            </a:r>
            <a:r>
              <a:rPr lang="cs-CZ" dirty="0" err="1"/>
              <a:t>baseline</a:t>
            </a:r>
            <a:endParaRPr lang="cs-CZ" dirty="0"/>
          </a:p>
          <a:p>
            <a:r>
              <a:rPr lang="cs-CZ" dirty="0"/>
              <a:t>Plány – rizika, zainteresované strany</a:t>
            </a:r>
          </a:p>
          <a:p>
            <a:r>
              <a:rPr lang="cs-CZ" dirty="0" err="1"/>
              <a:t>Kick-off</a:t>
            </a:r>
            <a:r>
              <a:rPr lang="cs-CZ" dirty="0"/>
              <a:t> meeting</a:t>
            </a:r>
          </a:p>
        </p:txBody>
      </p:sp>
      <p:sp>
        <p:nvSpPr>
          <p:cNvPr id="4" name="Zaoblený obdélníkový popisek 3"/>
          <p:cNvSpPr/>
          <p:nvPr/>
        </p:nvSpPr>
        <p:spPr>
          <a:xfrm>
            <a:off x="5707781" y="4937760"/>
            <a:ext cx="5496338" cy="1021556"/>
          </a:xfrm>
          <a:prstGeom prst="wedgeRoundRectCallout">
            <a:avLst/>
          </a:prstGeom>
          <a:ln/>
        </p:spPr>
        <p:style>
          <a:lnRef idx="1">
            <a:schemeClr val="dk1"/>
          </a:lnRef>
          <a:fillRef idx="2">
            <a:schemeClr val="dk1"/>
          </a:fillRef>
          <a:effectRef idx="1">
            <a:schemeClr val="dk1"/>
          </a:effectRef>
          <a:fontRef idx="minor">
            <a:schemeClr val="dk1"/>
          </a:fontRef>
        </p:style>
        <p:txBody>
          <a:bodyPr wrap="square">
            <a:spAutoFit/>
          </a:bodyPr>
          <a:lstStyle/>
          <a:p>
            <a:pPr marL="457200" marR="0" lvl="1" indent="0" algn="l" defTabSz="914400" rtl="0" eaLnBrk="1" fontAlgn="base" latinLnBrk="0" hangingPunct="1">
              <a:lnSpc>
                <a:spcPct val="100000"/>
              </a:lnSpc>
              <a:spcBef>
                <a:spcPct val="0"/>
              </a:spcBef>
              <a:spcAft>
                <a:spcPct val="0"/>
              </a:spcAft>
              <a:buClrTx/>
              <a:buSzTx/>
              <a:buFontTx/>
              <a:buNone/>
              <a:tabLst/>
              <a:defRPr/>
            </a:pPr>
            <a:r>
              <a:rPr kumimoji="0" lang="en-US" sz="1800" b="0" i="1" u="none" strike="noStrike" kern="1200" cap="none" spc="0" normalizeH="0" baseline="0" noProof="0" dirty="0">
                <a:ln>
                  <a:noFill/>
                </a:ln>
                <a:solidFill>
                  <a:srgbClr val="000000"/>
                </a:solidFill>
                <a:effectLst/>
                <a:uLnTx/>
                <a:uFillTx/>
                <a:latin typeface="Arial"/>
                <a:ea typeface="+mn-ea"/>
                <a:cs typeface="+mn-cs"/>
              </a:rPr>
              <a:t>“If everything seems under control, you're not going fast enough.”</a:t>
            </a:r>
            <a:r>
              <a:rPr kumimoji="0" lang="cs-CZ" sz="1800" b="0" i="1" u="none" strike="noStrike" kern="1200" cap="none" spc="0" normalizeH="0" baseline="0" noProof="0" dirty="0">
                <a:ln>
                  <a:noFill/>
                </a:ln>
                <a:solidFill>
                  <a:srgbClr val="000000"/>
                </a:solidFill>
                <a:effectLst/>
                <a:uLnTx/>
                <a:uFillTx/>
                <a:latin typeface="Arial"/>
                <a:ea typeface="+mn-ea"/>
                <a:cs typeface="+mn-cs"/>
              </a:rPr>
              <a:t> (M. </a:t>
            </a:r>
            <a:r>
              <a:rPr kumimoji="0" lang="cs-CZ" sz="1800" b="0" i="1" u="none" strike="noStrike" kern="1200" cap="none" spc="0" normalizeH="0" baseline="0" noProof="0" dirty="0" err="1">
                <a:ln>
                  <a:noFill/>
                </a:ln>
                <a:solidFill>
                  <a:srgbClr val="000000"/>
                </a:solidFill>
                <a:effectLst/>
                <a:uLnTx/>
                <a:uFillTx/>
                <a:latin typeface="Arial"/>
                <a:ea typeface="+mn-ea"/>
                <a:cs typeface="+mn-cs"/>
              </a:rPr>
              <a:t>Addretti</a:t>
            </a:r>
            <a:r>
              <a:rPr kumimoji="0" lang="cs-CZ" sz="1800" b="0" i="1" u="none" strike="noStrike" kern="1200" cap="none" spc="0" normalizeH="0" baseline="0" noProof="0" dirty="0">
                <a:ln>
                  <a:noFill/>
                </a:ln>
                <a:solidFill>
                  <a:srgbClr val="000000"/>
                </a:solidFill>
                <a:effectLst/>
                <a:uLnTx/>
                <a:uFillTx/>
                <a:latin typeface="Arial"/>
                <a:ea typeface="+mn-ea"/>
                <a:cs typeface="+mn-cs"/>
              </a:rPr>
              <a:t>, </a:t>
            </a:r>
            <a:r>
              <a:rPr kumimoji="0" lang="cs-CZ" sz="1800" b="0" i="1" u="none" strike="noStrike" kern="1200" cap="none" spc="0" normalizeH="0" baseline="0" noProof="0" dirty="0" err="1">
                <a:ln>
                  <a:noFill/>
                </a:ln>
                <a:solidFill>
                  <a:srgbClr val="000000"/>
                </a:solidFill>
                <a:effectLst/>
                <a:uLnTx/>
                <a:uFillTx/>
                <a:latin typeface="Arial"/>
                <a:ea typeface="+mn-ea"/>
                <a:cs typeface="+mn-cs"/>
              </a:rPr>
              <a:t>winner</a:t>
            </a:r>
            <a:r>
              <a:rPr kumimoji="0" lang="cs-CZ" sz="1800" b="0" i="1" u="none" strike="noStrike" kern="1200" cap="none" spc="0" normalizeH="0" baseline="0" noProof="0" dirty="0">
                <a:ln>
                  <a:noFill/>
                </a:ln>
                <a:solidFill>
                  <a:srgbClr val="000000"/>
                </a:solidFill>
                <a:effectLst/>
                <a:uLnTx/>
                <a:uFillTx/>
                <a:latin typeface="Arial"/>
                <a:ea typeface="+mn-ea"/>
                <a:cs typeface="+mn-cs"/>
              </a:rPr>
              <a:t> </a:t>
            </a:r>
            <a:r>
              <a:rPr kumimoji="0" lang="cs-CZ" sz="1800" b="0" i="1" u="none" strike="noStrike" kern="1200" cap="none" spc="0" normalizeH="0" baseline="0" noProof="0" dirty="0" err="1">
                <a:ln>
                  <a:noFill/>
                </a:ln>
                <a:solidFill>
                  <a:srgbClr val="000000"/>
                </a:solidFill>
                <a:effectLst/>
                <a:uLnTx/>
                <a:uFillTx/>
                <a:latin typeface="Arial"/>
                <a:ea typeface="+mn-ea"/>
                <a:cs typeface="+mn-cs"/>
              </a:rPr>
              <a:t>of</a:t>
            </a:r>
            <a:r>
              <a:rPr kumimoji="0" lang="cs-CZ" sz="1800" b="0" i="1" u="none" strike="noStrike" kern="1200" cap="none" spc="0" normalizeH="0" baseline="0" noProof="0" dirty="0">
                <a:ln>
                  <a:noFill/>
                </a:ln>
                <a:solidFill>
                  <a:srgbClr val="000000"/>
                </a:solidFill>
                <a:effectLst/>
                <a:uLnTx/>
                <a:uFillTx/>
                <a:latin typeface="Arial"/>
                <a:ea typeface="+mn-ea"/>
                <a:cs typeface="+mn-cs"/>
              </a:rPr>
              <a:t> </a:t>
            </a:r>
            <a:r>
              <a:rPr kumimoji="0" lang="cs-CZ" sz="1800" b="0" i="1" u="none" strike="noStrike" kern="1200" cap="none" spc="0" normalizeH="0" baseline="0" noProof="0" dirty="0" err="1">
                <a:ln>
                  <a:noFill/>
                </a:ln>
                <a:solidFill>
                  <a:srgbClr val="000000"/>
                </a:solidFill>
                <a:effectLst/>
                <a:uLnTx/>
                <a:uFillTx/>
                <a:latin typeface="Arial"/>
                <a:ea typeface="+mn-ea"/>
                <a:cs typeface="+mn-cs"/>
              </a:rPr>
              <a:t>the</a:t>
            </a:r>
            <a:r>
              <a:rPr kumimoji="0" lang="cs-CZ" sz="1800" b="0" i="1" u="none" strike="noStrike" kern="1200" cap="none" spc="0" normalizeH="0" baseline="0" noProof="0" dirty="0">
                <a:ln>
                  <a:noFill/>
                </a:ln>
                <a:solidFill>
                  <a:srgbClr val="000000"/>
                </a:solidFill>
                <a:effectLst/>
                <a:uLnTx/>
                <a:uFillTx/>
                <a:latin typeface="Arial"/>
                <a:ea typeface="+mn-ea"/>
                <a:cs typeface="+mn-cs"/>
              </a:rPr>
              <a:t> </a:t>
            </a:r>
            <a:r>
              <a:rPr kumimoji="0" lang="en-US" sz="1800" b="0" i="1" u="none" strike="noStrike" kern="1200" cap="none" spc="0" normalizeH="0" baseline="0" noProof="0" dirty="0">
                <a:ln>
                  <a:noFill/>
                </a:ln>
                <a:solidFill>
                  <a:srgbClr val="000000"/>
                </a:solidFill>
                <a:effectLst/>
                <a:uLnTx/>
                <a:uFillTx/>
                <a:latin typeface="Arial"/>
                <a:ea typeface="+mn-ea"/>
                <a:cs typeface="+mn-cs"/>
              </a:rPr>
              <a:t>1978 Formula One World Championship</a:t>
            </a:r>
            <a:r>
              <a:rPr kumimoji="0" lang="cs-CZ" sz="1800" b="0" i="1" u="none" strike="noStrike" kern="1200" cap="none" spc="0" normalizeH="0" baseline="0" noProof="0" dirty="0">
                <a:ln>
                  <a:noFill/>
                </a:ln>
                <a:solidFill>
                  <a:srgbClr val="000000"/>
                </a:solidFill>
                <a:effectLst/>
                <a:uLnTx/>
                <a:uFillTx/>
                <a:latin typeface="Arial"/>
                <a:ea typeface="+mn-ea"/>
                <a:cs typeface="+mn-cs"/>
              </a:rPr>
              <a:t>)</a:t>
            </a:r>
          </a:p>
        </p:txBody>
      </p:sp>
    </p:spTree>
    <p:extLst>
      <p:ext uri="{BB962C8B-B14F-4D97-AF65-F5344CB8AC3E}">
        <p14:creationId xmlns:p14="http://schemas.microsoft.com/office/powerpoint/2010/main" val="93635148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Realizace projektu</a:t>
            </a:r>
          </a:p>
        </p:txBody>
      </p:sp>
      <p:sp>
        <p:nvSpPr>
          <p:cNvPr id="3" name="Zástupný symbol pro obsah 2"/>
          <p:cNvSpPr>
            <a:spLocks noGrp="1"/>
          </p:cNvSpPr>
          <p:nvPr>
            <p:ph idx="1"/>
          </p:nvPr>
        </p:nvSpPr>
        <p:spPr/>
        <p:txBody>
          <a:bodyPr/>
          <a:lstStyle/>
          <a:p>
            <a:r>
              <a:rPr lang="cs-CZ" dirty="0"/>
              <a:t>Reportování</a:t>
            </a:r>
          </a:p>
          <a:p>
            <a:r>
              <a:rPr lang="cs-CZ" dirty="0"/>
              <a:t>Srovnávání skutečnosti s plánem</a:t>
            </a:r>
          </a:p>
          <a:p>
            <a:endParaRPr lang="cs-CZ" dirty="0"/>
          </a:p>
          <a:p>
            <a:pPr lvl="1"/>
            <a:r>
              <a:rPr lang="cs-CZ" sz="2531" dirty="0"/>
              <a:t>Procenta dokončenosti</a:t>
            </a:r>
          </a:p>
          <a:p>
            <a:pPr lvl="1"/>
            <a:r>
              <a:rPr lang="cs-CZ" sz="2531" dirty="0"/>
              <a:t>Project status/</a:t>
            </a:r>
            <a:r>
              <a:rPr lang="cs-CZ" sz="2531" dirty="0" err="1"/>
              <a:t>stage</a:t>
            </a:r>
            <a:endParaRPr lang="cs-CZ" sz="2531" dirty="0"/>
          </a:p>
          <a:p>
            <a:pPr lvl="1"/>
            <a:r>
              <a:rPr lang="cs-CZ" sz="2531" dirty="0" err="1"/>
              <a:t>Milestones</a:t>
            </a:r>
            <a:r>
              <a:rPr lang="cs-CZ" sz="2531" dirty="0"/>
              <a:t> trend </a:t>
            </a:r>
            <a:r>
              <a:rPr lang="cs-CZ" sz="2531" dirty="0" err="1"/>
              <a:t>analysis</a:t>
            </a:r>
            <a:endParaRPr lang="cs-CZ" sz="2531" dirty="0"/>
          </a:p>
          <a:p>
            <a:pPr lvl="1"/>
            <a:r>
              <a:rPr lang="cs-CZ" sz="2531" dirty="0" err="1"/>
              <a:t>Earned</a:t>
            </a:r>
            <a:r>
              <a:rPr lang="cs-CZ" sz="2531" dirty="0"/>
              <a:t> </a:t>
            </a:r>
            <a:r>
              <a:rPr lang="cs-CZ" sz="2531" dirty="0" err="1"/>
              <a:t>Value</a:t>
            </a:r>
            <a:r>
              <a:rPr lang="cs-CZ" sz="2531" dirty="0"/>
              <a:t> Management (EVM)</a:t>
            </a:r>
          </a:p>
        </p:txBody>
      </p:sp>
    </p:spTree>
    <p:extLst>
      <p:ext uri="{BB962C8B-B14F-4D97-AF65-F5344CB8AC3E}">
        <p14:creationId xmlns:p14="http://schemas.microsoft.com/office/powerpoint/2010/main" val="410421373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Earned</a:t>
            </a:r>
            <a:r>
              <a:rPr lang="cs-CZ" dirty="0"/>
              <a:t> </a:t>
            </a:r>
            <a:r>
              <a:rPr lang="cs-CZ" dirty="0" err="1"/>
              <a:t>Value</a:t>
            </a:r>
            <a:r>
              <a:rPr lang="cs-CZ" dirty="0"/>
              <a:t> Management - EVM</a:t>
            </a:r>
          </a:p>
        </p:txBody>
      </p:sp>
      <p:sp>
        <p:nvSpPr>
          <p:cNvPr id="3" name="Zástupný symbol pro obsah 2"/>
          <p:cNvSpPr>
            <a:spLocks noGrp="1"/>
          </p:cNvSpPr>
          <p:nvPr>
            <p:ph idx="1"/>
          </p:nvPr>
        </p:nvSpPr>
        <p:spPr/>
        <p:txBody>
          <a:bodyPr/>
          <a:lstStyle/>
          <a:p>
            <a:r>
              <a:rPr lang="cs-CZ" dirty="0"/>
              <a:t>A </a:t>
            </a:r>
            <a:r>
              <a:rPr lang="cs-CZ" dirty="0" err="1"/>
              <a:t>way</a:t>
            </a:r>
            <a:r>
              <a:rPr lang="cs-CZ" dirty="0"/>
              <a:t> to </a:t>
            </a:r>
            <a:r>
              <a:rPr lang="cs-CZ" sz="3094" dirty="0" err="1"/>
              <a:t>measure</a:t>
            </a:r>
            <a:r>
              <a:rPr lang="cs-CZ" sz="3094" dirty="0"/>
              <a:t> and </a:t>
            </a:r>
            <a:r>
              <a:rPr lang="cs-CZ" sz="3094" dirty="0" err="1"/>
              <a:t>evaluate</a:t>
            </a:r>
            <a:r>
              <a:rPr lang="cs-CZ" sz="3094" dirty="0"/>
              <a:t> </a:t>
            </a:r>
            <a:r>
              <a:rPr lang="cs-CZ" dirty="0" err="1"/>
              <a:t>the</a:t>
            </a:r>
            <a:r>
              <a:rPr lang="cs-CZ" dirty="0"/>
              <a:t> </a:t>
            </a:r>
            <a:r>
              <a:rPr lang="cs-CZ" dirty="0" err="1"/>
              <a:t>project</a:t>
            </a:r>
            <a:r>
              <a:rPr lang="cs-CZ" dirty="0"/>
              <a:t> performance</a:t>
            </a:r>
          </a:p>
          <a:p>
            <a:r>
              <a:rPr lang="cs-CZ" sz="3094" dirty="0" err="1"/>
              <a:t>Compares</a:t>
            </a:r>
            <a:r>
              <a:rPr lang="cs-CZ" dirty="0"/>
              <a:t> </a:t>
            </a:r>
            <a:r>
              <a:rPr lang="cs-CZ" dirty="0" err="1"/>
              <a:t>the</a:t>
            </a:r>
            <a:r>
              <a:rPr lang="cs-CZ" dirty="0"/>
              <a:t> </a:t>
            </a:r>
            <a:r>
              <a:rPr lang="cs-CZ" dirty="0" err="1"/>
              <a:t>amount</a:t>
            </a:r>
            <a:r>
              <a:rPr lang="cs-CZ" dirty="0"/>
              <a:t> </a:t>
            </a:r>
            <a:r>
              <a:rPr lang="cs-CZ" dirty="0" err="1"/>
              <a:t>of</a:t>
            </a:r>
            <a:r>
              <a:rPr lang="cs-CZ" dirty="0"/>
              <a:t> </a:t>
            </a:r>
            <a:r>
              <a:rPr lang="cs-CZ" dirty="0" err="1"/>
              <a:t>work</a:t>
            </a:r>
            <a:r>
              <a:rPr lang="cs-CZ" dirty="0"/>
              <a:t> </a:t>
            </a:r>
            <a:r>
              <a:rPr lang="cs-CZ" dirty="0" err="1"/>
              <a:t>planned</a:t>
            </a:r>
            <a:r>
              <a:rPr lang="cs-CZ" dirty="0"/>
              <a:t> </a:t>
            </a:r>
            <a:r>
              <a:rPr lang="cs-CZ" dirty="0" err="1"/>
              <a:t>with</a:t>
            </a:r>
            <a:r>
              <a:rPr lang="cs-CZ" dirty="0"/>
              <a:t> </a:t>
            </a:r>
            <a:r>
              <a:rPr lang="cs-CZ" dirty="0" err="1"/>
              <a:t>what</a:t>
            </a:r>
            <a:r>
              <a:rPr lang="cs-CZ" dirty="0"/>
              <a:t> </a:t>
            </a:r>
            <a:r>
              <a:rPr lang="cs-CZ" dirty="0" err="1"/>
              <a:t>is</a:t>
            </a:r>
            <a:r>
              <a:rPr lang="cs-CZ" dirty="0"/>
              <a:t> </a:t>
            </a:r>
            <a:r>
              <a:rPr lang="cs-CZ" dirty="0" err="1"/>
              <a:t>actually</a:t>
            </a:r>
            <a:r>
              <a:rPr lang="cs-CZ" dirty="0"/>
              <a:t> </a:t>
            </a:r>
            <a:r>
              <a:rPr lang="cs-CZ" dirty="0" err="1"/>
              <a:t>accomplished</a:t>
            </a:r>
            <a:r>
              <a:rPr lang="cs-CZ" dirty="0"/>
              <a:t> to </a:t>
            </a:r>
            <a:r>
              <a:rPr lang="cs-CZ" dirty="0" err="1"/>
              <a:t>determine</a:t>
            </a:r>
            <a:r>
              <a:rPr lang="cs-CZ" dirty="0"/>
              <a:t> </a:t>
            </a:r>
            <a:r>
              <a:rPr lang="cs-CZ" dirty="0" err="1"/>
              <a:t>whether</a:t>
            </a:r>
            <a:r>
              <a:rPr lang="cs-CZ" dirty="0"/>
              <a:t> </a:t>
            </a:r>
            <a:r>
              <a:rPr lang="cs-CZ" dirty="0" err="1"/>
              <a:t>the</a:t>
            </a:r>
            <a:r>
              <a:rPr lang="cs-CZ" dirty="0"/>
              <a:t> </a:t>
            </a:r>
            <a:r>
              <a:rPr lang="cs-CZ" dirty="0" err="1"/>
              <a:t>project</a:t>
            </a:r>
            <a:r>
              <a:rPr lang="cs-CZ" dirty="0"/>
              <a:t> </a:t>
            </a:r>
            <a:r>
              <a:rPr lang="cs-CZ" dirty="0" err="1"/>
              <a:t>is</a:t>
            </a:r>
            <a:r>
              <a:rPr lang="cs-CZ" dirty="0"/>
              <a:t> on </a:t>
            </a:r>
            <a:r>
              <a:rPr lang="cs-CZ" dirty="0" err="1"/>
              <a:t>the</a:t>
            </a:r>
            <a:r>
              <a:rPr lang="cs-CZ" dirty="0"/>
              <a:t> track</a:t>
            </a:r>
          </a:p>
          <a:p>
            <a:r>
              <a:rPr lang="cs-CZ" dirty="0" err="1"/>
              <a:t>Appropriate</a:t>
            </a:r>
            <a:r>
              <a:rPr lang="cs-CZ" dirty="0"/>
              <a:t> </a:t>
            </a:r>
            <a:r>
              <a:rPr lang="cs-CZ" dirty="0" err="1"/>
              <a:t>for</a:t>
            </a:r>
            <a:r>
              <a:rPr lang="cs-CZ" dirty="0"/>
              <a:t> </a:t>
            </a:r>
            <a:r>
              <a:rPr lang="cs-CZ" dirty="0" err="1"/>
              <a:t>projects</a:t>
            </a:r>
            <a:r>
              <a:rPr lang="cs-CZ" dirty="0"/>
              <a:t> </a:t>
            </a:r>
            <a:r>
              <a:rPr lang="cs-CZ" dirty="0" err="1"/>
              <a:t>with</a:t>
            </a:r>
            <a:r>
              <a:rPr lang="cs-CZ" dirty="0"/>
              <a:t> more </a:t>
            </a:r>
            <a:r>
              <a:rPr lang="cs-CZ" dirty="0" err="1"/>
              <a:t>or</a:t>
            </a:r>
            <a:r>
              <a:rPr lang="cs-CZ" dirty="0"/>
              <a:t> </a:t>
            </a:r>
            <a:r>
              <a:rPr lang="cs-CZ" dirty="0" err="1"/>
              <a:t>less</a:t>
            </a:r>
            <a:r>
              <a:rPr lang="cs-CZ" dirty="0"/>
              <a:t> </a:t>
            </a:r>
            <a:r>
              <a:rPr lang="cs-CZ" dirty="0" err="1"/>
              <a:t>stable</a:t>
            </a:r>
            <a:r>
              <a:rPr lang="cs-CZ" dirty="0"/>
              <a:t> </a:t>
            </a:r>
            <a:r>
              <a:rPr lang="cs-CZ" dirty="0" err="1"/>
              <a:t>scope</a:t>
            </a:r>
            <a:r>
              <a:rPr lang="cs-CZ" dirty="0"/>
              <a:t> (</a:t>
            </a:r>
            <a:r>
              <a:rPr lang="cs-CZ" dirty="0" err="1"/>
              <a:t>investment</a:t>
            </a:r>
            <a:r>
              <a:rPr lang="cs-CZ" dirty="0"/>
              <a:t> </a:t>
            </a:r>
            <a:r>
              <a:rPr lang="cs-CZ" dirty="0" err="1"/>
              <a:t>property</a:t>
            </a:r>
            <a:r>
              <a:rPr lang="cs-CZ" dirty="0"/>
              <a:t> </a:t>
            </a:r>
            <a:r>
              <a:rPr lang="cs-CZ" dirty="0" err="1"/>
              <a:t>construction</a:t>
            </a:r>
            <a:r>
              <a:rPr lang="cs-CZ" dirty="0"/>
              <a:t> </a:t>
            </a:r>
            <a:r>
              <a:rPr lang="cs-CZ" dirty="0" err="1"/>
              <a:t>etc</a:t>
            </a:r>
            <a:r>
              <a:rPr lang="cs-CZ" dirty="0"/>
              <a:t>.)</a:t>
            </a:r>
          </a:p>
        </p:txBody>
      </p:sp>
    </p:spTree>
    <p:extLst>
      <p:ext uri="{BB962C8B-B14F-4D97-AF65-F5344CB8AC3E}">
        <p14:creationId xmlns:p14="http://schemas.microsoft.com/office/powerpoint/2010/main" val="376982070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EVM: </a:t>
            </a:r>
            <a:r>
              <a:rPr lang="cs-CZ" dirty="0" err="1"/>
              <a:t>Planned</a:t>
            </a:r>
            <a:r>
              <a:rPr lang="cs-CZ" dirty="0"/>
              <a:t> </a:t>
            </a:r>
            <a:r>
              <a:rPr lang="cs-CZ" dirty="0" err="1"/>
              <a:t>Value</a:t>
            </a:r>
            <a:endParaRPr lang="cs-CZ" dirty="0"/>
          </a:p>
        </p:txBody>
      </p:sp>
      <p:sp>
        <p:nvSpPr>
          <p:cNvPr id="3" name="Zástupný symbol pro obsah 2"/>
          <p:cNvSpPr>
            <a:spLocks noGrp="1"/>
          </p:cNvSpPr>
          <p:nvPr>
            <p:ph idx="1"/>
          </p:nvPr>
        </p:nvSpPr>
        <p:spPr/>
        <p:txBody>
          <a:bodyPr/>
          <a:lstStyle/>
          <a:p>
            <a:pPr marL="0" indent="0">
              <a:buNone/>
            </a:pPr>
            <a:r>
              <a:rPr lang="cs-CZ" b="1" dirty="0" err="1"/>
              <a:t>Planned</a:t>
            </a:r>
            <a:r>
              <a:rPr lang="cs-CZ" b="1" dirty="0"/>
              <a:t> </a:t>
            </a:r>
            <a:r>
              <a:rPr lang="cs-CZ" b="1" dirty="0" err="1"/>
              <a:t>value</a:t>
            </a:r>
            <a:r>
              <a:rPr lang="cs-CZ" b="1" dirty="0"/>
              <a:t> (PV)</a:t>
            </a:r>
          </a:p>
          <a:p>
            <a:r>
              <a:rPr lang="en-US" dirty="0"/>
              <a:t>the planned cost of work scheduled to be done in a given time period</a:t>
            </a:r>
            <a:endParaRPr lang="cs-CZ" dirty="0"/>
          </a:p>
        </p:txBody>
      </p:sp>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8062" t="54168" r="40969" b="15833"/>
          <a:stretch/>
        </p:blipFill>
        <p:spPr bwMode="auto">
          <a:xfrm>
            <a:off x="2349334" y="3303715"/>
            <a:ext cx="7437152" cy="30618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7570856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EVM: </a:t>
            </a:r>
            <a:r>
              <a:rPr lang="cs-CZ" dirty="0" err="1"/>
              <a:t>Planned</a:t>
            </a:r>
            <a:r>
              <a:rPr lang="cs-CZ" dirty="0"/>
              <a:t> </a:t>
            </a:r>
            <a:r>
              <a:rPr lang="cs-CZ" dirty="0" err="1"/>
              <a:t>value</a:t>
            </a:r>
            <a:endParaRPr lang="cs-CZ" dirty="0"/>
          </a:p>
        </p:txBody>
      </p:sp>
      <p:sp>
        <p:nvSpPr>
          <p:cNvPr id="3" name="Zástupný symbol pro obsah 2"/>
          <p:cNvSpPr>
            <a:spLocks noGrp="1"/>
          </p:cNvSpPr>
          <p:nvPr>
            <p:ph idx="1"/>
          </p:nvPr>
        </p:nvSpPr>
        <p:spPr/>
        <p:txBody>
          <a:bodyPr/>
          <a:lstStyle/>
          <a:p>
            <a:pPr marL="0" indent="0">
              <a:buNone/>
            </a:pPr>
            <a:r>
              <a:rPr lang="cs-CZ" dirty="0"/>
              <a:t>EXAMPLE</a:t>
            </a:r>
          </a:p>
          <a:p>
            <a:pPr marL="0" indent="0">
              <a:buNone/>
            </a:pPr>
            <a:r>
              <a:rPr lang="cs-CZ" i="1" dirty="0" err="1"/>
              <a:t>According</a:t>
            </a:r>
            <a:r>
              <a:rPr lang="cs-CZ" i="1" dirty="0"/>
              <a:t> to </a:t>
            </a:r>
            <a:r>
              <a:rPr lang="cs-CZ" i="1" dirty="0" err="1"/>
              <a:t>the</a:t>
            </a:r>
            <a:r>
              <a:rPr lang="cs-CZ" i="1" dirty="0"/>
              <a:t> </a:t>
            </a:r>
            <a:r>
              <a:rPr lang="cs-CZ" i="1" dirty="0" err="1"/>
              <a:t>plan</a:t>
            </a:r>
            <a:r>
              <a:rPr lang="cs-CZ" i="1" dirty="0"/>
              <a:t>, 3 </a:t>
            </a:r>
            <a:r>
              <a:rPr lang="cs-CZ" i="1" dirty="0" err="1"/>
              <a:t>employees</a:t>
            </a:r>
            <a:r>
              <a:rPr lang="cs-CZ" i="1" dirty="0"/>
              <a:t> </a:t>
            </a:r>
            <a:r>
              <a:rPr lang="cs-CZ" i="1" dirty="0" err="1"/>
              <a:t>should</a:t>
            </a:r>
            <a:r>
              <a:rPr lang="cs-CZ" i="1" dirty="0"/>
              <a:t> </a:t>
            </a:r>
            <a:r>
              <a:rPr lang="cs-CZ" i="1" dirty="0" err="1"/>
              <a:t>work</a:t>
            </a:r>
            <a:r>
              <a:rPr lang="cs-CZ" i="1" dirty="0"/>
              <a:t> on </a:t>
            </a:r>
            <a:r>
              <a:rPr lang="cs-CZ" i="1" dirty="0" err="1"/>
              <a:t>the</a:t>
            </a:r>
            <a:r>
              <a:rPr lang="cs-CZ" i="1" dirty="0"/>
              <a:t> </a:t>
            </a:r>
            <a:r>
              <a:rPr lang="cs-CZ" i="1" dirty="0" err="1"/>
              <a:t>task</a:t>
            </a:r>
            <a:r>
              <a:rPr lang="cs-CZ" i="1" dirty="0"/>
              <a:t> </a:t>
            </a:r>
            <a:r>
              <a:rPr lang="cs-CZ" i="1" dirty="0" err="1"/>
              <a:t>for</a:t>
            </a:r>
            <a:r>
              <a:rPr lang="cs-CZ" i="1" dirty="0"/>
              <a:t> 12 </a:t>
            </a:r>
            <a:r>
              <a:rPr lang="cs-CZ" i="1" dirty="0" err="1"/>
              <a:t>days</a:t>
            </a:r>
            <a:r>
              <a:rPr lang="cs-CZ" i="1" dirty="0"/>
              <a:t>. </a:t>
            </a:r>
          </a:p>
          <a:p>
            <a:pPr marL="0" indent="0">
              <a:buNone/>
            </a:pPr>
            <a:r>
              <a:rPr lang="cs-CZ" i="1" dirty="0" err="1"/>
              <a:t>Control</a:t>
            </a:r>
            <a:r>
              <a:rPr lang="cs-CZ" i="1" dirty="0"/>
              <a:t> </a:t>
            </a:r>
            <a:r>
              <a:rPr lang="cs-CZ" i="1" dirty="0" err="1"/>
              <a:t>time</a:t>
            </a:r>
            <a:r>
              <a:rPr lang="cs-CZ" i="1" dirty="0"/>
              <a:t>: </a:t>
            </a:r>
            <a:r>
              <a:rPr lang="cs-CZ" i="1" dirty="0" err="1"/>
              <a:t>after</a:t>
            </a:r>
            <a:r>
              <a:rPr lang="cs-CZ" i="1" dirty="0"/>
              <a:t> 6 </a:t>
            </a:r>
            <a:r>
              <a:rPr lang="cs-CZ" i="1" dirty="0" err="1"/>
              <a:t>days</a:t>
            </a:r>
            <a:endParaRPr lang="cs-CZ" i="1" dirty="0"/>
          </a:p>
          <a:p>
            <a:pPr marL="0" indent="0">
              <a:buNone/>
            </a:pPr>
            <a:r>
              <a:rPr lang="cs-CZ" i="1" dirty="0" err="1"/>
              <a:t>Planned</a:t>
            </a:r>
            <a:r>
              <a:rPr lang="cs-CZ" i="1" dirty="0"/>
              <a:t> </a:t>
            </a:r>
            <a:r>
              <a:rPr lang="cs-CZ" i="1" dirty="0" err="1"/>
              <a:t>value</a:t>
            </a:r>
            <a:r>
              <a:rPr lang="cs-CZ" i="1" dirty="0"/>
              <a:t> (</a:t>
            </a:r>
            <a:r>
              <a:rPr lang="cs-CZ" i="1" dirty="0" err="1"/>
              <a:t>at</a:t>
            </a:r>
            <a:r>
              <a:rPr lang="cs-CZ" i="1" dirty="0"/>
              <a:t> a </a:t>
            </a:r>
            <a:r>
              <a:rPr lang="cs-CZ" i="1" dirty="0" err="1"/>
              <a:t>control</a:t>
            </a:r>
            <a:r>
              <a:rPr lang="cs-CZ" i="1" dirty="0"/>
              <a:t> </a:t>
            </a:r>
            <a:r>
              <a:rPr lang="cs-CZ" i="1" dirty="0" err="1"/>
              <a:t>time</a:t>
            </a:r>
            <a:r>
              <a:rPr lang="cs-CZ" i="1" dirty="0"/>
              <a:t>) </a:t>
            </a:r>
            <a:r>
              <a:rPr lang="cs-CZ" i="1" dirty="0" err="1"/>
              <a:t>is</a:t>
            </a:r>
            <a:r>
              <a:rPr lang="cs-CZ" i="1" dirty="0"/>
              <a:t> _____ </a:t>
            </a:r>
            <a:r>
              <a:rPr lang="cs-CZ" i="1" dirty="0" err="1"/>
              <a:t>mandays</a:t>
            </a:r>
            <a:r>
              <a:rPr lang="cs-CZ" i="1" dirty="0"/>
              <a:t>.</a:t>
            </a:r>
          </a:p>
        </p:txBody>
      </p:sp>
    </p:spTree>
    <p:extLst>
      <p:ext uri="{BB962C8B-B14F-4D97-AF65-F5344CB8AC3E}">
        <p14:creationId xmlns:p14="http://schemas.microsoft.com/office/powerpoint/2010/main" val="191977462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EVM: </a:t>
            </a:r>
            <a:r>
              <a:rPr lang="cs-CZ" dirty="0" err="1"/>
              <a:t>Earned</a:t>
            </a:r>
            <a:r>
              <a:rPr lang="cs-CZ" dirty="0"/>
              <a:t> </a:t>
            </a:r>
            <a:r>
              <a:rPr lang="cs-CZ" dirty="0" err="1"/>
              <a:t>Value</a:t>
            </a:r>
            <a:endParaRPr lang="cs-CZ" dirty="0"/>
          </a:p>
        </p:txBody>
      </p:sp>
      <p:sp>
        <p:nvSpPr>
          <p:cNvPr id="3" name="Zástupný symbol pro obsah 2"/>
          <p:cNvSpPr>
            <a:spLocks noGrp="1"/>
          </p:cNvSpPr>
          <p:nvPr>
            <p:ph idx="1"/>
          </p:nvPr>
        </p:nvSpPr>
        <p:spPr/>
        <p:txBody>
          <a:bodyPr/>
          <a:lstStyle/>
          <a:p>
            <a:pPr marL="0" indent="0">
              <a:buNone/>
            </a:pPr>
            <a:r>
              <a:rPr lang="cs-CZ" b="1" dirty="0" err="1"/>
              <a:t>Earned</a:t>
            </a:r>
            <a:r>
              <a:rPr lang="cs-CZ" b="1" dirty="0"/>
              <a:t> </a:t>
            </a:r>
            <a:r>
              <a:rPr lang="cs-CZ" b="1" dirty="0" err="1"/>
              <a:t>value</a:t>
            </a:r>
            <a:r>
              <a:rPr lang="cs-CZ" b="1" dirty="0"/>
              <a:t> (EV)</a:t>
            </a:r>
          </a:p>
          <a:p>
            <a:r>
              <a:rPr lang="en-US" dirty="0"/>
              <a:t>the planned cost of work actually performed in a given time period</a:t>
            </a:r>
            <a:endParaRPr lang="cs-CZ" dirty="0"/>
          </a:p>
          <a:p>
            <a:r>
              <a:rPr lang="cs-CZ" dirty="0"/>
              <a:t>t</a:t>
            </a:r>
            <a:r>
              <a:rPr lang="en-US" dirty="0"/>
              <a:t>he amount of EV is determined by totaling the cost estimates for the activities that were actually completed in the time period. </a:t>
            </a:r>
            <a:endParaRPr lang="cs-CZ" dirty="0"/>
          </a:p>
          <a:p>
            <a:pPr marL="0" indent="0">
              <a:buNone/>
            </a:pPr>
            <a:endParaRPr lang="cs-CZ" dirty="0"/>
          </a:p>
          <a:p>
            <a:pPr marL="0" indent="0">
              <a:buNone/>
            </a:pPr>
            <a:r>
              <a:rPr lang="cs-CZ" sz="1969" dirty="0"/>
              <a:t>EXAMPLE: </a:t>
            </a:r>
            <a:r>
              <a:rPr lang="cs-CZ" sz="1969" i="1" dirty="0" err="1"/>
              <a:t>According</a:t>
            </a:r>
            <a:r>
              <a:rPr lang="cs-CZ" sz="1969" i="1" dirty="0"/>
              <a:t> to </a:t>
            </a:r>
            <a:r>
              <a:rPr lang="cs-CZ" sz="1969" i="1" dirty="0" err="1"/>
              <a:t>the</a:t>
            </a:r>
            <a:r>
              <a:rPr lang="cs-CZ" sz="1969" i="1" dirty="0"/>
              <a:t> </a:t>
            </a:r>
            <a:r>
              <a:rPr lang="cs-CZ" sz="1969" i="1" dirty="0" err="1"/>
              <a:t>plan</a:t>
            </a:r>
            <a:r>
              <a:rPr lang="cs-CZ" sz="1969" i="1" dirty="0"/>
              <a:t>, 3 </a:t>
            </a:r>
            <a:r>
              <a:rPr lang="cs-CZ" sz="1969" i="1" dirty="0" err="1"/>
              <a:t>employees</a:t>
            </a:r>
            <a:r>
              <a:rPr lang="cs-CZ" sz="1969" i="1" dirty="0"/>
              <a:t> </a:t>
            </a:r>
            <a:r>
              <a:rPr lang="cs-CZ" sz="1969" i="1" dirty="0" err="1"/>
              <a:t>should</a:t>
            </a:r>
            <a:r>
              <a:rPr lang="cs-CZ" sz="1969" i="1" dirty="0"/>
              <a:t> </a:t>
            </a:r>
            <a:r>
              <a:rPr lang="cs-CZ" sz="1969" i="1" dirty="0" err="1"/>
              <a:t>work</a:t>
            </a:r>
            <a:r>
              <a:rPr lang="cs-CZ" sz="1969" i="1" dirty="0"/>
              <a:t> on </a:t>
            </a:r>
            <a:r>
              <a:rPr lang="cs-CZ" sz="1969" i="1" dirty="0" err="1"/>
              <a:t>the</a:t>
            </a:r>
            <a:r>
              <a:rPr lang="cs-CZ" sz="1969" i="1" dirty="0"/>
              <a:t> </a:t>
            </a:r>
            <a:r>
              <a:rPr lang="cs-CZ" sz="1969" i="1" dirty="0" err="1"/>
              <a:t>task</a:t>
            </a:r>
            <a:r>
              <a:rPr lang="cs-CZ" sz="1969" i="1" dirty="0"/>
              <a:t> </a:t>
            </a:r>
            <a:r>
              <a:rPr lang="cs-CZ" sz="1969" i="1" dirty="0" err="1"/>
              <a:t>for</a:t>
            </a:r>
            <a:r>
              <a:rPr lang="cs-CZ" sz="1969" i="1" dirty="0"/>
              <a:t> 12 </a:t>
            </a:r>
            <a:r>
              <a:rPr lang="cs-CZ" sz="1969" i="1" dirty="0" err="1"/>
              <a:t>days</a:t>
            </a:r>
            <a:r>
              <a:rPr lang="cs-CZ" sz="1969" i="1" dirty="0"/>
              <a:t>. </a:t>
            </a:r>
          </a:p>
          <a:p>
            <a:pPr marL="0" indent="0">
              <a:buNone/>
            </a:pPr>
            <a:r>
              <a:rPr lang="cs-CZ" sz="1969" i="1" dirty="0"/>
              <a:t>75% </a:t>
            </a:r>
            <a:r>
              <a:rPr lang="cs-CZ" sz="1969" i="1" dirty="0" err="1"/>
              <a:t>of</a:t>
            </a:r>
            <a:r>
              <a:rPr lang="cs-CZ" sz="1969" i="1" dirty="0"/>
              <a:t> </a:t>
            </a:r>
            <a:r>
              <a:rPr lang="cs-CZ" sz="1969" i="1" dirty="0" err="1"/>
              <a:t>the</a:t>
            </a:r>
            <a:r>
              <a:rPr lang="cs-CZ" sz="1969" i="1" dirty="0"/>
              <a:t> </a:t>
            </a:r>
            <a:r>
              <a:rPr lang="cs-CZ" sz="1969" i="1" dirty="0" err="1"/>
              <a:t>task</a:t>
            </a:r>
            <a:r>
              <a:rPr lang="cs-CZ" sz="1969" i="1" dirty="0"/>
              <a:t> </a:t>
            </a:r>
            <a:r>
              <a:rPr lang="cs-CZ" sz="1969" i="1" dirty="0" err="1"/>
              <a:t>is</a:t>
            </a:r>
            <a:r>
              <a:rPr lang="cs-CZ" sz="1969" i="1" dirty="0"/>
              <a:t> </a:t>
            </a:r>
            <a:r>
              <a:rPr lang="cs-CZ" sz="1969" i="1" dirty="0" err="1"/>
              <a:t>ready</a:t>
            </a:r>
            <a:r>
              <a:rPr lang="cs-CZ" sz="1969" i="1" dirty="0"/>
              <a:t> on </a:t>
            </a:r>
            <a:r>
              <a:rPr lang="cs-CZ" sz="1969" i="1" dirty="0" err="1"/>
              <a:t>the</a:t>
            </a:r>
            <a:r>
              <a:rPr lang="cs-CZ" sz="1969" i="1" dirty="0"/>
              <a:t> </a:t>
            </a:r>
            <a:r>
              <a:rPr lang="cs-CZ" sz="1969" i="1" dirty="0" err="1"/>
              <a:t>control</a:t>
            </a:r>
            <a:r>
              <a:rPr lang="cs-CZ" sz="1969" i="1" dirty="0"/>
              <a:t> </a:t>
            </a:r>
            <a:r>
              <a:rPr lang="cs-CZ" sz="1969" i="1" dirty="0" err="1"/>
              <a:t>day</a:t>
            </a:r>
            <a:r>
              <a:rPr lang="cs-CZ" sz="1969" i="1" dirty="0"/>
              <a:t> 6.</a:t>
            </a:r>
          </a:p>
          <a:p>
            <a:r>
              <a:rPr lang="cs-CZ" sz="1969" i="1" dirty="0" err="1"/>
              <a:t>Earned</a:t>
            </a:r>
            <a:r>
              <a:rPr lang="cs-CZ" sz="1969" i="1" dirty="0"/>
              <a:t> </a:t>
            </a:r>
            <a:r>
              <a:rPr lang="cs-CZ" sz="1969" i="1" dirty="0" err="1"/>
              <a:t>value</a:t>
            </a:r>
            <a:r>
              <a:rPr lang="cs-CZ" sz="1969" i="1" dirty="0"/>
              <a:t> </a:t>
            </a:r>
            <a:r>
              <a:rPr lang="cs-CZ" sz="1969" i="1" dirty="0" err="1"/>
              <a:t>is</a:t>
            </a:r>
            <a:r>
              <a:rPr lang="cs-CZ" sz="1969" i="1" dirty="0"/>
              <a:t> _____ </a:t>
            </a:r>
            <a:r>
              <a:rPr lang="cs-CZ" sz="1969" i="1" dirty="0" err="1"/>
              <a:t>mandays</a:t>
            </a:r>
            <a:r>
              <a:rPr lang="cs-CZ" sz="1969" i="1" dirty="0"/>
              <a:t>.</a:t>
            </a:r>
            <a:endParaRPr lang="cs-CZ" i="1" dirty="0"/>
          </a:p>
          <a:p>
            <a:pPr marL="0" indent="0">
              <a:buNone/>
            </a:pPr>
            <a:endParaRPr lang="cs-CZ" dirty="0"/>
          </a:p>
          <a:p>
            <a:endParaRPr lang="cs-CZ" dirty="0"/>
          </a:p>
        </p:txBody>
      </p:sp>
    </p:spTree>
    <p:extLst>
      <p:ext uri="{BB962C8B-B14F-4D97-AF65-F5344CB8AC3E}">
        <p14:creationId xmlns:p14="http://schemas.microsoft.com/office/powerpoint/2010/main" val="160283845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EVM: </a:t>
            </a:r>
            <a:r>
              <a:rPr lang="cs-CZ" dirty="0" err="1"/>
              <a:t>Actual</a:t>
            </a:r>
            <a:r>
              <a:rPr lang="cs-CZ" dirty="0"/>
              <a:t> </a:t>
            </a:r>
            <a:r>
              <a:rPr lang="cs-CZ" dirty="0" err="1"/>
              <a:t>cost</a:t>
            </a:r>
            <a:r>
              <a:rPr lang="cs-CZ" dirty="0"/>
              <a:t>	</a:t>
            </a:r>
          </a:p>
        </p:txBody>
      </p:sp>
      <p:sp>
        <p:nvSpPr>
          <p:cNvPr id="3" name="Zástupný symbol pro obsah 2"/>
          <p:cNvSpPr>
            <a:spLocks noGrp="1"/>
          </p:cNvSpPr>
          <p:nvPr>
            <p:ph idx="1"/>
          </p:nvPr>
        </p:nvSpPr>
        <p:spPr/>
        <p:txBody>
          <a:bodyPr/>
          <a:lstStyle/>
          <a:p>
            <a:pPr marL="0" indent="0">
              <a:buNone/>
            </a:pPr>
            <a:r>
              <a:rPr lang="cs-CZ" b="1" dirty="0" err="1"/>
              <a:t>Actual</a:t>
            </a:r>
            <a:r>
              <a:rPr lang="cs-CZ" b="1" dirty="0"/>
              <a:t> </a:t>
            </a:r>
            <a:r>
              <a:rPr lang="cs-CZ" b="1" dirty="0" err="1"/>
              <a:t>cost</a:t>
            </a:r>
            <a:r>
              <a:rPr lang="cs-CZ" b="1" dirty="0"/>
              <a:t> (AC)</a:t>
            </a:r>
          </a:p>
          <a:p>
            <a:r>
              <a:rPr lang="en-US" dirty="0"/>
              <a:t>determined by totaling the expenditures for the work performed in a given time period</a:t>
            </a:r>
            <a:endParaRPr lang="cs-CZ" dirty="0"/>
          </a:p>
          <a:p>
            <a:pPr marL="0" indent="0">
              <a:buNone/>
            </a:pPr>
            <a:r>
              <a:rPr lang="cs-CZ" sz="2250" dirty="0"/>
              <a:t>EXAMPLE</a:t>
            </a:r>
          </a:p>
          <a:p>
            <a:pPr marL="0" indent="0">
              <a:buNone/>
            </a:pPr>
            <a:r>
              <a:rPr lang="cs-CZ" sz="1969" i="1" dirty="0" err="1"/>
              <a:t>According</a:t>
            </a:r>
            <a:r>
              <a:rPr lang="cs-CZ" sz="1969" i="1" dirty="0"/>
              <a:t> to </a:t>
            </a:r>
            <a:r>
              <a:rPr lang="cs-CZ" sz="1969" i="1" dirty="0" err="1"/>
              <a:t>the</a:t>
            </a:r>
            <a:r>
              <a:rPr lang="cs-CZ" sz="1969" i="1" dirty="0"/>
              <a:t> </a:t>
            </a:r>
            <a:r>
              <a:rPr lang="cs-CZ" sz="1969" i="1" dirty="0" err="1"/>
              <a:t>plan</a:t>
            </a:r>
            <a:r>
              <a:rPr lang="cs-CZ" sz="1969" i="1" dirty="0"/>
              <a:t>, 3 </a:t>
            </a:r>
            <a:r>
              <a:rPr lang="cs-CZ" sz="1969" i="1" dirty="0" err="1"/>
              <a:t>employees</a:t>
            </a:r>
            <a:r>
              <a:rPr lang="cs-CZ" sz="1969" i="1" dirty="0"/>
              <a:t> </a:t>
            </a:r>
            <a:r>
              <a:rPr lang="cs-CZ" sz="1969" i="1" dirty="0" err="1"/>
              <a:t>should</a:t>
            </a:r>
            <a:r>
              <a:rPr lang="cs-CZ" sz="1969" i="1" dirty="0"/>
              <a:t> </a:t>
            </a:r>
            <a:r>
              <a:rPr lang="cs-CZ" sz="1969" i="1" dirty="0" err="1"/>
              <a:t>work</a:t>
            </a:r>
            <a:r>
              <a:rPr lang="cs-CZ" sz="1969" i="1" dirty="0"/>
              <a:t> on </a:t>
            </a:r>
            <a:r>
              <a:rPr lang="cs-CZ" sz="1969" i="1" dirty="0" err="1"/>
              <a:t>the</a:t>
            </a:r>
            <a:r>
              <a:rPr lang="cs-CZ" sz="1969" i="1" dirty="0"/>
              <a:t> </a:t>
            </a:r>
            <a:r>
              <a:rPr lang="cs-CZ" sz="1969" i="1" dirty="0" err="1"/>
              <a:t>task</a:t>
            </a:r>
            <a:r>
              <a:rPr lang="cs-CZ" sz="1969" i="1" dirty="0"/>
              <a:t> </a:t>
            </a:r>
            <a:r>
              <a:rPr lang="cs-CZ" sz="1969" i="1" dirty="0" err="1"/>
              <a:t>for</a:t>
            </a:r>
            <a:r>
              <a:rPr lang="cs-CZ" sz="1969" i="1" dirty="0"/>
              <a:t> 12 </a:t>
            </a:r>
            <a:r>
              <a:rPr lang="cs-CZ" sz="1969" i="1" dirty="0" err="1"/>
              <a:t>days</a:t>
            </a:r>
            <a:r>
              <a:rPr lang="cs-CZ" sz="1969" i="1" dirty="0"/>
              <a:t>.</a:t>
            </a:r>
          </a:p>
          <a:p>
            <a:r>
              <a:rPr lang="cs-CZ" sz="1969" i="1" dirty="0"/>
              <a:t>Report </a:t>
            </a:r>
            <a:r>
              <a:rPr lang="cs-CZ" sz="1969" i="1" dirty="0" err="1"/>
              <a:t>from</a:t>
            </a:r>
            <a:r>
              <a:rPr lang="cs-CZ" sz="1969" i="1" dirty="0"/>
              <a:t> </a:t>
            </a:r>
            <a:r>
              <a:rPr lang="cs-CZ" sz="1969" i="1" dirty="0" err="1"/>
              <a:t>the</a:t>
            </a:r>
            <a:r>
              <a:rPr lang="cs-CZ" sz="1969" i="1" dirty="0"/>
              <a:t> </a:t>
            </a:r>
            <a:r>
              <a:rPr lang="cs-CZ" sz="1969" i="1" dirty="0" err="1"/>
              <a:t>responsible</a:t>
            </a:r>
            <a:r>
              <a:rPr lang="cs-CZ" sz="1969" i="1" dirty="0"/>
              <a:t> </a:t>
            </a:r>
            <a:r>
              <a:rPr lang="cs-CZ" sz="1969" i="1" dirty="0" err="1"/>
              <a:t>employee</a:t>
            </a:r>
            <a:r>
              <a:rPr lang="cs-CZ" sz="1969" i="1" dirty="0"/>
              <a:t> (on a </a:t>
            </a:r>
            <a:r>
              <a:rPr lang="cs-CZ" sz="1969" i="1" dirty="0" err="1"/>
              <a:t>control</a:t>
            </a:r>
            <a:r>
              <a:rPr lang="cs-CZ" sz="1969" i="1" dirty="0"/>
              <a:t> </a:t>
            </a:r>
            <a:r>
              <a:rPr lang="cs-CZ" sz="1969" i="1" dirty="0" err="1"/>
              <a:t>day</a:t>
            </a:r>
            <a:r>
              <a:rPr lang="cs-CZ" sz="1969" i="1" dirty="0"/>
              <a:t> 6): </a:t>
            </a:r>
            <a:r>
              <a:rPr lang="en-US" sz="1969" i="1" dirty="0"/>
              <a:t>“</a:t>
            </a:r>
            <a:r>
              <a:rPr lang="cs-CZ" sz="1969" i="1" dirty="0" err="1"/>
              <a:t>We</a:t>
            </a:r>
            <a:r>
              <a:rPr lang="en-US" sz="1969" i="1" dirty="0"/>
              <a:t> worked on the task according to the plan, but one colleague fell ill the third day. So from the fourth day there are only two of us working on the task.”</a:t>
            </a:r>
            <a:endParaRPr lang="cs-CZ" sz="1969" i="1" dirty="0"/>
          </a:p>
          <a:p>
            <a:r>
              <a:rPr lang="cs-CZ" sz="1969" i="1" dirty="0" err="1"/>
              <a:t>Actual</a:t>
            </a:r>
            <a:r>
              <a:rPr lang="cs-CZ" sz="1969" i="1" dirty="0"/>
              <a:t> </a:t>
            </a:r>
            <a:r>
              <a:rPr lang="cs-CZ" sz="1969" i="1" dirty="0" err="1"/>
              <a:t>cost</a:t>
            </a:r>
            <a:r>
              <a:rPr lang="cs-CZ" sz="1969" i="1" dirty="0"/>
              <a:t> </a:t>
            </a:r>
            <a:r>
              <a:rPr lang="cs-CZ" sz="1969" i="1" dirty="0" err="1"/>
              <a:t>is</a:t>
            </a:r>
            <a:r>
              <a:rPr lang="cs-CZ" sz="1969" i="1" dirty="0"/>
              <a:t> ______ </a:t>
            </a:r>
            <a:r>
              <a:rPr lang="cs-CZ" sz="1969" i="1" dirty="0" err="1"/>
              <a:t>mandays</a:t>
            </a:r>
            <a:r>
              <a:rPr lang="cs-CZ" sz="2531" i="1" dirty="0"/>
              <a:t>.</a:t>
            </a:r>
          </a:p>
        </p:txBody>
      </p:sp>
    </p:spTree>
    <p:extLst>
      <p:ext uri="{BB962C8B-B14F-4D97-AF65-F5344CB8AC3E}">
        <p14:creationId xmlns:p14="http://schemas.microsoft.com/office/powerpoint/2010/main" val="19351968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Zástupný symbol pro obsah 4"/>
          <p:cNvGraphicFramePr>
            <a:graphicFrameLocks noGrp="1"/>
          </p:cNvGraphicFramePr>
          <p:nvPr>
            <p:ph idx="1"/>
          </p:nvPr>
        </p:nvGraphicFramePr>
        <p:xfrm>
          <a:off x="19548" y="874090"/>
          <a:ext cx="11678798" cy="491117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Zástupný symbol pro zápatí 2"/>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cs-CZ" altLang="cs-CZ" sz="1200" b="0" i="0" u="none" strike="noStrike" kern="1200" cap="none" spc="0" normalizeH="0" baseline="0" noProof="0">
                <a:ln>
                  <a:noFill/>
                </a:ln>
                <a:solidFill>
                  <a:srgbClr val="0000DC"/>
                </a:solidFill>
                <a:effectLst/>
                <a:uLnTx/>
                <a:uFillTx/>
                <a:latin typeface="Arial"/>
                <a:ea typeface="+mn-ea"/>
                <a:cs typeface="+mn-cs"/>
              </a:rPr>
              <a:t>Sylva Žáková Talpová, Jan Žák</a:t>
            </a:r>
            <a:endParaRPr kumimoji="0" lang="cs-CZ" altLang="cs-CZ" sz="1200" b="0" i="0" u="none" strike="noStrike" kern="1200" cap="none" spc="0" normalizeH="0" baseline="0" noProof="0" dirty="0">
              <a:ln>
                <a:noFill/>
              </a:ln>
              <a:solidFill>
                <a:srgbClr val="0000DC"/>
              </a:solidFill>
              <a:effectLst/>
              <a:uLnTx/>
              <a:uFillTx/>
              <a:latin typeface="Arial"/>
              <a:ea typeface="+mn-ea"/>
              <a:cs typeface="+mn-cs"/>
            </a:endParaRPr>
          </a:p>
        </p:txBody>
      </p:sp>
      <p:sp>
        <p:nvSpPr>
          <p:cNvPr id="4" name="Zástupný symbol pro číslo snímku 3"/>
          <p:cNvSpPr>
            <a:spLocks noGrp="1"/>
          </p:cNvSpPr>
          <p:nvPr>
            <p:ph type="sldNum"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0970407D-EE58-4A0B-824B-1D3AE42DD9CF}" type="slidenum">
              <a:rPr kumimoji="0" lang="cs-CZ" altLang="cs-CZ" sz="1200" b="0" i="0" u="none" strike="noStrike" kern="1200" cap="none" spc="0" normalizeH="0" baseline="0" noProof="0" smtClean="0">
                <a:ln>
                  <a:noFill/>
                </a:ln>
                <a:solidFill>
                  <a:srgbClr val="0000DC"/>
                </a:solidFill>
                <a:effectLst/>
                <a:uLnTx/>
                <a:uFillTx/>
                <a:latin typeface="Arial"/>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6</a:t>
            </a:fld>
            <a:endParaRPr kumimoji="0" lang="cs-CZ" altLang="cs-CZ" sz="1200" b="0" i="0" u="none" strike="noStrike" kern="1200" cap="none" spc="0" normalizeH="0" baseline="0" noProof="0" dirty="0">
              <a:ln>
                <a:noFill/>
              </a:ln>
              <a:solidFill>
                <a:srgbClr val="0000DC"/>
              </a:solidFill>
              <a:effectLst/>
              <a:uLnTx/>
              <a:uFillTx/>
              <a:latin typeface="Arial"/>
              <a:ea typeface="+mn-ea"/>
              <a:cs typeface="+mn-cs"/>
            </a:endParaRPr>
          </a:p>
        </p:txBody>
      </p:sp>
      <p:sp>
        <p:nvSpPr>
          <p:cNvPr id="7" name="TextovéPole 6"/>
          <p:cNvSpPr txBox="1"/>
          <p:nvPr/>
        </p:nvSpPr>
        <p:spPr>
          <a:xfrm>
            <a:off x="3258049" y="3205784"/>
            <a:ext cx="1581149" cy="1148474"/>
          </a:xfrm>
          <a:prstGeom prst="flowChartPunchedTape">
            <a:avLst/>
          </a:prstGeom>
          <a:ln/>
        </p:spPr>
        <p:style>
          <a:lnRef idx="1">
            <a:schemeClr val="dk1"/>
          </a:lnRef>
          <a:fillRef idx="2">
            <a:schemeClr val="dk1"/>
          </a:fillRef>
          <a:effectRef idx="1">
            <a:schemeClr val="dk1"/>
          </a:effectRef>
          <a:fontRef idx="minor">
            <a:schemeClr val="dk1"/>
          </a:fontRef>
        </p:style>
        <p:txBody>
          <a:bodyPr wrap="square" lIns="76535" tIns="38268" rIns="76535" bIns="38268" rtlCol="0">
            <a:spAutoFit/>
          </a:bodyPr>
          <a:lstStyle>
            <a:defPPr>
              <a:defRPr lang="en-US"/>
            </a:defPPr>
            <a:lvl1pPr>
              <a:defRPr sz="2000" b="1" i="1">
                <a:solidFill>
                  <a:schemeClr val="tx1"/>
                </a:solidFill>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cs-CZ" sz="2000" b="1" i="1" u="none" strike="noStrike" kern="1200" cap="none" spc="0" normalizeH="0" baseline="0" noProof="0" dirty="0">
                <a:ln>
                  <a:noFill/>
                </a:ln>
                <a:solidFill>
                  <a:srgbClr val="000000"/>
                </a:solidFill>
                <a:effectLst/>
                <a:uLnTx/>
                <a:uFillTx/>
                <a:latin typeface="Arial"/>
                <a:ea typeface="+mn-ea"/>
                <a:cs typeface="+mn-cs"/>
              </a:rPr>
              <a:t>Logický rámec</a:t>
            </a:r>
          </a:p>
        </p:txBody>
      </p:sp>
      <p:sp>
        <p:nvSpPr>
          <p:cNvPr id="8" name="TextovéPole 7"/>
          <p:cNvSpPr txBox="1"/>
          <p:nvPr/>
        </p:nvSpPr>
        <p:spPr>
          <a:xfrm>
            <a:off x="7157400" y="4508679"/>
            <a:ext cx="1059483" cy="638291"/>
          </a:xfrm>
          <a:prstGeom prst="flowChartPunchedTape">
            <a:avLst/>
          </a:prstGeom>
          <a:ln/>
        </p:spPr>
        <p:style>
          <a:lnRef idx="1">
            <a:schemeClr val="dk1"/>
          </a:lnRef>
          <a:fillRef idx="2">
            <a:schemeClr val="dk1"/>
          </a:fillRef>
          <a:effectRef idx="1">
            <a:schemeClr val="dk1"/>
          </a:effectRef>
          <a:fontRef idx="minor">
            <a:schemeClr val="dk1"/>
          </a:fontRef>
        </p:style>
        <p:txBody>
          <a:bodyPr wrap="square" lIns="76535" tIns="38268" rIns="76535" bIns="38268"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cs-CZ" sz="2000" b="1" i="1" u="none" strike="noStrike" kern="1200" cap="none" spc="0" normalizeH="0" baseline="0" noProof="0" dirty="0">
                <a:ln>
                  <a:noFill/>
                </a:ln>
                <a:solidFill>
                  <a:srgbClr val="000000"/>
                </a:solidFill>
                <a:effectLst/>
                <a:uLnTx/>
                <a:uFillTx/>
                <a:latin typeface="Arial"/>
                <a:ea typeface="+mn-ea"/>
                <a:cs typeface="+mn-cs"/>
              </a:rPr>
              <a:t>WBS</a:t>
            </a:r>
          </a:p>
        </p:txBody>
      </p:sp>
      <p:sp>
        <p:nvSpPr>
          <p:cNvPr id="9" name="TextovéPole 8"/>
          <p:cNvSpPr txBox="1"/>
          <p:nvPr/>
        </p:nvSpPr>
        <p:spPr>
          <a:xfrm>
            <a:off x="7157400" y="3058342"/>
            <a:ext cx="996000" cy="638291"/>
          </a:xfrm>
          <a:prstGeom prst="flowChartPunchedTape">
            <a:avLst/>
          </a:prstGeom>
          <a:ln/>
        </p:spPr>
        <p:style>
          <a:lnRef idx="1">
            <a:schemeClr val="dk1"/>
          </a:lnRef>
          <a:fillRef idx="2">
            <a:schemeClr val="dk1"/>
          </a:fillRef>
          <a:effectRef idx="1">
            <a:schemeClr val="dk1"/>
          </a:effectRef>
          <a:fontRef idx="minor">
            <a:schemeClr val="dk1"/>
          </a:fontRef>
        </p:style>
        <p:txBody>
          <a:bodyPr wrap="square" lIns="76535" tIns="38268" rIns="76535" bIns="38268"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cs-CZ" sz="2000" b="1" i="1" u="none" strike="noStrike" kern="1200" cap="none" spc="0" normalizeH="0" baseline="0" noProof="0" dirty="0">
                <a:ln>
                  <a:noFill/>
                </a:ln>
                <a:solidFill>
                  <a:srgbClr val="000000"/>
                </a:solidFill>
                <a:effectLst/>
                <a:uLnTx/>
                <a:uFillTx/>
                <a:latin typeface="Arial"/>
                <a:ea typeface="+mn-ea"/>
                <a:cs typeface="+mn-cs"/>
              </a:rPr>
              <a:t>CPM</a:t>
            </a:r>
          </a:p>
        </p:txBody>
      </p:sp>
      <p:sp>
        <p:nvSpPr>
          <p:cNvPr id="11" name="TextovéPole 10"/>
          <p:cNvSpPr txBox="1"/>
          <p:nvPr/>
        </p:nvSpPr>
        <p:spPr>
          <a:xfrm>
            <a:off x="7157400" y="5146970"/>
            <a:ext cx="1803634" cy="638291"/>
          </a:xfrm>
          <a:prstGeom prst="flowChartPunchedTape">
            <a:avLst/>
          </a:prstGeom>
          <a:ln/>
        </p:spPr>
        <p:style>
          <a:lnRef idx="1">
            <a:schemeClr val="dk1"/>
          </a:lnRef>
          <a:fillRef idx="2">
            <a:schemeClr val="dk1"/>
          </a:fillRef>
          <a:effectRef idx="1">
            <a:schemeClr val="dk1"/>
          </a:effectRef>
          <a:fontRef idx="minor">
            <a:schemeClr val="dk1"/>
          </a:fontRef>
        </p:style>
        <p:txBody>
          <a:bodyPr wrap="square" lIns="76535" tIns="38268" rIns="76535" bIns="38268" rtlCol="0">
            <a:spAutoFit/>
          </a:bodyPr>
          <a:lstStyle>
            <a:defPPr>
              <a:defRPr lang="en-US"/>
            </a:defPPr>
            <a:lvl1pPr>
              <a:defRPr sz="2000" b="1" i="1">
                <a:solidFill>
                  <a:schemeClr val="tx1"/>
                </a:solidFill>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cs-CZ" sz="2000" b="1" i="1" u="none" strike="noStrike" kern="1200" cap="none" spc="0" normalizeH="0" baseline="0" noProof="0" dirty="0">
                <a:ln>
                  <a:noFill/>
                </a:ln>
                <a:solidFill>
                  <a:srgbClr val="000000"/>
                </a:solidFill>
                <a:effectLst/>
                <a:uLnTx/>
                <a:uFillTx/>
                <a:latin typeface="Arial"/>
                <a:ea typeface="+mn-ea"/>
                <a:cs typeface="+mn-cs"/>
              </a:rPr>
              <a:t>Analýza rizik</a:t>
            </a:r>
          </a:p>
        </p:txBody>
      </p:sp>
      <p:sp>
        <p:nvSpPr>
          <p:cNvPr id="12" name="TextovéPole 11"/>
          <p:cNvSpPr txBox="1"/>
          <p:nvPr/>
        </p:nvSpPr>
        <p:spPr>
          <a:xfrm>
            <a:off x="3258049" y="4827825"/>
            <a:ext cx="1894976" cy="1148474"/>
          </a:xfrm>
          <a:prstGeom prst="flowChartPunchedTape">
            <a:avLst/>
          </a:prstGeom>
          <a:ln/>
        </p:spPr>
        <p:style>
          <a:lnRef idx="1">
            <a:schemeClr val="dk1"/>
          </a:lnRef>
          <a:fillRef idx="2">
            <a:schemeClr val="dk1"/>
          </a:fillRef>
          <a:effectRef idx="1">
            <a:schemeClr val="dk1"/>
          </a:effectRef>
          <a:fontRef idx="minor">
            <a:schemeClr val="dk1"/>
          </a:fontRef>
        </p:style>
        <p:txBody>
          <a:bodyPr wrap="square" lIns="76535" tIns="38268" rIns="76535" bIns="38268" rtlCol="0">
            <a:spAutoFit/>
          </a:bodyPr>
          <a:lstStyle>
            <a:defPPr>
              <a:defRPr lang="en-US"/>
            </a:defPPr>
            <a:lvl1pPr>
              <a:defRPr sz="2000" b="1" i="1">
                <a:solidFill>
                  <a:schemeClr val="tx1"/>
                </a:solidFill>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cs-CZ" sz="2000" b="1" i="1" u="none" strike="noStrike" kern="1200" cap="none" spc="0" normalizeH="0" baseline="0" noProof="0" dirty="0">
                <a:ln>
                  <a:noFill/>
                </a:ln>
                <a:solidFill>
                  <a:srgbClr val="000000"/>
                </a:solidFill>
                <a:effectLst/>
                <a:uLnTx/>
                <a:uFillTx/>
                <a:latin typeface="Arial"/>
                <a:ea typeface="+mn-ea"/>
                <a:cs typeface="+mn-cs"/>
              </a:rPr>
              <a:t>Analýza </a:t>
            </a:r>
            <a:r>
              <a:rPr kumimoji="0" lang="cs-CZ" sz="2000" b="1" i="1" u="none" strike="noStrike" kern="1200" cap="none" spc="0" normalizeH="0" baseline="0" noProof="0" dirty="0" err="1">
                <a:ln>
                  <a:noFill/>
                </a:ln>
                <a:solidFill>
                  <a:srgbClr val="000000"/>
                </a:solidFill>
                <a:effectLst/>
                <a:uLnTx/>
                <a:uFillTx/>
                <a:latin typeface="Arial"/>
                <a:ea typeface="+mn-ea"/>
                <a:cs typeface="+mn-cs"/>
              </a:rPr>
              <a:t>stakeholderů</a:t>
            </a:r>
            <a:endParaRPr kumimoji="0" lang="cs-CZ" sz="2000" b="1" i="1" u="none" strike="noStrike" kern="1200" cap="none" spc="0" normalizeH="0" baseline="0" noProof="0" dirty="0">
              <a:ln>
                <a:noFill/>
              </a:ln>
              <a:solidFill>
                <a:srgbClr val="000000"/>
              </a:solidFill>
              <a:effectLst/>
              <a:uLnTx/>
              <a:uFillTx/>
              <a:latin typeface="Arial"/>
              <a:ea typeface="+mn-ea"/>
              <a:cs typeface="+mn-cs"/>
            </a:endParaRPr>
          </a:p>
        </p:txBody>
      </p:sp>
      <p:sp>
        <p:nvSpPr>
          <p:cNvPr id="13" name="TextovéPole 12"/>
          <p:cNvSpPr txBox="1"/>
          <p:nvPr/>
        </p:nvSpPr>
        <p:spPr>
          <a:xfrm>
            <a:off x="7157400" y="3780021"/>
            <a:ext cx="1059483" cy="638291"/>
          </a:xfrm>
          <a:prstGeom prst="flowChartPunchedTape">
            <a:avLst/>
          </a:prstGeom>
          <a:ln/>
        </p:spPr>
        <p:style>
          <a:lnRef idx="1">
            <a:schemeClr val="dk1"/>
          </a:lnRef>
          <a:fillRef idx="2">
            <a:schemeClr val="dk1"/>
          </a:fillRef>
          <a:effectRef idx="1">
            <a:schemeClr val="dk1"/>
          </a:effectRef>
          <a:fontRef idx="minor">
            <a:schemeClr val="dk1"/>
          </a:fontRef>
        </p:style>
        <p:txBody>
          <a:bodyPr wrap="square" lIns="76535" tIns="38268" rIns="76535" bIns="38268"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cs-CZ" sz="2000" b="1" i="1" u="none" strike="noStrike" kern="1200" cap="none" spc="0" normalizeH="0" baseline="0" noProof="0" dirty="0" err="1">
                <a:ln>
                  <a:noFill/>
                </a:ln>
                <a:solidFill>
                  <a:srgbClr val="000000"/>
                </a:solidFill>
                <a:effectLst/>
                <a:uLnTx/>
                <a:uFillTx/>
                <a:latin typeface="Arial"/>
                <a:ea typeface="+mn-ea"/>
                <a:cs typeface="+mn-cs"/>
              </a:rPr>
              <a:t>Gantt</a:t>
            </a:r>
            <a:endParaRPr kumimoji="0" lang="cs-CZ" sz="2000" b="1" i="1"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61494078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PV, EV, AC</a:t>
            </a:r>
          </a:p>
        </p:txBody>
      </p:sp>
      <p:pic>
        <p:nvPicPr>
          <p:cNvPr id="2051"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4947"/>
          <a:stretch/>
        </p:blipFill>
        <p:spPr bwMode="auto">
          <a:xfrm>
            <a:off x="2117558" y="1859451"/>
            <a:ext cx="8194821" cy="43008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Obdélník 5"/>
          <p:cNvSpPr/>
          <p:nvPr/>
        </p:nvSpPr>
        <p:spPr>
          <a:xfrm>
            <a:off x="1706600" y="5882439"/>
            <a:ext cx="8621243" cy="611578"/>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cs-CZ" sz="1687" b="1" i="0" u="none" strike="noStrike" kern="1200" cap="none" spc="0" normalizeH="0" baseline="0" noProof="0" dirty="0">
                <a:ln>
                  <a:noFill/>
                </a:ln>
                <a:solidFill>
                  <a:srgbClr val="000000"/>
                </a:solidFill>
                <a:effectLst/>
                <a:uLnTx/>
                <a:uFillTx/>
                <a:latin typeface="Tahoma" pitchFamily="34" charset="0"/>
                <a:ea typeface="+mn-ea"/>
                <a:cs typeface="+mn-cs"/>
              </a:rPr>
              <a:t>USEFUL TEMPLATE: </a:t>
            </a:r>
            <a:r>
              <a:rPr kumimoji="0" lang="cs-CZ" sz="1687" b="1" i="0" u="none" strike="noStrike" kern="1200" cap="none" spc="0" normalizeH="0" baseline="0" noProof="0" dirty="0">
                <a:ln>
                  <a:noFill/>
                </a:ln>
                <a:solidFill>
                  <a:srgbClr val="000000"/>
                </a:solidFill>
                <a:effectLst/>
                <a:uLnTx/>
                <a:uFillTx/>
                <a:latin typeface="Tahoma" pitchFamily="34" charset="0"/>
                <a:ea typeface="+mn-ea"/>
                <a:cs typeface="+mn-cs"/>
                <a:hlinkClick r:id="rId3"/>
              </a:rPr>
              <a:t>http://www.vertex42.com/ExcelTemplates/earned-value-management.html</a:t>
            </a:r>
            <a:r>
              <a:rPr kumimoji="0" lang="cs-CZ" sz="1687" b="1" i="0" u="none" strike="noStrike" kern="1200" cap="none" spc="0" normalizeH="0" baseline="0" noProof="0" dirty="0">
                <a:ln>
                  <a:noFill/>
                </a:ln>
                <a:solidFill>
                  <a:srgbClr val="000000"/>
                </a:solidFill>
                <a:effectLst/>
                <a:uLnTx/>
                <a:uFillTx/>
                <a:latin typeface="Tahoma" pitchFamily="34" charset="0"/>
                <a:ea typeface="+mn-ea"/>
                <a:cs typeface="+mn-cs"/>
              </a:rPr>
              <a:t> </a:t>
            </a:r>
          </a:p>
        </p:txBody>
      </p:sp>
      <p:sp>
        <p:nvSpPr>
          <p:cNvPr id="4" name="Obdélník 3">
            <a:extLst>
              <a:ext uri="{FF2B5EF4-FFF2-40B4-BE49-F238E27FC236}">
                <a16:creationId xmlns:a16="http://schemas.microsoft.com/office/drawing/2014/main" id="{FE798E04-642F-442D-8790-39427FEE003E}"/>
              </a:ext>
            </a:extLst>
          </p:cNvPr>
          <p:cNvSpPr/>
          <p:nvPr/>
        </p:nvSpPr>
        <p:spPr bwMode="auto">
          <a:xfrm>
            <a:off x="2117558" y="4870383"/>
            <a:ext cx="134754" cy="324181"/>
          </a:xfrm>
          <a:prstGeom prst="rect">
            <a:avLst/>
          </a:prstGeom>
          <a:solidFill>
            <a:schemeClr val="bg1"/>
          </a:solidFill>
          <a:ln w="9525" cap="flat" cmpd="sng" algn="ctr">
            <a:solidFill>
              <a:schemeClr val="bg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cs-CZ" sz="2400" b="0" i="0" u="none" strike="noStrike" kern="1200" cap="none" spc="0" normalizeH="0" baseline="0" noProof="0">
              <a:ln>
                <a:noFill/>
              </a:ln>
              <a:solidFill>
                <a:srgbClr val="000000"/>
              </a:solidFill>
              <a:effectLst/>
              <a:uLnTx/>
              <a:uFillTx/>
              <a:latin typeface="Tahoma" pitchFamily="34" charset="0"/>
              <a:ea typeface="+mn-ea"/>
              <a:cs typeface="+mn-cs"/>
            </a:endParaRPr>
          </a:p>
        </p:txBody>
      </p:sp>
      <p:sp>
        <p:nvSpPr>
          <p:cNvPr id="7" name="Obdélník 6">
            <a:extLst>
              <a:ext uri="{FF2B5EF4-FFF2-40B4-BE49-F238E27FC236}">
                <a16:creationId xmlns:a16="http://schemas.microsoft.com/office/drawing/2014/main" id="{A57033CA-FCEE-4BAE-B055-8DCD974198E3}"/>
              </a:ext>
            </a:extLst>
          </p:cNvPr>
          <p:cNvSpPr/>
          <p:nvPr/>
        </p:nvSpPr>
        <p:spPr bwMode="auto">
          <a:xfrm>
            <a:off x="2102094" y="5386655"/>
            <a:ext cx="134754" cy="324181"/>
          </a:xfrm>
          <a:prstGeom prst="rect">
            <a:avLst/>
          </a:prstGeom>
          <a:solidFill>
            <a:schemeClr val="bg1"/>
          </a:solidFill>
          <a:ln w="9525" cap="flat" cmpd="sng" algn="ctr">
            <a:solidFill>
              <a:schemeClr val="bg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cs-CZ" sz="2400" b="0" i="0" u="none" strike="noStrike" kern="1200" cap="none" spc="0" normalizeH="0" baseline="0" noProof="0">
              <a:ln>
                <a:noFill/>
              </a:ln>
              <a:solidFill>
                <a:srgbClr val="000000"/>
              </a:solidFill>
              <a:effectLst/>
              <a:uLnTx/>
              <a:uFillTx/>
              <a:latin typeface="Tahoma" pitchFamily="34" charset="0"/>
              <a:ea typeface="+mn-ea"/>
              <a:cs typeface="+mn-cs"/>
            </a:endParaRPr>
          </a:p>
        </p:txBody>
      </p:sp>
    </p:spTree>
    <p:extLst>
      <p:ext uri="{BB962C8B-B14F-4D97-AF65-F5344CB8AC3E}">
        <p14:creationId xmlns:p14="http://schemas.microsoft.com/office/powerpoint/2010/main" val="11193547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VARIANCES</a:t>
            </a:r>
          </a:p>
        </p:txBody>
      </p:sp>
      <p:sp>
        <p:nvSpPr>
          <p:cNvPr id="3" name="Zástupný symbol pro obsah 2"/>
          <p:cNvSpPr>
            <a:spLocks noGrp="1"/>
          </p:cNvSpPr>
          <p:nvPr>
            <p:ph idx="1"/>
          </p:nvPr>
        </p:nvSpPr>
        <p:spPr>
          <a:xfrm>
            <a:off x="962526" y="1424539"/>
            <a:ext cx="10068026" cy="4673391"/>
          </a:xfrm>
        </p:spPr>
        <p:txBody>
          <a:bodyPr/>
          <a:lstStyle/>
          <a:p>
            <a:pPr marL="0" indent="0">
              <a:buNone/>
            </a:pPr>
            <a:r>
              <a:rPr lang="cs-CZ" sz="2000" b="1" dirty="0"/>
              <a:t>Schedule variance (SV) </a:t>
            </a:r>
            <a:r>
              <a:rPr lang="en-US" sz="2000" dirty="0"/>
              <a:t>the difference between the planned and the actual work completed</a:t>
            </a:r>
            <a:endParaRPr lang="cs-CZ" sz="2000" dirty="0"/>
          </a:p>
          <a:p>
            <a:r>
              <a:rPr lang="cs-CZ" sz="2000" dirty="0"/>
              <a:t>SV=EV-PV</a:t>
            </a:r>
          </a:p>
          <a:p>
            <a:r>
              <a:rPr lang="cs-CZ" sz="2000" dirty="0" err="1"/>
              <a:t>Ahead</a:t>
            </a:r>
            <a:r>
              <a:rPr lang="cs-CZ" sz="2000" dirty="0"/>
              <a:t>/</a:t>
            </a:r>
            <a:r>
              <a:rPr lang="cs-CZ" sz="2000" dirty="0" err="1"/>
              <a:t>behind</a:t>
            </a:r>
            <a:r>
              <a:rPr lang="cs-CZ" sz="2000" dirty="0"/>
              <a:t> </a:t>
            </a:r>
            <a:r>
              <a:rPr lang="cs-CZ" sz="2000" dirty="0" err="1"/>
              <a:t>the</a:t>
            </a:r>
            <a:r>
              <a:rPr lang="cs-CZ" sz="2000" dirty="0"/>
              <a:t> </a:t>
            </a:r>
            <a:r>
              <a:rPr lang="cs-CZ" sz="2000" dirty="0" err="1"/>
              <a:t>schedule</a:t>
            </a:r>
            <a:r>
              <a:rPr lang="cs-CZ" sz="2000" dirty="0"/>
              <a:t>?</a:t>
            </a:r>
          </a:p>
          <a:p>
            <a:endParaRPr lang="cs-CZ" sz="2000" dirty="0"/>
          </a:p>
          <a:p>
            <a:pPr marL="0" indent="0">
              <a:buNone/>
            </a:pPr>
            <a:r>
              <a:rPr lang="cs-CZ" sz="2000" b="1" dirty="0" err="1"/>
              <a:t>Cost</a:t>
            </a:r>
            <a:r>
              <a:rPr lang="cs-CZ" sz="2000" b="1" dirty="0"/>
              <a:t> variance (CV) </a:t>
            </a:r>
          </a:p>
          <a:p>
            <a:r>
              <a:rPr lang="en-US" sz="2000" dirty="0"/>
              <a:t>the difference between the planned cost and the actual cost of work completed</a:t>
            </a:r>
            <a:endParaRPr lang="cs-CZ" sz="2000" dirty="0"/>
          </a:p>
          <a:p>
            <a:r>
              <a:rPr lang="cs-CZ" sz="2000" dirty="0"/>
              <a:t>CV=EV-AC</a:t>
            </a:r>
          </a:p>
          <a:p>
            <a:r>
              <a:rPr lang="cs-CZ" sz="2000" dirty="0" err="1"/>
              <a:t>Under</a:t>
            </a:r>
            <a:r>
              <a:rPr lang="cs-CZ" sz="2000" dirty="0"/>
              <a:t>/</a:t>
            </a:r>
            <a:r>
              <a:rPr lang="cs-CZ" sz="2000" dirty="0" err="1"/>
              <a:t>over</a:t>
            </a:r>
            <a:r>
              <a:rPr lang="cs-CZ" sz="2000" dirty="0"/>
              <a:t> </a:t>
            </a:r>
            <a:r>
              <a:rPr lang="cs-CZ" sz="2000" dirty="0" err="1"/>
              <a:t>the</a:t>
            </a:r>
            <a:r>
              <a:rPr lang="cs-CZ" sz="2000" dirty="0"/>
              <a:t> budget?</a:t>
            </a:r>
          </a:p>
          <a:p>
            <a:endParaRPr lang="cs-CZ" sz="2000" dirty="0"/>
          </a:p>
        </p:txBody>
      </p:sp>
    </p:spTree>
    <p:extLst>
      <p:ext uri="{BB962C8B-B14F-4D97-AF65-F5344CB8AC3E}">
        <p14:creationId xmlns:p14="http://schemas.microsoft.com/office/powerpoint/2010/main" val="373341122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INDEXES	</a:t>
            </a:r>
          </a:p>
        </p:txBody>
      </p:sp>
      <p:sp>
        <p:nvSpPr>
          <p:cNvPr id="3" name="Zástupný symbol pro obsah 2"/>
          <p:cNvSpPr>
            <a:spLocks noGrp="1"/>
          </p:cNvSpPr>
          <p:nvPr>
            <p:ph idx="1"/>
          </p:nvPr>
        </p:nvSpPr>
        <p:spPr/>
        <p:txBody>
          <a:bodyPr/>
          <a:lstStyle/>
          <a:p>
            <a:pPr marL="0" indent="0">
              <a:buNone/>
            </a:pPr>
            <a:r>
              <a:rPr lang="cs-CZ" sz="2000" b="1" dirty="0"/>
              <a:t>SPI – </a:t>
            </a:r>
            <a:r>
              <a:rPr lang="cs-CZ" sz="2000" b="1" dirty="0" err="1"/>
              <a:t>schedule</a:t>
            </a:r>
            <a:r>
              <a:rPr lang="cs-CZ" sz="2000" b="1" dirty="0"/>
              <a:t> performance index</a:t>
            </a:r>
          </a:p>
          <a:p>
            <a:r>
              <a:rPr lang="en-US" sz="2000" dirty="0"/>
              <a:t>a ratio of work performed to work scheduled</a:t>
            </a:r>
            <a:endParaRPr lang="cs-CZ" sz="2000" dirty="0"/>
          </a:p>
          <a:p>
            <a:r>
              <a:rPr lang="cs-CZ" sz="2000" dirty="0"/>
              <a:t>t</a:t>
            </a:r>
            <a:r>
              <a:rPr lang="en-US" sz="2000" dirty="0"/>
              <a:t>his ratio is a measure of efficiency in the </a:t>
            </a:r>
            <a:r>
              <a:rPr lang="en-US" sz="2000" dirty="0" err="1"/>
              <a:t>schedul</a:t>
            </a:r>
            <a:r>
              <a:rPr lang="cs-CZ" sz="2000" dirty="0"/>
              <a:t>e</a:t>
            </a:r>
          </a:p>
          <a:p>
            <a:pPr marL="0" indent="0" algn="ctr">
              <a:buNone/>
            </a:pPr>
            <a:endParaRPr lang="cs-CZ" sz="2000" dirty="0"/>
          </a:p>
          <a:p>
            <a:pPr marL="0" indent="0" algn="ctr">
              <a:buNone/>
            </a:pPr>
            <a:r>
              <a:rPr lang="cs-CZ" sz="2000" dirty="0"/>
              <a:t>SPI=EV/PV</a:t>
            </a:r>
          </a:p>
          <a:p>
            <a:pPr marL="0" indent="0" algn="ctr">
              <a:buNone/>
            </a:pPr>
            <a:endParaRPr lang="cs-CZ" sz="2000" dirty="0"/>
          </a:p>
          <a:p>
            <a:r>
              <a:rPr lang="cs-CZ" sz="2000" dirty="0"/>
              <a:t>SPI</a:t>
            </a:r>
            <a:r>
              <a:rPr lang="en-US" sz="2000" dirty="0"/>
              <a:t>&lt;</a:t>
            </a:r>
            <a:r>
              <a:rPr lang="cs-CZ" sz="2000" dirty="0"/>
              <a:t>1 …..  a </a:t>
            </a:r>
            <a:r>
              <a:rPr lang="cs-CZ" sz="2000" dirty="0" err="1"/>
              <a:t>project</a:t>
            </a:r>
            <a:r>
              <a:rPr lang="cs-CZ" sz="2000" dirty="0"/>
              <a:t> </a:t>
            </a:r>
            <a:r>
              <a:rPr lang="cs-CZ" sz="2000" dirty="0" err="1"/>
              <a:t>is</a:t>
            </a:r>
            <a:r>
              <a:rPr lang="cs-CZ" sz="2000" dirty="0"/>
              <a:t> </a:t>
            </a:r>
            <a:r>
              <a:rPr lang="cs-CZ" sz="2000" dirty="0" err="1"/>
              <a:t>behind</a:t>
            </a:r>
            <a:r>
              <a:rPr lang="cs-CZ" sz="2000" dirty="0"/>
              <a:t> </a:t>
            </a:r>
            <a:r>
              <a:rPr lang="cs-CZ" sz="2000" dirty="0" err="1"/>
              <a:t>the</a:t>
            </a:r>
            <a:r>
              <a:rPr lang="cs-CZ" sz="2000" dirty="0"/>
              <a:t> </a:t>
            </a:r>
            <a:r>
              <a:rPr lang="cs-CZ" sz="2000" dirty="0" err="1"/>
              <a:t>schedule</a:t>
            </a:r>
            <a:endParaRPr lang="cs-CZ" sz="2000" dirty="0"/>
          </a:p>
          <a:p>
            <a:r>
              <a:rPr lang="cs-CZ" sz="2000" dirty="0"/>
              <a:t>SPI</a:t>
            </a:r>
            <a:r>
              <a:rPr lang="en-US" sz="2000" dirty="0"/>
              <a:t>&gt;</a:t>
            </a:r>
            <a:r>
              <a:rPr lang="cs-CZ" sz="2000" dirty="0"/>
              <a:t>1 …..  a </a:t>
            </a:r>
            <a:r>
              <a:rPr lang="cs-CZ" sz="2000" dirty="0" err="1"/>
              <a:t>project</a:t>
            </a:r>
            <a:r>
              <a:rPr lang="cs-CZ" sz="2000" dirty="0"/>
              <a:t> </a:t>
            </a:r>
            <a:r>
              <a:rPr lang="cs-CZ" sz="2000" dirty="0" err="1"/>
              <a:t>ahead</a:t>
            </a:r>
            <a:r>
              <a:rPr lang="cs-CZ" sz="2000" dirty="0"/>
              <a:t> </a:t>
            </a:r>
            <a:r>
              <a:rPr lang="cs-CZ" sz="2000" dirty="0" err="1"/>
              <a:t>of</a:t>
            </a:r>
            <a:r>
              <a:rPr lang="cs-CZ" sz="2000" dirty="0"/>
              <a:t> </a:t>
            </a:r>
            <a:r>
              <a:rPr lang="cs-CZ" sz="2000" dirty="0" err="1"/>
              <a:t>schedule</a:t>
            </a:r>
            <a:endParaRPr lang="cs-CZ" sz="2000" dirty="0"/>
          </a:p>
          <a:p>
            <a:endParaRPr lang="cs-CZ" sz="2000" dirty="0"/>
          </a:p>
        </p:txBody>
      </p:sp>
    </p:spTree>
    <p:extLst>
      <p:ext uri="{BB962C8B-B14F-4D97-AF65-F5344CB8AC3E}">
        <p14:creationId xmlns:p14="http://schemas.microsoft.com/office/powerpoint/2010/main" val="424344383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INDEXES	</a:t>
            </a:r>
          </a:p>
        </p:txBody>
      </p:sp>
      <p:sp>
        <p:nvSpPr>
          <p:cNvPr id="3" name="Zástupný symbol pro obsah 2"/>
          <p:cNvSpPr>
            <a:spLocks noGrp="1"/>
          </p:cNvSpPr>
          <p:nvPr>
            <p:ph idx="1"/>
          </p:nvPr>
        </p:nvSpPr>
        <p:spPr/>
        <p:txBody>
          <a:bodyPr/>
          <a:lstStyle/>
          <a:p>
            <a:pPr marL="0" indent="0">
              <a:buNone/>
            </a:pPr>
            <a:r>
              <a:rPr lang="cs-CZ" sz="2000" b="1" dirty="0"/>
              <a:t>CPI – </a:t>
            </a:r>
            <a:r>
              <a:rPr lang="cs-CZ" sz="2000" b="1" dirty="0" err="1"/>
              <a:t>cost</a:t>
            </a:r>
            <a:r>
              <a:rPr lang="cs-CZ" sz="2000" b="1" dirty="0"/>
              <a:t> performance index</a:t>
            </a:r>
          </a:p>
          <a:p>
            <a:r>
              <a:rPr lang="en-US" sz="2000" dirty="0"/>
              <a:t>a ratio of budgeted costs to actual costs</a:t>
            </a:r>
            <a:endParaRPr lang="cs-CZ" sz="2000" dirty="0"/>
          </a:p>
          <a:p>
            <a:r>
              <a:rPr lang="cs-CZ" sz="2000" dirty="0"/>
              <a:t>t</a:t>
            </a:r>
            <a:r>
              <a:rPr lang="en-US" sz="2000" dirty="0"/>
              <a:t>his ratio is a measure of cost efficiency </a:t>
            </a:r>
            <a:endParaRPr lang="cs-CZ" sz="2000" dirty="0"/>
          </a:p>
          <a:p>
            <a:endParaRPr lang="cs-CZ" sz="2000" dirty="0"/>
          </a:p>
          <a:p>
            <a:pPr marL="0" indent="0" algn="ctr">
              <a:buNone/>
            </a:pPr>
            <a:r>
              <a:rPr lang="cs-CZ" sz="2000" dirty="0"/>
              <a:t>CPI=EV/AC</a:t>
            </a:r>
          </a:p>
          <a:p>
            <a:pPr marL="0" indent="0" algn="ctr">
              <a:buNone/>
            </a:pPr>
            <a:endParaRPr lang="cs-CZ" sz="2000" dirty="0"/>
          </a:p>
          <a:p>
            <a:r>
              <a:rPr lang="cs-CZ" sz="2000" dirty="0"/>
              <a:t>CPI</a:t>
            </a:r>
            <a:r>
              <a:rPr lang="en-US" sz="2000" dirty="0"/>
              <a:t>&lt;</a:t>
            </a:r>
            <a:r>
              <a:rPr lang="cs-CZ" sz="2000" dirty="0"/>
              <a:t>1…..</a:t>
            </a:r>
            <a:r>
              <a:rPr lang="cs-CZ" sz="2000" dirty="0" err="1"/>
              <a:t>the</a:t>
            </a:r>
            <a:r>
              <a:rPr lang="cs-CZ" sz="2000" dirty="0"/>
              <a:t> </a:t>
            </a:r>
            <a:r>
              <a:rPr lang="cs-CZ" sz="2000" dirty="0" err="1"/>
              <a:t>work</a:t>
            </a:r>
            <a:r>
              <a:rPr lang="cs-CZ" sz="2000" dirty="0"/>
              <a:t> </a:t>
            </a:r>
            <a:r>
              <a:rPr lang="cs-CZ" sz="2000" dirty="0" err="1"/>
              <a:t>is</a:t>
            </a:r>
            <a:r>
              <a:rPr lang="cs-CZ" sz="2000" dirty="0"/>
              <a:t> </a:t>
            </a:r>
            <a:r>
              <a:rPr lang="cs-CZ" sz="2000" dirty="0" err="1"/>
              <a:t>costing</a:t>
            </a:r>
            <a:r>
              <a:rPr lang="cs-CZ" sz="2000" dirty="0"/>
              <a:t> more </a:t>
            </a:r>
            <a:r>
              <a:rPr lang="cs-CZ" sz="2000" dirty="0" err="1"/>
              <a:t>than</a:t>
            </a:r>
            <a:r>
              <a:rPr lang="cs-CZ" sz="2000" dirty="0"/>
              <a:t> </a:t>
            </a:r>
            <a:r>
              <a:rPr lang="cs-CZ" sz="2000" dirty="0" err="1"/>
              <a:t>planned</a:t>
            </a:r>
            <a:endParaRPr lang="cs-CZ" sz="2000" dirty="0"/>
          </a:p>
          <a:p>
            <a:r>
              <a:rPr lang="cs-CZ" sz="2000" dirty="0"/>
              <a:t>CPI</a:t>
            </a:r>
            <a:r>
              <a:rPr lang="en-US" sz="2000" dirty="0"/>
              <a:t>&gt;</a:t>
            </a:r>
            <a:r>
              <a:rPr lang="cs-CZ" sz="2000" dirty="0"/>
              <a:t>1…..</a:t>
            </a:r>
            <a:r>
              <a:rPr lang="cs-CZ" sz="2000" dirty="0" err="1"/>
              <a:t>the</a:t>
            </a:r>
            <a:r>
              <a:rPr lang="cs-CZ" sz="2000" dirty="0"/>
              <a:t> </a:t>
            </a:r>
            <a:r>
              <a:rPr lang="cs-CZ" sz="2000" dirty="0" err="1"/>
              <a:t>work</a:t>
            </a:r>
            <a:r>
              <a:rPr lang="cs-CZ" sz="2000" dirty="0"/>
              <a:t> </a:t>
            </a:r>
            <a:r>
              <a:rPr lang="cs-CZ" sz="2000" dirty="0" err="1"/>
              <a:t>is</a:t>
            </a:r>
            <a:r>
              <a:rPr lang="cs-CZ" sz="2000" dirty="0"/>
              <a:t> </a:t>
            </a:r>
            <a:r>
              <a:rPr lang="cs-CZ" sz="2000" dirty="0" err="1"/>
              <a:t>being</a:t>
            </a:r>
            <a:r>
              <a:rPr lang="cs-CZ" sz="2000" dirty="0"/>
              <a:t> </a:t>
            </a:r>
            <a:r>
              <a:rPr lang="cs-CZ" sz="2000" dirty="0" err="1"/>
              <a:t>produced</a:t>
            </a:r>
            <a:r>
              <a:rPr lang="cs-CZ" sz="2000" dirty="0"/>
              <a:t> </a:t>
            </a:r>
            <a:r>
              <a:rPr lang="cs-CZ" sz="2000" dirty="0" err="1"/>
              <a:t>for</a:t>
            </a:r>
            <a:r>
              <a:rPr lang="cs-CZ" sz="2000" dirty="0"/>
              <a:t> </a:t>
            </a:r>
            <a:r>
              <a:rPr lang="cs-CZ" sz="2000" dirty="0" err="1"/>
              <a:t>less</a:t>
            </a:r>
            <a:r>
              <a:rPr lang="cs-CZ" sz="2000" dirty="0"/>
              <a:t> </a:t>
            </a:r>
            <a:r>
              <a:rPr lang="cs-CZ" sz="2000" dirty="0" err="1"/>
              <a:t>than</a:t>
            </a:r>
            <a:r>
              <a:rPr lang="cs-CZ" sz="2000" dirty="0"/>
              <a:t> </a:t>
            </a:r>
            <a:r>
              <a:rPr lang="cs-CZ" sz="2000" dirty="0" err="1"/>
              <a:t>planned</a:t>
            </a:r>
            <a:r>
              <a:rPr lang="cs-CZ" sz="2000" dirty="0"/>
              <a:t>  </a:t>
            </a:r>
          </a:p>
          <a:p>
            <a:endParaRPr lang="cs-CZ" sz="2000" dirty="0"/>
          </a:p>
        </p:txBody>
      </p:sp>
    </p:spTree>
    <p:extLst>
      <p:ext uri="{BB962C8B-B14F-4D97-AF65-F5344CB8AC3E}">
        <p14:creationId xmlns:p14="http://schemas.microsoft.com/office/powerpoint/2010/main" val="257249778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INDEXES</a:t>
            </a:r>
          </a:p>
        </p:txBody>
      </p:sp>
      <p:sp>
        <p:nvSpPr>
          <p:cNvPr id="3" name="Zástupný symbol pro obsah 2"/>
          <p:cNvSpPr>
            <a:spLocks noGrp="1"/>
          </p:cNvSpPr>
          <p:nvPr>
            <p:ph idx="1"/>
          </p:nvPr>
        </p:nvSpPr>
        <p:spPr/>
        <p:txBody>
          <a:bodyPr/>
          <a:lstStyle/>
          <a:p>
            <a:r>
              <a:rPr lang="cs-CZ" sz="2400" dirty="0" err="1"/>
              <a:t>Provide</a:t>
            </a:r>
            <a:r>
              <a:rPr lang="cs-CZ" sz="2400" dirty="0"/>
              <a:t> a </a:t>
            </a:r>
            <a:r>
              <a:rPr lang="cs-CZ" sz="2400" dirty="0" err="1"/>
              <a:t>quick</a:t>
            </a:r>
            <a:r>
              <a:rPr lang="cs-CZ" sz="2400" dirty="0"/>
              <a:t> </a:t>
            </a:r>
            <a:r>
              <a:rPr lang="cs-CZ" sz="2400" dirty="0" err="1"/>
              <a:t>snapshot</a:t>
            </a:r>
            <a:r>
              <a:rPr lang="cs-CZ" sz="2400" dirty="0"/>
              <a:t> </a:t>
            </a:r>
            <a:r>
              <a:rPr lang="cs-CZ" sz="2400" dirty="0" err="1"/>
              <a:t>of</a:t>
            </a:r>
            <a:r>
              <a:rPr lang="cs-CZ" sz="2400" dirty="0"/>
              <a:t> </a:t>
            </a:r>
            <a:r>
              <a:rPr lang="cs-CZ" sz="2400" dirty="0" err="1"/>
              <a:t>the</a:t>
            </a:r>
            <a:r>
              <a:rPr lang="cs-CZ" sz="2400" dirty="0"/>
              <a:t> </a:t>
            </a:r>
            <a:r>
              <a:rPr lang="cs-CZ" sz="2400" dirty="0" err="1"/>
              <a:t>project´s</a:t>
            </a:r>
            <a:r>
              <a:rPr lang="cs-CZ" sz="2400" dirty="0"/>
              <a:t> </a:t>
            </a:r>
            <a:r>
              <a:rPr lang="cs-CZ" sz="2400" dirty="0" err="1"/>
              <a:t>efficiencies</a:t>
            </a:r>
            <a:r>
              <a:rPr lang="cs-CZ" sz="2400" dirty="0"/>
              <a:t> </a:t>
            </a:r>
            <a:r>
              <a:rPr lang="cs-CZ" sz="2400" dirty="0" err="1"/>
              <a:t>at</a:t>
            </a:r>
            <a:r>
              <a:rPr lang="cs-CZ" sz="2400" dirty="0"/>
              <a:t> a </a:t>
            </a:r>
            <a:r>
              <a:rPr lang="cs-CZ" sz="2400" dirty="0" err="1"/>
              <a:t>given</a:t>
            </a:r>
            <a:r>
              <a:rPr lang="cs-CZ" sz="2400" dirty="0"/>
              <a:t> point in </a:t>
            </a:r>
            <a:r>
              <a:rPr lang="cs-CZ" sz="2400" dirty="0" err="1"/>
              <a:t>time</a:t>
            </a:r>
            <a:endParaRPr lang="cs-CZ" sz="2400" dirty="0"/>
          </a:p>
          <a:p>
            <a:r>
              <a:rPr lang="cs-CZ" sz="2400" dirty="0"/>
              <a:t>More </a:t>
            </a:r>
            <a:r>
              <a:rPr lang="cs-CZ" sz="2400" dirty="0" err="1"/>
              <a:t>valuable</a:t>
            </a:r>
            <a:r>
              <a:rPr lang="cs-CZ" sz="2400" dirty="0"/>
              <a:t> </a:t>
            </a:r>
            <a:r>
              <a:rPr lang="cs-CZ" sz="2400" dirty="0" err="1"/>
              <a:t>when</a:t>
            </a:r>
            <a:r>
              <a:rPr lang="cs-CZ" sz="2400" dirty="0"/>
              <a:t> </a:t>
            </a:r>
            <a:r>
              <a:rPr lang="cs-CZ" sz="2400" dirty="0" err="1"/>
              <a:t>used</a:t>
            </a:r>
            <a:r>
              <a:rPr lang="cs-CZ" sz="2400" dirty="0"/>
              <a:t> </a:t>
            </a:r>
            <a:r>
              <a:rPr lang="cs-CZ" sz="2400" dirty="0" err="1"/>
              <a:t>periodically</a:t>
            </a:r>
            <a:endParaRPr lang="cs-CZ" sz="2400" dirty="0"/>
          </a:p>
          <a:p>
            <a:r>
              <a:rPr lang="cs-CZ" sz="2400" dirty="0" err="1"/>
              <a:t>Used</a:t>
            </a:r>
            <a:r>
              <a:rPr lang="cs-CZ" sz="2400" dirty="0"/>
              <a:t> </a:t>
            </a:r>
            <a:r>
              <a:rPr lang="cs-CZ" sz="2400" dirty="0" err="1"/>
              <a:t>for</a:t>
            </a:r>
            <a:r>
              <a:rPr lang="cs-CZ" sz="2400" dirty="0"/>
              <a:t> </a:t>
            </a:r>
            <a:r>
              <a:rPr lang="cs-CZ" sz="2400" dirty="0" err="1"/>
              <a:t>forecasting</a:t>
            </a:r>
            <a:r>
              <a:rPr lang="cs-CZ" sz="2400" dirty="0"/>
              <a:t>:</a:t>
            </a:r>
          </a:p>
          <a:p>
            <a:endParaRPr lang="cs-CZ" sz="2400" dirty="0"/>
          </a:p>
          <a:p>
            <a:pPr lvl="1"/>
            <a:r>
              <a:rPr lang="cs-CZ" sz="2400" b="1" dirty="0"/>
              <a:t>Budget </a:t>
            </a:r>
            <a:r>
              <a:rPr lang="cs-CZ" sz="2400" b="1" dirty="0" err="1"/>
              <a:t>at</a:t>
            </a:r>
            <a:r>
              <a:rPr lang="cs-CZ" sz="2400" b="1" dirty="0"/>
              <a:t> </a:t>
            </a:r>
            <a:r>
              <a:rPr lang="cs-CZ" sz="2400" b="1" dirty="0" err="1"/>
              <a:t>completion</a:t>
            </a:r>
            <a:r>
              <a:rPr lang="cs-CZ" sz="2400" b="1" dirty="0"/>
              <a:t> (BAC) - </a:t>
            </a:r>
            <a:r>
              <a:rPr lang="cs-CZ" sz="2400" b="1" dirty="0" err="1"/>
              <a:t>from</a:t>
            </a:r>
            <a:r>
              <a:rPr lang="cs-CZ" sz="2400" b="1" dirty="0"/>
              <a:t> WBS</a:t>
            </a:r>
          </a:p>
          <a:p>
            <a:pPr lvl="1"/>
            <a:r>
              <a:rPr lang="cs-CZ" sz="2400" b="1" dirty="0" err="1"/>
              <a:t>Estimate</a:t>
            </a:r>
            <a:r>
              <a:rPr lang="cs-CZ" sz="2400" b="1" dirty="0"/>
              <a:t> to </a:t>
            </a:r>
            <a:r>
              <a:rPr lang="cs-CZ" sz="2400" b="1" dirty="0" err="1"/>
              <a:t>complete</a:t>
            </a:r>
            <a:r>
              <a:rPr lang="cs-CZ" sz="2400" b="1" dirty="0"/>
              <a:t> (ETC)=(BAC-EV)/CPI</a:t>
            </a:r>
          </a:p>
          <a:p>
            <a:pPr lvl="1"/>
            <a:r>
              <a:rPr lang="cs-CZ" sz="2400" b="1" dirty="0" err="1"/>
              <a:t>Estimate</a:t>
            </a:r>
            <a:r>
              <a:rPr lang="cs-CZ" sz="2400" b="1" dirty="0"/>
              <a:t> </a:t>
            </a:r>
            <a:r>
              <a:rPr lang="cs-CZ" sz="2400" b="1" dirty="0" err="1"/>
              <a:t>at</a:t>
            </a:r>
            <a:r>
              <a:rPr lang="cs-CZ" sz="2400" b="1" dirty="0"/>
              <a:t> </a:t>
            </a:r>
            <a:r>
              <a:rPr lang="cs-CZ" sz="2400" b="1" dirty="0" err="1"/>
              <a:t>completion</a:t>
            </a:r>
            <a:r>
              <a:rPr lang="cs-CZ" sz="2400" b="1" dirty="0"/>
              <a:t> (EAC)=AC+ETC</a:t>
            </a:r>
          </a:p>
          <a:p>
            <a:pPr lvl="1"/>
            <a:r>
              <a:rPr lang="cs-CZ" sz="2400" b="1" dirty="0"/>
              <a:t>To </a:t>
            </a:r>
            <a:r>
              <a:rPr lang="cs-CZ" sz="2400" b="1" dirty="0" err="1"/>
              <a:t>complete</a:t>
            </a:r>
            <a:r>
              <a:rPr lang="cs-CZ" sz="2400" b="1" dirty="0"/>
              <a:t> performance index (TCPI)=(BAC-EV)/(BAC-AC)</a:t>
            </a:r>
          </a:p>
        </p:txBody>
      </p:sp>
    </p:spTree>
    <p:extLst>
      <p:ext uri="{BB962C8B-B14F-4D97-AF65-F5344CB8AC3E}">
        <p14:creationId xmlns:p14="http://schemas.microsoft.com/office/powerpoint/2010/main" val="218496419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EVM </a:t>
            </a:r>
            <a:r>
              <a:rPr lang="cs-CZ" dirty="0" err="1"/>
              <a:t>Exercise</a:t>
            </a:r>
            <a:endParaRPr lang="cs-CZ" dirty="0"/>
          </a:p>
        </p:txBody>
      </p:sp>
      <p:sp>
        <p:nvSpPr>
          <p:cNvPr id="3" name="Zástupný symbol pro obsah 2"/>
          <p:cNvSpPr>
            <a:spLocks noGrp="1"/>
          </p:cNvSpPr>
          <p:nvPr>
            <p:ph idx="1"/>
          </p:nvPr>
        </p:nvSpPr>
        <p:spPr/>
        <p:txBody>
          <a:bodyPr/>
          <a:lstStyle/>
          <a:p>
            <a:r>
              <a:rPr lang="en-US" sz="2000" dirty="0"/>
              <a:t>The Project was scheduled to cost </a:t>
            </a:r>
            <a:r>
              <a:rPr lang="cs-CZ" sz="2000" dirty="0"/>
              <a:t>€</a:t>
            </a:r>
            <a:r>
              <a:rPr lang="en-US" sz="2000" dirty="0"/>
              <a:t>1,500 and was originally scheduled to be completed today. As of today, however, the project has spent </a:t>
            </a:r>
            <a:r>
              <a:rPr lang="cs-CZ" sz="2000" dirty="0"/>
              <a:t>€</a:t>
            </a:r>
            <a:r>
              <a:rPr lang="en-US" sz="2000" dirty="0"/>
              <a:t>1,350, and it is estimated that only two-thirds of the work has been completed. Calculate the schedule and cost variances and the schedule and cost indices. </a:t>
            </a:r>
            <a:endParaRPr lang="cs-CZ" sz="2000" dirty="0"/>
          </a:p>
          <a:p>
            <a:pPr marL="0" indent="0">
              <a:buNone/>
            </a:pPr>
            <a:r>
              <a:rPr lang="cs-CZ" sz="2000" dirty="0"/>
              <a:t>SV=</a:t>
            </a:r>
          </a:p>
          <a:p>
            <a:pPr marL="0" indent="0">
              <a:buNone/>
            </a:pPr>
            <a:r>
              <a:rPr lang="cs-CZ" sz="2000" dirty="0"/>
              <a:t>CV=</a:t>
            </a:r>
          </a:p>
          <a:p>
            <a:pPr marL="0" indent="0">
              <a:buNone/>
            </a:pPr>
            <a:r>
              <a:rPr lang="cs-CZ" sz="2000" dirty="0"/>
              <a:t>CPI=</a:t>
            </a:r>
          </a:p>
          <a:p>
            <a:pPr marL="0" indent="0">
              <a:buNone/>
            </a:pPr>
            <a:r>
              <a:rPr lang="cs-CZ" sz="2000" dirty="0"/>
              <a:t>SPI=</a:t>
            </a:r>
          </a:p>
        </p:txBody>
      </p:sp>
    </p:spTree>
    <p:extLst>
      <p:ext uri="{BB962C8B-B14F-4D97-AF65-F5344CB8AC3E}">
        <p14:creationId xmlns:p14="http://schemas.microsoft.com/office/powerpoint/2010/main" val="12935864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801FCEA0-6C32-425D-ACED-E867FFCFE08A}"/>
              </a:ext>
            </a:extLst>
          </p:cNvPr>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cs-CZ" altLang="cs-CZ" sz="1200" b="0" i="0" u="none" strike="noStrike" kern="1200" cap="none" spc="0" normalizeH="0" baseline="0" noProof="0">
                <a:ln>
                  <a:noFill/>
                </a:ln>
                <a:solidFill>
                  <a:srgbClr val="0000DC"/>
                </a:solidFill>
                <a:effectLst/>
                <a:uLnTx/>
                <a:uFillTx/>
                <a:latin typeface="Arial"/>
                <a:ea typeface="+mn-ea"/>
                <a:cs typeface="+mn-cs"/>
              </a:rPr>
              <a:t>Sylva Žáková Talpová, Jan Žák</a:t>
            </a:r>
            <a:endParaRPr kumimoji="0" lang="cs-CZ" altLang="cs-CZ" sz="1200" b="0" i="0" u="none" strike="noStrike" kern="1200" cap="none" spc="0" normalizeH="0" baseline="0" noProof="0" dirty="0">
              <a:ln>
                <a:noFill/>
              </a:ln>
              <a:solidFill>
                <a:srgbClr val="0000DC"/>
              </a:solidFill>
              <a:effectLst/>
              <a:uLnTx/>
              <a:uFillTx/>
              <a:latin typeface="Arial"/>
              <a:ea typeface="+mn-ea"/>
              <a:cs typeface="+mn-cs"/>
            </a:endParaRPr>
          </a:p>
        </p:txBody>
      </p:sp>
      <p:sp>
        <p:nvSpPr>
          <p:cNvPr id="3" name="Zástupný symbol pro číslo snímku 2">
            <a:extLst>
              <a:ext uri="{FF2B5EF4-FFF2-40B4-BE49-F238E27FC236}">
                <a16:creationId xmlns:a16="http://schemas.microsoft.com/office/drawing/2014/main" id="{2E5297C9-075C-4D2C-A1AA-AF13E44B33EB}"/>
              </a:ext>
            </a:extLst>
          </p:cNvPr>
          <p:cNvSpPr>
            <a:spLocks noGrp="1"/>
          </p:cNvSpPr>
          <p:nvPr>
            <p:ph type="sldNum"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0970407D-EE58-4A0B-824B-1D3AE42DD9CF}" type="slidenum">
              <a:rPr kumimoji="0" lang="cs-CZ" altLang="cs-CZ" sz="1200" b="0" i="0" u="none" strike="noStrike" kern="1200" cap="none" spc="0" normalizeH="0" baseline="0" noProof="0" smtClean="0">
                <a:ln>
                  <a:noFill/>
                </a:ln>
                <a:solidFill>
                  <a:srgbClr val="0000DC"/>
                </a:solidFill>
                <a:effectLst/>
                <a:uLnTx/>
                <a:uFillTx/>
                <a:latin typeface="Arial"/>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66</a:t>
            </a:fld>
            <a:endParaRPr kumimoji="0" lang="cs-CZ" altLang="cs-CZ" sz="1200" b="0" i="0" u="none" strike="noStrike" kern="1200" cap="none" spc="0" normalizeH="0" baseline="0" noProof="0" dirty="0">
              <a:ln>
                <a:noFill/>
              </a:ln>
              <a:solidFill>
                <a:srgbClr val="0000DC"/>
              </a:solidFill>
              <a:effectLst/>
              <a:uLnTx/>
              <a:uFillTx/>
              <a:latin typeface="Arial"/>
              <a:ea typeface="+mn-ea"/>
              <a:cs typeface="+mn-cs"/>
            </a:endParaRPr>
          </a:p>
        </p:txBody>
      </p:sp>
      <p:sp>
        <p:nvSpPr>
          <p:cNvPr id="4" name="Nadpis 3">
            <a:extLst>
              <a:ext uri="{FF2B5EF4-FFF2-40B4-BE49-F238E27FC236}">
                <a16:creationId xmlns:a16="http://schemas.microsoft.com/office/drawing/2014/main" id="{5F229829-1E00-40EF-9CBB-C86B6F49BB44}"/>
              </a:ext>
            </a:extLst>
          </p:cNvPr>
          <p:cNvSpPr>
            <a:spLocks noGrp="1"/>
          </p:cNvSpPr>
          <p:nvPr>
            <p:ph type="title"/>
          </p:nvPr>
        </p:nvSpPr>
        <p:spPr/>
        <p:txBody>
          <a:bodyPr/>
          <a:lstStyle/>
          <a:p>
            <a:r>
              <a:rPr lang="cs-CZ" dirty="0" err="1"/>
              <a:t>Limitations</a:t>
            </a:r>
            <a:endParaRPr lang="cs-CZ" dirty="0"/>
          </a:p>
        </p:txBody>
      </p:sp>
      <p:sp>
        <p:nvSpPr>
          <p:cNvPr id="5" name="Zástupný obsah 4">
            <a:extLst>
              <a:ext uri="{FF2B5EF4-FFF2-40B4-BE49-F238E27FC236}">
                <a16:creationId xmlns:a16="http://schemas.microsoft.com/office/drawing/2014/main" id="{6BAA6271-E48C-4AAF-9019-1D0F01C8D19A}"/>
              </a:ext>
            </a:extLst>
          </p:cNvPr>
          <p:cNvSpPr>
            <a:spLocks noGrp="1"/>
          </p:cNvSpPr>
          <p:nvPr>
            <p:ph idx="1"/>
          </p:nvPr>
        </p:nvSpPr>
        <p:spPr/>
        <p:txBody>
          <a:bodyPr/>
          <a:lstStyle/>
          <a:p>
            <a:r>
              <a:rPr lang="cs-CZ" dirty="0" err="1"/>
              <a:t>Quantification</a:t>
            </a:r>
            <a:r>
              <a:rPr lang="cs-CZ" dirty="0"/>
              <a:t> </a:t>
            </a:r>
            <a:r>
              <a:rPr lang="cs-CZ" dirty="0" err="1"/>
              <a:t>of</a:t>
            </a:r>
            <a:r>
              <a:rPr lang="cs-CZ" dirty="0"/>
              <a:t> </a:t>
            </a:r>
            <a:r>
              <a:rPr lang="cs-CZ" dirty="0" err="1"/>
              <a:t>project</a:t>
            </a:r>
            <a:r>
              <a:rPr lang="cs-CZ" dirty="0"/>
              <a:t> </a:t>
            </a:r>
            <a:r>
              <a:rPr lang="cs-CZ" dirty="0" err="1"/>
              <a:t>plan</a:t>
            </a:r>
            <a:r>
              <a:rPr lang="cs-CZ" dirty="0"/>
              <a:t> </a:t>
            </a:r>
            <a:r>
              <a:rPr lang="cs-CZ" dirty="0" err="1"/>
              <a:t>is</a:t>
            </a:r>
            <a:r>
              <a:rPr lang="cs-CZ" dirty="0"/>
              <a:t> </a:t>
            </a:r>
            <a:r>
              <a:rPr lang="cs-CZ" dirty="0" err="1"/>
              <a:t>required</a:t>
            </a:r>
            <a:r>
              <a:rPr lang="cs-CZ" dirty="0"/>
              <a:t> (x SW, </a:t>
            </a:r>
            <a:r>
              <a:rPr lang="cs-CZ" dirty="0" err="1"/>
              <a:t>research</a:t>
            </a:r>
            <a:r>
              <a:rPr lang="cs-CZ" dirty="0"/>
              <a:t>)</a:t>
            </a:r>
          </a:p>
          <a:p>
            <a:r>
              <a:rPr lang="cs-CZ" dirty="0"/>
              <a:t>Project </a:t>
            </a:r>
            <a:r>
              <a:rPr lang="cs-CZ" dirty="0" err="1"/>
              <a:t>accounting</a:t>
            </a:r>
            <a:r>
              <a:rPr lang="cs-CZ" dirty="0"/>
              <a:t> </a:t>
            </a:r>
            <a:r>
              <a:rPr lang="cs-CZ" dirty="0" err="1"/>
              <a:t>is</a:t>
            </a:r>
            <a:r>
              <a:rPr lang="cs-CZ" dirty="0"/>
              <a:t> a </a:t>
            </a:r>
            <a:r>
              <a:rPr lang="cs-CZ" dirty="0" err="1"/>
              <a:t>necessary</a:t>
            </a:r>
            <a:r>
              <a:rPr lang="cs-CZ" dirty="0"/>
              <a:t> </a:t>
            </a:r>
            <a:r>
              <a:rPr lang="cs-CZ" dirty="0" err="1"/>
              <a:t>prerequisity</a:t>
            </a:r>
            <a:endParaRPr lang="cs-CZ" dirty="0"/>
          </a:p>
          <a:p>
            <a:r>
              <a:rPr lang="cs-CZ" dirty="0"/>
              <a:t>90-90 rule</a:t>
            </a:r>
          </a:p>
          <a:p>
            <a:r>
              <a:rPr lang="cs-CZ" dirty="0" err="1"/>
              <a:t>Discretization</a:t>
            </a:r>
            <a:r>
              <a:rPr lang="cs-CZ" dirty="0"/>
              <a:t> </a:t>
            </a:r>
            <a:r>
              <a:rPr lang="cs-CZ" dirty="0" err="1"/>
              <a:t>error</a:t>
            </a:r>
            <a:endParaRPr lang="cs-CZ" dirty="0"/>
          </a:p>
          <a:p>
            <a:r>
              <a:rPr lang="cs-CZ" dirty="0">
                <a:hlinkClick r:id="rId2"/>
              </a:rPr>
              <a:t>https://www.pmconsulting.cz/pm-wiki/evm-earned-value-management/</a:t>
            </a:r>
            <a:r>
              <a:rPr lang="cs-CZ" dirty="0"/>
              <a:t> </a:t>
            </a:r>
          </a:p>
          <a:p>
            <a:endParaRPr lang="cs-CZ" dirty="0"/>
          </a:p>
        </p:txBody>
      </p:sp>
    </p:spTree>
    <p:extLst>
      <p:ext uri="{BB962C8B-B14F-4D97-AF65-F5344CB8AC3E}">
        <p14:creationId xmlns:p14="http://schemas.microsoft.com/office/powerpoint/2010/main" val="326824721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solidFill>
            <a:srgbClr val="92D050"/>
          </a:solidFill>
        </p:spPr>
        <p:txBody>
          <a:bodyPr/>
          <a:lstStyle/>
          <a:p>
            <a:pPr marL="0" indent="0" algn="ctr">
              <a:buNone/>
            </a:pPr>
            <a:endParaRPr lang="cs-CZ" sz="5500" dirty="0">
              <a:solidFill>
                <a:schemeClr val="bg1"/>
              </a:solidFill>
            </a:endParaRPr>
          </a:p>
          <a:p>
            <a:pPr marL="0" indent="0" algn="ctr">
              <a:buNone/>
            </a:pPr>
            <a:r>
              <a:rPr lang="cs-CZ" sz="5500" dirty="0">
                <a:solidFill>
                  <a:schemeClr val="bg1"/>
                </a:solidFill>
              </a:rPr>
              <a:t>Ukončení projektu</a:t>
            </a:r>
          </a:p>
        </p:txBody>
      </p:sp>
      <p:sp>
        <p:nvSpPr>
          <p:cNvPr id="2" name="Zástupný symbol pro zápatí 1"/>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cs-CZ" altLang="cs-CZ" sz="1200" b="0" i="0" u="none" strike="noStrike" kern="1200" cap="none" spc="0" normalizeH="0" baseline="0" noProof="0">
                <a:ln>
                  <a:noFill/>
                </a:ln>
                <a:solidFill>
                  <a:srgbClr val="0000DC"/>
                </a:solidFill>
                <a:effectLst/>
                <a:uLnTx/>
                <a:uFillTx/>
                <a:latin typeface="Arial"/>
                <a:ea typeface="+mn-ea"/>
                <a:cs typeface="+mn-cs"/>
              </a:rPr>
              <a:t>Sylva Žáková Talpová, Jan Žák</a:t>
            </a:r>
            <a:endParaRPr kumimoji="0" lang="cs-CZ" altLang="cs-CZ" sz="1200" b="0" i="0" u="none" strike="noStrike" kern="1200" cap="none" spc="0" normalizeH="0" baseline="0" noProof="0" dirty="0">
              <a:ln>
                <a:noFill/>
              </a:ln>
              <a:solidFill>
                <a:srgbClr val="0000DC"/>
              </a:solidFill>
              <a:effectLst/>
              <a:uLnTx/>
              <a:uFillTx/>
              <a:latin typeface="Arial"/>
              <a:ea typeface="+mn-ea"/>
              <a:cs typeface="+mn-cs"/>
            </a:endParaRPr>
          </a:p>
        </p:txBody>
      </p:sp>
      <p:sp>
        <p:nvSpPr>
          <p:cNvPr id="4" name="Zástupný symbol pro číslo snímku 3"/>
          <p:cNvSpPr>
            <a:spLocks noGrp="1"/>
          </p:cNvSpPr>
          <p:nvPr>
            <p:ph type="sldNum"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0970407D-EE58-4A0B-824B-1D3AE42DD9CF}" type="slidenum">
              <a:rPr kumimoji="0" lang="cs-CZ" altLang="cs-CZ" sz="1200" b="0" i="0" u="none" strike="noStrike" kern="1200" cap="none" spc="0" normalizeH="0" baseline="0" noProof="0" smtClean="0">
                <a:ln>
                  <a:noFill/>
                </a:ln>
                <a:solidFill>
                  <a:srgbClr val="0000DC"/>
                </a:solidFill>
                <a:effectLst/>
                <a:uLnTx/>
                <a:uFillTx/>
                <a:latin typeface="Arial"/>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67</a:t>
            </a:fld>
            <a:endParaRPr kumimoji="0" lang="cs-CZ" altLang="cs-CZ" sz="1200" b="0" i="0" u="none" strike="noStrike" kern="1200" cap="none" spc="0" normalizeH="0" baseline="0" noProof="0" dirty="0">
              <a:ln>
                <a:noFill/>
              </a:ln>
              <a:solidFill>
                <a:srgbClr val="0000DC"/>
              </a:solidFill>
              <a:effectLst/>
              <a:uLnTx/>
              <a:uFillTx/>
              <a:latin typeface="Arial"/>
              <a:ea typeface="+mn-ea"/>
              <a:cs typeface="+mn-cs"/>
            </a:endParaRPr>
          </a:p>
        </p:txBody>
      </p:sp>
    </p:spTree>
    <p:extLst>
      <p:ext uri="{BB962C8B-B14F-4D97-AF65-F5344CB8AC3E}">
        <p14:creationId xmlns:p14="http://schemas.microsoft.com/office/powerpoint/2010/main" val="367206030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023FD031-264D-4CBA-8547-ABEE6ABA253C}"/>
              </a:ext>
            </a:extLst>
          </p:cNvPr>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cs-CZ" altLang="cs-CZ" sz="1200" b="0" i="0" u="none" strike="noStrike" kern="1200" cap="none" spc="0" normalizeH="0" baseline="0" noProof="0">
                <a:ln>
                  <a:noFill/>
                </a:ln>
                <a:solidFill>
                  <a:srgbClr val="0000DC"/>
                </a:solidFill>
                <a:effectLst/>
                <a:uLnTx/>
                <a:uFillTx/>
                <a:latin typeface="Arial"/>
                <a:ea typeface="+mn-ea"/>
                <a:cs typeface="+mn-cs"/>
              </a:rPr>
              <a:t>Sylva Žáková Talpová, Jan Žák</a:t>
            </a:r>
            <a:endParaRPr kumimoji="0" lang="cs-CZ" altLang="cs-CZ" sz="1200" b="0" i="0" u="none" strike="noStrike" kern="1200" cap="none" spc="0" normalizeH="0" baseline="0" noProof="0" dirty="0">
              <a:ln>
                <a:noFill/>
              </a:ln>
              <a:solidFill>
                <a:srgbClr val="0000DC"/>
              </a:solidFill>
              <a:effectLst/>
              <a:uLnTx/>
              <a:uFillTx/>
              <a:latin typeface="Arial"/>
              <a:ea typeface="+mn-ea"/>
              <a:cs typeface="+mn-cs"/>
            </a:endParaRPr>
          </a:p>
        </p:txBody>
      </p:sp>
      <p:sp>
        <p:nvSpPr>
          <p:cNvPr id="3" name="Zástupný symbol pro číslo snímku 2">
            <a:extLst>
              <a:ext uri="{FF2B5EF4-FFF2-40B4-BE49-F238E27FC236}">
                <a16:creationId xmlns:a16="http://schemas.microsoft.com/office/drawing/2014/main" id="{5A0E3532-360E-495E-B821-67C40C06378B}"/>
              </a:ext>
            </a:extLst>
          </p:cNvPr>
          <p:cNvSpPr>
            <a:spLocks noGrp="1"/>
          </p:cNvSpPr>
          <p:nvPr>
            <p:ph type="sldNum"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0970407D-EE58-4A0B-824B-1D3AE42DD9CF}" type="slidenum">
              <a:rPr kumimoji="0" lang="cs-CZ" altLang="cs-CZ" sz="1200" b="0" i="0" u="none" strike="noStrike" kern="1200" cap="none" spc="0" normalizeH="0" baseline="0" noProof="0" smtClean="0">
                <a:ln>
                  <a:noFill/>
                </a:ln>
                <a:solidFill>
                  <a:srgbClr val="0000DC"/>
                </a:solidFill>
                <a:effectLst/>
                <a:uLnTx/>
                <a:uFillTx/>
                <a:latin typeface="Arial"/>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68</a:t>
            </a:fld>
            <a:endParaRPr kumimoji="0" lang="cs-CZ" altLang="cs-CZ" sz="1200" b="0" i="0" u="none" strike="noStrike" kern="1200" cap="none" spc="0" normalizeH="0" baseline="0" noProof="0" dirty="0">
              <a:ln>
                <a:noFill/>
              </a:ln>
              <a:solidFill>
                <a:srgbClr val="0000DC"/>
              </a:solidFill>
              <a:effectLst/>
              <a:uLnTx/>
              <a:uFillTx/>
              <a:latin typeface="Arial"/>
              <a:ea typeface="+mn-ea"/>
              <a:cs typeface="+mn-cs"/>
            </a:endParaRPr>
          </a:p>
        </p:txBody>
      </p:sp>
      <p:sp>
        <p:nvSpPr>
          <p:cNvPr id="4" name="Nadpis 3">
            <a:extLst>
              <a:ext uri="{FF2B5EF4-FFF2-40B4-BE49-F238E27FC236}">
                <a16:creationId xmlns:a16="http://schemas.microsoft.com/office/drawing/2014/main" id="{EE4B735E-44C4-483B-A7B6-6130B42224F0}"/>
              </a:ext>
            </a:extLst>
          </p:cNvPr>
          <p:cNvSpPr>
            <a:spLocks noGrp="1"/>
          </p:cNvSpPr>
          <p:nvPr>
            <p:ph type="title"/>
          </p:nvPr>
        </p:nvSpPr>
        <p:spPr/>
        <p:txBody>
          <a:bodyPr/>
          <a:lstStyle/>
          <a:p>
            <a:r>
              <a:rPr lang="cs-CZ" dirty="0"/>
              <a:t>Ukončení projektu</a:t>
            </a:r>
          </a:p>
        </p:txBody>
      </p:sp>
      <p:sp>
        <p:nvSpPr>
          <p:cNvPr id="5" name="Zástupný obsah 4">
            <a:extLst>
              <a:ext uri="{FF2B5EF4-FFF2-40B4-BE49-F238E27FC236}">
                <a16:creationId xmlns:a16="http://schemas.microsoft.com/office/drawing/2014/main" id="{7E85D047-2F30-4CC3-81C4-6367809575DA}"/>
              </a:ext>
            </a:extLst>
          </p:cNvPr>
          <p:cNvSpPr>
            <a:spLocks noGrp="1"/>
          </p:cNvSpPr>
          <p:nvPr>
            <p:ph idx="1"/>
          </p:nvPr>
        </p:nvSpPr>
        <p:spPr/>
        <p:txBody>
          <a:bodyPr/>
          <a:lstStyle/>
          <a:p>
            <a:r>
              <a:rPr lang="cs-CZ" dirty="0"/>
              <a:t>Plánované × předčasné ukončení projektu</a:t>
            </a:r>
          </a:p>
          <a:p>
            <a:r>
              <a:rPr lang="cs-CZ" dirty="0"/>
              <a:t>Akceptace</a:t>
            </a:r>
          </a:p>
          <a:p>
            <a:r>
              <a:rPr lang="cs-CZ" dirty="0"/>
              <a:t>Předání výsledku projektu</a:t>
            </a:r>
          </a:p>
          <a:p>
            <a:r>
              <a:rPr lang="cs-CZ" dirty="0"/>
              <a:t>Benefity – měření – později (po projektu)</a:t>
            </a:r>
          </a:p>
          <a:p>
            <a:r>
              <a:rPr lang="cs-CZ" dirty="0"/>
              <a:t>Hodnocení průběhu projektu + </a:t>
            </a:r>
            <a:r>
              <a:rPr lang="cs-CZ" dirty="0" err="1"/>
              <a:t>lessons</a:t>
            </a:r>
            <a:r>
              <a:rPr lang="cs-CZ" dirty="0"/>
              <a:t> </a:t>
            </a:r>
            <a:r>
              <a:rPr lang="cs-CZ" dirty="0" err="1"/>
              <a:t>learned</a:t>
            </a:r>
            <a:endParaRPr lang="cs-CZ" dirty="0"/>
          </a:p>
          <a:p>
            <a:endParaRPr lang="cs-CZ" dirty="0"/>
          </a:p>
          <a:p>
            <a:endParaRPr lang="cs-CZ" dirty="0"/>
          </a:p>
        </p:txBody>
      </p:sp>
    </p:spTree>
    <p:extLst>
      <p:ext uri="{BB962C8B-B14F-4D97-AF65-F5344CB8AC3E}">
        <p14:creationId xmlns:p14="http://schemas.microsoft.com/office/powerpoint/2010/main" val="301108620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7DA69A67-2E78-40BA-BF1C-B3336C5A248A}"/>
              </a:ext>
            </a:extLst>
          </p:cNvPr>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cs-CZ" altLang="cs-CZ" sz="1200" b="0" i="0" u="none" strike="noStrike" kern="1200" cap="none" spc="0" normalizeH="0" baseline="0" noProof="0">
                <a:ln>
                  <a:noFill/>
                </a:ln>
                <a:solidFill>
                  <a:srgbClr val="0000DC"/>
                </a:solidFill>
                <a:effectLst/>
                <a:uLnTx/>
                <a:uFillTx/>
                <a:latin typeface="Arial"/>
                <a:ea typeface="+mn-ea"/>
                <a:cs typeface="+mn-cs"/>
              </a:rPr>
              <a:t>Sylva Žáková Talpová, Jan Žák</a:t>
            </a:r>
            <a:endParaRPr kumimoji="0" lang="cs-CZ" altLang="cs-CZ" sz="1200" b="0" i="0" u="none" strike="noStrike" kern="1200" cap="none" spc="0" normalizeH="0" baseline="0" noProof="0" dirty="0">
              <a:ln>
                <a:noFill/>
              </a:ln>
              <a:solidFill>
                <a:srgbClr val="0000DC"/>
              </a:solidFill>
              <a:effectLst/>
              <a:uLnTx/>
              <a:uFillTx/>
              <a:latin typeface="Arial"/>
              <a:ea typeface="+mn-ea"/>
              <a:cs typeface="+mn-cs"/>
            </a:endParaRPr>
          </a:p>
        </p:txBody>
      </p:sp>
      <p:sp>
        <p:nvSpPr>
          <p:cNvPr id="3" name="Zástupný symbol pro číslo snímku 2">
            <a:extLst>
              <a:ext uri="{FF2B5EF4-FFF2-40B4-BE49-F238E27FC236}">
                <a16:creationId xmlns:a16="http://schemas.microsoft.com/office/drawing/2014/main" id="{90156CB7-39EE-4A70-87D4-D9892D723DE7}"/>
              </a:ext>
            </a:extLst>
          </p:cNvPr>
          <p:cNvSpPr>
            <a:spLocks noGrp="1"/>
          </p:cNvSpPr>
          <p:nvPr>
            <p:ph type="sldNum"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0970407D-EE58-4A0B-824B-1D3AE42DD9CF}" type="slidenum">
              <a:rPr kumimoji="0" lang="cs-CZ" altLang="cs-CZ" sz="1200" b="0" i="0" u="none" strike="noStrike" kern="1200" cap="none" spc="0" normalizeH="0" baseline="0" noProof="0" smtClean="0">
                <a:ln>
                  <a:noFill/>
                </a:ln>
                <a:solidFill>
                  <a:srgbClr val="0000DC"/>
                </a:solidFill>
                <a:effectLst/>
                <a:uLnTx/>
                <a:uFillTx/>
                <a:latin typeface="Arial"/>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69</a:t>
            </a:fld>
            <a:endParaRPr kumimoji="0" lang="cs-CZ" altLang="cs-CZ" sz="1200" b="0" i="0" u="none" strike="noStrike" kern="1200" cap="none" spc="0" normalizeH="0" baseline="0" noProof="0" dirty="0">
              <a:ln>
                <a:noFill/>
              </a:ln>
              <a:solidFill>
                <a:srgbClr val="0000DC"/>
              </a:solidFill>
              <a:effectLst/>
              <a:uLnTx/>
              <a:uFillTx/>
              <a:latin typeface="Arial"/>
              <a:ea typeface="+mn-ea"/>
              <a:cs typeface="+mn-cs"/>
            </a:endParaRPr>
          </a:p>
        </p:txBody>
      </p:sp>
      <p:sp>
        <p:nvSpPr>
          <p:cNvPr id="4" name="Nadpis 3">
            <a:extLst>
              <a:ext uri="{FF2B5EF4-FFF2-40B4-BE49-F238E27FC236}">
                <a16:creationId xmlns:a16="http://schemas.microsoft.com/office/drawing/2014/main" id="{66FC110E-B2F0-49EB-AA2A-EFC000A265F6}"/>
              </a:ext>
            </a:extLst>
          </p:cNvPr>
          <p:cNvSpPr>
            <a:spLocks noGrp="1"/>
          </p:cNvSpPr>
          <p:nvPr>
            <p:ph type="title"/>
          </p:nvPr>
        </p:nvSpPr>
        <p:spPr/>
        <p:txBody>
          <a:bodyPr/>
          <a:lstStyle/>
          <a:p>
            <a:r>
              <a:rPr lang="cs-CZ" dirty="0"/>
              <a:t>Příklady projektů</a:t>
            </a:r>
          </a:p>
        </p:txBody>
      </p:sp>
      <p:sp>
        <p:nvSpPr>
          <p:cNvPr id="5" name="Zástupný obsah 4">
            <a:extLst>
              <a:ext uri="{FF2B5EF4-FFF2-40B4-BE49-F238E27FC236}">
                <a16:creationId xmlns:a16="http://schemas.microsoft.com/office/drawing/2014/main" id="{5C3CDB70-D9D1-46D9-91EA-2249AA24C44C}"/>
              </a:ext>
            </a:extLst>
          </p:cNvPr>
          <p:cNvSpPr>
            <a:spLocks noGrp="1"/>
          </p:cNvSpPr>
          <p:nvPr>
            <p:ph idx="1"/>
          </p:nvPr>
        </p:nvSpPr>
        <p:spPr/>
        <p:txBody>
          <a:bodyPr/>
          <a:lstStyle/>
          <a:p>
            <a:r>
              <a:rPr lang="cs-CZ" dirty="0" err="1"/>
              <a:t>Olkiluoto</a:t>
            </a:r>
            <a:r>
              <a:rPr lang="cs-CZ" dirty="0"/>
              <a:t> </a:t>
            </a:r>
            <a:r>
              <a:rPr lang="cs-CZ" dirty="0" err="1"/>
              <a:t>Nuclear</a:t>
            </a:r>
            <a:r>
              <a:rPr lang="cs-CZ" dirty="0"/>
              <a:t> </a:t>
            </a:r>
            <a:r>
              <a:rPr lang="cs-CZ" dirty="0" err="1"/>
              <a:t>Power</a:t>
            </a:r>
            <a:r>
              <a:rPr lang="cs-CZ" dirty="0"/>
              <a:t> Plant</a:t>
            </a:r>
          </a:p>
          <a:p>
            <a:r>
              <a:rPr lang="cs-CZ" dirty="0"/>
              <a:t>BER </a:t>
            </a:r>
            <a:r>
              <a:rPr lang="cs-CZ" dirty="0" err="1"/>
              <a:t>Airport</a:t>
            </a:r>
            <a:endParaRPr lang="cs-CZ" dirty="0"/>
          </a:p>
          <a:p>
            <a:r>
              <a:rPr lang="cs-CZ" dirty="0"/>
              <a:t>New </a:t>
            </a:r>
            <a:r>
              <a:rPr lang="cs-CZ" dirty="0" err="1"/>
              <a:t>Coke</a:t>
            </a:r>
            <a:endParaRPr lang="cs-CZ" dirty="0"/>
          </a:p>
          <a:p>
            <a:r>
              <a:rPr lang="cs-CZ" dirty="0" err="1"/>
              <a:t>Elbphilharmonie</a:t>
            </a:r>
            <a:r>
              <a:rPr lang="cs-CZ" dirty="0"/>
              <a:t> Hamburg</a:t>
            </a:r>
          </a:p>
          <a:p>
            <a:r>
              <a:rPr lang="cs-CZ" dirty="0" err="1"/>
              <a:t>Hoover</a:t>
            </a:r>
            <a:r>
              <a:rPr lang="cs-CZ"/>
              <a:t>-dam</a:t>
            </a:r>
            <a:endParaRPr lang="cs-CZ" dirty="0"/>
          </a:p>
          <a:p>
            <a:endParaRPr lang="cs-CZ" dirty="0"/>
          </a:p>
        </p:txBody>
      </p:sp>
    </p:spTree>
    <p:extLst>
      <p:ext uri="{BB962C8B-B14F-4D97-AF65-F5344CB8AC3E}">
        <p14:creationId xmlns:p14="http://schemas.microsoft.com/office/powerpoint/2010/main" val="3008854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solidFill>
            <a:srgbClr val="92D050"/>
          </a:solidFill>
        </p:spPr>
        <p:txBody>
          <a:bodyPr/>
          <a:lstStyle/>
          <a:p>
            <a:pPr marL="0" indent="0" algn="ctr">
              <a:buNone/>
            </a:pPr>
            <a:endParaRPr lang="cs-CZ" sz="5500" dirty="0">
              <a:solidFill>
                <a:schemeClr val="bg1"/>
              </a:solidFill>
            </a:endParaRPr>
          </a:p>
          <a:p>
            <a:pPr marL="0" indent="0" algn="ctr">
              <a:buNone/>
            </a:pPr>
            <a:r>
              <a:rPr lang="cs-CZ" sz="5500" dirty="0">
                <a:solidFill>
                  <a:schemeClr val="bg1"/>
                </a:solidFill>
              </a:rPr>
              <a:t>Zahájení</a:t>
            </a:r>
          </a:p>
          <a:p>
            <a:pPr marL="0" indent="0" algn="ctr">
              <a:buNone/>
            </a:pPr>
            <a:endParaRPr lang="cs-CZ" sz="5500" dirty="0">
              <a:solidFill>
                <a:schemeClr val="bg1"/>
              </a:solidFill>
            </a:endParaRPr>
          </a:p>
        </p:txBody>
      </p:sp>
      <p:sp>
        <p:nvSpPr>
          <p:cNvPr id="2" name="Zástupný symbol pro zápatí 1"/>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cs-CZ" altLang="cs-CZ" sz="1200" b="0" i="0" u="none" strike="noStrike" kern="1200" cap="none" spc="0" normalizeH="0" baseline="0" noProof="0">
                <a:ln>
                  <a:noFill/>
                </a:ln>
                <a:solidFill>
                  <a:srgbClr val="0000DC"/>
                </a:solidFill>
                <a:effectLst/>
                <a:uLnTx/>
                <a:uFillTx/>
                <a:latin typeface="Arial"/>
                <a:ea typeface="+mn-ea"/>
                <a:cs typeface="+mn-cs"/>
              </a:rPr>
              <a:t>Sylva Žáková Talpová, Jan Žák</a:t>
            </a:r>
            <a:endParaRPr kumimoji="0" lang="cs-CZ" altLang="cs-CZ" sz="1200" b="0" i="0" u="none" strike="noStrike" kern="1200" cap="none" spc="0" normalizeH="0" baseline="0" noProof="0" dirty="0">
              <a:ln>
                <a:noFill/>
              </a:ln>
              <a:solidFill>
                <a:srgbClr val="0000DC"/>
              </a:solidFill>
              <a:effectLst/>
              <a:uLnTx/>
              <a:uFillTx/>
              <a:latin typeface="Arial"/>
              <a:ea typeface="+mn-ea"/>
              <a:cs typeface="+mn-cs"/>
            </a:endParaRPr>
          </a:p>
        </p:txBody>
      </p:sp>
      <p:sp>
        <p:nvSpPr>
          <p:cNvPr id="4" name="Zástupný symbol pro číslo snímku 3"/>
          <p:cNvSpPr>
            <a:spLocks noGrp="1"/>
          </p:cNvSpPr>
          <p:nvPr>
            <p:ph type="sldNum"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0970407D-EE58-4A0B-824B-1D3AE42DD9CF}" type="slidenum">
              <a:rPr kumimoji="0" lang="cs-CZ" altLang="cs-CZ" sz="1200" b="0" i="0" u="none" strike="noStrike" kern="1200" cap="none" spc="0" normalizeH="0" baseline="0" noProof="0" smtClean="0">
                <a:ln>
                  <a:noFill/>
                </a:ln>
                <a:solidFill>
                  <a:srgbClr val="0000DC"/>
                </a:solidFill>
                <a:effectLst/>
                <a:uLnTx/>
                <a:uFillTx/>
                <a:latin typeface="Arial"/>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7</a:t>
            </a:fld>
            <a:endParaRPr kumimoji="0" lang="cs-CZ" altLang="cs-CZ" sz="1200" b="0" i="0" u="none" strike="noStrike" kern="1200" cap="none" spc="0" normalizeH="0" baseline="0" noProof="0" dirty="0">
              <a:ln>
                <a:noFill/>
              </a:ln>
              <a:solidFill>
                <a:srgbClr val="0000DC"/>
              </a:solidFill>
              <a:effectLst/>
              <a:uLnTx/>
              <a:uFillTx/>
              <a:latin typeface="Arial"/>
              <a:ea typeface="+mn-ea"/>
              <a:cs typeface="+mn-cs"/>
            </a:endParaRPr>
          </a:p>
        </p:txBody>
      </p:sp>
    </p:spTree>
    <p:extLst>
      <p:ext uri="{BB962C8B-B14F-4D97-AF65-F5344CB8AC3E}">
        <p14:creationId xmlns:p14="http://schemas.microsoft.com/office/powerpoint/2010/main" val="276329781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A4A943EC-09D6-44B8-81AC-A65BC346A41D}"/>
              </a:ext>
            </a:extLst>
          </p:cNvPr>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cs-CZ" altLang="cs-CZ" sz="1200" b="0" i="0" u="none" strike="noStrike" kern="1200" cap="none" spc="0" normalizeH="0" baseline="0" noProof="0">
                <a:ln>
                  <a:noFill/>
                </a:ln>
                <a:solidFill>
                  <a:srgbClr val="FFFFFF"/>
                </a:solidFill>
                <a:effectLst/>
                <a:uLnTx/>
                <a:uFillTx/>
                <a:latin typeface="Arial"/>
                <a:ea typeface="+mn-ea"/>
                <a:cs typeface="+mn-cs"/>
              </a:rPr>
              <a:t>Sylva Žáková Talpová, Jan Žák</a:t>
            </a:r>
            <a:endParaRPr kumimoji="0" lang="cs-CZ" altLang="cs-CZ" sz="1200" b="0" i="0" u="none" strike="noStrike" kern="1200" cap="none" spc="0" normalizeH="0" baseline="0" noProof="0" dirty="0">
              <a:ln>
                <a:noFill/>
              </a:ln>
              <a:solidFill>
                <a:srgbClr val="FFFFFF"/>
              </a:solidFill>
              <a:effectLst/>
              <a:uLnTx/>
              <a:uFillTx/>
              <a:latin typeface="Arial"/>
              <a:ea typeface="+mn-ea"/>
              <a:cs typeface="+mn-cs"/>
            </a:endParaRPr>
          </a:p>
        </p:txBody>
      </p:sp>
      <p:sp>
        <p:nvSpPr>
          <p:cNvPr id="3" name="Zástupný symbol pro číslo snímku 2">
            <a:extLst>
              <a:ext uri="{FF2B5EF4-FFF2-40B4-BE49-F238E27FC236}">
                <a16:creationId xmlns:a16="http://schemas.microsoft.com/office/drawing/2014/main" id="{20EC4765-6D28-49E9-8ACE-3AB0EEC10D34}"/>
              </a:ext>
            </a:extLst>
          </p:cNvPr>
          <p:cNvSpPr>
            <a:spLocks noGrp="1"/>
          </p:cNvSpPr>
          <p:nvPr>
            <p:ph type="sldNum"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0DE708CC-0C3F-4567-9698-B54C0F35BD31}" type="slidenum">
              <a:rPr kumimoji="0" lang="cs-CZ" altLang="cs-CZ" sz="1200" b="0" i="0" u="none" strike="noStrike" kern="1200" cap="none" spc="0" normalizeH="0" baseline="0" noProof="0" smtClean="0">
                <a:ln>
                  <a:noFill/>
                </a:ln>
                <a:solidFill>
                  <a:srgbClr val="FFFFFF"/>
                </a:solidFill>
                <a:effectLst/>
                <a:uLnTx/>
                <a:uFillTx/>
                <a:latin typeface="Arial"/>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70</a:t>
            </a:fld>
            <a:endParaRPr kumimoji="0" lang="cs-CZ" altLang="cs-CZ" sz="1200" b="0" i="0" u="none" strike="noStrike" kern="1200" cap="none" spc="0" normalizeH="0" baseline="0" noProof="0" dirty="0">
              <a:ln>
                <a:noFill/>
              </a:ln>
              <a:solidFill>
                <a:srgbClr val="FFFFFF"/>
              </a:solidFill>
              <a:effectLst/>
              <a:uLnTx/>
              <a:uFillTx/>
              <a:latin typeface="Arial"/>
              <a:ea typeface="+mn-ea"/>
              <a:cs typeface="+mn-cs"/>
            </a:endParaRPr>
          </a:p>
        </p:txBody>
      </p:sp>
      <p:sp>
        <p:nvSpPr>
          <p:cNvPr id="4" name="Nadpis 3">
            <a:extLst>
              <a:ext uri="{FF2B5EF4-FFF2-40B4-BE49-F238E27FC236}">
                <a16:creationId xmlns:a16="http://schemas.microsoft.com/office/drawing/2014/main" id="{809A716F-5CFF-4161-A882-5EDC62E30E12}"/>
              </a:ext>
            </a:extLst>
          </p:cNvPr>
          <p:cNvSpPr>
            <a:spLocks noGrp="1"/>
          </p:cNvSpPr>
          <p:nvPr>
            <p:ph type="title"/>
          </p:nvPr>
        </p:nvSpPr>
        <p:spPr/>
        <p:txBody>
          <a:bodyPr/>
          <a:lstStyle/>
          <a:p>
            <a:r>
              <a:rPr lang="cs-CZ" dirty="0"/>
              <a:t>Připomenutí testového úkolu na bloku 3</a:t>
            </a:r>
          </a:p>
        </p:txBody>
      </p:sp>
      <p:sp>
        <p:nvSpPr>
          <p:cNvPr id="5" name="Podnadpis 4">
            <a:extLst>
              <a:ext uri="{FF2B5EF4-FFF2-40B4-BE49-F238E27FC236}">
                <a16:creationId xmlns:a16="http://schemas.microsoft.com/office/drawing/2014/main" id="{11E4A5C4-2EE2-4094-A0B7-8DD6E214F6DD}"/>
              </a:ext>
            </a:extLst>
          </p:cNvPr>
          <p:cNvSpPr>
            <a:spLocks noGrp="1"/>
          </p:cNvSpPr>
          <p:nvPr>
            <p:ph type="subTitle" idx="1"/>
          </p:nvPr>
        </p:nvSpPr>
        <p:spPr/>
        <p:txBody>
          <a:bodyPr/>
          <a:lstStyle/>
          <a:p>
            <a:pPr algn="ctr"/>
            <a:r>
              <a:rPr lang="cs-CZ" sz="4400" dirty="0"/>
              <a:t> = úkol na analýzu rizik</a:t>
            </a:r>
          </a:p>
        </p:txBody>
      </p:sp>
    </p:spTree>
    <p:extLst>
      <p:ext uri="{BB962C8B-B14F-4D97-AF65-F5344CB8AC3E}">
        <p14:creationId xmlns:p14="http://schemas.microsoft.com/office/powerpoint/2010/main" val="325508119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a:t>Sylva Žáková Talpová, Jan Žák</a:t>
            </a:r>
            <a:endParaRPr lang="cs-CZ" dirty="0"/>
          </a:p>
        </p:txBody>
      </p:sp>
      <p:sp>
        <p:nvSpPr>
          <p:cNvPr id="3" name="Zástupný symbol pro číslo snímku 2"/>
          <p:cNvSpPr>
            <a:spLocks noGrp="1"/>
          </p:cNvSpPr>
          <p:nvPr>
            <p:ph type="sldNum" sz="quarter" idx="11"/>
          </p:nvPr>
        </p:nvSpPr>
        <p:spPr/>
        <p:txBody>
          <a:bodyPr/>
          <a:lstStyle/>
          <a:p>
            <a:fld id="{0DE708CC-0C3F-4567-9698-B54C0F35BD31}" type="slidenum">
              <a:rPr lang="cs-CZ" altLang="cs-CZ" smtClean="0"/>
              <a:pPr/>
              <a:t>71</a:t>
            </a:fld>
            <a:endParaRPr lang="cs-CZ" altLang="cs-CZ" dirty="0"/>
          </a:p>
        </p:txBody>
      </p:sp>
      <p:sp>
        <p:nvSpPr>
          <p:cNvPr id="4" name="Nadpis 3"/>
          <p:cNvSpPr>
            <a:spLocks noGrp="1"/>
          </p:cNvSpPr>
          <p:nvPr>
            <p:ph type="title"/>
          </p:nvPr>
        </p:nvSpPr>
        <p:spPr/>
        <p:txBody>
          <a:bodyPr/>
          <a:lstStyle/>
          <a:p>
            <a:r>
              <a:rPr lang="cs-CZ" dirty="0"/>
              <a:t>Děkujeme! Máte otázky?</a:t>
            </a:r>
          </a:p>
        </p:txBody>
      </p:sp>
      <p:sp>
        <p:nvSpPr>
          <p:cNvPr id="5" name="Podnadpis 4"/>
          <p:cNvSpPr>
            <a:spLocks noGrp="1"/>
          </p:cNvSpPr>
          <p:nvPr>
            <p:ph type="subTitle" idx="1"/>
          </p:nvPr>
        </p:nvSpPr>
        <p:spPr/>
        <p:txBody>
          <a:bodyPr/>
          <a:lstStyle/>
          <a:p>
            <a:r>
              <a:rPr lang="cs-CZ" dirty="0"/>
              <a:t>Sylva Žáková Talpová								Jan Žák</a:t>
            </a:r>
          </a:p>
          <a:p>
            <a:r>
              <a:rPr lang="cs-CZ" dirty="0">
                <a:hlinkClick r:id="rId2"/>
              </a:rPr>
              <a:t>talpova@econ.muni.cz</a:t>
            </a:r>
            <a:r>
              <a:rPr lang="cs-CZ" dirty="0"/>
              <a:t> 							</a:t>
            </a:r>
            <a:r>
              <a:rPr lang="cs-CZ" dirty="0">
                <a:hlinkClick r:id="rId3"/>
              </a:rPr>
              <a:t>erwin@email.cz</a:t>
            </a:r>
            <a:endParaRPr lang="cs-CZ" dirty="0"/>
          </a:p>
          <a:p>
            <a:r>
              <a:rPr lang="cs-CZ"/>
              <a:t>									 </a:t>
            </a:r>
            <a:endParaRPr lang="cs-CZ">
              <a:cs typeface="Arial"/>
            </a:endParaRPr>
          </a:p>
        </p:txBody>
      </p:sp>
    </p:spTree>
    <p:extLst>
      <p:ext uri="{BB962C8B-B14F-4D97-AF65-F5344CB8AC3E}">
        <p14:creationId xmlns:p14="http://schemas.microsoft.com/office/powerpoint/2010/main" val="39371723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Minimum pro zahájení projektu</a:t>
            </a:r>
          </a:p>
        </p:txBody>
      </p:sp>
      <p:sp>
        <p:nvSpPr>
          <p:cNvPr id="3" name="Zástupný symbol pro obsah 2"/>
          <p:cNvSpPr>
            <a:spLocks noGrp="1"/>
          </p:cNvSpPr>
          <p:nvPr>
            <p:ph idx="1"/>
          </p:nvPr>
        </p:nvSpPr>
        <p:spPr/>
        <p:txBody>
          <a:bodyPr vert="horz" lIns="0" tIns="0" rIns="0" bIns="0" rtlCol="0" anchor="t">
            <a:noAutofit/>
          </a:bodyPr>
          <a:lstStyle/>
          <a:p>
            <a:pPr marL="251460" indent="-179705"/>
            <a:r>
              <a:rPr lang="cs-CZ" dirty="0"/>
              <a:t>cíl – je dobře stanoven? Není vágní? Lze s tím ještě něco dělat?</a:t>
            </a:r>
            <a:endParaRPr lang="cs-CZ"/>
          </a:p>
          <a:p>
            <a:pPr marL="251460" indent="-179705"/>
            <a:r>
              <a:rPr lang="cs-CZ" altLang="cs-CZ" dirty="0"/>
              <a:t>zakládací listina projektu </a:t>
            </a:r>
            <a:endParaRPr lang="cs-CZ" altLang="cs-CZ">
              <a:cs typeface="Arial"/>
            </a:endParaRPr>
          </a:p>
          <a:p>
            <a:pPr marL="503555" lvl="1" indent="-179705">
              <a:lnSpc>
                <a:spcPct val="80000"/>
              </a:lnSpc>
            </a:pPr>
            <a:r>
              <a:rPr lang="cs-CZ" altLang="cs-CZ" sz="2400" dirty="0"/>
              <a:t>formalizuje existenci projektu – jak?</a:t>
            </a:r>
            <a:endParaRPr lang="cs-CZ" altLang="cs-CZ" sz="2400" dirty="0">
              <a:cs typeface="Arial"/>
            </a:endParaRPr>
          </a:p>
          <a:p>
            <a:pPr marL="503555" lvl="1" indent="-179705">
              <a:lnSpc>
                <a:spcPct val="80000"/>
              </a:lnSpc>
            </a:pPr>
            <a:r>
              <a:rPr lang="cs-CZ" altLang="cs-CZ" sz="2400" dirty="0"/>
              <a:t>přiděluje manažerovi projektu pravomoci pro použití zdrojů</a:t>
            </a:r>
            <a:endParaRPr lang="cs-CZ" altLang="cs-CZ" sz="2400" dirty="0">
              <a:cs typeface="Arial"/>
            </a:endParaRPr>
          </a:p>
          <a:p>
            <a:pPr marL="503555" lvl="1" indent="-179705">
              <a:lnSpc>
                <a:spcPct val="80000"/>
              </a:lnSpc>
            </a:pPr>
            <a:r>
              <a:rPr lang="cs-CZ" altLang="cs-CZ" sz="2400" dirty="0"/>
              <a:t>definuje odpovědnost manažera za naplnění požadavků projektu </a:t>
            </a:r>
            <a:endParaRPr lang="cs-CZ" altLang="cs-CZ" sz="2400" dirty="0">
              <a:cs typeface="Arial"/>
            </a:endParaRPr>
          </a:p>
          <a:p>
            <a:pPr marL="251460" indent="-179705"/>
            <a:r>
              <a:rPr lang="cs-CZ" dirty="0"/>
              <a:t>přidělení zdrojů</a:t>
            </a:r>
            <a:endParaRPr lang="cs-CZ" dirty="0">
              <a:cs typeface="Arial"/>
            </a:endParaRPr>
          </a:p>
          <a:p>
            <a:pPr marL="251460" indent="-179705"/>
            <a:r>
              <a:rPr lang="cs-CZ" dirty="0" err="1"/>
              <a:t>kick</a:t>
            </a:r>
            <a:r>
              <a:rPr lang="cs-CZ" dirty="0"/>
              <a:t> – </a:t>
            </a:r>
            <a:r>
              <a:rPr lang="cs-CZ" dirty="0" err="1"/>
              <a:t>off</a:t>
            </a:r>
            <a:r>
              <a:rPr lang="cs-CZ" dirty="0"/>
              <a:t> meeting</a:t>
            </a:r>
            <a:endParaRPr lang="cs-CZ" dirty="0">
              <a:cs typeface="Arial"/>
            </a:endParaRPr>
          </a:p>
          <a:p>
            <a:pPr marL="251460" indent="-179705"/>
            <a:endParaRPr lang="cs-CZ" dirty="0">
              <a:cs typeface="Arial"/>
            </a:endParaRPr>
          </a:p>
        </p:txBody>
      </p:sp>
      <p:sp>
        <p:nvSpPr>
          <p:cNvPr id="4" name="Zástupný symbol pro zápatí 3"/>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cs-CZ" altLang="cs-CZ" sz="1200" b="0" i="0" u="none" strike="noStrike" kern="1200" cap="none" spc="0" normalizeH="0" baseline="0" noProof="0">
                <a:ln>
                  <a:noFill/>
                </a:ln>
                <a:solidFill>
                  <a:srgbClr val="0000DC"/>
                </a:solidFill>
                <a:effectLst/>
                <a:uLnTx/>
                <a:uFillTx/>
                <a:latin typeface="Arial"/>
                <a:ea typeface="+mn-ea"/>
                <a:cs typeface="+mn-cs"/>
              </a:rPr>
              <a:t>Sylva Žáková Talpová, Jan Žák</a:t>
            </a:r>
            <a:endParaRPr kumimoji="0" lang="cs-CZ" altLang="cs-CZ" sz="1200" b="0" i="0" u="none" strike="noStrike" kern="1200" cap="none" spc="0" normalizeH="0" baseline="0" noProof="0" dirty="0">
              <a:ln>
                <a:noFill/>
              </a:ln>
              <a:solidFill>
                <a:srgbClr val="0000DC"/>
              </a:solidFill>
              <a:effectLst/>
              <a:uLnTx/>
              <a:uFillTx/>
              <a:latin typeface="Arial"/>
              <a:ea typeface="+mn-ea"/>
              <a:cs typeface="+mn-cs"/>
            </a:endParaRPr>
          </a:p>
        </p:txBody>
      </p:sp>
      <p:sp>
        <p:nvSpPr>
          <p:cNvPr id="5" name="Zástupný symbol pro číslo snímku 4"/>
          <p:cNvSpPr>
            <a:spLocks noGrp="1"/>
          </p:cNvSpPr>
          <p:nvPr>
            <p:ph type="sldNum"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0970407D-EE58-4A0B-824B-1D3AE42DD9CF}" type="slidenum">
              <a:rPr kumimoji="0" lang="cs-CZ" altLang="cs-CZ" sz="1200" b="0" i="0" u="none" strike="noStrike" kern="1200" cap="none" spc="0" normalizeH="0" baseline="0" noProof="0" smtClean="0">
                <a:ln>
                  <a:noFill/>
                </a:ln>
                <a:solidFill>
                  <a:srgbClr val="0000DC"/>
                </a:solidFill>
                <a:effectLst/>
                <a:uLnTx/>
                <a:uFillTx/>
                <a:latin typeface="Arial"/>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8</a:t>
            </a:fld>
            <a:endParaRPr kumimoji="0" lang="cs-CZ" altLang="cs-CZ" sz="1200" b="0" i="0" u="none" strike="noStrike" kern="1200" cap="none" spc="0" normalizeH="0" baseline="0" noProof="0" dirty="0">
              <a:ln>
                <a:noFill/>
              </a:ln>
              <a:solidFill>
                <a:srgbClr val="0000DC"/>
              </a:solidFill>
              <a:effectLst/>
              <a:uLnTx/>
              <a:uFillTx/>
              <a:latin typeface="Arial"/>
              <a:ea typeface="+mn-ea"/>
              <a:cs typeface="+mn-cs"/>
            </a:endParaRPr>
          </a:p>
        </p:txBody>
      </p:sp>
    </p:spTree>
    <p:extLst>
      <p:ext uri="{BB962C8B-B14F-4D97-AF65-F5344CB8AC3E}">
        <p14:creationId xmlns:p14="http://schemas.microsoft.com/office/powerpoint/2010/main" val="1823321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solidFill>
            <a:srgbClr val="92D050"/>
          </a:solidFill>
        </p:spPr>
        <p:txBody>
          <a:bodyPr/>
          <a:lstStyle/>
          <a:p>
            <a:pPr marL="0" indent="0" algn="ctr">
              <a:buNone/>
            </a:pPr>
            <a:endParaRPr lang="cs-CZ" sz="5500" dirty="0">
              <a:solidFill>
                <a:schemeClr val="bg1"/>
              </a:solidFill>
            </a:endParaRPr>
          </a:p>
          <a:p>
            <a:pPr marL="0" indent="0" algn="ctr">
              <a:buNone/>
            </a:pPr>
            <a:r>
              <a:rPr lang="cs-CZ" sz="5500" dirty="0">
                <a:solidFill>
                  <a:schemeClr val="bg1"/>
                </a:solidFill>
              </a:rPr>
              <a:t>Plánování (1.část)</a:t>
            </a:r>
          </a:p>
        </p:txBody>
      </p:sp>
      <p:sp>
        <p:nvSpPr>
          <p:cNvPr id="2" name="Zástupný symbol pro zápatí 1"/>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cs-CZ" altLang="cs-CZ" sz="1200" b="0" i="0" u="none" strike="noStrike" kern="1200" cap="none" spc="0" normalizeH="0" baseline="0" noProof="0">
                <a:ln>
                  <a:noFill/>
                </a:ln>
                <a:solidFill>
                  <a:srgbClr val="0000DC"/>
                </a:solidFill>
                <a:effectLst/>
                <a:uLnTx/>
                <a:uFillTx/>
                <a:latin typeface="Arial"/>
                <a:ea typeface="+mn-ea"/>
                <a:cs typeface="+mn-cs"/>
              </a:rPr>
              <a:t>Sylva Žáková Talpová, Jan Žák</a:t>
            </a:r>
            <a:endParaRPr kumimoji="0" lang="cs-CZ" altLang="cs-CZ" sz="1200" b="0" i="0" u="none" strike="noStrike" kern="1200" cap="none" spc="0" normalizeH="0" baseline="0" noProof="0" dirty="0">
              <a:ln>
                <a:noFill/>
              </a:ln>
              <a:solidFill>
                <a:srgbClr val="0000DC"/>
              </a:solidFill>
              <a:effectLst/>
              <a:uLnTx/>
              <a:uFillTx/>
              <a:latin typeface="Arial"/>
              <a:ea typeface="+mn-ea"/>
              <a:cs typeface="+mn-cs"/>
            </a:endParaRPr>
          </a:p>
        </p:txBody>
      </p:sp>
      <p:sp>
        <p:nvSpPr>
          <p:cNvPr id="4" name="Zástupný symbol pro číslo snímku 3"/>
          <p:cNvSpPr>
            <a:spLocks noGrp="1"/>
          </p:cNvSpPr>
          <p:nvPr>
            <p:ph type="sldNum"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0970407D-EE58-4A0B-824B-1D3AE42DD9CF}" type="slidenum">
              <a:rPr kumimoji="0" lang="cs-CZ" altLang="cs-CZ" sz="1200" b="0" i="0" u="none" strike="noStrike" kern="1200" cap="none" spc="0" normalizeH="0" baseline="0" noProof="0" smtClean="0">
                <a:ln>
                  <a:noFill/>
                </a:ln>
                <a:solidFill>
                  <a:srgbClr val="0000DC"/>
                </a:solidFill>
                <a:effectLst/>
                <a:uLnTx/>
                <a:uFillTx/>
                <a:latin typeface="Arial"/>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9</a:t>
            </a:fld>
            <a:endParaRPr kumimoji="0" lang="cs-CZ" altLang="cs-CZ" sz="1200" b="0" i="0" u="none" strike="noStrike" kern="1200" cap="none" spc="0" normalizeH="0" baseline="0" noProof="0" dirty="0">
              <a:ln>
                <a:noFill/>
              </a:ln>
              <a:solidFill>
                <a:srgbClr val="0000DC"/>
              </a:solidFill>
              <a:effectLst/>
              <a:uLnTx/>
              <a:uFillTx/>
              <a:latin typeface="Arial"/>
              <a:ea typeface="+mn-ea"/>
              <a:cs typeface="+mn-cs"/>
            </a:endParaRPr>
          </a:p>
        </p:txBody>
      </p:sp>
    </p:spTree>
    <p:extLst>
      <p:ext uri="{BB962C8B-B14F-4D97-AF65-F5344CB8AC3E}">
        <p14:creationId xmlns:p14="http://schemas.microsoft.com/office/powerpoint/2010/main" val="3862554965"/>
      </p:ext>
    </p:extLst>
  </p:cSld>
  <p:clrMapOvr>
    <a:masterClrMapping/>
  </p:clrMapOvr>
</p:sld>
</file>

<file path=ppt/theme/theme1.xml><?xml version="1.0" encoding="utf-8"?>
<a:theme xmlns:a="http://schemas.openxmlformats.org/drawingml/2006/main" name="prezentace-econ-cz">
  <a:themeElements>
    <a:clrScheme name="MUNI MED">
      <a:dk1>
        <a:srgbClr val="000000"/>
      </a:dk1>
      <a:lt1>
        <a:srgbClr val="FFFFFF"/>
      </a:lt1>
      <a:dk2>
        <a:srgbClr val="0000DC"/>
      </a:dk2>
      <a:lt2>
        <a:srgbClr val="FFC000"/>
      </a:lt2>
      <a:accent1>
        <a:srgbClr val="0000DC"/>
      </a:accent1>
      <a:accent2>
        <a:srgbClr val="F01928"/>
      </a:accent2>
      <a:accent3>
        <a:srgbClr val="00AF3F"/>
      </a:accent3>
      <a:accent4>
        <a:srgbClr val="4BC8FF"/>
      </a:accent4>
      <a:accent5>
        <a:srgbClr val="FF7300"/>
      </a:accent5>
      <a:accent6>
        <a:srgbClr val="B9006E"/>
      </a:accent6>
      <a:hlink>
        <a:srgbClr val="0000DC"/>
      </a:hlink>
      <a:folHlink>
        <a:srgbClr val="5AC8AF"/>
      </a:folHlink>
    </a:clrScheme>
    <a:fontScheme name="Office – klasické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cs-CZ" sz="24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cs-CZ" sz="24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Směsi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Směsi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Směsi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Směsi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Směsi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Směsi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Směsi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zentace-ECON-CZ.potx" id="{AE58135E-4D61-4028-838C-EC4BFDF857E0}" vid="{3EB0DBB9-0B57-400A-AD77-0800E0296781}"/>
    </a:ext>
  </a:extLst>
</a:theme>
</file>

<file path=ppt/theme/theme2.xml><?xml version="1.0" encoding="utf-8"?>
<a:theme xmlns:a="http://schemas.openxmlformats.org/drawingml/2006/main" name="1_prezentace-econ-cz">
  <a:themeElements>
    <a:clrScheme name="MUNI MED">
      <a:dk1>
        <a:srgbClr val="000000"/>
      </a:dk1>
      <a:lt1>
        <a:srgbClr val="FFFFFF"/>
      </a:lt1>
      <a:dk2>
        <a:srgbClr val="0000DC"/>
      </a:dk2>
      <a:lt2>
        <a:srgbClr val="FFC000"/>
      </a:lt2>
      <a:accent1>
        <a:srgbClr val="0000DC"/>
      </a:accent1>
      <a:accent2>
        <a:srgbClr val="F01928"/>
      </a:accent2>
      <a:accent3>
        <a:srgbClr val="00AF3F"/>
      </a:accent3>
      <a:accent4>
        <a:srgbClr val="4BC8FF"/>
      </a:accent4>
      <a:accent5>
        <a:srgbClr val="FF7300"/>
      </a:accent5>
      <a:accent6>
        <a:srgbClr val="B9006E"/>
      </a:accent6>
      <a:hlink>
        <a:srgbClr val="0000DC"/>
      </a:hlink>
      <a:folHlink>
        <a:srgbClr val="5AC8AF"/>
      </a:folHlink>
    </a:clrScheme>
    <a:fontScheme name="Office – klasické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cs-CZ" sz="24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cs-CZ" sz="24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Směsi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Směsi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Směsi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Směsi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Směsi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Směsi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Směsi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zentace-ECON-CZ.potx" id="{AE58135E-4D61-4028-838C-EC4BFDF857E0}" vid="{3EB0DBB9-0B57-400A-AD77-0800E0296781}"/>
    </a:ext>
  </a:extLst>
</a:theme>
</file>

<file path=ppt/theme/theme3.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Math_Settings xmlns="e8312105-d3eb-4165-b016-0d7be4344c68" xsi:nil="true"/>
    <Templates xmlns="e8312105-d3eb-4165-b016-0d7be4344c68" xsi:nil="true"/>
    <Teachers xmlns="e8312105-d3eb-4165-b016-0d7be4344c68">
      <UserInfo>
        <DisplayName/>
        <AccountId xsi:nil="true"/>
        <AccountType/>
      </UserInfo>
    </Teachers>
    <Student_Groups xmlns="e8312105-d3eb-4165-b016-0d7be4344c68">
      <UserInfo>
        <DisplayName/>
        <AccountId xsi:nil="true"/>
        <AccountType/>
      </UserInfo>
    </Student_Groups>
    <Distribution_Groups xmlns="e8312105-d3eb-4165-b016-0d7be4344c68" xsi:nil="true"/>
    <AppVersion xmlns="e8312105-d3eb-4165-b016-0d7be4344c68" xsi:nil="true"/>
    <TeamsChannelId xmlns="e8312105-d3eb-4165-b016-0d7be4344c68" xsi:nil="true"/>
    <IsNotebookLocked xmlns="e8312105-d3eb-4165-b016-0d7be4344c68" xsi:nil="true"/>
    <Has_Teacher_Only_SectionGroup xmlns="e8312105-d3eb-4165-b016-0d7be4344c68" xsi:nil="true"/>
    <Students xmlns="e8312105-d3eb-4165-b016-0d7be4344c68">
      <UserInfo>
        <DisplayName/>
        <AccountId xsi:nil="true"/>
        <AccountType/>
      </UserInfo>
    </Students>
    <DefaultSectionNames xmlns="e8312105-d3eb-4165-b016-0d7be4344c68" xsi:nil="true"/>
    <Is_Collaboration_Space_Locked xmlns="e8312105-d3eb-4165-b016-0d7be4344c68" xsi:nil="true"/>
    <Self_Registration_Enabled xmlns="e8312105-d3eb-4165-b016-0d7be4344c68" xsi:nil="true"/>
    <LMS_Mappings xmlns="e8312105-d3eb-4165-b016-0d7be4344c68" xsi:nil="true"/>
    <Invited_Teachers xmlns="e8312105-d3eb-4165-b016-0d7be4344c68" xsi:nil="true"/>
    <NotebookType xmlns="e8312105-d3eb-4165-b016-0d7be4344c68" xsi:nil="true"/>
    <FolderType xmlns="e8312105-d3eb-4165-b016-0d7be4344c68" xsi:nil="true"/>
    <CultureName xmlns="e8312105-d3eb-4165-b016-0d7be4344c68" xsi:nil="true"/>
    <Owner xmlns="e8312105-d3eb-4165-b016-0d7be4344c68">
      <UserInfo>
        <DisplayName/>
        <AccountId xsi:nil="true"/>
        <AccountType/>
      </UserInfo>
    </Owner>
    <Invited_Students xmlns="e8312105-d3eb-4165-b016-0d7be4344c68"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A5165A467E99074B837E8FDEDF829E04" ma:contentTypeVersion="32" ma:contentTypeDescription="Vytvoří nový dokument" ma:contentTypeScope="" ma:versionID="1ae2e6033fb03318d7bef5d19cf14908">
  <xsd:schema xmlns:xsd="http://www.w3.org/2001/XMLSchema" xmlns:xs="http://www.w3.org/2001/XMLSchema" xmlns:p="http://schemas.microsoft.com/office/2006/metadata/properties" xmlns:ns3="e8312105-d3eb-4165-b016-0d7be4344c68" xmlns:ns4="db466b21-9f8e-4555-b4b4-3f204fa426c7" targetNamespace="http://schemas.microsoft.com/office/2006/metadata/properties" ma:root="true" ma:fieldsID="0209292a0f334a0cf818ceac52246a8a" ns3:_="" ns4:_="">
    <xsd:import namespace="e8312105-d3eb-4165-b016-0d7be4344c68"/>
    <xsd:import namespace="db466b21-9f8e-4555-b4b4-3f204fa426c7"/>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NotebookType" minOccurs="0"/>
                <xsd:element ref="ns3:FolderType" minOccurs="0"/>
                <xsd:element ref="ns3:CultureName" minOccurs="0"/>
                <xsd:element ref="ns3:AppVersion" minOccurs="0"/>
                <xsd:element ref="ns3:TeamsChannelId" minOccurs="0"/>
                <xsd:element ref="ns3:Owner" minOccurs="0"/>
                <xsd:element ref="ns3:Math_Settings" minOccurs="0"/>
                <xsd:element ref="ns3:DefaultSectionNames" minOccurs="0"/>
                <xsd:element ref="ns3:Templates" minOccurs="0"/>
                <xsd:element ref="ns3:Teachers" minOccurs="0"/>
                <xsd:element ref="ns3:Students" minOccurs="0"/>
                <xsd:element ref="ns3:Student_Groups" minOccurs="0"/>
                <xsd:element ref="ns3:Distribution_Groups" minOccurs="0"/>
                <xsd:element ref="ns3:LMS_Mappings" minOccurs="0"/>
                <xsd:element ref="ns3:Invited_Teachers" minOccurs="0"/>
                <xsd:element ref="ns3:Invited_Students" minOccurs="0"/>
                <xsd:element ref="ns3:Self_Registration_Enabled" minOccurs="0"/>
                <xsd:element ref="ns3:Has_Teacher_Only_SectionGroup" minOccurs="0"/>
                <xsd:element ref="ns3:Is_Collaboration_Space_Locked" minOccurs="0"/>
                <xsd:element ref="ns3:IsNotebookLocked" minOccurs="0"/>
                <xsd:element ref="ns4:SharedWithUsers" minOccurs="0"/>
                <xsd:element ref="ns4:SharedWithDetails" minOccurs="0"/>
                <xsd:element ref="ns4:SharingHintHash"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8312105-d3eb-4165-b016-0d7be4344c6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NotebookType" ma:index="15" nillable="true" ma:displayName="Notebook Type" ma:internalName="NotebookType">
      <xsd:simpleType>
        <xsd:restriction base="dms:Text"/>
      </xsd:simpleType>
    </xsd:element>
    <xsd:element name="FolderType" ma:index="16" nillable="true" ma:displayName="Folder Type" ma:internalName="FolderType">
      <xsd:simpleType>
        <xsd:restriction base="dms:Text"/>
      </xsd:simpleType>
    </xsd:element>
    <xsd:element name="CultureName" ma:index="17" nillable="true" ma:displayName="Culture Name" ma:internalName="CultureName">
      <xsd:simpleType>
        <xsd:restriction base="dms:Text"/>
      </xsd:simpleType>
    </xsd:element>
    <xsd:element name="AppVersion" ma:index="18" nillable="true" ma:displayName="App Version" ma:internalName="AppVersion">
      <xsd:simpleType>
        <xsd:restriction base="dms:Text"/>
      </xsd:simpleType>
    </xsd:element>
    <xsd:element name="TeamsChannelId" ma:index="19" nillable="true" ma:displayName="Teams Channel Id" ma:internalName="TeamsChannelId">
      <xsd:simpleType>
        <xsd:restriction base="dms:Text"/>
      </xsd:simpleType>
    </xsd:element>
    <xsd:element name="Owner" ma:index="20" nillable="true" ma:displayName="Owner"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ath_Settings" ma:index="21" nillable="true" ma:displayName="Math Settings" ma:internalName="Math_Settings">
      <xsd:simpleType>
        <xsd:restriction base="dms:Text"/>
      </xsd:simpleType>
    </xsd:element>
    <xsd:element name="DefaultSectionNames" ma:index="22" nillable="true" ma:displayName="Default Section Names" ma:internalName="DefaultSectionNames">
      <xsd:simpleType>
        <xsd:restriction base="dms:Note">
          <xsd:maxLength value="255"/>
        </xsd:restriction>
      </xsd:simpleType>
    </xsd:element>
    <xsd:element name="Templates" ma:index="23" nillable="true" ma:displayName="Templates" ma:internalName="Templates">
      <xsd:simpleType>
        <xsd:restriction base="dms:Note">
          <xsd:maxLength value="255"/>
        </xsd:restriction>
      </xsd:simpleType>
    </xsd:element>
    <xsd:element name="Teachers" ma:index="24" nillable="true" ma:displayName="Teachers" ma:internalName="Teach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s" ma:index="25" nillable="true" ma:displayName="Students" ma:internalName="Student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_Groups" ma:index="26" nillable="true" ma:displayName="Student Groups" ma:internalName="Student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istribution_Groups" ma:index="27" nillable="true" ma:displayName="Distribution Groups" ma:internalName="Distribution_Groups">
      <xsd:simpleType>
        <xsd:restriction base="dms:Note">
          <xsd:maxLength value="255"/>
        </xsd:restriction>
      </xsd:simpleType>
    </xsd:element>
    <xsd:element name="LMS_Mappings" ma:index="28" nillable="true" ma:displayName="LMS Mappings" ma:internalName="LMS_Mappings">
      <xsd:simpleType>
        <xsd:restriction base="dms:Note">
          <xsd:maxLength value="255"/>
        </xsd:restriction>
      </xsd:simpleType>
    </xsd:element>
    <xsd:element name="Invited_Teachers" ma:index="29" nillable="true" ma:displayName="Invited Teachers" ma:internalName="Invited_Teachers">
      <xsd:simpleType>
        <xsd:restriction base="dms:Note">
          <xsd:maxLength value="255"/>
        </xsd:restriction>
      </xsd:simpleType>
    </xsd:element>
    <xsd:element name="Invited_Students" ma:index="30" nillable="true" ma:displayName="Invited Students" ma:internalName="Invited_Students">
      <xsd:simpleType>
        <xsd:restriction base="dms:Note">
          <xsd:maxLength value="255"/>
        </xsd:restriction>
      </xsd:simpleType>
    </xsd:element>
    <xsd:element name="Self_Registration_Enabled" ma:index="31" nillable="true" ma:displayName="Self Registration Enabled" ma:internalName="Self_Registration_Enabled">
      <xsd:simpleType>
        <xsd:restriction base="dms:Boolean"/>
      </xsd:simpleType>
    </xsd:element>
    <xsd:element name="Has_Teacher_Only_SectionGroup" ma:index="32" nillable="true" ma:displayName="Has Teacher Only SectionGroup" ma:internalName="Has_Teacher_Only_SectionGroup">
      <xsd:simpleType>
        <xsd:restriction base="dms:Boolean"/>
      </xsd:simpleType>
    </xsd:element>
    <xsd:element name="Is_Collaboration_Space_Locked" ma:index="33" nillable="true" ma:displayName="Is Collaboration Space Locked" ma:internalName="Is_Collaboration_Space_Locked">
      <xsd:simpleType>
        <xsd:restriction base="dms:Boolean"/>
      </xsd:simpleType>
    </xsd:element>
    <xsd:element name="IsNotebookLocked" ma:index="34" nillable="true" ma:displayName="Is Notebook Locked" ma:internalName="IsNotebookLocked">
      <xsd:simpleType>
        <xsd:restriction base="dms:Boolean"/>
      </xsd:simpleType>
    </xsd:element>
    <xsd:element name="MediaServiceAutoKeyPoints" ma:index="38" nillable="true" ma:displayName="MediaServiceAutoKeyPoints" ma:hidden="true" ma:internalName="MediaServiceAutoKeyPoints" ma:readOnly="true">
      <xsd:simpleType>
        <xsd:restriction base="dms:Note"/>
      </xsd:simpleType>
    </xsd:element>
    <xsd:element name="MediaServiceKeyPoints" ma:index="3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b466b21-9f8e-4555-b4b4-3f204fa426c7" elementFormDefault="qualified">
    <xsd:import namespace="http://schemas.microsoft.com/office/2006/documentManagement/types"/>
    <xsd:import namespace="http://schemas.microsoft.com/office/infopath/2007/PartnerControls"/>
    <xsd:element name="SharedWithUsers" ma:index="35" nillable="true" ma:displayName="Sdílí se s"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36" nillable="true" ma:displayName="Sdílené s podrobnostmi" ma:internalName="SharedWithDetails" ma:readOnly="true">
      <xsd:simpleType>
        <xsd:restriction base="dms:Note">
          <xsd:maxLength value="255"/>
        </xsd:restriction>
      </xsd:simpleType>
    </xsd:element>
    <xsd:element name="SharingHintHash" ma:index="37" nillable="true" ma:displayName="Hodnota hash upozornění na sdílení"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obsahu"/>
        <xsd:element ref="dc:title" minOccurs="0" maxOccurs="1" ma:index="4" ma:displayName="Nadpis"/>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5C4EEFE-A41C-4D49-A954-93D9769D810A}">
  <ds:schemaRefs>
    <ds:schemaRef ds:uri="http://schemas.microsoft.com/sharepoint/v3/contenttype/forms"/>
  </ds:schemaRefs>
</ds:datastoreItem>
</file>

<file path=customXml/itemProps2.xml><?xml version="1.0" encoding="utf-8"?>
<ds:datastoreItem xmlns:ds="http://schemas.openxmlformats.org/officeDocument/2006/customXml" ds:itemID="{AD367213-DA86-4483-B00B-A84E373447A2}">
  <ds:schemaRefs>
    <ds:schemaRef ds:uri="db466b21-9f8e-4555-b4b4-3f204fa426c7"/>
    <ds:schemaRef ds:uri="e8312105-d3eb-4165-b016-0d7be4344c68"/>
    <ds:schemaRef ds:uri="http://purl.org/dc/dcmitype/"/>
    <ds:schemaRef ds:uri="http://purl.org/dc/terms/"/>
    <ds:schemaRef ds:uri="http://schemas.openxmlformats.org/package/2006/metadata/core-properties"/>
    <ds:schemaRef ds:uri="http://schemas.microsoft.com/office/2006/documentManagement/types"/>
    <ds:schemaRef ds:uri="http://purl.org/dc/elements/1.1/"/>
    <ds:schemaRef ds:uri="http://schemas.microsoft.com/office/infopath/2007/PartnerControls"/>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905D63F9-57E9-48F9-AE53-024897EDF01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8312105-d3eb-4165-b016-0d7be4344c68"/>
    <ds:schemaRef ds:uri="db466b21-9f8e-4555-b4b4-3f204fa426c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58</TotalTime>
  <Words>3799</Words>
  <Application>Microsoft Office PowerPoint</Application>
  <PresentationFormat>Širokoúhlá obrazovka</PresentationFormat>
  <Paragraphs>611</Paragraphs>
  <Slides>71</Slides>
  <Notes>36</Notes>
  <HiddenSlides>0</HiddenSlides>
  <MMClips>0</MMClips>
  <ScaleCrop>false</ScaleCrop>
  <HeadingPairs>
    <vt:vector size="6" baseType="variant">
      <vt:variant>
        <vt:lpstr>Použitá písma</vt:lpstr>
      </vt:variant>
      <vt:variant>
        <vt:i4>6</vt:i4>
      </vt:variant>
      <vt:variant>
        <vt:lpstr>Motiv</vt:lpstr>
      </vt:variant>
      <vt:variant>
        <vt:i4>2</vt:i4>
      </vt:variant>
      <vt:variant>
        <vt:lpstr>Nadpisy snímků</vt:lpstr>
      </vt:variant>
      <vt:variant>
        <vt:i4>71</vt:i4>
      </vt:variant>
    </vt:vector>
  </HeadingPairs>
  <TitlesOfParts>
    <vt:vector size="79" baseType="lpstr">
      <vt:lpstr>Arial</vt:lpstr>
      <vt:lpstr>Calibri</vt:lpstr>
      <vt:lpstr>Cambria Math</vt:lpstr>
      <vt:lpstr>Palatino</vt:lpstr>
      <vt:lpstr>Tahoma</vt:lpstr>
      <vt:lpstr>Wingdings</vt:lpstr>
      <vt:lpstr>prezentace-econ-cz</vt:lpstr>
      <vt:lpstr>1_prezentace-econ-cz</vt:lpstr>
      <vt:lpstr>Projektový management </vt:lpstr>
      <vt:lpstr>Plán pro dnešek</vt:lpstr>
      <vt:lpstr>Úkol na logickou rámcovou matici</vt:lpstr>
      <vt:lpstr>Rady k realizační části Promisu</vt:lpstr>
      <vt:lpstr>1. část</vt:lpstr>
      <vt:lpstr>Prezentace aplikace PowerPoint</vt:lpstr>
      <vt:lpstr>Prezentace aplikace PowerPoint</vt:lpstr>
      <vt:lpstr>Minimum pro zahájení projektu</vt:lpstr>
      <vt:lpstr>Prezentace aplikace PowerPoint</vt:lpstr>
      <vt:lpstr>Prezentace aplikace PowerPoint</vt:lpstr>
      <vt:lpstr>Co je třeba plánovat?</vt:lpstr>
      <vt:lpstr>Plánování rozsahu = Work Breakdown Structure (WBS)</vt:lpstr>
      <vt:lpstr>Prezentace aplikace PowerPoint</vt:lpstr>
      <vt:lpstr>WBS</vt:lpstr>
      <vt:lpstr>Je vaše WBS správně?</vt:lpstr>
      <vt:lpstr>RASCI matrix – pro velké projekty</vt:lpstr>
      <vt:lpstr>RASCI matrix</vt:lpstr>
      <vt:lpstr>2. část</vt:lpstr>
      <vt:lpstr>Prezentace aplikace PowerPoint</vt:lpstr>
      <vt:lpstr>Plánování času a zdrojů</vt:lpstr>
      <vt:lpstr>Plánování času a zdrojů</vt:lpstr>
      <vt:lpstr>Odhadování </vt:lpstr>
      <vt:lpstr>Odhadování - Three-point estimating</vt:lpstr>
      <vt:lpstr>Critical Path Method</vt:lpstr>
      <vt:lpstr>Critical Path Method - Inputs</vt:lpstr>
      <vt:lpstr>CPM – how to describe a nod (an activity)</vt:lpstr>
      <vt:lpstr>Critical Path Method</vt:lpstr>
      <vt:lpstr>CPM example</vt:lpstr>
      <vt:lpstr>CPM example</vt:lpstr>
      <vt:lpstr>Why are we doing this? </vt:lpstr>
      <vt:lpstr>Total Float</vt:lpstr>
      <vt:lpstr>Total Float: CPM example</vt:lpstr>
      <vt:lpstr>Total Float</vt:lpstr>
      <vt:lpstr>Free Float</vt:lpstr>
      <vt:lpstr>Free Float: CPM example</vt:lpstr>
      <vt:lpstr>Critical Path Method    </vt:lpstr>
      <vt:lpstr>Critical Path  </vt:lpstr>
      <vt:lpstr>Can you find the critical path?</vt:lpstr>
      <vt:lpstr>Yes, you can</vt:lpstr>
      <vt:lpstr>Prezentace aplikace PowerPoint</vt:lpstr>
      <vt:lpstr>Plánování času a zdrojů</vt:lpstr>
      <vt:lpstr>Prezentace aplikace PowerPoint</vt:lpstr>
      <vt:lpstr>Na co si dát pozor</vt:lpstr>
      <vt:lpstr>Analýza a řízení rizik</vt:lpstr>
      <vt:lpstr>Analýza a řízení rizik</vt:lpstr>
      <vt:lpstr>Prezentace aplikace PowerPoint</vt:lpstr>
      <vt:lpstr>Identifikace rizika</vt:lpstr>
      <vt:lpstr>Prezentace aplikace PowerPoint</vt:lpstr>
      <vt:lpstr>Prezentace aplikace PowerPoint</vt:lpstr>
      <vt:lpstr>Práce s riziky</vt:lpstr>
      <vt:lpstr>3. část</vt:lpstr>
      <vt:lpstr>Prezentace aplikace PowerPoint</vt:lpstr>
      <vt:lpstr>Realizace projektu</vt:lpstr>
      <vt:lpstr>Realizace projektu</vt:lpstr>
      <vt:lpstr>Earned Value Management - EVM</vt:lpstr>
      <vt:lpstr>EVM: Planned Value</vt:lpstr>
      <vt:lpstr>EVM: Planned value</vt:lpstr>
      <vt:lpstr>EVM: Earned Value</vt:lpstr>
      <vt:lpstr>EVM: Actual cost </vt:lpstr>
      <vt:lpstr>PV, EV, AC</vt:lpstr>
      <vt:lpstr>VARIANCES</vt:lpstr>
      <vt:lpstr>INDEXES </vt:lpstr>
      <vt:lpstr>INDEXES </vt:lpstr>
      <vt:lpstr>INDEXES</vt:lpstr>
      <vt:lpstr>EVM Exercise</vt:lpstr>
      <vt:lpstr>Limitations</vt:lpstr>
      <vt:lpstr>Prezentace aplikace PowerPoint</vt:lpstr>
      <vt:lpstr>Ukončení projektu</vt:lpstr>
      <vt:lpstr>Příklady projektů</vt:lpstr>
      <vt:lpstr>Připomenutí testového úkolu na bloku 3</vt:lpstr>
      <vt:lpstr>Děkujeme! Máte otázky?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Projektový management</dc:title>
  <dc:creator>Sylva Žáková Talpová</dc:creator>
  <cp:lastModifiedBy>Jan Žák</cp:lastModifiedBy>
  <cp:revision>16</cp:revision>
  <dcterms:created xsi:type="dcterms:W3CDTF">2020-10-07T06:45:54Z</dcterms:created>
  <dcterms:modified xsi:type="dcterms:W3CDTF">2020-12-05T12:41:02Z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0x010100A5165A467E99074B837E8FDEDF829E04</vt:lpwstr>
  </property>
</Properties>
</file>