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357" r:id="rId6"/>
    <p:sldId id="273" r:id="rId7"/>
    <p:sldId id="275" r:id="rId8"/>
    <p:sldId id="429" r:id="rId9"/>
    <p:sldId id="430" r:id="rId10"/>
    <p:sldId id="431" r:id="rId11"/>
    <p:sldId id="432" r:id="rId12"/>
    <p:sldId id="433" r:id="rId13"/>
    <p:sldId id="437" r:id="rId14"/>
    <p:sldId id="438" r:id="rId15"/>
    <p:sldId id="277" r:id="rId16"/>
    <p:sldId id="278" r:id="rId17"/>
    <p:sldId id="279" r:id="rId18"/>
    <p:sldId id="280" r:id="rId19"/>
    <p:sldId id="435" r:id="rId20"/>
    <p:sldId id="436" r:id="rId21"/>
    <p:sldId id="282" r:id="rId22"/>
    <p:sldId id="283" r:id="rId23"/>
    <p:sldId id="287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EAE51-FA9A-4B74-8FB2-6C9CAE22B021}" v="5" dt="2020-10-15T11:56:53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B5721-92F2-4220-AE47-5CB7738A2AE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6BEBF26-B23A-450A-896A-3A9FF41E5215}">
      <dgm:prSet phldrT="[Text]"/>
      <dgm:spPr/>
      <dgm:t>
        <a:bodyPr/>
        <a:lstStyle/>
        <a:p>
          <a:r>
            <a:rPr lang="cs-CZ" b="1" dirty="0"/>
            <a:t>PŘEDPROJEKTOVÁ FÁZE</a:t>
          </a:r>
        </a:p>
      </dgm:t>
    </dgm:pt>
    <dgm:pt modelId="{E1A0A039-E4CD-4C51-A693-39CDB1106480}" type="parTrans" cxnId="{EF7F75D9-86E3-40AD-A75E-E376E14B014C}">
      <dgm:prSet/>
      <dgm:spPr/>
      <dgm:t>
        <a:bodyPr/>
        <a:lstStyle/>
        <a:p>
          <a:endParaRPr lang="cs-CZ"/>
        </a:p>
      </dgm:t>
    </dgm:pt>
    <dgm:pt modelId="{F999DEDE-6063-4D11-A960-9602B0480A6C}" type="sibTrans" cxnId="{EF7F75D9-86E3-40AD-A75E-E376E14B014C}">
      <dgm:prSet/>
      <dgm:spPr/>
      <dgm:t>
        <a:bodyPr/>
        <a:lstStyle/>
        <a:p>
          <a:endParaRPr lang="cs-CZ"/>
        </a:p>
      </dgm:t>
    </dgm:pt>
    <dgm:pt modelId="{B6AADCE7-EF77-4106-81CB-9D6360B61FDC}">
      <dgm:prSet phldrT="[Text]"/>
      <dgm:spPr/>
      <dgm:t>
        <a:bodyPr/>
        <a:lstStyle/>
        <a:p>
          <a:r>
            <a:rPr lang="cs-CZ" b="1" dirty="0"/>
            <a:t>FÁZE ŘÍZENÍ PROJEKTU</a:t>
          </a:r>
          <a:endParaRPr lang="cs-CZ" dirty="0"/>
        </a:p>
      </dgm:t>
    </dgm:pt>
    <dgm:pt modelId="{3084F319-DD7E-4CCD-9F91-8E7338C5B26A}" type="parTrans" cxnId="{CB0D14E3-FBFD-4116-A171-086F8DC4FAED}">
      <dgm:prSet/>
      <dgm:spPr/>
      <dgm:t>
        <a:bodyPr/>
        <a:lstStyle/>
        <a:p>
          <a:endParaRPr lang="cs-CZ"/>
        </a:p>
      </dgm:t>
    </dgm:pt>
    <dgm:pt modelId="{9892D015-6F62-490F-8809-E1A84E261DF1}" type="sibTrans" cxnId="{CB0D14E3-FBFD-4116-A171-086F8DC4FAED}">
      <dgm:prSet/>
      <dgm:spPr/>
      <dgm:t>
        <a:bodyPr/>
        <a:lstStyle/>
        <a:p>
          <a:endParaRPr lang="cs-CZ"/>
        </a:p>
      </dgm:t>
    </dgm:pt>
    <dgm:pt modelId="{6DFF1CB9-018B-47F4-A4BF-F7F9A6E2E834}">
      <dgm:prSet phldrT="[Text]"/>
      <dgm:spPr/>
      <dgm:t>
        <a:bodyPr/>
        <a:lstStyle/>
        <a:p>
          <a:r>
            <a:rPr lang="cs-CZ" b="1" dirty="0"/>
            <a:t>POPROJEKTOVÁ FÁZE</a:t>
          </a:r>
          <a:endParaRPr lang="cs-CZ" dirty="0"/>
        </a:p>
      </dgm:t>
    </dgm:pt>
    <dgm:pt modelId="{8502FDF3-85C1-41FB-8C7F-0C878F3D8B1F}" type="parTrans" cxnId="{E7E3158C-AB89-41D2-B64C-D42721671716}">
      <dgm:prSet/>
      <dgm:spPr/>
      <dgm:t>
        <a:bodyPr/>
        <a:lstStyle/>
        <a:p>
          <a:endParaRPr lang="cs-CZ"/>
        </a:p>
      </dgm:t>
    </dgm:pt>
    <dgm:pt modelId="{EB607E82-28ED-43F8-A98D-1B0C3FC23E44}" type="sibTrans" cxnId="{E7E3158C-AB89-41D2-B64C-D42721671716}">
      <dgm:prSet/>
      <dgm:spPr/>
      <dgm:t>
        <a:bodyPr/>
        <a:lstStyle/>
        <a:p>
          <a:endParaRPr lang="cs-CZ"/>
        </a:p>
      </dgm:t>
    </dgm:pt>
    <dgm:pt modelId="{05F755FB-BD8A-4BDC-B069-8EB1D6BBD617}" type="pres">
      <dgm:prSet presAssocID="{798B5721-92F2-4220-AE47-5CB7738A2AE1}" presName="Name0" presStyleCnt="0">
        <dgm:presLayoutVars>
          <dgm:dir/>
          <dgm:resizeHandles val="exact"/>
        </dgm:presLayoutVars>
      </dgm:prSet>
      <dgm:spPr/>
    </dgm:pt>
    <dgm:pt modelId="{A1A415A2-D344-4493-BC4F-AEFE07A8608C}" type="pres">
      <dgm:prSet presAssocID="{36BEBF26-B23A-450A-896A-3A9FF41E5215}" presName="node" presStyleLbl="node1" presStyleIdx="0" presStyleCnt="3">
        <dgm:presLayoutVars>
          <dgm:bulletEnabled val="1"/>
        </dgm:presLayoutVars>
      </dgm:prSet>
      <dgm:spPr/>
    </dgm:pt>
    <dgm:pt modelId="{0EBF5BCE-5AE6-48E7-A886-6181CD6105E7}" type="pres">
      <dgm:prSet presAssocID="{F999DEDE-6063-4D11-A960-9602B0480A6C}" presName="sibTrans" presStyleLbl="sibTrans2D1" presStyleIdx="0" presStyleCnt="2"/>
      <dgm:spPr/>
    </dgm:pt>
    <dgm:pt modelId="{F7D17A4C-8A18-4518-8D35-FB84CA2BE1C8}" type="pres">
      <dgm:prSet presAssocID="{F999DEDE-6063-4D11-A960-9602B0480A6C}" presName="connectorText" presStyleLbl="sibTrans2D1" presStyleIdx="0" presStyleCnt="2"/>
      <dgm:spPr/>
    </dgm:pt>
    <dgm:pt modelId="{12E97563-41ED-414A-B5FB-406BCB2E6B95}" type="pres">
      <dgm:prSet presAssocID="{B6AADCE7-EF77-4106-81CB-9D6360B61FDC}" presName="node" presStyleLbl="node1" presStyleIdx="1" presStyleCnt="3">
        <dgm:presLayoutVars>
          <dgm:bulletEnabled val="1"/>
        </dgm:presLayoutVars>
      </dgm:prSet>
      <dgm:spPr/>
    </dgm:pt>
    <dgm:pt modelId="{144CFCC5-8A34-4090-AB43-77AC5B361B99}" type="pres">
      <dgm:prSet presAssocID="{9892D015-6F62-490F-8809-E1A84E261DF1}" presName="sibTrans" presStyleLbl="sibTrans2D1" presStyleIdx="1" presStyleCnt="2"/>
      <dgm:spPr/>
    </dgm:pt>
    <dgm:pt modelId="{3D5C42AC-668C-4FB7-8445-3697F2118829}" type="pres">
      <dgm:prSet presAssocID="{9892D015-6F62-490F-8809-E1A84E261DF1}" presName="connectorText" presStyleLbl="sibTrans2D1" presStyleIdx="1" presStyleCnt="2"/>
      <dgm:spPr/>
    </dgm:pt>
    <dgm:pt modelId="{F0B9311C-347D-40B5-B97A-CC1BECA640DC}" type="pres">
      <dgm:prSet presAssocID="{6DFF1CB9-018B-47F4-A4BF-F7F9A6E2E834}" presName="node" presStyleLbl="node1" presStyleIdx="2" presStyleCnt="3">
        <dgm:presLayoutVars>
          <dgm:bulletEnabled val="1"/>
        </dgm:presLayoutVars>
      </dgm:prSet>
      <dgm:spPr/>
    </dgm:pt>
  </dgm:ptLst>
  <dgm:cxnLst>
    <dgm:cxn modelId="{8E178A13-64B7-490F-B143-A34A64A0283B}" type="presOf" srcId="{36BEBF26-B23A-450A-896A-3A9FF41E5215}" destId="{A1A415A2-D344-4493-BC4F-AEFE07A8608C}" srcOrd="0" destOrd="0" presId="urn:microsoft.com/office/officeart/2005/8/layout/process1"/>
    <dgm:cxn modelId="{C74AFF35-FA5D-4A69-BCC9-B31BCCBA73DC}" type="presOf" srcId="{F999DEDE-6063-4D11-A960-9602B0480A6C}" destId="{F7D17A4C-8A18-4518-8D35-FB84CA2BE1C8}" srcOrd="1" destOrd="0" presId="urn:microsoft.com/office/officeart/2005/8/layout/process1"/>
    <dgm:cxn modelId="{283A535C-65BC-4ED7-BD07-B2EA55DB4329}" type="presOf" srcId="{6DFF1CB9-018B-47F4-A4BF-F7F9A6E2E834}" destId="{F0B9311C-347D-40B5-B97A-CC1BECA640DC}" srcOrd="0" destOrd="0" presId="urn:microsoft.com/office/officeart/2005/8/layout/process1"/>
    <dgm:cxn modelId="{DE7EDA74-F835-4010-9D68-1192BC1C6A24}" type="presOf" srcId="{798B5721-92F2-4220-AE47-5CB7738A2AE1}" destId="{05F755FB-BD8A-4BDC-B069-8EB1D6BBD617}" srcOrd="0" destOrd="0" presId="urn:microsoft.com/office/officeart/2005/8/layout/process1"/>
    <dgm:cxn modelId="{E7E3158C-AB89-41D2-B64C-D42721671716}" srcId="{798B5721-92F2-4220-AE47-5CB7738A2AE1}" destId="{6DFF1CB9-018B-47F4-A4BF-F7F9A6E2E834}" srcOrd="2" destOrd="0" parTransId="{8502FDF3-85C1-41FB-8C7F-0C878F3D8B1F}" sibTransId="{EB607E82-28ED-43F8-A98D-1B0C3FC23E44}"/>
    <dgm:cxn modelId="{D465BD98-37CF-4269-AA72-D6B2CF7587B1}" type="presOf" srcId="{9892D015-6F62-490F-8809-E1A84E261DF1}" destId="{3D5C42AC-668C-4FB7-8445-3697F2118829}" srcOrd="1" destOrd="0" presId="urn:microsoft.com/office/officeart/2005/8/layout/process1"/>
    <dgm:cxn modelId="{63C627B7-30D3-4777-B250-6CC0BDFCC62D}" type="presOf" srcId="{F999DEDE-6063-4D11-A960-9602B0480A6C}" destId="{0EBF5BCE-5AE6-48E7-A886-6181CD6105E7}" srcOrd="0" destOrd="0" presId="urn:microsoft.com/office/officeart/2005/8/layout/process1"/>
    <dgm:cxn modelId="{979D3DD4-1801-4500-84D7-3616E172132B}" type="presOf" srcId="{B6AADCE7-EF77-4106-81CB-9D6360B61FDC}" destId="{12E97563-41ED-414A-B5FB-406BCB2E6B95}" srcOrd="0" destOrd="0" presId="urn:microsoft.com/office/officeart/2005/8/layout/process1"/>
    <dgm:cxn modelId="{EF7F75D9-86E3-40AD-A75E-E376E14B014C}" srcId="{798B5721-92F2-4220-AE47-5CB7738A2AE1}" destId="{36BEBF26-B23A-450A-896A-3A9FF41E5215}" srcOrd="0" destOrd="0" parTransId="{E1A0A039-E4CD-4C51-A693-39CDB1106480}" sibTransId="{F999DEDE-6063-4D11-A960-9602B0480A6C}"/>
    <dgm:cxn modelId="{CB0D14E3-FBFD-4116-A171-086F8DC4FAED}" srcId="{798B5721-92F2-4220-AE47-5CB7738A2AE1}" destId="{B6AADCE7-EF77-4106-81CB-9D6360B61FDC}" srcOrd="1" destOrd="0" parTransId="{3084F319-DD7E-4CCD-9F91-8E7338C5B26A}" sibTransId="{9892D015-6F62-490F-8809-E1A84E261DF1}"/>
    <dgm:cxn modelId="{C79E56E3-12B2-47F9-86CD-6461949C24E6}" type="presOf" srcId="{9892D015-6F62-490F-8809-E1A84E261DF1}" destId="{144CFCC5-8A34-4090-AB43-77AC5B361B99}" srcOrd="0" destOrd="0" presId="urn:microsoft.com/office/officeart/2005/8/layout/process1"/>
    <dgm:cxn modelId="{63FCD196-27BA-4FB5-B557-0D2AF6FFDBE0}" type="presParOf" srcId="{05F755FB-BD8A-4BDC-B069-8EB1D6BBD617}" destId="{A1A415A2-D344-4493-BC4F-AEFE07A8608C}" srcOrd="0" destOrd="0" presId="urn:microsoft.com/office/officeart/2005/8/layout/process1"/>
    <dgm:cxn modelId="{8C8AB5E9-D8BD-41E0-B409-FD1BE2C1F3E3}" type="presParOf" srcId="{05F755FB-BD8A-4BDC-B069-8EB1D6BBD617}" destId="{0EBF5BCE-5AE6-48E7-A886-6181CD6105E7}" srcOrd="1" destOrd="0" presId="urn:microsoft.com/office/officeart/2005/8/layout/process1"/>
    <dgm:cxn modelId="{6CC9269B-20C4-48B9-8165-4A66A8287A8E}" type="presParOf" srcId="{0EBF5BCE-5AE6-48E7-A886-6181CD6105E7}" destId="{F7D17A4C-8A18-4518-8D35-FB84CA2BE1C8}" srcOrd="0" destOrd="0" presId="urn:microsoft.com/office/officeart/2005/8/layout/process1"/>
    <dgm:cxn modelId="{7493A54B-F678-4E25-885A-A39A90863144}" type="presParOf" srcId="{05F755FB-BD8A-4BDC-B069-8EB1D6BBD617}" destId="{12E97563-41ED-414A-B5FB-406BCB2E6B95}" srcOrd="2" destOrd="0" presId="urn:microsoft.com/office/officeart/2005/8/layout/process1"/>
    <dgm:cxn modelId="{F15105BD-FF84-4396-8F18-9D11DDFED227}" type="presParOf" srcId="{05F755FB-BD8A-4BDC-B069-8EB1D6BBD617}" destId="{144CFCC5-8A34-4090-AB43-77AC5B361B99}" srcOrd="3" destOrd="0" presId="urn:microsoft.com/office/officeart/2005/8/layout/process1"/>
    <dgm:cxn modelId="{BFF6CD52-2E1F-45E6-AA6A-FD99F4223AF7}" type="presParOf" srcId="{144CFCC5-8A34-4090-AB43-77AC5B361B99}" destId="{3D5C42AC-668C-4FB7-8445-3697F2118829}" srcOrd="0" destOrd="0" presId="urn:microsoft.com/office/officeart/2005/8/layout/process1"/>
    <dgm:cxn modelId="{6C5F2855-EDCE-4A22-B96C-CCF0B4E91CE0}" type="presParOf" srcId="{05F755FB-BD8A-4BDC-B069-8EB1D6BBD617}" destId="{F0B9311C-347D-40B5-B97A-CC1BECA640D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DFA9B-D551-4964-B124-B462F7A527FD}" type="doc">
      <dgm:prSet loTypeId="urn:microsoft.com/office/officeart/2005/8/layout/process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14C450E1-D7C9-4943-B511-CF892DF4F1A3}">
      <dgm:prSet phldrT="[Text]" custT="1"/>
      <dgm:spPr/>
      <dgm:t>
        <a:bodyPr/>
        <a:lstStyle/>
        <a:p>
          <a:r>
            <a:rPr lang="cs-CZ" sz="2400" b="1" dirty="0"/>
            <a:t>PŘEDPROJEKTOVÁ FÁZE</a:t>
          </a:r>
        </a:p>
      </dgm:t>
    </dgm:pt>
    <dgm:pt modelId="{8A0689BE-B66B-40C0-A934-16128F5D4661}" type="parTrans" cxnId="{ECB4B632-91D8-48F7-B752-E1697D19F89C}">
      <dgm:prSet/>
      <dgm:spPr/>
      <dgm:t>
        <a:bodyPr/>
        <a:lstStyle/>
        <a:p>
          <a:endParaRPr lang="cs-CZ" sz="1800" b="1"/>
        </a:p>
      </dgm:t>
    </dgm:pt>
    <dgm:pt modelId="{DDBF8552-DF07-4243-8181-BA9EB028F525}" type="sibTrans" cxnId="{ECB4B632-91D8-48F7-B752-E1697D19F89C}">
      <dgm:prSet custT="1"/>
      <dgm:spPr/>
      <dgm:t>
        <a:bodyPr/>
        <a:lstStyle/>
        <a:p>
          <a:endParaRPr lang="cs-CZ" sz="2000" b="1"/>
        </a:p>
      </dgm:t>
    </dgm:pt>
    <dgm:pt modelId="{CF9F8DB6-B36A-4F2F-9B8A-E3526F320B37}">
      <dgm:prSet phldrT="[Text]" custT="1"/>
      <dgm:spPr/>
      <dgm:t>
        <a:bodyPr/>
        <a:lstStyle/>
        <a:p>
          <a:r>
            <a:rPr lang="cs-CZ" sz="2400" b="1" dirty="0"/>
            <a:t>Studie příležitosti</a:t>
          </a:r>
        </a:p>
      </dgm:t>
    </dgm:pt>
    <dgm:pt modelId="{88DD24D6-C8D9-4691-AF7E-D1AB7AA79978}" type="parTrans" cxnId="{14234DBD-2602-4AAD-A7F0-1430A4A361ED}">
      <dgm:prSet/>
      <dgm:spPr/>
      <dgm:t>
        <a:bodyPr/>
        <a:lstStyle/>
        <a:p>
          <a:endParaRPr lang="cs-CZ" sz="1800" b="1"/>
        </a:p>
      </dgm:t>
    </dgm:pt>
    <dgm:pt modelId="{C1E9B122-8A26-4C29-9187-094417623C92}" type="sibTrans" cxnId="{14234DBD-2602-4AAD-A7F0-1430A4A361ED}">
      <dgm:prSet/>
      <dgm:spPr/>
      <dgm:t>
        <a:bodyPr/>
        <a:lstStyle/>
        <a:p>
          <a:endParaRPr lang="cs-CZ" sz="1800" b="1"/>
        </a:p>
      </dgm:t>
    </dgm:pt>
    <dgm:pt modelId="{9B7484C7-57FE-41DC-8FFB-C789F164AB2F}">
      <dgm:prSet phldrT="[Text]" custT="1"/>
      <dgm:spPr/>
      <dgm:t>
        <a:bodyPr/>
        <a:lstStyle/>
        <a:p>
          <a:r>
            <a:rPr lang="cs-CZ" sz="2400" b="1" dirty="0"/>
            <a:t>FÁZE ŘÍZENÍ PROJEKTU</a:t>
          </a:r>
        </a:p>
      </dgm:t>
    </dgm:pt>
    <dgm:pt modelId="{C25044FE-8CEC-41E5-A066-17EC0AD8C510}" type="parTrans" cxnId="{E9CF2ED0-A631-457B-82AC-C9332EF58E95}">
      <dgm:prSet/>
      <dgm:spPr/>
      <dgm:t>
        <a:bodyPr/>
        <a:lstStyle/>
        <a:p>
          <a:endParaRPr lang="cs-CZ" sz="1800" b="1"/>
        </a:p>
      </dgm:t>
    </dgm:pt>
    <dgm:pt modelId="{002A2617-7516-4A6C-A383-E8A9EE6DC2FB}" type="sibTrans" cxnId="{E9CF2ED0-A631-457B-82AC-C9332EF58E95}">
      <dgm:prSet custT="1"/>
      <dgm:spPr/>
      <dgm:t>
        <a:bodyPr/>
        <a:lstStyle/>
        <a:p>
          <a:endParaRPr lang="cs-CZ" sz="2000" b="1"/>
        </a:p>
      </dgm:t>
    </dgm:pt>
    <dgm:pt modelId="{FCB525D3-B12C-474B-9EE5-5010894A0581}">
      <dgm:prSet phldrT="[Text]" custT="1"/>
      <dgm:spPr/>
      <dgm:t>
        <a:bodyPr/>
        <a:lstStyle/>
        <a:p>
          <a:r>
            <a:rPr lang="cs-CZ" sz="2400" b="1" dirty="0"/>
            <a:t>Zahájení</a:t>
          </a:r>
        </a:p>
      </dgm:t>
    </dgm:pt>
    <dgm:pt modelId="{74752AFE-F189-414B-9618-645A9D25A64D}" type="parTrans" cxnId="{D12B6F0D-142F-4333-975C-095D4EFDDD67}">
      <dgm:prSet/>
      <dgm:spPr/>
      <dgm:t>
        <a:bodyPr/>
        <a:lstStyle/>
        <a:p>
          <a:endParaRPr lang="cs-CZ" sz="1800" b="1"/>
        </a:p>
      </dgm:t>
    </dgm:pt>
    <dgm:pt modelId="{DC10BCE7-9781-460E-872E-414A618A79B1}" type="sibTrans" cxnId="{D12B6F0D-142F-4333-975C-095D4EFDDD67}">
      <dgm:prSet/>
      <dgm:spPr/>
      <dgm:t>
        <a:bodyPr/>
        <a:lstStyle/>
        <a:p>
          <a:endParaRPr lang="cs-CZ" sz="1800" b="1"/>
        </a:p>
      </dgm:t>
    </dgm:pt>
    <dgm:pt modelId="{C7C990F8-5D32-4619-AAC1-853891294804}">
      <dgm:prSet phldrT="[Text]" custT="1"/>
      <dgm:spPr/>
      <dgm:t>
        <a:bodyPr/>
        <a:lstStyle/>
        <a:p>
          <a:r>
            <a:rPr lang="cs-CZ" sz="2400" b="1" dirty="0"/>
            <a:t>POPROJEKTOVÁ FÁZE</a:t>
          </a:r>
        </a:p>
      </dgm:t>
    </dgm:pt>
    <dgm:pt modelId="{C9E20BA5-46CA-4564-8353-E2C2F334C8A1}" type="parTrans" cxnId="{612C38BB-31FB-43C7-842D-C0EDF01ED6D3}">
      <dgm:prSet/>
      <dgm:spPr/>
      <dgm:t>
        <a:bodyPr/>
        <a:lstStyle/>
        <a:p>
          <a:endParaRPr lang="cs-CZ" sz="1800" b="1"/>
        </a:p>
      </dgm:t>
    </dgm:pt>
    <dgm:pt modelId="{C1977033-5C23-45D2-A072-C47A427EF152}" type="sibTrans" cxnId="{612C38BB-31FB-43C7-842D-C0EDF01ED6D3}">
      <dgm:prSet/>
      <dgm:spPr/>
      <dgm:t>
        <a:bodyPr/>
        <a:lstStyle/>
        <a:p>
          <a:endParaRPr lang="cs-CZ" sz="1800" b="1"/>
        </a:p>
      </dgm:t>
    </dgm:pt>
    <dgm:pt modelId="{BAA32034-F6F9-4926-BF5A-E45B0ACA28AA}">
      <dgm:prSet phldrT="[Text]" custT="1"/>
      <dgm:spPr/>
      <dgm:t>
        <a:bodyPr/>
        <a:lstStyle/>
        <a:p>
          <a:r>
            <a:rPr lang="cs-CZ" sz="2400" b="1" dirty="0"/>
            <a:t>Přínosy</a:t>
          </a:r>
        </a:p>
      </dgm:t>
    </dgm:pt>
    <dgm:pt modelId="{B7DFA21C-5F1C-4C3E-8331-A7AEB448E6C2}" type="parTrans" cxnId="{3690E429-D1E6-4F2A-BD1A-513B627DFFF9}">
      <dgm:prSet/>
      <dgm:spPr/>
      <dgm:t>
        <a:bodyPr/>
        <a:lstStyle/>
        <a:p>
          <a:endParaRPr lang="cs-CZ" sz="1800" b="1"/>
        </a:p>
      </dgm:t>
    </dgm:pt>
    <dgm:pt modelId="{BA3649BD-4A36-4A71-B289-11697C4C0762}" type="sibTrans" cxnId="{3690E429-D1E6-4F2A-BD1A-513B627DFFF9}">
      <dgm:prSet/>
      <dgm:spPr/>
      <dgm:t>
        <a:bodyPr/>
        <a:lstStyle/>
        <a:p>
          <a:endParaRPr lang="cs-CZ" sz="1800" b="1"/>
        </a:p>
      </dgm:t>
    </dgm:pt>
    <dgm:pt modelId="{FA49F4E4-FA3B-43C4-A611-3FAA4CC0711E}">
      <dgm:prSet phldrT="[Text]" custT="1"/>
      <dgm:spPr/>
      <dgm:t>
        <a:bodyPr/>
        <a:lstStyle/>
        <a:p>
          <a:r>
            <a:rPr lang="en-US" sz="2400" b="1" dirty="0"/>
            <a:t>Lessons learned</a:t>
          </a:r>
          <a:endParaRPr lang="cs-CZ" sz="2400" b="1" dirty="0"/>
        </a:p>
      </dgm:t>
    </dgm:pt>
    <dgm:pt modelId="{9B95A84F-07D9-49EE-818A-83ABC780D1ED}" type="parTrans" cxnId="{C2F414E3-183F-4723-B510-C6AD3ABB8F70}">
      <dgm:prSet/>
      <dgm:spPr/>
      <dgm:t>
        <a:bodyPr/>
        <a:lstStyle/>
        <a:p>
          <a:endParaRPr lang="cs-CZ" sz="1800" b="1"/>
        </a:p>
      </dgm:t>
    </dgm:pt>
    <dgm:pt modelId="{197A1489-27AE-4CC9-9202-7438344FAF34}" type="sibTrans" cxnId="{C2F414E3-183F-4723-B510-C6AD3ABB8F70}">
      <dgm:prSet/>
      <dgm:spPr/>
      <dgm:t>
        <a:bodyPr/>
        <a:lstStyle/>
        <a:p>
          <a:endParaRPr lang="cs-CZ" sz="1800" b="1"/>
        </a:p>
      </dgm:t>
    </dgm:pt>
    <dgm:pt modelId="{863986CA-058F-49D9-8CAF-B02DAA5CF2D3}">
      <dgm:prSet phldrT="[Text]" custT="1"/>
      <dgm:spPr/>
      <dgm:t>
        <a:bodyPr/>
        <a:lstStyle/>
        <a:p>
          <a:r>
            <a:rPr lang="cs-CZ" sz="2400" b="1" dirty="0"/>
            <a:t>Studie proveditelnosti</a:t>
          </a:r>
        </a:p>
      </dgm:t>
    </dgm:pt>
    <dgm:pt modelId="{93B6D223-282A-442C-A860-748B98295653}" type="parTrans" cxnId="{6AACE550-2560-4430-9D07-D9C2311ACFDB}">
      <dgm:prSet/>
      <dgm:spPr/>
      <dgm:t>
        <a:bodyPr/>
        <a:lstStyle/>
        <a:p>
          <a:endParaRPr lang="cs-CZ"/>
        </a:p>
      </dgm:t>
    </dgm:pt>
    <dgm:pt modelId="{B35A2065-2599-4611-8EF8-C1CDF598A1A6}" type="sibTrans" cxnId="{6AACE550-2560-4430-9D07-D9C2311ACFDB}">
      <dgm:prSet/>
      <dgm:spPr/>
      <dgm:t>
        <a:bodyPr/>
        <a:lstStyle/>
        <a:p>
          <a:endParaRPr lang="cs-CZ"/>
        </a:p>
      </dgm:t>
    </dgm:pt>
    <dgm:pt modelId="{723AFC75-6633-4FB8-AA01-089FCF1E82E2}">
      <dgm:prSet phldrT="[Text]" custT="1"/>
      <dgm:spPr/>
      <dgm:t>
        <a:bodyPr/>
        <a:lstStyle/>
        <a:p>
          <a:r>
            <a:rPr lang="cs-CZ" sz="2400" b="1" dirty="0"/>
            <a:t>Strategie</a:t>
          </a:r>
        </a:p>
      </dgm:t>
    </dgm:pt>
    <dgm:pt modelId="{06D6E9B5-DAE3-4E42-8FD8-C8B345C00878}" type="parTrans" cxnId="{D7C5B12F-38E3-484A-86A4-DAEEE5EFEBAD}">
      <dgm:prSet/>
      <dgm:spPr/>
      <dgm:t>
        <a:bodyPr/>
        <a:lstStyle/>
        <a:p>
          <a:endParaRPr lang="cs-CZ"/>
        </a:p>
      </dgm:t>
    </dgm:pt>
    <dgm:pt modelId="{EEE4F526-AD65-4D59-AA13-9ADF7F7D5046}" type="sibTrans" cxnId="{D7C5B12F-38E3-484A-86A4-DAEEE5EFEBAD}">
      <dgm:prSet/>
      <dgm:spPr/>
      <dgm:t>
        <a:bodyPr/>
        <a:lstStyle/>
        <a:p>
          <a:endParaRPr lang="cs-CZ"/>
        </a:p>
      </dgm:t>
    </dgm:pt>
    <dgm:pt modelId="{5AFC8B61-DE5F-4C8F-809B-DBAF5493D181}">
      <dgm:prSet phldrT="[Text]" custT="1"/>
      <dgm:spPr/>
      <dgm:t>
        <a:bodyPr/>
        <a:lstStyle/>
        <a:p>
          <a:r>
            <a:rPr lang="cs-CZ" sz="2400" b="1" dirty="0"/>
            <a:t>Plánování</a:t>
          </a:r>
        </a:p>
      </dgm:t>
    </dgm:pt>
    <dgm:pt modelId="{19283D23-0216-4E7B-AA55-6B5EC950EF15}" type="parTrans" cxnId="{816F5F7C-5B0D-4250-A571-42A7D8B7EB54}">
      <dgm:prSet/>
      <dgm:spPr/>
      <dgm:t>
        <a:bodyPr/>
        <a:lstStyle/>
        <a:p>
          <a:endParaRPr lang="cs-CZ"/>
        </a:p>
      </dgm:t>
    </dgm:pt>
    <dgm:pt modelId="{04FD12D1-CB5B-4A6D-A16F-0D66DCB622FE}" type="sibTrans" cxnId="{816F5F7C-5B0D-4250-A571-42A7D8B7EB54}">
      <dgm:prSet/>
      <dgm:spPr/>
      <dgm:t>
        <a:bodyPr/>
        <a:lstStyle/>
        <a:p>
          <a:endParaRPr lang="cs-CZ"/>
        </a:p>
      </dgm:t>
    </dgm:pt>
    <dgm:pt modelId="{0E680424-5260-4EBE-90D8-4996FCA01EC4}">
      <dgm:prSet phldrT="[Text]" custT="1"/>
      <dgm:spPr/>
      <dgm:t>
        <a:bodyPr/>
        <a:lstStyle/>
        <a:p>
          <a:r>
            <a:rPr lang="cs-CZ" sz="2400" b="1" dirty="0"/>
            <a:t>Realizace + kontrola</a:t>
          </a:r>
        </a:p>
      </dgm:t>
    </dgm:pt>
    <dgm:pt modelId="{1DAE7479-3CB5-414E-87D4-086C33F931D7}" type="parTrans" cxnId="{AE6CF67C-8531-465F-AD40-78D88B7C57B3}">
      <dgm:prSet/>
      <dgm:spPr/>
      <dgm:t>
        <a:bodyPr/>
        <a:lstStyle/>
        <a:p>
          <a:endParaRPr lang="cs-CZ"/>
        </a:p>
      </dgm:t>
    </dgm:pt>
    <dgm:pt modelId="{4994543B-6C16-4395-B154-2950CA26668D}" type="sibTrans" cxnId="{AE6CF67C-8531-465F-AD40-78D88B7C57B3}">
      <dgm:prSet/>
      <dgm:spPr/>
      <dgm:t>
        <a:bodyPr/>
        <a:lstStyle/>
        <a:p>
          <a:endParaRPr lang="cs-CZ"/>
        </a:p>
      </dgm:t>
    </dgm:pt>
    <dgm:pt modelId="{CE21FF8E-F5DD-4D04-A379-73F61527F6E9}">
      <dgm:prSet phldrT="[Text]" custT="1"/>
      <dgm:spPr/>
      <dgm:t>
        <a:bodyPr/>
        <a:lstStyle/>
        <a:p>
          <a:r>
            <a:rPr lang="cs-CZ" sz="2400" b="1" dirty="0"/>
            <a:t>Ukončení</a:t>
          </a:r>
        </a:p>
      </dgm:t>
    </dgm:pt>
    <dgm:pt modelId="{2306FCB5-2DC5-4194-A64C-5FF9E6760C4F}" type="parTrans" cxnId="{77494892-4364-4B6B-91EA-68357AFE0BFB}">
      <dgm:prSet/>
      <dgm:spPr/>
      <dgm:t>
        <a:bodyPr/>
        <a:lstStyle/>
        <a:p>
          <a:endParaRPr lang="cs-CZ"/>
        </a:p>
      </dgm:t>
    </dgm:pt>
    <dgm:pt modelId="{101E06B0-AF3A-40B9-BD19-CD0F1BB33B6E}" type="sibTrans" cxnId="{77494892-4364-4B6B-91EA-68357AFE0BFB}">
      <dgm:prSet/>
      <dgm:spPr/>
      <dgm:t>
        <a:bodyPr/>
        <a:lstStyle/>
        <a:p>
          <a:endParaRPr lang="cs-CZ"/>
        </a:p>
      </dgm:t>
    </dgm:pt>
    <dgm:pt modelId="{D3E9D26E-DB4C-4F05-B21C-74A2003F6E5F}" type="pres">
      <dgm:prSet presAssocID="{DFCDFA9B-D551-4964-B124-B462F7A527FD}" presName="linearFlow" presStyleCnt="0">
        <dgm:presLayoutVars>
          <dgm:dir/>
          <dgm:animLvl val="lvl"/>
          <dgm:resizeHandles val="exact"/>
        </dgm:presLayoutVars>
      </dgm:prSet>
      <dgm:spPr/>
    </dgm:pt>
    <dgm:pt modelId="{505F9B89-2E80-4DB7-92FE-6F487C1EA3D4}" type="pres">
      <dgm:prSet presAssocID="{14C450E1-D7C9-4943-B511-CF892DF4F1A3}" presName="composite" presStyleCnt="0"/>
      <dgm:spPr/>
    </dgm:pt>
    <dgm:pt modelId="{92D1765E-6787-44E3-AA2E-A0F6427EB297}" type="pres">
      <dgm:prSet presAssocID="{14C450E1-D7C9-4943-B511-CF892DF4F1A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68DCC4F-785F-4774-85C1-3280DE1BA88F}" type="pres">
      <dgm:prSet presAssocID="{14C450E1-D7C9-4943-B511-CF892DF4F1A3}" presName="parSh" presStyleLbl="node1" presStyleIdx="0" presStyleCnt="3" custScaleX="152514" custScaleY="106155"/>
      <dgm:spPr/>
    </dgm:pt>
    <dgm:pt modelId="{7BFB810F-6181-4805-A971-DD7F70906C91}" type="pres">
      <dgm:prSet presAssocID="{14C450E1-D7C9-4943-B511-CF892DF4F1A3}" presName="desTx" presStyleLbl="fgAcc1" presStyleIdx="0" presStyleCnt="3" custScaleX="127742">
        <dgm:presLayoutVars>
          <dgm:bulletEnabled val="1"/>
        </dgm:presLayoutVars>
      </dgm:prSet>
      <dgm:spPr/>
    </dgm:pt>
    <dgm:pt modelId="{9801E785-3786-4FFD-9F8D-6DBC6887EFC6}" type="pres">
      <dgm:prSet presAssocID="{DDBF8552-DF07-4243-8181-BA9EB028F525}" presName="sibTrans" presStyleLbl="sibTrans2D1" presStyleIdx="0" presStyleCnt="2"/>
      <dgm:spPr/>
    </dgm:pt>
    <dgm:pt modelId="{1EF7542E-3404-4DD3-8605-054F751CFBF7}" type="pres">
      <dgm:prSet presAssocID="{DDBF8552-DF07-4243-8181-BA9EB028F525}" presName="connTx" presStyleLbl="sibTrans2D1" presStyleIdx="0" presStyleCnt="2"/>
      <dgm:spPr/>
    </dgm:pt>
    <dgm:pt modelId="{717D3DA5-9F53-4338-9BAC-48CCE43EA262}" type="pres">
      <dgm:prSet presAssocID="{9B7484C7-57FE-41DC-8FFB-C789F164AB2F}" presName="composite" presStyleCnt="0"/>
      <dgm:spPr/>
    </dgm:pt>
    <dgm:pt modelId="{2EBD6943-2F14-483F-9D72-49DD1709E3A9}" type="pres">
      <dgm:prSet presAssocID="{9B7484C7-57FE-41DC-8FFB-C789F164AB2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F59281C-F9AE-47BC-9C15-0BEEF226CCDC}" type="pres">
      <dgm:prSet presAssocID="{9B7484C7-57FE-41DC-8FFB-C789F164AB2F}" presName="parSh" presStyleLbl="node1" presStyleIdx="1" presStyleCnt="3"/>
      <dgm:spPr/>
    </dgm:pt>
    <dgm:pt modelId="{D7425B59-5881-4518-B3A0-7501DDE3081C}" type="pres">
      <dgm:prSet presAssocID="{9B7484C7-57FE-41DC-8FFB-C789F164AB2F}" presName="desTx" presStyleLbl="fgAcc1" presStyleIdx="1" presStyleCnt="3" custScaleX="112067">
        <dgm:presLayoutVars>
          <dgm:bulletEnabled val="1"/>
        </dgm:presLayoutVars>
      </dgm:prSet>
      <dgm:spPr/>
    </dgm:pt>
    <dgm:pt modelId="{A5F332B9-3C7D-4701-95EC-ADDBB82B8B8D}" type="pres">
      <dgm:prSet presAssocID="{002A2617-7516-4A6C-A383-E8A9EE6DC2FB}" presName="sibTrans" presStyleLbl="sibTrans2D1" presStyleIdx="1" presStyleCnt="2"/>
      <dgm:spPr/>
    </dgm:pt>
    <dgm:pt modelId="{B9368B97-6BB9-444C-BA3C-32AE55705590}" type="pres">
      <dgm:prSet presAssocID="{002A2617-7516-4A6C-A383-E8A9EE6DC2FB}" presName="connTx" presStyleLbl="sibTrans2D1" presStyleIdx="1" presStyleCnt="2"/>
      <dgm:spPr/>
    </dgm:pt>
    <dgm:pt modelId="{02899BFF-0C70-4215-8A4A-B5D551F65DF7}" type="pres">
      <dgm:prSet presAssocID="{C7C990F8-5D32-4619-AAC1-853891294804}" presName="composite" presStyleCnt="0"/>
      <dgm:spPr/>
    </dgm:pt>
    <dgm:pt modelId="{C566040C-9FB3-4425-B909-82BE9157415B}" type="pres">
      <dgm:prSet presAssocID="{C7C990F8-5D32-4619-AAC1-85389129480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8A90DF0-E74E-4793-A068-40AD9B4E671B}" type="pres">
      <dgm:prSet presAssocID="{C7C990F8-5D32-4619-AAC1-853891294804}" presName="parSh" presStyleLbl="node1" presStyleIdx="2" presStyleCnt="3" custScaleX="127807"/>
      <dgm:spPr/>
    </dgm:pt>
    <dgm:pt modelId="{F9C8A58F-C34B-4EA2-BEAC-93F5AC59E7C2}" type="pres">
      <dgm:prSet presAssocID="{C7C990F8-5D32-4619-AAC1-853891294804}" presName="desTx" presStyleLbl="fgAcc1" presStyleIdx="2" presStyleCnt="3" custScaleX="100552">
        <dgm:presLayoutVars>
          <dgm:bulletEnabled val="1"/>
        </dgm:presLayoutVars>
      </dgm:prSet>
      <dgm:spPr/>
    </dgm:pt>
  </dgm:ptLst>
  <dgm:cxnLst>
    <dgm:cxn modelId="{D112EF03-35B8-4BF5-9933-591DD363388D}" type="presOf" srcId="{002A2617-7516-4A6C-A383-E8A9EE6DC2FB}" destId="{A5F332B9-3C7D-4701-95EC-ADDBB82B8B8D}" srcOrd="0" destOrd="0" presId="urn:microsoft.com/office/officeart/2005/8/layout/process3"/>
    <dgm:cxn modelId="{D12B6F0D-142F-4333-975C-095D4EFDDD67}" srcId="{9B7484C7-57FE-41DC-8FFB-C789F164AB2F}" destId="{FCB525D3-B12C-474B-9EE5-5010894A0581}" srcOrd="0" destOrd="0" parTransId="{74752AFE-F189-414B-9618-645A9D25A64D}" sibTransId="{DC10BCE7-9781-460E-872E-414A618A79B1}"/>
    <dgm:cxn modelId="{7679F821-1D87-4539-922C-F10FDEE4454B}" type="presOf" srcId="{FA49F4E4-FA3B-43C4-A611-3FAA4CC0711E}" destId="{F9C8A58F-C34B-4EA2-BEAC-93F5AC59E7C2}" srcOrd="0" destOrd="1" presId="urn:microsoft.com/office/officeart/2005/8/layout/process3"/>
    <dgm:cxn modelId="{41816E24-5876-4739-8ECB-00E1799D1D39}" type="presOf" srcId="{863986CA-058F-49D9-8CAF-B02DAA5CF2D3}" destId="{7BFB810F-6181-4805-A971-DD7F70906C91}" srcOrd="0" destOrd="1" presId="urn:microsoft.com/office/officeart/2005/8/layout/process3"/>
    <dgm:cxn modelId="{3690E429-D1E6-4F2A-BD1A-513B627DFFF9}" srcId="{C7C990F8-5D32-4619-AAC1-853891294804}" destId="{BAA32034-F6F9-4926-BF5A-E45B0ACA28AA}" srcOrd="0" destOrd="0" parTransId="{B7DFA21C-5F1C-4C3E-8331-A7AEB448E6C2}" sibTransId="{BA3649BD-4A36-4A71-B289-11697C4C0762}"/>
    <dgm:cxn modelId="{CB3C0C2C-DA90-4E24-A57C-34E51E7D6D0E}" type="presOf" srcId="{CF9F8DB6-B36A-4F2F-9B8A-E3526F320B37}" destId="{7BFB810F-6181-4805-A971-DD7F70906C91}" srcOrd="0" destOrd="0" presId="urn:microsoft.com/office/officeart/2005/8/layout/process3"/>
    <dgm:cxn modelId="{D7C5B12F-38E3-484A-86A4-DAEEE5EFEBAD}" srcId="{14C450E1-D7C9-4943-B511-CF892DF4F1A3}" destId="{723AFC75-6633-4FB8-AA01-089FCF1E82E2}" srcOrd="2" destOrd="0" parTransId="{06D6E9B5-DAE3-4E42-8FD8-C8B345C00878}" sibTransId="{EEE4F526-AD65-4D59-AA13-9ADF7F7D5046}"/>
    <dgm:cxn modelId="{1EC5D330-897C-47AA-B4E0-0294C1B56760}" type="presOf" srcId="{DDBF8552-DF07-4243-8181-BA9EB028F525}" destId="{9801E785-3786-4FFD-9F8D-6DBC6887EFC6}" srcOrd="0" destOrd="0" presId="urn:microsoft.com/office/officeart/2005/8/layout/process3"/>
    <dgm:cxn modelId="{ECB4B632-91D8-48F7-B752-E1697D19F89C}" srcId="{DFCDFA9B-D551-4964-B124-B462F7A527FD}" destId="{14C450E1-D7C9-4943-B511-CF892DF4F1A3}" srcOrd="0" destOrd="0" parTransId="{8A0689BE-B66B-40C0-A934-16128F5D4661}" sibTransId="{DDBF8552-DF07-4243-8181-BA9EB028F525}"/>
    <dgm:cxn modelId="{BFA7A85F-E1EC-468A-B213-C626002F6FD3}" type="presOf" srcId="{14C450E1-D7C9-4943-B511-CF892DF4F1A3}" destId="{E68DCC4F-785F-4774-85C1-3280DE1BA88F}" srcOrd="1" destOrd="0" presId="urn:microsoft.com/office/officeart/2005/8/layout/process3"/>
    <dgm:cxn modelId="{0F8C0664-8060-414F-963C-DE06ABBE66D7}" type="presOf" srcId="{BAA32034-F6F9-4926-BF5A-E45B0ACA28AA}" destId="{F9C8A58F-C34B-4EA2-BEAC-93F5AC59E7C2}" srcOrd="0" destOrd="0" presId="urn:microsoft.com/office/officeart/2005/8/layout/process3"/>
    <dgm:cxn modelId="{95B42768-3A3B-46C8-B172-BDBFF3840E57}" type="presOf" srcId="{0E680424-5260-4EBE-90D8-4996FCA01EC4}" destId="{D7425B59-5881-4518-B3A0-7501DDE3081C}" srcOrd="0" destOrd="2" presId="urn:microsoft.com/office/officeart/2005/8/layout/process3"/>
    <dgm:cxn modelId="{9E28B949-3368-46F4-9C5C-5AD310A4964F}" type="presOf" srcId="{14C450E1-D7C9-4943-B511-CF892DF4F1A3}" destId="{92D1765E-6787-44E3-AA2E-A0F6427EB297}" srcOrd="0" destOrd="0" presId="urn:microsoft.com/office/officeart/2005/8/layout/process3"/>
    <dgm:cxn modelId="{C92F3A70-2EC4-4491-B45F-D596EA11A32B}" type="presOf" srcId="{DDBF8552-DF07-4243-8181-BA9EB028F525}" destId="{1EF7542E-3404-4DD3-8605-054F751CFBF7}" srcOrd="1" destOrd="0" presId="urn:microsoft.com/office/officeart/2005/8/layout/process3"/>
    <dgm:cxn modelId="{6AACE550-2560-4430-9D07-D9C2311ACFDB}" srcId="{14C450E1-D7C9-4943-B511-CF892DF4F1A3}" destId="{863986CA-058F-49D9-8CAF-B02DAA5CF2D3}" srcOrd="1" destOrd="0" parTransId="{93B6D223-282A-442C-A860-748B98295653}" sibTransId="{B35A2065-2599-4611-8EF8-C1CDF598A1A6}"/>
    <dgm:cxn modelId="{8179DF74-2572-4E5F-82FB-4174B271B6DC}" type="presOf" srcId="{C7C990F8-5D32-4619-AAC1-853891294804}" destId="{C566040C-9FB3-4425-B909-82BE9157415B}" srcOrd="0" destOrd="0" presId="urn:microsoft.com/office/officeart/2005/8/layout/process3"/>
    <dgm:cxn modelId="{F1389A7B-21B9-4192-A248-BBAF1C7F301A}" type="presOf" srcId="{DFCDFA9B-D551-4964-B124-B462F7A527FD}" destId="{D3E9D26E-DB4C-4F05-B21C-74A2003F6E5F}" srcOrd="0" destOrd="0" presId="urn:microsoft.com/office/officeart/2005/8/layout/process3"/>
    <dgm:cxn modelId="{816F5F7C-5B0D-4250-A571-42A7D8B7EB54}" srcId="{9B7484C7-57FE-41DC-8FFB-C789F164AB2F}" destId="{5AFC8B61-DE5F-4C8F-809B-DBAF5493D181}" srcOrd="1" destOrd="0" parTransId="{19283D23-0216-4E7B-AA55-6B5EC950EF15}" sibTransId="{04FD12D1-CB5B-4A6D-A16F-0D66DCB622FE}"/>
    <dgm:cxn modelId="{AE6CF67C-8531-465F-AD40-78D88B7C57B3}" srcId="{9B7484C7-57FE-41DC-8FFB-C789F164AB2F}" destId="{0E680424-5260-4EBE-90D8-4996FCA01EC4}" srcOrd="2" destOrd="0" parTransId="{1DAE7479-3CB5-414E-87D4-086C33F931D7}" sibTransId="{4994543B-6C16-4395-B154-2950CA26668D}"/>
    <dgm:cxn modelId="{586C6680-7C24-428F-92FD-1B457333F0A8}" type="presOf" srcId="{CE21FF8E-F5DD-4D04-A379-73F61527F6E9}" destId="{D7425B59-5881-4518-B3A0-7501DDE3081C}" srcOrd="0" destOrd="3" presId="urn:microsoft.com/office/officeart/2005/8/layout/process3"/>
    <dgm:cxn modelId="{22855180-11D8-43FD-B2C1-181CE6F6DAB9}" type="presOf" srcId="{C7C990F8-5D32-4619-AAC1-853891294804}" destId="{88A90DF0-E74E-4793-A068-40AD9B4E671B}" srcOrd="1" destOrd="0" presId="urn:microsoft.com/office/officeart/2005/8/layout/process3"/>
    <dgm:cxn modelId="{0C80EB88-D6FC-4310-90D8-5CC2EFB2DAE2}" type="presOf" srcId="{723AFC75-6633-4FB8-AA01-089FCF1E82E2}" destId="{7BFB810F-6181-4805-A971-DD7F70906C91}" srcOrd="0" destOrd="2" presId="urn:microsoft.com/office/officeart/2005/8/layout/process3"/>
    <dgm:cxn modelId="{77494892-4364-4B6B-91EA-68357AFE0BFB}" srcId="{9B7484C7-57FE-41DC-8FFB-C789F164AB2F}" destId="{CE21FF8E-F5DD-4D04-A379-73F61527F6E9}" srcOrd="3" destOrd="0" parTransId="{2306FCB5-2DC5-4194-A64C-5FF9E6760C4F}" sibTransId="{101E06B0-AF3A-40B9-BD19-CD0F1BB33B6E}"/>
    <dgm:cxn modelId="{612C38BB-31FB-43C7-842D-C0EDF01ED6D3}" srcId="{DFCDFA9B-D551-4964-B124-B462F7A527FD}" destId="{C7C990F8-5D32-4619-AAC1-853891294804}" srcOrd="2" destOrd="0" parTransId="{C9E20BA5-46CA-4564-8353-E2C2F334C8A1}" sibTransId="{C1977033-5C23-45D2-A072-C47A427EF152}"/>
    <dgm:cxn modelId="{14234DBD-2602-4AAD-A7F0-1430A4A361ED}" srcId="{14C450E1-D7C9-4943-B511-CF892DF4F1A3}" destId="{CF9F8DB6-B36A-4F2F-9B8A-E3526F320B37}" srcOrd="0" destOrd="0" parTransId="{88DD24D6-C8D9-4691-AF7E-D1AB7AA79978}" sibTransId="{C1E9B122-8A26-4C29-9187-094417623C92}"/>
    <dgm:cxn modelId="{797670CF-8FB5-405C-A194-09FBF0B4CE61}" type="presOf" srcId="{FCB525D3-B12C-474B-9EE5-5010894A0581}" destId="{D7425B59-5881-4518-B3A0-7501DDE3081C}" srcOrd="0" destOrd="0" presId="urn:microsoft.com/office/officeart/2005/8/layout/process3"/>
    <dgm:cxn modelId="{E9CF2ED0-A631-457B-82AC-C9332EF58E95}" srcId="{DFCDFA9B-D551-4964-B124-B462F7A527FD}" destId="{9B7484C7-57FE-41DC-8FFB-C789F164AB2F}" srcOrd="1" destOrd="0" parTransId="{C25044FE-8CEC-41E5-A066-17EC0AD8C510}" sibTransId="{002A2617-7516-4A6C-A383-E8A9EE6DC2FB}"/>
    <dgm:cxn modelId="{0323D6DA-08ED-4327-A87D-D392AA5A7F2D}" type="presOf" srcId="{9B7484C7-57FE-41DC-8FFB-C789F164AB2F}" destId="{EF59281C-F9AE-47BC-9C15-0BEEF226CCDC}" srcOrd="1" destOrd="0" presId="urn:microsoft.com/office/officeart/2005/8/layout/process3"/>
    <dgm:cxn modelId="{A25C00E3-7DD2-4A1A-8EEC-6F9213CDDD2B}" type="presOf" srcId="{9B7484C7-57FE-41DC-8FFB-C789F164AB2F}" destId="{2EBD6943-2F14-483F-9D72-49DD1709E3A9}" srcOrd="0" destOrd="0" presId="urn:microsoft.com/office/officeart/2005/8/layout/process3"/>
    <dgm:cxn modelId="{C2F414E3-183F-4723-B510-C6AD3ABB8F70}" srcId="{C7C990F8-5D32-4619-AAC1-853891294804}" destId="{FA49F4E4-FA3B-43C4-A611-3FAA4CC0711E}" srcOrd="1" destOrd="0" parTransId="{9B95A84F-07D9-49EE-818A-83ABC780D1ED}" sibTransId="{197A1489-27AE-4CC9-9202-7438344FAF34}"/>
    <dgm:cxn modelId="{85986BFC-34A2-43CC-AA35-504465FBD620}" type="presOf" srcId="{002A2617-7516-4A6C-A383-E8A9EE6DC2FB}" destId="{B9368B97-6BB9-444C-BA3C-32AE55705590}" srcOrd="1" destOrd="0" presId="urn:microsoft.com/office/officeart/2005/8/layout/process3"/>
    <dgm:cxn modelId="{7A3BF8FD-E90B-48BE-8099-D46FFF1B24C0}" type="presOf" srcId="{5AFC8B61-DE5F-4C8F-809B-DBAF5493D181}" destId="{D7425B59-5881-4518-B3A0-7501DDE3081C}" srcOrd="0" destOrd="1" presId="urn:microsoft.com/office/officeart/2005/8/layout/process3"/>
    <dgm:cxn modelId="{608ABD33-2A0C-4BC4-B13D-6723154AEE61}" type="presParOf" srcId="{D3E9D26E-DB4C-4F05-B21C-74A2003F6E5F}" destId="{505F9B89-2E80-4DB7-92FE-6F487C1EA3D4}" srcOrd="0" destOrd="0" presId="urn:microsoft.com/office/officeart/2005/8/layout/process3"/>
    <dgm:cxn modelId="{B8F638C5-98E1-416E-95A4-83AC7076AB1A}" type="presParOf" srcId="{505F9B89-2E80-4DB7-92FE-6F487C1EA3D4}" destId="{92D1765E-6787-44E3-AA2E-A0F6427EB297}" srcOrd="0" destOrd="0" presId="urn:microsoft.com/office/officeart/2005/8/layout/process3"/>
    <dgm:cxn modelId="{3D9C229A-2D6F-452E-9558-5138935FDC8B}" type="presParOf" srcId="{505F9B89-2E80-4DB7-92FE-6F487C1EA3D4}" destId="{E68DCC4F-785F-4774-85C1-3280DE1BA88F}" srcOrd="1" destOrd="0" presId="urn:microsoft.com/office/officeart/2005/8/layout/process3"/>
    <dgm:cxn modelId="{A5B7B7F1-ED1F-457D-96E1-F713A1FE1AC2}" type="presParOf" srcId="{505F9B89-2E80-4DB7-92FE-6F487C1EA3D4}" destId="{7BFB810F-6181-4805-A971-DD7F70906C91}" srcOrd="2" destOrd="0" presId="urn:microsoft.com/office/officeart/2005/8/layout/process3"/>
    <dgm:cxn modelId="{09C03159-B13F-44FC-9533-7479668CA9DA}" type="presParOf" srcId="{D3E9D26E-DB4C-4F05-B21C-74A2003F6E5F}" destId="{9801E785-3786-4FFD-9F8D-6DBC6887EFC6}" srcOrd="1" destOrd="0" presId="urn:microsoft.com/office/officeart/2005/8/layout/process3"/>
    <dgm:cxn modelId="{DF556CB0-119C-41A6-9021-908FAC250557}" type="presParOf" srcId="{9801E785-3786-4FFD-9F8D-6DBC6887EFC6}" destId="{1EF7542E-3404-4DD3-8605-054F751CFBF7}" srcOrd="0" destOrd="0" presId="urn:microsoft.com/office/officeart/2005/8/layout/process3"/>
    <dgm:cxn modelId="{7D00F5D2-9A4D-45F0-A85B-2AE84288CECB}" type="presParOf" srcId="{D3E9D26E-DB4C-4F05-B21C-74A2003F6E5F}" destId="{717D3DA5-9F53-4338-9BAC-48CCE43EA262}" srcOrd="2" destOrd="0" presId="urn:microsoft.com/office/officeart/2005/8/layout/process3"/>
    <dgm:cxn modelId="{5FF95FE1-99D4-40C7-8BB8-5CD395B002F4}" type="presParOf" srcId="{717D3DA5-9F53-4338-9BAC-48CCE43EA262}" destId="{2EBD6943-2F14-483F-9D72-49DD1709E3A9}" srcOrd="0" destOrd="0" presId="urn:microsoft.com/office/officeart/2005/8/layout/process3"/>
    <dgm:cxn modelId="{3190463C-0FE0-4881-8CC0-94ADA81CCA3E}" type="presParOf" srcId="{717D3DA5-9F53-4338-9BAC-48CCE43EA262}" destId="{EF59281C-F9AE-47BC-9C15-0BEEF226CCDC}" srcOrd="1" destOrd="0" presId="urn:microsoft.com/office/officeart/2005/8/layout/process3"/>
    <dgm:cxn modelId="{9AE17CAD-15BB-4C7C-B7FA-201B91122FF7}" type="presParOf" srcId="{717D3DA5-9F53-4338-9BAC-48CCE43EA262}" destId="{D7425B59-5881-4518-B3A0-7501DDE3081C}" srcOrd="2" destOrd="0" presId="urn:microsoft.com/office/officeart/2005/8/layout/process3"/>
    <dgm:cxn modelId="{90902D88-8CE5-433F-9E80-A5156C1153F6}" type="presParOf" srcId="{D3E9D26E-DB4C-4F05-B21C-74A2003F6E5F}" destId="{A5F332B9-3C7D-4701-95EC-ADDBB82B8B8D}" srcOrd="3" destOrd="0" presId="urn:microsoft.com/office/officeart/2005/8/layout/process3"/>
    <dgm:cxn modelId="{7F8B981E-4E99-4117-9A8D-A10E56FDF258}" type="presParOf" srcId="{A5F332B9-3C7D-4701-95EC-ADDBB82B8B8D}" destId="{B9368B97-6BB9-444C-BA3C-32AE55705590}" srcOrd="0" destOrd="0" presId="urn:microsoft.com/office/officeart/2005/8/layout/process3"/>
    <dgm:cxn modelId="{28A6202E-AD9E-4821-9A3A-84E52189F21A}" type="presParOf" srcId="{D3E9D26E-DB4C-4F05-B21C-74A2003F6E5F}" destId="{02899BFF-0C70-4215-8A4A-B5D551F65DF7}" srcOrd="4" destOrd="0" presId="urn:microsoft.com/office/officeart/2005/8/layout/process3"/>
    <dgm:cxn modelId="{6EF086C9-C609-4716-85CB-41319AC039E9}" type="presParOf" srcId="{02899BFF-0C70-4215-8A4A-B5D551F65DF7}" destId="{C566040C-9FB3-4425-B909-82BE9157415B}" srcOrd="0" destOrd="0" presId="urn:microsoft.com/office/officeart/2005/8/layout/process3"/>
    <dgm:cxn modelId="{76F6B343-7DC4-45DC-86C9-35598E0BBABA}" type="presParOf" srcId="{02899BFF-0C70-4215-8A4A-B5D551F65DF7}" destId="{88A90DF0-E74E-4793-A068-40AD9B4E671B}" srcOrd="1" destOrd="0" presId="urn:microsoft.com/office/officeart/2005/8/layout/process3"/>
    <dgm:cxn modelId="{64C4AE10-5E7B-4F2D-BE57-94911A329469}" type="presParOf" srcId="{02899BFF-0C70-4215-8A4A-B5D551F65DF7}" destId="{F9C8A58F-C34B-4EA2-BEAC-93F5AC59E7C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415A2-D344-4493-BC4F-AEFE07A8608C}">
      <dsp:nvSpPr>
        <dsp:cNvPr id="0" name=""/>
        <dsp:cNvSpPr/>
      </dsp:nvSpPr>
      <dsp:spPr>
        <a:xfrm>
          <a:off x="9552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PŘEDPROJEKTOVÁ FÁZE</a:t>
          </a:r>
        </a:p>
      </dsp:txBody>
      <dsp:txXfrm>
        <a:off x="59727" y="1500708"/>
        <a:ext cx="2754808" cy="1612745"/>
      </dsp:txXfrm>
    </dsp:sp>
    <dsp:sp modelId="{0EBF5BCE-5AE6-48E7-A886-6181CD6105E7}">
      <dsp:nvSpPr>
        <dsp:cNvPr id="0" name=""/>
        <dsp:cNvSpPr/>
      </dsp:nvSpPr>
      <dsp:spPr>
        <a:xfrm>
          <a:off x="3150227" y="1953041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3150227" y="2094657"/>
        <a:ext cx="423705" cy="424847"/>
      </dsp:txXfrm>
    </dsp:sp>
    <dsp:sp modelId="{12E97563-41ED-414A-B5FB-406BCB2E6B95}">
      <dsp:nvSpPr>
        <dsp:cNvPr id="0" name=""/>
        <dsp:cNvSpPr/>
      </dsp:nvSpPr>
      <dsp:spPr>
        <a:xfrm>
          <a:off x="4006774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FÁZE ŘÍZENÍ PROJEKTU</a:t>
          </a:r>
          <a:endParaRPr lang="cs-CZ" sz="2100" kern="1200" dirty="0"/>
        </a:p>
      </dsp:txBody>
      <dsp:txXfrm>
        <a:off x="4056949" y="1500708"/>
        <a:ext cx="2754808" cy="1612745"/>
      </dsp:txXfrm>
    </dsp:sp>
    <dsp:sp modelId="{144CFCC5-8A34-4090-AB43-77AC5B361B99}">
      <dsp:nvSpPr>
        <dsp:cNvPr id="0" name=""/>
        <dsp:cNvSpPr/>
      </dsp:nvSpPr>
      <dsp:spPr>
        <a:xfrm>
          <a:off x="7147449" y="1953041"/>
          <a:ext cx="605293" cy="708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7147449" y="2094657"/>
        <a:ext cx="423705" cy="424847"/>
      </dsp:txXfrm>
    </dsp:sp>
    <dsp:sp modelId="{F0B9311C-347D-40B5-B97A-CC1BECA640DC}">
      <dsp:nvSpPr>
        <dsp:cNvPr id="0" name=""/>
        <dsp:cNvSpPr/>
      </dsp:nvSpPr>
      <dsp:spPr>
        <a:xfrm>
          <a:off x="8003996" y="1450533"/>
          <a:ext cx="2855158" cy="171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POPROJEKTOVÁ FÁZE</a:t>
          </a:r>
          <a:endParaRPr lang="cs-CZ" sz="2100" kern="1200" dirty="0"/>
        </a:p>
      </dsp:txBody>
      <dsp:txXfrm>
        <a:off x="8054171" y="1500708"/>
        <a:ext cx="2754808" cy="1612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DCC4F-785F-4774-85C1-3280DE1BA88F}">
      <dsp:nvSpPr>
        <dsp:cNvPr id="0" name=""/>
        <dsp:cNvSpPr/>
      </dsp:nvSpPr>
      <dsp:spPr>
        <a:xfrm>
          <a:off x="10806" y="736736"/>
          <a:ext cx="3540895" cy="14787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PŘEDPROJEKTOVÁ FÁZE</a:t>
          </a:r>
        </a:p>
      </dsp:txBody>
      <dsp:txXfrm>
        <a:off x="10806" y="736736"/>
        <a:ext cx="3540895" cy="985834"/>
      </dsp:txXfrm>
    </dsp:sp>
    <dsp:sp modelId="{7BFB810F-6181-4805-A971-DD7F70906C91}">
      <dsp:nvSpPr>
        <dsp:cNvPr id="0" name=""/>
        <dsp:cNvSpPr/>
      </dsp:nvSpPr>
      <dsp:spPr>
        <a:xfrm>
          <a:off x="773896" y="1654434"/>
          <a:ext cx="2965767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Studie příležitosti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Studie proveditelnosti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Strategie</a:t>
          </a:r>
        </a:p>
      </dsp:txBody>
      <dsp:txXfrm>
        <a:off x="847704" y="1728242"/>
        <a:ext cx="2818151" cy="2372384"/>
      </dsp:txXfrm>
    </dsp:sp>
    <dsp:sp modelId="{9801E785-3786-4FFD-9F8D-6DBC6887EFC6}">
      <dsp:nvSpPr>
        <dsp:cNvPr id="0" name=""/>
        <dsp:cNvSpPr/>
      </dsp:nvSpPr>
      <dsp:spPr>
        <a:xfrm rot="21571094">
          <a:off x="3831759" y="920898"/>
          <a:ext cx="593765" cy="578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/>
        </a:p>
      </dsp:txBody>
      <dsp:txXfrm>
        <a:off x="3831762" y="1037233"/>
        <a:ext cx="420355" cy="346820"/>
      </dsp:txXfrm>
    </dsp:sp>
    <dsp:sp modelId="{EF59281C-F9AE-47BC-9C15-0BEEF226CCDC}">
      <dsp:nvSpPr>
        <dsp:cNvPr id="0" name=""/>
        <dsp:cNvSpPr/>
      </dsp:nvSpPr>
      <dsp:spPr>
        <a:xfrm>
          <a:off x="4671974" y="758171"/>
          <a:ext cx="2321685" cy="13122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FÁZE ŘÍZENÍ PROJEKTU</a:t>
          </a:r>
        </a:p>
      </dsp:txBody>
      <dsp:txXfrm>
        <a:off x="4671974" y="758171"/>
        <a:ext cx="2321685" cy="874828"/>
      </dsp:txXfrm>
    </dsp:sp>
    <dsp:sp modelId="{D7425B59-5881-4518-B3A0-7501DDE3081C}">
      <dsp:nvSpPr>
        <dsp:cNvPr id="0" name=""/>
        <dsp:cNvSpPr/>
      </dsp:nvSpPr>
      <dsp:spPr>
        <a:xfrm>
          <a:off x="5007422" y="1632999"/>
          <a:ext cx="2601843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Zahájení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Plánování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Realizace + kontrola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Ukončení</a:t>
          </a:r>
        </a:p>
      </dsp:txBody>
      <dsp:txXfrm>
        <a:off x="5081230" y="1706807"/>
        <a:ext cx="2454227" cy="2372384"/>
      </dsp:txXfrm>
    </dsp:sp>
    <dsp:sp modelId="{A5F332B9-3C7D-4701-95EC-ADDBB82B8B8D}">
      <dsp:nvSpPr>
        <dsp:cNvPr id="0" name=""/>
        <dsp:cNvSpPr/>
      </dsp:nvSpPr>
      <dsp:spPr>
        <a:xfrm>
          <a:off x="7380639" y="906569"/>
          <a:ext cx="820395" cy="578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39579"/>
            <a:lumOff val="423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/>
        </a:p>
      </dsp:txBody>
      <dsp:txXfrm>
        <a:off x="7380639" y="1022175"/>
        <a:ext cx="646985" cy="346820"/>
      </dsp:txXfrm>
    </dsp:sp>
    <dsp:sp modelId="{88A90DF0-E74E-4793-A068-40AD9B4E671B}">
      <dsp:nvSpPr>
        <dsp:cNvPr id="0" name=""/>
        <dsp:cNvSpPr/>
      </dsp:nvSpPr>
      <dsp:spPr>
        <a:xfrm>
          <a:off x="8541576" y="758171"/>
          <a:ext cx="2967277" cy="13122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POPROJEKTOVÁ FÁZE</a:t>
          </a:r>
        </a:p>
      </dsp:txBody>
      <dsp:txXfrm>
        <a:off x="8541576" y="758171"/>
        <a:ext cx="2967277" cy="874828"/>
      </dsp:txXfrm>
    </dsp:sp>
    <dsp:sp modelId="{F9C8A58F-C34B-4EA2-BEAC-93F5AC59E7C2}">
      <dsp:nvSpPr>
        <dsp:cNvPr id="0" name=""/>
        <dsp:cNvSpPr/>
      </dsp:nvSpPr>
      <dsp:spPr>
        <a:xfrm>
          <a:off x="9333490" y="1632999"/>
          <a:ext cx="2334501" cy="252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b="1" kern="1200" dirty="0"/>
            <a:t>Přínosy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Lessons learned</a:t>
          </a:r>
          <a:endParaRPr lang="cs-CZ" sz="2400" b="1" kern="1200" dirty="0"/>
        </a:p>
      </dsp:txBody>
      <dsp:txXfrm>
        <a:off x="9401865" y="1701374"/>
        <a:ext cx="2197751" cy="2383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7F84B-38D1-4101-8CE5-6D33F6BBCFE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2637C-9ACD-4526-8629-76AF05A58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28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r>
              <a:rPr lang="cs-CZ" dirty="0"/>
              <a:t>PMI – </a:t>
            </a:r>
            <a:r>
              <a:rPr lang="cs-CZ" dirty="0" err="1"/>
              <a:t>starts</a:t>
            </a:r>
            <a:r>
              <a:rPr lang="cs-CZ" dirty="0"/>
              <a:t> with </a:t>
            </a:r>
            <a:r>
              <a:rPr lang="cs-CZ" dirty="0" err="1"/>
              <a:t>initiation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–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dirty="0" err="1"/>
              <a:t>inputs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created</a:t>
            </a:r>
            <a:r>
              <a:rPr lang="cs-CZ" baseline="0" dirty="0"/>
              <a:t> </a:t>
            </a:r>
            <a:r>
              <a:rPr lang="cs-CZ" baseline="0" dirty="0" err="1"/>
              <a:t>before</a:t>
            </a:r>
            <a:r>
              <a:rPr lang="cs-CZ" baseline="0" dirty="0"/>
              <a:t> </a:t>
            </a:r>
            <a:r>
              <a:rPr lang="cs-CZ" baseline="0" dirty="0" err="1"/>
              <a:t>this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; </a:t>
            </a:r>
            <a:r>
              <a:rPr lang="cs-CZ" baseline="0" dirty="0" err="1"/>
              <a:t>it</a:t>
            </a:r>
            <a:r>
              <a:rPr lang="cs-CZ" baseline="0" dirty="0"/>
              <a:t> </a:t>
            </a:r>
            <a:r>
              <a:rPr lang="cs-CZ" baseline="0" dirty="0" err="1"/>
              <a:t>contains</a:t>
            </a:r>
            <a:r>
              <a:rPr lang="cs-CZ" baseline="0" dirty="0"/>
              <a:t> a lot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what</a:t>
            </a:r>
            <a:r>
              <a:rPr lang="cs-CZ" baseline="0" dirty="0"/>
              <a:t> </a:t>
            </a:r>
            <a:r>
              <a:rPr lang="cs-CZ" baseline="0" dirty="0" err="1"/>
              <a:t>we</a:t>
            </a:r>
            <a:r>
              <a:rPr lang="cs-CZ" baseline="0" dirty="0"/>
              <a:t> call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/>
              <a:t>PRINCE2 – </a:t>
            </a:r>
            <a:r>
              <a:rPr lang="cs-CZ" baseline="0" dirty="0" err="1"/>
              <a:t>starts</a:t>
            </a:r>
            <a:r>
              <a:rPr lang="cs-CZ" baseline="0" dirty="0"/>
              <a:t> with </a:t>
            </a:r>
            <a:r>
              <a:rPr lang="cs-CZ" baseline="0" dirty="0" err="1"/>
              <a:t>planning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initiation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– </a:t>
            </a:r>
            <a:r>
              <a:rPr lang="cs-CZ" baseline="0" dirty="0" err="1"/>
              <a:t>i.e</a:t>
            </a:r>
            <a:r>
              <a:rPr lang="cs-CZ" baseline="0" dirty="0"/>
              <a:t>. </a:t>
            </a:r>
            <a:r>
              <a:rPr lang="cs-CZ" baseline="0" dirty="0" err="1"/>
              <a:t>similar</a:t>
            </a:r>
            <a:r>
              <a:rPr lang="cs-CZ" baseline="0" dirty="0"/>
              <a:t> to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endParaRPr lang="cs-CZ" baseline="0" dirty="0"/>
          </a:p>
          <a:p>
            <a:r>
              <a:rPr lang="cs-CZ" baseline="0" dirty="0"/>
              <a:t>– </a:t>
            </a:r>
            <a:r>
              <a:rPr lang="cs-CZ" baseline="0" dirty="0" err="1"/>
              <a:t>time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</a:t>
            </a:r>
            <a:r>
              <a:rPr lang="cs-CZ" baseline="0" dirty="0" err="1"/>
              <a:t>often</a:t>
            </a:r>
            <a:r>
              <a:rPr lang="cs-CZ" baseline="0" dirty="0"/>
              <a:t> </a:t>
            </a:r>
            <a:r>
              <a:rPr lang="cs-CZ" baseline="0" dirty="0" err="1"/>
              <a:t>poorly</a:t>
            </a:r>
            <a:r>
              <a:rPr lang="cs-CZ" baseline="0" dirty="0"/>
              <a:t> </a:t>
            </a:r>
            <a:r>
              <a:rPr lang="cs-CZ" baseline="0" dirty="0" err="1"/>
              <a:t>managed</a:t>
            </a:r>
            <a:r>
              <a:rPr lang="cs-CZ" baseline="0" dirty="0"/>
              <a:t> – „</a:t>
            </a:r>
            <a:r>
              <a:rPr lang="cs-CZ" baseline="0" dirty="0" err="1"/>
              <a:t>we</a:t>
            </a:r>
            <a:r>
              <a:rPr lang="cs-CZ" baseline="0" dirty="0"/>
              <a:t> are </a:t>
            </a:r>
            <a:r>
              <a:rPr lang="cs-CZ" baseline="0" dirty="0" err="1"/>
              <a:t>lacking</a:t>
            </a:r>
            <a:r>
              <a:rPr lang="cs-CZ" baseline="0" dirty="0"/>
              <a:t> </a:t>
            </a:r>
            <a:r>
              <a:rPr lang="cs-CZ" baseline="0" dirty="0" err="1"/>
              <a:t>time</a:t>
            </a:r>
            <a:r>
              <a:rPr lang="cs-CZ" baseline="0" dirty="0"/>
              <a:t>“</a:t>
            </a:r>
          </a:p>
          <a:p>
            <a:r>
              <a:rPr lang="cs-CZ" baseline="0" dirty="0"/>
              <a:t>– and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focus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on </a:t>
            </a:r>
            <a:r>
              <a:rPr lang="cs-CZ" baseline="0" dirty="0" err="1"/>
              <a:t>executing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– </a:t>
            </a:r>
            <a:r>
              <a:rPr lang="cs-CZ" baseline="0" dirty="0" err="1"/>
              <a:t>pre-project</a:t>
            </a:r>
            <a:r>
              <a:rPr lang="cs-CZ" baseline="0" dirty="0"/>
              <a:t> do not </a:t>
            </a:r>
            <a:r>
              <a:rPr lang="cs-CZ" baseline="0" dirty="0" err="1"/>
              <a:t>bring</a:t>
            </a:r>
            <a:r>
              <a:rPr lang="cs-CZ" baseline="0" dirty="0"/>
              <a:t> </a:t>
            </a:r>
            <a:r>
              <a:rPr lang="cs-CZ" baseline="0" dirty="0" err="1"/>
              <a:t>anything</a:t>
            </a:r>
            <a:r>
              <a:rPr lang="cs-CZ" baseline="0" dirty="0"/>
              <a:t> and </a:t>
            </a:r>
            <a:r>
              <a:rPr lang="cs-CZ" baseline="0" dirty="0" err="1"/>
              <a:t>after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project</a:t>
            </a:r>
            <a:r>
              <a:rPr lang="cs-CZ" baseline="0" dirty="0"/>
              <a:t> </a:t>
            </a:r>
            <a:r>
              <a:rPr lang="cs-CZ" baseline="0" dirty="0" err="1"/>
              <a:t>there</a:t>
            </a:r>
            <a:r>
              <a:rPr lang="cs-CZ" baseline="0" dirty="0"/>
              <a:t> </a:t>
            </a:r>
            <a:r>
              <a:rPr lang="cs-CZ" baseline="0" dirty="0" err="1"/>
              <a:t>is</a:t>
            </a:r>
            <a:r>
              <a:rPr lang="cs-CZ" baseline="0" dirty="0"/>
              <a:t> no </a:t>
            </a:r>
            <a:r>
              <a:rPr lang="cs-CZ" baseline="0" dirty="0" err="1"/>
              <a:t>time</a:t>
            </a:r>
            <a:r>
              <a:rPr lang="cs-CZ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cs-CZ" baseline="0" dirty="0" err="1"/>
              <a:t>Underestimation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pre-project</a:t>
            </a:r>
            <a:r>
              <a:rPr lang="cs-CZ" baseline="0" dirty="0"/>
              <a:t> </a:t>
            </a:r>
            <a:r>
              <a:rPr lang="cs-CZ" baseline="0" dirty="0" err="1"/>
              <a:t>phase</a:t>
            </a:r>
            <a:r>
              <a:rPr lang="cs-CZ" baseline="0" dirty="0"/>
              <a:t> </a:t>
            </a:r>
            <a:r>
              <a:rPr lang="cs-CZ" baseline="0" dirty="0" err="1"/>
              <a:t>can</a:t>
            </a:r>
            <a:r>
              <a:rPr lang="cs-CZ" baseline="0" dirty="0"/>
              <a:t> </a:t>
            </a:r>
            <a:r>
              <a:rPr lang="cs-CZ" baseline="0" dirty="0" err="1"/>
              <a:t>have</a:t>
            </a:r>
            <a:r>
              <a:rPr lang="cs-CZ" baseline="0" dirty="0"/>
              <a:t> </a:t>
            </a:r>
            <a:r>
              <a:rPr lang="cs-CZ" baseline="0" dirty="0" err="1"/>
              <a:t>serious</a:t>
            </a:r>
            <a:r>
              <a:rPr lang="cs-CZ" baseline="0" dirty="0"/>
              <a:t> </a:t>
            </a:r>
            <a:r>
              <a:rPr lang="cs-CZ" baseline="0" dirty="0" err="1"/>
              <a:t>consequences</a:t>
            </a:r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baseline="0" dirty="0" err="1"/>
              <a:t>Example</a:t>
            </a:r>
            <a:r>
              <a:rPr lang="cs-CZ" baseline="0" dirty="0"/>
              <a:t> with </a:t>
            </a:r>
            <a:r>
              <a:rPr lang="cs-CZ" baseline="0" dirty="0" err="1"/>
              <a:t>Snezka</a:t>
            </a:r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2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2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4F5A9-4DBC-4092-8D73-3B6E4DB8E2C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02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0B154-E859-4765-88EE-D0F41D3C4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A2B092-0BDE-465A-A0CA-6C8137C3E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7C6749-0923-4B9F-B1A4-1F8ED0A5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237A-40FE-4121-8323-21D863E9751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7244DD-C872-4A64-A173-6EE5E5AB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4471E1-5D5A-4FD6-AD13-5E2F00C9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AD58-B18E-4534-BF8F-DED568D7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01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E7D2D-4F77-4433-9FB2-85BD3297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5EC16F-3865-4A32-9380-47DA1DAA2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39900F-054F-4A53-9604-546A382A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237A-40FE-4121-8323-21D863E9751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10796-8CB9-4FA7-9093-7AFCED02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6FFA55-F7EC-46D4-A2E7-6C38657B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AD58-B18E-4534-BF8F-DED568D7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40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E741B4D-BA86-44F8-B0FC-0D2099E46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0EC96B-C85B-4325-9556-06677FC80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BB2391-1193-4394-A8F9-B1E1838A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237A-40FE-4121-8323-21D863E9751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E3208D-1951-47D1-AD81-FEFEB754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7A4423-6090-4E71-A2FE-18E5BA5B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AD58-B18E-4534-BF8F-DED568D7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80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11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0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8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53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29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1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5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917799-7B19-42F6-9AFA-340BCEF8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1A9A09-A57A-4852-A4AB-72BCD646D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9EFC1B-C756-421A-9335-851912BF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237A-40FE-4121-8323-21D863E9751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8A9625-BE25-4DCC-B25A-94F320869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DBEB44-7604-4188-A43D-52B69637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AD58-B18E-4534-BF8F-DED568D7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767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9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52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09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Sylva Žáková Talpová, Jan Žák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4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81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99547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01737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4785E-7838-40EF-B2F7-F01CCAB3E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229BAA-A547-40CF-9FE7-1E3C4593D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AE2AE7-FB17-4A8A-B312-07B95D62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237A-40FE-4121-8323-21D863E9751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37CB91-7B16-4F5D-910F-30565045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EE4B89-0A63-4A02-B136-9C841A88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AD58-B18E-4534-BF8F-DED568D7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78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8262B-CB77-4126-BA7E-45BD84C2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AF223-83A5-49F0-BB7E-85BBC4C89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1A7FEE-F400-4178-BD5F-0D6F5FE75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54DC2D-8303-4B87-B2F5-AAB5DAF0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237A-40FE-4121-8323-21D863E9751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642628-32DB-4823-A163-5760DDFA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5020F-3FCB-4358-90DD-8302B071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AD58-B18E-4534-BF8F-DED568D7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64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F2E55-4052-465F-9A88-9C38B5F4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8EBA7F-01BC-4AB6-9147-D35139584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923C1-0073-483A-8501-A7DAB0284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8E4584-4488-4BA1-B448-364530E44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55A977-FF3E-4A9C-92A6-30D12106C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E856211-2BB6-42A5-83FD-DF13EA91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237A-40FE-4121-8323-21D863E9751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2F7DEB4-E0D4-4476-9F03-39CB17F4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ECA2FA-7C19-4CB0-935F-6AA6570A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AD58-B18E-4534-BF8F-DED568D7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87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89B6D-9FF7-4C6F-9BFE-7374EB7B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D048AC-79D9-4779-B4DF-7066B47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237A-40FE-4121-8323-21D863E9751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39643C-23D8-4ABE-BC80-45C9FC31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DAF56A-103C-4B0C-8637-FEFD2CB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AD58-B18E-4534-BF8F-DED568D7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31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2C1C55-8DCD-4B83-95C7-138A355D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237A-40FE-4121-8323-21D863E9751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D59017-D546-4377-801A-D913383F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3AB73E-FC22-474B-9E2A-9A30E9B1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AD58-B18E-4534-BF8F-DED568D7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20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B4B264-CC83-4D96-BBCD-49AAFBC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101938-1C35-44B2-A62C-0466B7A71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EB9F9B-C5DB-4267-8B73-FE0E75E01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6DCD44-34B4-422D-A73B-7E891F0B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237A-40FE-4121-8323-21D863E9751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022BF7-6485-492E-B4A6-5454C270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D455E2-54AE-4168-A8EA-A8704052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AD58-B18E-4534-BF8F-DED568D7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50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5E0F7-1E25-40DA-9D82-F25F230D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3620941-63D8-4CCF-87F2-312C6F970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24B699-3861-47C6-AB12-F183D672C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21F292-2AEB-4217-AC77-D6F394D1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237A-40FE-4121-8323-21D863E9751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ADB799-07E8-4184-BBC9-01D82F92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1F9A3B-1D3F-4272-A099-892472B1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AD58-B18E-4534-BF8F-DED568D7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72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460145-431E-4DAB-AA28-B29BA185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720DDE-8CB4-4DB9-8006-FAB324DF6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35737C-9C4D-446F-BEB1-1679D6864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237A-40FE-4121-8323-21D863E9751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8DBC4D-DA1D-4041-93CE-77C07269C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6FB854-17DC-4753-8721-9156F863E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AAD58-B18E-4534-BF8F-DED568D7A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13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27777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Sylva Žáková Talpová, Jan Žák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Projektový management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7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DD1710-A24B-456D-A70F-478219A8D8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04DD2E-7B75-405D-941A-55534962CE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698EAE-3B99-4E99-BF6F-CC50F456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struktury vs. projekty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1FA83C8-EC38-4758-B459-51A2C2C46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46" y="1692275"/>
            <a:ext cx="5519295" cy="4140200"/>
          </a:xfrm>
        </p:spPr>
      </p:pic>
    </p:spTree>
    <p:extLst>
      <p:ext uri="{BB962C8B-B14F-4D97-AF65-F5344CB8AC3E}">
        <p14:creationId xmlns:p14="http://schemas.microsoft.com/office/powerpoint/2010/main" val="144259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Základny PM - </a:t>
            </a:r>
            <a:r>
              <a:rPr lang="cs-CZ" altLang="cs-CZ" dirty="0" err="1"/>
              <a:t>trojimperativ</a:t>
            </a:r>
            <a:endParaRPr lang="cs-CZ" alt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dirty="0"/>
              <a:t>	Projekt je jedinečný sled aktivit a úkolů, který má:</a:t>
            </a:r>
          </a:p>
          <a:p>
            <a:pPr lvl="1" eaLnBrk="1" hangingPunct="1"/>
            <a:r>
              <a:rPr lang="cs-CZ" altLang="cs-CZ" sz="2000" dirty="0"/>
              <a:t>dán specifický cíl;</a:t>
            </a:r>
          </a:p>
          <a:p>
            <a:pPr lvl="1" eaLnBrk="1" hangingPunct="1"/>
            <a:r>
              <a:rPr lang="cs-CZ" altLang="cs-CZ" sz="2000" dirty="0"/>
              <a:t>definována časová omezení působnosti;</a:t>
            </a:r>
          </a:p>
          <a:p>
            <a:pPr lvl="1" eaLnBrk="1" hangingPunct="1"/>
            <a:r>
              <a:rPr lang="cs-CZ" altLang="cs-CZ" dirty="0"/>
              <a:t>z</a:t>
            </a:r>
            <a:r>
              <a:rPr lang="cs-CZ" altLang="cs-CZ" sz="2000" dirty="0"/>
              <a:t>droje na realizaci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162299" y="2857500"/>
            <a:ext cx="7915275" cy="3873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Rozsah	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	Čas (min)		             		    Náklady (min)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 bwMode="auto">
          <a:xfrm>
            <a:off x="5014117" y="3318502"/>
            <a:ext cx="4928048" cy="2227748"/>
          </a:xfrm>
          <a:prstGeom prst="triangle">
            <a:avLst/>
          </a:prstGeom>
          <a:solidFill>
            <a:schemeClr val="accent2">
              <a:lumMod val="50000"/>
              <a:alpha val="24901"/>
            </a:schemeClr>
          </a:solidFill>
          <a:ln w="254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35" tIns="38268" rIns="76535" bIns="3826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65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 bwMode="auto">
          <a:xfrm>
            <a:off x="7450582" y="4628337"/>
            <a:ext cx="1991471" cy="724713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762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/>
          <p:cNvCxnSpPr/>
          <p:nvPr/>
        </p:nvCxnSpPr>
        <p:spPr bwMode="auto">
          <a:xfrm flipH="1">
            <a:off x="5486400" y="4628337"/>
            <a:ext cx="1991741" cy="810090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762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 flipV="1">
            <a:off x="7478141" y="3571875"/>
            <a:ext cx="0" cy="1056462"/>
          </a:xfrm>
          <a:prstGeom prst="straightConnector1">
            <a:avLst/>
          </a:prstGeom>
          <a:solidFill>
            <a:srgbClr val="6796EB">
              <a:alpha val="24901"/>
            </a:srgbClr>
          </a:solidFill>
          <a:ln w="76200" cap="flat" cmpd="sng" algn="ctr">
            <a:solidFill>
              <a:srgbClr val="5F7BAE">
                <a:alpha val="50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859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Překážky splnění podmínek </a:t>
            </a:r>
            <a:r>
              <a:rPr lang="cs-CZ" altLang="cs-CZ" dirty="0" err="1"/>
              <a:t>trojimperativu</a:t>
            </a:r>
            <a:r>
              <a:rPr lang="cs-CZ" altLang="cs-CZ" dirty="0"/>
              <a:t> (1/3)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r>
              <a:rPr lang="cs-CZ" altLang="cs-CZ" dirty="0"/>
              <a:t>Problémy s provedením (kvalitou)</a:t>
            </a:r>
          </a:p>
          <a:p>
            <a:pPr lvl="1" eaLnBrk="1" hangingPunct="1"/>
            <a:r>
              <a:rPr lang="cs-CZ" altLang="cs-CZ" sz="2800" dirty="0"/>
              <a:t>špatná komunikace mezi zákazníkem a dodavatelem;</a:t>
            </a:r>
          </a:p>
          <a:p>
            <a:pPr lvl="1" eaLnBrk="1" hangingPunct="1"/>
            <a:r>
              <a:rPr lang="cs-CZ" altLang="cs-CZ" sz="2800" dirty="0"/>
              <a:t>příliš ambiciózní předpoklady;</a:t>
            </a:r>
          </a:p>
          <a:p>
            <a:pPr lvl="1" eaLnBrk="1" hangingPunct="1"/>
            <a:r>
              <a:rPr lang="cs-CZ" altLang="cs-CZ" sz="2800" dirty="0"/>
              <a:t>chyby dodavatele při plánování či realizaci.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0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Překážky splnění podmínek </a:t>
            </a:r>
            <a:r>
              <a:rPr lang="cs-CZ" altLang="cs-CZ" dirty="0" err="1"/>
              <a:t>trojimperativu</a:t>
            </a:r>
            <a:r>
              <a:rPr lang="cs-CZ" altLang="cs-CZ" dirty="0"/>
              <a:t> (2/3)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r>
              <a:rPr lang="cs-CZ" altLang="cs-CZ" dirty="0"/>
              <a:t>Problémy s časem</a:t>
            </a:r>
          </a:p>
          <a:p>
            <a:pPr lvl="1" eaLnBrk="1" hangingPunct="1"/>
            <a:r>
              <a:rPr lang="cs-CZ" altLang="cs-CZ" sz="2800" dirty="0"/>
              <a:t>nedostatek zdrojů</a:t>
            </a:r>
          </a:p>
          <a:p>
            <a:pPr lvl="1" eaLnBrk="1" hangingPunct="1"/>
            <a:r>
              <a:rPr lang="cs-CZ" altLang="cs-CZ" sz="2800" dirty="0"/>
              <a:t>nadměrný důraz na kvalitu provedení</a:t>
            </a:r>
          </a:p>
          <a:p>
            <a:pPr lvl="1" eaLnBrk="1" hangingPunct="1"/>
            <a:r>
              <a:rPr lang="cs-CZ" altLang="cs-CZ" sz="2800" dirty="0"/>
              <a:t>syndrom studenta</a:t>
            </a:r>
          </a:p>
          <a:p>
            <a:pPr lvl="1" eaLnBrk="1" hangingPunct="1"/>
            <a:endParaRPr lang="cs-CZ" alt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30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Překážky splnění podmínek </a:t>
            </a:r>
            <a:r>
              <a:rPr lang="cs-CZ" altLang="cs-CZ" dirty="0" err="1"/>
              <a:t>trojimperativu</a:t>
            </a:r>
            <a:r>
              <a:rPr lang="cs-CZ" altLang="cs-CZ" dirty="0"/>
              <a:t> (3/3)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endParaRPr lang="cs-CZ" altLang="cs-CZ" dirty="0"/>
          </a:p>
          <a:p>
            <a:pPr marL="72000" indent="0" eaLnBrk="1" hangingPunct="1">
              <a:buNone/>
            </a:pPr>
            <a:r>
              <a:rPr lang="cs-CZ" altLang="cs-CZ" dirty="0"/>
              <a:t>Problémy s náklady</a:t>
            </a:r>
          </a:p>
          <a:p>
            <a:pPr lvl="1" eaLnBrk="1" hangingPunct="1"/>
            <a:r>
              <a:rPr lang="cs-CZ" altLang="cs-CZ" sz="2800" dirty="0"/>
              <a:t>„soutěž lhářů“</a:t>
            </a:r>
          </a:p>
          <a:p>
            <a:pPr lvl="1" eaLnBrk="1" hangingPunct="1"/>
            <a:r>
              <a:rPr lang="cs-CZ" altLang="cs-CZ" sz="2800" dirty="0"/>
              <a:t>důsledek řešení časových skluzů</a:t>
            </a:r>
          </a:p>
          <a:p>
            <a:pPr lvl="1" eaLnBrk="1" hangingPunct="1"/>
            <a:r>
              <a:rPr lang="cs-CZ" altLang="cs-CZ" sz="2800" dirty="0"/>
              <a:t>příliš optimistické počáteční odhady</a:t>
            </a:r>
          </a:p>
          <a:p>
            <a:pPr lvl="1" eaLnBrk="1" hangingPunct="1"/>
            <a:r>
              <a:rPr lang="cs-CZ" altLang="cs-CZ" sz="2800" dirty="0"/>
              <a:t>chyby při kalkulaci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06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2034BC-F550-4B33-870E-1353246D29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A4B3DA-AEBB-4899-92BA-5ED0D372C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0CEB92-71C8-4F35-BA26-CBB735B3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 </a:t>
            </a:r>
            <a:r>
              <a:rPr lang="cs-CZ" dirty="0" err="1"/>
              <a:t>approach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26450FC-F9DF-45E1-B5FF-372BED0EF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374177"/>
            <a:ext cx="5051374" cy="4458298"/>
          </a:xfrm>
        </p:spPr>
      </p:pic>
    </p:spTree>
    <p:extLst>
      <p:ext uri="{BB962C8B-B14F-4D97-AF65-F5344CB8AC3E}">
        <p14:creationId xmlns:p14="http://schemas.microsoft.com/office/powerpoint/2010/main" val="296494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1C11CF-C709-4328-8AEC-6216D3D96C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1B850A-B36B-4D14-9BC3-171EA78B6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36A906-D756-4A1B-897C-1DB13964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Agile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56E4DC3-1017-4392-9E3D-C17F21BE4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1893643"/>
            <a:ext cx="7144544" cy="3297482"/>
          </a:xfrm>
        </p:spPr>
      </p:pic>
    </p:spTree>
    <p:extLst>
      <p:ext uri="{BB962C8B-B14F-4D97-AF65-F5344CB8AC3E}">
        <p14:creationId xmlns:p14="http://schemas.microsoft.com/office/powerpoint/2010/main" val="285295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opravdu chcete? PROJEKTOVÝ CÍL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2" descr="Výsledek obrázku pro cinderella shoe"/>
          <p:cNvSpPr>
            <a:spLocks noChangeAspect="1" noChangeArrowheads="1"/>
          </p:cNvSpPr>
          <p:nvPr/>
        </p:nvSpPr>
        <p:spPr bwMode="auto">
          <a:xfrm>
            <a:off x="145852" y="-1259085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AutoShape 4" descr="Výsledek obrázku pro cinderella shoe"/>
          <p:cNvSpPr>
            <a:spLocks noChangeAspect="1" noChangeArrowheads="1"/>
          </p:cNvSpPr>
          <p:nvPr/>
        </p:nvSpPr>
        <p:spPr bwMode="auto">
          <a:xfrm>
            <a:off x="288727" y="-1151929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6150" name="Picture 6" descr="Výsledek obrázku pro cinderella sh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5" y="1378460"/>
            <a:ext cx="8978498" cy="5050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590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000" y="1480096"/>
            <a:ext cx="10753200" cy="4139998"/>
          </a:xfrm>
        </p:spPr>
        <p:txBody>
          <a:bodyPr/>
          <a:lstStyle/>
          <a:p>
            <a:r>
              <a:rPr lang="cs-CZ" dirty="0"/>
              <a:t>Jaký je cíl Vašeho projektu?</a:t>
            </a:r>
          </a:p>
          <a:p>
            <a:r>
              <a:rPr lang="cs-CZ" dirty="0"/>
              <a:t>Je stanoven dobře?</a:t>
            </a:r>
          </a:p>
          <a:p>
            <a:pPr marL="72000" indent="0">
              <a:buNone/>
            </a:pPr>
            <a:r>
              <a:rPr lang="cs-CZ" dirty="0"/>
              <a:t>SMART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Specific</a:t>
            </a:r>
            <a:r>
              <a:rPr lang="en-US" sz="2400" dirty="0"/>
              <a:t> – target a specific area for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Measurable</a:t>
            </a:r>
            <a:r>
              <a:rPr lang="en-US" sz="2400" dirty="0"/>
              <a:t> – quantify or at least suggest an indicator of progress.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Assignable</a:t>
            </a:r>
            <a:r>
              <a:rPr lang="en-US" sz="2400" dirty="0"/>
              <a:t> – specify who will do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Realistic</a:t>
            </a:r>
            <a:r>
              <a:rPr lang="en-US" sz="2400" dirty="0"/>
              <a:t> –</a:t>
            </a:r>
            <a:r>
              <a:rPr lang="cs-CZ" sz="2400" dirty="0"/>
              <a:t> </a:t>
            </a:r>
            <a:r>
              <a:rPr lang="en-US" sz="2400" dirty="0"/>
              <a:t>what results can realistically be achieved</a:t>
            </a:r>
            <a:r>
              <a:rPr lang="cs-CZ" sz="2400" dirty="0"/>
              <a:t> with </a:t>
            </a:r>
            <a:r>
              <a:rPr lang="en-US" sz="2400" dirty="0"/>
              <a:t>available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Time-related</a:t>
            </a:r>
            <a:r>
              <a:rPr lang="en-US" sz="2400" dirty="0"/>
              <a:t> – specify when the result(s) can be achieved.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AutoShape 2" descr="Výsledek obrázku pro cinderella shoe"/>
          <p:cNvSpPr>
            <a:spLocks noChangeAspect="1" noChangeArrowheads="1"/>
          </p:cNvSpPr>
          <p:nvPr/>
        </p:nvSpPr>
        <p:spPr bwMode="auto">
          <a:xfrm>
            <a:off x="145852" y="-1259085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AutoShape 4" descr="Výsledek obrázku pro cinderella shoe"/>
          <p:cNvSpPr>
            <a:spLocks noChangeAspect="1" noChangeArrowheads="1"/>
          </p:cNvSpPr>
          <p:nvPr/>
        </p:nvSpPr>
        <p:spPr bwMode="auto">
          <a:xfrm>
            <a:off x="288727" y="-1151929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86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Zainteresované strany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je důležitý a proč?</a:t>
            </a:r>
          </a:p>
          <a:p>
            <a:r>
              <a:rPr lang="cs-CZ" dirty="0"/>
              <a:t>příklady </a:t>
            </a:r>
            <a:r>
              <a:rPr lang="cs-CZ" dirty="0" err="1"/>
              <a:t>stakeholderů</a:t>
            </a:r>
            <a:endParaRPr lang="cs-CZ" dirty="0"/>
          </a:p>
          <a:p>
            <a:r>
              <a:rPr lang="cs-CZ" dirty="0"/>
              <a:t>analýza </a:t>
            </a:r>
            <a:r>
              <a:rPr lang="cs-CZ" dirty="0" err="1"/>
              <a:t>stakeholderů</a:t>
            </a:r>
            <a:endParaRPr lang="cs-CZ" dirty="0"/>
          </a:p>
          <a:p>
            <a:r>
              <a:rPr lang="cs-CZ" dirty="0"/>
              <a:t>co u nich sledovat?</a:t>
            </a:r>
          </a:p>
          <a:p>
            <a:r>
              <a:rPr lang="cs-CZ" dirty="0"/>
              <a:t>strategie, komunikace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858874" y="90352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</a:t>
            </a: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stakeholderů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4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projektového řízení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92877" y="1397000"/>
          <a:ext cx="10868708" cy="461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1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9548" y="874090"/>
          <a:ext cx="11678798" cy="491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Sylva Žáková Talpová, Jan Žák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58049" y="3205784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Logický rámec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57400" y="4508679"/>
            <a:ext cx="1059483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WBS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57400" y="3058342"/>
            <a:ext cx="996000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57400" y="5146970"/>
            <a:ext cx="1803634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rizik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258049" y="4827825"/>
            <a:ext cx="1894976" cy="1148474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Analýza </a:t>
            </a: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stakeholderů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57400" y="3780021"/>
            <a:ext cx="1059483" cy="638291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Gannt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157400" y="5785261"/>
            <a:ext cx="1581149" cy="1148474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6535" tIns="38268" rIns="76535" bIns="38268" rtlCol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Plánovací poker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01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32BA77-FD87-4A8A-8C14-4F52989AE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59DC57-7418-4618-8CCF-52B1C3D27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290DBAF-F7DD-4C44-87F3-1C42EBCB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PMI </a:t>
            </a:r>
            <a:r>
              <a:rPr lang="cs-CZ" dirty="0" err="1"/>
              <a:t>Phases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BC97626-4273-4D99-A8BD-8D64BDB74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1189407"/>
            <a:ext cx="5370832" cy="5411417"/>
          </a:xfrm>
          <a:noFill/>
        </p:spPr>
      </p:pic>
    </p:spTree>
    <p:extLst>
      <p:ext uri="{BB962C8B-B14F-4D97-AF65-F5344CB8AC3E}">
        <p14:creationId xmlns:p14="http://schemas.microsoft.com/office/powerpoint/2010/main" val="183531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F4C254-6E25-497C-87FA-647EA08FCF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56D09A-5326-41D8-8A10-21429EAED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86A27E-6098-44FE-99CC-E7FABD5C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PMI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cycle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A1E79C9-627E-45EF-88C4-064526318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6" y="1307341"/>
            <a:ext cx="6276974" cy="5082716"/>
          </a:xfrm>
        </p:spPr>
      </p:pic>
    </p:spTree>
    <p:extLst>
      <p:ext uri="{BB962C8B-B14F-4D97-AF65-F5344CB8AC3E}">
        <p14:creationId xmlns:p14="http://schemas.microsoft.com/office/powerpoint/2010/main" val="345999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6E24CC-2060-4002-9156-7092B7F922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A9920B-50F9-4B09-AC12-D9979AC281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0A99D4-8CDC-4256-8D11-77806861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PRINCE2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17E1BA2-0BC5-4811-A74A-175D189BC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13" y="1590676"/>
            <a:ext cx="9234056" cy="3910012"/>
          </a:xfrm>
        </p:spPr>
      </p:pic>
    </p:spTree>
    <p:extLst>
      <p:ext uri="{BB962C8B-B14F-4D97-AF65-F5344CB8AC3E}">
        <p14:creationId xmlns:p14="http://schemas.microsoft.com/office/powerpoint/2010/main" val="324245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85FD8E-4168-43C4-8424-65722AA25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788E01-9EFA-43AA-B5B6-704E9B762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646743-8FA9-4F2E-8677-7DDB443C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SCRUM</a:t>
            </a:r>
          </a:p>
        </p:txBody>
      </p:sp>
      <p:pic>
        <p:nvPicPr>
          <p:cNvPr id="7" name="Zástupný obsah 6" descr="Obsah obrázku text, snímek obrazovky, kreslení&#10;&#10;Popis byl vytvořen automaticky">
            <a:extLst>
              <a:ext uri="{FF2B5EF4-FFF2-40B4-BE49-F238E27FC236}">
                <a16:creationId xmlns:a16="http://schemas.microsoft.com/office/drawing/2014/main" id="{8A55DAD4-6BB5-4F72-9C1E-B0F7B3594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69" y="1776412"/>
            <a:ext cx="5962650" cy="3971925"/>
          </a:xfrm>
        </p:spPr>
      </p:pic>
    </p:spTree>
    <p:extLst>
      <p:ext uri="{BB962C8B-B14F-4D97-AF65-F5344CB8AC3E}">
        <p14:creationId xmlns:p14="http://schemas.microsoft.com/office/powerpoint/2010/main" val="423903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F3FED38E-DF96-4907-BB29-ED20D4B89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48705"/>
            <a:ext cx="6848475" cy="6657292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BF7F08-932D-4D01-9346-8BB56D5B1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Sylva Žáková Talpová, Jan Žák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C3BB8C-4911-4829-9566-C16EDA689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23970F-A167-4871-955D-C7305583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8705"/>
            <a:ext cx="10753200" cy="451576"/>
          </a:xfrm>
        </p:spPr>
        <p:txBody>
          <a:bodyPr/>
          <a:lstStyle/>
          <a:p>
            <a:r>
              <a:rPr lang="cs-CZ" dirty="0"/>
              <a:t>Organizační struktury</a:t>
            </a:r>
          </a:p>
        </p:txBody>
      </p:sp>
    </p:spTree>
    <p:extLst>
      <p:ext uri="{BB962C8B-B14F-4D97-AF65-F5344CB8AC3E}">
        <p14:creationId xmlns:p14="http://schemas.microsoft.com/office/powerpoint/2010/main" val="150127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543E972-4359-4564-9995-1BD8F1166EE2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"/>
          <a:stretch/>
        </p:blipFill>
        <p:spPr>
          <a:xfrm>
            <a:off x="719137" y="1695074"/>
            <a:ext cx="5218413" cy="3896711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BF4895-C936-421A-934B-6FE8CF9489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Sylva Žáková Talpová, Jan Žák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B12483-E1DA-4DC5-8218-F97848A74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211CC934-4A16-441A-B5E8-A0DD454A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Organizační struktury vs. projekty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E55BCE-35A4-4938-B1E0-0FF1C0E0BD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r="3922"/>
          <a:stretch/>
        </p:blipFill>
        <p:spPr>
          <a:xfrm>
            <a:off x="6251280" y="1667024"/>
            <a:ext cx="5219998" cy="41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2159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Props1.xml><?xml version="1.0" encoding="utf-8"?>
<ds:datastoreItem xmlns:ds="http://schemas.openxmlformats.org/officeDocument/2006/customXml" ds:itemID="{0994D17E-53AF-4F70-AB8E-96EE0A4A97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E449DD-AA69-4216-B91C-5598E0F69F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CF416D-D6F1-4BE2-A3F1-FA4D45539011}">
  <ds:schemaRefs>
    <ds:schemaRef ds:uri="http://www.w3.org/XML/1998/namespace"/>
    <ds:schemaRef ds:uri="e8312105-d3eb-4165-b016-0d7be4344c68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b466b21-9f8e-4555-b4b4-3f204fa426c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521</Words>
  <Application>Microsoft Office PowerPoint</Application>
  <PresentationFormat>Širokoúhlá obrazovka</PresentationFormat>
  <Paragraphs>130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Palatino</vt:lpstr>
      <vt:lpstr>Tahoma</vt:lpstr>
      <vt:lpstr>Wingdings</vt:lpstr>
      <vt:lpstr>Motiv Office</vt:lpstr>
      <vt:lpstr>prezentace-econ-cz</vt:lpstr>
      <vt:lpstr>Projektový management </vt:lpstr>
      <vt:lpstr>Fáze projektového řízení</vt:lpstr>
      <vt:lpstr>Prezentace aplikace PowerPoint</vt:lpstr>
      <vt:lpstr>PMI Phases</vt:lpstr>
      <vt:lpstr>PMI Life cycle</vt:lpstr>
      <vt:lpstr>PRINCE2</vt:lpstr>
      <vt:lpstr>SCRUM</vt:lpstr>
      <vt:lpstr>Organizační struktury</vt:lpstr>
      <vt:lpstr>Organizační struktury vs. projekty</vt:lpstr>
      <vt:lpstr>Organizační struktury vs. projekty</vt:lpstr>
      <vt:lpstr>Základny PM - trojimperativ</vt:lpstr>
      <vt:lpstr>Překážky splnění podmínek trojimperativu (1/3)</vt:lpstr>
      <vt:lpstr>Překážky splnění podmínek trojimperativu (2/3)</vt:lpstr>
      <vt:lpstr>Překážky splnění podmínek trojimperativu (3/3)</vt:lpstr>
      <vt:lpstr>PRINCE2 approach</vt:lpstr>
      <vt:lpstr>Agile approach</vt:lpstr>
      <vt:lpstr>Co opravdu chcete? PROJEKTOVÝ CÍL</vt:lpstr>
      <vt:lpstr>Cíl projektu</vt:lpstr>
      <vt:lpstr>Zainteresované strany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management</dc:title>
  <dc:creator>Sylva Žáková Talpová</dc:creator>
  <cp:lastModifiedBy>Sylva Žáková Talpová</cp:lastModifiedBy>
  <cp:revision>3</cp:revision>
  <dcterms:created xsi:type="dcterms:W3CDTF">2020-10-15T11:29:39Z</dcterms:created>
  <dcterms:modified xsi:type="dcterms:W3CDTF">2020-10-15T11:56:54Z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