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4"/>
  </p:notesMasterIdLst>
  <p:handoutMasterIdLst>
    <p:handoutMasterId r:id="rId15"/>
  </p:handoutMasterIdLst>
  <p:sldIdLst>
    <p:sldId id="357" r:id="rId5"/>
    <p:sldId id="323" r:id="rId6"/>
    <p:sldId id="322" r:id="rId7"/>
    <p:sldId id="326" r:id="rId8"/>
    <p:sldId id="328" r:id="rId9"/>
    <p:sldId id="325" r:id="rId10"/>
    <p:sldId id="419" r:id="rId11"/>
    <p:sldId id="327" r:id="rId12"/>
    <p:sldId id="418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73B5EC-D6FE-4745-AE4A-A7B3C6944824}" v="4" dt="2020-11-19T12:20:14.1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76258" autoAdjust="0"/>
  </p:normalViewPr>
  <p:slideViewPr>
    <p:cSldViewPr snapToGrid="0">
      <p:cViewPr varScale="1">
        <p:scale>
          <a:sx n="99" d="100"/>
          <a:sy n="99" d="100"/>
        </p:scale>
        <p:origin x="288" y="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-35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lva Žáková Talpová" userId="b4447c76-95de-42c8-8be8-43c0f7c67f73" providerId="ADAL" clId="{8073B5EC-D6FE-4745-AE4A-A7B3C6944824}"/>
    <pc:docChg chg="custSel addSld modSld">
      <pc:chgData name="Sylva Žáková Talpová" userId="b4447c76-95de-42c8-8be8-43c0f7c67f73" providerId="ADAL" clId="{8073B5EC-D6FE-4745-AE4A-A7B3C6944824}" dt="2020-11-19T12:21:15.445" v="70" actId="732"/>
      <pc:docMkLst>
        <pc:docMk/>
      </pc:docMkLst>
      <pc:sldChg chg="modNotesTx">
        <pc:chgData name="Sylva Žáková Talpová" userId="b4447c76-95de-42c8-8be8-43c0f7c67f73" providerId="ADAL" clId="{8073B5EC-D6FE-4745-AE4A-A7B3C6944824}" dt="2020-11-19T11:45:13.157" v="0" actId="20577"/>
        <pc:sldMkLst>
          <pc:docMk/>
          <pc:sldMk cId="2272288388" sldId="322"/>
        </pc:sldMkLst>
      </pc:sldChg>
      <pc:sldChg chg="modSp mod">
        <pc:chgData name="Sylva Žáková Talpová" userId="b4447c76-95de-42c8-8be8-43c0f7c67f73" providerId="ADAL" clId="{8073B5EC-D6FE-4745-AE4A-A7B3C6944824}" dt="2020-11-19T12:16:32.149" v="51" actId="20577"/>
        <pc:sldMkLst>
          <pc:docMk/>
          <pc:sldMk cId="4028980613" sldId="323"/>
        </pc:sldMkLst>
        <pc:spChg chg="mod">
          <ac:chgData name="Sylva Žáková Talpová" userId="b4447c76-95de-42c8-8be8-43c0f7c67f73" providerId="ADAL" clId="{8073B5EC-D6FE-4745-AE4A-A7B3C6944824}" dt="2020-11-19T12:16:32.149" v="51" actId="20577"/>
          <ac:spMkLst>
            <pc:docMk/>
            <pc:sldMk cId="4028980613" sldId="323"/>
            <ac:spMk id="5" creationId="{00000000-0000-0000-0000-000000000000}"/>
          </ac:spMkLst>
        </pc:spChg>
      </pc:sldChg>
      <pc:sldChg chg="modNotesTx">
        <pc:chgData name="Sylva Žáková Talpová" userId="b4447c76-95de-42c8-8be8-43c0f7c67f73" providerId="ADAL" clId="{8073B5EC-D6FE-4745-AE4A-A7B3C6944824}" dt="2020-11-19T11:45:19.637" v="2" actId="20577"/>
        <pc:sldMkLst>
          <pc:docMk/>
          <pc:sldMk cId="3562621730" sldId="325"/>
        </pc:sldMkLst>
      </pc:sldChg>
      <pc:sldChg chg="modNotesTx">
        <pc:chgData name="Sylva Žáková Talpová" userId="b4447c76-95de-42c8-8be8-43c0f7c67f73" providerId="ADAL" clId="{8073B5EC-D6FE-4745-AE4A-A7B3C6944824}" dt="2020-11-19T11:45:15.777" v="1" actId="20577"/>
        <pc:sldMkLst>
          <pc:docMk/>
          <pc:sldMk cId="44188078" sldId="326"/>
        </pc:sldMkLst>
      </pc:sldChg>
      <pc:sldChg chg="modNotesTx">
        <pc:chgData name="Sylva Žáková Talpová" userId="b4447c76-95de-42c8-8be8-43c0f7c67f73" providerId="ADAL" clId="{8073B5EC-D6FE-4745-AE4A-A7B3C6944824}" dt="2020-11-19T11:45:31.895" v="3" actId="6549"/>
        <pc:sldMkLst>
          <pc:docMk/>
          <pc:sldMk cId="2643637341" sldId="327"/>
        </pc:sldMkLst>
      </pc:sldChg>
      <pc:sldChg chg="addSp delSp modSp new mod">
        <pc:chgData name="Sylva Žáková Talpová" userId="b4447c76-95de-42c8-8be8-43c0f7c67f73" providerId="ADAL" clId="{8073B5EC-D6FE-4745-AE4A-A7B3C6944824}" dt="2020-11-19T12:21:15.445" v="70" actId="732"/>
        <pc:sldMkLst>
          <pc:docMk/>
          <pc:sldMk cId="872768105" sldId="419"/>
        </pc:sldMkLst>
        <pc:spChg chg="del">
          <ac:chgData name="Sylva Žáková Talpová" userId="b4447c76-95de-42c8-8be8-43c0f7c67f73" providerId="ADAL" clId="{8073B5EC-D6FE-4745-AE4A-A7B3C6944824}" dt="2020-11-19T12:21:01.995" v="68" actId="478"/>
          <ac:spMkLst>
            <pc:docMk/>
            <pc:sldMk cId="872768105" sldId="419"/>
            <ac:spMk id="4" creationId="{6C842C8C-628E-42CC-A204-F35200077CDF}"/>
          </ac:spMkLst>
        </pc:spChg>
        <pc:spChg chg="add del">
          <ac:chgData name="Sylva Žáková Talpová" userId="b4447c76-95de-42c8-8be8-43c0f7c67f73" providerId="ADAL" clId="{8073B5EC-D6FE-4745-AE4A-A7B3C6944824}" dt="2020-11-19T12:21:00.366" v="67" actId="478"/>
          <ac:spMkLst>
            <pc:docMk/>
            <pc:sldMk cId="872768105" sldId="419"/>
            <ac:spMk id="5" creationId="{CDCE60A0-8238-4AF0-BFCE-AFE687257A9D}"/>
          </ac:spMkLst>
        </pc:spChg>
        <pc:spChg chg="add del mod">
          <ac:chgData name="Sylva Žáková Talpová" userId="b4447c76-95de-42c8-8be8-43c0f7c67f73" providerId="ADAL" clId="{8073B5EC-D6FE-4745-AE4A-A7B3C6944824}" dt="2020-11-19T12:18:59.825" v="54"/>
          <ac:spMkLst>
            <pc:docMk/>
            <pc:sldMk cId="872768105" sldId="419"/>
            <ac:spMk id="8" creationId="{DD6073BF-B548-49AA-86D0-E624A35D2179}"/>
          </ac:spMkLst>
        </pc:spChg>
        <pc:graphicFrameChg chg="add del mod">
          <ac:chgData name="Sylva Žáková Talpová" userId="b4447c76-95de-42c8-8be8-43c0f7c67f73" providerId="ADAL" clId="{8073B5EC-D6FE-4745-AE4A-A7B3C6944824}" dt="2020-11-19T12:18:59.825" v="54"/>
          <ac:graphicFrameMkLst>
            <pc:docMk/>
            <pc:sldMk cId="872768105" sldId="419"/>
            <ac:graphicFrameMk id="6" creationId="{D693BD41-EC2A-4F8B-A2B5-C76674529921}"/>
          </ac:graphicFrameMkLst>
        </pc:graphicFrameChg>
        <pc:graphicFrameChg chg="add del mod">
          <ac:chgData name="Sylva Žáková Talpová" userId="b4447c76-95de-42c8-8be8-43c0f7c67f73" providerId="ADAL" clId="{8073B5EC-D6FE-4745-AE4A-A7B3C6944824}" dt="2020-11-19T12:18:59.825" v="54"/>
          <ac:graphicFrameMkLst>
            <pc:docMk/>
            <pc:sldMk cId="872768105" sldId="419"/>
            <ac:graphicFrameMk id="7" creationId="{C2BBEABC-2925-463C-B54B-CF4E9F5BF94C}"/>
          </ac:graphicFrameMkLst>
        </pc:graphicFrameChg>
        <pc:picChg chg="add del">
          <ac:chgData name="Sylva Žáková Talpová" userId="b4447c76-95de-42c8-8be8-43c0f7c67f73" providerId="ADAL" clId="{8073B5EC-D6FE-4745-AE4A-A7B3C6944824}" dt="2020-11-19T12:19:08.824" v="56" actId="478"/>
          <ac:picMkLst>
            <pc:docMk/>
            <pc:sldMk cId="872768105" sldId="419"/>
            <ac:picMk id="9" creationId="{3B0E64D7-7B34-48B7-BC51-2670C8F62566}"/>
          </ac:picMkLst>
        </pc:picChg>
        <pc:picChg chg="add mod modCrop">
          <ac:chgData name="Sylva Žáková Talpová" userId="b4447c76-95de-42c8-8be8-43c0f7c67f73" providerId="ADAL" clId="{8073B5EC-D6FE-4745-AE4A-A7B3C6944824}" dt="2020-11-19T12:21:15.445" v="70" actId="732"/>
          <ac:picMkLst>
            <pc:docMk/>
            <pc:sldMk cId="872768105" sldId="419"/>
            <ac:picMk id="10" creationId="{B5E48E16-1792-4C2B-AAAB-5E54AE74D1D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8301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739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78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4989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220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rwin@email.cz" TargetMode="External"/><Relationship Id="rId2" Type="http://schemas.openxmlformats.org/officeDocument/2006/relationships/hyperlink" Target="mailto:talpova@econ.muni.cz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Sylva Žáková Talpová, Jan Žák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Projektový management</a:t>
            </a:r>
            <a:br>
              <a:rPr lang="cs-CZ" dirty="0"/>
            </a:b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7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co si dát pozor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syndrom studenta (boj s </a:t>
            </a:r>
            <a:r>
              <a:rPr lang="cs-CZ" dirty="0" err="1"/>
              <a:t>prokrastinací</a:t>
            </a:r>
            <a:r>
              <a:rPr lang="cs-CZ" dirty="0"/>
              <a:t>)</a:t>
            </a:r>
          </a:p>
          <a:p>
            <a:r>
              <a:rPr lang="cs-CZ" dirty="0"/>
              <a:t>milníky </a:t>
            </a:r>
            <a:r>
              <a:rPr lang="cs-CZ" dirty="0" err="1"/>
              <a:t>tasky</a:t>
            </a:r>
            <a:endParaRPr lang="cs-CZ" dirty="0"/>
          </a:p>
          <a:p>
            <a:r>
              <a:rPr lang="cs-CZ" dirty="0"/>
              <a:t>s kým odhadujete a řešíte rizika </a:t>
            </a:r>
            <a:r>
              <a:rPr lang="cs-CZ" dirty="0">
                <a:sym typeface="Wingdings" panose="05000000000000000000" pitchFamily="2" charset="2"/>
              </a:rPr>
              <a:t> - diverzifikace</a:t>
            </a:r>
          </a:p>
          <a:p>
            <a:r>
              <a:rPr lang="cs-CZ" dirty="0">
                <a:sym typeface="Wingdings" panose="05000000000000000000" pitchFamily="2" charset="2"/>
              </a:rPr>
              <a:t>Rezervy – schovat;-)</a:t>
            </a:r>
          </a:p>
          <a:p>
            <a:r>
              <a:rPr lang="cs-CZ" dirty="0">
                <a:sym typeface="Wingdings" panose="05000000000000000000" pitchFamily="2" charset="2"/>
              </a:rPr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898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rizik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riziko?</a:t>
            </a:r>
          </a:p>
        </p:txBody>
      </p:sp>
      <p:pic>
        <p:nvPicPr>
          <p:cNvPr id="2050" name="Picture 2" descr="Výsledek obrázku pro ri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38" y="3884676"/>
            <a:ext cx="6347596" cy="211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Výsledek obrázku pro risk"/>
          <p:cNvSpPr>
            <a:spLocks noChangeAspect="1" noChangeArrowheads="1"/>
          </p:cNvSpPr>
          <p:nvPr/>
        </p:nvSpPr>
        <p:spPr bwMode="auto">
          <a:xfrm>
            <a:off x="145852" y="-1259085"/>
            <a:ext cx="6161484" cy="26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535" tIns="38268" rIns="76535" bIns="38268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Výsledek obrázku pro risk"/>
          <p:cNvSpPr>
            <a:spLocks noChangeAspect="1" noChangeArrowheads="1"/>
          </p:cNvSpPr>
          <p:nvPr/>
        </p:nvSpPr>
        <p:spPr bwMode="auto">
          <a:xfrm>
            <a:off x="288727" y="-1151929"/>
            <a:ext cx="6161484" cy="26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535" tIns="38268" rIns="76535" bIns="38268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6" name="Picture 8" descr="Výsledek obrázku pro ris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986" y="1656928"/>
            <a:ext cx="4735013" cy="202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8328491" y="3679602"/>
            <a:ext cx="1930692" cy="338894"/>
          </a:xfrm>
          <a:prstGeom prst="rect">
            <a:avLst/>
          </a:prstGeom>
        </p:spPr>
        <p:txBody>
          <a:bodyPr wrap="none" lIns="76535" tIns="38268" rIns="76535" bIns="38268">
            <a:spAutoFit/>
          </a:bodyPr>
          <a:lstStyle/>
          <a:p>
            <a:r>
              <a:rPr lang="cs-CZ" sz="1700" dirty="0"/>
              <a:t>blog.sandglaz.com</a:t>
            </a:r>
          </a:p>
        </p:txBody>
      </p:sp>
      <p:sp>
        <p:nvSpPr>
          <p:cNvPr id="7" name="Obdélník 6"/>
          <p:cNvSpPr/>
          <p:nvPr/>
        </p:nvSpPr>
        <p:spPr>
          <a:xfrm>
            <a:off x="4702677" y="5962527"/>
            <a:ext cx="1942362" cy="338894"/>
          </a:xfrm>
          <a:prstGeom prst="rect">
            <a:avLst/>
          </a:prstGeom>
        </p:spPr>
        <p:txBody>
          <a:bodyPr wrap="none" lIns="76535" tIns="38268" rIns="76535" bIns="38268">
            <a:spAutoFit/>
          </a:bodyPr>
          <a:lstStyle/>
          <a:p>
            <a:r>
              <a:rPr lang="cs-CZ" sz="1700" dirty="0"/>
              <a:t>www.hypebot.com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72288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rizik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každý projekt má určité množství rizik, se kterými je třeba pracovat (a spoustu, se kterými to třeba není)</a:t>
            </a:r>
          </a:p>
          <a:p>
            <a:r>
              <a:rPr lang="cs-CZ" dirty="0"/>
              <a:t>risk management neboli řízení rizik – identifikace, analýza a zvolení strategie/práce s rizikem</a:t>
            </a:r>
          </a:p>
          <a:p>
            <a:r>
              <a:rPr lang="cs-CZ" dirty="0"/>
              <a:t>cílem je minimalizace negativních rizik a snaha o využití pozitivních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4188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ýsledek obrázku pro project management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93" y="1260554"/>
            <a:ext cx="10819408" cy="389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09885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Identifikace rizika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může nejít podle plánu? Co se může pokazit? Jaké jsou příležitosti?</a:t>
            </a:r>
          </a:p>
          <a:p>
            <a:r>
              <a:rPr lang="cs-CZ" dirty="0"/>
              <a:t>externí, interní</a:t>
            </a:r>
          </a:p>
          <a:p>
            <a:r>
              <a:rPr lang="cs-CZ" dirty="0"/>
              <a:t>zdroje informací: minulé projekty (je k dispozici?), myšlenkové mapy, </a:t>
            </a:r>
            <a:r>
              <a:rPr lang="cs-CZ" dirty="0" err="1"/>
              <a:t>etc</a:t>
            </a:r>
            <a:r>
              <a:rPr lang="cs-CZ" dirty="0"/>
              <a:t>.</a:t>
            </a:r>
          </a:p>
          <a:p>
            <a:r>
              <a:rPr lang="cs-CZ" dirty="0"/>
              <a:t>jasná formulace rizika</a:t>
            </a:r>
          </a:p>
          <a:p>
            <a:r>
              <a:rPr lang="cs-CZ" dirty="0"/>
              <a:t>hrozba – scénář - dopad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858874" y="903525"/>
            <a:ext cx="1894976" cy="638291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r>
              <a:rPr lang="cs-CZ" sz="2000" b="1" i="1" dirty="0">
                <a:solidFill>
                  <a:schemeClr val="tx1"/>
                </a:solidFill>
              </a:rPr>
              <a:t>Analýza rizik</a:t>
            </a:r>
          </a:p>
        </p:txBody>
      </p:sp>
    </p:spTree>
    <p:extLst>
      <p:ext uri="{BB962C8B-B14F-4D97-AF65-F5344CB8AC3E}">
        <p14:creationId xmlns:p14="http://schemas.microsoft.com/office/powerpoint/2010/main" val="3562621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AA3624-C3E2-437A-9797-6539C73FAA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4BD10A-69EA-4796-9B06-C6258B3216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5E48E16-1792-4C2B-AAAB-5E54AE74D1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711" t="23179" r="12136" b="25706"/>
          <a:stretch/>
        </p:blipFill>
        <p:spPr>
          <a:xfrm>
            <a:off x="1328286" y="415698"/>
            <a:ext cx="9365381" cy="52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68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riziky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Vyhnout se </a:t>
            </a:r>
          </a:p>
          <a:p>
            <a:r>
              <a:rPr lang="cs-CZ" b="1" dirty="0"/>
              <a:t>Přesunout, sdílet</a:t>
            </a:r>
          </a:p>
          <a:p>
            <a:r>
              <a:rPr lang="cs-CZ" b="1" dirty="0"/>
              <a:t>Zmírnit</a:t>
            </a:r>
          </a:p>
          <a:p>
            <a:r>
              <a:rPr lang="cs-CZ" b="1" dirty="0"/>
              <a:t>Akceptovat</a:t>
            </a:r>
          </a:p>
          <a:p>
            <a:r>
              <a:rPr lang="cs-CZ" b="1" dirty="0"/>
              <a:t>„Plán B“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43637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Děkujeme! Máte otázky?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Sylva Žáková Talpová								Jan Žák</a:t>
            </a:r>
          </a:p>
          <a:p>
            <a:r>
              <a:rPr lang="cs-CZ" dirty="0">
                <a:hlinkClick r:id="rId2"/>
              </a:rPr>
              <a:t>talpova@econ.muni.cz</a:t>
            </a:r>
            <a:r>
              <a:rPr lang="cs-CZ" dirty="0"/>
              <a:t> 							</a:t>
            </a:r>
            <a:r>
              <a:rPr lang="cs-CZ" dirty="0">
                <a:hlinkClick r:id="rId3"/>
              </a:rPr>
              <a:t>erwin@email.cz</a:t>
            </a:r>
            <a:endParaRPr lang="cs-CZ" dirty="0"/>
          </a:p>
          <a:p>
            <a:r>
              <a:rPr lang="cs-CZ" dirty="0"/>
              <a:t>									 </a:t>
            </a:r>
          </a:p>
        </p:txBody>
      </p:sp>
    </p:spTree>
    <p:extLst>
      <p:ext uri="{BB962C8B-B14F-4D97-AF65-F5344CB8AC3E}">
        <p14:creationId xmlns:p14="http://schemas.microsoft.com/office/powerpoint/2010/main" val="393717238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-econ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165A467E99074B837E8FDEDF829E04" ma:contentTypeVersion="32" ma:contentTypeDescription="Vytvoří nový dokument" ma:contentTypeScope="" ma:versionID="1ae2e6033fb03318d7bef5d19cf14908">
  <xsd:schema xmlns:xsd="http://www.w3.org/2001/XMLSchema" xmlns:xs="http://www.w3.org/2001/XMLSchema" xmlns:p="http://schemas.microsoft.com/office/2006/metadata/properties" xmlns:ns3="e8312105-d3eb-4165-b016-0d7be4344c68" xmlns:ns4="db466b21-9f8e-4555-b4b4-3f204fa426c7" targetNamespace="http://schemas.microsoft.com/office/2006/metadata/properties" ma:root="true" ma:fieldsID="0209292a0f334a0cf818ceac52246a8a" ns3:_="" ns4:_="">
    <xsd:import namespace="e8312105-d3eb-4165-b016-0d7be4344c68"/>
    <xsd:import namespace="db466b21-9f8e-4555-b4b4-3f204fa426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312105-d3eb-4165-b016-0d7be4344c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5" nillable="true" ma:displayName="Notebook Type" ma:internalName="NotebookType">
      <xsd:simpleType>
        <xsd:restriction base="dms:Text"/>
      </xsd:simpleType>
    </xsd:element>
    <xsd:element name="FolderType" ma:index="16" nillable="true" ma:displayName="Folder Type" ma:internalName="FolderType">
      <xsd:simpleType>
        <xsd:restriction base="dms:Text"/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msChannelId" ma:index="19" nillable="true" ma:displayName="Teams Channel Id" ma:internalName="TeamsChannelId">
      <xsd:simpleType>
        <xsd:restriction base="dms:Text"/>
      </xsd:simpleType>
    </xsd:element>
    <xsd:element name="Owner" ma:index="2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1" nillable="true" ma:displayName="Math Settings" ma:internalName="Math_Settings">
      <xsd:simpleType>
        <xsd:restriction base="dms:Text"/>
      </xsd:simpleType>
    </xsd:element>
    <xsd:element name="DefaultSectionNames" ma:index="2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8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3" nillable="true" ma:displayName="Is Collaboration Space Locked" ma:internalName="Is_Collaboration_Space_Locked">
      <xsd:simpleType>
        <xsd:restriction base="dms:Boolean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66b21-9f8e-4555-b4b4-3f204fa426c7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7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e8312105-d3eb-4165-b016-0d7be4344c68" xsi:nil="true"/>
    <Templates xmlns="e8312105-d3eb-4165-b016-0d7be4344c68" xsi:nil="true"/>
    <Teachers xmlns="e8312105-d3eb-4165-b016-0d7be4344c68">
      <UserInfo>
        <DisplayName/>
        <AccountId xsi:nil="true"/>
        <AccountType/>
      </UserInfo>
    </Teachers>
    <Student_Groups xmlns="e8312105-d3eb-4165-b016-0d7be4344c68">
      <UserInfo>
        <DisplayName/>
        <AccountId xsi:nil="true"/>
        <AccountType/>
      </UserInfo>
    </Student_Groups>
    <Distribution_Groups xmlns="e8312105-d3eb-4165-b016-0d7be4344c68" xsi:nil="true"/>
    <AppVersion xmlns="e8312105-d3eb-4165-b016-0d7be4344c68" xsi:nil="true"/>
    <TeamsChannelId xmlns="e8312105-d3eb-4165-b016-0d7be4344c68" xsi:nil="true"/>
    <IsNotebookLocked xmlns="e8312105-d3eb-4165-b016-0d7be4344c68" xsi:nil="true"/>
    <Has_Teacher_Only_SectionGroup xmlns="e8312105-d3eb-4165-b016-0d7be4344c68" xsi:nil="true"/>
    <Students xmlns="e8312105-d3eb-4165-b016-0d7be4344c68">
      <UserInfo>
        <DisplayName/>
        <AccountId xsi:nil="true"/>
        <AccountType/>
      </UserInfo>
    </Students>
    <DefaultSectionNames xmlns="e8312105-d3eb-4165-b016-0d7be4344c68" xsi:nil="true"/>
    <Is_Collaboration_Space_Locked xmlns="e8312105-d3eb-4165-b016-0d7be4344c68" xsi:nil="true"/>
    <Self_Registration_Enabled xmlns="e8312105-d3eb-4165-b016-0d7be4344c68" xsi:nil="true"/>
    <LMS_Mappings xmlns="e8312105-d3eb-4165-b016-0d7be4344c68" xsi:nil="true"/>
    <Invited_Teachers xmlns="e8312105-d3eb-4165-b016-0d7be4344c68" xsi:nil="true"/>
    <NotebookType xmlns="e8312105-d3eb-4165-b016-0d7be4344c68" xsi:nil="true"/>
    <FolderType xmlns="e8312105-d3eb-4165-b016-0d7be4344c68" xsi:nil="true"/>
    <CultureName xmlns="e8312105-d3eb-4165-b016-0d7be4344c68" xsi:nil="true"/>
    <Owner xmlns="e8312105-d3eb-4165-b016-0d7be4344c68">
      <UserInfo>
        <DisplayName/>
        <AccountId xsi:nil="true"/>
        <AccountType/>
      </UserInfo>
    </Owner>
    <Invited_Students xmlns="e8312105-d3eb-4165-b016-0d7be4344c68" xsi:nil="true"/>
  </documentManagement>
</p:properties>
</file>

<file path=customXml/itemProps1.xml><?xml version="1.0" encoding="utf-8"?>
<ds:datastoreItem xmlns:ds="http://schemas.openxmlformats.org/officeDocument/2006/customXml" ds:itemID="{0C6D15EB-1B86-4C54-9E49-B95943C1DC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312105-d3eb-4165-b016-0d7be4344c68"/>
    <ds:schemaRef ds:uri="db466b21-9f8e-4555-b4b4-3f204fa426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A9DD57-993C-4A23-B6F0-EB9BA7557D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E1BAD5-0321-4068-8AF1-749DFAFF336E}">
  <ds:schemaRefs>
    <ds:schemaRef ds:uri="http://purl.org/dc/dcmitype/"/>
    <ds:schemaRef ds:uri="db466b21-9f8e-4555-b4b4-3f204fa426c7"/>
    <ds:schemaRef ds:uri="http://schemas.microsoft.com/office/infopath/2007/PartnerControls"/>
    <ds:schemaRef ds:uri="e8312105-d3eb-4165-b016-0d7be4344c68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prezentace-econ-cz</Template>
  <TotalTime>1498</TotalTime>
  <Words>271</Words>
  <Application>Microsoft Office PowerPoint</Application>
  <PresentationFormat>Širokoúhlá obrazovka</PresentationFormat>
  <Paragraphs>55</Paragraphs>
  <Slides>9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Tahoma</vt:lpstr>
      <vt:lpstr>Wingdings</vt:lpstr>
      <vt:lpstr>prezentace-econ-cz</vt:lpstr>
      <vt:lpstr>Projektový management </vt:lpstr>
      <vt:lpstr>Na co si dát pozor</vt:lpstr>
      <vt:lpstr>Řízení rizik</vt:lpstr>
      <vt:lpstr>Řízení rizik</vt:lpstr>
      <vt:lpstr>Prezentace aplikace PowerPoint</vt:lpstr>
      <vt:lpstr>Identifikace rizika</vt:lpstr>
      <vt:lpstr>Prezentace aplikace PowerPoint</vt:lpstr>
      <vt:lpstr>Práce s riziky</vt:lpstr>
      <vt:lpstr>Děkujeme! Máte otázky?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Posuňte svůj projekt mezi špičku!</dc:title>
  <dc:creator>Talpová Sylva</dc:creator>
  <cp:lastModifiedBy>Sylva Žáková Talpová</cp:lastModifiedBy>
  <cp:revision>56</cp:revision>
  <cp:lastPrinted>1601-01-01T00:00:00Z</cp:lastPrinted>
  <dcterms:created xsi:type="dcterms:W3CDTF">2020-01-10T09:13:24Z</dcterms:created>
  <dcterms:modified xsi:type="dcterms:W3CDTF">2020-11-19T12:21:21Z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0x010100A5165A467E99074B837E8FDEDF829E04</vt:lpwstr>
  </property>
</Properties>
</file>