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7" r:id="rId3"/>
    <p:sldId id="303" r:id="rId4"/>
    <p:sldId id="298" r:id="rId5"/>
    <p:sldId id="308" r:id="rId6"/>
    <p:sldId id="309" r:id="rId7"/>
    <p:sldId id="310" r:id="rId8"/>
    <p:sldId id="302" r:id="rId9"/>
    <p:sldId id="294" r:id="rId10"/>
    <p:sldId id="304" r:id="rId11"/>
    <p:sldId id="311" r:id="rId12"/>
    <p:sldId id="287" r:id="rId13"/>
    <p:sldId id="299" r:id="rId14"/>
    <p:sldId id="312" r:id="rId15"/>
    <p:sldId id="313" r:id="rId16"/>
    <p:sldId id="291" r:id="rId17"/>
    <p:sldId id="257" r:id="rId18"/>
    <p:sldId id="260" r:id="rId19"/>
    <p:sldId id="259" r:id="rId20"/>
    <p:sldId id="315" r:id="rId21"/>
    <p:sldId id="31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19376AD-1836-4A6E-8A99-686130BAFEB8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19376AD-1836-4A6E-8A99-686130BAFEB8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9376AD-1836-4A6E-8A99-686130BAFEB8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Cesta příjemce projektovou žádostí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Ochrana a regenerace kulturních hodnot v území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37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Logický 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síla návrhu spočívá v jeho promyšlenosti</a:t>
            </a:r>
          </a:p>
          <a:p>
            <a:r>
              <a:rPr lang="cs-CZ" dirty="0"/>
              <a:t>práce v týmu zaručuje kvalitu návrhu</a:t>
            </a:r>
          </a:p>
          <a:p>
            <a:r>
              <a:rPr lang="cs-CZ" dirty="0"/>
              <a:t>cíle musí být stanoveny jako měřitelné a musí být řečeno, jak a kdy budou měřeny</a:t>
            </a:r>
          </a:p>
          <a:p>
            <a:r>
              <a:rPr lang="cs-CZ" dirty="0"/>
              <a:t>činnosti je nutno uspořádat do správné posloupnosti a ohodnotit, jak se projeví na stanovených cílech</a:t>
            </a:r>
          </a:p>
          <a:p>
            <a:r>
              <a:rPr lang="cs-CZ" dirty="0"/>
              <a:t>jednoznačné vyjádření vazebních hypotéz zdokonaluje návrh projektu</a:t>
            </a:r>
          </a:p>
        </p:txBody>
      </p:sp>
    </p:spTree>
    <p:extLst>
      <p:ext uri="{BB962C8B-B14F-4D97-AF65-F5344CB8AC3E}">
        <p14:creationId xmlns:p14="http://schemas.microsoft.com/office/powerpoint/2010/main" val="250868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Logický 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předpoklady, týkající se vnějších vlivů, musí být výslovně uvedeny na každé rozlišovací úrovni projektu je potřeba stanovit nutné a postačující podmínky pro dosažení cíle na nejvyšší úrovni</a:t>
            </a:r>
          </a:p>
          <a:p>
            <a:r>
              <a:rPr lang="cs-CZ" dirty="0"/>
              <a:t>celková logika projektu je vytvářena přibližovacím postupem co můžeme změřit, můžeme i řídit</a:t>
            </a:r>
          </a:p>
          <a:p>
            <a:r>
              <a:rPr lang="cs-CZ" dirty="0"/>
              <a:t>objektivně měřitelných ukazatelů má být minimální množství</a:t>
            </a:r>
          </a:p>
          <a:p>
            <a:r>
              <a:rPr lang="cs-CZ" dirty="0"/>
              <a:t>předpoklady a rizika musí zahrnovat ty podmínky a faktory, které nebyly vybrány k přímému řízení v rámci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35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Postup zpracování logického rámce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Proč?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Co?</a:t>
            </a:r>
          </a:p>
          <a:p>
            <a:pPr algn="just"/>
            <a:r>
              <a:rPr lang="cs-CZ" dirty="0"/>
              <a:t>Jak?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3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Definuje širší cíl, tj. cíl na úrovni programu či opatření; cíl, na jehož naplnění jednotlivý projekt nestačí; projekt pouze přispívá k jeho naplnění.</a:t>
            </a:r>
          </a:p>
          <a:p>
            <a:r>
              <a:rPr lang="cs-CZ" dirty="0"/>
              <a:t>Definuje konkrétní cíl či účel, kterého chceme projektem dosáhnout.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52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Definuje výstupy, co bylo v rámci projektu nebo jeho jednotlivých časti skutečně zrealizováno.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86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Definuje aktivity, jakým způsobem bude jednotlivých výstupů dosaženo.</a:t>
            </a:r>
          </a:p>
          <a:p>
            <a:r>
              <a:rPr lang="cs-CZ" dirty="0"/>
              <a:t>Definuje, jaké jsou dostupné zdroje pro realizaci činnosti a vytvořeni výstupů projektu.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17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se ptát, když sestavujete logický rámec?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Celkový cíl: velmi obecné proč?</a:t>
            </a:r>
          </a:p>
          <a:p>
            <a:r>
              <a:rPr lang="cs-CZ" dirty="0"/>
              <a:t>Účel projektu: proč?</a:t>
            </a:r>
          </a:p>
          <a:p>
            <a:r>
              <a:rPr lang="cs-CZ" dirty="0"/>
              <a:t>Výstupy projektu: co?</a:t>
            </a:r>
          </a:p>
          <a:p>
            <a:r>
              <a:rPr lang="cs-CZ" dirty="0"/>
              <a:t>Aktivity projektu: jak?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096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4D46D21-AC26-4A6A-99E8-E6B6997358F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4534" y="118922"/>
            <a:ext cx="8637908" cy="6478430"/>
          </a:xfrm>
        </p:spPr>
      </p:pic>
    </p:spTree>
    <p:extLst>
      <p:ext uri="{BB962C8B-B14F-4D97-AF65-F5344CB8AC3E}">
        <p14:creationId xmlns:p14="http://schemas.microsoft.com/office/powerpoint/2010/main" val="148027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13477B0-1243-4848-AB70-CD29280EAEF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75188" y="433774"/>
            <a:ext cx="9327707" cy="5722551"/>
          </a:xfrm>
        </p:spPr>
      </p:pic>
    </p:spTree>
    <p:extLst>
      <p:ext uri="{BB962C8B-B14F-4D97-AF65-F5344CB8AC3E}">
        <p14:creationId xmlns:p14="http://schemas.microsoft.com/office/powerpoint/2010/main" val="71423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Jestliže / Pak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Jestliže provedeme tyto Aktivity → dosáhneme těchto Výstupů a výsledků →Jestliže jsme dosáhli těchto Výstupů a výsledků → lze očekávat tuto změnu (Účel projektu) → Jestliže jsme splnili tento Účel projektu → přispěli jsme k naplnění tohoto obecného cíle.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0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Identifikace</a:t>
            </a:r>
          </a:p>
          <a:p>
            <a:r>
              <a:rPr lang="cs-CZ" dirty="0"/>
              <a:t>Termíny</a:t>
            </a:r>
          </a:p>
          <a:p>
            <a:r>
              <a:rPr lang="cs-CZ" dirty="0"/>
              <a:t>Finance</a:t>
            </a:r>
          </a:p>
          <a:p>
            <a:r>
              <a:rPr lang="cs-CZ" dirty="0"/>
              <a:t>Zacílení</a:t>
            </a:r>
          </a:p>
          <a:p>
            <a:r>
              <a:rPr lang="cs-CZ" dirty="0"/>
              <a:t>Zaměření podpory</a:t>
            </a:r>
          </a:p>
          <a:p>
            <a:r>
              <a:rPr lang="cs-CZ" dirty="0"/>
              <a:t>Formální náležitosti</a:t>
            </a:r>
          </a:p>
          <a:p>
            <a:r>
              <a:rPr lang="cs-CZ" dirty="0"/>
              <a:t>Způsobilé výdaje</a:t>
            </a:r>
          </a:p>
          <a:p>
            <a:r>
              <a:rPr lang="cs-CZ" dirty="0"/>
              <a:t>Další detaily</a:t>
            </a:r>
          </a:p>
          <a:p>
            <a:endParaRPr lang="cs-CZ" dirty="0"/>
          </a:p>
          <a:p>
            <a:pPr lvl="1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55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F30E4-9DE8-41EF-9091-DA07AE3A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Sestavte logický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9BA38-EC8A-4B8A-8D14-F4184429F73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Památková péče</a:t>
            </a:r>
          </a:p>
          <a:p>
            <a:r>
              <a:rPr lang="cs-CZ" dirty="0"/>
              <a:t>Folklór</a:t>
            </a:r>
          </a:p>
          <a:p>
            <a:r>
              <a:rPr lang="cs-CZ" dirty="0"/>
              <a:t>Kreativní centra / huby / coworkingová centra</a:t>
            </a:r>
          </a:p>
        </p:txBody>
      </p:sp>
    </p:spTree>
    <p:extLst>
      <p:ext uri="{BB962C8B-B14F-4D97-AF65-F5344CB8AC3E}">
        <p14:creationId xmlns:p14="http://schemas.microsoft.com/office/powerpoint/2010/main" val="3133576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07488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Projektové řízení -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Řízení projektu je řízení časově ohraničené a ucelené sady činností a procesů, jejímž cílem je zavedení, vytvoření nebo změna něčeho konkrétního.</a:t>
            </a:r>
          </a:p>
        </p:txBody>
      </p:sp>
    </p:spTree>
    <p:extLst>
      <p:ext uri="{BB962C8B-B14F-4D97-AF65-F5344CB8AC3E}">
        <p14:creationId xmlns:p14="http://schemas.microsoft.com/office/powerpoint/2010/main" val="324366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98851DE-E58B-405E-9A83-FCE018436B1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017" y="0"/>
            <a:ext cx="8961965" cy="6721473"/>
          </a:xfrm>
        </p:spPr>
      </p:pic>
    </p:spTree>
    <p:extLst>
      <p:ext uri="{BB962C8B-B14F-4D97-AF65-F5344CB8AC3E}">
        <p14:creationId xmlns:p14="http://schemas.microsoft.com/office/powerpoint/2010/main" val="220516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BDA25-2196-48F9-8B70-A16294ACABC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391" y="1340768"/>
            <a:ext cx="9059537" cy="43000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7534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BE1FD698-32B5-40E6-A325-D4CC363977F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0545" y="152400"/>
            <a:ext cx="8737601" cy="6553200"/>
          </a:xfrm>
        </p:spPr>
      </p:pic>
    </p:spTree>
    <p:extLst>
      <p:ext uri="{BB962C8B-B14F-4D97-AF65-F5344CB8AC3E}">
        <p14:creationId xmlns:p14="http://schemas.microsoft.com/office/powerpoint/2010/main" val="334786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06090E9-87C3-49CF-A1DD-3D069B59063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504" y="107655"/>
            <a:ext cx="8579296" cy="6434471"/>
          </a:xfrm>
        </p:spPr>
      </p:pic>
    </p:spTree>
    <p:extLst>
      <p:ext uri="{BB962C8B-B14F-4D97-AF65-F5344CB8AC3E}">
        <p14:creationId xmlns:p14="http://schemas.microsoft.com/office/powerpoint/2010/main" val="370741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Logický 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Postup, který umožňuje navrhnout a uspořádat základní charakteristiky projektu ve vzájemných souvislostech </a:t>
            </a:r>
          </a:p>
          <a:p>
            <a:r>
              <a:rPr lang="cs-CZ" dirty="0"/>
              <a:t>Je to postup, s jehož pomocí jsme schopni stručně, přehledně a srozumitelně popsat projekt na jednom listu A4.</a:t>
            </a:r>
          </a:p>
          <a:p>
            <a:r>
              <a:rPr lang="cs-CZ" dirty="0"/>
              <a:t>Měl by být zpracováván jako první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12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Logický rámec umožňuje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organizaci a systemizaci celkového myšlení o projektu</a:t>
            </a:r>
          </a:p>
          <a:p>
            <a:r>
              <a:rPr lang="cs-CZ" dirty="0"/>
              <a:t>upřesnění vztahů mezi cílem, účelem, výstupem a aktivitami projektu</a:t>
            </a:r>
          </a:p>
          <a:p>
            <a:r>
              <a:rPr lang="cs-CZ" dirty="0"/>
              <a:t>jasné stanovení výkonnostních ukazatelů a kritérií</a:t>
            </a:r>
          </a:p>
          <a:p>
            <a:r>
              <a:rPr lang="cs-CZ" dirty="0"/>
              <a:t>provádění kontroly dosažení cílů, účelu, realizaci výstupů a aktivit projektu</a:t>
            </a:r>
          </a:p>
          <a:p>
            <a:r>
              <a:rPr lang="cs-CZ" dirty="0"/>
              <a:t>udržovat rychlý a srozumitelný přehled o obsahu, rozsahu a zaměření projektu 037 katedra geografie</a:t>
            </a:r>
          </a:p>
        </p:txBody>
      </p:sp>
    </p:spTree>
    <p:extLst>
      <p:ext uri="{BB962C8B-B14F-4D97-AF65-F5344CB8AC3E}">
        <p14:creationId xmlns:p14="http://schemas.microsoft.com/office/powerpoint/2010/main" val="82554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1256</TotalTime>
  <Words>462</Words>
  <Application>Microsoft Office PowerPoint</Application>
  <PresentationFormat>Předvádění na obrazovce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Bookman Old Style</vt:lpstr>
      <vt:lpstr>Gill Sans MT</vt:lpstr>
      <vt:lpstr>Wingdings</vt:lpstr>
      <vt:lpstr>Wingdings 3</vt:lpstr>
      <vt:lpstr>Původ</vt:lpstr>
      <vt:lpstr>Cesta příjemce projektovou žádostí</vt:lpstr>
      <vt:lpstr>Výzva</vt:lpstr>
      <vt:lpstr>Projektové řízení - definice</vt:lpstr>
      <vt:lpstr>Prezentace aplikace PowerPoint</vt:lpstr>
      <vt:lpstr>Prezentace aplikace PowerPoint</vt:lpstr>
      <vt:lpstr>Prezentace aplikace PowerPoint</vt:lpstr>
      <vt:lpstr>Prezentace aplikace PowerPoint</vt:lpstr>
      <vt:lpstr>Logický rámec</vt:lpstr>
      <vt:lpstr>Logický rámec umožňuje</vt:lpstr>
      <vt:lpstr>Logický rámec</vt:lpstr>
      <vt:lpstr>Logický rámec</vt:lpstr>
      <vt:lpstr>Postup zpracování logického rámce</vt:lpstr>
      <vt:lpstr>Proč?</vt:lpstr>
      <vt:lpstr>Co?</vt:lpstr>
      <vt:lpstr>Jak?</vt:lpstr>
      <vt:lpstr>Jak se ptát, když sestavujete logický rámec? </vt:lpstr>
      <vt:lpstr>Prezentace aplikace PowerPoint</vt:lpstr>
      <vt:lpstr>Prezentace aplikace PowerPoint</vt:lpstr>
      <vt:lpstr>Jestliže / Pak test</vt:lpstr>
      <vt:lpstr>Sestavte logický rámec</vt:lpstr>
      <vt:lpstr>Prezentace aplikace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Pařil Vilém</dc:creator>
  <cp:lastModifiedBy>Zdeněk Šilhan</cp:lastModifiedBy>
  <cp:revision>87</cp:revision>
  <dcterms:created xsi:type="dcterms:W3CDTF">2012-09-11T12:15:01Z</dcterms:created>
  <dcterms:modified xsi:type="dcterms:W3CDTF">2020-11-11T12:03:18Z</dcterms:modified>
</cp:coreProperties>
</file>