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41" r:id="rId3"/>
    <p:sldId id="360" r:id="rId4"/>
    <p:sldId id="342" r:id="rId5"/>
    <p:sldId id="343" r:id="rId6"/>
    <p:sldId id="344" r:id="rId7"/>
    <p:sldId id="345" r:id="rId8"/>
    <p:sldId id="346" r:id="rId9"/>
    <p:sldId id="352" r:id="rId10"/>
    <p:sldId id="353" r:id="rId11"/>
    <p:sldId id="347" r:id="rId12"/>
    <p:sldId id="348" r:id="rId13"/>
    <p:sldId id="354" r:id="rId14"/>
    <p:sldId id="355" r:id="rId15"/>
    <p:sldId id="356" r:id="rId16"/>
    <p:sldId id="350" r:id="rId17"/>
    <p:sldId id="349" r:id="rId18"/>
    <p:sldId id="338" r:id="rId19"/>
    <p:sldId id="309" r:id="rId20"/>
    <p:sldId id="310" r:id="rId21"/>
    <p:sldId id="311" r:id="rId22"/>
    <p:sldId id="312" r:id="rId23"/>
    <p:sldId id="339" r:id="rId24"/>
    <p:sldId id="340" r:id="rId25"/>
    <p:sldId id="313" r:id="rId26"/>
    <p:sldId id="359" r:id="rId27"/>
    <p:sldId id="357" r:id="rId28"/>
    <p:sldId id="35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C5576-F9FE-41C4-B0D8-565278B7CC6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5177820-39C4-46D4-B5DA-CA74D8E03B5E}">
      <dgm:prSet phldrT="[Text]"/>
      <dgm:spPr/>
      <dgm:t>
        <a:bodyPr/>
        <a:lstStyle/>
        <a:p>
          <a:r>
            <a:rPr lang="cs-CZ"/>
            <a:t>Výzkum a analýza</a:t>
          </a:r>
        </a:p>
      </dgm:t>
    </dgm:pt>
    <dgm:pt modelId="{FC99C9E7-1C06-4CB9-B06A-BA613448607D}" type="parTrans" cxnId="{78BFABBF-BE36-482C-9980-AAE4BCCEDD7B}">
      <dgm:prSet/>
      <dgm:spPr/>
      <dgm:t>
        <a:bodyPr/>
        <a:lstStyle/>
        <a:p>
          <a:endParaRPr lang="cs-CZ"/>
        </a:p>
      </dgm:t>
    </dgm:pt>
    <dgm:pt modelId="{5EA54AF1-1C82-4EA8-8073-E92FF35CB0F6}" type="sibTrans" cxnId="{78BFABBF-BE36-482C-9980-AAE4BCCEDD7B}">
      <dgm:prSet/>
      <dgm:spPr/>
      <dgm:t>
        <a:bodyPr/>
        <a:lstStyle/>
        <a:p>
          <a:endParaRPr lang="cs-CZ"/>
        </a:p>
      </dgm:t>
    </dgm:pt>
    <dgm:pt modelId="{01629F93-892E-4644-A371-147221339685}">
      <dgm:prSet phldrT="[Text]"/>
      <dgm:spPr/>
      <dgm:t>
        <a:bodyPr/>
        <a:lstStyle/>
        <a:p>
          <a:r>
            <a:rPr lang="cs-CZ"/>
            <a:t>Marketingová strategie</a:t>
          </a:r>
        </a:p>
      </dgm:t>
    </dgm:pt>
    <dgm:pt modelId="{E758F155-3F9E-4BE8-8396-5362900EC8BD}" type="parTrans" cxnId="{F2B5D410-BEE6-4C56-9E49-09F45222D432}">
      <dgm:prSet/>
      <dgm:spPr/>
      <dgm:t>
        <a:bodyPr/>
        <a:lstStyle/>
        <a:p>
          <a:endParaRPr lang="cs-CZ"/>
        </a:p>
      </dgm:t>
    </dgm:pt>
    <dgm:pt modelId="{B3A39E26-C70F-4AB2-8B8A-3F7F0F9EB50A}" type="sibTrans" cxnId="{F2B5D410-BEE6-4C56-9E49-09F45222D432}">
      <dgm:prSet/>
      <dgm:spPr/>
      <dgm:t>
        <a:bodyPr/>
        <a:lstStyle/>
        <a:p>
          <a:endParaRPr lang="cs-CZ"/>
        </a:p>
      </dgm:t>
    </dgm:pt>
    <dgm:pt modelId="{0669B8C2-9B50-4036-ADD1-235E8BAE3BFD}">
      <dgm:prSet phldrT="[Text]"/>
      <dgm:spPr/>
      <dgm:t>
        <a:bodyPr/>
        <a:lstStyle/>
        <a:p>
          <a:r>
            <a:rPr lang="cs-CZ"/>
            <a:t>Realizace market. aktivit</a:t>
          </a:r>
        </a:p>
      </dgm:t>
    </dgm:pt>
    <dgm:pt modelId="{2B5CDCA3-14A8-482D-A74B-EB5B07E28CEF}" type="parTrans" cxnId="{AFA52EA7-659F-444C-A322-F27B3461EB3E}">
      <dgm:prSet/>
      <dgm:spPr/>
      <dgm:t>
        <a:bodyPr/>
        <a:lstStyle/>
        <a:p>
          <a:endParaRPr lang="cs-CZ"/>
        </a:p>
      </dgm:t>
    </dgm:pt>
    <dgm:pt modelId="{7FA78EBF-96F6-474F-8F82-1AEEB5C3AB44}" type="sibTrans" cxnId="{AFA52EA7-659F-444C-A322-F27B3461EB3E}">
      <dgm:prSet/>
      <dgm:spPr/>
      <dgm:t>
        <a:bodyPr/>
        <a:lstStyle/>
        <a:p>
          <a:endParaRPr lang="cs-CZ"/>
        </a:p>
      </dgm:t>
    </dgm:pt>
    <dgm:pt modelId="{449FDF83-A29D-4915-BD24-83AE0E974582}">
      <dgm:prSet phldrT="[Text]"/>
      <dgm:spPr/>
      <dgm:t>
        <a:bodyPr/>
        <a:lstStyle/>
        <a:p>
          <a:r>
            <a:rPr lang="cs-CZ"/>
            <a:t>Monitoring a kontrola</a:t>
          </a:r>
        </a:p>
      </dgm:t>
    </dgm:pt>
    <dgm:pt modelId="{0EB4E9B2-44B1-4BBF-83FE-125A07930579}" type="parTrans" cxnId="{3F331CDE-63D8-4DF6-98B9-0A4AA80AF563}">
      <dgm:prSet/>
      <dgm:spPr/>
      <dgm:t>
        <a:bodyPr/>
        <a:lstStyle/>
        <a:p>
          <a:endParaRPr lang="cs-CZ"/>
        </a:p>
      </dgm:t>
    </dgm:pt>
    <dgm:pt modelId="{8A296146-6AA6-4733-B9D0-24B51C5975D2}" type="sibTrans" cxnId="{3F331CDE-63D8-4DF6-98B9-0A4AA80AF563}">
      <dgm:prSet/>
      <dgm:spPr/>
      <dgm:t>
        <a:bodyPr/>
        <a:lstStyle/>
        <a:p>
          <a:endParaRPr lang="cs-CZ"/>
        </a:p>
      </dgm:t>
    </dgm:pt>
    <dgm:pt modelId="{E63A97D4-0E16-48B8-BF23-BEA3F52D6960}">
      <dgm:prSet phldrT="[Text]"/>
      <dgm:spPr/>
      <dgm:t>
        <a:bodyPr/>
        <a:lstStyle/>
        <a:p>
          <a:r>
            <a:rPr lang="cs-CZ"/>
            <a:t>Formulace vize a cílů destinace</a:t>
          </a:r>
        </a:p>
      </dgm:t>
    </dgm:pt>
    <dgm:pt modelId="{EE5DD5E3-FD28-4901-A15C-388728D1619F}" type="parTrans" cxnId="{60FD410D-86D8-4DC5-A8C1-E0331F0059D8}">
      <dgm:prSet/>
      <dgm:spPr/>
      <dgm:t>
        <a:bodyPr/>
        <a:lstStyle/>
        <a:p>
          <a:endParaRPr lang="cs-CZ"/>
        </a:p>
      </dgm:t>
    </dgm:pt>
    <dgm:pt modelId="{C1CF4C4A-78B7-45CB-B87E-96F64DEEE463}" type="sibTrans" cxnId="{60FD410D-86D8-4DC5-A8C1-E0331F0059D8}">
      <dgm:prSet/>
      <dgm:spPr/>
      <dgm:t>
        <a:bodyPr/>
        <a:lstStyle/>
        <a:p>
          <a:endParaRPr lang="cs-CZ"/>
        </a:p>
      </dgm:t>
    </dgm:pt>
    <dgm:pt modelId="{0BFF1FCD-8939-430C-941D-7271B2725A90}" type="pres">
      <dgm:prSet presAssocID="{93DC5576-F9FE-41C4-B0D8-565278B7CC6B}" presName="Name0" presStyleCnt="0">
        <dgm:presLayoutVars>
          <dgm:dir/>
          <dgm:resizeHandles val="exact"/>
        </dgm:presLayoutVars>
      </dgm:prSet>
      <dgm:spPr/>
    </dgm:pt>
    <dgm:pt modelId="{E75B20C6-1764-4F16-A79C-A2753F4599A1}" type="pres">
      <dgm:prSet presAssocID="{95177820-39C4-46D4-B5DA-CA74D8E03B5E}" presName="composite" presStyleCnt="0"/>
      <dgm:spPr/>
    </dgm:pt>
    <dgm:pt modelId="{F5971957-1B8C-43F8-9E87-8A84088C9A09}" type="pres">
      <dgm:prSet presAssocID="{95177820-39C4-46D4-B5DA-CA74D8E03B5E}" presName="bgChev" presStyleLbl="node1" presStyleIdx="0" presStyleCnt="5"/>
      <dgm:spPr/>
    </dgm:pt>
    <dgm:pt modelId="{2723AE38-29AB-4D4E-AB22-2AEFEF0A3F1A}" type="pres">
      <dgm:prSet presAssocID="{95177820-39C4-46D4-B5DA-CA74D8E03B5E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CCEF4-AEFA-4E59-83B3-81F4C81C1A4A}" type="pres">
      <dgm:prSet presAssocID="{5EA54AF1-1C82-4EA8-8073-E92FF35CB0F6}" presName="compositeSpace" presStyleCnt="0"/>
      <dgm:spPr/>
    </dgm:pt>
    <dgm:pt modelId="{8132E569-D5D2-4DD2-9E41-E9BEE4565340}" type="pres">
      <dgm:prSet presAssocID="{E63A97D4-0E16-48B8-BF23-BEA3F52D6960}" presName="composite" presStyleCnt="0"/>
      <dgm:spPr/>
    </dgm:pt>
    <dgm:pt modelId="{13E4FEF4-EBE4-4583-BF23-460D20F3019F}" type="pres">
      <dgm:prSet presAssocID="{E63A97D4-0E16-48B8-BF23-BEA3F52D6960}" presName="bgChev" presStyleLbl="node1" presStyleIdx="1" presStyleCnt="5"/>
      <dgm:spPr/>
    </dgm:pt>
    <dgm:pt modelId="{22D42EE4-BB86-47B2-92A9-4D8EC0021A7B}" type="pres">
      <dgm:prSet presAssocID="{E63A97D4-0E16-48B8-BF23-BEA3F52D6960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A159F-9A5B-4433-B0CA-DC3B313CFF3D}" type="pres">
      <dgm:prSet presAssocID="{C1CF4C4A-78B7-45CB-B87E-96F64DEEE463}" presName="compositeSpace" presStyleCnt="0"/>
      <dgm:spPr/>
    </dgm:pt>
    <dgm:pt modelId="{8D8D31CB-B6B3-417D-B7CF-05D1BA828862}" type="pres">
      <dgm:prSet presAssocID="{01629F93-892E-4644-A371-147221339685}" presName="composite" presStyleCnt="0"/>
      <dgm:spPr/>
    </dgm:pt>
    <dgm:pt modelId="{5A4241F9-D1AA-4308-B4E5-14B320F6ACAD}" type="pres">
      <dgm:prSet presAssocID="{01629F93-892E-4644-A371-147221339685}" presName="bgChev" presStyleLbl="node1" presStyleIdx="2" presStyleCnt="5"/>
      <dgm:spPr/>
    </dgm:pt>
    <dgm:pt modelId="{0950E37F-49EB-463C-A342-40639D1F26F7}" type="pres">
      <dgm:prSet presAssocID="{01629F93-892E-4644-A371-147221339685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E95F9-E80D-4233-93B7-35563DCE3946}" type="pres">
      <dgm:prSet presAssocID="{B3A39E26-C70F-4AB2-8B8A-3F7F0F9EB50A}" presName="compositeSpace" presStyleCnt="0"/>
      <dgm:spPr/>
    </dgm:pt>
    <dgm:pt modelId="{216D19E5-A16A-4874-9B0B-4F047C11A191}" type="pres">
      <dgm:prSet presAssocID="{0669B8C2-9B50-4036-ADD1-235E8BAE3BFD}" presName="composite" presStyleCnt="0"/>
      <dgm:spPr/>
    </dgm:pt>
    <dgm:pt modelId="{6E29F370-918C-400D-94ED-89401AC5492C}" type="pres">
      <dgm:prSet presAssocID="{0669B8C2-9B50-4036-ADD1-235E8BAE3BFD}" presName="bgChev" presStyleLbl="node1" presStyleIdx="3" presStyleCnt="5"/>
      <dgm:spPr/>
    </dgm:pt>
    <dgm:pt modelId="{ECF75656-7231-4018-8385-0F30208AC7A9}" type="pres">
      <dgm:prSet presAssocID="{0669B8C2-9B50-4036-ADD1-235E8BAE3BFD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9606D2-253B-467C-8D16-7A0E6A9D3F71}" type="pres">
      <dgm:prSet presAssocID="{7FA78EBF-96F6-474F-8F82-1AEEB5C3AB44}" presName="compositeSpace" presStyleCnt="0"/>
      <dgm:spPr/>
    </dgm:pt>
    <dgm:pt modelId="{C03843A3-181C-499B-B57E-5AAE04D5D97D}" type="pres">
      <dgm:prSet presAssocID="{449FDF83-A29D-4915-BD24-83AE0E974582}" presName="composite" presStyleCnt="0"/>
      <dgm:spPr/>
    </dgm:pt>
    <dgm:pt modelId="{4A243BA1-0626-470D-AFFC-4804627CE76F}" type="pres">
      <dgm:prSet presAssocID="{449FDF83-A29D-4915-BD24-83AE0E974582}" presName="bgChev" presStyleLbl="node1" presStyleIdx="4" presStyleCnt="5"/>
      <dgm:spPr/>
    </dgm:pt>
    <dgm:pt modelId="{F5710D1E-9750-4545-B50D-B9B789B5E295}" type="pres">
      <dgm:prSet presAssocID="{449FDF83-A29D-4915-BD24-83AE0E97458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767E84-4A21-45A8-91F9-34880DDBD031}" type="presOf" srcId="{95177820-39C4-46D4-B5DA-CA74D8E03B5E}" destId="{2723AE38-29AB-4D4E-AB22-2AEFEF0A3F1A}" srcOrd="0" destOrd="0" presId="urn:microsoft.com/office/officeart/2005/8/layout/chevronAccent+Icon"/>
    <dgm:cxn modelId="{F2B5D410-BEE6-4C56-9E49-09F45222D432}" srcId="{93DC5576-F9FE-41C4-B0D8-565278B7CC6B}" destId="{01629F93-892E-4644-A371-147221339685}" srcOrd="2" destOrd="0" parTransId="{E758F155-3F9E-4BE8-8396-5362900EC8BD}" sibTransId="{B3A39E26-C70F-4AB2-8B8A-3F7F0F9EB50A}"/>
    <dgm:cxn modelId="{C4313041-BE12-4914-A075-3831F5614158}" type="presOf" srcId="{E63A97D4-0E16-48B8-BF23-BEA3F52D6960}" destId="{22D42EE4-BB86-47B2-92A9-4D8EC0021A7B}" srcOrd="0" destOrd="0" presId="urn:microsoft.com/office/officeart/2005/8/layout/chevronAccent+Icon"/>
    <dgm:cxn modelId="{6A36D0D3-A7B1-4F2A-A156-2D20602A8F1D}" type="presOf" srcId="{449FDF83-A29D-4915-BD24-83AE0E974582}" destId="{F5710D1E-9750-4545-B50D-B9B789B5E295}" srcOrd="0" destOrd="0" presId="urn:microsoft.com/office/officeart/2005/8/layout/chevronAccent+Icon"/>
    <dgm:cxn modelId="{AFA52EA7-659F-444C-A322-F27B3461EB3E}" srcId="{93DC5576-F9FE-41C4-B0D8-565278B7CC6B}" destId="{0669B8C2-9B50-4036-ADD1-235E8BAE3BFD}" srcOrd="3" destOrd="0" parTransId="{2B5CDCA3-14A8-482D-A74B-EB5B07E28CEF}" sibTransId="{7FA78EBF-96F6-474F-8F82-1AEEB5C3AB44}"/>
    <dgm:cxn modelId="{E0D0B793-854A-48A6-AB4D-AEA0AAE6544A}" type="presOf" srcId="{01629F93-892E-4644-A371-147221339685}" destId="{0950E37F-49EB-463C-A342-40639D1F26F7}" srcOrd="0" destOrd="0" presId="urn:microsoft.com/office/officeart/2005/8/layout/chevronAccent+Icon"/>
    <dgm:cxn modelId="{20B855E9-04A5-4E78-BFAE-0474BBF6A4B1}" type="presOf" srcId="{93DC5576-F9FE-41C4-B0D8-565278B7CC6B}" destId="{0BFF1FCD-8939-430C-941D-7271B2725A90}" srcOrd="0" destOrd="0" presId="urn:microsoft.com/office/officeart/2005/8/layout/chevronAccent+Icon"/>
    <dgm:cxn modelId="{48807E05-60CE-42AB-B360-9638B7BD4C08}" type="presOf" srcId="{0669B8C2-9B50-4036-ADD1-235E8BAE3BFD}" destId="{ECF75656-7231-4018-8385-0F30208AC7A9}" srcOrd="0" destOrd="0" presId="urn:microsoft.com/office/officeart/2005/8/layout/chevronAccent+Icon"/>
    <dgm:cxn modelId="{3F331CDE-63D8-4DF6-98B9-0A4AA80AF563}" srcId="{93DC5576-F9FE-41C4-B0D8-565278B7CC6B}" destId="{449FDF83-A29D-4915-BD24-83AE0E974582}" srcOrd="4" destOrd="0" parTransId="{0EB4E9B2-44B1-4BBF-83FE-125A07930579}" sibTransId="{8A296146-6AA6-4733-B9D0-24B51C5975D2}"/>
    <dgm:cxn modelId="{78BFABBF-BE36-482C-9980-AAE4BCCEDD7B}" srcId="{93DC5576-F9FE-41C4-B0D8-565278B7CC6B}" destId="{95177820-39C4-46D4-B5DA-CA74D8E03B5E}" srcOrd="0" destOrd="0" parTransId="{FC99C9E7-1C06-4CB9-B06A-BA613448607D}" sibTransId="{5EA54AF1-1C82-4EA8-8073-E92FF35CB0F6}"/>
    <dgm:cxn modelId="{60FD410D-86D8-4DC5-A8C1-E0331F0059D8}" srcId="{93DC5576-F9FE-41C4-B0D8-565278B7CC6B}" destId="{E63A97D4-0E16-48B8-BF23-BEA3F52D6960}" srcOrd="1" destOrd="0" parTransId="{EE5DD5E3-FD28-4901-A15C-388728D1619F}" sibTransId="{C1CF4C4A-78B7-45CB-B87E-96F64DEEE463}"/>
    <dgm:cxn modelId="{6B580B00-1D55-4D82-AF85-717B12160221}" type="presParOf" srcId="{0BFF1FCD-8939-430C-941D-7271B2725A90}" destId="{E75B20C6-1764-4F16-A79C-A2753F4599A1}" srcOrd="0" destOrd="0" presId="urn:microsoft.com/office/officeart/2005/8/layout/chevronAccent+Icon"/>
    <dgm:cxn modelId="{92457685-C32F-444A-AB54-593CF7188A4A}" type="presParOf" srcId="{E75B20C6-1764-4F16-A79C-A2753F4599A1}" destId="{F5971957-1B8C-43F8-9E87-8A84088C9A09}" srcOrd="0" destOrd="0" presId="urn:microsoft.com/office/officeart/2005/8/layout/chevronAccent+Icon"/>
    <dgm:cxn modelId="{5EF6802D-78FE-4DA3-9C2E-A9FF567F0973}" type="presParOf" srcId="{E75B20C6-1764-4F16-A79C-A2753F4599A1}" destId="{2723AE38-29AB-4D4E-AB22-2AEFEF0A3F1A}" srcOrd="1" destOrd="0" presId="urn:microsoft.com/office/officeart/2005/8/layout/chevronAccent+Icon"/>
    <dgm:cxn modelId="{4207249C-601D-475C-BB38-E981908A4ECA}" type="presParOf" srcId="{0BFF1FCD-8939-430C-941D-7271B2725A90}" destId="{E80CCEF4-AEFA-4E59-83B3-81F4C81C1A4A}" srcOrd="1" destOrd="0" presId="urn:microsoft.com/office/officeart/2005/8/layout/chevronAccent+Icon"/>
    <dgm:cxn modelId="{67746104-4854-4AA4-8524-102CFCBEB60D}" type="presParOf" srcId="{0BFF1FCD-8939-430C-941D-7271B2725A90}" destId="{8132E569-D5D2-4DD2-9E41-E9BEE4565340}" srcOrd="2" destOrd="0" presId="urn:microsoft.com/office/officeart/2005/8/layout/chevronAccent+Icon"/>
    <dgm:cxn modelId="{BA7D0082-8ECF-4127-BDA6-C25F998944F8}" type="presParOf" srcId="{8132E569-D5D2-4DD2-9E41-E9BEE4565340}" destId="{13E4FEF4-EBE4-4583-BF23-460D20F3019F}" srcOrd="0" destOrd="0" presId="urn:microsoft.com/office/officeart/2005/8/layout/chevronAccent+Icon"/>
    <dgm:cxn modelId="{BFB54B15-3921-4219-982E-1B42D98C026E}" type="presParOf" srcId="{8132E569-D5D2-4DD2-9E41-E9BEE4565340}" destId="{22D42EE4-BB86-47B2-92A9-4D8EC0021A7B}" srcOrd="1" destOrd="0" presId="urn:microsoft.com/office/officeart/2005/8/layout/chevronAccent+Icon"/>
    <dgm:cxn modelId="{12190E86-299F-4031-A05D-292B2C23C241}" type="presParOf" srcId="{0BFF1FCD-8939-430C-941D-7271B2725A90}" destId="{471A159F-9A5B-4433-B0CA-DC3B313CFF3D}" srcOrd="3" destOrd="0" presId="urn:microsoft.com/office/officeart/2005/8/layout/chevronAccent+Icon"/>
    <dgm:cxn modelId="{7CB20A9B-C667-4D3E-BACC-A853F414E7CC}" type="presParOf" srcId="{0BFF1FCD-8939-430C-941D-7271B2725A90}" destId="{8D8D31CB-B6B3-417D-B7CF-05D1BA828862}" srcOrd="4" destOrd="0" presId="urn:microsoft.com/office/officeart/2005/8/layout/chevronAccent+Icon"/>
    <dgm:cxn modelId="{7003A19F-174B-4491-8CF2-5DECCAA18CA2}" type="presParOf" srcId="{8D8D31CB-B6B3-417D-B7CF-05D1BA828862}" destId="{5A4241F9-D1AA-4308-B4E5-14B320F6ACAD}" srcOrd="0" destOrd="0" presId="urn:microsoft.com/office/officeart/2005/8/layout/chevronAccent+Icon"/>
    <dgm:cxn modelId="{852F0EE1-1E6B-45C5-AAA2-3473BC384BEB}" type="presParOf" srcId="{8D8D31CB-B6B3-417D-B7CF-05D1BA828862}" destId="{0950E37F-49EB-463C-A342-40639D1F26F7}" srcOrd="1" destOrd="0" presId="urn:microsoft.com/office/officeart/2005/8/layout/chevronAccent+Icon"/>
    <dgm:cxn modelId="{7691D077-5BB5-424A-AD12-D5DF09E856D8}" type="presParOf" srcId="{0BFF1FCD-8939-430C-941D-7271B2725A90}" destId="{DEBE95F9-E80D-4233-93B7-35563DCE3946}" srcOrd="5" destOrd="0" presId="urn:microsoft.com/office/officeart/2005/8/layout/chevronAccent+Icon"/>
    <dgm:cxn modelId="{97507A8A-7D95-4ED1-9F2B-D32CB77E75DA}" type="presParOf" srcId="{0BFF1FCD-8939-430C-941D-7271B2725A90}" destId="{216D19E5-A16A-4874-9B0B-4F047C11A191}" srcOrd="6" destOrd="0" presId="urn:microsoft.com/office/officeart/2005/8/layout/chevronAccent+Icon"/>
    <dgm:cxn modelId="{33D741C1-EE81-4B32-AA65-9C6F38A490EE}" type="presParOf" srcId="{216D19E5-A16A-4874-9B0B-4F047C11A191}" destId="{6E29F370-918C-400D-94ED-89401AC5492C}" srcOrd="0" destOrd="0" presId="urn:microsoft.com/office/officeart/2005/8/layout/chevronAccent+Icon"/>
    <dgm:cxn modelId="{F9C4D9EB-6968-41E1-962E-49D6DFB7C714}" type="presParOf" srcId="{216D19E5-A16A-4874-9B0B-4F047C11A191}" destId="{ECF75656-7231-4018-8385-0F30208AC7A9}" srcOrd="1" destOrd="0" presId="urn:microsoft.com/office/officeart/2005/8/layout/chevronAccent+Icon"/>
    <dgm:cxn modelId="{1FA71AAF-B794-4FBB-A424-015308970C22}" type="presParOf" srcId="{0BFF1FCD-8939-430C-941D-7271B2725A90}" destId="{2D9606D2-253B-467C-8D16-7A0E6A9D3F71}" srcOrd="7" destOrd="0" presId="urn:microsoft.com/office/officeart/2005/8/layout/chevronAccent+Icon"/>
    <dgm:cxn modelId="{13CACBC4-2AF2-44B3-B8F2-CCEC3679A4A5}" type="presParOf" srcId="{0BFF1FCD-8939-430C-941D-7271B2725A90}" destId="{C03843A3-181C-499B-B57E-5AAE04D5D97D}" srcOrd="8" destOrd="0" presId="urn:microsoft.com/office/officeart/2005/8/layout/chevronAccent+Icon"/>
    <dgm:cxn modelId="{DCA89519-1A56-445A-AD70-AED26B43287B}" type="presParOf" srcId="{C03843A3-181C-499B-B57E-5AAE04D5D97D}" destId="{4A243BA1-0626-470D-AFFC-4804627CE76F}" srcOrd="0" destOrd="0" presId="urn:microsoft.com/office/officeart/2005/8/layout/chevronAccent+Icon"/>
    <dgm:cxn modelId="{35BFF557-B931-4BED-9D1F-166680DCC105}" type="presParOf" srcId="{C03843A3-181C-499B-B57E-5AAE04D5D97D}" destId="{F5710D1E-9750-4545-B50D-B9B789B5E29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C5576-F9FE-41C4-B0D8-565278B7CC6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2" csCatId="accent4" phldr="1"/>
      <dgm:spPr/>
    </dgm:pt>
    <dgm:pt modelId="{95177820-39C4-46D4-B5DA-CA74D8E03B5E}">
      <dgm:prSet phldrT="[Text]" custT="1"/>
      <dgm:spPr/>
      <dgm:t>
        <a:bodyPr/>
        <a:lstStyle/>
        <a:p>
          <a:pPr algn="ctr"/>
          <a:r>
            <a:rPr lang="cs-CZ" sz="1400" dirty="0"/>
            <a:t>Analýza nabídky </a:t>
          </a:r>
        </a:p>
        <a:p>
          <a:pPr algn="ctr"/>
          <a:r>
            <a:rPr lang="cs-CZ" sz="1400" dirty="0"/>
            <a:t>Analýza poptávky</a:t>
          </a:r>
        </a:p>
        <a:p>
          <a:pPr algn="ctr"/>
          <a:r>
            <a:rPr lang="cs-CZ" sz="1400" dirty="0"/>
            <a:t>Analýza konkurence</a:t>
          </a:r>
        </a:p>
        <a:p>
          <a:pPr algn="ctr"/>
          <a:r>
            <a:rPr lang="cs-CZ" sz="1400" dirty="0"/>
            <a:t>Analýza marketingových aktivit</a:t>
          </a:r>
        </a:p>
      </dgm:t>
    </dgm:pt>
    <dgm:pt modelId="{FC99C9E7-1C06-4CB9-B06A-BA613448607D}" type="parTrans" cxnId="{78BFABBF-BE36-482C-9980-AAE4BCCEDD7B}">
      <dgm:prSet/>
      <dgm:spPr/>
      <dgm:t>
        <a:bodyPr/>
        <a:lstStyle/>
        <a:p>
          <a:endParaRPr lang="cs-CZ"/>
        </a:p>
      </dgm:t>
    </dgm:pt>
    <dgm:pt modelId="{5EA54AF1-1C82-4EA8-8073-E92FF35CB0F6}" type="sibTrans" cxnId="{78BFABBF-BE36-482C-9980-AAE4BCCEDD7B}">
      <dgm:prSet/>
      <dgm:spPr/>
      <dgm:t>
        <a:bodyPr/>
        <a:lstStyle/>
        <a:p>
          <a:endParaRPr lang="cs-CZ"/>
        </a:p>
      </dgm:t>
    </dgm:pt>
    <dgm:pt modelId="{01629F93-892E-4644-A371-147221339685}">
      <dgm:prSet phldrT="[Text]" custT="1"/>
      <dgm:spPr/>
      <dgm:t>
        <a:bodyPr/>
        <a:lstStyle/>
        <a:p>
          <a:r>
            <a:rPr lang="cs-CZ" sz="1400" dirty="0"/>
            <a:t>Segmentace  a cílování trhu</a:t>
          </a:r>
        </a:p>
        <a:p>
          <a:r>
            <a:rPr lang="cs-CZ" sz="1400" dirty="0"/>
            <a:t>Produktový mix a identifikace SBU</a:t>
          </a:r>
        </a:p>
        <a:p>
          <a:r>
            <a:rPr lang="cs-CZ" sz="1400" dirty="0"/>
            <a:t>Positioning destinace</a:t>
          </a:r>
        </a:p>
        <a:p>
          <a:r>
            <a:rPr lang="cs-CZ" sz="1400" dirty="0"/>
            <a:t>Komunikační a distribuční strategie</a:t>
          </a:r>
        </a:p>
      </dgm:t>
    </dgm:pt>
    <dgm:pt modelId="{E758F155-3F9E-4BE8-8396-5362900EC8BD}" type="parTrans" cxnId="{F2B5D410-BEE6-4C56-9E49-09F45222D432}">
      <dgm:prSet/>
      <dgm:spPr/>
      <dgm:t>
        <a:bodyPr/>
        <a:lstStyle/>
        <a:p>
          <a:endParaRPr lang="cs-CZ"/>
        </a:p>
      </dgm:t>
    </dgm:pt>
    <dgm:pt modelId="{B3A39E26-C70F-4AB2-8B8A-3F7F0F9EB50A}" type="sibTrans" cxnId="{F2B5D410-BEE6-4C56-9E49-09F45222D432}">
      <dgm:prSet/>
      <dgm:spPr/>
      <dgm:t>
        <a:bodyPr/>
        <a:lstStyle/>
        <a:p>
          <a:endParaRPr lang="cs-CZ"/>
        </a:p>
      </dgm:t>
    </dgm:pt>
    <dgm:pt modelId="{0669B8C2-9B50-4036-ADD1-235E8BAE3BFD}">
      <dgm:prSet phldrT="[Text]" custT="1"/>
      <dgm:spPr/>
      <dgm:t>
        <a:bodyPr/>
        <a:lstStyle/>
        <a:p>
          <a:r>
            <a:rPr lang="cs-CZ" sz="1400" dirty="0"/>
            <a:t>Tvorba produktů a </a:t>
          </a:r>
          <a:r>
            <a:rPr lang="cs-CZ" sz="1400" dirty="0" err="1"/>
            <a:t>package</a:t>
          </a:r>
          <a:endParaRPr lang="cs-CZ" sz="1400" dirty="0"/>
        </a:p>
        <a:p>
          <a:r>
            <a:rPr lang="cs-CZ" sz="1400" dirty="0"/>
            <a:t>Řízení integrovaných komunikačních kanálů</a:t>
          </a:r>
        </a:p>
        <a:p>
          <a:r>
            <a:rPr lang="cs-CZ" sz="1400" dirty="0"/>
            <a:t>Komunikační kampaně</a:t>
          </a:r>
        </a:p>
      </dgm:t>
    </dgm:pt>
    <dgm:pt modelId="{2B5CDCA3-14A8-482D-A74B-EB5B07E28CEF}" type="parTrans" cxnId="{AFA52EA7-659F-444C-A322-F27B3461EB3E}">
      <dgm:prSet/>
      <dgm:spPr/>
      <dgm:t>
        <a:bodyPr/>
        <a:lstStyle/>
        <a:p>
          <a:endParaRPr lang="cs-CZ"/>
        </a:p>
      </dgm:t>
    </dgm:pt>
    <dgm:pt modelId="{7FA78EBF-96F6-474F-8F82-1AEEB5C3AB44}" type="sibTrans" cxnId="{AFA52EA7-659F-444C-A322-F27B3461EB3E}">
      <dgm:prSet/>
      <dgm:spPr/>
      <dgm:t>
        <a:bodyPr/>
        <a:lstStyle/>
        <a:p>
          <a:endParaRPr lang="cs-CZ"/>
        </a:p>
      </dgm:t>
    </dgm:pt>
    <dgm:pt modelId="{449FDF83-A29D-4915-BD24-83AE0E974582}">
      <dgm:prSet phldrT="[Text]"/>
      <dgm:spPr/>
      <dgm:t>
        <a:bodyPr/>
        <a:lstStyle/>
        <a:p>
          <a:r>
            <a:rPr lang="cs-CZ"/>
            <a:t>Monitoring a kontrola</a:t>
          </a:r>
        </a:p>
      </dgm:t>
    </dgm:pt>
    <dgm:pt modelId="{0EB4E9B2-44B1-4BBF-83FE-125A07930579}" type="parTrans" cxnId="{3F331CDE-63D8-4DF6-98B9-0A4AA80AF563}">
      <dgm:prSet/>
      <dgm:spPr/>
      <dgm:t>
        <a:bodyPr/>
        <a:lstStyle/>
        <a:p>
          <a:endParaRPr lang="cs-CZ"/>
        </a:p>
      </dgm:t>
    </dgm:pt>
    <dgm:pt modelId="{8A296146-6AA6-4733-B9D0-24B51C5975D2}" type="sibTrans" cxnId="{3F331CDE-63D8-4DF6-98B9-0A4AA80AF563}">
      <dgm:prSet/>
      <dgm:spPr/>
      <dgm:t>
        <a:bodyPr/>
        <a:lstStyle/>
        <a:p>
          <a:endParaRPr lang="cs-CZ"/>
        </a:p>
      </dgm:t>
    </dgm:pt>
    <dgm:pt modelId="{E63A97D4-0E16-48B8-BF23-BEA3F52D6960}">
      <dgm:prSet phldrT="[Text]"/>
      <dgm:spPr/>
      <dgm:t>
        <a:bodyPr/>
        <a:lstStyle/>
        <a:p>
          <a:r>
            <a:rPr lang="cs-CZ"/>
            <a:t>Formulace vize a cílů destinace</a:t>
          </a:r>
        </a:p>
      </dgm:t>
    </dgm:pt>
    <dgm:pt modelId="{EE5DD5E3-FD28-4901-A15C-388728D1619F}" type="parTrans" cxnId="{60FD410D-86D8-4DC5-A8C1-E0331F0059D8}">
      <dgm:prSet/>
      <dgm:spPr/>
      <dgm:t>
        <a:bodyPr/>
        <a:lstStyle/>
        <a:p>
          <a:endParaRPr lang="cs-CZ"/>
        </a:p>
      </dgm:t>
    </dgm:pt>
    <dgm:pt modelId="{C1CF4C4A-78B7-45CB-B87E-96F64DEEE463}" type="sibTrans" cxnId="{60FD410D-86D8-4DC5-A8C1-E0331F0059D8}">
      <dgm:prSet/>
      <dgm:spPr/>
      <dgm:t>
        <a:bodyPr/>
        <a:lstStyle/>
        <a:p>
          <a:endParaRPr lang="cs-CZ"/>
        </a:p>
      </dgm:t>
    </dgm:pt>
    <dgm:pt modelId="{0BFF1FCD-8939-430C-941D-7271B2725A90}" type="pres">
      <dgm:prSet presAssocID="{93DC5576-F9FE-41C4-B0D8-565278B7CC6B}" presName="Name0" presStyleCnt="0">
        <dgm:presLayoutVars>
          <dgm:dir/>
          <dgm:resizeHandles val="exact"/>
        </dgm:presLayoutVars>
      </dgm:prSet>
      <dgm:spPr/>
    </dgm:pt>
    <dgm:pt modelId="{E75B20C6-1764-4F16-A79C-A2753F4599A1}" type="pres">
      <dgm:prSet presAssocID="{95177820-39C4-46D4-B5DA-CA74D8E03B5E}" presName="composite" presStyleCnt="0"/>
      <dgm:spPr/>
    </dgm:pt>
    <dgm:pt modelId="{F5971957-1B8C-43F8-9E87-8A84088C9A09}" type="pres">
      <dgm:prSet presAssocID="{95177820-39C4-46D4-B5DA-CA74D8E03B5E}" presName="bgChev" presStyleLbl="node1" presStyleIdx="0" presStyleCnt="5"/>
      <dgm:spPr/>
    </dgm:pt>
    <dgm:pt modelId="{2723AE38-29AB-4D4E-AB22-2AEFEF0A3F1A}" type="pres">
      <dgm:prSet presAssocID="{95177820-39C4-46D4-B5DA-CA74D8E03B5E}" presName="txNode" presStyleLbl="fgAcc1" presStyleIdx="0" presStyleCnt="5" custScaleY="355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CCEF4-AEFA-4E59-83B3-81F4C81C1A4A}" type="pres">
      <dgm:prSet presAssocID="{5EA54AF1-1C82-4EA8-8073-E92FF35CB0F6}" presName="compositeSpace" presStyleCnt="0"/>
      <dgm:spPr/>
    </dgm:pt>
    <dgm:pt modelId="{8132E569-D5D2-4DD2-9E41-E9BEE4565340}" type="pres">
      <dgm:prSet presAssocID="{E63A97D4-0E16-48B8-BF23-BEA3F52D6960}" presName="composite" presStyleCnt="0"/>
      <dgm:spPr/>
    </dgm:pt>
    <dgm:pt modelId="{13E4FEF4-EBE4-4583-BF23-460D20F3019F}" type="pres">
      <dgm:prSet presAssocID="{E63A97D4-0E16-48B8-BF23-BEA3F52D6960}" presName="bgChev" presStyleLbl="node1" presStyleIdx="1" presStyleCnt="5"/>
      <dgm:spPr/>
    </dgm:pt>
    <dgm:pt modelId="{22D42EE4-BB86-47B2-92A9-4D8EC0021A7B}" type="pres">
      <dgm:prSet presAssocID="{E63A97D4-0E16-48B8-BF23-BEA3F52D6960}" presName="txNode" presStyleLbl="fgAcc1" presStyleIdx="1" presStyleCnt="5" custScaleY="3600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A159F-9A5B-4433-B0CA-DC3B313CFF3D}" type="pres">
      <dgm:prSet presAssocID="{C1CF4C4A-78B7-45CB-B87E-96F64DEEE463}" presName="compositeSpace" presStyleCnt="0"/>
      <dgm:spPr/>
    </dgm:pt>
    <dgm:pt modelId="{8D8D31CB-B6B3-417D-B7CF-05D1BA828862}" type="pres">
      <dgm:prSet presAssocID="{01629F93-892E-4644-A371-147221339685}" presName="composite" presStyleCnt="0"/>
      <dgm:spPr/>
    </dgm:pt>
    <dgm:pt modelId="{5A4241F9-D1AA-4308-B4E5-14B320F6ACAD}" type="pres">
      <dgm:prSet presAssocID="{01629F93-892E-4644-A371-147221339685}" presName="bgChev" presStyleLbl="node1" presStyleIdx="2" presStyleCnt="5"/>
      <dgm:spPr/>
    </dgm:pt>
    <dgm:pt modelId="{0950E37F-49EB-463C-A342-40639D1F26F7}" type="pres">
      <dgm:prSet presAssocID="{01629F93-892E-4644-A371-147221339685}" presName="txNode" presStyleLbl="fgAcc1" presStyleIdx="2" presStyleCnt="5" custScaleY="355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E95F9-E80D-4233-93B7-35563DCE3946}" type="pres">
      <dgm:prSet presAssocID="{B3A39E26-C70F-4AB2-8B8A-3F7F0F9EB50A}" presName="compositeSpace" presStyleCnt="0"/>
      <dgm:spPr/>
    </dgm:pt>
    <dgm:pt modelId="{216D19E5-A16A-4874-9B0B-4F047C11A191}" type="pres">
      <dgm:prSet presAssocID="{0669B8C2-9B50-4036-ADD1-235E8BAE3BFD}" presName="composite" presStyleCnt="0"/>
      <dgm:spPr/>
    </dgm:pt>
    <dgm:pt modelId="{6E29F370-918C-400D-94ED-89401AC5492C}" type="pres">
      <dgm:prSet presAssocID="{0669B8C2-9B50-4036-ADD1-235E8BAE3BFD}" presName="bgChev" presStyleLbl="node1" presStyleIdx="3" presStyleCnt="5"/>
      <dgm:spPr/>
    </dgm:pt>
    <dgm:pt modelId="{ECF75656-7231-4018-8385-0F30208AC7A9}" type="pres">
      <dgm:prSet presAssocID="{0669B8C2-9B50-4036-ADD1-235E8BAE3BFD}" presName="txNode" presStyleLbl="fgAcc1" presStyleIdx="3" presStyleCnt="5" custScaleY="3454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9606D2-253B-467C-8D16-7A0E6A9D3F71}" type="pres">
      <dgm:prSet presAssocID="{7FA78EBF-96F6-474F-8F82-1AEEB5C3AB44}" presName="compositeSpace" presStyleCnt="0"/>
      <dgm:spPr/>
    </dgm:pt>
    <dgm:pt modelId="{C03843A3-181C-499B-B57E-5AAE04D5D97D}" type="pres">
      <dgm:prSet presAssocID="{449FDF83-A29D-4915-BD24-83AE0E974582}" presName="composite" presStyleCnt="0"/>
      <dgm:spPr/>
    </dgm:pt>
    <dgm:pt modelId="{4A243BA1-0626-470D-AFFC-4804627CE76F}" type="pres">
      <dgm:prSet presAssocID="{449FDF83-A29D-4915-BD24-83AE0E974582}" presName="bgChev" presStyleLbl="node1" presStyleIdx="4" presStyleCnt="5"/>
      <dgm:spPr/>
    </dgm:pt>
    <dgm:pt modelId="{F5710D1E-9750-4545-B50D-B9B789B5E295}" type="pres">
      <dgm:prSet presAssocID="{449FDF83-A29D-4915-BD24-83AE0E974582}" presName="txNode" presStyleLbl="fgAcc1" presStyleIdx="4" presStyleCnt="5" custScaleY="3406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66B058-9851-4DDE-B5FF-A336EC675BEF}" type="presOf" srcId="{93DC5576-F9FE-41C4-B0D8-565278B7CC6B}" destId="{0BFF1FCD-8939-430C-941D-7271B2725A90}" srcOrd="0" destOrd="0" presId="urn:microsoft.com/office/officeart/2005/8/layout/chevronAccent+Icon"/>
    <dgm:cxn modelId="{10EF67F6-3487-4E83-AFBE-72E9E1FE22C8}" type="presOf" srcId="{0669B8C2-9B50-4036-ADD1-235E8BAE3BFD}" destId="{ECF75656-7231-4018-8385-0F30208AC7A9}" srcOrd="0" destOrd="0" presId="urn:microsoft.com/office/officeart/2005/8/layout/chevronAccent+Icon"/>
    <dgm:cxn modelId="{DE643D83-200A-4155-95C8-AA3A5DEC261A}" type="presOf" srcId="{95177820-39C4-46D4-B5DA-CA74D8E03B5E}" destId="{2723AE38-29AB-4D4E-AB22-2AEFEF0A3F1A}" srcOrd="0" destOrd="0" presId="urn:microsoft.com/office/officeart/2005/8/layout/chevronAccent+Icon"/>
    <dgm:cxn modelId="{F2B5D410-BEE6-4C56-9E49-09F45222D432}" srcId="{93DC5576-F9FE-41C4-B0D8-565278B7CC6B}" destId="{01629F93-892E-4644-A371-147221339685}" srcOrd="2" destOrd="0" parTransId="{E758F155-3F9E-4BE8-8396-5362900EC8BD}" sibTransId="{B3A39E26-C70F-4AB2-8B8A-3F7F0F9EB50A}"/>
    <dgm:cxn modelId="{3E3CAA8D-A8BD-4B20-882A-571E5CB427CB}" type="presOf" srcId="{01629F93-892E-4644-A371-147221339685}" destId="{0950E37F-49EB-463C-A342-40639D1F26F7}" srcOrd="0" destOrd="0" presId="urn:microsoft.com/office/officeart/2005/8/layout/chevronAccent+Icon"/>
    <dgm:cxn modelId="{AFA52EA7-659F-444C-A322-F27B3461EB3E}" srcId="{93DC5576-F9FE-41C4-B0D8-565278B7CC6B}" destId="{0669B8C2-9B50-4036-ADD1-235E8BAE3BFD}" srcOrd="3" destOrd="0" parTransId="{2B5CDCA3-14A8-482D-A74B-EB5B07E28CEF}" sibTransId="{7FA78EBF-96F6-474F-8F82-1AEEB5C3AB44}"/>
    <dgm:cxn modelId="{3F331CDE-63D8-4DF6-98B9-0A4AA80AF563}" srcId="{93DC5576-F9FE-41C4-B0D8-565278B7CC6B}" destId="{449FDF83-A29D-4915-BD24-83AE0E974582}" srcOrd="4" destOrd="0" parTransId="{0EB4E9B2-44B1-4BBF-83FE-125A07930579}" sibTransId="{8A296146-6AA6-4733-B9D0-24B51C5975D2}"/>
    <dgm:cxn modelId="{AED6FDDC-7737-44B8-A1ED-F0174426BBF4}" type="presOf" srcId="{E63A97D4-0E16-48B8-BF23-BEA3F52D6960}" destId="{22D42EE4-BB86-47B2-92A9-4D8EC0021A7B}" srcOrd="0" destOrd="0" presId="urn:microsoft.com/office/officeart/2005/8/layout/chevronAccent+Icon"/>
    <dgm:cxn modelId="{90F31EEC-165D-495E-893D-AF7454018032}" type="presOf" srcId="{449FDF83-A29D-4915-BD24-83AE0E974582}" destId="{F5710D1E-9750-4545-B50D-B9B789B5E295}" srcOrd="0" destOrd="0" presId="urn:microsoft.com/office/officeart/2005/8/layout/chevronAccent+Icon"/>
    <dgm:cxn modelId="{78BFABBF-BE36-482C-9980-AAE4BCCEDD7B}" srcId="{93DC5576-F9FE-41C4-B0D8-565278B7CC6B}" destId="{95177820-39C4-46D4-B5DA-CA74D8E03B5E}" srcOrd="0" destOrd="0" parTransId="{FC99C9E7-1C06-4CB9-B06A-BA613448607D}" sibTransId="{5EA54AF1-1C82-4EA8-8073-E92FF35CB0F6}"/>
    <dgm:cxn modelId="{60FD410D-86D8-4DC5-A8C1-E0331F0059D8}" srcId="{93DC5576-F9FE-41C4-B0D8-565278B7CC6B}" destId="{E63A97D4-0E16-48B8-BF23-BEA3F52D6960}" srcOrd="1" destOrd="0" parTransId="{EE5DD5E3-FD28-4901-A15C-388728D1619F}" sibTransId="{C1CF4C4A-78B7-45CB-B87E-96F64DEEE463}"/>
    <dgm:cxn modelId="{726BEBAC-C5C7-4C4B-868A-A8E1EA3D1797}" type="presParOf" srcId="{0BFF1FCD-8939-430C-941D-7271B2725A90}" destId="{E75B20C6-1764-4F16-A79C-A2753F4599A1}" srcOrd="0" destOrd="0" presId="urn:microsoft.com/office/officeart/2005/8/layout/chevronAccent+Icon"/>
    <dgm:cxn modelId="{ADEE8BBC-2BF9-419F-A3A9-0D7ED48FBDB3}" type="presParOf" srcId="{E75B20C6-1764-4F16-A79C-A2753F4599A1}" destId="{F5971957-1B8C-43F8-9E87-8A84088C9A09}" srcOrd="0" destOrd="0" presId="urn:microsoft.com/office/officeart/2005/8/layout/chevronAccent+Icon"/>
    <dgm:cxn modelId="{7D9EBF06-58B3-47C5-A98B-ED85E0421545}" type="presParOf" srcId="{E75B20C6-1764-4F16-A79C-A2753F4599A1}" destId="{2723AE38-29AB-4D4E-AB22-2AEFEF0A3F1A}" srcOrd="1" destOrd="0" presId="urn:microsoft.com/office/officeart/2005/8/layout/chevronAccent+Icon"/>
    <dgm:cxn modelId="{8721D7A3-FE97-4A77-8940-76A2F8BDC15F}" type="presParOf" srcId="{0BFF1FCD-8939-430C-941D-7271B2725A90}" destId="{E80CCEF4-AEFA-4E59-83B3-81F4C81C1A4A}" srcOrd="1" destOrd="0" presId="urn:microsoft.com/office/officeart/2005/8/layout/chevronAccent+Icon"/>
    <dgm:cxn modelId="{4BA1AB40-916D-486E-AED2-A3FA350E14FC}" type="presParOf" srcId="{0BFF1FCD-8939-430C-941D-7271B2725A90}" destId="{8132E569-D5D2-4DD2-9E41-E9BEE4565340}" srcOrd="2" destOrd="0" presId="urn:microsoft.com/office/officeart/2005/8/layout/chevronAccent+Icon"/>
    <dgm:cxn modelId="{09F40430-A1A2-46B9-BA5A-F032BCA72385}" type="presParOf" srcId="{8132E569-D5D2-4DD2-9E41-E9BEE4565340}" destId="{13E4FEF4-EBE4-4583-BF23-460D20F3019F}" srcOrd="0" destOrd="0" presId="urn:microsoft.com/office/officeart/2005/8/layout/chevronAccent+Icon"/>
    <dgm:cxn modelId="{9EB28F7B-43D1-4E53-BCE9-539D3CC2ABD7}" type="presParOf" srcId="{8132E569-D5D2-4DD2-9E41-E9BEE4565340}" destId="{22D42EE4-BB86-47B2-92A9-4D8EC0021A7B}" srcOrd="1" destOrd="0" presId="urn:microsoft.com/office/officeart/2005/8/layout/chevronAccent+Icon"/>
    <dgm:cxn modelId="{134CF2F5-3F8D-4A36-B96F-F6270E7DAA55}" type="presParOf" srcId="{0BFF1FCD-8939-430C-941D-7271B2725A90}" destId="{471A159F-9A5B-4433-B0CA-DC3B313CFF3D}" srcOrd="3" destOrd="0" presId="urn:microsoft.com/office/officeart/2005/8/layout/chevronAccent+Icon"/>
    <dgm:cxn modelId="{84B72BAE-3F61-4684-A506-B0FDF5DE71CE}" type="presParOf" srcId="{0BFF1FCD-8939-430C-941D-7271B2725A90}" destId="{8D8D31CB-B6B3-417D-B7CF-05D1BA828862}" srcOrd="4" destOrd="0" presId="urn:microsoft.com/office/officeart/2005/8/layout/chevronAccent+Icon"/>
    <dgm:cxn modelId="{F6FF5050-8ABE-4568-A730-E577FAC8193F}" type="presParOf" srcId="{8D8D31CB-B6B3-417D-B7CF-05D1BA828862}" destId="{5A4241F9-D1AA-4308-B4E5-14B320F6ACAD}" srcOrd="0" destOrd="0" presId="urn:microsoft.com/office/officeart/2005/8/layout/chevronAccent+Icon"/>
    <dgm:cxn modelId="{5DE8430E-B02B-4A92-96B6-E9F8F403B1EE}" type="presParOf" srcId="{8D8D31CB-B6B3-417D-B7CF-05D1BA828862}" destId="{0950E37F-49EB-463C-A342-40639D1F26F7}" srcOrd="1" destOrd="0" presId="urn:microsoft.com/office/officeart/2005/8/layout/chevronAccent+Icon"/>
    <dgm:cxn modelId="{EEDC74FF-5794-41AE-A6C8-27D4B4172EB3}" type="presParOf" srcId="{0BFF1FCD-8939-430C-941D-7271B2725A90}" destId="{DEBE95F9-E80D-4233-93B7-35563DCE3946}" srcOrd="5" destOrd="0" presId="urn:microsoft.com/office/officeart/2005/8/layout/chevronAccent+Icon"/>
    <dgm:cxn modelId="{100449E3-31D4-400D-B66F-260D63936EBE}" type="presParOf" srcId="{0BFF1FCD-8939-430C-941D-7271B2725A90}" destId="{216D19E5-A16A-4874-9B0B-4F047C11A191}" srcOrd="6" destOrd="0" presId="urn:microsoft.com/office/officeart/2005/8/layout/chevronAccent+Icon"/>
    <dgm:cxn modelId="{96732644-6BFA-43CD-91DA-E2A97CB9E5F4}" type="presParOf" srcId="{216D19E5-A16A-4874-9B0B-4F047C11A191}" destId="{6E29F370-918C-400D-94ED-89401AC5492C}" srcOrd="0" destOrd="0" presId="urn:microsoft.com/office/officeart/2005/8/layout/chevronAccent+Icon"/>
    <dgm:cxn modelId="{85386787-2716-4082-849B-3E07E8008E59}" type="presParOf" srcId="{216D19E5-A16A-4874-9B0B-4F047C11A191}" destId="{ECF75656-7231-4018-8385-0F30208AC7A9}" srcOrd="1" destOrd="0" presId="urn:microsoft.com/office/officeart/2005/8/layout/chevronAccent+Icon"/>
    <dgm:cxn modelId="{106806C2-8B1C-4D60-879C-8A6AC03E8FED}" type="presParOf" srcId="{0BFF1FCD-8939-430C-941D-7271B2725A90}" destId="{2D9606D2-253B-467C-8D16-7A0E6A9D3F71}" srcOrd="7" destOrd="0" presId="urn:microsoft.com/office/officeart/2005/8/layout/chevronAccent+Icon"/>
    <dgm:cxn modelId="{97076D89-8435-485E-B210-23FEC35CC951}" type="presParOf" srcId="{0BFF1FCD-8939-430C-941D-7271B2725A90}" destId="{C03843A3-181C-499B-B57E-5AAE04D5D97D}" srcOrd="8" destOrd="0" presId="urn:microsoft.com/office/officeart/2005/8/layout/chevronAccent+Icon"/>
    <dgm:cxn modelId="{851B672F-334D-48B3-A0BB-FA1FAEE7FE49}" type="presParOf" srcId="{C03843A3-181C-499B-B57E-5AAE04D5D97D}" destId="{4A243BA1-0626-470D-AFFC-4804627CE76F}" srcOrd="0" destOrd="0" presId="urn:microsoft.com/office/officeart/2005/8/layout/chevronAccent+Icon"/>
    <dgm:cxn modelId="{416EFFC6-3668-4FE2-BA3D-96561E66D65B}" type="presParOf" srcId="{C03843A3-181C-499B-B57E-5AAE04D5D97D}" destId="{F5710D1E-9750-4545-B50D-B9B789B5E29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C5576-F9FE-41C4-B0D8-565278B7CC6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95177820-39C4-46D4-B5DA-CA74D8E03B5E}">
      <dgm:prSet phldrT="[Text]"/>
      <dgm:spPr/>
      <dgm:t>
        <a:bodyPr/>
        <a:lstStyle/>
        <a:p>
          <a:r>
            <a:rPr lang="cs-CZ"/>
            <a:t>Výzkum a analýza</a:t>
          </a:r>
        </a:p>
      </dgm:t>
    </dgm:pt>
    <dgm:pt modelId="{FC99C9E7-1C06-4CB9-B06A-BA613448607D}" type="parTrans" cxnId="{78BFABBF-BE36-482C-9980-AAE4BCCEDD7B}">
      <dgm:prSet/>
      <dgm:spPr/>
      <dgm:t>
        <a:bodyPr/>
        <a:lstStyle/>
        <a:p>
          <a:endParaRPr lang="cs-CZ"/>
        </a:p>
      </dgm:t>
    </dgm:pt>
    <dgm:pt modelId="{5EA54AF1-1C82-4EA8-8073-E92FF35CB0F6}" type="sibTrans" cxnId="{78BFABBF-BE36-482C-9980-AAE4BCCEDD7B}">
      <dgm:prSet/>
      <dgm:spPr/>
      <dgm:t>
        <a:bodyPr/>
        <a:lstStyle/>
        <a:p>
          <a:endParaRPr lang="cs-CZ"/>
        </a:p>
      </dgm:t>
    </dgm:pt>
    <dgm:pt modelId="{01629F93-892E-4644-A371-147221339685}">
      <dgm:prSet phldrT="[Text]"/>
      <dgm:spPr/>
      <dgm:t>
        <a:bodyPr/>
        <a:lstStyle/>
        <a:p>
          <a:r>
            <a:rPr lang="cs-CZ"/>
            <a:t>Marketingová strategie</a:t>
          </a:r>
        </a:p>
      </dgm:t>
    </dgm:pt>
    <dgm:pt modelId="{E758F155-3F9E-4BE8-8396-5362900EC8BD}" type="parTrans" cxnId="{F2B5D410-BEE6-4C56-9E49-09F45222D432}">
      <dgm:prSet/>
      <dgm:spPr/>
      <dgm:t>
        <a:bodyPr/>
        <a:lstStyle/>
        <a:p>
          <a:endParaRPr lang="cs-CZ"/>
        </a:p>
      </dgm:t>
    </dgm:pt>
    <dgm:pt modelId="{B3A39E26-C70F-4AB2-8B8A-3F7F0F9EB50A}" type="sibTrans" cxnId="{F2B5D410-BEE6-4C56-9E49-09F45222D432}">
      <dgm:prSet/>
      <dgm:spPr/>
      <dgm:t>
        <a:bodyPr/>
        <a:lstStyle/>
        <a:p>
          <a:endParaRPr lang="cs-CZ"/>
        </a:p>
      </dgm:t>
    </dgm:pt>
    <dgm:pt modelId="{0669B8C2-9B50-4036-ADD1-235E8BAE3BFD}">
      <dgm:prSet phldrT="[Text]"/>
      <dgm:spPr/>
      <dgm:t>
        <a:bodyPr/>
        <a:lstStyle/>
        <a:p>
          <a:r>
            <a:rPr lang="cs-CZ"/>
            <a:t>Realizace market. aktivit</a:t>
          </a:r>
        </a:p>
      </dgm:t>
    </dgm:pt>
    <dgm:pt modelId="{2B5CDCA3-14A8-482D-A74B-EB5B07E28CEF}" type="parTrans" cxnId="{AFA52EA7-659F-444C-A322-F27B3461EB3E}">
      <dgm:prSet/>
      <dgm:spPr/>
      <dgm:t>
        <a:bodyPr/>
        <a:lstStyle/>
        <a:p>
          <a:endParaRPr lang="cs-CZ"/>
        </a:p>
      </dgm:t>
    </dgm:pt>
    <dgm:pt modelId="{7FA78EBF-96F6-474F-8F82-1AEEB5C3AB44}" type="sibTrans" cxnId="{AFA52EA7-659F-444C-A322-F27B3461EB3E}">
      <dgm:prSet/>
      <dgm:spPr/>
      <dgm:t>
        <a:bodyPr/>
        <a:lstStyle/>
        <a:p>
          <a:endParaRPr lang="cs-CZ"/>
        </a:p>
      </dgm:t>
    </dgm:pt>
    <dgm:pt modelId="{449FDF83-A29D-4915-BD24-83AE0E974582}">
      <dgm:prSet phldrT="[Text]"/>
      <dgm:spPr/>
      <dgm:t>
        <a:bodyPr/>
        <a:lstStyle/>
        <a:p>
          <a:r>
            <a:rPr lang="cs-CZ"/>
            <a:t>Monitoring a kontrola</a:t>
          </a:r>
        </a:p>
      </dgm:t>
    </dgm:pt>
    <dgm:pt modelId="{0EB4E9B2-44B1-4BBF-83FE-125A07930579}" type="parTrans" cxnId="{3F331CDE-63D8-4DF6-98B9-0A4AA80AF563}">
      <dgm:prSet/>
      <dgm:spPr/>
      <dgm:t>
        <a:bodyPr/>
        <a:lstStyle/>
        <a:p>
          <a:endParaRPr lang="cs-CZ"/>
        </a:p>
      </dgm:t>
    </dgm:pt>
    <dgm:pt modelId="{8A296146-6AA6-4733-B9D0-24B51C5975D2}" type="sibTrans" cxnId="{3F331CDE-63D8-4DF6-98B9-0A4AA80AF563}">
      <dgm:prSet/>
      <dgm:spPr/>
      <dgm:t>
        <a:bodyPr/>
        <a:lstStyle/>
        <a:p>
          <a:endParaRPr lang="cs-CZ"/>
        </a:p>
      </dgm:t>
    </dgm:pt>
    <dgm:pt modelId="{E63A97D4-0E16-48B8-BF23-BEA3F52D6960}">
      <dgm:prSet phldrT="[Text]"/>
      <dgm:spPr/>
      <dgm:t>
        <a:bodyPr/>
        <a:lstStyle/>
        <a:p>
          <a:r>
            <a:rPr lang="cs-CZ"/>
            <a:t>Formulace vize a cílů destinace</a:t>
          </a:r>
        </a:p>
      </dgm:t>
    </dgm:pt>
    <dgm:pt modelId="{EE5DD5E3-FD28-4901-A15C-388728D1619F}" type="parTrans" cxnId="{60FD410D-86D8-4DC5-A8C1-E0331F0059D8}">
      <dgm:prSet/>
      <dgm:spPr/>
      <dgm:t>
        <a:bodyPr/>
        <a:lstStyle/>
        <a:p>
          <a:endParaRPr lang="cs-CZ"/>
        </a:p>
      </dgm:t>
    </dgm:pt>
    <dgm:pt modelId="{C1CF4C4A-78B7-45CB-B87E-96F64DEEE463}" type="sibTrans" cxnId="{60FD410D-86D8-4DC5-A8C1-E0331F0059D8}">
      <dgm:prSet/>
      <dgm:spPr/>
      <dgm:t>
        <a:bodyPr/>
        <a:lstStyle/>
        <a:p>
          <a:endParaRPr lang="cs-CZ"/>
        </a:p>
      </dgm:t>
    </dgm:pt>
    <dgm:pt modelId="{0BFF1FCD-8939-430C-941D-7271B2725A90}" type="pres">
      <dgm:prSet presAssocID="{93DC5576-F9FE-41C4-B0D8-565278B7CC6B}" presName="Name0" presStyleCnt="0">
        <dgm:presLayoutVars>
          <dgm:dir/>
          <dgm:resizeHandles val="exact"/>
        </dgm:presLayoutVars>
      </dgm:prSet>
      <dgm:spPr/>
    </dgm:pt>
    <dgm:pt modelId="{E75B20C6-1764-4F16-A79C-A2753F4599A1}" type="pres">
      <dgm:prSet presAssocID="{95177820-39C4-46D4-B5DA-CA74D8E03B5E}" presName="composite" presStyleCnt="0"/>
      <dgm:spPr/>
    </dgm:pt>
    <dgm:pt modelId="{F5971957-1B8C-43F8-9E87-8A84088C9A09}" type="pres">
      <dgm:prSet presAssocID="{95177820-39C4-46D4-B5DA-CA74D8E03B5E}" presName="bgChev" presStyleLbl="node1" presStyleIdx="0" presStyleCnt="5"/>
      <dgm:spPr/>
    </dgm:pt>
    <dgm:pt modelId="{2723AE38-29AB-4D4E-AB22-2AEFEF0A3F1A}" type="pres">
      <dgm:prSet presAssocID="{95177820-39C4-46D4-B5DA-CA74D8E03B5E}" presName="tx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CCEF4-AEFA-4E59-83B3-81F4C81C1A4A}" type="pres">
      <dgm:prSet presAssocID="{5EA54AF1-1C82-4EA8-8073-E92FF35CB0F6}" presName="compositeSpace" presStyleCnt="0"/>
      <dgm:spPr/>
    </dgm:pt>
    <dgm:pt modelId="{8132E569-D5D2-4DD2-9E41-E9BEE4565340}" type="pres">
      <dgm:prSet presAssocID="{E63A97D4-0E16-48B8-BF23-BEA3F52D6960}" presName="composite" presStyleCnt="0"/>
      <dgm:spPr/>
    </dgm:pt>
    <dgm:pt modelId="{13E4FEF4-EBE4-4583-BF23-460D20F3019F}" type="pres">
      <dgm:prSet presAssocID="{E63A97D4-0E16-48B8-BF23-BEA3F52D6960}" presName="bgChev" presStyleLbl="node1" presStyleIdx="1" presStyleCnt="5"/>
      <dgm:spPr/>
    </dgm:pt>
    <dgm:pt modelId="{22D42EE4-BB86-47B2-92A9-4D8EC0021A7B}" type="pres">
      <dgm:prSet presAssocID="{E63A97D4-0E16-48B8-BF23-BEA3F52D6960}" presName="tx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A159F-9A5B-4433-B0CA-DC3B313CFF3D}" type="pres">
      <dgm:prSet presAssocID="{C1CF4C4A-78B7-45CB-B87E-96F64DEEE463}" presName="compositeSpace" presStyleCnt="0"/>
      <dgm:spPr/>
    </dgm:pt>
    <dgm:pt modelId="{8D8D31CB-B6B3-417D-B7CF-05D1BA828862}" type="pres">
      <dgm:prSet presAssocID="{01629F93-892E-4644-A371-147221339685}" presName="composite" presStyleCnt="0"/>
      <dgm:spPr/>
    </dgm:pt>
    <dgm:pt modelId="{5A4241F9-D1AA-4308-B4E5-14B320F6ACAD}" type="pres">
      <dgm:prSet presAssocID="{01629F93-892E-4644-A371-147221339685}" presName="bgChev" presStyleLbl="node1" presStyleIdx="2" presStyleCnt="5"/>
      <dgm:spPr/>
    </dgm:pt>
    <dgm:pt modelId="{0950E37F-49EB-463C-A342-40639D1F26F7}" type="pres">
      <dgm:prSet presAssocID="{01629F93-892E-4644-A371-147221339685}" presName="tx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E95F9-E80D-4233-93B7-35563DCE3946}" type="pres">
      <dgm:prSet presAssocID="{B3A39E26-C70F-4AB2-8B8A-3F7F0F9EB50A}" presName="compositeSpace" presStyleCnt="0"/>
      <dgm:spPr/>
    </dgm:pt>
    <dgm:pt modelId="{216D19E5-A16A-4874-9B0B-4F047C11A191}" type="pres">
      <dgm:prSet presAssocID="{0669B8C2-9B50-4036-ADD1-235E8BAE3BFD}" presName="composite" presStyleCnt="0"/>
      <dgm:spPr/>
    </dgm:pt>
    <dgm:pt modelId="{6E29F370-918C-400D-94ED-89401AC5492C}" type="pres">
      <dgm:prSet presAssocID="{0669B8C2-9B50-4036-ADD1-235E8BAE3BFD}" presName="bgChev" presStyleLbl="node1" presStyleIdx="3" presStyleCnt="5"/>
      <dgm:spPr/>
    </dgm:pt>
    <dgm:pt modelId="{ECF75656-7231-4018-8385-0F30208AC7A9}" type="pres">
      <dgm:prSet presAssocID="{0669B8C2-9B50-4036-ADD1-235E8BAE3BFD}" presName="tx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9606D2-253B-467C-8D16-7A0E6A9D3F71}" type="pres">
      <dgm:prSet presAssocID="{7FA78EBF-96F6-474F-8F82-1AEEB5C3AB44}" presName="compositeSpace" presStyleCnt="0"/>
      <dgm:spPr/>
    </dgm:pt>
    <dgm:pt modelId="{C03843A3-181C-499B-B57E-5AAE04D5D97D}" type="pres">
      <dgm:prSet presAssocID="{449FDF83-A29D-4915-BD24-83AE0E974582}" presName="composite" presStyleCnt="0"/>
      <dgm:spPr/>
    </dgm:pt>
    <dgm:pt modelId="{4A243BA1-0626-470D-AFFC-4804627CE76F}" type="pres">
      <dgm:prSet presAssocID="{449FDF83-A29D-4915-BD24-83AE0E974582}" presName="bgChev" presStyleLbl="node1" presStyleIdx="4" presStyleCnt="5"/>
      <dgm:spPr/>
    </dgm:pt>
    <dgm:pt modelId="{F5710D1E-9750-4545-B50D-B9B789B5E295}" type="pres">
      <dgm:prSet presAssocID="{449FDF83-A29D-4915-BD24-83AE0E974582}" presName="tx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B855E9-04A5-4E78-BFAE-0474BBF6A4B1}" type="presOf" srcId="{93DC5576-F9FE-41C4-B0D8-565278B7CC6B}" destId="{0BFF1FCD-8939-430C-941D-7271B2725A90}" srcOrd="0" destOrd="0" presId="urn:microsoft.com/office/officeart/2005/8/layout/chevronAccent+Icon"/>
    <dgm:cxn modelId="{C4313041-BE12-4914-A075-3831F5614158}" type="presOf" srcId="{E63A97D4-0E16-48B8-BF23-BEA3F52D6960}" destId="{22D42EE4-BB86-47B2-92A9-4D8EC0021A7B}" srcOrd="0" destOrd="0" presId="urn:microsoft.com/office/officeart/2005/8/layout/chevronAccent+Icon"/>
    <dgm:cxn modelId="{6A36D0D3-A7B1-4F2A-A156-2D20602A8F1D}" type="presOf" srcId="{449FDF83-A29D-4915-BD24-83AE0E974582}" destId="{F5710D1E-9750-4545-B50D-B9B789B5E295}" srcOrd="0" destOrd="0" presId="urn:microsoft.com/office/officeart/2005/8/layout/chevronAccent+Icon"/>
    <dgm:cxn modelId="{F8767E84-4A21-45A8-91F9-34880DDBD031}" type="presOf" srcId="{95177820-39C4-46D4-B5DA-CA74D8E03B5E}" destId="{2723AE38-29AB-4D4E-AB22-2AEFEF0A3F1A}" srcOrd="0" destOrd="0" presId="urn:microsoft.com/office/officeart/2005/8/layout/chevronAccent+Icon"/>
    <dgm:cxn modelId="{F2B5D410-BEE6-4C56-9E49-09F45222D432}" srcId="{93DC5576-F9FE-41C4-B0D8-565278B7CC6B}" destId="{01629F93-892E-4644-A371-147221339685}" srcOrd="2" destOrd="0" parTransId="{E758F155-3F9E-4BE8-8396-5362900EC8BD}" sibTransId="{B3A39E26-C70F-4AB2-8B8A-3F7F0F9EB50A}"/>
    <dgm:cxn modelId="{60FD410D-86D8-4DC5-A8C1-E0331F0059D8}" srcId="{93DC5576-F9FE-41C4-B0D8-565278B7CC6B}" destId="{E63A97D4-0E16-48B8-BF23-BEA3F52D6960}" srcOrd="1" destOrd="0" parTransId="{EE5DD5E3-FD28-4901-A15C-388728D1619F}" sibTransId="{C1CF4C4A-78B7-45CB-B87E-96F64DEEE463}"/>
    <dgm:cxn modelId="{AFA52EA7-659F-444C-A322-F27B3461EB3E}" srcId="{93DC5576-F9FE-41C4-B0D8-565278B7CC6B}" destId="{0669B8C2-9B50-4036-ADD1-235E8BAE3BFD}" srcOrd="3" destOrd="0" parTransId="{2B5CDCA3-14A8-482D-A74B-EB5B07E28CEF}" sibTransId="{7FA78EBF-96F6-474F-8F82-1AEEB5C3AB44}"/>
    <dgm:cxn modelId="{E0D0B793-854A-48A6-AB4D-AEA0AAE6544A}" type="presOf" srcId="{01629F93-892E-4644-A371-147221339685}" destId="{0950E37F-49EB-463C-A342-40639D1F26F7}" srcOrd="0" destOrd="0" presId="urn:microsoft.com/office/officeart/2005/8/layout/chevronAccent+Icon"/>
    <dgm:cxn modelId="{3F331CDE-63D8-4DF6-98B9-0A4AA80AF563}" srcId="{93DC5576-F9FE-41C4-B0D8-565278B7CC6B}" destId="{449FDF83-A29D-4915-BD24-83AE0E974582}" srcOrd="4" destOrd="0" parTransId="{0EB4E9B2-44B1-4BBF-83FE-125A07930579}" sibTransId="{8A296146-6AA6-4733-B9D0-24B51C5975D2}"/>
    <dgm:cxn modelId="{78BFABBF-BE36-482C-9980-AAE4BCCEDD7B}" srcId="{93DC5576-F9FE-41C4-B0D8-565278B7CC6B}" destId="{95177820-39C4-46D4-B5DA-CA74D8E03B5E}" srcOrd="0" destOrd="0" parTransId="{FC99C9E7-1C06-4CB9-B06A-BA613448607D}" sibTransId="{5EA54AF1-1C82-4EA8-8073-E92FF35CB0F6}"/>
    <dgm:cxn modelId="{48807E05-60CE-42AB-B360-9638B7BD4C08}" type="presOf" srcId="{0669B8C2-9B50-4036-ADD1-235E8BAE3BFD}" destId="{ECF75656-7231-4018-8385-0F30208AC7A9}" srcOrd="0" destOrd="0" presId="urn:microsoft.com/office/officeart/2005/8/layout/chevronAccent+Icon"/>
    <dgm:cxn modelId="{6B580B00-1D55-4D82-AF85-717B12160221}" type="presParOf" srcId="{0BFF1FCD-8939-430C-941D-7271B2725A90}" destId="{E75B20C6-1764-4F16-A79C-A2753F4599A1}" srcOrd="0" destOrd="0" presId="urn:microsoft.com/office/officeart/2005/8/layout/chevronAccent+Icon"/>
    <dgm:cxn modelId="{92457685-C32F-444A-AB54-593CF7188A4A}" type="presParOf" srcId="{E75B20C6-1764-4F16-A79C-A2753F4599A1}" destId="{F5971957-1B8C-43F8-9E87-8A84088C9A09}" srcOrd="0" destOrd="0" presId="urn:microsoft.com/office/officeart/2005/8/layout/chevronAccent+Icon"/>
    <dgm:cxn modelId="{5EF6802D-78FE-4DA3-9C2E-A9FF567F0973}" type="presParOf" srcId="{E75B20C6-1764-4F16-A79C-A2753F4599A1}" destId="{2723AE38-29AB-4D4E-AB22-2AEFEF0A3F1A}" srcOrd="1" destOrd="0" presId="urn:microsoft.com/office/officeart/2005/8/layout/chevronAccent+Icon"/>
    <dgm:cxn modelId="{4207249C-601D-475C-BB38-E981908A4ECA}" type="presParOf" srcId="{0BFF1FCD-8939-430C-941D-7271B2725A90}" destId="{E80CCEF4-AEFA-4E59-83B3-81F4C81C1A4A}" srcOrd="1" destOrd="0" presId="urn:microsoft.com/office/officeart/2005/8/layout/chevronAccent+Icon"/>
    <dgm:cxn modelId="{67746104-4854-4AA4-8524-102CFCBEB60D}" type="presParOf" srcId="{0BFF1FCD-8939-430C-941D-7271B2725A90}" destId="{8132E569-D5D2-4DD2-9E41-E9BEE4565340}" srcOrd="2" destOrd="0" presId="urn:microsoft.com/office/officeart/2005/8/layout/chevronAccent+Icon"/>
    <dgm:cxn modelId="{BA7D0082-8ECF-4127-BDA6-C25F998944F8}" type="presParOf" srcId="{8132E569-D5D2-4DD2-9E41-E9BEE4565340}" destId="{13E4FEF4-EBE4-4583-BF23-460D20F3019F}" srcOrd="0" destOrd="0" presId="urn:microsoft.com/office/officeart/2005/8/layout/chevronAccent+Icon"/>
    <dgm:cxn modelId="{BFB54B15-3921-4219-982E-1B42D98C026E}" type="presParOf" srcId="{8132E569-D5D2-4DD2-9E41-E9BEE4565340}" destId="{22D42EE4-BB86-47B2-92A9-4D8EC0021A7B}" srcOrd="1" destOrd="0" presId="urn:microsoft.com/office/officeart/2005/8/layout/chevronAccent+Icon"/>
    <dgm:cxn modelId="{12190E86-299F-4031-A05D-292B2C23C241}" type="presParOf" srcId="{0BFF1FCD-8939-430C-941D-7271B2725A90}" destId="{471A159F-9A5B-4433-B0CA-DC3B313CFF3D}" srcOrd="3" destOrd="0" presId="urn:microsoft.com/office/officeart/2005/8/layout/chevronAccent+Icon"/>
    <dgm:cxn modelId="{7CB20A9B-C667-4D3E-BACC-A853F414E7CC}" type="presParOf" srcId="{0BFF1FCD-8939-430C-941D-7271B2725A90}" destId="{8D8D31CB-B6B3-417D-B7CF-05D1BA828862}" srcOrd="4" destOrd="0" presId="urn:microsoft.com/office/officeart/2005/8/layout/chevronAccent+Icon"/>
    <dgm:cxn modelId="{7003A19F-174B-4491-8CF2-5DECCAA18CA2}" type="presParOf" srcId="{8D8D31CB-B6B3-417D-B7CF-05D1BA828862}" destId="{5A4241F9-D1AA-4308-B4E5-14B320F6ACAD}" srcOrd="0" destOrd="0" presId="urn:microsoft.com/office/officeart/2005/8/layout/chevronAccent+Icon"/>
    <dgm:cxn modelId="{852F0EE1-1E6B-45C5-AAA2-3473BC384BEB}" type="presParOf" srcId="{8D8D31CB-B6B3-417D-B7CF-05D1BA828862}" destId="{0950E37F-49EB-463C-A342-40639D1F26F7}" srcOrd="1" destOrd="0" presId="urn:microsoft.com/office/officeart/2005/8/layout/chevronAccent+Icon"/>
    <dgm:cxn modelId="{7691D077-5BB5-424A-AD12-D5DF09E856D8}" type="presParOf" srcId="{0BFF1FCD-8939-430C-941D-7271B2725A90}" destId="{DEBE95F9-E80D-4233-93B7-35563DCE3946}" srcOrd="5" destOrd="0" presId="urn:microsoft.com/office/officeart/2005/8/layout/chevronAccent+Icon"/>
    <dgm:cxn modelId="{97507A8A-7D95-4ED1-9F2B-D32CB77E75DA}" type="presParOf" srcId="{0BFF1FCD-8939-430C-941D-7271B2725A90}" destId="{216D19E5-A16A-4874-9B0B-4F047C11A191}" srcOrd="6" destOrd="0" presId="urn:microsoft.com/office/officeart/2005/8/layout/chevronAccent+Icon"/>
    <dgm:cxn modelId="{33D741C1-EE81-4B32-AA65-9C6F38A490EE}" type="presParOf" srcId="{216D19E5-A16A-4874-9B0B-4F047C11A191}" destId="{6E29F370-918C-400D-94ED-89401AC5492C}" srcOrd="0" destOrd="0" presId="urn:microsoft.com/office/officeart/2005/8/layout/chevronAccent+Icon"/>
    <dgm:cxn modelId="{F9C4D9EB-6968-41E1-962E-49D6DFB7C714}" type="presParOf" srcId="{216D19E5-A16A-4874-9B0B-4F047C11A191}" destId="{ECF75656-7231-4018-8385-0F30208AC7A9}" srcOrd="1" destOrd="0" presId="urn:microsoft.com/office/officeart/2005/8/layout/chevronAccent+Icon"/>
    <dgm:cxn modelId="{1FA71AAF-B794-4FBB-A424-015308970C22}" type="presParOf" srcId="{0BFF1FCD-8939-430C-941D-7271B2725A90}" destId="{2D9606D2-253B-467C-8D16-7A0E6A9D3F71}" srcOrd="7" destOrd="0" presId="urn:microsoft.com/office/officeart/2005/8/layout/chevronAccent+Icon"/>
    <dgm:cxn modelId="{13CACBC4-2AF2-44B3-B8F2-CCEC3679A4A5}" type="presParOf" srcId="{0BFF1FCD-8939-430C-941D-7271B2725A90}" destId="{C03843A3-181C-499B-B57E-5AAE04D5D97D}" srcOrd="8" destOrd="0" presId="urn:microsoft.com/office/officeart/2005/8/layout/chevronAccent+Icon"/>
    <dgm:cxn modelId="{DCA89519-1A56-445A-AD70-AED26B43287B}" type="presParOf" srcId="{C03843A3-181C-499B-B57E-5AAE04D5D97D}" destId="{4A243BA1-0626-470D-AFFC-4804627CE76F}" srcOrd="0" destOrd="0" presId="urn:microsoft.com/office/officeart/2005/8/layout/chevronAccent+Icon"/>
    <dgm:cxn modelId="{35BFF557-B931-4BED-9D1F-166680DCC105}" type="presParOf" srcId="{C03843A3-181C-499B-B57E-5AAE04D5D97D}" destId="{F5710D1E-9750-4545-B50D-B9B789B5E29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C5576-F9FE-41C4-B0D8-565278B7CC6B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2" csCatId="accent4" phldr="1"/>
      <dgm:spPr/>
    </dgm:pt>
    <dgm:pt modelId="{95177820-39C4-46D4-B5DA-CA74D8E03B5E}">
      <dgm:prSet phldrT="[Text]" custT="1"/>
      <dgm:spPr/>
      <dgm:t>
        <a:bodyPr/>
        <a:lstStyle/>
        <a:p>
          <a:pPr algn="ctr"/>
          <a:r>
            <a:rPr lang="cs-CZ" sz="1400" dirty="0"/>
            <a:t>Analýza nabídky </a:t>
          </a:r>
        </a:p>
        <a:p>
          <a:pPr algn="ctr"/>
          <a:r>
            <a:rPr lang="cs-CZ" sz="1400" dirty="0"/>
            <a:t>Analýza poptávky</a:t>
          </a:r>
        </a:p>
        <a:p>
          <a:pPr algn="ctr"/>
          <a:r>
            <a:rPr lang="cs-CZ" sz="1400" dirty="0"/>
            <a:t>Analýza konkurence</a:t>
          </a:r>
        </a:p>
        <a:p>
          <a:pPr algn="ctr"/>
          <a:r>
            <a:rPr lang="cs-CZ" sz="1400" dirty="0"/>
            <a:t>Analýza marketingových aktivit</a:t>
          </a:r>
        </a:p>
      </dgm:t>
    </dgm:pt>
    <dgm:pt modelId="{FC99C9E7-1C06-4CB9-B06A-BA613448607D}" type="parTrans" cxnId="{78BFABBF-BE36-482C-9980-AAE4BCCEDD7B}">
      <dgm:prSet/>
      <dgm:spPr/>
      <dgm:t>
        <a:bodyPr/>
        <a:lstStyle/>
        <a:p>
          <a:endParaRPr lang="cs-CZ"/>
        </a:p>
      </dgm:t>
    </dgm:pt>
    <dgm:pt modelId="{5EA54AF1-1C82-4EA8-8073-E92FF35CB0F6}" type="sibTrans" cxnId="{78BFABBF-BE36-482C-9980-AAE4BCCEDD7B}">
      <dgm:prSet/>
      <dgm:spPr/>
      <dgm:t>
        <a:bodyPr/>
        <a:lstStyle/>
        <a:p>
          <a:endParaRPr lang="cs-CZ"/>
        </a:p>
      </dgm:t>
    </dgm:pt>
    <dgm:pt modelId="{01629F93-892E-4644-A371-147221339685}">
      <dgm:prSet phldrT="[Text]" custT="1"/>
      <dgm:spPr/>
      <dgm:t>
        <a:bodyPr/>
        <a:lstStyle/>
        <a:p>
          <a:r>
            <a:rPr lang="cs-CZ" sz="1400" dirty="0"/>
            <a:t>Segmentace  a cílování trhu</a:t>
          </a:r>
        </a:p>
        <a:p>
          <a:r>
            <a:rPr lang="cs-CZ" sz="1400" dirty="0"/>
            <a:t>Produktový mix a identifikace SBU</a:t>
          </a:r>
        </a:p>
        <a:p>
          <a:r>
            <a:rPr lang="cs-CZ" sz="1400" dirty="0"/>
            <a:t>Positioning destinace</a:t>
          </a:r>
        </a:p>
        <a:p>
          <a:r>
            <a:rPr lang="cs-CZ" sz="1400" dirty="0"/>
            <a:t>Komunikační a distribuční strategie</a:t>
          </a:r>
        </a:p>
      </dgm:t>
    </dgm:pt>
    <dgm:pt modelId="{E758F155-3F9E-4BE8-8396-5362900EC8BD}" type="parTrans" cxnId="{F2B5D410-BEE6-4C56-9E49-09F45222D432}">
      <dgm:prSet/>
      <dgm:spPr/>
      <dgm:t>
        <a:bodyPr/>
        <a:lstStyle/>
        <a:p>
          <a:endParaRPr lang="cs-CZ"/>
        </a:p>
      </dgm:t>
    </dgm:pt>
    <dgm:pt modelId="{B3A39E26-C70F-4AB2-8B8A-3F7F0F9EB50A}" type="sibTrans" cxnId="{F2B5D410-BEE6-4C56-9E49-09F45222D432}">
      <dgm:prSet/>
      <dgm:spPr/>
      <dgm:t>
        <a:bodyPr/>
        <a:lstStyle/>
        <a:p>
          <a:endParaRPr lang="cs-CZ"/>
        </a:p>
      </dgm:t>
    </dgm:pt>
    <dgm:pt modelId="{0669B8C2-9B50-4036-ADD1-235E8BAE3BFD}">
      <dgm:prSet phldrT="[Text]" custT="1"/>
      <dgm:spPr/>
      <dgm:t>
        <a:bodyPr/>
        <a:lstStyle/>
        <a:p>
          <a:r>
            <a:rPr lang="cs-CZ" sz="1400" dirty="0"/>
            <a:t>Tvorba produktů a </a:t>
          </a:r>
          <a:r>
            <a:rPr lang="cs-CZ" sz="1400" dirty="0" err="1"/>
            <a:t>package</a:t>
          </a:r>
          <a:endParaRPr lang="cs-CZ" sz="1400" dirty="0"/>
        </a:p>
        <a:p>
          <a:r>
            <a:rPr lang="cs-CZ" sz="1400" dirty="0"/>
            <a:t>Řízení integrovaných komunikačních kanálů</a:t>
          </a:r>
        </a:p>
        <a:p>
          <a:r>
            <a:rPr lang="cs-CZ" sz="1400" dirty="0"/>
            <a:t>Komunikační kampaně</a:t>
          </a:r>
        </a:p>
      </dgm:t>
    </dgm:pt>
    <dgm:pt modelId="{2B5CDCA3-14A8-482D-A74B-EB5B07E28CEF}" type="parTrans" cxnId="{AFA52EA7-659F-444C-A322-F27B3461EB3E}">
      <dgm:prSet/>
      <dgm:spPr/>
      <dgm:t>
        <a:bodyPr/>
        <a:lstStyle/>
        <a:p>
          <a:endParaRPr lang="cs-CZ"/>
        </a:p>
      </dgm:t>
    </dgm:pt>
    <dgm:pt modelId="{7FA78EBF-96F6-474F-8F82-1AEEB5C3AB44}" type="sibTrans" cxnId="{AFA52EA7-659F-444C-A322-F27B3461EB3E}">
      <dgm:prSet/>
      <dgm:spPr/>
      <dgm:t>
        <a:bodyPr/>
        <a:lstStyle/>
        <a:p>
          <a:endParaRPr lang="cs-CZ"/>
        </a:p>
      </dgm:t>
    </dgm:pt>
    <dgm:pt modelId="{449FDF83-A29D-4915-BD24-83AE0E974582}">
      <dgm:prSet phldrT="[Text]"/>
      <dgm:spPr/>
      <dgm:t>
        <a:bodyPr/>
        <a:lstStyle/>
        <a:p>
          <a:r>
            <a:rPr lang="cs-CZ"/>
            <a:t>Monitoring a kontrola</a:t>
          </a:r>
        </a:p>
      </dgm:t>
    </dgm:pt>
    <dgm:pt modelId="{0EB4E9B2-44B1-4BBF-83FE-125A07930579}" type="parTrans" cxnId="{3F331CDE-63D8-4DF6-98B9-0A4AA80AF563}">
      <dgm:prSet/>
      <dgm:spPr/>
      <dgm:t>
        <a:bodyPr/>
        <a:lstStyle/>
        <a:p>
          <a:endParaRPr lang="cs-CZ"/>
        </a:p>
      </dgm:t>
    </dgm:pt>
    <dgm:pt modelId="{8A296146-6AA6-4733-B9D0-24B51C5975D2}" type="sibTrans" cxnId="{3F331CDE-63D8-4DF6-98B9-0A4AA80AF563}">
      <dgm:prSet/>
      <dgm:spPr/>
      <dgm:t>
        <a:bodyPr/>
        <a:lstStyle/>
        <a:p>
          <a:endParaRPr lang="cs-CZ"/>
        </a:p>
      </dgm:t>
    </dgm:pt>
    <dgm:pt modelId="{E63A97D4-0E16-48B8-BF23-BEA3F52D6960}">
      <dgm:prSet phldrT="[Text]"/>
      <dgm:spPr/>
      <dgm:t>
        <a:bodyPr/>
        <a:lstStyle/>
        <a:p>
          <a:r>
            <a:rPr lang="cs-CZ"/>
            <a:t>Formulace vize a cílů destinace</a:t>
          </a:r>
        </a:p>
      </dgm:t>
    </dgm:pt>
    <dgm:pt modelId="{EE5DD5E3-FD28-4901-A15C-388728D1619F}" type="parTrans" cxnId="{60FD410D-86D8-4DC5-A8C1-E0331F0059D8}">
      <dgm:prSet/>
      <dgm:spPr/>
      <dgm:t>
        <a:bodyPr/>
        <a:lstStyle/>
        <a:p>
          <a:endParaRPr lang="cs-CZ"/>
        </a:p>
      </dgm:t>
    </dgm:pt>
    <dgm:pt modelId="{C1CF4C4A-78B7-45CB-B87E-96F64DEEE463}" type="sibTrans" cxnId="{60FD410D-86D8-4DC5-A8C1-E0331F0059D8}">
      <dgm:prSet/>
      <dgm:spPr/>
      <dgm:t>
        <a:bodyPr/>
        <a:lstStyle/>
        <a:p>
          <a:endParaRPr lang="cs-CZ"/>
        </a:p>
      </dgm:t>
    </dgm:pt>
    <dgm:pt modelId="{0BFF1FCD-8939-430C-941D-7271B2725A90}" type="pres">
      <dgm:prSet presAssocID="{93DC5576-F9FE-41C4-B0D8-565278B7CC6B}" presName="Name0" presStyleCnt="0">
        <dgm:presLayoutVars>
          <dgm:dir/>
          <dgm:resizeHandles val="exact"/>
        </dgm:presLayoutVars>
      </dgm:prSet>
      <dgm:spPr/>
    </dgm:pt>
    <dgm:pt modelId="{E75B20C6-1764-4F16-A79C-A2753F4599A1}" type="pres">
      <dgm:prSet presAssocID="{95177820-39C4-46D4-B5DA-CA74D8E03B5E}" presName="composite" presStyleCnt="0"/>
      <dgm:spPr/>
    </dgm:pt>
    <dgm:pt modelId="{F5971957-1B8C-43F8-9E87-8A84088C9A09}" type="pres">
      <dgm:prSet presAssocID="{95177820-39C4-46D4-B5DA-CA74D8E03B5E}" presName="bgChev" presStyleLbl="node1" presStyleIdx="0" presStyleCnt="5"/>
      <dgm:spPr/>
    </dgm:pt>
    <dgm:pt modelId="{2723AE38-29AB-4D4E-AB22-2AEFEF0A3F1A}" type="pres">
      <dgm:prSet presAssocID="{95177820-39C4-46D4-B5DA-CA74D8E03B5E}" presName="txNode" presStyleLbl="fgAcc1" presStyleIdx="0" presStyleCnt="5" custScaleY="355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CCEF4-AEFA-4E59-83B3-81F4C81C1A4A}" type="pres">
      <dgm:prSet presAssocID="{5EA54AF1-1C82-4EA8-8073-E92FF35CB0F6}" presName="compositeSpace" presStyleCnt="0"/>
      <dgm:spPr/>
    </dgm:pt>
    <dgm:pt modelId="{8132E569-D5D2-4DD2-9E41-E9BEE4565340}" type="pres">
      <dgm:prSet presAssocID="{E63A97D4-0E16-48B8-BF23-BEA3F52D6960}" presName="composite" presStyleCnt="0"/>
      <dgm:spPr/>
    </dgm:pt>
    <dgm:pt modelId="{13E4FEF4-EBE4-4583-BF23-460D20F3019F}" type="pres">
      <dgm:prSet presAssocID="{E63A97D4-0E16-48B8-BF23-BEA3F52D6960}" presName="bgChev" presStyleLbl="node1" presStyleIdx="1" presStyleCnt="5"/>
      <dgm:spPr/>
    </dgm:pt>
    <dgm:pt modelId="{22D42EE4-BB86-47B2-92A9-4D8EC0021A7B}" type="pres">
      <dgm:prSet presAssocID="{E63A97D4-0E16-48B8-BF23-BEA3F52D6960}" presName="txNode" presStyleLbl="fgAcc1" presStyleIdx="1" presStyleCnt="5" custScaleY="3600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1A159F-9A5B-4433-B0CA-DC3B313CFF3D}" type="pres">
      <dgm:prSet presAssocID="{C1CF4C4A-78B7-45CB-B87E-96F64DEEE463}" presName="compositeSpace" presStyleCnt="0"/>
      <dgm:spPr/>
    </dgm:pt>
    <dgm:pt modelId="{8D8D31CB-B6B3-417D-B7CF-05D1BA828862}" type="pres">
      <dgm:prSet presAssocID="{01629F93-892E-4644-A371-147221339685}" presName="composite" presStyleCnt="0"/>
      <dgm:spPr/>
    </dgm:pt>
    <dgm:pt modelId="{5A4241F9-D1AA-4308-B4E5-14B320F6ACAD}" type="pres">
      <dgm:prSet presAssocID="{01629F93-892E-4644-A371-147221339685}" presName="bgChev" presStyleLbl="node1" presStyleIdx="2" presStyleCnt="5"/>
      <dgm:spPr/>
    </dgm:pt>
    <dgm:pt modelId="{0950E37F-49EB-463C-A342-40639D1F26F7}" type="pres">
      <dgm:prSet presAssocID="{01629F93-892E-4644-A371-147221339685}" presName="txNode" presStyleLbl="fgAcc1" presStyleIdx="2" presStyleCnt="5" custScaleY="355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BE95F9-E80D-4233-93B7-35563DCE3946}" type="pres">
      <dgm:prSet presAssocID="{B3A39E26-C70F-4AB2-8B8A-3F7F0F9EB50A}" presName="compositeSpace" presStyleCnt="0"/>
      <dgm:spPr/>
    </dgm:pt>
    <dgm:pt modelId="{216D19E5-A16A-4874-9B0B-4F047C11A191}" type="pres">
      <dgm:prSet presAssocID="{0669B8C2-9B50-4036-ADD1-235E8BAE3BFD}" presName="composite" presStyleCnt="0"/>
      <dgm:spPr/>
    </dgm:pt>
    <dgm:pt modelId="{6E29F370-918C-400D-94ED-89401AC5492C}" type="pres">
      <dgm:prSet presAssocID="{0669B8C2-9B50-4036-ADD1-235E8BAE3BFD}" presName="bgChev" presStyleLbl="node1" presStyleIdx="3" presStyleCnt="5"/>
      <dgm:spPr/>
    </dgm:pt>
    <dgm:pt modelId="{ECF75656-7231-4018-8385-0F30208AC7A9}" type="pres">
      <dgm:prSet presAssocID="{0669B8C2-9B50-4036-ADD1-235E8BAE3BFD}" presName="txNode" presStyleLbl="fgAcc1" presStyleIdx="3" presStyleCnt="5" custScaleY="3454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9606D2-253B-467C-8D16-7A0E6A9D3F71}" type="pres">
      <dgm:prSet presAssocID="{7FA78EBF-96F6-474F-8F82-1AEEB5C3AB44}" presName="compositeSpace" presStyleCnt="0"/>
      <dgm:spPr/>
    </dgm:pt>
    <dgm:pt modelId="{C03843A3-181C-499B-B57E-5AAE04D5D97D}" type="pres">
      <dgm:prSet presAssocID="{449FDF83-A29D-4915-BD24-83AE0E974582}" presName="composite" presStyleCnt="0"/>
      <dgm:spPr/>
    </dgm:pt>
    <dgm:pt modelId="{4A243BA1-0626-470D-AFFC-4804627CE76F}" type="pres">
      <dgm:prSet presAssocID="{449FDF83-A29D-4915-BD24-83AE0E974582}" presName="bgChev" presStyleLbl="node1" presStyleIdx="4" presStyleCnt="5"/>
      <dgm:spPr/>
    </dgm:pt>
    <dgm:pt modelId="{F5710D1E-9750-4545-B50D-B9B789B5E295}" type="pres">
      <dgm:prSet presAssocID="{449FDF83-A29D-4915-BD24-83AE0E974582}" presName="txNode" presStyleLbl="fgAcc1" presStyleIdx="4" presStyleCnt="5" custScaleY="3406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66B058-9851-4DDE-B5FF-A336EC675BEF}" type="presOf" srcId="{93DC5576-F9FE-41C4-B0D8-565278B7CC6B}" destId="{0BFF1FCD-8939-430C-941D-7271B2725A90}" srcOrd="0" destOrd="0" presId="urn:microsoft.com/office/officeart/2005/8/layout/chevronAccent+Icon"/>
    <dgm:cxn modelId="{10EF67F6-3487-4E83-AFBE-72E9E1FE22C8}" type="presOf" srcId="{0669B8C2-9B50-4036-ADD1-235E8BAE3BFD}" destId="{ECF75656-7231-4018-8385-0F30208AC7A9}" srcOrd="0" destOrd="0" presId="urn:microsoft.com/office/officeart/2005/8/layout/chevronAccent+Icon"/>
    <dgm:cxn modelId="{DE643D83-200A-4155-95C8-AA3A5DEC261A}" type="presOf" srcId="{95177820-39C4-46D4-B5DA-CA74D8E03B5E}" destId="{2723AE38-29AB-4D4E-AB22-2AEFEF0A3F1A}" srcOrd="0" destOrd="0" presId="urn:microsoft.com/office/officeart/2005/8/layout/chevronAccent+Icon"/>
    <dgm:cxn modelId="{F2B5D410-BEE6-4C56-9E49-09F45222D432}" srcId="{93DC5576-F9FE-41C4-B0D8-565278B7CC6B}" destId="{01629F93-892E-4644-A371-147221339685}" srcOrd="2" destOrd="0" parTransId="{E758F155-3F9E-4BE8-8396-5362900EC8BD}" sibTransId="{B3A39E26-C70F-4AB2-8B8A-3F7F0F9EB50A}"/>
    <dgm:cxn modelId="{3E3CAA8D-A8BD-4B20-882A-571E5CB427CB}" type="presOf" srcId="{01629F93-892E-4644-A371-147221339685}" destId="{0950E37F-49EB-463C-A342-40639D1F26F7}" srcOrd="0" destOrd="0" presId="urn:microsoft.com/office/officeart/2005/8/layout/chevronAccent+Icon"/>
    <dgm:cxn modelId="{AFA52EA7-659F-444C-A322-F27B3461EB3E}" srcId="{93DC5576-F9FE-41C4-B0D8-565278B7CC6B}" destId="{0669B8C2-9B50-4036-ADD1-235E8BAE3BFD}" srcOrd="3" destOrd="0" parTransId="{2B5CDCA3-14A8-482D-A74B-EB5B07E28CEF}" sibTransId="{7FA78EBF-96F6-474F-8F82-1AEEB5C3AB44}"/>
    <dgm:cxn modelId="{3F331CDE-63D8-4DF6-98B9-0A4AA80AF563}" srcId="{93DC5576-F9FE-41C4-B0D8-565278B7CC6B}" destId="{449FDF83-A29D-4915-BD24-83AE0E974582}" srcOrd="4" destOrd="0" parTransId="{0EB4E9B2-44B1-4BBF-83FE-125A07930579}" sibTransId="{8A296146-6AA6-4733-B9D0-24B51C5975D2}"/>
    <dgm:cxn modelId="{AED6FDDC-7737-44B8-A1ED-F0174426BBF4}" type="presOf" srcId="{E63A97D4-0E16-48B8-BF23-BEA3F52D6960}" destId="{22D42EE4-BB86-47B2-92A9-4D8EC0021A7B}" srcOrd="0" destOrd="0" presId="urn:microsoft.com/office/officeart/2005/8/layout/chevronAccent+Icon"/>
    <dgm:cxn modelId="{90F31EEC-165D-495E-893D-AF7454018032}" type="presOf" srcId="{449FDF83-A29D-4915-BD24-83AE0E974582}" destId="{F5710D1E-9750-4545-B50D-B9B789B5E295}" srcOrd="0" destOrd="0" presId="urn:microsoft.com/office/officeart/2005/8/layout/chevronAccent+Icon"/>
    <dgm:cxn modelId="{78BFABBF-BE36-482C-9980-AAE4BCCEDD7B}" srcId="{93DC5576-F9FE-41C4-B0D8-565278B7CC6B}" destId="{95177820-39C4-46D4-B5DA-CA74D8E03B5E}" srcOrd="0" destOrd="0" parTransId="{FC99C9E7-1C06-4CB9-B06A-BA613448607D}" sibTransId="{5EA54AF1-1C82-4EA8-8073-E92FF35CB0F6}"/>
    <dgm:cxn modelId="{60FD410D-86D8-4DC5-A8C1-E0331F0059D8}" srcId="{93DC5576-F9FE-41C4-B0D8-565278B7CC6B}" destId="{E63A97D4-0E16-48B8-BF23-BEA3F52D6960}" srcOrd="1" destOrd="0" parTransId="{EE5DD5E3-FD28-4901-A15C-388728D1619F}" sibTransId="{C1CF4C4A-78B7-45CB-B87E-96F64DEEE463}"/>
    <dgm:cxn modelId="{726BEBAC-C5C7-4C4B-868A-A8E1EA3D1797}" type="presParOf" srcId="{0BFF1FCD-8939-430C-941D-7271B2725A90}" destId="{E75B20C6-1764-4F16-A79C-A2753F4599A1}" srcOrd="0" destOrd="0" presId="urn:microsoft.com/office/officeart/2005/8/layout/chevronAccent+Icon"/>
    <dgm:cxn modelId="{ADEE8BBC-2BF9-419F-A3A9-0D7ED48FBDB3}" type="presParOf" srcId="{E75B20C6-1764-4F16-A79C-A2753F4599A1}" destId="{F5971957-1B8C-43F8-9E87-8A84088C9A09}" srcOrd="0" destOrd="0" presId="urn:microsoft.com/office/officeart/2005/8/layout/chevronAccent+Icon"/>
    <dgm:cxn modelId="{7D9EBF06-58B3-47C5-A98B-ED85E0421545}" type="presParOf" srcId="{E75B20C6-1764-4F16-A79C-A2753F4599A1}" destId="{2723AE38-29AB-4D4E-AB22-2AEFEF0A3F1A}" srcOrd="1" destOrd="0" presId="urn:microsoft.com/office/officeart/2005/8/layout/chevronAccent+Icon"/>
    <dgm:cxn modelId="{8721D7A3-FE97-4A77-8940-76A2F8BDC15F}" type="presParOf" srcId="{0BFF1FCD-8939-430C-941D-7271B2725A90}" destId="{E80CCEF4-AEFA-4E59-83B3-81F4C81C1A4A}" srcOrd="1" destOrd="0" presId="urn:microsoft.com/office/officeart/2005/8/layout/chevronAccent+Icon"/>
    <dgm:cxn modelId="{4BA1AB40-916D-486E-AED2-A3FA350E14FC}" type="presParOf" srcId="{0BFF1FCD-8939-430C-941D-7271B2725A90}" destId="{8132E569-D5D2-4DD2-9E41-E9BEE4565340}" srcOrd="2" destOrd="0" presId="urn:microsoft.com/office/officeart/2005/8/layout/chevronAccent+Icon"/>
    <dgm:cxn modelId="{09F40430-A1A2-46B9-BA5A-F032BCA72385}" type="presParOf" srcId="{8132E569-D5D2-4DD2-9E41-E9BEE4565340}" destId="{13E4FEF4-EBE4-4583-BF23-460D20F3019F}" srcOrd="0" destOrd="0" presId="urn:microsoft.com/office/officeart/2005/8/layout/chevronAccent+Icon"/>
    <dgm:cxn modelId="{9EB28F7B-43D1-4E53-BCE9-539D3CC2ABD7}" type="presParOf" srcId="{8132E569-D5D2-4DD2-9E41-E9BEE4565340}" destId="{22D42EE4-BB86-47B2-92A9-4D8EC0021A7B}" srcOrd="1" destOrd="0" presId="urn:microsoft.com/office/officeart/2005/8/layout/chevronAccent+Icon"/>
    <dgm:cxn modelId="{134CF2F5-3F8D-4A36-B96F-F6270E7DAA55}" type="presParOf" srcId="{0BFF1FCD-8939-430C-941D-7271B2725A90}" destId="{471A159F-9A5B-4433-B0CA-DC3B313CFF3D}" srcOrd="3" destOrd="0" presId="urn:microsoft.com/office/officeart/2005/8/layout/chevronAccent+Icon"/>
    <dgm:cxn modelId="{84B72BAE-3F61-4684-A506-B0FDF5DE71CE}" type="presParOf" srcId="{0BFF1FCD-8939-430C-941D-7271B2725A90}" destId="{8D8D31CB-B6B3-417D-B7CF-05D1BA828862}" srcOrd="4" destOrd="0" presId="urn:microsoft.com/office/officeart/2005/8/layout/chevronAccent+Icon"/>
    <dgm:cxn modelId="{F6FF5050-8ABE-4568-A730-E577FAC8193F}" type="presParOf" srcId="{8D8D31CB-B6B3-417D-B7CF-05D1BA828862}" destId="{5A4241F9-D1AA-4308-B4E5-14B320F6ACAD}" srcOrd="0" destOrd="0" presId="urn:microsoft.com/office/officeart/2005/8/layout/chevronAccent+Icon"/>
    <dgm:cxn modelId="{5DE8430E-B02B-4A92-96B6-E9F8F403B1EE}" type="presParOf" srcId="{8D8D31CB-B6B3-417D-B7CF-05D1BA828862}" destId="{0950E37F-49EB-463C-A342-40639D1F26F7}" srcOrd="1" destOrd="0" presId="urn:microsoft.com/office/officeart/2005/8/layout/chevronAccent+Icon"/>
    <dgm:cxn modelId="{EEDC74FF-5794-41AE-A6C8-27D4B4172EB3}" type="presParOf" srcId="{0BFF1FCD-8939-430C-941D-7271B2725A90}" destId="{DEBE95F9-E80D-4233-93B7-35563DCE3946}" srcOrd="5" destOrd="0" presId="urn:microsoft.com/office/officeart/2005/8/layout/chevronAccent+Icon"/>
    <dgm:cxn modelId="{100449E3-31D4-400D-B66F-260D63936EBE}" type="presParOf" srcId="{0BFF1FCD-8939-430C-941D-7271B2725A90}" destId="{216D19E5-A16A-4874-9B0B-4F047C11A191}" srcOrd="6" destOrd="0" presId="urn:microsoft.com/office/officeart/2005/8/layout/chevronAccent+Icon"/>
    <dgm:cxn modelId="{96732644-6BFA-43CD-91DA-E2A97CB9E5F4}" type="presParOf" srcId="{216D19E5-A16A-4874-9B0B-4F047C11A191}" destId="{6E29F370-918C-400D-94ED-89401AC5492C}" srcOrd="0" destOrd="0" presId="urn:microsoft.com/office/officeart/2005/8/layout/chevronAccent+Icon"/>
    <dgm:cxn modelId="{85386787-2716-4082-849B-3E07E8008E59}" type="presParOf" srcId="{216D19E5-A16A-4874-9B0B-4F047C11A191}" destId="{ECF75656-7231-4018-8385-0F30208AC7A9}" srcOrd="1" destOrd="0" presId="urn:microsoft.com/office/officeart/2005/8/layout/chevronAccent+Icon"/>
    <dgm:cxn modelId="{106806C2-8B1C-4D60-879C-8A6AC03E8FED}" type="presParOf" srcId="{0BFF1FCD-8939-430C-941D-7271B2725A90}" destId="{2D9606D2-253B-467C-8D16-7A0E6A9D3F71}" srcOrd="7" destOrd="0" presId="urn:microsoft.com/office/officeart/2005/8/layout/chevronAccent+Icon"/>
    <dgm:cxn modelId="{97076D89-8435-485E-B210-23FEC35CC951}" type="presParOf" srcId="{0BFF1FCD-8939-430C-941D-7271B2725A90}" destId="{C03843A3-181C-499B-B57E-5AAE04D5D97D}" srcOrd="8" destOrd="0" presId="urn:microsoft.com/office/officeart/2005/8/layout/chevronAccent+Icon"/>
    <dgm:cxn modelId="{851B672F-334D-48B3-A0BB-FA1FAEE7FE49}" type="presParOf" srcId="{C03843A3-181C-499B-B57E-5AAE04D5D97D}" destId="{4A243BA1-0626-470D-AFFC-4804627CE76F}" srcOrd="0" destOrd="0" presId="urn:microsoft.com/office/officeart/2005/8/layout/chevronAccent+Icon"/>
    <dgm:cxn modelId="{416EFFC6-3668-4FE2-BA3D-96561E66D65B}" type="presParOf" srcId="{C03843A3-181C-499B-B57E-5AAE04D5D97D}" destId="{F5710D1E-9750-4545-B50D-B9B789B5E29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1957-1B8C-43F8-9E87-8A84088C9A09}">
      <dsp:nvSpPr>
        <dsp:cNvPr id="0" name=""/>
        <dsp:cNvSpPr/>
      </dsp:nvSpPr>
      <dsp:spPr>
        <a:xfrm>
          <a:off x="1675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3AE38-29AB-4D4E-AB22-2AEFEF0A3F1A}">
      <dsp:nvSpPr>
        <dsp:cNvPr id="0" name=""/>
        <dsp:cNvSpPr/>
      </dsp:nvSpPr>
      <dsp:spPr>
        <a:xfrm>
          <a:off x="501855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Výzkum a analýza</a:t>
          </a:r>
        </a:p>
      </dsp:txBody>
      <dsp:txXfrm>
        <a:off x="523061" y="616118"/>
        <a:ext cx="1541491" cy="681598"/>
      </dsp:txXfrm>
    </dsp:sp>
    <dsp:sp modelId="{13E4FEF4-EBE4-4583-BF23-460D20F3019F}">
      <dsp:nvSpPr>
        <dsp:cNvPr id="0" name=""/>
        <dsp:cNvSpPr/>
      </dsp:nvSpPr>
      <dsp:spPr>
        <a:xfrm>
          <a:off x="2144113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2EE4-BB86-47B2-92A9-4D8EC0021A7B}">
      <dsp:nvSpPr>
        <dsp:cNvPr id="0" name=""/>
        <dsp:cNvSpPr/>
      </dsp:nvSpPr>
      <dsp:spPr>
        <a:xfrm>
          <a:off x="2644292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Formulace vize a cílů destinace</a:t>
          </a:r>
        </a:p>
      </dsp:txBody>
      <dsp:txXfrm>
        <a:off x="2665498" y="616118"/>
        <a:ext cx="1541491" cy="681598"/>
      </dsp:txXfrm>
    </dsp:sp>
    <dsp:sp modelId="{5A4241F9-D1AA-4308-B4E5-14B320F6ACAD}">
      <dsp:nvSpPr>
        <dsp:cNvPr id="0" name=""/>
        <dsp:cNvSpPr/>
      </dsp:nvSpPr>
      <dsp:spPr>
        <a:xfrm>
          <a:off x="4286550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0E37F-49EB-463C-A342-40639D1F26F7}">
      <dsp:nvSpPr>
        <dsp:cNvPr id="0" name=""/>
        <dsp:cNvSpPr/>
      </dsp:nvSpPr>
      <dsp:spPr>
        <a:xfrm>
          <a:off x="4786730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Marketingová strategie</a:t>
          </a:r>
        </a:p>
      </dsp:txBody>
      <dsp:txXfrm>
        <a:off x="4807936" y="616118"/>
        <a:ext cx="1541491" cy="681598"/>
      </dsp:txXfrm>
    </dsp:sp>
    <dsp:sp modelId="{6E29F370-918C-400D-94ED-89401AC5492C}">
      <dsp:nvSpPr>
        <dsp:cNvPr id="0" name=""/>
        <dsp:cNvSpPr/>
      </dsp:nvSpPr>
      <dsp:spPr>
        <a:xfrm>
          <a:off x="6428987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656-7231-4018-8385-0F30208AC7A9}">
      <dsp:nvSpPr>
        <dsp:cNvPr id="0" name=""/>
        <dsp:cNvSpPr/>
      </dsp:nvSpPr>
      <dsp:spPr>
        <a:xfrm>
          <a:off x="6929167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Realizace market. aktivit</a:t>
          </a:r>
        </a:p>
      </dsp:txBody>
      <dsp:txXfrm>
        <a:off x="6950373" y="616118"/>
        <a:ext cx="1541491" cy="681598"/>
      </dsp:txXfrm>
    </dsp:sp>
    <dsp:sp modelId="{4A243BA1-0626-470D-AFFC-4804627CE76F}">
      <dsp:nvSpPr>
        <dsp:cNvPr id="0" name=""/>
        <dsp:cNvSpPr/>
      </dsp:nvSpPr>
      <dsp:spPr>
        <a:xfrm>
          <a:off x="8571425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10D1E-9750-4545-B50D-B9B789B5E295}">
      <dsp:nvSpPr>
        <dsp:cNvPr id="0" name=""/>
        <dsp:cNvSpPr/>
      </dsp:nvSpPr>
      <dsp:spPr>
        <a:xfrm>
          <a:off x="9071605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Monitoring a kontrola</a:t>
          </a:r>
        </a:p>
      </dsp:txBody>
      <dsp:txXfrm>
        <a:off x="9092811" y="616118"/>
        <a:ext cx="1541491" cy="681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1957-1B8C-43F8-9E87-8A84088C9A09}">
      <dsp:nvSpPr>
        <dsp:cNvPr id="0" name=""/>
        <dsp:cNvSpPr/>
      </dsp:nvSpPr>
      <dsp:spPr>
        <a:xfrm>
          <a:off x="1675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3AE38-29AB-4D4E-AB22-2AEFEF0A3F1A}">
      <dsp:nvSpPr>
        <dsp:cNvPr id="0" name=""/>
        <dsp:cNvSpPr/>
      </dsp:nvSpPr>
      <dsp:spPr>
        <a:xfrm>
          <a:off x="501855" y="692661"/>
          <a:ext cx="1583903" cy="2571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nabídky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poptávky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konkurence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marketingových aktivit</a:t>
          </a:r>
        </a:p>
      </dsp:txBody>
      <dsp:txXfrm>
        <a:off x="548246" y="739052"/>
        <a:ext cx="1491121" cy="2479040"/>
      </dsp:txXfrm>
    </dsp:sp>
    <dsp:sp modelId="{13E4FEF4-EBE4-4583-BF23-460D20F3019F}">
      <dsp:nvSpPr>
        <dsp:cNvPr id="0" name=""/>
        <dsp:cNvSpPr/>
      </dsp:nvSpPr>
      <dsp:spPr>
        <a:xfrm>
          <a:off x="2144113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2EE4-BB86-47B2-92A9-4D8EC0021A7B}">
      <dsp:nvSpPr>
        <dsp:cNvPr id="0" name=""/>
        <dsp:cNvSpPr/>
      </dsp:nvSpPr>
      <dsp:spPr>
        <a:xfrm>
          <a:off x="2644292" y="675046"/>
          <a:ext cx="1583903" cy="26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Formulace vize a cílů destinace</a:t>
          </a:r>
        </a:p>
      </dsp:txBody>
      <dsp:txXfrm>
        <a:off x="2690683" y="721437"/>
        <a:ext cx="1491121" cy="2514271"/>
      </dsp:txXfrm>
    </dsp:sp>
    <dsp:sp modelId="{5A4241F9-D1AA-4308-B4E5-14B320F6ACAD}">
      <dsp:nvSpPr>
        <dsp:cNvPr id="0" name=""/>
        <dsp:cNvSpPr/>
      </dsp:nvSpPr>
      <dsp:spPr>
        <a:xfrm>
          <a:off x="4286550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0E37F-49EB-463C-A342-40639D1F26F7}">
      <dsp:nvSpPr>
        <dsp:cNvPr id="0" name=""/>
        <dsp:cNvSpPr/>
      </dsp:nvSpPr>
      <dsp:spPr>
        <a:xfrm>
          <a:off x="4786730" y="692661"/>
          <a:ext cx="1583903" cy="2571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Segmentace  a cílování trhu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Produktový mix a identifikace SBU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Positioning destinace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Komunikační a distribuční strategie</a:t>
          </a:r>
        </a:p>
      </dsp:txBody>
      <dsp:txXfrm>
        <a:off x="4833121" y="739052"/>
        <a:ext cx="1491121" cy="2479040"/>
      </dsp:txXfrm>
    </dsp:sp>
    <dsp:sp modelId="{6E29F370-918C-400D-94ED-89401AC5492C}">
      <dsp:nvSpPr>
        <dsp:cNvPr id="0" name=""/>
        <dsp:cNvSpPr/>
      </dsp:nvSpPr>
      <dsp:spPr>
        <a:xfrm>
          <a:off x="6428987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656-7231-4018-8385-0F30208AC7A9}">
      <dsp:nvSpPr>
        <dsp:cNvPr id="0" name=""/>
        <dsp:cNvSpPr/>
      </dsp:nvSpPr>
      <dsp:spPr>
        <a:xfrm>
          <a:off x="6929167" y="727891"/>
          <a:ext cx="1583903" cy="2501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Tvorba produktů a </a:t>
          </a:r>
          <a:r>
            <a:rPr lang="cs-CZ" sz="1400" kern="1200" dirty="0" err="1"/>
            <a:t>package</a:t>
          </a:r>
          <a:endParaRPr lang="cs-CZ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Řízení integrovaných komunikačních kanálů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Komunikační kampaně</a:t>
          </a:r>
        </a:p>
      </dsp:txBody>
      <dsp:txXfrm>
        <a:off x="6975558" y="774282"/>
        <a:ext cx="1491121" cy="2408580"/>
      </dsp:txXfrm>
    </dsp:sp>
    <dsp:sp modelId="{4A243BA1-0626-470D-AFFC-4804627CE76F}">
      <dsp:nvSpPr>
        <dsp:cNvPr id="0" name=""/>
        <dsp:cNvSpPr/>
      </dsp:nvSpPr>
      <dsp:spPr>
        <a:xfrm>
          <a:off x="8571425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10D1E-9750-4545-B50D-B9B789B5E295}">
      <dsp:nvSpPr>
        <dsp:cNvPr id="0" name=""/>
        <dsp:cNvSpPr/>
      </dsp:nvSpPr>
      <dsp:spPr>
        <a:xfrm>
          <a:off x="9071605" y="745507"/>
          <a:ext cx="1583903" cy="2466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Monitoring a kontrola</a:t>
          </a:r>
        </a:p>
      </dsp:txBody>
      <dsp:txXfrm>
        <a:off x="9117996" y="791898"/>
        <a:ext cx="1491121" cy="2373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1957-1B8C-43F8-9E87-8A84088C9A09}">
      <dsp:nvSpPr>
        <dsp:cNvPr id="0" name=""/>
        <dsp:cNvSpPr/>
      </dsp:nvSpPr>
      <dsp:spPr>
        <a:xfrm>
          <a:off x="1675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3AE38-29AB-4D4E-AB22-2AEFEF0A3F1A}">
      <dsp:nvSpPr>
        <dsp:cNvPr id="0" name=""/>
        <dsp:cNvSpPr/>
      </dsp:nvSpPr>
      <dsp:spPr>
        <a:xfrm>
          <a:off x="501855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Výzkum a analýza</a:t>
          </a:r>
        </a:p>
      </dsp:txBody>
      <dsp:txXfrm>
        <a:off x="523061" y="616118"/>
        <a:ext cx="1541491" cy="681598"/>
      </dsp:txXfrm>
    </dsp:sp>
    <dsp:sp modelId="{13E4FEF4-EBE4-4583-BF23-460D20F3019F}">
      <dsp:nvSpPr>
        <dsp:cNvPr id="0" name=""/>
        <dsp:cNvSpPr/>
      </dsp:nvSpPr>
      <dsp:spPr>
        <a:xfrm>
          <a:off x="2144113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2EE4-BB86-47B2-92A9-4D8EC0021A7B}">
      <dsp:nvSpPr>
        <dsp:cNvPr id="0" name=""/>
        <dsp:cNvSpPr/>
      </dsp:nvSpPr>
      <dsp:spPr>
        <a:xfrm>
          <a:off x="2644292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Formulace vize a cílů destinace</a:t>
          </a:r>
        </a:p>
      </dsp:txBody>
      <dsp:txXfrm>
        <a:off x="2665498" y="616118"/>
        <a:ext cx="1541491" cy="681598"/>
      </dsp:txXfrm>
    </dsp:sp>
    <dsp:sp modelId="{5A4241F9-D1AA-4308-B4E5-14B320F6ACAD}">
      <dsp:nvSpPr>
        <dsp:cNvPr id="0" name=""/>
        <dsp:cNvSpPr/>
      </dsp:nvSpPr>
      <dsp:spPr>
        <a:xfrm>
          <a:off x="4286550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0E37F-49EB-463C-A342-40639D1F26F7}">
      <dsp:nvSpPr>
        <dsp:cNvPr id="0" name=""/>
        <dsp:cNvSpPr/>
      </dsp:nvSpPr>
      <dsp:spPr>
        <a:xfrm>
          <a:off x="4786730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Marketingová strategie</a:t>
          </a:r>
        </a:p>
      </dsp:txBody>
      <dsp:txXfrm>
        <a:off x="4807936" y="616118"/>
        <a:ext cx="1541491" cy="681598"/>
      </dsp:txXfrm>
    </dsp:sp>
    <dsp:sp modelId="{6E29F370-918C-400D-94ED-89401AC5492C}">
      <dsp:nvSpPr>
        <dsp:cNvPr id="0" name=""/>
        <dsp:cNvSpPr/>
      </dsp:nvSpPr>
      <dsp:spPr>
        <a:xfrm>
          <a:off x="6428987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656-7231-4018-8385-0F30208AC7A9}">
      <dsp:nvSpPr>
        <dsp:cNvPr id="0" name=""/>
        <dsp:cNvSpPr/>
      </dsp:nvSpPr>
      <dsp:spPr>
        <a:xfrm>
          <a:off x="6929167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Realizace market. aktivit</a:t>
          </a:r>
        </a:p>
      </dsp:txBody>
      <dsp:txXfrm>
        <a:off x="6950373" y="616118"/>
        <a:ext cx="1541491" cy="681598"/>
      </dsp:txXfrm>
    </dsp:sp>
    <dsp:sp modelId="{4A243BA1-0626-470D-AFFC-4804627CE76F}">
      <dsp:nvSpPr>
        <dsp:cNvPr id="0" name=""/>
        <dsp:cNvSpPr/>
      </dsp:nvSpPr>
      <dsp:spPr>
        <a:xfrm>
          <a:off x="8571425" y="413909"/>
          <a:ext cx="1875674" cy="724010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10D1E-9750-4545-B50D-B9B789B5E295}">
      <dsp:nvSpPr>
        <dsp:cNvPr id="0" name=""/>
        <dsp:cNvSpPr/>
      </dsp:nvSpPr>
      <dsp:spPr>
        <a:xfrm>
          <a:off x="9071605" y="594912"/>
          <a:ext cx="1583903" cy="724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/>
            <a:t>Monitoring a kontrola</a:t>
          </a:r>
        </a:p>
      </dsp:txBody>
      <dsp:txXfrm>
        <a:off x="9092811" y="616118"/>
        <a:ext cx="1541491" cy="681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71957-1B8C-43F8-9E87-8A84088C9A09}">
      <dsp:nvSpPr>
        <dsp:cNvPr id="0" name=""/>
        <dsp:cNvSpPr/>
      </dsp:nvSpPr>
      <dsp:spPr>
        <a:xfrm>
          <a:off x="1675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3AE38-29AB-4D4E-AB22-2AEFEF0A3F1A}">
      <dsp:nvSpPr>
        <dsp:cNvPr id="0" name=""/>
        <dsp:cNvSpPr/>
      </dsp:nvSpPr>
      <dsp:spPr>
        <a:xfrm>
          <a:off x="501855" y="692661"/>
          <a:ext cx="1583903" cy="2571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nabídky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poptávky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konkurence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Analýza marketingových aktivit</a:t>
          </a:r>
        </a:p>
      </dsp:txBody>
      <dsp:txXfrm>
        <a:off x="548246" y="739052"/>
        <a:ext cx="1491121" cy="2479040"/>
      </dsp:txXfrm>
    </dsp:sp>
    <dsp:sp modelId="{13E4FEF4-EBE4-4583-BF23-460D20F3019F}">
      <dsp:nvSpPr>
        <dsp:cNvPr id="0" name=""/>
        <dsp:cNvSpPr/>
      </dsp:nvSpPr>
      <dsp:spPr>
        <a:xfrm>
          <a:off x="2144113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2EE4-BB86-47B2-92A9-4D8EC0021A7B}">
      <dsp:nvSpPr>
        <dsp:cNvPr id="0" name=""/>
        <dsp:cNvSpPr/>
      </dsp:nvSpPr>
      <dsp:spPr>
        <a:xfrm>
          <a:off x="2644292" y="675046"/>
          <a:ext cx="1583903" cy="260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/>
            <a:t>Formulace vize a cílů destinace</a:t>
          </a:r>
        </a:p>
      </dsp:txBody>
      <dsp:txXfrm>
        <a:off x="2690683" y="721437"/>
        <a:ext cx="1491121" cy="2514271"/>
      </dsp:txXfrm>
    </dsp:sp>
    <dsp:sp modelId="{5A4241F9-D1AA-4308-B4E5-14B320F6ACAD}">
      <dsp:nvSpPr>
        <dsp:cNvPr id="0" name=""/>
        <dsp:cNvSpPr/>
      </dsp:nvSpPr>
      <dsp:spPr>
        <a:xfrm>
          <a:off x="4286550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0E37F-49EB-463C-A342-40639D1F26F7}">
      <dsp:nvSpPr>
        <dsp:cNvPr id="0" name=""/>
        <dsp:cNvSpPr/>
      </dsp:nvSpPr>
      <dsp:spPr>
        <a:xfrm>
          <a:off x="4786730" y="692661"/>
          <a:ext cx="1583903" cy="2571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Segmentace  a cílování trhu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Produktový mix a identifikace SBU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Positioning destinace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Komunikační a distribuční strategie</a:t>
          </a:r>
        </a:p>
      </dsp:txBody>
      <dsp:txXfrm>
        <a:off x="4833121" y="739052"/>
        <a:ext cx="1491121" cy="2479040"/>
      </dsp:txXfrm>
    </dsp:sp>
    <dsp:sp modelId="{6E29F370-918C-400D-94ED-89401AC5492C}">
      <dsp:nvSpPr>
        <dsp:cNvPr id="0" name=""/>
        <dsp:cNvSpPr/>
      </dsp:nvSpPr>
      <dsp:spPr>
        <a:xfrm>
          <a:off x="6428987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75656-7231-4018-8385-0F30208AC7A9}">
      <dsp:nvSpPr>
        <dsp:cNvPr id="0" name=""/>
        <dsp:cNvSpPr/>
      </dsp:nvSpPr>
      <dsp:spPr>
        <a:xfrm>
          <a:off x="6929167" y="727891"/>
          <a:ext cx="1583903" cy="2501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Tvorba produktů a </a:t>
          </a:r>
          <a:r>
            <a:rPr lang="cs-CZ" sz="1400" kern="1200" dirty="0" err="1"/>
            <a:t>package</a:t>
          </a:r>
          <a:endParaRPr lang="cs-CZ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Řízení integrovaných komunikačních kanálů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Komunikační kampaně</a:t>
          </a:r>
        </a:p>
      </dsp:txBody>
      <dsp:txXfrm>
        <a:off x="6975558" y="774282"/>
        <a:ext cx="1491121" cy="2408580"/>
      </dsp:txXfrm>
    </dsp:sp>
    <dsp:sp modelId="{4A243BA1-0626-470D-AFFC-4804627CE76F}">
      <dsp:nvSpPr>
        <dsp:cNvPr id="0" name=""/>
        <dsp:cNvSpPr/>
      </dsp:nvSpPr>
      <dsp:spPr>
        <a:xfrm>
          <a:off x="8571425" y="1435565"/>
          <a:ext cx="1875674" cy="724010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10D1E-9750-4545-B50D-B9B789B5E295}">
      <dsp:nvSpPr>
        <dsp:cNvPr id="0" name=""/>
        <dsp:cNvSpPr/>
      </dsp:nvSpPr>
      <dsp:spPr>
        <a:xfrm>
          <a:off x="9071605" y="745507"/>
          <a:ext cx="1583903" cy="2466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Monitoring a kontrola</a:t>
          </a:r>
        </a:p>
      </dsp:txBody>
      <dsp:txXfrm>
        <a:off x="9117996" y="791898"/>
        <a:ext cx="1491121" cy="2373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 dvojité šipky – zvýraznění"/>
  <dgm:desc val="Umožňuje znázornit postupné kroky v úkolu, procesu nebo pracovním postupu či zdůraznit pohyb nebo směr. Nejvhodnější je pro práci s minimálním množstvím textu úrovně 1 a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FD189-41D8-462D-AB5F-907EB0E7A77A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49EB0-04D3-45D9-B8A1-8CDDFD238F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317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B03F8-AE05-40A4-819B-3684946EE27E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631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4A2E92-9F58-40F5-B066-25229DECCB78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759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FC7D41-E124-47C4-9BAF-5E9BB914C735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415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6D29E-F94E-4DC5-9D83-A917EBD0CC5E}" type="slidenum">
              <a:rPr lang="cs-CZ" altLang="cs-CZ" smtClean="0"/>
              <a:pPr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F515B1-1167-405D-A104-51E64F4751E6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98235B-87E5-404E-815B-8504CD57EDE0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40BED7-D89E-4551-8F8B-8C3190B7D75C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C6B892-BE7F-4406-AF88-C83FFED444A7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40F63F-0044-4E17-92CB-B80DAF016837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672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A81C52-C612-4999-A6DA-02322BDF11DD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685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903785-59E3-4433-A30C-BA4436D17D42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774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E98E2-5DB1-4296-A038-F63E79736DCD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640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693636-3FF5-4711-BA63-D7CC89CBE63F}" type="slidenum">
              <a:rPr lang="cs-CZ" altLang="cs-CZ" smtClean="0"/>
              <a:pPr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938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3BE8F4-5C1F-4A71-B40C-401CDE4DED74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21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40F63F-0044-4E17-92CB-B80DAF016837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551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401C9-F1EC-457B-8F36-C27457B0F6C4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297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02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517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1"/>
            <a:ext cx="5169259" cy="4110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1"/>
            <a:ext cx="5169259" cy="411056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B484-C760-4873-97CA-E9804308519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0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6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38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1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50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0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5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6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CDDA38E5-7FA1-49F7-8893-AAE13F40E4C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3245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cNuHu0Fdb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A03A7-83F9-4BBD-93B4-B97CC84C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Koncept marketingové strategie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DFB05-E66C-468A-9850-E5365F683D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Specifika destinačního marketingu</a:t>
            </a:r>
            <a:br>
              <a:rPr lang="cs-CZ" altLang="cs-CZ" dirty="0"/>
            </a:br>
            <a:r>
              <a:rPr lang="cs-CZ" altLang="cs-CZ" dirty="0"/>
              <a:t>Proces marketingového řízení destinace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11280576" cy="69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Produkt cestovního ruchu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cs-CZ" altLang="cs-CZ" sz="2800" dirty="0">
                <a:solidFill>
                  <a:schemeClr val="accent1"/>
                </a:solidFill>
              </a:rPr>
              <a:t>produkt</a:t>
            </a:r>
            <a:r>
              <a:rPr lang="cs-CZ" altLang="cs-CZ" sz="2800" dirty="0"/>
              <a:t> - z hlediska návštěvníka destinace je produktem všechno, co uspokojuje jeho potřeby a požadavky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cs-CZ" altLang="cs-CZ" sz="2800" dirty="0">
                <a:solidFill>
                  <a:schemeClr val="accent1"/>
                </a:solidFill>
              </a:rPr>
              <a:t>zážitek návštěvníka z destinace nezávisí pouze na spotřebě různých služeb CR, ale důležitým prvkem je především atmosféra, prostředí, ve kterém se účast na CR uskutečňuje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cs-CZ" altLang="cs-CZ" sz="2800" dirty="0"/>
              <a:t>infrastruktura a </a:t>
            </a:r>
            <a:r>
              <a:rPr lang="cs-CZ" altLang="cs-CZ" sz="2800" dirty="0" err="1"/>
              <a:t>suprastruktura</a:t>
            </a:r>
            <a:r>
              <a:rPr lang="cs-CZ" altLang="cs-CZ" sz="2800" dirty="0"/>
              <a:t> CR</a:t>
            </a:r>
            <a:r>
              <a:rPr lang="cs-CZ" altLang="cs-CZ" sz="2800" dirty="0">
                <a:solidFill>
                  <a:srgbClr val="FF00FF"/>
                </a:solidFill>
              </a:rPr>
              <a:t> </a:t>
            </a:r>
            <a:r>
              <a:rPr lang="cs-CZ" altLang="cs-CZ" sz="2800" dirty="0"/>
              <a:t>je v této souvislosti až druhotným faktorem</a:t>
            </a:r>
          </a:p>
        </p:txBody>
      </p:sp>
    </p:spTree>
    <p:extLst>
      <p:ext uri="{BB962C8B-B14F-4D97-AF65-F5344CB8AC3E}">
        <p14:creationId xmlns:p14="http://schemas.microsoft.com/office/powerpoint/2010/main" val="7675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 cestovního ruchu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800" dirty="0">
                <a:solidFill>
                  <a:schemeClr val="accent1"/>
                </a:solidFill>
              </a:rPr>
              <a:t>Produkt cestovního ruchu = destinace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/>
              <a:t>Kdo je producentem produktu?</a:t>
            </a:r>
          </a:p>
          <a:p>
            <a:pPr marL="0" indent="0" algn="ctr">
              <a:buNone/>
            </a:pPr>
            <a:r>
              <a:rPr lang="cs-CZ" sz="2800" dirty="0">
                <a:solidFill>
                  <a:schemeClr val="accent1"/>
                </a:solidFill>
              </a:rPr>
              <a:t>DMO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Co vlastně DMO nabízí?</a:t>
            </a:r>
          </a:p>
          <a:p>
            <a:pPr marL="0" indent="0" algn="ctr">
              <a:buNone/>
            </a:pPr>
            <a:r>
              <a:rPr lang="cs-CZ" sz="2800" dirty="0"/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32057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Destinace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1" y="1988840"/>
            <a:ext cx="10441160" cy="44367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cs-CZ" sz="2400" i="1" dirty="0"/>
              <a:t>„</a:t>
            </a:r>
            <a:r>
              <a:rPr lang="en-US" sz="2400" i="1" dirty="0"/>
              <a:t>Destinations can no longer be marketed as a collection of hotels, restaurants, attractions, and retail to be successful in the marketplace. </a:t>
            </a:r>
            <a:r>
              <a:rPr lang="en-US" sz="2400" i="1" dirty="0">
                <a:solidFill>
                  <a:schemeClr val="accent1"/>
                </a:solidFill>
              </a:rPr>
              <a:t>Destinations are now as much an emotional and intellectual experience as they are a physical one</a:t>
            </a:r>
            <a:r>
              <a:rPr lang="en-US" sz="2400" i="1" dirty="0"/>
              <a:t>. To be successful in today’s global marketplace, </a:t>
            </a:r>
            <a:r>
              <a:rPr lang="en-US" sz="2400" i="1" dirty="0">
                <a:solidFill>
                  <a:schemeClr val="accent1"/>
                </a:solidFill>
              </a:rPr>
              <a:t>destinations need leadership and management</a:t>
            </a:r>
            <a:r>
              <a:rPr lang="en-US" sz="2400" i="1" dirty="0"/>
              <a:t> to not only deliver remarkable physical experiences, </a:t>
            </a:r>
            <a:r>
              <a:rPr lang="en-US" sz="2400" i="1" dirty="0">
                <a:solidFill>
                  <a:schemeClr val="accent1"/>
                </a:solidFill>
              </a:rPr>
              <a:t>but to create and deliver a uniquely compelling brand essence</a:t>
            </a:r>
            <a:r>
              <a:rPr lang="en-US" sz="2400" i="1" dirty="0"/>
              <a:t> that manifests at each visitor engagement point.</a:t>
            </a:r>
            <a:r>
              <a:rPr lang="cs-CZ" sz="2400" i="1" dirty="0"/>
              <a:t>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Michael </a:t>
            </a:r>
            <a:r>
              <a:rPr lang="cs-CZ" dirty="0" err="1"/>
              <a:t>Gehrisch</a:t>
            </a:r>
            <a:r>
              <a:rPr lang="cs-CZ" dirty="0"/>
              <a:t>, President </a:t>
            </a:r>
            <a:r>
              <a:rPr lang="cs-CZ" dirty="0" err="1"/>
              <a:t>Destination</a:t>
            </a:r>
            <a:r>
              <a:rPr lang="cs-CZ" dirty="0"/>
              <a:t> Marketing </a:t>
            </a:r>
            <a:r>
              <a:rPr lang="cs-CZ" dirty="0" err="1"/>
              <a:t>Association</a:t>
            </a:r>
            <a:r>
              <a:rPr lang="cs-CZ" dirty="0"/>
              <a:t>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6948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acNuHu0Fdb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1588" y="1709738"/>
            <a:ext cx="8999537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8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Produkt cestovního ruchu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677334" y="1981200"/>
            <a:ext cx="9669824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3600" dirty="0">
                <a:solidFill>
                  <a:schemeClr val="accent1"/>
                </a:solidFill>
              </a:rPr>
              <a:t>Co je tedy prodáváno?</a:t>
            </a:r>
          </a:p>
          <a:p>
            <a:pPr eaLnBrk="1" hangingPunct="1">
              <a:lnSpc>
                <a:spcPct val="100000"/>
              </a:lnSpc>
            </a:pPr>
            <a:endParaRPr lang="cs-CZ" altLang="cs-CZ" sz="2800" dirty="0"/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Destinace v prostorovém pojetí (Krkonoše)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/>
              <a:t>Typ dovolené (sjezdové lyžování, cykloturistika, …)</a:t>
            </a:r>
          </a:p>
          <a:p>
            <a:pPr eaLnBrk="1" hangingPunct="1">
              <a:lnSpc>
                <a:spcPct val="120000"/>
              </a:lnSpc>
            </a:pPr>
            <a:endParaRPr lang="cs-CZ" altLang="cs-CZ" sz="2800" dirty="0"/>
          </a:p>
          <a:p>
            <a:pPr algn="ctr" eaLnBrk="1" hangingPunct="1">
              <a:lnSpc>
                <a:spcPct val="120000"/>
              </a:lnSpc>
            </a:pPr>
            <a:r>
              <a:rPr lang="cs-CZ" altLang="cs-CZ" sz="2800" dirty="0"/>
              <a:t>destinace x témata?</a:t>
            </a:r>
          </a:p>
          <a:p>
            <a:pPr>
              <a:lnSpc>
                <a:spcPct val="120000"/>
              </a:lnSpc>
            </a:pPr>
            <a:endParaRPr lang="cs-CZ" altLang="cs-CZ" sz="2800" dirty="0"/>
          </a:p>
          <a:p>
            <a:pPr algn="ctr">
              <a:lnSpc>
                <a:spcPct val="120000"/>
              </a:lnSpc>
            </a:pPr>
            <a:r>
              <a:rPr lang="cs-CZ" altLang="cs-CZ" sz="2800" dirty="0"/>
              <a:t>Mnoha vrstevnost produktu cestovního ruchu</a:t>
            </a:r>
          </a:p>
        </p:txBody>
      </p:sp>
    </p:spTree>
    <p:extLst>
      <p:ext uri="{BB962C8B-B14F-4D97-AF65-F5344CB8AC3E}">
        <p14:creationId xmlns:p14="http://schemas.microsoft.com/office/powerpoint/2010/main" val="16979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Produkt cestovního ruchu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3579" y="2276872"/>
            <a:ext cx="5762461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cs-CZ" sz="2800" dirty="0"/>
              <a:t>Problém je však definice destinace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dirty="0"/>
              <a:t>Čím vzdálenější je cíl cesty, tím šířeji je destinace definována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dirty="0"/>
              <a:t>Čím úžeji je definován důvod cesty, tím menší je destinace</a:t>
            </a:r>
            <a:endParaRPr lang="cs-CZ" sz="2800" dirty="0">
              <a:solidFill>
                <a:schemeClr val="accent1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cs-CZ" sz="2800" dirty="0">
                <a:solidFill>
                  <a:schemeClr val="accent1"/>
                </a:solidFill>
              </a:rPr>
              <a:t>Diferenciace produktu podle cílových trhů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1600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2272320"/>
            <a:ext cx="3089275" cy="3590107"/>
          </a:xfrm>
          <a:noFill/>
        </p:spPr>
      </p:pic>
    </p:spTree>
    <p:extLst>
      <p:ext uri="{BB962C8B-B14F-4D97-AF65-F5344CB8AC3E}">
        <p14:creationId xmlns:p14="http://schemas.microsoft.com/office/powerpoint/2010/main" val="15454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51384" y="1866278"/>
          <a:ext cx="10657184" cy="17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51384" y="2543451"/>
          <a:ext cx="10657184" cy="395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1384" y="1004504"/>
            <a:ext cx="91232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bmk="_Toc412194555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Proces marketingového řízení destinace</a:t>
            </a:r>
            <a:endParaRPr lang="cs-CZ" altLang="cs-CZ" sz="2000" dirty="0">
              <a:solidFill>
                <a:schemeClr val="accent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115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53745" y="6126126"/>
            <a:ext cx="13099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Pramen: Vlastní schéma</a:t>
            </a:r>
            <a:endParaRPr lang="cs-CZ" alt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3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Analýza konkurence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Cílem analýzy konkurence je odlišit nabídku destinace od nabídek konkurence</a:t>
            </a:r>
          </a:p>
          <a:p>
            <a:endParaRPr lang="cs-CZ" altLang="cs-CZ" sz="2800" dirty="0"/>
          </a:p>
          <a:p>
            <a:r>
              <a:rPr lang="cs-CZ" altLang="cs-CZ" sz="2800" dirty="0"/>
              <a:t>V první řadě musíme naši konkurenci identifikovat – destinace, které nabízí podobné produkty, zaměřují se na tytéž segmenty a geografické oblasti.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Východiska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accent1"/>
                </a:solidFill>
              </a:rPr>
              <a:t>Co je to marketing</a:t>
            </a:r>
            <a:r>
              <a:rPr lang="cs-CZ" altLang="cs-CZ" dirty="0" smtClean="0">
                <a:solidFill>
                  <a:schemeClr val="accent1"/>
                </a:solidFill>
              </a:rPr>
              <a:t>?</a:t>
            </a:r>
          </a:p>
          <a:p>
            <a:pPr marL="72000" indent="0" eaLnBrk="1" hangingPunct="1">
              <a:buNone/>
            </a:pPr>
            <a:endParaRPr lang="cs-CZ" altLang="cs-CZ" dirty="0">
              <a:solidFill>
                <a:schemeClr val="accent1"/>
              </a:solidFill>
            </a:endParaRPr>
          </a:p>
          <a:p>
            <a:pPr marL="72000" indent="0" eaLnBrk="1" hangingPunct="1">
              <a:buNone/>
            </a:pPr>
            <a:r>
              <a:rPr lang="cs-CZ" altLang="cs-CZ" dirty="0" smtClean="0">
                <a:solidFill>
                  <a:schemeClr val="accent1"/>
                </a:solidFill>
              </a:rPr>
              <a:t>Po přednášce byste měli znát odpovědi na následující otázky:</a:t>
            </a:r>
            <a:endParaRPr lang="cs-CZ" altLang="cs-CZ" dirty="0">
              <a:solidFill>
                <a:schemeClr val="accent1"/>
              </a:solidFill>
            </a:endParaRPr>
          </a:p>
          <a:p>
            <a:pPr eaLnBrk="1" hangingPunct="1"/>
            <a:r>
              <a:rPr lang="cs-CZ" altLang="cs-CZ" sz="2000" dirty="0" smtClean="0"/>
              <a:t>Jak </a:t>
            </a:r>
            <a:r>
              <a:rPr lang="cs-CZ" altLang="cs-CZ" sz="2000" dirty="0"/>
              <a:t>chápeme </a:t>
            </a:r>
            <a:r>
              <a:rPr lang="cs-CZ" altLang="cs-CZ" sz="2000" dirty="0" smtClean="0"/>
              <a:t>destinační marketing? </a:t>
            </a:r>
            <a:r>
              <a:rPr lang="cs-CZ" altLang="cs-CZ" sz="2000" dirty="0"/>
              <a:t>Má nějaká specifika?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050" dirty="0"/>
          </a:p>
          <a:p>
            <a:pPr eaLnBrk="1" hangingPunct="1"/>
            <a:r>
              <a:rPr lang="cs-CZ" altLang="cs-CZ" sz="2000" dirty="0"/>
              <a:t>Co je produktem v případě destinačního marketingu?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1050" dirty="0"/>
          </a:p>
          <a:p>
            <a:pPr eaLnBrk="1" hangingPunct="1"/>
            <a:r>
              <a:rPr lang="cs-CZ" altLang="cs-CZ" sz="2000" dirty="0" smtClean="0"/>
              <a:t>Co vše zahrnuje proces marketingového řízení destinace? Co vše obsahuje marketingová strategie?</a:t>
            </a:r>
            <a:endParaRPr lang="cs-CZ" altLang="cs-CZ" sz="2000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42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Geografická konkurence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276872"/>
            <a:ext cx="8832850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Produktová konkurence</a:t>
            </a: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215" y="2348880"/>
            <a:ext cx="8459787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konkurenci zjišťujeme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66179" y="2348880"/>
            <a:ext cx="10776428" cy="4114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altLang="cs-CZ" sz="2800" dirty="0"/>
              <a:t>Jaké jsou její silné a slabé stránky.</a:t>
            </a:r>
          </a:p>
          <a:p>
            <a:pPr>
              <a:spcBef>
                <a:spcPts val="1800"/>
              </a:spcBef>
            </a:pPr>
            <a:r>
              <a:rPr lang="cs-CZ" altLang="cs-CZ" sz="2800" dirty="0"/>
              <a:t>Jaké má marketingové cíle, vize a strategie.</a:t>
            </a:r>
          </a:p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chemeClr val="hlink"/>
                </a:solidFill>
              </a:rPr>
              <a:t>Jaké nabízí produkty.</a:t>
            </a:r>
          </a:p>
          <a:p>
            <a:pPr>
              <a:spcBef>
                <a:spcPts val="1800"/>
              </a:spcBef>
            </a:pPr>
            <a:r>
              <a:rPr lang="cs-CZ" altLang="cs-CZ" sz="2800" dirty="0">
                <a:solidFill>
                  <a:schemeClr val="hlink"/>
                </a:solidFill>
              </a:rPr>
              <a:t>Na jaké segmenty trhu se zaměřuje.</a:t>
            </a:r>
          </a:p>
          <a:p>
            <a:pPr>
              <a:spcBef>
                <a:spcPts val="1800"/>
              </a:spcBef>
            </a:pPr>
            <a:r>
              <a:rPr lang="cs-CZ" altLang="cs-CZ" sz="2800" dirty="0"/>
              <a:t>Jaká je její organizační struktura.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poptávky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1" y="2132856"/>
            <a:ext cx="10776428" cy="4114800"/>
          </a:xfrm>
        </p:spPr>
        <p:txBody>
          <a:bodyPr>
            <a:normAutofit/>
          </a:bodyPr>
          <a:lstStyle/>
          <a:p>
            <a:r>
              <a:rPr lang="cs-CZ" sz="3200" dirty="0"/>
              <a:t>Objem a struktura</a:t>
            </a:r>
          </a:p>
          <a:p>
            <a:r>
              <a:rPr lang="cs-CZ" sz="3200" dirty="0"/>
              <a:t>Spotřební chování a preference</a:t>
            </a:r>
          </a:p>
          <a:p>
            <a:r>
              <a:rPr lang="cs-CZ" sz="3200" dirty="0"/>
              <a:t>Rozhodovací proces</a:t>
            </a:r>
          </a:p>
          <a:p>
            <a:r>
              <a:rPr lang="cs-CZ" sz="3200" dirty="0"/>
              <a:t>Poptávkové trendy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6023992" y="4581128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462801" y="5431402"/>
            <a:ext cx="3698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/>
                </a:solidFill>
              </a:rPr>
              <a:t>Segmentace trhu</a:t>
            </a:r>
          </a:p>
        </p:txBody>
      </p:sp>
    </p:spTree>
    <p:extLst>
      <p:ext uri="{BB962C8B-B14F-4D97-AF65-F5344CB8AC3E}">
        <p14:creationId xmlns:p14="http://schemas.microsoft.com/office/powerpoint/2010/main" val="256482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50" y="2348880"/>
            <a:ext cx="10601125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800" dirty="0"/>
              <a:t>Cílem je vytvořit produktový mix destinace </a:t>
            </a:r>
          </a:p>
          <a:p>
            <a:pPr lvl="1">
              <a:spcBef>
                <a:spcPts val="1800"/>
              </a:spcBef>
            </a:pPr>
            <a:r>
              <a:rPr lang="cs-CZ" sz="2400" dirty="0"/>
              <a:t>Marketingová téma podpořená konkrétními programy a turistickými balíčky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Základním předpokladem je identifikace USP (</a:t>
            </a:r>
            <a:r>
              <a:rPr lang="cs-CZ" sz="2800" dirty="0" err="1"/>
              <a:t>unique</a:t>
            </a:r>
            <a:r>
              <a:rPr lang="cs-CZ" sz="2800" dirty="0"/>
              <a:t> </a:t>
            </a:r>
            <a:r>
              <a:rPr lang="cs-CZ" sz="2800" dirty="0" err="1"/>
              <a:t>selling</a:t>
            </a:r>
            <a:r>
              <a:rPr lang="cs-CZ" sz="2800" dirty="0"/>
              <a:t> </a:t>
            </a:r>
            <a:r>
              <a:rPr lang="cs-CZ" sz="2800" dirty="0" err="1"/>
              <a:t>proposition</a:t>
            </a:r>
            <a:r>
              <a:rPr lang="cs-CZ" sz="2800" dirty="0"/>
              <a:t>) destinace   </a:t>
            </a:r>
          </a:p>
          <a:p>
            <a:pPr>
              <a:spcBef>
                <a:spcPts val="1800"/>
              </a:spcBef>
            </a:pPr>
            <a:r>
              <a:rPr lang="cs-CZ" sz="2800" dirty="0"/>
              <a:t>Identifikace konkurenčních výhod (co budu komunikovat)</a:t>
            </a:r>
          </a:p>
          <a:p>
            <a:pPr lvl="1"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8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Analýza organizace cestovního ruchu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cs-CZ" altLang="cs-CZ" sz="2800" dirty="0"/>
              <a:t>Funkční organizace cestovního ruchu je nutnou podmínkou pro realizaci marketingové strategie</a:t>
            </a:r>
          </a:p>
          <a:p>
            <a:pPr>
              <a:spcBef>
                <a:spcPts val="2400"/>
              </a:spcBef>
            </a:pPr>
            <a:r>
              <a:rPr lang="cs-CZ" altLang="cs-CZ" sz="2800" dirty="0"/>
              <a:t>Nutno vyhodnocovat efektivitu aktivit DMO, vč. marketingových aktivit</a:t>
            </a:r>
          </a:p>
          <a:p>
            <a:pPr>
              <a:spcBef>
                <a:spcPts val="2400"/>
              </a:spcBef>
            </a:pPr>
            <a:r>
              <a:rPr lang="cs-CZ" altLang="cs-CZ" sz="2800" dirty="0"/>
              <a:t>Jak úspěšné byly zvolené nástroje (co mi přináší účast na veletrzích CR, jaké dopady měla TV kampaň, využívá někdo mé tiskové zprávy,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51384" y="1866278"/>
          <a:ext cx="10657184" cy="17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51384" y="2543451"/>
          <a:ext cx="10657184" cy="395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1384" y="1004504"/>
            <a:ext cx="912321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bmk="_Toc412194555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rPr>
              <a:t>Proces marketingového řízení destinace</a:t>
            </a:r>
            <a:endParaRPr lang="cs-CZ" altLang="cs-CZ" sz="2000" dirty="0">
              <a:solidFill>
                <a:schemeClr val="accent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115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53745" y="6126126"/>
            <a:ext cx="13099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Pramen: Vlastní schéma</a:t>
            </a:r>
            <a:endParaRPr lang="cs-CZ" altLang="cs-CZ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00808"/>
            <a:ext cx="2147392" cy="21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61861" y="203113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03912" y="715693"/>
            <a:ext cx="259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Funkce/technická specifikace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400256" y="95069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Design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624392" y="2060847"/>
            <a:ext cx="97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Brand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984432" y="2499640"/>
            <a:ext cx="1754006" cy="866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Komunikace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 err="1"/>
              <a:t>Influenceři</a:t>
            </a:r>
            <a:endParaRPr lang="cs-CZ" sz="1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871864" y="3036671"/>
            <a:ext cx="1872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Dostupnost/distribuce</a:t>
            </a:r>
          </a:p>
        </p:txBody>
      </p:sp>
      <p:pic>
        <p:nvPicPr>
          <p:cNvPr id="1028" name="Picture 4" descr="VÃ½sledek obrÃ¡zku pro marketingovÃ½ 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2" y="1368450"/>
            <a:ext cx="2954256" cy="2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marketingovÃ½ m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4" y="4077072"/>
            <a:ext cx="2892993" cy="27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ek obrÃ¡zku pro marketingovÃ½ mix 8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411540"/>
            <a:ext cx="4689475" cy="22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7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 smtClean="0">
                <a:solidFill>
                  <a:schemeClr val="accent1"/>
                </a:solidFill>
              </a:rPr>
              <a:t>Znáte odpovědi </a:t>
            </a:r>
            <a:r>
              <a:rPr lang="cs-CZ" altLang="cs-CZ" dirty="0">
                <a:solidFill>
                  <a:schemeClr val="accent1"/>
                </a:solidFill>
              </a:rPr>
              <a:t>na následující </a:t>
            </a:r>
            <a:r>
              <a:rPr lang="cs-CZ" altLang="cs-CZ" dirty="0" smtClean="0">
                <a:solidFill>
                  <a:schemeClr val="accent1"/>
                </a:solidFill>
              </a:rPr>
              <a:t>otázky?</a:t>
            </a:r>
            <a:endParaRPr lang="cs-CZ" altLang="cs-CZ" dirty="0">
              <a:solidFill>
                <a:schemeClr val="accent1"/>
              </a:solidFill>
            </a:endParaRPr>
          </a:p>
          <a:p>
            <a:r>
              <a:rPr lang="cs-CZ" altLang="cs-CZ" dirty="0"/>
              <a:t>Jak chápeme destinační marketing? Má nějaká specifika?</a:t>
            </a:r>
          </a:p>
          <a:p>
            <a:pPr>
              <a:buNone/>
            </a:pPr>
            <a:endParaRPr lang="cs-CZ" altLang="cs-CZ" sz="1200" dirty="0"/>
          </a:p>
          <a:p>
            <a:r>
              <a:rPr lang="cs-CZ" altLang="cs-CZ" dirty="0"/>
              <a:t>Co je produktem v případě destinačního marketingu?</a:t>
            </a:r>
          </a:p>
          <a:p>
            <a:pPr>
              <a:buNone/>
            </a:pPr>
            <a:endParaRPr lang="cs-CZ" altLang="cs-CZ" sz="1200" dirty="0"/>
          </a:p>
          <a:p>
            <a:r>
              <a:rPr lang="cs-CZ" altLang="cs-CZ" dirty="0"/>
              <a:t>Co vše zahrnuje proces marketingového řízení destinace? Co vše obsahuje marketingová strategie?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3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0"/>
            <a:ext cx="11280576" cy="690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Specifika destinačního marketingu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88903" y="1556792"/>
            <a:ext cx="10784297" cy="44367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cs-CZ" altLang="cs-CZ" sz="3000" dirty="0"/>
              <a:t>Povaha produktu cestovního ruchu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altLang="cs-CZ" sz="3000" dirty="0"/>
          </a:p>
          <a:p>
            <a:pPr marL="457200" indent="-457200">
              <a:lnSpc>
                <a:spcPct val="120000"/>
              </a:lnSpc>
            </a:pPr>
            <a:r>
              <a:rPr lang="cs-CZ" altLang="cs-CZ" sz="2600" dirty="0">
                <a:solidFill>
                  <a:schemeClr val="accent1"/>
                </a:solidFill>
              </a:rPr>
              <a:t>Produkt je nehmatatelný</a:t>
            </a:r>
          </a:p>
          <a:p>
            <a:pPr marL="252000" lvl="1" indent="0">
              <a:lnSpc>
                <a:spcPct val="120000"/>
              </a:lnSpc>
              <a:buNone/>
            </a:pPr>
            <a:r>
              <a:rPr lang="cs-CZ" altLang="cs-CZ" dirty="0"/>
              <a:t>	Nemá jasně dané hranice a je velmi proměnlivý	</a:t>
            </a:r>
            <a:endParaRPr lang="cs-CZ" altLang="cs-CZ" sz="18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20000"/>
              </a:lnSpc>
            </a:pPr>
            <a:r>
              <a:rPr lang="cs-CZ" altLang="cs-CZ" sz="2600" dirty="0">
                <a:solidFill>
                  <a:schemeClr val="accent1"/>
                </a:solidFill>
              </a:rPr>
              <a:t>Produkt je neskladovatelný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/>
              <a:t>	</a:t>
            </a:r>
            <a:r>
              <a:rPr lang="cs-CZ" altLang="cs-CZ" sz="2000" dirty="0"/>
              <a:t>Význam </a:t>
            </a:r>
            <a:r>
              <a:rPr lang="cs-CZ" altLang="cs-CZ" sz="2000" dirty="0" err="1"/>
              <a:t>yield</a:t>
            </a:r>
            <a:r>
              <a:rPr lang="cs-CZ" altLang="cs-CZ" sz="2000" dirty="0"/>
              <a:t> managementu</a:t>
            </a:r>
          </a:p>
          <a:p>
            <a:pPr marL="457200" indent="-457200">
              <a:lnSpc>
                <a:spcPct val="120000"/>
              </a:lnSpc>
            </a:pPr>
            <a:r>
              <a:rPr lang="cs-CZ" altLang="cs-CZ" sz="2600" dirty="0">
                <a:solidFill>
                  <a:schemeClr val="accent1"/>
                </a:solidFill>
              </a:rPr>
              <a:t>Produkt je neoddělitelný od osoby poskytovatele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/>
              <a:t>	</a:t>
            </a:r>
            <a:r>
              <a:rPr lang="cs-CZ" altLang="cs-CZ" sz="2000" dirty="0"/>
              <a:t>Místo aby produkt putoval za klientem, zákazník přijíždí za produktem (distribuce 	produktu)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sz="2200" dirty="0"/>
              <a:t>	</a:t>
            </a:r>
            <a:r>
              <a:rPr lang="cs-CZ" altLang="cs-CZ" sz="2000" dirty="0"/>
              <a:t>Význam lidské složky při poskytování služeb</a:t>
            </a:r>
          </a:p>
          <a:p>
            <a:pPr marL="457200" indent="-457200">
              <a:lnSpc>
                <a:spcPct val="120000"/>
              </a:lnSpc>
            </a:pPr>
            <a:r>
              <a:rPr lang="cs-CZ" altLang="cs-CZ" sz="2600" dirty="0">
                <a:solidFill>
                  <a:schemeClr val="accent1"/>
                </a:solidFill>
              </a:rPr>
              <a:t>Produkt je heterogenní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altLang="cs-CZ" dirty="0"/>
              <a:t>	</a:t>
            </a:r>
            <a:r>
              <a:rPr lang="cs-CZ" altLang="cs-CZ" sz="2200" dirty="0"/>
              <a:t>Je souborem dílčích služeb, nejde o výsledek výrobního procesu jednoho subjektu</a:t>
            </a:r>
          </a:p>
          <a:p>
            <a:pPr lvl="2" eaLnBrk="1" hangingPunct="1">
              <a:lnSpc>
                <a:spcPct val="12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02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/>
              <a:t>Charakteristiky služeb v cestovním ruchu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Zvýšená míra emociálních a iracionálních faktorů při koupi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Velký vliv „</a:t>
            </a:r>
            <a:r>
              <a:rPr lang="cs-CZ" altLang="cs-CZ" sz="3200" dirty="0" err="1"/>
              <a:t>word</a:t>
            </a:r>
            <a:r>
              <a:rPr lang="cs-CZ" altLang="cs-CZ" sz="3200" dirty="0"/>
              <a:t> </a:t>
            </a:r>
            <a:r>
              <a:rPr lang="cs-CZ" altLang="cs-CZ" sz="3200" dirty="0" err="1"/>
              <a:t>of</a:t>
            </a:r>
            <a:r>
              <a:rPr lang="cs-CZ" altLang="cs-CZ" sz="3200" dirty="0"/>
              <a:t> </a:t>
            </a:r>
            <a:r>
              <a:rPr lang="cs-CZ" altLang="cs-CZ" sz="3200" dirty="0" err="1"/>
              <a:t>mouth</a:t>
            </a:r>
            <a:r>
              <a:rPr lang="cs-CZ" altLang="cs-CZ" sz="3200" dirty="0"/>
              <a:t>“ efektu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Rostoucí nároky jedinečnost nabídky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Cestovní ruch je více než jiná odvětví určován nabídkou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Důležitost image při koupi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Nízká míra kontroly nad kvalitou služeb</a:t>
            </a:r>
          </a:p>
          <a:p>
            <a:pPr eaLnBrk="1" hangingPunct="1">
              <a:spcBef>
                <a:spcPts val="1800"/>
              </a:spcBef>
            </a:pPr>
            <a:r>
              <a:rPr lang="cs-CZ" altLang="cs-CZ" sz="3200" dirty="0"/>
              <a:t>Vysoká míra využívání informačních technologií</a:t>
            </a:r>
          </a:p>
          <a:p>
            <a:pPr marL="0" indent="0"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894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Specifika destinačního marketingu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3200" dirty="0"/>
              <a:t>Cíle destinačního marketingu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2400" dirty="0"/>
              <a:t> maximalizace návštěvnosti ???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2400" dirty="0"/>
              <a:t> problém </a:t>
            </a:r>
            <a:r>
              <a:rPr lang="cs-CZ" altLang="cs-CZ" sz="2400" dirty="0">
                <a:solidFill>
                  <a:schemeClr val="accent1"/>
                </a:solidFill>
              </a:rPr>
              <a:t>efektu turistické pasti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2400" dirty="0">
                <a:solidFill>
                  <a:schemeClr val="folHlink"/>
                </a:solidFill>
              </a:rPr>
              <a:t> </a:t>
            </a:r>
            <a:r>
              <a:rPr lang="cs-CZ" altLang="cs-CZ" sz="2400" dirty="0"/>
              <a:t>usměrňování poptávky (v prostoru a čase)</a:t>
            </a:r>
            <a:endParaRPr lang="cs-CZ" altLang="cs-CZ" sz="2400" dirty="0">
              <a:solidFill>
                <a:schemeClr val="folHlink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879976" y="4221088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295801" y="5229201"/>
            <a:ext cx="398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Návštěvnický management</a:t>
            </a:r>
          </a:p>
        </p:txBody>
      </p:sp>
    </p:spTree>
    <p:extLst>
      <p:ext uri="{BB962C8B-B14F-4D97-AF65-F5344CB8AC3E}">
        <p14:creationId xmlns:p14="http://schemas.microsoft.com/office/powerpoint/2010/main" val="31654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Produkt cestovního ruchu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dirty="0"/>
              <a:t>Proč přijíždí turista do určité destinace?</a:t>
            </a:r>
          </a:p>
          <a:p>
            <a:pPr eaLnBrk="1" hangingPunct="1"/>
            <a:r>
              <a:rPr lang="cs-CZ" altLang="cs-CZ" sz="2400" dirty="0"/>
              <a:t>poznání</a:t>
            </a:r>
          </a:p>
          <a:p>
            <a:pPr eaLnBrk="1" hangingPunct="1"/>
            <a:r>
              <a:rPr lang="cs-CZ" altLang="cs-CZ" sz="2400" dirty="0"/>
              <a:t>relaxace</a:t>
            </a:r>
          </a:p>
          <a:p>
            <a:pPr eaLnBrk="1" hangingPunct="1"/>
            <a:r>
              <a:rPr lang="cs-CZ" altLang="cs-CZ" sz="2400" dirty="0"/>
              <a:t>sportovní aktivity</a:t>
            </a:r>
          </a:p>
          <a:p>
            <a:pPr eaLnBrk="1" hangingPunct="1"/>
            <a:r>
              <a:rPr lang="cs-CZ" altLang="cs-CZ" sz="2400" dirty="0"/>
              <a:t>něco nového se naučit, aj.</a:t>
            </a:r>
          </a:p>
          <a:p>
            <a:pPr eaLnBrk="1" hangingPunct="1"/>
            <a:r>
              <a:rPr lang="cs-CZ" altLang="cs-CZ" sz="2400" dirty="0"/>
              <a:t>setkat s přáteli, známými nebo poznat někoho nového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1200" b="1" dirty="0">
                <a:solidFill>
                  <a:schemeClr val="folHlink"/>
                </a:solidFill>
              </a:rPr>
              <a:t>			</a:t>
            </a:r>
            <a:r>
              <a:rPr lang="cs-CZ" altLang="cs-CZ" sz="4000" b="1" dirty="0">
                <a:solidFill>
                  <a:schemeClr val="folHlink"/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4000" b="1" dirty="0">
                <a:solidFill>
                  <a:schemeClr val="accent1"/>
                </a:solidFill>
              </a:rPr>
              <a:t>Zážitek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83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836712"/>
            <a:ext cx="7158037" cy="752475"/>
          </a:xfrm>
        </p:spPr>
        <p:txBody>
          <a:bodyPr/>
          <a:lstStyle/>
          <a:p>
            <a:pPr eaLnBrk="1" hangingPunct="1"/>
            <a:r>
              <a:rPr lang="cs-CZ" altLang="cs-CZ" dirty="0"/>
              <a:t>Zážitek vzniká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662633" y="2068612"/>
            <a:ext cx="7661275" cy="37750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Spotřebou služeb cestovního ruchu v destinaci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Návštěvou turistických atraktivit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Vzájemnou interakcí místních obyvatel a turistů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Genius loci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accent1"/>
                </a:solidFill>
              </a:rPr>
              <a:t>Základní kameny produktu CR</a:t>
            </a:r>
          </a:p>
        </p:txBody>
      </p:sp>
    </p:spTree>
    <p:extLst>
      <p:ext uri="{BB962C8B-B14F-4D97-AF65-F5344CB8AC3E}">
        <p14:creationId xmlns:p14="http://schemas.microsoft.com/office/powerpoint/2010/main" val="18835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4" y="0"/>
            <a:ext cx="11208568" cy="68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5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_muni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on_muni" id="{A171B59F-1B8B-4B99-AE73-9F82B5419D47}" vid="{51DB6526-A2E4-4506-AC12-DD3B0B6E300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Econ_muni</Template>
  <TotalTime>67</TotalTime>
  <Words>760</Words>
  <Application>Microsoft Office PowerPoint</Application>
  <PresentationFormat>Širokoúhlá obrazovka</PresentationFormat>
  <Paragraphs>183</Paragraphs>
  <Slides>28</Slides>
  <Notes>16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Times New Roman</vt:lpstr>
      <vt:lpstr>Wingdings</vt:lpstr>
      <vt:lpstr>Econ_muni</vt:lpstr>
      <vt:lpstr>Koncept marketingové strategie</vt:lpstr>
      <vt:lpstr>Východiska</vt:lpstr>
      <vt:lpstr>Prezentace aplikace PowerPoint</vt:lpstr>
      <vt:lpstr>Specifika destinačního marketingu</vt:lpstr>
      <vt:lpstr>Charakteristiky služeb v cestovním ruchu</vt:lpstr>
      <vt:lpstr>Specifika destinačního marketingu</vt:lpstr>
      <vt:lpstr>Produkt cestovního ruchu</vt:lpstr>
      <vt:lpstr>Zážitek vzniká</vt:lpstr>
      <vt:lpstr>Prezentace aplikace PowerPoint</vt:lpstr>
      <vt:lpstr>Prezentace aplikace PowerPoint</vt:lpstr>
      <vt:lpstr>Produkt cestovního ruchu</vt:lpstr>
      <vt:lpstr>Produkt cestovního ruchu</vt:lpstr>
      <vt:lpstr>Destinace</vt:lpstr>
      <vt:lpstr>Prezentace aplikace PowerPoint</vt:lpstr>
      <vt:lpstr>Prezentace aplikace PowerPoint</vt:lpstr>
      <vt:lpstr>Produkt cestovního ruchu</vt:lpstr>
      <vt:lpstr>Produkt cestovního ruchu</vt:lpstr>
      <vt:lpstr>Prezentace aplikace PowerPoint</vt:lpstr>
      <vt:lpstr>Analýza konkurence</vt:lpstr>
      <vt:lpstr>Geografická konkurence</vt:lpstr>
      <vt:lpstr>Produktová konkurence</vt:lpstr>
      <vt:lpstr>O konkurenci zjišťujeme</vt:lpstr>
      <vt:lpstr>Analýza poptávky</vt:lpstr>
      <vt:lpstr>Analýza nabídky</vt:lpstr>
      <vt:lpstr>Analýza organizace cestovního ruchu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 marketingové strategie</dc:title>
  <dc:creator>Martin Šauer</dc:creator>
  <cp:lastModifiedBy>Martin Šauer</cp:lastModifiedBy>
  <cp:revision>5</cp:revision>
  <dcterms:created xsi:type="dcterms:W3CDTF">2020-09-30T21:10:23Z</dcterms:created>
  <dcterms:modified xsi:type="dcterms:W3CDTF">2020-10-05T11:26:57Z</dcterms:modified>
</cp:coreProperties>
</file>