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56" r:id="rId2"/>
    <p:sldId id="258" r:id="rId3"/>
    <p:sldId id="257" r:id="rId4"/>
    <p:sldId id="259" r:id="rId5"/>
    <p:sldId id="260" r:id="rId6"/>
    <p:sldId id="280" r:id="rId7"/>
    <p:sldId id="261" r:id="rId8"/>
    <p:sldId id="262" r:id="rId9"/>
    <p:sldId id="264" r:id="rId10"/>
    <p:sldId id="265" r:id="rId11"/>
    <p:sldId id="266" r:id="rId12"/>
    <p:sldId id="268" r:id="rId13"/>
    <p:sldId id="267" r:id="rId14"/>
    <p:sldId id="263" r:id="rId15"/>
    <p:sldId id="270" r:id="rId16"/>
    <p:sldId id="274" r:id="rId17"/>
    <p:sldId id="272" r:id="rId18"/>
    <p:sldId id="276" r:id="rId19"/>
    <p:sldId id="273" r:id="rId20"/>
    <p:sldId id="278" r:id="rId21"/>
    <p:sldId id="277" r:id="rId22"/>
    <p:sldId id="279" r:id="rId23"/>
  </p:sldIdLst>
  <p:sldSz cx="12192000"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ndřej Špetík" initials="OŠ" lastIdx="2" clrIdx="0">
    <p:extLst>
      <p:ext uri="{19B8F6BF-5375-455C-9EA6-DF929625EA0E}">
        <p15:presenceInfo xmlns:p15="http://schemas.microsoft.com/office/powerpoint/2012/main" userId="S::405154@muni.cz::9f031316-d7f0-4746-9b26-14e4a5ffd1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6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36F4E7-6153-4C59-8C26-34CF0520477B}" v="176" dt="2021-09-21T13:29:25.011"/>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3784" autoAdjust="0"/>
  </p:normalViewPr>
  <p:slideViewPr>
    <p:cSldViewPr snapToGrid="0">
      <p:cViewPr varScale="1">
        <p:scale>
          <a:sx n="95" d="100"/>
          <a:sy n="95" d="100"/>
        </p:scale>
        <p:origin x="1134" y="9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ndřej Špetík" userId="9f031316-d7f0-4746-9b26-14e4a5ffd150" providerId="ADAL" clId="{251D8942-9FF5-4ED5-BCBB-EDD6623BC851}"/>
    <pc:docChg chg="undo redo custSel modSld">
      <pc:chgData name="Ondřej Špetík" userId="9f031316-d7f0-4746-9b26-14e4a5ffd150" providerId="ADAL" clId="{251D8942-9FF5-4ED5-BCBB-EDD6623BC851}" dt="2021-08-25T18:18:19.302" v="5" actId="6549"/>
      <pc:docMkLst>
        <pc:docMk/>
      </pc:docMkLst>
      <pc:sldChg chg="modSp mod">
        <pc:chgData name="Ondřej Špetík" userId="9f031316-d7f0-4746-9b26-14e4a5ffd150" providerId="ADAL" clId="{251D8942-9FF5-4ED5-BCBB-EDD6623BC851}" dt="2021-08-25T18:16:58.630" v="0" actId="1076"/>
        <pc:sldMkLst>
          <pc:docMk/>
          <pc:sldMk cId="3632481602" sldId="259"/>
        </pc:sldMkLst>
        <pc:picChg chg="mod">
          <ac:chgData name="Ondřej Špetík" userId="9f031316-d7f0-4746-9b26-14e4a5ffd150" providerId="ADAL" clId="{251D8942-9FF5-4ED5-BCBB-EDD6623BC851}" dt="2021-08-25T18:16:58.630" v="0" actId="1076"/>
          <ac:picMkLst>
            <pc:docMk/>
            <pc:sldMk cId="3632481602" sldId="259"/>
            <ac:picMk id="6" creationId="{DF05AABE-07D3-4DF9-9B73-61EFC0E97093}"/>
          </ac:picMkLst>
        </pc:picChg>
      </pc:sldChg>
      <pc:sldChg chg="modSp mod">
        <pc:chgData name="Ondřej Špetík" userId="9f031316-d7f0-4746-9b26-14e4a5ffd150" providerId="ADAL" clId="{251D8942-9FF5-4ED5-BCBB-EDD6623BC851}" dt="2021-08-25T18:17:59.272" v="3" actId="33524"/>
        <pc:sldMkLst>
          <pc:docMk/>
          <pc:sldMk cId="3218601235" sldId="267"/>
        </pc:sldMkLst>
        <pc:spChg chg="mod">
          <ac:chgData name="Ondřej Špetík" userId="9f031316-d7f0-4746-9b26-14e4a5ffd150" providerId="ADAL" clId="{251D8942-9FF5-4ED5-BCBB-EDD6623BC851}" dt="2021-08-25T18:17:59.272" v="3" actId="33524"/>
          <ac:spMkLst>
            <pc:docMk/>
            <pc:sldMk cId="3218601235" sldId="267"/>
            <ac:spMk id="5" creationId="{3DA70AE1-DCD5-49C5-AC44-194713B4D0C4}"/>
          </ac:spMkLst>
        </pc:spChg>
      </pc:sldChg>
      <pc:sldChg chg="modSp mod">
        <pc:chgData name="Ondřej Špetík" userId="9f031316-d7f0-4746-9b26-14e4a5ffd150" providerId="ADAL" clId="{251D8942-9FF5-4ED5-BCBB-EDD6623BC851}" dt="2021-08-25T18:18:19.302" v="5" actId="6549"/>
        <pc:sldMkLst>
          <pc:docMk/>
          <pc:sldMk cId="858161582" sldId="274"/>
        </pc:sldMkLst>
        <pc:spChg chg="mod">
          <ac:chgData name="Ondřej Špetík" userId="9f031316-d7f0-4746-9b26-14e4a5ffd150" providerId="ADAL" clId="{251D8942-9FF5-4ED5-BCBB-EDD6623BC851}" dt="2021-08-25T18:18:19.302" v="5" actId="6549"/>
          <ac:spMkLst>
            <pc:docMk/>
            <pc:sldMk cId="858161582" sldId="274"/>
            <ac:spMk id="5" creationId="{3DA70AE1-DCD5-49C5-AC44-194713B4D0C4}"/>
          </ac:spMkLst>
        </pc:spChg>
      </pc:sldChg>
    </pc:docChg>
  </pc:docChgLst>
  <pc:docChgLst>
    <pc:chgData name="Ondřej Špetík" userId="9f031316-d7f0-4746-9b26-14e4a5ffd150" providerId="ADAL" clId="{7836F4E7-6153-4C59-8C26-34CF0520477B}"/>
    <pc:docChg chg="undo redo custSel addSld delSld modSld">
      <pc:chgData name="Ondřej Špetík" userId="9f031316-d7f0-4746-9b26-14e4a5ffd150" providerId="ADAL" clId="{7836F4E7-6153-4C59-8C26-34CF0520477B}" dt="2021-09-22T13:00:03.557" v="1426" actId="790"/>
      <pc:docMkLst>
        <pc:docMk/>
      </pc:docMkLst>
      <pc:sldChg chg="modSp mod">
        <pc:chgData name="Ondřej Špetík" userId="9f031316-d7f0-4746-9b26-14e4a5ffd150" providerId="ADAL" clId="{7836F4E7-6153-4C59-8C26-34CF0520477B}" dt="2021-09-21T13:39:01.998" v="1264" actId="27636"/>
        <pc:sldMkLst>
          <pc:docMk/>
          <pc:sldMk cId="4119951041" sldId="257"/>
        </pc:sldMkLst>
        <pc:spChg chg="mod">
          <ac:chgData name="Ondřej Špetík" userId="9f031316-d7f0-4746-9b26-14e4a5ffd150" providerId="ADAL" clId="{7836F4E7-6153-4C59-8C26-34CF0520477B}" dt="2021-09-21T13:39:01.998" v="1264" actId="27636"/>
          <ac:spMkLst>
            <pc:docMk/>
            <pc:sldMk cId="4119951041" sldId="257"/>
            <ac:spMk id="5" creationId="{62AF6DBC-10BB-430A-9E6D-11F42A1936E7}"/>
          </ac:spMkLst>
        </pc:spChg>
      </pc:sldChg>
      <pc:sldChg chg="modSp mod">
        <pc:chgData name="Ondřej Špetík" userId="9f031316-d7f0-4746-9b26-14e4a5ffd150" providerId="ADAL" clId="{7836F4E7-6153-4C59-8C26-34CF0520477B}" dt="2021-09-22T12:40:17.591" v="1424" actId="20577"/>
        <pc:sldMkLst>
          <pc:docMk/>
          <pc:sldMk cId="1482429749" sldId="258"/>
        </pc:sldMkLst>
        <pc:spChg chg="mod">
          <ac:chgData name="Ondřej Špetík" userId="9f031316-d7f0-4746-9b26-14e4a5ffd150" providerId="ADAL" clId="{7836F4E7-6153-4C59-8C26-34CF0520477B}" dt="2021-09-22T12:40:17.591" v="1424" actId="20577"/>
          <ac:spMkLst>
            <pc:docMk/>
            <pc:sldMk cId="1482429749" sldId="258"/>
            <ac:spMk id="5" creationId="{A0B85264-31B3-437E-86FC-B858954BB253}"/>
          </ac:spMkLst>
        </pc:spChg>
      </pc:sldChg>
      <pc:sldChg chg="modSp mod modNotesTx">
        <pc:chgData name="Ondřej Špetík" userId="9f031316-d7f0-4746-9b26-14e4a5ffd150" providerId="ADAL" clId="{7836F4E7-6153-4C59-8C26-34CF0520477B}" dt="2021-09-22T12:53:23.498" v="1425" actId="20577"/>
        <pc:sldMkLst>
          <pc:docMk/>
          <pc:sldMk cId="630589927" sldId="261"/>
        </pc:sldMkLst>
        <pc:spChg chg="mod">
          <ac:chgData name="Ondřej Špetík" userId="9f031316-d7f0-4746-9b26-14e4a5ffd150" providerId="ADAL" clId="{7836F4E7-6153-4C59-8C26-34CF0520477B}" dt="2021-09-22T12:53:23.498" v="1425" actId="20577"/>
          <ac:spMkLst>
            <pc:docMk/>
            <pc:sldMk cId="630589927" sldId="261"/>
            <ac:spMk id="5" creationId="{FA06C428-3BF0-42DF-B967-CA24E5C2C648}"/>
          </ac:spMkLst>
        </pc:spChg>
      </pc:sldChg>
      <pc:sldChg chg="modSp mod">
        <pc:chgData name="Ondřej Špetík" userId="9f031316-d7f0-4746-9b26-14e4a5ffd150" providerId="ADAL" clId="{7836F4E7-6153-4C59-8C26-34CF0520477B}" dt="2021-09-22T08:02:52.530" v="1413" actId="20577"/>
        <pc:sldMkLst>
          <pc:docMk/>
          <pc:sldMk cId="1866064342" sldId="262"/>
        </pc:sldMkLst>
        <pc:spChg chg="mod">
          <ac:chgData name="Ondřej Špetík" userId="9f031316-d7f0-4746-9b26-14e4a5ffd150" providerId="ADAL" clId="{7836F4E7-6153-4C59-8C26-34CF0520477B}" dt="2021-09-22T08:02:52.530" v="1413" actId="20577"/>
          <ac:spMkLst>
            <pc:docMk/>
            <pc:sldMk cId="1866064342" sldId="262"/>
            <ac:spMk id="5" creationId="{3DA70AE1-DCD5-49C5-AC44-194713B4D0C4}"/>
          </ac:spMkLst>
        </pc:spChg>
      </pc:sldChg>
      <pc:sldChg chg="addSp modSp mod">
        <pc:chgData name="Ondřej Špetík" userId="9f031316-d7f0-4746-9b26-14e4a5ffd150" providerId="ADAL" clId="{7836F4E7-6153-4C59-8C26-34CF0520477B}" dt="2021-09-22T13:00:03.557" v="1426" actId="790"/>
        <pc:sldMkLst>
          <pc:docMk/>
          <pc:sldMk cId="942571642" sldId="263"/>
        </pc:sldMkLst>
        <pc:spChg chg="mod">
          <ac:chgData name="Ondřej Špetík" userId="9f031316-d7f0-4746-9b26-14e4a5ffd150" providerId="ADAL" clId="{7836F4E7-6153-4C59-8C26-34CF0520477B}" dt="2021-09-22T13:00:03.557" v="1426" actId="790"/>
          <ac:spMkLst>
            <pc:docMk/>
            <pc:sldMk cId="942571642" sldId="263"/>
            <ac:spMk id="5" creationId="{3DA70AE1-DCD5-49C5-AC44-194713B4D0C4}"/>
          </ac:spMkLst>
        </pc:spChg>
        <pc:picChg chg="add mod">
          <ac:chgData name="Ondřej Špetík" userId="9f031316-d7f0-4746-9b26-14e4a5ffd150" providerId="ADAL" clId="{7836F4E7-6153-4C59-8C26-34CF0520477B}" dt="2021-09-21T12:15:12.038" v="815" actId="1076"/>
          <ac:picMkLst>
            <pc:docMk/>
            <pc:sldMk cId="942571642" sldId="263"/>
            <ac:picMk id="6" creationId="{8F4F5378-FED8-410E-9160-698995C07D09}"/>
          </ac:picMkLst>
        </pc:picChg>
      </pc:sldChg>
      <pc:sldChg chg="modSp mod">
        <pc:chgData name="Ondřej Špetík" userId="9f031316-d7f0-4746-9b26-14e4a5ffd150" providerId="ADAL" clId="{7836F4E7-6153-4C59-8C26-34CF0520477B}" dt="2021-09-21T12:04:15.037" v="612" actId="313"/>
        <pc:sldMkLst>
          <pc:docMk/>
          <pc:sldMk cId="1258815880" sldId="264"/>
        </pc:sldMkLst>
        <pc:spChg chg="mod">
          <ac:chgData name="Ondřej Špetík" userId="9f031316-d7f0-4746-9b26-14e4a5ffd150" providerId="ADAL" clId="{7836F4E7-6153-4C59-8C26-34CF0520477B}" dt="2021-09-21T12:04:15.037" v="612" actId="313"/>
          <ac:spMkLst>
            <pc:docMk/>
            <pc:sldMk cId="1258815880" sldId="264"/>
            <ac:spMk id="5" creationId="{3DA70AE1-DCD5-49C5-AC44-194713B4D0C4}"/>
          </ac:spMkLst>
        </pc:spChg>
      </pc:sldChg>
      <pc:sldChg chg="addSp delSp modSp mod">
        <pc:chgData name="Ondřej Špetík" userId="9f031316-d7f0-4746-9b26-14e4a5ffd150" providerId="ADAL" clId="{7836F4E7-6153-4C59-8C26-34CF0520477B}" dt="2021-09-21T13:29:55.794" v="1262" actId="478"/>
        <pc:sldMkLst>
          <pc:docMk/>
          <pc:sldMk cId="861540341" sldId="265"/>
        </pc:sldMkLst>
        <pc:spChg chg="add mod">
          <ac:chgData name="Ondřej Špetík" userId="9f031316-d7f0-4746-9b26-14e4a5ffd150" providerId="ADAL" clId="{7836F4E7-6153-4C59-8C26-34CF0520477B}" dt="2021-09-21T12:54:41.404" v="1178"/>
          <ac:spMkLst>
            <pc:docMk/>
            <pc:sldMk cId="861540341" sldId="265"/>
            <ac:spMk id="8" creationId="{B1F76E63-12E5-4610-A1A9-985CCBFAF44B}"/>
          </ac:spMkLst>
        </pc:spChg>
        <pc:spChg chg="add mod">
          <ac:chgData name="Ondřej Špetík" userId="9f031316-d7f0-4746-9b26-14e4a5ffd150" providerId="ADAL" clId="{7836F4E7-6153-4C59-8C26-34CF0520477B}" dt="2021-09-21T12:54:41.404" v="1178"/>
          <ac:spMkLst>
            <pc:docMk/>
            <pc:sldMk cId="861540341" sldId="265"/>
            <ac:spMk id="9" creationId="{4E9EADA8-A799-4C87-B898-200B3B1F0534}"/>
          </ac:spMkLst>
        </pc:spChg>
        <pc:spChg chg="add mod">
          <ac:chgData name="Ondřej Špetík" userId="9f031316-d7f0-4746-9b26-14e4a5ffd150" providerId="ADAL" clId="{7836F4E7-6153-4C59-8C26-34CF0520477B}" dt="2021-09-21T12:54:53.065" v="1180"/>
          <ac:spMkLst>
            <pc:docMk/>
            <pc:sldMk cId="861540341" sldId="265"/>
            <ac:spMk id="11" creationId="{2B1EF2A2-E23F-4A5E-BB28-F317F126EF35}"/>
          </ac:spMkLst>
        </pc:spChg>
        <pc:spChg chg="add mod">
          <ac:chgData name="Ondřej Špetík" userId="9f031316-d7f0-4746-9b26-14e4a5ffd150" providerId="ADAL" clId="{7836F4E7-6153-4C59-8C26-34CF0520477B}" dt="2021-09-21T12:54:53.065" v="1180"/>
          <ac:spMkLst>
            <pc:docMk/>
            <pc:sldMk cId="861540341" sldId="265"/>
            <ac:spMk id="12" creationId="{739D0344-C25F-418B-961F-AD8BD4F8F598}"/>
          </ac:spMkLst>
        </pc:spChg>
        <pc:spChg chg="add del mod">
          <ac:chgData name="Ondřej Špetík" userId="9f031316-d7f0-4746-9b26-14e4a5ffd150" providerId="ADAL" clId="{7836F4E7-6153-4C59-8C26-34CF0520477B}" dt="2021-09-21T13:29:55.794" v="1262" actId="478"/>
          <ac:spMkLst>
            <pc:docMk/>
            <pc:sldMk cId="861540341" sldId="265"/>
            <ac:spMk id="14" creationId="{58F94F5C-7AA0-4193-AAC2-E66C66CFF9B7}"/>
          </ac:spMkLst>
        </pc:spChg>
        <pc:spChg chg="add mod">
          <ac:chgData name="Ondřej Špetík" userId="9f031316-d7f0-4746-9b26-14e4a5ffd150" providerId="ADAL" clId="{7836F4E7-6153-4C59-8C26-34CF0520477B}" dt="2021-09-21T13:29:47.282" v="1261" actId="20577"/>
          <ac:spMkLst>
            <pc:docMk/>
            <pc:sldMk cId="861540341" sldId="265"/>
            <ac:spMk id="16" creationId="{0C80DE25-7380-4D87-A31F-83E07D22E2DF}"/>
          </ac:spMkLst>
        </pc:spChg>
        <pc:grpChg chg="add mod">
          <ac:chgData name="Ondřej Špetík" userId="9f031316-d7f0-4746-9b26-14e4a5ffd150" providerId="ADAL" clId="{7836F4E7-6153-4C59-8C26-34CF0520477B}" dt="2021-09-21T12:54:41.404" v="1178"/>
          <ac:grpSpMkLst>
            <pc:docMk/>
            <pc:sldMk cId="861540341" sldId="265"/>
            <ac:grpSpMk id="7" creationId="{081E773B-E2AB-4A9F-8CD4-A20AC0347D1B}"/>
          </ac:grpSpMkLst>
        </pc:grpChg>
        <pc:grpChg chg="add mod">
          <ac:chgData name="Ondřej Špetík" userId="9f031316-d7f0-4746-9b26-14e4a5ffd150" providerId="ADAL" clId="{7836F4E7-6153-4C59-8C26-34CF0520477B}" dt="2021-09-21T12:54:53.065" v="1180"/>
          <ac:grpSpMkLst>
            <pc:docMk/>
            <pc:sldMk cId="861540341" sldId="265"/>
            <ac:grpSpMk id="10" creationId="{841D093C-C7B5-444B-B7B5-516D1FB63D03}"/>
          </ac:grpSpMkLst>
        </pc:grpChg>
        <pc:graphicFrameChg chg="add del mod">
          <ac:chgData name="Ondřej Špetík" userId="9f031316-d7f0-4746-9b26-14e4a5ffd150" providerId="ADAL" clId="{7836F4E7-6153-4C59-8C26-34CF0520477B}" dt="2021-09-21T12:55:07.548" v="1182"/>
          <ac:graphicFrameMkLst>
            <pc:docMk/>
            <pc:sldMk cId="861540341" sldId="265"/>
            <ac:graphicFrameMk id="13" creationId="{39094E30-24A7-4716-B0F2-E22534DFD708}"/>
          </ac:graphicFrameMkLst>
        </pc:graphicFrameChg>
        <pc:graphicFrameChg chg="add mod">
          <ac:chgData name="Ondřej Špetík" userId="9f031316-d7f0-4746-9b26-14e4a5ffd150" providerId="ADAL" clId="{7836F4E7-6153-4C59-8C26-34CF0520477B}" dt="2021-09-21T13:29:09.455" v="1240" actId="20577"/>
          <ac:graphicFrameMkLst>
            <pc:docMk/>
            <pc:sldMk cId="861540341" sldId="265"/>
            <ac:graphicFrameMk id="15" creationId="{23A0CB5D-0F86-4415-9273-C7A0B4EFE38C}"/>
          </ac:graphicFrameMkLst>
        </pc:graphicFrameChg>
        <pc:picChg chg="del mod">
          <ac:chgData name="Ondřej Špetík" userId="9f031316-d7f0-4746-9b26-14e4a5ffd150" providerId="ADAL" clId="{7836F4E7-6153-4C59-8C26-34CF0520477B}" dt="2021-09-21T12:55:09.141" v="1183" actId="478"/>
          <ac:picMkLst>
            <pc:docMk/>
            <pc:sldMk cId="861540341" sldId="265"/>
            <ac:picMk id="6" creationId="{D309275C-4EDF-474D-BD07-0302AF606743}"/>
          </ac:picMkLst>
        </pc:picChg>
      </pc:sldChg>
      <pc:sldChg chg="modSp mod">
        <pc:chgData name="Ondřej Špetík" userId="9f031316-d7f0-4746-9b26-14e4a5ffd150" providerId="ADAL" clId="{7836F4E7-6153-4C59-8C26-34CF0520477B}" dt="2021-09-21T12:13:45.729" v="802" actId="790"/>
        <pc:sldMkLst>
          <pc:docMk/>
          <pc:sldMk cId="3218601235" sldId="267"/>
        </pc:sldMkLst>
        <pc:spChg chg="mod">
          <ac:chgData name="Ondřej Špetík" userId="9f031316-d7f0-4746-9b26-14e4a5ffd150" providerId="ADAL" clId="{7836F4E7-6153-4C59-8C26-34CF0520477B}" dt="2021-09-21T12:13:45.729" v="802" actId="790"/>
          <ac:spMkLst>
            <pc:docMk/>
            <pc:sldMk cId="3218601235" sldId="267"/>
            <ac:spMk id="5" creationId="{3DA70AE1-DCD5-49C5-AC44-194713B4D0C4}"/>
          </ac:spMkLst>
        </pc:spChg>
      </pc:sldChg>
      <pc:sldChg chg="modSp mod">
        <pc:chgData name="Ondřej Špetík" userId="9f031316-d7f0-4746-9b26-14e4a5ffd150" providerId="ADAL" clId="{7836F4E7-6153-4C59-8C26-34CF0520477B}" dt="2021-09-22T08:12:24.952" v="1415" actId="20577"/>
        <pc:sldMkLst>
          <pc:docMk/>
          <pc:sldMk cId="719227168" sldId="268"/>
        </pc:sldMkLst>
        <pc:spChg chg="mod">
          <ac:chgData name="Ondřej Špetík" userId="9f031316-d7f0-4746-9b26-14e4a5ffd150" providerId="ADAL" clId="{7836F4E7-6153-4C59-8C26-34CF0520477B}" dt="2021-09-22T08:12:24.952" v="1415" actId="20577"/>
          <ac:spMkLst>
            <pc:docMk/>
            <pc:sldMk cId="719227168" sldId="268"/>
            <ac:spMk id="5" creationId="{3DA70AE1-DCD5-49C5-AC44-194713B4D0C4}"/>
          </ac:spMkLst>
        </pc:spChg>
      </pc:sldChg>
      <pc:sldChg chg="modSp del mod">
        <pc:chgData name="Ondřej Špetík" userId="9f031316-d7f0-4746-9b26-14e4a5ffd150" providerId="ADAL" clId="{7836F4E7-6153-4C59-8C26-34CF0520477B}" dt="2021-09-21T14:08:08.308" v="1305" actId="47"/>
        <pc:sldMkLst>
          <pc:docMk/>
          <pc:sldMk cId="1825180017" sldId="269"/>
        </pc:sldMkLst>
        <pc:picChg chg="mod">
          <ac:chgData name="Ondřej Špetík" userId="9f031316-d7f0-4746-9b26-14e4a5ffd150" providerId="ADAL" clId="{7836F4E7-6153-4C59-8C26-34CF0520477B}" dt="2021-09-21T12:14:45.218" v="803" actId="1076"/>
          <ac:picMkLst>
            <pc:docMk/>
            <pc:sldMk cId="1825180017" sldId="269"/>
            <ac:picMk id="6" creationId="{C7FAEB2E-15DA-4369-A9E8-B98571D625E7}"/>
          </ac:picMkLst>
        </pc:picChg>
      </pc:sldChg>
      <pc:sldChg chg="modSp mod">
        <pc:chgData name="Ondřej Špetík" userId="9f031316-d7f0-4746-9b26-14e4a5ffd150" providerId="ADAL" clId="{7836F4E7-6153-4C59-8C26-34CF0520477B}" dt="2021-09-21T14:13:21.373" v="1335" actId="20577"/>
        <pc:sldMkLst>
          <pc:docMk/>
          <pc:sldMk cId="1938174277" sldId="272"/>
        </pc:sldMkLst>
        <pc:spChg chg="mod">
          <ac:chgData name="Ondřej Špetík" userId="9f031316-d7f0-4746-9b26-14e4a5ffd150" providerId="ADAL" clId="{7836F4E7-6153-4C59-8C26-34CF0520477B}" dt="2021-09-21T14:13:21.373" v="1335" actId="20577"/>
          <ac:spMkLst>
            <pc:docMk/>
            <pc:sldMk cId="1938174277" sldId="272"/>
            <ac:spMk id="5" creationId="{3DA70AE1-DCD5-49C5-AC44-194713B4D0C4}"/>
          </ac:spMkLst>
        </pc:spChg>
      </pc:sldChg>
      <pc:sldChg chg="addSp delSp modSp mod">
        <pc:chgData name="Ondřej Špetík" userId="9f031316-d7f0-4746-9b26-14e4a5ffd150" providerId="ADAL" clId="{7836F4E7-6153-4C59-8C26-34CF0520477B}" dt="2021-09-21T12:18:22.585" v="825" actId="403"/>
        <pc:sldMkLst>
          <pc:docMk/>
          <pc:sldMk cId="858161582" sldId="274"/>
        </pc:sldMkLst>
        <pc:spChg chg="mod">
          <ac:chgData name="Ondřej Špetík" userId="9f031316-d7f0-4746-9b26-14e4a5ffd150" providerId="ADAL" clId="{7836F4E7-6153-4C59-8C26-34CF0520477B}" dt="2021-09-21T12:18:14.753" v="818" actId="26606"/>
          <ac:spMkLst>
            <pc:docMk/>
            <pc:sldMk cId="858161582" sldId="274"/>
            <ac:spMk id="2" creationId="{8FCD8EB8-9A01-40D1-A49B-4BE3A605C3D3}"/>
          </ac:spMkLst>
        </pc:spChg>
        <pc:spChg chg="mod">
          <ac:chgData name="Ondřej Špetík" userId="9f031316-d7f0-4746-9b26-14e4a5ffd150" providerId="ADAL" clId="{7836F4E7-6153-4C59-8C26-34CF0520477B}" dt="2021-09-21T12:18:14.753" v="818" actId="26606"/>
          <ac:spMkLst>
            <pc:docMk/>
            <pc:sldMk cId="858161582" sldId="274"/>
            <ac:spMk id="3" creationId="{D81D031D-13E6-44AA-8F13-0539B308D8F7}"/>
          </ac:spMkLst>
        </pc:spChg>
        <pc:spChg chg="mod">
          <ac:chgData name="Ondřej Špetík" userId="9f031316-d7f0-4746-9b26-14e4a5ffd150" providerId="ADAL" clId="{7836F4E7-6153-4C59-8C26-34CF0520477B}" dt="2021-09-21T12:18:22.585" v="825" actId="403"/>
          <ac:spMkLst>
            <pc:docMk/>
            <pc:sldMk cId="858161582" sldId="274"/>
            <ac:spMk id="4" creationId="{BE35B0E4-BAF2-42A6-A4D6-3E5A481D5899}"/>
          </ac:spMkLst>
        </pc:spChg>
        <pc:spChg chg="add del">
          <ac:chgData name="Ondřej Špetík" userId="9f031316-d7f0-4746-9b26-14e4a5ffd150" providerId="ADAL" clId="{7836F4E7-6153-4C59-8C26-34CF0520477B}" dt="2021-09-21T12:18:14.753" v="818" actId="26606"/>
          <ac:spMkLst>
            <pc:docMk/>
            <pc:sldMk cId="858161582" sldId="274"/>
            <ac:spMk id="5" creationId="{3DA70AE1-DCD5-49C5-AC44-194713B4D0C4}"/>
          </ac:spMkLst>
        </pc:spChg>
        <pc:graphicFrameChg chg="add del">
          <ac:chgData name="Ondřej Špetík" userId="9f031316-d7f0-4746-9b26-14e4a5ffd150" providerId="ADAL" clId="{7836F4E7-6153-4C59-8C26-34CF0520477B}" dt="2021-09-21T12:18:14.753" v="818" actId="26606"/>
          <ac:graphicFrameMkLst>
            <pc:docMk/>
            <pc:sldMk cId="858161582" sldId="274"/>
            <ac:graphicFrameMk id="7" creationId="{A893545F-00BB-4D7D-970F-D4FBB13D7FB2}"/>
          </ac:graphicFrameMkLst>
        </pc:graphicFrameChg>
      </pc:sldChg>
      <pc:sldChg chg="modSp mod">
        <pc:chgData name="Ondřej Špetík" userId="9f031316-d7f0-4746-9b26-14e4a5ffd150" providerId="ADAL" clId="{7836F4E7-6153-4C59-8C26-34CF0520477B}" dt="2021-09-21T14:19:06.030" v="1347" actId="20577"/>
        <pc:sldMkLst>
          <pc:docMk/>
          <pc:sldMk cId="1433972665" sldId="277"/>
        </pc:sldMkLst>
        <pc:spChg chg="mod">
          <ac:chgData name="Ondřej Špetík" userId="9f031316-d7f0-4746-9b26-14e4a5ffd150" providerId="ADAL" clId="{7836F4E7-6153-4C59-8C26-34CF0520477B}" dt="2021-09-21T14:19:06.030" v="1347" actId="20577"/>
          <ac:spMkLst>
            <pc:docMk/>
            <pc:sldMk cId="1433972665" sldId="277"/>
            <ac:spMk id="5" creationId="{3DA70AE1-DCD5-49C5-AC44-194713B4D0C4}"/>
          </ac:spMkLst>
        </pc:spChg>
      </pc:sldChg>
      <pc:sldChg chg="modSp mod">
        <pc:chgData name="Ondřej Špetík" userId="9f031316-d7f0-4746-9b26-14e4a5ffd150" providerId="ADAL" clId="{7836F4E7-6153-4C59-8C26-34CF0520477B}" dt="2021-09-22T08:20:45.340" v="1420" actId="20577"/>
        <pc:sldMkLst>
          <pc:docMk/>
          <pc:sldMk cId="3793750516" sldId="278"/>
        </pc:sldMkLst>
        <pc:spChg chg="mod">
          <ac:chgData name="Ondřej Špetík" userId="9f031316-d7f0-4746-9b26-14e4a5ffd150" providerId="ADAL" clId="{7836F4E7-6153-4C59-8C26-34CF0520477B}" dt="2021-09-22T08:20:45.340" v="1420" actId="20577"/>
          <ac:spMkLst>
            <pc:docMk/>
            <pc:sldMk cId="3793750516" sldId="278"/>
            <ac:spMk id="5" creationId="{3DA70AE1-DCD5-49C5-AC44-194713B4D0C4}"/>
          </ac:spMkLst>
        </pc:spChg>
      </pc:sldChg>
      <pc:sldChg chg="addSp modSp new mod">
        <pc:chgData name="Ondřej Špetík" userId="9f031316-d7f0-4746-9b26-14e4a5ffd150" providerId="ADAL" clId="{7836F4E7-6153-4C59-8C26-34CF0520477B}" dt="2021-09-21T12:54:02.888" v="1175" actId="1076"/>
        <pc:sldMkLst>
          <pc:docMk/>
          <pc:sldMk cId="3614678391" sldId="280"/>
        </pc:sldMkLst>
        <pc:spChg chg="mod">
          <ac:chgData name="Ondřej Špetík" userId="9f031316-d7f0-4746-9b26-14e4a5ffd150" providerId="ADAL" clId="{7836F4E7-6153-4C59-8C26-34CF0520477B}" dt="2021-09-21T12:46:47.985" v="892"/>
          <ac:spMkLst>
            <pc:docMk/>
            <pc:sldMk cId="3614678391" sldId="280"/>
            <ac:spMk id="2" creationId="{C30039F8-0DC6-41EE-B23D-6C0B544101E5}"/>
          </ac:spMkLst>
        </pc:spChg>
        <pc:spChg chg="mod">
          <ac:chgData name="Ondřej Špetík" userId="9f031316-d7f0-4746-9b26-14e4a5ffd150" providerId="ADAL" clId="{7836F4E7-6153-4C59-8C26-34CF0520477B}" dt="2021-09-21T12:46:54.834" v="907" actId="20577"/>
          <ac:spMkLst>
            <pc:docMk/>
            <pc:sldMk cId="3614678391" sldId="280"/>
            <ac:spMk id="4" creationId="{F60468C6-5784-444C-B286-7C5B647B16D8}"/>
          </ac:spMkLst>
        </pc:spChg>
        <pc:spChg chg="mod">
          <ac:chgData name="Ondřej Špetík" userId="9f031316-d7f0-4746-9b26-14e4a5ffd150" providerId="ADAL" clId="{7836F4E7-6153-4C59-8C26-34CF0520477B}" dt="2021-09-21T12:54:02.888" v="1175" actId="1076"/>
          <ac:spMkLst>
            <pc:docMk/>
            <pc:sldMk cId="3614678391" sldId="280"/>
            <ac:spMk id="5" creationId="{15FF5A8C-80AE-493A-B1B4-676F93B42947}"/>
          </ac:spMkLst>
        </pc:spChg>
        <pc:graphicFrameChg chg="add mod">
          <ac:chgData name="Ondřej Špetík" userId="9f031316-d7f0-4746-9b26-14e4a5ffd150" providerId="ADAL" clId="{7836F4E7-6153-4C59-8C26-34CF0520477B}" dt="2021-09-21T12:53:42.186" v="1174" actId="20577"/>
          <ac:graphicFrameMkLst>
            <pc:docMk/>
            <pc:sldMk cId="3614678391" sldId="280"/>
            <ac:graphicFrameMk id="6" creationId="{75C28515-517C-4050-9F23-B552DA5F227C}"/>
          </ac:graphicFrameMkLst>
        </pc:graphicFrameChg>
      </pc:sldChg>
    </pc:docChg>
  </pc:docChgLst>
  <pc:docChgLst>
    <pc:chgData name="Ondřej Špetík" userId="9f031316-d7f0-4746-9b26-14e4a5ffd150" providerId="ADAL" clId="{00EED6B1-27FD-4CF7-8CC1-BA2EC97E3E08}"/>
    <pc:docChg chg="undo redo custSel addSld delSld modSld sldOrd">
      <pc:chgData name="Ondřej Špetík" userId="9f031316-d7f0-4746-9b26-14e4a5ffd150" providerId="ADAL" clId="{00EED6B1-27FD-4CF7-8CC1-BA2EC97E3E08}" dt="2020-10-07T07:25:00.292" v="557" actId="47"/>
      <pc:docMkLst>
        <pc:docMk/>
      </pc:docMkLst>
      <pc:sldChg chg="addSp delSp modSp mod">
        <pc:chgData name="Ondřej Špetík" userId="9f031316-d7f0-4746-9b26-14e4a5ffd150" providerId="ADAL" clId="{00EED6B1-27FD-4CF7-8CC1-BA2EC97E3E08}" dt="2020-10-05T08:39:39.675" v="527" actId="790"/>
        <pc:sldMkLst>
          <pc:docMk/>
          <pc:sldMk cId="496339444" sldId="256"/>
        </pc:sldMkLst>
        <pc:spChg chg="mod">
          <ac:chgData name="Ondřej Špetík" userId="9f031316-d7f0-4746-9b26-14e4a5ffd150" providerId="ADAL" clId="{00EED6B1-27FD-4CF7-8CC1-BA2EC97E3E08}" dt="2020-10-05T08:39:39.675" v="527" actId="790"/>
          <ac:spMkLst>
            <pc:docMk/>
            <pc:sldMk cId="496339444" sldId="256"/>
            <ac:spMk id="2" creationId="{967E53E2-40C5-4557-B73C-452414400C9C}"/>
          </ac:spMkLst>
        </pc:spChg>
        <pc:spChg chg="mod">
          <ac:chgData name="Ondřej Špetík" userId="9f031316-d7f0-4746-9b26-14e4a5ffd150" providerId="ADAL" clId="{00EED6B1-27FD-4CF7-8CC1-BA2EC97E3E08}" dt="2020-10-05T07:39:57.512" v="0"/>
          <ac:spMkLst>
            <pc:docMk/>
            <pc:sldMk cId="496339444" sldId="256"/>
            <ac:spMk id="4" creationId="{6DC9F4E0-05AA-4653-896F-8F60FAC6A1F0}"/>
          </ac:spMkLst>
        </pc:spChg>
        <pc:spChg chg="mod">
          <ac:chgData name="Ondřej Špetík" userId="9f031316-d7f0-4746-9b26-14e4a5ffd150" providerId="ADAL" clId="{00EED6B1-27FD-4CF7-8CC1-BA2EC97E3E08}" dt="2020-10-05T07:40:01.802" v="1"/>
          <ac:spMkLst>
            <pc:docMk/>
            <pc:sldMk cId="496339444" sldId="256"/>
            <ac:spMk id="5" creationId="{260DAADA-3AAC-440E-8619-C235AF5867DC}"/>
          </ac:spMkLst>
        </pc:spChg>
        <pc:spChg chg="add del mod">
          <ac:chgData name="Ondřej Špetík" userId="9f031316-d7f0-4746-9b26-14e4a5ffd150" providerId="ADAL" clId="{00EED6B1-27FD-4CF7-8CC1-BA2EC97E3E08}" dt="2020-10-05T07:42:22.482" v="56" actId="478"/>
          <ac:spMkLst>
            <pc:docMk/>
            <pc:sldMk cId="496339444" sldId="256"/>
            <ac:spMk id="6" creationId="{9FDE4C53-16CA-4BE8-8501-09B904142D62}"/>
          </ac:spMkLst>
        </pc:spChg>
      </pc:sldChg>
      <pc:sldChg chg="modSp new mod ord">
        <pc:chgData name="Ondřej Špetík" userId="9f031316-d7f0-4746-9b26-14e4a5ffd150" providerId="ADAL" clId="{00EED6B1-27FD-4CF7-8CC1-BA2EC97E3E08}" dt="2020-10-05T09:43:36.313" v="539"/>
        <pc:sldMkLst>
          <pc:docMk/>
          <pc:sldMk cId="4119951041" sldId="257"/>
        </pc:sldMkLst>
        <pc:spChg chg="mod">
          <ac:chgData name="Ondřej Špetík" userId="9f031316-d7f0-4746-9b26-14e4a5ffd150" providerId="ADAL" clId="{00EED6B1-27FD-4CF7-8CC1-BA2EC97E3E08}" dt="2020-10-05T07:44:07.386" v="75"/>
          <ac:spMkLst>
            <pc:docMk/>
            <pc:sldMk cId="4119951041" sldId="257"/>
            <ac:spMk id="2" creationId="{A893AAEC-9B59-46BB-A264-D913377C3E13}"/>
          </ac:spMkLst>
        </pc:spChg>
        <pc:spChg chg="mod">
          <ac:chgData name="Ondřej Špetík" userId="9f031316-d7f0-4746-9b26-14e4a5ffd150" providerId="ADAL" clId="{00EED6B1-27FD-4CF7-8CC1-BA2EC97E3E08}" dt="2020-10-05T07:40:16.954" v="3"/>
          <ac:spMkLst>
            <pc:docMk/>
            <pc:sldMk cId="4119951041" sldId="257"/>
            <ac:spMk id="4" creationId="{CD1D2734-F4F7-4C66-B8DC-589978997E7D}"/>
          </ac:spMkLst>
        </pc:spChg>
        <pc:spChg chg="mod">
          <ac:chgData name="Ondřej Špetík" userId="9f031316-d7f0-4746-9b26-14e4a5ffd150" providerId="ADAL" clId="{00EED6B1-27FD-4CF7-8CC1-BA2EC97E3E08}" dt="2020-10-05T07:44:33.590" v="83" actId="20577"/>
          <ac:spMkLst>
            <pc:docMk/>
            <pc:sldMk cId="4119951041" sldId="257"/>
            <ac:spMk id="5" creationId="{62AF6DBC-10BB-430A-9E6D-11F42A1936E7}"/>
          </ac:spMkLst>
        </pc:spChg>
      </pc:sldChg>
      <pc:sldChg chg="modSp new mod">
        <pc:chgData name="Ondřej Špetík" userId="9f031316-d7f0-4746-9b26-14e4a5ffd150" providerId="ADAL" clId="{00EED6B1-27FD-4CF7-8CC1-BA2EC97E3E08}" dt="2020-10-05T07:45:30.567" v="94" actId="20577"/>
        <pc:sldMkLst>
          <pc:docMk/>
          <pc:sldMk cId="1482429749" sldId="258"/>
        </pc:sldMkLst>
        <pc:spChg chg="mod">
          <ac:chgData name="Ondřej Špetík" userId="9f031316-d7f0-4746-9b26-14e4a5ffd150" providerId="ADAL" clId="{00EED6B1-27FD-4CF7-8CC1-BA2EC97E3E08}" dt="2020-10-05T07:45:19.793" v="92"/>
          <ac:spMkLst>
            <pc:docMk/>
            <pc:sldMk cId="1482429749" sldId="258"/>
            <ac:spMk id="2" creationId="{19B4FC5A-CCA7-4AD7-91CE-8BF428583772}"/>
          </ac:spMkLst>
        </pc:spChg>
        <pc:spChg chg="mod">
          <ac:chgData name="Ondřej Špetík" userId="9f031316-d7f0-4746-9b26-14e4a5ffd150" providerId="ADAL" clId="{00EED6B1-27FD-4CF7-8CC1-BA2EC97E3E08}" dt="2020-10-05T07:44:47.400" v="85"/>
          <ac:spMkLst>
            <pc:docMk/>
            <pc:sldMk cId="1482429749" sldId="258"/>
            <ac:spMk id="4" creationId="{BB379E63-03D2-4DE9-8B0D-9D220A2C9116}"/>
          </ac:spMkLst>
        </pc:spChg>
        <pc:spChg chg="mod">
          <ac:chgData name="Ondřej Špetík" userId="9f031316-d7f0-4746-9b26-14e4a5ffd150" providerId="ADAL" clId="{00EED6B1-27FD-4CF7-8CC1-BA2EC97E3E08}" dt="2020-10-05T07:45:30.567" v="94" actId="20577"/>
          <ac:spMkLst>
            <pc:docMk/>
            <pc:sldMk cId="1482429749" sldId="258"/>
            <ac:spMk id="5" creationId="{A0B85264-31B3-437E-86FC-B858954BB253}"/>
          </ac:spMkLst>
        </pc:spChg>
      </pc:sldChg>
      <pc:sldChg chg="addSp delSp modSp new mod">
        <pc:chgData name="Ondřej Špetík" userId="9f031316-d7f0-4746-9b26-14e4a5ffd150" providerId="ADAL" clId="{00EED6B1-27FD-4CF7-8CC1-BA2EC97E3E08}" dt="2020-10-05T07:54:00.545" v="177" actId="20577"/>
        <pc:sldMkLst>
          <pc:docMk/>
          <pc:sldMk cId="3632481602" sldId="259"/>
        </pc:sldMkLst>
        <pc:spChg chg="mod">
          <ac:chgData name="Ondřej Špetík" userId="9f031316-d7f0-4746-9b26-14e4a5ffd150" providerId="ADAL" clId="{00EED6B1-27FD-4CF7-8CC1-BA2EC97E3E08}" dt="2020-10-05T07:54:00.545" v="177" actId="20577"/>
          <ac:spMkLst>
            <pc:docMk/>
            <pc:sldMk cId="3632481602" sldId="259"/>
            <ac:spMk id="2" creationId="{025304EB-1164-44DB-83F7-A170125ACC5E}"/>
          </ac:spMkLst>
        </pc:spChg>
        <pc:spChg chg="mod">
          <ac:chgData name="Ondřej Špetík" userId="9f031316-d7f0-4746-9b26-14e4a5ffd150" providerId="ADAL" clId="{00EED6B1-27FD-4CF7-8CC1-BA2EC97E3E08}" dt="2020-10-05T07:49:10.418" v="110" actId="790"/>
          <ac:spMkLst>
            <pc:docMk/>
            <pc:sldMk cId="3632481602" sldId="259"/>
            <ac:spMk id="4" creationId="{DBF09B6A-1322-436C-B59C-AD010360A5D2}"/>
          </ac:spMkLst>
        </pc:spChg>
        <pc:spChg chg="del">
          <ac:chgData name="Ondřej Špetík" userId="9f031316-d7f0-4746-9b26-14e4a5ffd150" providerId="ADAL" clId="{00EED6B1-27FD-4CF7-8CC1-BA2EC97E3E08}" dt="2020-10-05T07:46:20.973" v="96"/>
          <ac:spMkLst>
            <pc:docMk/>
            <pc:sldMk cId="3632481602" sldId="259"/>
            <ac:spMk id="5" creationId="{A944C3E0-56A0-4B83-AE48-03B93E185A53}"/>
          </ac:spMkLst>
        </pc:spChg>
        <pc:spChg chg="add mod">
          <ac:chgData name="Ondřej Špetík" userId="9f031316-d7f0-4746-9b26-14e4a5ffd150" providerId="ADAL" clId="{00EED6B1-27FD-4CF7-8CC1-BA2EC97E3E08}" dt="2020-10-05T07:50:32.543" v="121" actId="20577"/>
          <ac:spMkLst>
            <pc:docMk/>
            <pc:sldMk cId="3632481602" sldId="259"/>
            <ac:spMk id="7" creationId="{BA9D799C-CED0-4525-A489-43DAC771E85F}"/>
          </ac:spMkLst>
        </pc:spChg>
        <pc:picChg chg="add mod">
          <ac:chgData name="Ondřej Špetík" userId="9f031316-d7f0-4746-9b26-14e4a5ffd150" providerId="ADAL" clId="{00EED6B1-27FD-4CF7-8CC1-BA2EC97E3E08}" dt="2020-10-05T07:46:33.529" v="100" actId="1076"/>
          <ac:picMkLst>
            <pc:docMk/>
            <pc:sldMk cId="3632481602" sldId="259"/>
            <ac:picMk id="6" creationId="{DF05AABE-07D3-4DF9-9B73-61EFC0E97093}"/>
          </ac:picMkLst>
        </pc:picChg>
      </pc:sldChg>
      <pc:sldChg chg="modSp new mod">
        <pc:chgData name="Ondřej Špetík" userId="9f031316-d7f0-4746-9b26-14e4a5ffd150" providerId="ADAL" clId="{00EED6B1-27FD-4CF7-8CC1-BA2EC97E3E08}" dt="2020-10-05T07:54:26.202" v="181" actId="790"/>
        <pc:sldMkLst>
          <pc:docMk/>
          <pc:sldMk cId="2221788161" sldId="260"/>
        </pc:sldMkLst>
        <pc:spChg chg="mod">
          <ac:chgData name="Ondřej Špetík" userId="9f031316-d7f0-4746-9b26-14e4a5ffd150" providerId="ADAL" clId="{00EED6B1-27FD-4CF7-8CC1-BA2EC97E3E08}" dt="2020-10-05T07:54:05.528" v="178"/>
          <ac:spMkLst>
            <pc:docMk/>
            <pc:sldMk cId="2221788161" sldId="260"/>
            <ac:spMk id="2" creationId="{4B908931-C065-4365-B5E9-7D7EFB41B176}"/>
          </ac:spMkLst>
        </pc:spChg>
        <pc:spChg chg="mod">
          <ac:chgData name="Ondřej Špetík" userId="9f031316-d7f0-4746-9b26-14e4a5ffd150" providerId="ADAL" clId="{00EED6B1-27FD-4CF7-8CC1-BA2EC97E3E08}" dt="2020-10-05T07:51:11.248" v="123"/>
          <ac:spMkLst>
            <pc:docMk/>
            <pc:sldMk cId="2221788161" sldId="260"/>
            <ac:spMk id="4" creationId="{F4396B1B-FE45-4D20-9DC1-39AA89D4CAFA}"/>
          </ac:spMkLst>
        </pc:spChg>
        <pc:spChg chg="mod">
          <ac:chgData name="Ondřej Špetík" userId="9f031316-d7f0-4746-9b26-14e4a5ffd150" providerId="ADAL" clId="{00EED6B1-27FD-4CF7-8CC1-BA2EC97E3E08}" dt="2020-10-05T07:54:26.202" v="181" actId="790"/>
          <ac:spMkLst>
            <pc:docMk/>
            <pc:sldMk cId="2221788161" sldId="260"/>
            <ac:spMk id="5" creationId="{31752DC1-70C5-4CFF-98B8-9C8A9A5574FC}"/>
          </ac:spMkLst>
        </pc:spChg>
      </pc:sldChg>
      <pc:sldChg chg="modSp new mod">
        <pc:chgData name="Ondřej Špetík" userId="9f031316-d7f0-4746-9b26-14e4a5ffd150" providerId="ADAL" clId="{00EED6B1-27FD-4CF7-8CC1-BA2EC97E3E08}" dt="2020-10-05T08:40:02.744" v="530" actId="2"/>
        <pc:sldMkLst>
          <pc:docMk/>
          <pc:sldMk cId="630589927" sldId="261"/>
        </pc:sldMkLst>
        <pc:spChg chg="mod">
          <ac:chgData name="Ondřej Špetík" userId="9f031316-d7f0-4746-9b26-14e4a5ffd150" providerId="ADAL" clId="{00EED6B1-27FD-4CF7-8CC1-BA2EC97E3E08}" dt="2020-10-05T07:57:50.902" v="205"/>
          <ac:spMkLst>
            <pc:docMk/>
            <pc:sldMk cId="630589927" sldId="261"/>
            <ac:spMk id="2" creationId="{E36B85A8-FAF8-45DF-962D-E64D41CB9F41}"/>
          </ac:spMkLst>
        </pc:spChg>
        <pc:spChg chg="mod">
          <ac:chgData name="Ondřej Špetík" userId="9f031316-d7f0-4746-9b26-14e4a5ffd150" providerId="ADAL" clId="{00EED6B1-27FD-4CF7-8CC1-BA2EC97E3E08}" dt="2020-10-05T07:57:05.884" v="186" actId="20577"/>
          <ac:spMkLst>
            <pc:docMk/>
            <pc:sldMk cId="630589927" sldId="261"/>
            <ac:spMk id="4" creationId="{83B5E4FD-DBBC-4A44-9011-046F46BE9E54}"/>
          </ac:spMkLst>
        </pc:spChg>
        <pc:spChg chg="mod">
          <ac:chgData name="Ondřej Špetík" userId="9f031316-d7f0-4746-9b26-14e4a5ffd150" providerId="ADAL" clId="{00EED6B1-27FD-4CF7-8CC1-BA2EC97E3E08}" dt="2020-10-05T08:40:02.744" v="530" actId="2"/>
          <ac:spMkLst>
            <pc:docMk/>
            <pc:sldMk cId="630589927" sldId="261"/>
            <ac:spMk id="5" creationId="{FA06C428-3BF0-42DF-B967-CA24E5C2C648}"/>
          </ac:spMkLst>
        </pc:spChg>
      </pc:sldChg>
      <pc:sldChg chg="modSp new mod addCm delCm">
        <pc:chgData name="Ondřej Špetík" userId="9f031316-d7f0-4746-9b26-14e4a5ffd150" providerId="ADAL" clId="{00EED6B1-27FD-4CF7-8CC1-BA2EC97E3E08}" dt="2020-10-05T08:07:17.767" v="253"/>
        <pc:sldMkLst>
          <pc:docMk/>
          <pc:sldMk cId="1866064342" sldId="262"/>
        </pc:sldMkLst>
        <pc:spChg chg="mod">
          <ac:chgData name="Ondřej Špetík" userId="9f031316-d7f0-4746-9b26-14e4a5ffd150" providerId="ADAL" clId="{00EED6B1-27FD-4CF7-8CC1-BA2EC97E3E08}" dt="2020-10-05T07:58:17.437" v="209"/>
          <ac:spMkLst>
            <pc:docMk/>
            <pc:sldMk cId="1866064342" sldId="262"/>
            <ac:spMk id="2" creationId="{8FCD8EB8-9A01-40D1-A49B-4BE3A605C3D3}"/>
          </ac:spMkLst>
        </pc:spChg>
        <pc:spChg chg="mod">
          <ac:chgData name="Ondřej Špetík" userId="9f031316-d7f0-4746-9b26-14e4a5ffd150" providerId="ADAL" clId="{00EED6B1-27FD-4CF7-8CC1-BA2EC97E3E08}" dt="2020-10-05T08:07:17.767" v="253"/>
          <ac:spMkLst>
            <pc:docMk/>
            <pc:sldMk cId="1866064342" sldId="262"/>
            <ac:spMk id="4" creationId="{BE35B0E4-BAF2-42A6-A4D6-3E5A481D5899}"/>
          </ac:spMkLst>
        </pc:spChg>
        <pc:spChg chg="mod">
          <ac:chgData name="Ondřej Špetík" userId="9f031316-d7f0-4746-9b26-14e4a5ffd150" providerId="ADAL" clId="{00EED6B1-27FD-4CF7-8CC1-BA2EC97E3E08}" dt="2020-10-05T07:59:53.718" v="250" actId="20577"/>
          <ac:spMkLst>
            <pc:docMk/>
            <pc:sldMk cId="1866064342" sldId="262"/>
            <ac:spMk id="5" creationId="{3DA70AE1-DCD5-49C5-AC44-194713B4D0C4}"/>
          </ac:spMkLst>
        </pc:spChg>
      </pc:sldChg>
      <pc:sldChg chg="modSp add mod">
        <pc:chgData name="Ondřej Špetík" userId="9f031316-d7f0-4746-9b26-14e4a5ffd150" providerId="ADAL" clId="{00EED6B1-27FD-4CF7-8CC1-BA2EC97E3E08}" dt="2020-10-05T08:16:14.299" v="349" actId="123"/>
        <pc:sldMkLst>
          <pc:docMk/>
          <pc:sldMk cId="942571642" sldId="263"/>
        </pc:sldMkLst>
        <pc:spChg chg="mod">
          <ac:chgData name="Ondřej Špetík" userId="9f031316-d7f0-4746-9b26-14e4a5ffd150" providerId="ADAL" clId="{00EED6B1-27FD-4CF7-8CC1-BA2EC97E3E08}" dt="2020-10-05T08:15:54.356" v="347"/>
          <ac:spMkLst>
            <pc:docMk/>
            <pc:sldMk cId="942571642" sldId="263"/>
            <ac:spMk id="4" creationId="{BE35B0E4-BAF2-42A6-A4D6-3E5A481D5899}"/>
          </ac:spMkLst>
        </pc:spChg>
        <pc:spChg chg="mod">
          <ac:chgData name="Ondřej Špetík" userId="9f031316-d7f0-4746-9b26-14e4a5ffd150" providerId="ADAL" clId="{00EED6B1-27FD-4CF7-8CC1-BA2EC97E3E08}" dt="2020-10-05T08:16:14.299" v="349" actId="123"/>
          <ac:spMkLst>
            <pc:docMk/>
            <pc:sldMk cId="942571642" sldId="263"/>
            <ac:spMk id="5" creationId="{3DA70AE1-DCD5-49C5-AC44-194713B4D0C4}"/>
          </ac:spMkLst>
        </pc:spChg>
      </pc:sldChg>
      <pc:sldChg chg="modSp add mod">
        <pc:chgData name="Ondřej Špetík" userId="9f031316-d7f0-4746-9b26-14e4a5ffd150" providerId="ADAL" clId="{00EED6B1-27FD-4CF7-8CC1-BA2EC97E3E08}" dt="2020-10-05T08:07:59.566" v="268" actId="27636"/>
        <pc:sldMkLst>
          <pc:docMk/>
          <pc:sldMk cId="1258815880" sldId="264"/>
        </pc:sldMkLst>
        <pc:spChg chg="mod">
          <ac:chgData name="Ondřej Špetík" userId="9f031316-d7f0-4746-9b26-14e4a5ffd150" providerId="ADAL" clId="{00EED6B1-27FD-4CF7-8CC1-BA2EC97E3E08}" dt="2020-10-05T08:07:31.409" v="255"/>
          <ac:spMkLst>
            <pc:docMk/>
            <pc:sldMk cId="1258815880" sldId="264"/>
            <ac:spMk id="4" creationId="{BE35B0E4-BAF2-42A6-A4D6-3E5A481D5899}"/>
          </ac:spMkLst>
        </pc:spChg>
        <pc:spChg chg="mod">
          <ac:chgData name="Ondřej Špetík" userId="9f031316-d7f0-4746-9b26-14e4a5ffd150" providerId="ADAL" clId="{00EED6B1-27FD-4CF7-8CC1-BA2EC97E3E08}" dt="2020-10-05T08:07:59.566" v="268" actId="27636"/>
          <ac:spMkLst>
            <pc:docMk/>
            <pc:sldMk cId="1258815880" sldId="264"/>
            <ac:spMk id="5" creationId="{3DA70AE1-DCD5-49C5-AC44-194713B4D0C4}"/>
          </ac:spMkLst>
        </pc:spChg>
      </pc:sldChg>
      <pc:sldChg chg="addSp delSp modSp add mod">
        <pc:chgData name="Ondřej Špetík" userId="9f031316-d7f0-4746-9b26-14e4a5ffd150" providerId="ADAL" clId="{00EED6B1-27FD-4CF7-8CC1-BA2EC97E3E08}" dt="2020-10-05T08:08:50.183" v="272" actId="14100"/>
        <pc:sldMkLst>
          <pc:docMk/>
          <pc:sldMk cId="861540341" sldId="265"/>
        </pc:sldMkLst>
        <pc:spChg chg="mod">
          <ac:chgData name="Ondřej Špetík" userId="9f031316-d7f0-4746-9b26-14e4a5ffd150" providerId="ADAL" clId="{00EED6B1-27FD-4CF7-8CC1-BA2EC97E3E08}" dt="2020-10-05T08:08:32.202" v="270"/>
          <ac:spMkLst>
            <pc:docMk/>
            <pc:sldMk cId="861540341" sldId="265"/>
            <ac:spMk id="4" creationId="{BE35B0E4-BAF2-42A6-A4D6-3E5A481D5899}"/>
          </ac:spMkLst>
        </pc:spChg>
        <pc:spChg chg="del">
          <ac:chgData name="Ondřej Špetík" userId="9f031316-d7f0-4746-9b26-14e4a5ffd150" providerId="ADAL" clId="{00EED6B1-27FD-4CF7-8CC1-BA2EC97E3E08}" dt="2020-10-05T08:08:44.212" v="271"/>
          <ac:spMkLst>
            <pc:docMk/>
            <pc:sldMk cId="861540341" sldId="265"/>
            <ac:spMk id="5" creationId="{3DA70AE1-DCD5-49C5-AC44-194713B4D0C4}"/>
          </ac:spMkLst>
        </pc:spChg>
        <pc:picChg chg="add mod">
          <ac:chgData name="Ondřej Špetík" userId="9f031316-d7f0-4746-9b26-14e4a5ffd150" providerId="ADAL" clId="{00EED6B1-27FD-4CF7-8CC1-BA2EC97E3E08}" dt="2020-10-05T08:08:50.183" v="272" actId="14100"/>
          <ac:picMkLst>
            <pc:docMk/>
            <pc:sldMk cId="861540341" sldId="265"/>
            <ac:picMk id="6" creationId="{D309275C-4EDF-474D-BD07-0302AF606743}"/>
          </ac:picMkLst>
        </pc:picChg>
      </pc:sldChg>
      <pc:sldChg chg="modSp add mod">
        <pc:chgData name="Ondřej Špetík" userId="9f031316-d7f0-4746-9b26-14e4a5ffd150" providerId="ADAL" clId="{00EED6B1-27FD-4CF7-8CC1-BA2EC97E3E08}" dt="2020-10-05T08:09:41.508" v="279" actId="114"/>
        <pc:sldMkLst>
          <pc:docMk/>
          <pc:sldMk cId="3803614962" sldId="266"/>
        </pc:sldMkLst>
        <pc:spChg chg="mod">
          <ac:chgData name="Ondřej Špetík" userId="9f031316-d7f0-4746-9b26-14e4a5ffd150" providerId="ADAL" clId="{00EED6B1-27FD-4CF7-8CC1-BA2EC97E3E08}" dt="2020-10-05T08:09:14.927" v="275"/>
          <ac:spMkLst>
            <pc:docMk/>
            <pc:sldMk cId="3803614962" sldId="266"/>
            <ac:spMk id="4" creationId="{BE35B0E4-BAF2-42A6-A4D6-3E5A481D5899}"/>
          </ac:spMkLst>
        </pc:spChg>
        <pc:spChg chg="mod">
          <ac:chgData name="Ondřej Špetík" userId="9f031316-d7f0-4746-9b26-14e4a5ffd150" providerId="ADAL" clId="{00EED6B1-27FD-4CF7-8CC1-BA2EC97E3E08}" dt="2020-10-05T08:09:41.508" v="279" actId="114"/>
          <ac:spMkLst>
            <pc:docMk/>
            <pc:sldMk cId="3803614962" sldId="266"/>
            <ac:spMk id="5" creationId="{3DA70AE1-DCD5-49C5-AC44-194713B4D0C4}"/>
          </ac:spMkLst>
        </pc:spChg>
      </pc:sldChg>
      <pc:sldChg chg="modSp add mod">
        <pc:chgData name="Ondřej Špetík" userId="9f031316-d7f0-4746-9b26-14e4a5ffd150" providerId="ADAL" clId="{00EED6B1-27FD-4CF7-8CC1-BA2EC97E3E08}" dt="2020-10-05T08:40:04.723" v="531" actId="2"/>
        <pc:sldMkLst>
          <pc:docMk/>
          <pc:sldMk cId="3218601235" sldId="267"/>
        </pc:sldMkLst>
        <pc:spChg chg="mod">
          <ac:chgData name="Ondřej Špetík" userId="9f031316-d7f0-4746-9b26-14e4a5ffd150" providerId="ADAL" clId="{00EED6B1-27FD-4CF7-8CC1-BA2EC97E3E08}" dt="2020-10-05T08:12:07.932" v="299"/>
          <ac:spMkLst>
            <pc:docMk/>
            <pc:sldMk cId="3218601235" sldId="267"/>
            <ac:spMk id="4" creationId="{BE35B0E4-BAF2-42A6-A4D6-3E5A481D5899}"/>
          </ac:spMkLst>
        </pc:spChg>
        <pc:spChg chg="mod">
          <ac:chgData name="Ondřej Špetík" userId="9f031316-d7f0-4746-9b26-14e4a5ffd150" providerId="ADAL" clId="{00EED6B1-27FD-4CF7-8CC1-BA2EC97E3E08}" dt="2020-10-05T08:40:04.723" v="531" actId="2"/>
          <ac:spMkLst>
            <pc:docMk/>
            <pc:sldMk cId="3218601235" sldId="267"/>
            <ac:spMk id="5" creationId="{3DA70AE1-DCD5-49C5-AC44-194713B4D0C4}"/>
          </ac:spMkLst>
        </pc:spChg>
      </pc:sldChg>
      <pc:sldChg chg="modSp add mod">
        <pc:chgData name="Ondřej Špetík" userId="9f031316-d7f0-4746-9b26-14e4a5ffd150" providerId="ADAL" clId="{00EED6B1-27FD-4CF7-8CC1-BA2EC97E3E08}" dt="2020-10-05T08:10:57.310" v="296" actId="27636"/>
        <pc:sldMkLst>
          <pc:docMk/>
          <pc:sldMk cId="719227168" sldId="268"/>
        </pc:sldMkLst>
        <pc:spChg chg="mod">
          <ac:chgData name="Ondřej Špetík" userId="9f031316-d7f0-4746-9b26-14e4a5ffd150" providerId="ADAL" clId="{00EED6B1-27FD-4CF7-8CC1-BA2EC97E3E08}" dt="2020-10-05T08:10:14.857" v="280"/>
          <ac:spMkLst>
            <pc:docMk/>
            <pc:sldMk cId="719227168" sldId="268"/>
            <ac:spMk id="4" creationId="{BE35B0E4-BAF2-42A6-A4D6-3E5A481D5899}"/>
          </ac:spMkLst>
        </pc:spChg>
        <pc:spChg chg="mod">
          <ac:chgData name="Ondřej Špetík" userId="9f031316-d7f0-4746-9b26-14e4a5ffd150" providerId="ADAL" clId="{00EED6B1-27FD-4CF7-8CC1-BA2EC97E3E08}" dt="2020-10-05T08:10:57.310" v="296" actId="27636"/>
          <ac:spMkLst>
            <pc:docMk/>
            <pc:sldMk cId="719227168" sldId="268"/>
            <ac:spMk id="5" creationId="{3DA70AE1-DCD5-49C5-AC44-194713B4D0C4}"/>
          </ac:spMkLst>
        </pc:spChg>
      </pc:sldChg>
      <pc:sldChg chg="addSp delSp modSp add mod">
        <pc:chgData name="Ondřej Špetík" userId="9f031316-d7f0-4746-9b26-14e4a5ffd150" providerId="ADAL" clId="{00EED6B1-27FD-4CF7-8CC1-BA2EC97E3E08}" dt="2020-10-05T08:15:50.605" v="346" actId="20577"/>
        <pc:sldMkLst>
          <pc:docMk/>
          <pc:sldMk cId="1825180017" sldId="269"/>
        </pc:sldMkLst>
        <pc:spChg chg="mod">
          <ac:chgData name="Ondřej Špetík" userId="9f031316-d7f0-4746-9b26-14e4a5ffd150" providerId="ADAL" clId="{00EED6B1-27FD-4CF7-8CC1-BA2EC97E3E08}" dt="2020-10-05T08:15:50.605" v="346" actId="20577"/>
          <ac:spMkLst>
            <pc:docMk/>
            <pc:sldMk cId="1825180017" sldId="269"/>
            <ac:spMk id="4" creationId="{BE35B0E4-BAF2-42A6-A4D6-3E5A481D5899}"/>
          </ac:spMkLst>
        </pc:spChg>
        <pc:spChg chg="del mod">
          <ac:chgData name="Ondřej Špetík" userId="9f031316-d7f0-4746-9b26-14e4a5ffd150" providerId="ADAL" clId="{00EED6B1-27FD-4CF7-8CC1-BA2EC97E3E08}" dt="2020-10-05T08:15:19.606" v="340"/>
          <ac:spMkLst>
            <pc:docMk/>
            <pc:sldMk cId="1825180017" sldId="269"/>
            <ac:spMk id="5" creationId="{3DA70AE1-DCD5-49C5-AC44-194713B4D0C4}"/>
          </ac:spMkLst>
        </pc:spChg>
        <pc:picChg chg="add mod">
          <ac:chgData name="Ondřej Špetík" userId="9f031316-d7f0-4746-9b26-14e4a5ffd150" providerId="ADAL" clId="{00EED6B1-27FD-4CF7-8CC1-BA2EC97E3E08}" dt="2020-10-05T08:15:21.131" v="341" actId="1076"/>
          <ac:picMkLst>
            <pc:docMk/>
            <pc:sldMk cId="1825180017" sldId="269"/>
            <ac:picMk id="6" creationId="{C7FAEB2E-15DA-4369-A9E8-B98571D625E7}"/>
          </ac:picMkLst>
        </pc:picChg>
      </pc:sldChg>
      <pc:sldChg chg="addSp delSp modSp add mod ord">
        <pc:chgData name="Ondřej Špetík" userId="9f031316-d7f0-4746-9b26-14e4a5ffd150" providerId="ADAL" clId="{00EED6B1-27FD-4CF7-8CC1-BA2EC97E3E08}" dt="2020-10-05T08:20:06.020" v="397" actId="14100"/>
        <pc:sldMkLst>
          <pc:docMk/>
          <pc:sldMk cId="696290125" sldId="270"/>
        </pc:sldMkLst>
        <pc:spChg chg="mod">
          <ac:chgData name="Ondřej Špetík" userId="9f031316-d7f0-4746-9b26-14e4a5ffd150" providerId="ADAL" clId="{00EED6B1-27FD-4CF7-8CC1-BA2EC97E3E08}" dt="2020-10-05T08:19:23.520" v="381" actId="1076"/>
          <ac:spMkLst>
            <pc:docMk/>
            <pc:sldMk cId="696290125" sldId="270"/>
            <ac:spMk id="2" creationId="{8FCD8EB8-9A01-40D1-A49B-4BE3A605C3D3}"/>
          </ac:spMkLst>
        </pc:spChg>
        <pc:spChg chg="mod">
          <ac:chgData name="Ondřej Špetík" userId="9f031316-d7f0-4746-9b26-14e4a5ffd150" providerId="ADAL" clId="{00EED6B1-27FD-4CF7-8CC1-BA2EC97E3E08}" dt="2020-10-05T08:17:23.961" v="359"/>
          <ac:spMkLst>
            <pc:docMk/>
            <pc:sldMk cId="696290125" sldId="270"/>
            <ac:spMk id="4" creationId="{BE35B0E4-BAF2-42A6-A4D6-3E5A481D5899}"/>
          </ac:spMkLst>
        </pc:spChg>
        <pc:spChg chg="del">
          <ac:chgData name="Ondřej Špetík" userId="9f031316-d7f0-4746-9b26-14e4a5ffd150" providerId="ADAL" clId="{00EED6B1-27FD-4CF7-8CC1-BA2EC97E3E08}" dt="2020-10-05T08:17:28.747" v="360"/>
          <ac:spMkLst>
            <pc:docMk/>
            <pc:sldMk cId="696290125" sldId="270"/>
            <ac:spMk id="5" creationId="{3DA70AE1-DCD5-49C5-AC44-194713B4D0C4}"/>
          </ac:spMkLst>
        </pc:spChg>
        <pc:spChg chg="add del mod">
          <ac:chgData name="Ondřej Špetík" userId="9f031316-d7f0-4746-9b26-14e4a5ffd150" providerId="ADAL" clId="{00EED6B1-27FD-4CF7-8CC1-BA2EC97E3E08}" dt="2020-10-05T08:19:41.620" v="390" actId="478"/>
          <ac:spMkLst>
            <pc:docMk/>
            <pc:sldMk cId="696290125" sldId="270"/>
            <ac:spMk id="7" creationId="{DB213AFF-4E1C-4986-A536-010EB2AB519D}"/>
          </ac:spMkLst>
        </pc:spChg>
        <pc:spChg chg="add mod">
          <ac:chgData name="Ondřej Špetík" userId="9f031316-d7f0-4746-9b26-14e4a5ffd150" providerId="ADAL" clId="{00EED6B1-27FD-4CF7-8CC1-BA2EC97E3E08}" dt="2020-10-05T08:20:06.020" v="397" actId="14100"/>
          <ac:spMkLst>
            <pc:docMk/>
            <pc:sldMk cId="696290125" sldId="270"/>
            <ac:spMk id="8" creationId="{DD986FD5-F666-4832-96E4-E3A11516F155}"/>
          </ac:spMkLst>
        </pc:spChg>
        <pc:picChg chg="add mod">
          <ac:chgData name="Ondřej Špetík" userId="9f031316-d7f0-4746-9b26-14e4a5ffd150" providerId="ADAL" clId="{00EED6B1-27FD-4CF7-8CC1-BA2EC97E3E08}" dt="2020-10-05T08:19:59.565" v="396" actId="1076"/>
          <ac:picMkLst>
            <pc:docMk/>
            <pc:sldMk cId="696290125" sldId="270"/>
            <ac:picMk id="6" creationId="{EF0B9023-065A-46C3-B74D-89E2EA86CAAC}"/>
          </ac:picMkLst>
        </pc:picChg>
      </pc:sldChg>
      <pc:sldChg chg="addSp delSp modSp add mod">
        <pc:chgData name="Ondřej Špetík" userId="9f031316-d7f0-4746-9b26-14e4a5ffd150" providerId="ADAL" clId="{00EED6B1-27FD-4CF7-8CC1-BA2EC97E3E08}" dt="2020-10-05T08:16:56.767" v="354" actId="1076"/>
        <pc:sldMkLst>
          <pc:docMk/>
          <pc:sldMk cId="587892861" sldId="271"/>
        </pc:sldMkLst>
        <pc:spChg chg="mod">
          <ac:chgData name="Ondřej Špetík" userId="9f031316-d7f0-4746-9b26-14e4a5ffd150" providerId="ADAL" clId="{00EED6B1-27FD-4CF7-8CC1-BA2EC97E3E08}" dt="2020-10-05T08:16:41.264" v="351"/>
          <ac:spMkLst>
            <pc:docMk/>
            <pc:sldMk cId="587892861" sldId="271"/>
            <ac:spMk id="4" creationId="{BE35B0E4-BAF2-42A6-A4D6-3E5A481D5899}"/>
          </ac:spMkLst>
        </pc:spChg>
        <pc:spChg chg="del">
          <ac:chgData name="Ondřej Špetík" userId="9f031316-d7f0-4746-9b26-14e4a5ffd150" providerId="ADAL" clId="{00EED6B1-27FD-4CF7-8CC1-BA2EC97E3E08}" dt="2020-10-05T08:16:51.404" v="352"/>
          <ac:spMkLst>
            <pc:docMk/>
            <pc:sldMk cId="587892861" sldId="271"/>
            <ac:spMk id="5" creationId="{3DA70AE1-DCD5-49C5-AC44-194713B4D0C4}"/>
          </ac:spMkLst>
        </pc:spChg>
        <pc:picChg chg="add mod">
          <ac:chgData name="Ondřej Špetík" userId="9f031316-d7f0-4746-9b26-14e4a5ffd150" providerId="ADAL" clId="{00EED6B1-27FD-4CF7-8CC1-BA2EC97E3E08}" dt="2020-10-05T08:16:56.767" v="354" actId="1076"/>
          <ac:picMkLst>
            <pc:docMk/>
            <pc:sldMk cId="587892861" sldId="271"/>
            <ac:picMk id="6" creationId="{8842D5F6-7684-44F9-BBB8-336A48848323}"/>
          </ac:picMkLst>
        </pc:picChg>
      </pc:sldChg>
      <pc:sldChg chg="modSp add mod">
        <pc:chgData name="Ondřej Špetík" userId="9f031316-d7f0-4746-9b26-14e4a5ffd150" providerId="ADAL" clId="{00EED6B1-27FD-4CF7-8CC1-BA2EC97E3E08}" dt="2020-10-07T06:51:11.412" v="555" actId="27636"/>
        <pc:sldMkLst>
          <pc:docMk/>
          <pc:sldMk cId="1938174277" sldId="272"/>
        </pc:sldMkLst>
        <pc:spChg chg="mod">
          <ac:chgData name="Ondřej Špetík" userId="9f031316-d7f0-4746-9b26-14e4a5ffd150" providerId="ADAL" clId="{00EED6B1-27FD-4CF7-8CC1-BA2EC97E3E08}" dt="2020-10-05T08:23:40.568" v="474"/>
          <ac:spMkLst>
            <pc:docMk/>
            <pc:sldMk cId="1938174277" sldId="272"/>
            <ac:spMk id="4" creationId="{BE35B0E4-BAF2-42A6-A4D6-3E5A481D5899}"/>
          </ac:spMkLst>
        </pc:spChg>
        <pc:spChg chg="mod">
          <ac:chgData name="Ondřej Špetík" userId="9f031316-d7f0-4746-9b26-14e4a5ffd150" providerId="ADAL" clId="{00EED6B1-27FD-4CF7-8CC1-BA2EC97E3E08}" dt="2020-10-07T06:51:11.412" v="555" actId="27636"/>
          <ac:spMkLst>
            <pc:docMk/>
            <pc:sldMk cId="1938174277" sldId="272"/>
            <ac:spMk id="5" creationId="{3DA70AE1-DCD5-49C5-AC44-194713B4D0C4}"/>
          </ac:spMkLst>
        </pc:spChg>
      </pc:sldChg>
      <pc:sldChg chg="addSp modSp add mod ord">
        <pc:chgData name="Ondřej Špetík" userId="9f031316-d7f0-4746-9b26-14e4a5ffd150" providerId="ADAL" clId="{00EED6B1-27FD-4CF7-8CC1-BA2EC97E3E08}" dt="2020-10-06T16:21:23.247" v="541"/>
        <pc:sldMkLst>
          <pc:docMk/>
          <pc:sldMk cId="2905849783" sldId="273"/>
        </pc:sldMkLst>
        <pc:spChg chg="mod">
          <ac:chgData name="Ondřej Špetík" userId="9f031316-d7f0-4746-9b26-14e4a5ffd150" providerId="ADAL" clId="{00EED6B1-27FD-4CF7-8CC1-BA2EC97E3E08}" dt="2020-10-05T08:22:33.483" v="452"/>
          <ac:spMkLst>
            <pc:docMk/>
            <pc:sldMk cId="2905849783" sldId="273"/>
            <ac:spMk id="4" creationId="{BE35B0E4-BAF2-42A6-A4D6-3E5A481D5899}"/>
          </ac:spMkLst>
        </pc:spChg>
        <pc:spChg chg="mod">
          <ac:chgData name="Ondřej Špetík" userId="9f031316-d7f0-4746-9b26-14e4a5ffd150" providerId="ADAL" clId="{00EED6B1-27FD-4CF7-8CC1-BA2EC97E3E08}" dt="2020-10-05T08:23:20.963" v="471" actId="27636"/>
          <ac:spMkLst>
            <pc:docMk/>
            <pc:sldMk cId="2905849783" sldId="273"/>
            <ac:spMk id="5" creationId="{3DA70AE1-DCD5-49C5-AC44-194713B4D0C4}"/>
          </ac:spMkLst>
        </pc:spChg>
        <pc:picChg chg="add mod">
          <ac:chgData name="Ondřej Špetík" userId="9f031316-d7f0-4746-9b26-14e4a5ffd150" providerId="ADAL" clId="{00EED6B1-27FD-4CF7-8CC1-BA2EC97E3E08}" dt="2020-10-05T08:22:45.252" v="455" actId="1076"/>
          <ac:picMkLst>
            <pc:docMk/>
            <pc:sldMk cId="2905849783" sldId="273"/>
            <ac:picMk id="6" creationId="{B0559ECE-0D5C-4734-BFFF-5BF814F517B2}"/>
          </ac:picMkLst>
        </pc:picChg>
      </pc:sldChg>
      <pc:sldChg chg="modSp add mod ord">
        <pc:chgData name="Ondřej Špetík" userId="9f031316-d7f0-4746-9b26-14e4a5ffd150" providerId="ADAL" clId="{00EED6B1-27FD-4CF7-8CC1-BA2EC97E3E08}" dt="2020-10-06T16:23:24.122" v="551" actId="20577"/>
        <pc:sldMkLst>
          <pc:docMk/>
          <pc:sldMk cId="858161582" sldId="274"/>
        </pc:sldMkLst>
        <pc:spChg chg="mod">
          <ac:chgData name="Ondřej Špetík" userId="9f031316-d7f0-4746-9b26-14e4a5ffd150" providerId="ADAL" clId="{00EED6B1-27FD-4CF7-8CC1-BA2EC97E3E08}" dt="2020-10-05T08:40:06.548" v="532" actId="2"/>
          <ac:spMkLst>
            <pc:docMk/>
            <pc:sldMk cId="858161582" sldId="274"/>
            <ac:spMk id="4" creationId="{BE35B0E4-BAF2-42A6-A4D6-3E5A481D5899}"/>
          </ac:spMkLst>
        </pc:spChg>
        <pc:spChg chg="mod">
          <ac:chgData name="Ondřej Špetík" userId="9f031316-d7f0-4746-9b26-14e4a5ffd150" providerId="ADAL" clId="{00EED6B1-27FD-4CF7-8CC1-BA2EC97E3E08}" dt="2020-10-06T16:23:24.122" v="551" actId="20577"/>
          <ac:spMkLst>
            <pc:docMk/>
            <pc:sldMk cId="858161582" sldId="274"/>
            <ac:spMk id="5" creationId="{3DA70AE1-DCD5-49C5-AC44-194713B4D0C4}"/>
          </ac:spMkLst>
        </pc:spChg>
      </pc:sldChg>
      <pc:sldChg chg="addSp delSp modSp add del mod addCm delCm modCm">
        <pc:chgData name="Ondřej Špetík" userId="9f031316-d7f0-4746-9b26-14e4a5ffd150" providerId="ADAL" clId="{00EED6B1-27FD-4CF7-8CC1-BA2EC97E3E08}" dt="2020-10-07T07:25:00.292" v="557" actId="47"/>
        <pc:sldMkLst>
          <pc:docMk/>
          <pc:sldMk cId="534024248" sldId="275"/>
        </pc:sldMkLst>
        <pc:spChg chg="mod">
          <ac:chgData name="Ondřej Špetík" userId="9f031316-d7f0-4746-9b26-14e4a5ffd150" providerId="ADAL" clId="{00EED6B1-27FD-4CF7-8CC1-BA2EC97E3E08}" dt="2020-10-05T08:26:25.832" v="508"/>
          <ac:spMkLst>
            <pc:docMk/>
            <pc:sldMk cId="534024248" sldId="275"/>
            <ac:spMk id="4" creationId="{BE35B0E4-BAF2-42A6-A4D6-3E5A481D5899}"/>
          </ac:spMkLst>
        </pc:spChg>
        <pc:spChg chg="del">
          <ac:chgData name="Ondřej Špetík" userId="9f031316-d7f0-4746-9b26-14e4a5ffd150" providerId="ADAL" clId="{00EED6B1-27FD-4CF7-8CC1-BA2EC97E3E08}" dt="2020-10-05T08:26:40.913" v="509"/>
          <ac:spMkLst>
            <pc:docMk/>
            <pc:sldMk cId="534024248" sldId="275"/>
            <ac:spMk id="5" creationId="{3DA70AE1-DCD5-49C5-AC44-194713B4D0C4}"/>
          </ac:spMkLst>
        </pc:spChg>
        <pc:picChg chg="add mod">
          <ac:chgData name="Ondřej Špetík" userId="9f031316-d7f0-4746-9b26-14e4a5ffd150" providerId="ADAL" clId="{00EED6B1-27FD-4CF7-8CC1-BA2EC97E3E08}" dt="2020-10-05T08:26:40.913" v="509"/>
          <ac:picMkLst>
            <pc:docMk/>
            <pc:sldMk cId="534024248" sldId="275"/>
            <ac:picMk id="6" creationId="{80959543-FD58-4C43-8BE1-5E894758EFC1}"/>
          </ac:picMkLst>
        </pc:picChg>
      </pc:sldChg>
      <pc:sldChg chg="modSp add mod">
        <pc:chgData name="Ondřej Špetík" userId="9f031316-d7f0-4746-9b26-14e4a5ffd150" providerId="ADAL" clId="{00EED6B1-27FD-4CF7-8CC1-BA2EC97E3E08}" dt="2020-10-05T08:25:53.021" v="505" actId="123"/>
        <pc:sldMkLst>
          <pc:docMk/>
          <pc:sldMk cId="4060836816" sldId="276"/>
        </pc:sldMkLst>
        <pc:spChg chg="mod">
          <ac:chgData name="Ondřej Špetík" userId="9f031316-d7f0-4746-9b26-14e4a5ffd150" providerId="ADAL" clId="{00EED6B1-27FD-4CF7-8CC1-BA2EC97E3E08}" dt="2020-10-05T08:25:19.512" v="498"/>
          <ac:spMkLst>
            <pc:docMk/>
            <pc:sldMk cId="4060836816" sldId="276"/>
            <ac:spMk id="4" creationId="{BE35B0E4-BAF2-42A6-A4D6-3E5A481D5899}"/>
          </ac:spMkLst>
        </pc:spChg>
        <pc:spChg chg="mod">
          <ac:chgData name="Ondřej Špetík" userId="9f031316-d7f0-4746-9b26-14e4a5ffd150" providerId="ADAL" clId="{00EED6B1-27FD-4CF7-8CC1-BA2EC97E3E08}" dt="2020-10-05T08:25:53.021" v="505" actId="123"/>
          <ac:spMkLst>
            <pc:docMk/>
            <pc:sldMk cId="4060836816" sldId="276"/>
            <ac:spMk id="5" creationId="{3DA70AE1-DCD5-49C5-AC44-194713B4D0C4}"/>
          </ac:spMkLst>
        </pc:spChg>
      </pc:sldChg>
      <pc:sldChg chg="modSp add mod">
        <pc:chgData name="Ondřej Špetík" userId="9f031316-d7f0-4746-9b26-14e4a5ffd150" providerId="ADAL" clId="{00EED6B1-27FD-4CF7-8CC1-BA2EC97E3E08}" dt="2020-10-05T08:40:08.867" v="535" actId="2"/>
        <pc:sldMkLst>
          <pc:docMk/>
          <pc:sldMk cId="1433972665" sldId="277"/>
        </pc:sldMkLst>
        <pc:spChg chg="mod">
          <ac:chgData name="Ondřej Špetík" userId="9f031316-d7f0-4746-9b26-14e4a5ffd150" providerId="ADAL" clId="{00EED6B1-27FD-4CF7-8CC1-BA2EC97E3E08}" dt="2020-10-05T08:28:13.813" v="524"/>
          <ac:spMkLst>
            <pc:docMk/>
            <pc:sldMk cId="1433972665" sldId="277"/>
            <ac:spMk id="4" creationId="{BE35B0E4-BAF2-42A6-A4D6-3E5A481D5899}"/>
          </ac:spMkLst>
        </pc:spChg>
        <pc:spChg chg="mod">
          <ac:chgData name="Ondřej Špetík" userId="9f031316-d7f0-4746-9b26-14e4a5ffd150" providerId="ADAL" clId="{00EED6B1-27FD-4CF7-8CC1-BA2EC97E3E08}" dt="2020-10-05T08:40:08.867" v="535" actId="2"/>
          <ac:spMkLst>
            <pc:docMk/>
            <pc:sldMk cId="1433972665" sldId="277"/>
            <ac:spMk id="5" creationId="{3DA70AE1-DCD5-49C5-AC44-194713B4D0C4}"/>
          </ac:spMkLst>
        </pc:spChg>
      </pc:sldChg>
      <pc:sldChg chg="modSp add mod">
        <pc:chgData name="Ondřej Špetík" userId="9f031316-d7f0-4746-9b26-14e4a5ffd150" providerId="ADAL" clId="{00EED6B1-27FD-4CF7-8CC1-BA2EC97E3E08}" dt="2020-10-05T08:27:38.167" v="523" actId="27636"/>
        <pc:sldMkLst>
          <pc:docMk/>
          <pc:sldMk cId="3793750516" sldId="278"/>
        </pc:sldMkLst>
        <pc:spChg chg="mod">
          <ac:chgData name="Ondřej Špetík" userId="9f031316-d7f0-4746-9b26-14e4a5ffd150" providerId="ADAL" clId="{00EED6B1-27FD-4CF7-8CC1-BA2EC97E3E08}" dt="2020-10-05T08:27:09.451" v="512"/>
          <ac:spMkLst>
            <pc:docMk/>
            <pc:sldMk cId="3793750516" sldId="278"/>
            <ac:spMk id="4" creationId="{BE35B0E4-BAF2-42A6-A4D6-3E5A481D5899}"/>
          </ac:spMkLst>
        </pc:spChg>
        <pc:spChg chg="mod">
          <ac:chgData name="Ondřej Špetík" userId="9f031316-d7f0-4746-9b26-14e4a5ffd150" providerId="ADAL" clId="{00EED6B1-27FD-4CF7-8CC1-BA2EC97E3E08}" dt="2020-10-05T08:27:38.167" v="523" actId="27636"/>
          <ac:spMkLst>
            <pc:docMk/>
            <pc:sldMk cId="3793750516" sldId="278"/>
            <ac:spMk id="5" creationId="{3DA70AE1-DCD5-49C5-AC44-194713B4D0C4}"/>
          </ac:spMkLst>
        </pc:spChg>
      </pc:sldChg>
      <pc:sldChg chg="delSp modSp new mod modClrScheme chgLayout">
        <pc:chgData name="Ondřej Špetík" userId="9f031316-d7f0-4746-9b26-14e4a5ffd150" providerId="ADAL" clId="{00EED6B1-27FD-4CF7-8CC1-BA2EC97E3E08}" dt="2020-10-05T08:40:25.527" v="537" actId="700"/>
        <pc:sldMkLst>
          <pc:docMk/>
          <pc:sldMk cId="2687666002" sldId="279"/>
        </pc:sldMkLst>
        <pc:spChg chg="mod ord">
          <ac:chgData name="Ondřej Špetík" userId="9f031316-d7f0-4746-9b26-14e4a5ffd150" providerId="ADAL" clId="{00EED6B1-27FD-4CF7-8CC1-BA2EC97E3E08}" dt="2020-10-05T08:40:25.527" v="537" actId="700"/>
          <ac:spMkLst>
            <pc:docMk/>
            <pc:sldMk cId="2687666002" sldId="279"/>
            <ac:spMk id="2" creationId="{1172192A-5422-4273-A2B6-209FEA567FB4}"/>
          </ac:spMkLst>
        </pc:spChg>
        <pc:spChg chg="mod ord">
          <ac:chgData name="Ondřej Špetík" userId="9f031316-d7f0-4746-9b26-14e4a5ffd150" providerId="ADAL" clId="{00EED6B1-27FD-4CF7-8CC1-BA2EC97E3E08}" dt="2020-10-05T08:40:25.527" v="537" actId="700"/>
          <ac:spMkLst>
            <pc:docMk/>
            <pc:sldMk cId="2687666002" sldId="279"/>
            <ac:spMk id="3" creationId="{B11B154C-F91A-4968-97ED-9567FBB1DDF8}"/>
          </ac:spMkLst>
        </pc:spChg>
        <pc:spChg chg="del">
          <ac:chgData name="Ondřej Špetík" userId="9f031316-d7f0-4746-9b26-14e4a5ffd150" providerId="ADAL" clId="{00EED6B1-27FD-4CF7-8CC1-BA2EC97E3E08}" dt="2020-10-05T08:40:25.527" v="537" actId="700"/>
          <ac:spMkLst>
            <pc:docMk/>
            <pc:sldMk cId="2687666002" sldId="279"/>
            <ac:spMk id="4" creationId="{1EF81119-7A5D-4EC3-929A-F354C31420A1}"/>
          </ac:spMkLst>
        </pc:spChg>
        <pc:spChg chg="del">
          <ac:chgData name="Ondřej Špetík" userId="9f031316-d7f0-4746-9b26-14e4a5ffd150" providerId="ADAL" clId="{00EED6B1-27FD-4CF7-8CC1-BA2EC97E3E08}" dt="2020-10-05T08:40:25.527" v="537" actId="700"/>
          <ac:spMkLst>
            <pc:docMk/>
            <pc:sldMk cId="2687666002" sldId="279"/>
            <ac:spMk id="5" creationId="{CCF64B33-F151-43FA-AF44-835A5DF07D6D}"/>
          </ac:spMkLst>
        </pc:sp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0E9AC5-F58E-4E14-B54C-460D72FADB39}"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cs-CZ"/>
        </a:p>
      </dgm:t>
    </dgm:pt>
    <dgm:pt modelId="{39DE79D3-FABE-4FE8-8F0F-3FC95B02EEDB}">
      <dgm:prSet phldrT="[Text]"/>
      <dgm:spPr/>
      <dgm:t>
        <a:bodyPr/>
        <a:lstStyle/>
        <a:p>
          <a:r>
            <a:rPr lang="en-GB" noProof="0" dirty="0"/>
            <a:t>Economic Policy</a:t>
          </a:r>
        </a:p>
      </dgm:t>
    </dgm:pt>
    <dgm:pt modelId="{76C13202-DAE0-493B-8AFD-9C2350F6A231}" type="parTrans" cxnId="{68603A6A-BB0C-4C52-B755-2311DD1FD040}">
      <dgm:prSet/>
      <dgm:spPr/>
      <dgm:t>
        <a:bodyPr/>
        <a:lstStyle/>
        <a:p>
          <a:endParaRPr lang="cs-CZ"/>
        </a:p>
      </dgm:t>
    </dgm:pt>
    <dgm:pt modelId="{75A52B4A-B533-445C-8C0D-133DDA2A2A54}" type="sibTrans" cxnId="{68603A6A-BB0C-4C52-B755-2311DD1FD040}">
      <dgm:prSet/>
      <dgm:spPr/>
      <dgm:t>
        <a:bodyPr/>
        <a:lstStyle/>
        <a:p>
          <a:endParaRPr lang="cs-CZ"/>
        </a:p>
      </dgm:t>
    </dgm:pt>
    <dgm:pt modelId="{8CD51601-AAD0-418A-9659-AF5F5CB17C91}">
      <dgm:prSet phldrT="[Text]" custT="1"/>
      <dgm:spPr/>
      <dgm:t>
        <a:bodyPr/>
        <a:lstStyle/>
        <a:p>
          <a:r>
            <a:rPr lang="en-GB" sz="1800" b="1" noProof="0" dirty="0"/>
            <a:t>Macroeconomics</a:t>
          </a:r>
          <a:endParaRPr lang="en-GB" sz="1400" b="1" noProof="0" dirty="0"/>
        </a:p>
      </dgm:t>
    </dgm:pt>
    <dgm:pt modelId="{AB9C5559-FF43-4F33-A3F2-1AC050730217}" type="parTrans" cxnId="{2485BF4D-AD79-4670-AB05-6DE989B5074C}">
      <dgm:prSet/>
      <dgm:spPr/>
      <dgm:t>
        <a:bodyPr/>
        <a:lstStyle/>
        <a:p>
          <a:endParaRPr lang="cs-CZ"/>
        </a:p>
      </dgm:t>
    </dgm:pt>
    <dgm:pt modelId="{4BEF1B0A-80E9-4FB0-8DBE-807E96DD1429}" type="sibTrans" cxnId="{2485BF4D-AD79-4670-AB05-6DE989B5074C}">
      <dgm:prSet/>
      <dgm:spPr/>
      <dgm:t>
        <a:bodyPr/>
        <a:lstStyle/>
        <a:p>
          <a:endParaRPr lang="cs-CZ"/>
        </a:p>
      </dgm:t>
    </dgm:pt>
    <dgm:pt modelId="{2BCC048D-8E53-457E-A249-31E79987FF45}">
      <dgm:prSet phldrT="[Text]"/>
      <dgm:spPr/>
      <dgm:t>
        <a:bodyPr/>
        <a:lstStyle/>
        <a:p>
          <a:r>
            <a:rPr lang="en-GB" noProof="0" dirty="0"/>
            <a:t>Political Science</a:t>
          </a:r>
        </a:p>
      </dgm:t>
    </dgm:pt>
    <dgm:pt modelId="{09D84BC6-9139-45A2-A735-4125A08E64E8}" type="parTrans" cxnId="{A9399115-6DA0-4841-8420-9F43787A0673}">
      <dgm:prSet/>
      <dgm:spPr/>
      <dgm:t>
        <a:bodyPr/>
        <a:lstStyle/>
        <a:p>
          <a:endParaRPr lang="cs-CZ"/>
        </a:p>
      </dgm:t>
    </dgm:pt>
    <dgm:pt modelId="{191176B0-38FC-43EE-A3F4-23208D3684EB}" type="sibTrans" cxnId="{A9399115-6DA0-4841-8420-9F43787A0673}">
      <dgm:prSet/>
      <dgm:spPr/>
      <dgm:t>
        <a:bodyPr/>
        <a:lstStyle/>
        <a:p>
          <a:endParaRPr lang="cs-CZ"/>
        </a:p>
      </dgm:t>
    </dgm:pt>
    <dgm:pt modelId="{D46419AC-0C94-4E30-AEC5-721F025F4A64}">
      <dgm:prSet phldrT="[Text]"/>
      <dgm:spPr/>
      <dgm:t>
        <a:bodyPr/>
        <a:lstStyle/>
        <a:p>
          <a:r>
            <a:rPr lang="en-GB" noProof="0" dirty="0"/>
            <a:t>Microeconomics</a:t>
          </a:r>
        </a:p>
      </dgm:t>
    </dgm:pt>
    <dgm:pt modelId="{17666D36-0847-4EAA-BABC-407E16F76B10}" type="parTrans" cxnId="{B385EB43-695B-42D5-8FAD-253B31347890}">
      <dgm:prSet/>
      <dgm:spPr/>
      <dgm:t>
        <a:bodyPr/>
        <a:lstStyle/>
        <a:p>
          <a:endParaRPr lang="cs-CZ"/>
        </a:p>
      </dgm:t>
    </dgm:pt>
    <dgm:pt modelId="{8014A34E-F288-452D-888B-6648E607275F}" type="sibTrans" cxnId="{B385EB43-695B-42D5-8FAD-253B31347890}">
      <dgm:prSet/>
      <dgm:spPr/>
      <dgm:t>
        <a:bodyPr/>
        <a:lstStyle/>
        <a:p>
          <a:endParaRPr lang="cs-CZ"/>
        </a:p>
      </dgm:t>
    </dgm:pt>
    <dgm:pt modelId="{79A6E447-044A-42BD-94A7-FD603C7779F8}">
      <dgm:prSet phldrT="[Text]"/>
      <dgm:spPr>
        <a:solidFill>
          <a:schemeClr val="bg1">
            <a:lumMod val="65000"/>
          </a:schemeClr>
        </a:solidFill>
      </dgm:spPr>
      <dgm:t>
        <a:bodyPr/>
        <a:lstStyle/>
        <a:p>
          <a:r>
            <a:rPr lang="en-GB" noProof="0" dirty="0"/>
            <a:t>Law</a:t>
          </a:r>
        </a:p>
      </dgm:t>
    </dgm:pt>
    <dgm:pt modelId="{043862DC-9299-42E9-B880-875F6FDE7886}" type="parTrans" cxnId="{588D950E-025A-4FDD-B913-7A3F9E0E18FF}">
      <dgm:prSet/>
      <dgm:spPr>
        <a:solidFill>
          <a:schemeClr val="bg1">
            <a:lumMod val="65000"/>
          </a:schemeClr>
        </a:solidFill>
      </dgm:spPr>
      <dgm:t>
        <a:bodyPr/>
        <a:lstStyle/>
        <a:p>
          <a:endParaRPr lang="cs-CZ"/>
        </a:p>
      </dgm:t>
    </dgm:pt>
    <dgm:pt modelId="{22AEA8D6-7491-4CA9-870E-F9A98D14D08C}" type="sibTrans" cxnId="{588D950E-025A-4FDD-B913-7A3F9E0E18FF}">
      <dgm:prSet/>
      <dgm:spPr/>
      <dgm:t>
        <a:bodyPr/>
        <a:lstStyle/>
        <a:p>
          <a:endParaRPr lang="cs-CZ"/>
        </a:p>
      </dgm:t>
    </dgm:pt>
    <dgm:pt modelId="{1142653A-8CAF-4708-AD9E-8559219C0E1D}">
      <dgm:prSet phldrT="[Text]" custT="1"/>
      <dgm:spPr>
        <a:solidFill>
          <a:srgbClr val="00B050"/>
        </a:solidFill>
      </dgm:spPr>
      <dgm:t>
        <a:bodyPr/>
        <a:lstStyle/>
        <a:p>
          <a:r>
            <a:rPr lang="en-GB" sz="1400" b="1" noProof="0" dirty="0"/>
            <a:t>„Real world“</a:t>
          </a:r>
        </a:p>
      </dgm:t>
    </dgm:pt>
    <dgm:pt modelId="{3191109F-592B-4C5A-9E35-B567CBA8367D}" type="parTrans" cxnId="{91799DD4-A5B2-49FC-83AF-DEB9C8FA93F5}">
      <dgm:prSet/>
      <dgm:spPr>
        <a:solidFill>
          <a:srgbClr val="00B050"/>
        </a:solidFill>
      </dgm:spPr>
      <dgm:t>
        <a:bodyPr/>
        <a:lstStyle/>
        <a:p>
          <a:endParaRPr lang="cs-CZ"/>
        </a:p>
      </dgm:t>
    </dgm:pt>
    <dgm:pt modelId="{2285C9B7-4C38-490E-AF46-278A5E80AC4F}" type="sibTrans" cxnId="{91799DD4-A5B2-49FC-83AF-DEB9C8FA93F5}">
      <dgm:prSet/>
      <dgm:spPr/>
      <dgm:t>
        <a:bodyPr/>
        <a:lstStyle/>
        <a:p>
          <a:endParaRPr lang="cs-CZ"/>
        </a:p>
      </dgm:t>
    </dgm:pt>
    <dgm:pt modelId="{C8C99532-743C-4803-844B-24FED1F93CD1}" type="pres">
      <dgm:prSet presAssocID="{F60E9AC5-F58E-4E14-B54C-460D72FADB39}" presName="cycle" presStyleCnt="0">
        <dgm:presLayoutVars>
          <dgm:chMax val="1"/>
          <dgm:dir/>
          <dgm:animLvl val="ctr"/>
          <dgm:resizeHandles val="exact"/>
        </dgm:presLayoutVars>
      </dgm:prSet>
      <dgm:spPr/>
    </dgm:pt>
    <dgm:pt modelId="{C6D0F3F5-ACFD-463D-80D4-2DB3687AA3C1}" type="pres">
      <dgm:prSet presAssocID="{39DE79D3-FABE-4FE8-8F0F-3FC95B02EEDB}" presName="centerShape" presStyleLbl="node0" presStyleIdx="0" presStyleCnt="1"/>
      <dgm:spPr/>
    </dgm:pt>
    <dgm:pt modelId="{2D9A24F2-B4CB-4AC2-8D6F-42F7850717A6}" type="pres">
      <dgm:prSet presAssocID="{AB9C5559-FF43-4F33-A3F2-1AC050730217}" presName="parTrans" presStyleLbl="bgSibTrans2D1" presStyleIdx="0" presStyleCnt="5" custLinFactNeighborX="6717" custLinFactNeighborY="-2256"/>
      <dgm:spPr/>
    </dgm:pt>
    <dgm:pt modelId="{EBD62177-97A1-4EF1-BCE0-9E01C8C9C58B}" type="pres">
      <dgm:prSet presAssocID="{8CD51601-AAD0-418A-9659-AF5F5CB17C91}" presName="node" presStyleLbl="node1" presStyleIdx="0" presStyleCnt="5" custScaleX="138162" custScaleY="119576" custRadScaleRad="109289" custRadScaleInc="13240">
        <dgm:presLayoutVars>
          <dgm:bulletEnabled val="1"/>
        </dgm:presLayoutVars>
      </dgm:prSet>
      <dgm:spPr/>
    </dgm:pt>
    <dgm:pt modelId="{D77C2C07-41D0-47BD-9C8F-C4600CDC4409}" type="pres">
      <dgm:prSet presAssocID="{3191109F-592B-4C5A-9E35-B567CBA8367D}" presName="parTrans" presStyleLbl="bgSibTrans2D1" presStyleIdx="1" presStyleCnt="5"/>
      <dgm:spPr/>
    </dgm:pt>
    <dgm:pt modelId="{624F5D1A-472D-45BC-99DC-BAA9889606FD}" type="pres">
      <dgm:prSet presAssocID="{1142653A-8CAF-4708-AD9E-8559219C0E1D}" presName="node" presStyleLbl="node1" presStyleIdx="1" presStyleCnt="5">
        <dgm:presLayoutVars>
          <dgm:bulletEnabled val="1"/>
        </dgm:presLayoutVars>
      </dgm:prSet>
      <dgm:spPr/>
    </dgm:pt>
    <dgm:pt modelId="{376FE913-8C69-4BF0-9720-7765C8B6C787}" type="pres">
      <dgm:prSet presAssocID="{09D84BC6-9139-45A2-A735-4125A08E64E8}" presName="parTrans" presStyleLbl="bgSibTrans2D1" presStyleIdx="2" presStyleCnt="5"/>
      <dgm:spPr/>
    </dgm:pt>
    <dgm:pt modelId="{A372308F-5797-4E56-9AD5-00B61EBACC2D}" type="pres">
      <dgm:prSet presAssocID="{2BCC048D-8E53-457E-A249-31E79987FF45}" presName="node" presStyleLbl="node1" presStyleIdx="2" presStyleCnt="5" custRadScaleRad="130058" custRadScaleInc="169824">
        <dgm:presLayoutVars>
          <dgm:bulletEnabled val="1"/>
        </dgm:presLayoutVars>
      </dgm:prSet>
      <dgm:spPr/>
    </dgm:pt>
    <dgm:pt modelId="{079B4F9A-C12E-4B10-BB2E-5004FE95E16F}" type="pres">
      <dgm:prSet presAssocID="{17666D36-0847-4EAA-BABC-407E16F76B10}" presName="parTrans" presStyleLbl="bgSibTrans2D1" presStyleIdx="3" presStyleCnt="5"/>
      <dgm:spPr/>
    </dgm:pt>
    <dgm:pt modelId="{A0ABA85D-9408-4143-AB45-D9AF4559EDE1}" type="pres">
      <dgm:prSet presAssocID="{D46419AC-0C94-4E30-AEC5-721F025F4A64}" presName="node" presStyleLbl="node1" presStyleIdx="3" presStyleCnt="5" custRadScaleRad="94972" custRadScaleInc="-66130">
        <dgm:presLayoutVars>
          <dgm:bulletEnabled val="1"/>
        </dgm:presLayoutVars>
      </dgm:prSet>
      <dgm:spPr/>
    </dgm:pt>
    <dgm:pt modelId="{EF8EFA9E-D84E-4868-8033-82337C225FAC}" type="pres">
      <dgm:prSet presAssocID="{043862DC-9299-42E9-B880-875F6FDE7886}" presName="parTrans" presStyleLbl="bgSibTrans2D1" presStyleIdx="4" presStyleCnt="5"/>
      <dgm:spPr/>
    </dgm:pt>
    <dgm:pt modelId="{A421AFAC-D6C1-4833-AC63-56052F1CAFFE}" type="pres">
      <dgm:prSet presAssocID="{79A6E447-044A-42BD-94A7-FD603C7779F8}" presName="node" presStyleLbl="node1" presStyleIdx="4" presStyleCnt="5" custRadScaleRad="99043" custRadScaleInc="11073">
        <dgm:presLayoutVars>
          <dgm:bulletEnabled val="1"/>
        </dgm:presLayoutVars>
      </dgm:prSet>
      <dgm:spPr/>
    </dgm:pt>
  </dgm:ptLst>
  <dgm:cxnLst>
    <dgm:cxn modelId="{588D950E-025A-4FDD-B913-7A3F9E0E18FF}" srcId="{39DE79D3-FABE-4FE8-8F0F-3FC95B02EEDB}" destId="{79A6E447-044A-42BD-94A7-FD603C7779F8}" srcOrd="4" destOrd="0" parTransId="{043862DC-9299-42E9-B880-875F6FDE7886}" sibTransId="{22AEA8D6-7491-4CA9-870E-F9A98D14D08C}"/>
    <dgm:cxn modelId="{A9399115-6DA0-4841-8420-9F43787A0673}" srcId="{39DE79D3-FABE-4FE8-8F0F-3FC95B02EEDB}" destId="{2BCC048D-8E53-457E-A249-31E79987FF45}" srcOrd="2" destOrd="0" parTransId="{09D84BC6-9139-45A2-A735-4125A08E64E8}" sibTransId="{191176B0-38FC-43EE-A3F4-23208D3684EB}"/>
    <dgm:cxn modelId="{C423DA33-AAF8-42E7-B880-BA8403895418}" type="presOf" srcId="{17666D36-0847-4EAA-BABC-407E16F76B10}" destId="{079B4F9A-C12E-4B10-BB2E-5004FE95E16F}" srcOrd="0" destOrd="0" presId="urn:microsoft.com/office/officeart/2005/8/layout/radial4"/>
    <dgm:cxn modelId="{7FC0835C-E73A-43B1-B204-69F87A6DC88B}" type="presOf" srcId="{043862DC-9299-42E9-B880-875F6FDE7886}" destId="{EF8EFA9E-D84E-4868-8033-82337C225FAC}" srcOrd="0" destOrd="0" presId="urn:microsoft.com/office/officeart/2005/8/layout/radial4"/>
    <dgm:cxn modelId="{B385EB43-695B-42D5-8FAD-253B31347890}" srcId="{39DE79D3-FABE-4FE8-8F0F-3FC95B02EEDB}" destId="{D46419AC-0C94-4E30-AEC5-721F025F4A64}" srcOrd="3" destOrd="0" parTransId="{17666D36-0847-4EAA-BABC-407E16F76B10}" sibTransId="{8014A34E-F288-452D-888B-6648E607275F}"/>
    <dgm:cxn modelId="{B05D0F66-5B43-442F-A621-CD3BD0DE475F}" type="presOf" srcId="{D46419AC-0C94-4E30-AEC5-721F025F4A64}" destId="{A0ABA85D-9408-4143-AB45-D9AF4559EDE1}" srcOrd="0" destOrd="0" presId="urn:microsoft.com/office/officeart/2005/8/layout/radial4"/>
    <dgm:cxn modelId="{68603A6A-BB0C-4C52-B755-2311DD1FD040}" srcId="{F60E9AC5-F58E-4E14-B54C-460D72FADB39}" destId="{39DE79D3-FABE-4FE8-8F0F-3FC95B02EEDB}" srcOrd="0" destOrd="0" parTransId="{76C13202-DAE0-493B-8AFD-9C2350F6A231}" sibTransId="{75A52B4A-B533-445C-8C0D-133DDA2A2A54}"/>
    <dgm:cxn modelId="{2485BF4D-AD79-4670-AB05-6DE989B5074C}" srcId="{39DE79D3-FABE-4FE8-8F0F-3FC95B02EEDB}" destId="{8CD51601-AAD0-418A-9659-AF5F5CB17C91}" srcOrd="0" destOrd="0" parTransId="{AB9C5559-FF43-4F33-A3F2-1AC050730217}" sibTransId="{4BEF1B0A-80E9-4FB0-8DBE-807E96DD1429}"/>
    <dgm:cxn modelId="{B4135D70-F03A-4EC8-87F0-65721AFCCC21}" type="presOf" srcId="{F60E9AC5-F58E-4E14-B54C-460D72FADB39}" destId="{C8C99532-743C-4803-844B-24FED1F93CD1}" srcOrd="0" destOrd="0" presId="urn:microsoft.com/office/officeart/2005/8/layout/radial4"/>
    <dgm:cxn modelId="{0CADF379-E61D-47D0-B69A-C98C8F658E15}" type="presOf" srcId="{09D84BC6-9139-45A2-A735-4125A08E64E8}" destId="{376FE913-8C69-4BF0-9720-7765C8B6C787}" srcOrd="0" destOrd="0" presId="urn:microsoft.com/office/officeart/2005/8/layout/radial4"/>
    <dgm:cxn modelId="{9ED1F579-0391-452E-A9D7-930A4DA4301C}" type="presOf" srcId="{8CD51601-AAD0-418A-9659-AF5F5CB17C91}" destId="{EBD62177-97A1-4EF1-BCE0-9E01C8C9C58B}" srcOrd="0" destOrd="0" presId="urn:microsoft.com/office/officeart/2005/8/layout/radial4"/>
    <dgm:cxn modelId="{EEF67280-14D0-4E83-8856-E9098AED39A2}" type="presOf" srcId="{3191109F-592B-4C5A-9E35-B567CBA8367D}" destId="{D77C2C07-41D0-47BD-9C8F-C4600CDC4409}" srcOrd="0" destOrd="0" presId="urn:microsoft.com/office/officeart/2005/8/layout/radial4"/>
    <dgm:cxn modelId="{B00EA49A-78E8-4E13-B3BB-2BC870F8A039}" type="presOf" srcId="{AB9C5559-FF43-4F33-A3F2-1AC050730217}" destId="{2D9A24F2-B4CB-4AC2-8D6F-42F7850717A6}" srcOrd="0" destOrd="0" presId="urn:microsoft.com/office/officeart/2005/8/layout/radial4"/>
    <dgm:cxn modelId="{CFB576AA-A087-4DD9-8341-BCE6BCE4B03E}" type="presOf" srcId="{79A6E447-044A-42BD-94A7-FD603C7779F8}" destId="{A421AFAC-D6C1-4833-AC63-56052F1CAFFE}" srcOrd="0" destOrd="0" presId="urn:microsoft.com/office/officeart/2005/8/layout/radial4"/>
    <dgm:cxn modelId="{4070FBBB-8592-4C70-AACF-4C6DE67C4468}" type="presOf" srcId="{1142653A-8CAF-4708-AD9E-8559219C0E1D}" destId="{624F5D1A-472D-45BC-99DC-BAA9889606FD}" srcOrd="0" destOrd="0" presId="urn:microsoft.com/office/officeart/2005/8/layout/radial4"/>
    <dgm:cxn modelId="{69097BD4-2ACD-44A6-854A-444E375EB40F}" type="presOf" srcId="{39DE79D3-FABE-4FE8-8F0F-3FC95B02EEDB}" destId="{C6D0F3F5-ACFD-463D-80D4-2DB3687AA3C1}" srcOrd="0" destOrd="0" presId="urn:microsoft.com/office/officeart/2005/8/layout/radial4"/>
    <dgm:cxn modelId="{91799DD4-A5B2-49FC-83AF-DEB9C8FA93F5}" srcId="{39DE79D3-FABE-4FE8-8F0F-3FC95B02EEDB}" destId="{1142653A-8CAF-4708-AD9E-8559219C0E1D}" srcOrd="1" destOrd="0" parTransId="{3191109F-592B-4C5A-9E35-B567CBA8367D}" sibTransId="{2285C9B7-4C38-490E-AF46-278A5E80AC4F}"/>
    <dgm:cxn modelId="{1D0131ED-204F-48BF-8918-E0E54C620813}" type="presOf" srcId="{2BCC048D-8E53-457E-A249-31E79987FF45}" destId="{A372308F-5797-4E56-9AD5-00B61EBACC2D}" srcOrd="0" destOrd="0" presId="urn:microsoft.com/office/officeart/2005/8/layout/radial4"/>
    <dgm:cxn modelId="{A8DFD5EC-1D3D-432A-82D0-3E386D61B993}" type="presParOf" srcId="{C8C99532-743C-4803-844B-24FED1F93CD1}" destId="{C6D0F3F5-ACFD-463D-80D4-2DB3687AA3C1}" srcOrd="0" destOrd="0" presId="urn:microsoft.com/office/officeart/2005/8/layout/radial4"/>
    <dgm:cxn modelId="{0CE68F67-92DE-448A-801E-D7FB8D213297}" type="presParOf" srcId="{C8C99532-743C-4803-844B-24FED1F93CD1}" destId="{2D9A24F2-B4CB-4AC2-8D6F-42F7850717A6}" srcOrd="1" destOrd="0" presId="urn:microsoft.com/office/officeart/2005/8/layout/radial4"/>
    <dgm:cxn modelId="{5A628B40-E852-4C0B-A88C-E1AA061155E8}" type="presParOf" srcId="{C8C99532-743C-4803-844B-24FED1F93CD1}" destId="{EBD62177-97A1-4EF1-BCE0-9E01C8C9C58B}" srcOrd="2" destOrd="0" presId="urn:microsoft.com/office/officeart/2005/8/layout/radial4"/>
    <dgm:cxn modelId="{4D5FF440-6995-4B4A-BB59-5730195B3978}" type="presParOf" srcId="{C8C99532-743C-4803-844B-24FED1F93CD1}" destId="{D77C2C07-41D0-47BD-9C8F-C4600CDC4409}" srcOrd="3" destOrd="0" presId="urn:microsoft.com/office/officeart/2005/8/layout/radial4"/>
    <dgm:cxn modelId="{1B45FEC3-5CFD-4AA5-8716-04961007F3D6}" type="presParOf" srcId="{C8C99532-743C-4803-844B-24FED1F93CD1}" destId="{624F5D1A-472D-45BC-99DC-BAA9889606FD}" srcOrd="4" destOrd="0" presId="urn:microsoft.com/office/officeart/2005/8/layout/radial4"/>
    <dgm:cxn modelId="{A725E54F-7B86-492C-8A28-D1E255EE3BC1}" type="presParOf" srcId="{C8C99532-743C-4803-844B-24FED1F93CD1}" destId="{376FE913-8C69-4BF0-9720-7765C8B6C787}" srcOrd="5" destOrd="0" presId="urn:microsoft.com/office/officeart/2005/8/layout/radial4"/>
    <dgm:cxn modelId="{E437A42B-F3C4-4296-BA17-C144B7BE3A0A}" type="presParOf" srcId="{C8C99532-743C-4803-844B-24FED1F93CD1}" destId="{A372308F-5797-4E56-9AD5-00B61EBACC2D}" srcOrd="6" destOrd="0" presId="urn:microsoft.com/office/officeart/2005/8/layout/radial4"/>
    <dgm:cxn modelId="{28F5FA29-F365-4818-A9E6-2068DA5F889B}" type="presParOf" srcId="{C8C99532-743C-4803-844B-24FED1F93CD1}" destId="{079B4F9A-C12E-4B10-BB2E-5004FE95E16F}" srcOrd="7" destOrd="0" presId="urn:microsoft.com/office/officeart/2005/8/layout/radial4"/>
    <dgm:cxn modelId="{11DF6374-8032-49BC-990A-40347D49B4AF}" type="presParOf" srcId="{C8C99532-743C-4803-844B-24FED1F93CD1}" destId="{A0ABA85D-9408-4143-AB45-D9AF4559EDE1}" srcOrd="8" destOrd="0" presId="urn:microsoft.com/office/officeart/2005/8/layout/radial4"/>
    <dgm:cxn modelId="{325A4ED6-A830-4601-AF34-7D9AE288D520}" type="presParOf" srcId="{C8C99532-743C-4803-844B-24FED1F93CD1}" destId="{EF8EFA9E-D84E-4868-8033-82337C225FAC}" srcOrd="9" destOrd="0" presId="urn:microsoft.com/office/officeart/2005/8/layout/radial4"/>
    <dgm:cxn modelId="{67A508EF-A4D4-4285-A81B-16DB2522387C}" type="presParOf" srcId="{C8C99532-743C-4803-844B-24FED1F93CD1}" destId="{A421AFAC-D6C1-4833-AC63-56052F1CAFFE}"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912396-E09C-4807-9CBB-78E8A59EFD54}" type="doc">
      <dgm:prSet loTypeId="urn:microsoft.com/office/officeart/2005/8/layout/bProcess3" loCatId="process" qsTypeId="urn:microsoft.com/office/officeart/2005/8/quickstyle/simple1" qsCatId="simple" csTypeId="urn:microsoft.com/office/officeart/2005/8/colors/accent1_2" csCatId="accent1" phldr="1"/>
      <dgm:spPr/>
    </dgm:pt>
    <dgm:pt modelId="{88869A0B-6EF2-4547-B38E-BDFE2433880A}">
      <dgm:prSet phldrT="[Text]"/>
      <dgm:spPr/>
      <dgm:t>
        <a:bodyPr/>
        <a:lstStyle/>
        <a:p>
          <a:r>
            <a:rPr lang="cs-CZ" dirty="0" err="1"/>
            <a:t>Policymaker</a:t>
          </a:r>
          <a:endParaRPr lang="cs-CZ" dirty="0"/>
        </a:p>
      </dgm:t>
    </dgm:pt>
    <dgm:pt modelId="{B95CEE9E-0597-4012-B1D0-14B4812A4E8F}" type="parTrans" cxnId="{41FF65A5-1976-45B5-9AD5-48C0C5848846}">
      <dgm:prSet/>
      <dgm:spPr/>
      <dgm:t>
        <a:bodyPr/>
        <a:lstStyle/>
        <a:p>
          <a:endParaRPr lang="cs-CZ"/>
        </a:p>
      </dgm:t>
    </dgm:pt>
    <dgm:pt modelId="{EFD017C2-329E-4A8B-AC57-D92F53013C19}" type="sibTrans" cxnId="{41FF65A5-1976-45B5-9AD5-48C0C5848846}">
      <dgm:prSet/>
      <dgm:spPr/>
      <dgm:t>
        <a:bodyPr/>
        <a:lstStyle/>
        <a:p>
          <a:endParaRPr lang="cs-CZ"/>
        </a:p>
      </dgm:t>
    </dgm:pt>
    <dgm:pt modelId="{9C4D404D-DC26-48C0-9BEE-7301E7D8B0BD}">
      <dgm:prSet phldrT="[Text]"/>
      <dgm:spPr/>
      <dgm:t>
        <a:bodyPr/>
        <a:lstStyle/>
        <a:p>
          <a:r>
            <a:rPr lang="cs-CZ" dirty="0" err="1"/>
            <a:t>Objectives</a:t>
          </a:r>
          <a:endParaRPr lang="cs-CZ" dirty="0"/>
        </a:p>
      </dgm:t>
    </dgm:pt>
    <dgm:pt modelId="{A765F41D-108D-48BC-BEC2-7BE4808093C9}" type="parTrans" cxnId="{4E30E5EA-26BE-4FD9-AC85-6A9E92F2DF0D}">
      <dgm:prSet/>
      <dgm:spPr/>
      <dgm:t>
        <a:bodyPr/>
        <a:lstStyle/>
        <a:p>
          <a:endParaRPr lang="cs-CZ"/>
        </a:p>
      </dgm:t>
    </dgm:pt>
    <dgm:pt modelId="{A344B942-F4CE-450C-9620-AC17007297B8}" type="sibTrans" cxnId="{4E30E5EA-26BE-4FD9-AC85-6A9E92F2DF0D}">
      <dgm:prSet/>
      <dgm:spPr/>
      <dgm:t>
        <a:bodyPr/>
        <a:lstStyle/>
        <a:p>
          <a:endParaRPr lang="cs-CZ"/>
        </a:p>
      </dgm:t>
    </dgm:pt>
    <dgm:pt modelId="{9ED52F57-1C08-4A2A-BF41-A84BBB3BB970}">
      <dgm:prSet phldrT="[Text]"/>
      <dgm:spPr/>
      <dgm:t>
        <a:bodyPr/>
        <a:lstStyle/>
        <a:p>
          <a:r>
            <a:rPr lang="cs-CZ" dirty="0"/>
            <a:t>Instruments</a:t>
          </a:r>
        </a:p>
      </dgm:t>
    </dgm:pt>
    <dgm:pt modelId="{E60ADF79-0022-4113-AE8E-3994DF1C97BC}" type="parTrans" cxnId="{5C347A01-072C-44B7-801B-4995A853DFF0}">
      <dgm:prSet/>
      <dgm:spPr/>
      <dgm:t>
        <a:bodyPr/>
        <a:lstStyle/>
        <a:p>
          <a:endParaRPr lang="cs-CZ"/>
        </a:p>
      </dgm:t>
    </dgm:pt>
    <dgm:pt modelId="{4F09E9F8-71A5-4A6F-BE2C-5A8EAB66226A}" type="sibTrans" cxnId="{5C347A01-072C-44B7-801B-4995A853DFF0}">
      <dgm:prSet/>
      <dgm:spPr/>
      <dgm:t>
        <a:bodyPr/>
        <a:lstStyle/>
        <a:p>
          <a:endParaRPr lang="cs-CZ"/>
        </a:p>
      </dgm:t>
    </dgm:pt>
    <dgm:pt modelId="{24C82BB6-4072-41D1-97C2-EF52D406AE3A}">
      <dgm:prSet phldrT="[Text]"/>
      <dgm:spPr/>
      <dgm:t>
        <a:bodyPr/>
        <a:lstStyle/>
        <a:p>
          <a:r>
            <a:rPr lang="cs-CZ" dirty="0" err="1"/>
            <a:t>Limits</a:t>
          </a:r>
          <a:endParaRPr lang="cs-CZ" dirty="0"/>
        </a:p>
      </dgm:t>
    </dgm:pt>
    <dgm:pt modelId="{89354A21-15DF-4D35-AFCC-D34BC542472A}" type="parTrans" cxnId="{5BFA8CD2-95CE-4A2C-B7D5-107C8936DDAA}">
      <dgm:prSet/>
      <dgm:spPr/>
      <dgm:t>
        <a:bodyPr/>
        <a:lstStyle/>
        <a:p>
          <a:endParaRPr lang="cs-CZ"/>
        </a:p>
      </dgm:t>
    </dgm:pt>
    <dgm:pt modelId="{52CB69BB-D435-4C70-9AE8-28014EC4D6D6}" type="sibTrans" cxnId="{5BFA8CD2-95CE-4A2C-B7D5-107C8936DDAA}">
      <dgm:prSet/>
      <dgm:spPr/>
      <dgm:t>
        <a:bodyPr/>
        <a:lstStyle/>
        <a:p>
          <a:endParaRPr lang="cs-CZ"/>
        </a:p>
      </dgm:t>
    </dgm:pt>
    <dgm:pt modelId="{BE2B084B-E149-4E7E-9AD0-30EB650A9A88}">
      <dgm:prSet phldrT="[Text]"/>
      <dgm:spPr/>
      <dgm:t>
        <a:bodyPr/>
        <a:lstStyle/>
        <a:p>
          <a:r>
            <a:rPr lang="cs-CZ" dirty="0" err="1"/>
            <a:t>Political</a:t>
          </a:r>
          <a:r>
            <a:rPr lang="cs-CZ" dirty="0"/>
            <a:t> </a:t>
          </a:r>
          <a:r>
            <a:rPr lang="cs-CZ" dirty="0" err="1"/>
            <a:t>context</a:t>
          </a:r>
          <a:r>
            <a:rPr lang="cs-CZ" dirty="0"/>
            <a:t> </a:t>
          </a:r>
        </a:p>
      </dgm:t>
    </dgm:pt>
    <dgm:pt modelId="{408D9AB5-87E4-4AFE-9E13-EF653C7B3DFE}" type="parTrans" cxnId="{B4A3E4EE-39B5-4BF6-B4E7-F92E8CEC0157}">
      <dgm:prSet/>
      <dgm:spPr/>
      <dgm:t>
        <a:bodyPr/>
        <a:lstStyle/>
        <a:p>
          <a:endParaRPr lang="cs-CZ"/>
        </a:p>
      </dgm:t>
    </dgm:pt>
    <dgm:pt modelId="{23009FC6-79F5-4BB3-9F3A-203CF011F5B9}" type="sibTrans" cxnId="{B4A3E4EE-39B5-4BF6-B4E7-F92E8CEC0157}">
      <dgm:prSet/>
      <dgm:spPr/>
      <dgm:t>
        <a:bodyPr/>
        <a:lstStyle/>
        <a:p>
          <a:endParaRPr lang="cs-CZ"/>
        </a:p>
      </dgm:t>
    </dgm:pt>
    <dgm:pt modelId="{CEF11BEA-7A8F-4EBA-91A5-B1061401302F}" type="pres">
      <dgm:prSet presAssocID="{3C912396-E09C-4807-9CBB-78E8A59EFD54}" presName="Name0" presStyleCnt="0">
        <dgm:presLayoutVars>
          <dgm:dir/>
          <dgm:resizeHandles val="exact"/>
        </dgm:presLayoutVars>
      </dgm:prSet>
      <dgm:spPr/>
    </dgm:pt>
    <dgm:pt modelId="{B73203A8-DC26-47AF-ACBB-41CDC477B028}" type="pres">
      <dgm:prSet presAssocID="{88869A0B-6EF2-4547-B38E-BDFE2433880A}" presName="node" presStyleLbl="node1" presStyleIdx="0" presStyleCnt="5">
        <dgm:presLayoutVars>
          <dgm:bulletEnabled val="1"/>
        </dgm:presLayoutVars>
      </dgm:prSet>
      <dgm:spPr/>
    </dgm:pt>
    <dgm:pt modelId="{BD3451F4-C128-4CD7-A874-ABB1D637B9AD}" type="pres">
      <dgm:prSet presAssocID="{EFD017C2-329E-4A8B-AC57-D92F53013C19}" presName="sibTrans" presStyleLbl="sibTrans1D1" presStyleIdx="0" presStyleCnt="4"/>
      <dgm:spPr/>
    </dgm:pt>
    <dgm:pt modelId="{92A3F99E-463F-4977-8273-3213E8A43089}" type="pres">
      <dgm:prSet presAssocID="{EFD017C2-329E-4A8B-AC57-D92F53013C19}" presName="connectorText" presStyleLbl="sibTrans1D1" presStyleIdx="0" presStyleCnt="4"/>
      <dgm:spPr/>
    </dgm:pt>
    <dgm:pt modelId="{2B60089F-6493-4020-A833-0865F534D1A3}" type="pres">
      <dgm:prSet presAssocID="{9C4D404D-DC26-48C0-9BEE-7301E7D8B0BD}" presName="node" presStyleLbl="node1" presStyleIdx="1" presStyleCnt="5">
        <dgm:presLayoutVars>
          <dgm:bulletEnabled val="1"/>
        </dgm:presLayoutVars>
      </dgm:prSet>
      <dgm:spPr/>
    </dgm:pt>
    <dgm:pt modelId="{AB7EDD1D-2096-481C-BAC0-539B7C81397E}" type="pres">
      <dgm:prSet presAssocID="{A344B942-F4CE-450C-9620-AC17007297B8}" presName="sibTrans" presStyleLbl="sibTrans1D1" presStyleIdx="1" presStyleCnt="4"/>
      <dgm:spPr/>
    </dgm:pt>
    <dgm:pt modelId="{D643F39F-739D-4308-8461-15BA9BB7063B}" type="pres">
      <dgm:prSet presAssocID="{A344B942-F4CE-450C-9620-AC17007297B8}" presName="connectorText" presStyleLbl="sibTrans1D1" presStyleIdx="1" presStyleCnt="4"/>
      <dgm:spPr/>
    </dgm:pt>
    <dgm:pt modelId="{636F448B-E982-4930-8A9D-3D20D4EA478E}" type="pres">
      <dgm:prSet presAssocID="{9ED52F57-1C08-4A2A-BF41-A84BBB3BB970}" presName="node" presStyleLbl="node1" presStyleIdx="2" presStyleCnt="5">
        <dgm:presLayoutVars>
          <dgm:bulletEnabled val="1"/>
        </dgm:presLayoutVars>
      </dgm:prSet>
      <dgm:spPr/>
    </dgm:pt>
    <dgm:pt modelId="{51489700-EB12-4178-B6C3-26EC7259FF34}" type="pres">
      <dgm:prSet presAssocID="{4F09E9F8-71A5-4A6F-BE2C-5A8EAB66226A}" presName="sibTrans" presStyleLbl="sibTrans1D1" presStyleIdx="2" presStyleCnt="4"/>
      <dgm:spPr/>
    </dgm:pt>
    <dgm:pt modelId="{717D8560-C5CB-4101-ADD2-1FB73C96C2C8}" type="pres">
      <dgm:prSet presAssocID="{4F09E9F8-71A5-4A6F-BE2C-5A8EAB66226A}" presName="connectorText" presStyleLbl="sibTrans1D1" presStyleIdx="2" presStyleCnt="4"/>
      <dgm:spPr/>
    </dgm:pt>
    <dgm:pt modelId="{20E6398F-D6EC-4958-9499-F1FBD9681522}" type="pres">
      <dgm:prSet presAssocID="{24C82BB6-4072-41D1-97C2-EF52D406AE3A}" presName="node" presStyleLbl="node1" presStyleIdx="3" presStyleCnt="5">
        <dgm:presLayoutVars>
          <dgm:bulletEnabled val="1"/>
        </dgm:presLayoutVars>
      </dgm:prSet>
      <dgm:spPr/>
    </dgm:pt>
    <dgm:pt modelId="{2FC8345A-529E-453B-86D3-56F05BDB578E}" type="pres">
      <dgm:prSet presAssocID="{52CB69BB-D435-4C70-9AE8-28014EC4D6D6}" presName="sibTrans" presStyleLbl="sibTrans1D1" presStyleIdx="3" presStyleCnt="4"/>
      <dgm:spPr/>
    </dgm:pt>
    <dgm:pt modelId="{3E54AEDA-A616-4836-96D9-6ED440280AB5}" type="pres">
      <dgm:prSet presAssocID="{52CB69BB-D435-4C70-9AE8-28014EC4D6D6}" presName="connectorText" presStyleLbl="sibTrans1D1" presStyleIdx="3" presStyleCnt="4"/>
      <dgm:spPr/>
    </dgm:pt>
    <dgm:pt modelId="{FBC174AC-ADAE-4E06-B602-55AB49EC193F}" type="pres">
      <dgm:prSet presAssocID="{BE2B084B-E149-4E7E-9AD0-30EB650A9A88}" presName="node" presStyleLbl="node1" presStyleIdx="4" presStyleCnt="5">
        <dgm:presLayoutVars>
          <dgm:bulletEnabled val="1"/>
        </dgm:presLayoutVars>
      </dgm:prSet>
      <dgm:spPr/>
    </dgm:pt>
  </dgm:ptLst>
  <dgm:cxnLst>
    <dgm:cxn modelId="{5C347A01-072C-44B7-801B-4995A853DFF0}" srcId="{3C912396-E09C-4807-9CBB-78E8A59EFD54}" destId="{9ED52F57-1C08-4A2A-BF41-A84BBB3BB970}" srcOrd="2" destOrd="0" parTransId="{E60ADF79-0022-4113-AE8E-3994DF1C97BC}" sibTransId="{4F09E9F8-71A5-4A6F-BE2C-5A8EAB66226A}"/>
    <dgm:cxn modelId="{559CBE24-0443-4608-991F-0F9C6DA9C2FB}" type="presOf" srcId="{52CB69BB-D435-4C70-9AE8-28014EC4D6D6}" destId="{3E54AEDA-A616-4836-96D9-6ED440280AB5}" srcOrd="1" destOrd="0" presId="urn:microsoft.com/office/officeart/2005/8/layout/bProcess3"/>
    <dgm:cxn modelId="{A2F1BD2B-27DE-46FB-91E4-1B4E1E3DFEBF}" type="presOf" srcId="{3C912396-E09C-4807-9CBB-78E8A59EFD54}" destId="{CEF11BEA-7A8F-4EBA-91A5-B1061401302F}" srcOrd="0" destOrd="0" presId="urn:microsoft.com/office/officeart/2005/8/layout/bProcess3"/>
    <dgm:cxn modelId="{6AFAC632-B560-4201-B3D8-B04EEDAF2C82}" type="presOf" srcId="{52CB69BB-D435-4C70-9AE8-28014EC4D6D6}" destId="{2FC8345A-529E-453B-86D3-56F05BDB578E}" srcOrd="0" destOrd="0" presId="urn:microsoft.com/office/officeart/2005/8/layout/bProcess3"/>
    <dgm:cxn modelId="{C4043838-DFED-417F-855C-57223DF56066}" type="presOf" srcId="{BE2B084B-E149-4E7E-9AD0-30EB650A9A88}" destId="{FBC174AC-ADAE-4E06-B602-55AB49EC193F}" srcOrd="0" destOrd="0" presId="urn:microsoft.com/office/officeart/2005/8/layout/bProcess3"/>
    <dgm:cxn modelId="{F70F7075-8C6D-4546-956D-EE064E8AA14A}" type="presOf" srcId="{EFD017C2-329E-4A8B-AC57-D92F53013C19}" destId="{BD3451F4-C128-4CD7-A874-ABB1D637B9AD}" srcOrd="0" destOrd="0" presId="urn:microsoft.com/office/officeart/2005/8/layout/bProcess3"/>
    <dgm:cxn modelId="{734D5677-C5C2-4717-B5F4-3B74466BB1CF}" type="presOf" srcId="{24C82BB6-4072-41D1-97C2-EF52D406AE3A}" destId="{20E6398F-D6EC-4958-9499-F1FBD9681522}" srcOrd="0" destOrd="0" presId="urn:microsoft.com/office/officeart/2005/8/layout/bProcess3"/>
    <dgm:cxn modelId="{BF4AC58C-5B37-47FD-B73C-3B075184A59C}" type="presOf" srcId="{9C4D404D-DC26-48C0-9BEE-7301E7D8B0BD}" destId="{2B60089F-6493-4020-A833-0865F534D1A3}" srcOrd="0" destOrd="0" presId="urn:microsoft.com/office/officeart/2005/8/layout/bProcess3"/>
    <dgm:cxn modelId="{D7613AA2-871B-435F-90AF-FA22CC8E4821}" type="presOf" srcId="{88869A0B-6EF2-4547-B38E-BDFE2433880A}" destId="{B73203A8-DC26-47AF-ACBB-41CDC477B028}" srcOrd="0" destOrd="0" presId="urn:microsoft.com/office/officeart/2005/8/layout/bProcess3"/>
    <dgm:cxn modelId="{342C11A3-D2C9-4516-95E7-C8FA81474E29}" type="presOf" srcId="{4F09E9F8-71A5-4A6F-BE2C-5A8EAB66226A}" destId="{717D8560-C5CB-4101-ADD2-1FB73C96C2C8}" srcOrd="1" destOrd="0" presId="urn:microsoft.com/office/officeart/2005/8/layout/bProcess3"/>
    <dgm:cxn modelId="{41FF65A5-1976-45B5-9AD5-48C0C5848846}" srcId="{3C912396-E09C-4807-9CBB-78E8A59EFD54}" destId="{88869A0B-6EF2-4547-B38E-BDFE2433880A}" srcOrd="0" destOrd="0" parTransId="{B95CEE9E-0597-4012-B1D0-14B4812A4E8F}" sibTransId="{EFD017C2-329E-4A8B-AC57-D92F53013C19}"/>
    <dgm:cxn modelId="{22E90BC6-1985-424B-878E-6BF4FFF64A8C}" type="presOf" srcId="{9ED52F57-1C08-4A2A-BF41-A84BBB3BB970}" destId="{636F448B-E982-4930-8A9D-3D20D4EA478E}" srcOrd="0" destOrd="0" presId="urn:microsoft.com/office/officeart/2005/8/layout/bProcess3"/>
    <dgm:cxn modelId="{8EF8D0CC-2391-4B39-A5CF-5012CC1716EF}" type="presOf" srcId="{A344B942-F4CE-450C-9620-AC17007297B8}" destId="{AB7EDD1D-2096-481C-BAC0-539B7C81397E}" srcOrd="0" destOrd="0" presId="urn:microsoft.com/office/officeart/2005/8/layout/bProcess3"/>
    <dgm:cxn modelId="{5BFA8CD2-95CE-4A2C-B7D5-107C8936DDAA}" srcId="{3C912396-E09C-4807-9CBB-78E8A59EFD54}" destId="{24C82BB6-4072-41D1-97C2-EF52D406AE3A}" srcOrd="3" destOrd="0" parTransId="{89354A21-15DF-4D35-AFCC-D34BC542472A}" sibTransId="{52CB69BB-D435-4C70-9AE8-28014EC4D6D6}"/>
    <dgm:cxn modelId="{C4BA93D3-2093-4F8E-9656-4E814645BED3}" type="presOf" srcId="{A344B942-F4CE-450C-9620-AC17007297B8}" destId="{D643F39F-739D-4308-8461-15BA9BB7063B}" srcOrd="1" destOrd="0" presId="urn:microsoft.com/office/officeart/2005/8/layout/bProcess3"/>
    <dgm:cxn modelId="{4E30E5EA-26BE-4FD9-AC85-6A9E92F2DF0D}" srcId="{3C912396-E09C-4807-9CBB-78E8A59EFD54}" destId="{9C4D404D-DC26-48C0-9BEE-7301E7D8B0BD}" srcOrd="1" destOrd="0" parTransId="{A765F41D-108D-48BC-BEC2-7BE4808093C9}" sibTransId="{A344B942-F4CE-450C-9620-AC17007297B8}"/>
    <dgm:cxn modelId="{10C2E2EE-7EF9-4E9F-ACB2-076E6F802113}" type="presOf" srcId="{4F09E9F8-71A5-4A6F-BE2C-5A8EAB66226A}" destId="{51489700-EB12-4178-B6C3-26EC7259FF34}" srcOrd="0" destOrd="0" presId="urn:microsoft.com/office/officeart/2005/8/layout/bProcess3"/>
    <dgm:cxn modelId="{B4A3E4EE-39B5-4BF6-B4E7-F92E8CEC0157}" srcId="{3C912396-E09C-4807-9CBB-78E8A59EFD54}" destId="{BE2B084B-E149-4E7E-9AD0-30EB650A9A88}" srcOrd="4" destOrd="0" parTransId="{408D9AB5-87E4-4AFE-9E13-EF653C7B3DFE}" sibTransId="{23009FC6-79F5-4BB3-9F3A-203CF011F5B9}"/>
    <dgm:cxn modelId="{17D0F4FC-4B2F-4885-8A28-17D915621F3C}" type="presOf" srcId="{EFD017C2-329E-4A8B-AC57-D92F53013C19}" destId="{92A3F99E-463F-4977-8273-3213E8A43089}" srcOrd="1" destOrd="0" presId="urn:microsoft.com/office/officeart/2005/8/layout/bProcess3"/>
    <dgm:cxn modelId="{9F4A93D1-DC33-47E1-975C-36B498BA9FBA}" type="presParOf" srcId="{CEF11BEA-7A8F-4EBA-91A5-B1061401302F}" destId="{B73203A8-DC26-47AF-ACBB-41CDC477B028}" srcOrd="0" destOrd="0" presId="urn:microsoft.com/office/officeart/2005/8/layout/bProcess3"/>
    <dgm:cxn modelId="{F7497A45-211B-4043-B6EF-052D4CC10F81}" type="presParOf" srcId="{CEF11BEA-7A8F-4EBA-91A5-B1061401302F}" destId="{BD3451F4-C128-4CD7-A874-ABB1D637B9AD}" srcOrd="1" destOrd="0" presId="urn:microsoft.com/office/officeart/2005/8/layout/bProcess3"/>
    <dgm:cxn modelId="{1DC9B37D-EC6E-4490-868F-3D70859AA369}" type="presParOf" srcId="{BD3451F4-C128-4CD7-A874-ABB1D637B9AD}" destId="{92A3F99E-463F-4977-8273-3213E8A43089}" srcOrd="0" destOrd="0" presId="urn:microsoft.com/office/officeart/2005/8/layout/bProcess3"/>
    <dgm:cxn modelId="{E8DB2773-A1E7-4D19-9846-25FAE44E81CB}" type="presParOf" srcId="{CEF11BEA-7A8F-4EBA-91A5-B1061401302F}" destId="{2B60089F-6493-4020-A833-0865F534D1A3}" srcOrd="2" destOrd="0" presId="urn:microsoft.com/office/officeart/2005/8/layout/bProcess3"/>
    <dgm:cxn modelId="{8BC513ED-3C9C-4C38-8401-006AF9A19230}" type="presParOf" srcId="{CEF11BEA-7A8F-4EBA-91A5-B1061401302F}" destId="{AB7EDD1D-2096-481C-BAC0-539B7C81397E}" srcOrd="3" destOrd="0" presId="urn:microsoft.com/office/officeart/2005/8/layout/bProcess3"/>
    <dgm:cxn modelId="{3F624FDD-0C9F-41A7-8963-A04D1DB5054D}" type="presParOf" srcId="{AB7EDD1D-2096-481C-BAC0-539B7C81397E}" destId="{D643F39F-739D-4308-8461-15BA9BB7063B}" srcOrd="0" destOrd="0" presId="urn:microsoft.com/office/officeart/2005/8/layout/bProcess3"/>
    <dgm:cxn modelId="{E1CAF347-6EDE-48F0-A35E-EE1F59503CA5}" type="presParOf" srcId="{CEF11BEA-7A8F-4EBA-91A5-B1061401302F}" destId="{636F448B-E982-4930-8A9D-3D20D4EA478E}" srcOrd="4" destOrd="0" presId="urn:microsoft.com/office/officeart/2005/8/layout/bProcess3"/>
    <dgm:cxn modelId="{FCA6C58A-B763-4A75-8864-A5BDF7AB71E9}" type="presParOf" srcId="{CEF11BEA-7A8F-4EBA-91A5-B1061401302F}" destId="{51489700-EB12-4178-B6C3-26EC7259FF34}" srcOrd="5" destOrd="0" presId="urn:microsoft.com/office/officeart/2005/8/layout/bProcess3"/>
    <dgm:cxn modelId="{E6941E40-6E4F-494E-ABA6-5E28BC1E99C3}" type="presParOf" srcId="{51489700-EB12-4178-B6C3-26EC7259FF34}" destId="{717D8560-C5CB-4101-ADD2-1FB73C96C2C8}" srcOrd="0" destOrd="0" presId="urn:microsoft.com/office/officeart/2005/8/layout/bProcess3"/>
    <dgm:cxn modelId="{0C6D34FF-0203-4973-9F99-672E7A34EDAD}" type="presParOf" srcId="{CEF11BEA-7A8F-4EBA-91A5-B1061401302F}" destId="{20E6398F-D6EC-4958-9499-F1FBD9681522}" srcOrd="6" destOrd="0" presId="urn:microsoft.com/office/officeart/2005/8/layout/bProcess3"/>
    <dgm:cxn modelId="{7D174F21-5A4A-484D-962D-551248B0D0D1}" type="presParOf" srcId="{CEF11BEA-7A8F-4EBA-91A5-B1061401302F}" destId="{2FC8345A-529E-453B-86D3-56F05BDB578E}" srcOrd="7" destOrd="0" presId="urn:microsoft.com/office/officeart/2005/8/layout/bProcess3"/>
    <dgm:cxn modelId="{3CE96E94-E585-479F-9222-FB1D144790B8}" type="presParOf" srcId="{2FC8345A-529E-453B-86D3-56F05BDB578E}" destId="{3E54AEDA-A616-4836-96D9-6ED440280AB5}" srcOrd="0" destOrd="0" presId="urn:microsoft.com/office/officeart/2005/8/layout/bProcess3"/>
    <dgm:cxn modelId="{015C17DA-9170-40C5-ABD4-1F5DBED6562B}" type="presParOf" srcId="{CEF11BEA-7A8F-4EBA-91A5-B1061401302F}" destId="{FBC174AC-ADAE-4E06-B602-55AB49EC193F}"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D469A6-513A-430F-B7B5-B77880BB9308}"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6DD6639C-E936-4BFC-B91E-98517BA8E9EC}">
      <dgm:prSet/>
      <dgm:spPr/>
      <dgm:t>
        <a:bodyPr/>
        <a:lstStyle/>
        <a:p>
          <a:r>
            <a:rPr lang="en-US" b="1"/>
            <a:t>Allocation</a:t>
          </a:r>
          <a:endParaRPr lang="en-US"/>
        </a:p>
      </dgm:t>
    </dgm:pt>
    <dgm:pt modelId="{D6070B8A-E681-4F68-B510-3D3B52B2817C}" type="parTrans" cxnId="{6F6A36F9-F429-4ADD-A898-8C90E47ADAC5}">
      <dgm:prSet/>
      <dgm:spPr/>
      <dgm:t>
        <a:bodyPr/>
        <a:lstStyle/>
        <a:p>
          <a:endParaRPr lang="en-US"/>
        </a:p>
      </dgm:t>
    </dgm:pt>
    <dgm:pt modelId="{DAA50E87-3AD1-4500-8239-9ECC12424DCA}" type="sibTrans" cxnId="{6F6A36F9-F429-4ADD-A898-8C90E47ADAC5}">
      <dgm:prSet/>
      <dgm:spPr/>
      <dgm:t>
        <a:bodyPr/>
        <a:lstStyle/>
        <a:p>
          <a:endParaRPr lang="en-US"/>
        </a:p>
      </dgm:t>
    </dgm:pt>
    <dgm:pt modelId="{1F22F532-FA14-4CCF-B43C-CB3FE5AA6359}">
      <dgm:prSet/>
      <dgm:spPr/>
      <dgm:t>
        <a:bodyPr/>
        <a:lstStyle/>
        <a:p>
          <a:r>
            <a:rPr lang="en-US" b="1"/>
            <a:t>Macroeconomic stabilization</a:t>
          </a:r>
          <a:endParaRPr lang="en-US"/>
        </a:p>
      </dgm:t>
    </dgm:pt>
    <dgm:pt modelId="{E68CC360-576B-4D63-99D1-EE45D78417C1}" type="parTrans" cxnId="{6A7A1D0E-9F0A-4B1B-8FD2-FA87AC668972}">
      <dgm:prSet/>
      <dgm:spPr/>
      <dgm:t>
        <a:bodyPr/>
        <a:lstStyle/>
        <a:p>
          <a:endParaRPr lang="en-US"/>
        </a:p>
      </dgm:t>
    </dgm:pt>
    <dgm:pt modelId="{5791F88A-1C94-4866-9307-D4A55127E010}" type="sibTrans" cxnId="{6A7A1D0E-9F0A-4B1B-8FD2-FA87AC668972}">
      <dgm:prSet/>
      <dgm:spPr/>
      <dgm:t>
        <a:bodyPr/>
        <a:lstStyle/>
        <a:p>
          <a:endParaRPr lang="en-US"/>
        </a:p>
      </dgm:t>
    </dgm:pt>
    <dgm:pt modelId="{9663914F-7270-42B2-99FC-AE60CCC1068D}">
      <dgm:prSet/>
      <dgm:spPr/>
      <dgm:t>
        <a:bodyPr/>
        <a:lstStyle/>
        <a:p>
          <a:r>
            <a:rPr lang="en-US" b="1"/>
            <a:t>Income redistribution</a:t>
          </a:r>
          <a:endParaRPr lang="en-US"/>
        </a:p>
      </dgm:t>
    </dgm:pt>
    <dgm:pt modelId="{80601D59-2864-4947-80B8-D90EB42E96FB}" type="parTrans" cxnId="{ACA4E91D-AED6-49C9-B5B2-750BD2639E6D}">
      <dgm:prSet/>
      <dgm:spPr/>
      <dgm:t>
        <a:bodyPr/>
        <a:lstStyle/>
        <a:p>
          <a:endParaRPr lang="en-US"/>
        </a:p>
      </dgm:t>
    </dgm:pt>
    <dgm:pt modelId="{FF84ACCF-D641-4A2D-A2A3-0BD2B65877B5}" type="sibTrans" cxnId="{ACA4E91D-AED6-49C9-B5B2-750BD2639E6D}">
      <dgm:prSet/>
      <dgm:spPr/>
      <dgm:t>
        <a:bodyPr/>
        <a:lstStyle/>
        <a:p>
          <a:endParaRPr lang="en-US"/>
        </a:p>
      </dgm:t>
    </dgm:pt>
    <dgm:pt modelId="{35E3F684-1CF4-484A-A670-18F17F80CBA5}" type="pres">
      <dgm:prSet presAssocID="{46D469A6-513A-430F-B7B5-B77880BB9308}" presName="root" presStyleCnt="0">
        <dgm:presLayoutVars>
          <dgm:dir/>
          <dgm:resizeHandles val="exact"/>
        </dgm:presLayoutVars>
      </dgm:prSet>
      <dgm:spPr/>
    </dgm:pt>
    <dgm:pt modelId="{A5F9485D-FECF-4BDA-8C41-41D62504006D}" type="pres">
      <dgm:prSet presAssocID="{6DD6639C-E936-4BFC-B91E-98517BA8E9EC}" presName="compNode" presStyleCnt="0"/>
      <dgm:spPr/>
    </dgm:pt>
    <dgm:pt modelId="{081E82ED-762D-4088-A809-7D019F849605}" type="pres">
      <dgm:prSet presAssocID="{6DD6639C-E936-4BFC-B91E-98517BA8E9EC}" presName="bgRect" presStyleLbl="bgShp" presStyleIdx="0" presStyleCnt="3"/>
      <dgm:spPr/>
    </dgm:pt>
    <dgm:pt modelId="{EAC38D38-DB47-4A24-B9E2-016BFB3C2980}" type="pres">
      <dgm:prSet presAssocID="{6DD6639C-E936-4BFC-B91E-98517BA8E9E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iority"/>
        </a:ext>
      </dgm:extLst>
    </dgm:pt>
    <dgm:pt modelId="{8D49457F-81C1-48AA-85DC-1857FFD02C4D}" type="pres">
      <dgm:prSet presAssocID="{6DD6639C-E936-4BFC-B91E-98517BA8E9EC}" presName="spaceRect" presStyleCnt="0"/>
      <dgm:spPr/>
    </dgm:pt>
    <dgm:pt modelId="{6457F2B6-92CC-48EC-988E-FABF254F7D3F}" type="pres">
      <dgm:prSet presAssocID="{6DD6639C-E936-4BFC-B91E-98517BA8E9EC}" presName="parTx" presStyleLbl="revTx" presStyleIdx="0" presStyleCnt="3">
        <dgm:presLayoutVars>
          <dgm:chMax val="0"/>
          <dgm:chPref val="0"/>
        </dgm:presLayoutVars>
      </dgm:prSet>
      <dgm:spPr/>
    </dgm:pt>
    <dgm:pt modelId="{1499B391-E828-4901-A089-9491A58BFE00}" type="pres">
      <dgm:prSet presAssocID="{DAA50E87-3AD1-4500-8239-9ECC12424DCA}" presName="sibTrans" presStyleCnt="0"/>
      <dgm:spPr/>
    </dgm:pt>
    <dgm:pt modelId="{1D0C0AA4-7E8C-40CF-96CC-E0363D4089A5}" type="pres">
      <dgm:prSet presAssocID="{1F22F532-FA14-4CCF-B43C-CB3FE5AA6359}" presName="compNode" presStyleCnt="0"/>
      <dgm:spPr/>
    </dgm:pt>
    <dgm:pt modelId="{6503B247-D6B6-4729-9655-F635DAF13C86}" type="pres">
      <dgm:prSet presAssocID="{1F22F532-FA14-4CCF-B43C-CB3FE5AA6359}" presName="bgRect" presStyleLbl="bgShp" presStyleIdx="1" presStyleCnt="3"/>
      <dgm:spPr/>
    </dgm:pt>
    <dgm:pt modelId="{C724E115-ECE5-49C9-A0E2-66DCC9912EB2}" type="pres">
      <dgm:prSet presAssocID="{1F22F532-FA14-4CCF-B43C-CB3FE5AA635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pward trend"/>
        </a:ext>
      </dgm:extLst>
    </dgm:pt>
    <dgm:pt modelId="{2DBBFBF5-00EC-48B9-BFAA-19691F4A8A8D}" type="pres">
      <dgm:prSet presAssocID="{1F22F532-FA14-4CCF-B43C-CB3FE5AA6359}" presName="spaceRect" presStyleCnt="0"/>
      <dgm:spPr/>
    </dgm:pt>
    <dgm:pt modelId="{732A059E-A087-4C32-9967-6C9A8202D967}" type="pres">
      <dgm:prSet presAssocID="{1F22F532-FA14-4CCF-B43C-CB3FE5AA6359}" presName="parTx" presStyleLbl="revTx" presStyleIdx="1" presStyleCnt="3">
        <dgm:presLayoutVars>
          <dgm:chMax val="0"/>
          <dgm:chPref val="0"/>
        </dgm:presLayoutVars>
      </dgm:prSet>
      <dgm:spPr/>
    </dgm:pt>
    <dgm:pt modelId="{6529835B-F045-4005-9F74-0C99973F3184}" type="pres">
      <dgm:prSet presAssocID="{5791F88A-1C94-4866-9307-D4A55127E010}" presName="sibTrans" presStyleCnt="0"/>
      <dgm:spPr/>
    </dgm:pt>
    <dgm:pt modelId="{692BD7F3-C523-4FC8-B49E-277E7DE92816}" type="pres">
      <dgm:prSet presAssocID="{9663914F-7270-42B2-99FC-AE60CCC1068D}" presName="compNode" presStyleCnt="0"/>
      <dgm:spPr/>
    </dgm:pt>
    <dgm:pt modelId="{652621F1-4B3C-42C0-89A9-3F3C61C81249}" type="pres">
      <dgm:prSet presAssocID="{9663914F-7270-42B2-99FC-AE60CCC1068D}" presName="bgRect" presStyleLbl="bgShp" presStyleIdx="2" presStyleCnt="3"/>
      <dgm:spPr/>
    </dgm:pt>
    <dgm:pt modelId="{3592C960-8065-457E-BCD9-443C545A376B}" type="pres">
      <dgm:prSet presAssocID="{9663914F-7270-42B2-99FC-AE60CCC1068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ince"/>
        </a:ext>
      </dgm:extLst>
    </dgm:pt>
    <dgm:pt modelId="{44C95296-51A0-4F72-B338-80003A3C9D3A}" type="pres">
      <dgm:prSet presAssocID="{9663914F-7270-42B2-99FC-AE60CCC1068D}" presName="spaceRect" presStyleCnt="0"/>
      <dgm:spPr/>
    </dgm:pt>
    <dgm:pt modelId="{A139607C-0A30-4F30-ACFC-95BB31E22252}" type="pres">
      <dgm:prSet presAssocID="{9663914F-7270-42B2-99FC-AE60CCC1068D}" presName="parTx" presStyleLbl="revTx" presStyleIdx="2" presStyleCnt="3">
        <dgm:presLayoutVars>
          <dgm:chMax val="0"/>
          <dgm:chPref val="0"/>
        </dgm:presLayoutVars>
      </dgm:prSet>
      <dgm:spPr/>
    </dgm:pt>
  </dgm:ptLst>
  <dgm:cxnLst>
    <dgm:cxn modelId="{6A7A1D0E-9F0A-4B1B-8FD2-FA87AC668972}" srcId="{46D469A6-513A-430F-B7B5-B77880BB9308}" destId="{1F22F532-FA14-4CCF-B43C-CB3FE5AA6359}" srcOrd="1" destOrd="0" parTransId="{E68CC360-576B-4D63-99D1-EE45D78417C1}" sibTransId="{5791F88A-1C94-4866-9307-D4A55127E010}"/>
    <dgm:cxn modelId="{DFF5A416-27ED-4563-8530-81093476DF62}" type="presOf" srcId="{1F22F532-FA14-4CCF-B43C-CB3FE5AA6359}" destId="{732A059E-A087-4C32-9967-6C9A8202D967}" srcOrd="0" destOrd="0" presId="urn:microsoft.com/office/officeart/2018/2/layout/IconVerticalSolidList"/>
    <dgm:cxn modelId="{ACA4E91D-AED6-49C9-B5B2-750BD2639E6D}" srcId="{46D469A6-513A-430F-B7B5-B77880BB9308}" destId="{9663914F-7270-42B2-99FC-AE60CCC1068D}" srcOrd="2" destOrd="0" parTransId="{80601D59-2864-4947-80B8-D90EB42E96FB}" sibTransId="{FF84ACCF-D641-4A2D-A2A3-0BD2B65877B5}"/>
    <dgm:cxn modelId="{9C279B5E-C7C6-4B77-ABD2-5A69F3758F4A}" type="presOf" srcId="{6DD6639C-E936-4BFC-B91E-98517BA8E9EC}" destId="{6457F2B6-92CC-48EC-988E-FABF254F7D3F}" srcOrd="0" destOrd="0" presId="urn:microsoft.com/office/officeart/2018/2/layout/IconVerticalSolidList"/>
    <dgm:cxn modelId="{8594864A-C88B-419A-9730-092AF63194B2}" type="presOf" srcId="{46D469A6-513A-430F-B7B5-B77880BB9308}" destId="{35E3F684-1CF4-484A-A670-18F17F80CBA5}" srcOrd="0" destOrd="0" presId="urn:microsoft.com/office/officeart/2018/2/layout/IconVerticalSolidList"/>
    <dgm:cxn modelId="{A3A501D3-F90C-470E-8B7C-767C324C7280}" type="presOf" srcId="{9663914F-7270-42B2-99FC-AE60CCC1068D}" destId="{A139607C-0A30-4F30-ACFC-95BB31E22252}" srcOrd="0" destOrd="0" presId="urn:microsoft.com/office/officeart/2018/2/layout/IconVerticalSolidList"/>
    <dgm:cxn modelId="{6F6A36F9-F429-4ADD-A898-8C90E47ADAC5}" srcId="{46D469A6-513A-430F-B7B5-B77880BB9308}" destId="{6DD6639C-E936-4BFC-B91E-98517BA8E9EC}" srcOrd="0" destOrd="0" parTransId="{D6070B8A-E681-4F68-B510-3D3B52B2817C}" sibTransId="{DAA50E87-3AD1-4500-8239-9ECC12424DCA}"/>
    <dgm:cxn modelId="{5C9EDF1E-E734-4D9B-9B01-5153273C7E2E}" type="presParOf" srcId="{35E3F684-1CF4-484A-A670-18F17F80CBA5}" destId="{A5F9485D-FECF-4BDA-8C41-41D62504006D}" srcOrd="0" destOrd="0" presId="urn:microsoft.com/office/officeart/2018/2/layout/IconVerticalSolidList"/>
    <dgm:cxn modelId="{262A45B4-EDCE-49BE-BBB8-862D7B5832EF}" type="presParOf" srcId="{A5F9485D-FECF-4BDA-8C41-41D62504006D}" destId="{081E82ED-762D-4088-A809-7D019F849605}" srcOrd="0" destOrd="0" presId="urn:microsoft.com/office/officeart/2018/2/layout/IconVerticalSolidList"/>
    <dgm:cxn modelId="{3283A7AA-1CA9-4AB9-94C8-D8F5C4448B51}" type="presParOf" srcId="{A5F9485D-FECF-4BDA-8C41-41D62504006D}" destId="{EAC38D38-DB47-4A24-B9E2-016BFB3C2980}" srcOrd="1" destOrd="0" presId="urn:microsoft.com/office/officeart/2018/2/layout/IconVerticalSolidList"/>
    <dgm:cxn modelId="{A8868AB9-F55A-42F0-B1A2-8A6658C97EC6}" type="presParOf" srcId="{A5F9485D-FECF-4BDA-8C41-41D62504006D}" destId="{8D49457F-81C1-48AA-85DC-1857FFD02C4D}" srcOrd="2" destOrd="0" presId="urn:microsoft.com/office/officeart/2018/2/layout/IconVerticalSolidList"/>
    <dgm:cxn modelId="{228DF670-FE82-4555-B18F-2F52B6AA7F7F}" type="presParOf" srcId="{A5F9485D-FECF-4BDA-8C41-41D62504006D}" destId="{6457F2B6-92CC-48EC-988E-FABF254F7D3F}" srcOrd="3" destOrd="0" presId="urn:microsoft.com/office/officeart/2018/2/layout/IconVerticalSolidList"/>
    <dgm:cxn modelId="{76A3EA16-2BE4-455A-B7F7-7B60186A6454}" type="presParOf" srcId="{35E3F684-1CF4-484A-A670-18F17F80CBA5}" destId="{1499B391-E828-4901-A089-9491A58BFE00}" srcOrd="1" destOrd="0" presId="urn:microsoft.com/office/officeart/2018/2/layout/IconVerticalSolidList"/>
    <dgm:cxn modelId="{C730E763-77C8-42CB-98B6-739E45A565B3}" type="presParOf" srcId="{35E3F684-1CF4-484A-A670-18F17F80CBA5}" destId="{1D0C0AA4-7E8C-40CF-96CC-E0363D4089A5}" srcOrd="2" destOrd="0" presId="urn:microsoft.com/office/officeart/2018/2/layout/IconVerticalSolidList"/>
    <dgm:cxn modelId="{50D53F8F-0E30-42B9-A5A5-2FEB33F588F5}" type="presParOf" srcId="{1D0C0AA4-7E8C-40CF-96CC-E0363D4089A5}" destId="{6503B247-D6B6-4729-9655-F635DAF13C86}" srcOrd="0" destOrd="0" presId="urn:microsoft.com/office/officeart/2018/2/layout/IconVerticalSolidList"/>
    <dgm:cxn modelId="{04C05891-A426-4BA7-BEBF-F077B1C2F2FD}" type="presParOf" srcId="{1D0C0AA4-7E8C-40CF-96CC-E0363D4089A5}" destId="{C724E115-ECE5-49C9-A0E2-66DCC9912EB2}" srcOrd="1" destOrd="0" presId="urn:microsoft.com/office/officeart/2018/2/layout/IconVerticalSolidList"/>
    <dgm:cxn modelId="{90EE9233-4F99-4DE1-B3B8-531C4DD851FA}" type="presParOf" srcId="{1D0C0AA4-7E8C-40CF-96CC-E0363D4089A5}" destId="{2DBBFBF5-00EC-48B9-BFAA-19691F4A8A8D}" srcOrd="2" destOrd="0" presId="urn:microsoft.com/office/officeart/2018/2/layout/IconVerticalSolidList"/>
    <dgm:cxn modelId="{9CE5A12F-A5A9-4BDE-A700-CE742A254DF1}" type="presParOf" srcId="{1D0C0AA4-7E8C-40CF-96CC-E0363D4089A5}" destId="{732A059E-A087-4C32-9967-6C9A8202D967}" srcOrd="3" destOrd="0" presId="urn:microsoft.com/office/officeart/2018/2/layout/IconVerticalSolidList"/>
    <dgm:cxn modelId="{157D2CD2-8129-4821-95E5-5E676028BC98}" type="presParOf" srcId="{35E3F684-1CF4-484A-A670-18F17F80CBA5}" destId="{6529835B-F045-4005-9F74-0C99973F3184}" srcOrd="3" destOrd="0" presId="urn:microsoft.com/office/officeart/2018/2/layout/IconVerticalSolidList"/>
    <dgm:cxn modelId="{A3F1E40D-001D-4BAF-825C-6FFF41E98874}" type="presParOf" srcId="{35E3F684-1CF4-484A-A670-18F17F80CBA5}" destId="{692BD7F3-C523-4FC8-B49E-277E7DE92816}" srcOrd="4" destOrd="0" presId="urn:microsoft.com/office/officeart/2018/2/layout/IconVerticalSolidList"/>
    <dgm:cxn modelId="{245405F3-DA5B-4DA1-9ED5-CF331751EE27}" type="presParOf" srcId="{692BD7F3-C523-4FC8-B49E-277E7DE92816}" destId="{652621F1-4B3C-42C0-89A9-3F3C61C81249}" srcOrd="0" destOrd="0" presId="urn:microsoft.com/office/officeart/2018/2/layout/IconVerticalSolidList"/>
    <dgm:cxn modelId="{894E71C4-7A72-4F42-B90B-1800686D154F}" type="presParOf" srcId="{692BD7F3-C523-4FC8-B49E-277E7DE92816}" destId="{3592C960-8065-457E-BCD9-443C545A376B}" srcOrd="1" destOrd="0" presId="urn:microsoft.com/office/officeart/2018/2/layout/IconVerticalSolidList"/>
    <dgm:cxn modelId="{256F09D9-BE64-4C89-A4BA-48E666D3B9FD}" type="presParOf" srcId="{692BD7F3-C523-4FC8-B49E-277E7DE92816}" destId="{44C95296-51A0-4F72-B338-80003A3C9D3A}" srcOrd="2" destOrd="0" presId="urn:microsoft.com/office/officeart/2018/2/layout/IconVerticalSolidList"/>
    <dgm:cxn modelId="{4598731C-E953-416D-AF7C-6B5DF99E4EC3}" type="presParOf" srcId="{692BD7F3-C523-4FC8-B49E-277E7DE92816}" destId="{A139607C-0A30-4F30-ACFC-95BB31E2225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D0F3F5-ACFD-463D-80D4-2DB3687AA3C1}">
      <dsp:nvSpPr>
        <dsp:cNvPr id="0" name=""/>
        <dsp:cNvSpPr/>
      </dsp:nvSpPr>
      <dsp:spPr>
        <a:xfrm>
          <a:off x="4654197" y="2376672"/>
          <a:ext cx="1763392" cy="17633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GB" sz="2100" kern="1200" noProof="0" dirty="0"/>
            <a:t>Economic Policy</a:t>
          </a:r>
        </a:p>
      </dsp:txBody>
      <dsp:txXfrm>
        <a:off x="4912440" y="2634915"/>
        <a:ext cx="1246906" cy="1246906"/>
      </dsp:txXfrm>
    </dsp:sp>
    <dsp:sp modelId="{2D9A24F2-B4CB-4AC2-8D6F-42F7850717A6}">
      <dsp:nvSpPr>
        <dsp:cNvPr id="0" name=""/>
        <dsp:cNvSpPr/>
      </dsp:nvSpPr>
      <dsp:spPr>
        <a:xfrm rot="11085984">
          <a:off x="2837514" y="2837150"/>
          <a:ext cx="1839784" cy="502566"/>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D62177-97A1-4EF1-BCE0-9E01C8C9C58B}">
      <dsp:nvSpPr>
        <dsp:cNvPr id="0" name=""/>
        <dsp:cNvSpPr/>
      </dsp:nvSpPr>
      <dsp:spPr>
        <a:xfrm>
          <a:off x="1559856" y="2222068"/>
          <a:ext cx="2314521" cy="160253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noProof="0" dirty="0"/>
            <a:t>Macroeconomics</a:t>
          </a:r>
          <a:endParaRPr lang="en-GB" sz="1400" b="1" kern="1200" noProof="0" dirty="0"/>
        </a:p>
      </dsp:txBody>
      <dsp:txXfrm>
        <a:off x="1606793" y="2269005"/>
        <a:ext cx="2220647" cy="1508657"/>
      </dsp:txXfrm>
    </dsp:sp>
    <dsp:sp modelId="{D77C2C07-41D0-47BD-9C8F-C4600CDC4409}">
      <dsp:nvSpPr>
        <dsp:cNvPr id="0" name=""/>
        <dsp:cNvSpPr/>
      </dsp:nvSpPr>
      <dsp:spPr>
        <a:xfrm rot="13500000">
          <a:off x="3469639" y="1747128"/>
          <a:ext cx="1612594" cy="502566"/>
        </a:xfrm>
        <a:prstGeom prst="leftArrow">
          <a:avLst>
            <a:gd name="adj1" fmla="val 60000"/>
            <a:gd name="adj2" fmla="val 50000"/>
          </a:avLst>
        </a:prstGeom>
        <a:solidFill>
          <a:srgbClr val="00B050"/>
        </a:solidFill>
        <a:ln>
          <a:noFill/>
        </a:ln>
        <a:effectLst/>
      </dsp:spPr>
      <dsp:style>
        <a:lnRef idx="0">
          <a:scrgbClr r="0" g="0" b="0"/>
        </a:lnRef>
        <a:fillRef idx="1">
          <a:scrgbClr r="0" g="0" b="0"/>
        </a:fillRef>
        <a:effectRef idx="0">
          <a:scrgbClr r="0" g="0" b="0"/>
        </a:effectRef>
        <a:fontRef idx="minor">
          <a:schemeClr val="lt1"/>
        </a:fontRef>
      </dsp:style>
    </dsp:sp>
    <dsp:sp modelId="{624F5D1A-472D-45BC-99DC-BAA9889606FD}">
      <dsp:nvSpPr>
        <dsp:cNvPr id="0" name=""/>
        <dsp:cNvSpPr/>
      </dsp:nvSpPr>
      <dsp:spPr>
        <a:xfrm>
          <a:off x="2868186" y="758184"/>
          <a:ext cx="1675223" cy="1340178"/>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t>„Real world“</a:t>
          </a:r>
        </a:p>
      </dsp:txBody>
      <dsp:txXfrm>
        <a:off x="2907438" y="797436"/>
        <a:ext cx="1596719" cy="1261674"/>
      </dsp:txXfrm>
    </dsp:sp>
    <dsp:sp modelId="{376FE913-8C69-4BF0-9720-7765C8B6C787}">
      <dsp:nvSpPr>
        <dsp:cNvPr id="0" name=""/>
        <dsp:cNvSpPr/>
      </dsp:nvSpPr>
      <dsp:spPr>
        <a:xfrm rot="19868198">
          <a:off x="6281900" y="1948854"/>
          <a:ext cx="2347752" cy="502566"/>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72308F-5797-4E56-9AD5-00B61EBACC2D}">
      <dsp:nvSpPr>
        <dsp:cNvPr id="0" name=""/>
        <dsp:cNvSpPr/>
      </dsp:nvSpPr>
      <dsp:spPr>
        <a:xfrm>
          <a:off x="7646214" y="963392"/>
          <a:ext cx="1675223" cy="1340178"/>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kern="1200" noProof="0" dirty="0"/>
            <a:t>Political Science</a:t>
          </a:r>
        </a:p>
      </dsp:txBody>
      <dsp:txXfrm>
        <a:off x="7685466" y="1002644"/>
        <a:ext cx="1596719" cy="1261674"/>
      </dsp:txXfrm>
    </dsp:sp>
    <dsp:sp modelId="{079B4F9A-C12E-4B10-BB2E-5004FE95E16F}">
      <dsp:nvSpPr>
        <dsp:cNvPr id="0" name=""/>
        <dsp:cNvSpPr/>
      </dsp:nvSpPr>
      <dsp:spPr>
        <a:xfrm rot="17471592">
          <a:off x="5410430" y="1409751"/>
          <a:ext cx="1489619" cy="502566"/>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ABA85D-9408-4143-AB45-D9AF4559EDE1}">
      <dsp:nvSpPr>
        <dsp:cNvPr id="0" name=""/>
        <dsp:cNvSpPr/>
      </dsp:nvSpPr>
      <dsp:spPr>
        <a:xfrm>
          <a:off x="5586888" y="296509"/>
          <a:ext cx="1675223" cy="1340178"/>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kern="1200" noProof="0" dirty="0"/>
            <a:t>Microeconomics</a:t>
          </a:r>
        </a:p>
      </dsp:txBody>
      <dsp:txXfrm>
        <a:off x="5626140" y="335761"/>
        <a:ext cx="1596719" cy="1261674"/>
      </dsp:txXfrm>
    </dsp:sp>
    <dsp:sp modelId="{EF8EFA9E-D84E-4868-8033-82337C225FAC}">
      <dsp:nvSpPr>
        <dsp:cNvPr id="0" name=""/>
        <dsp:cNvSpPr/>
      </dsp:nvSpPr>
      <dsp:spPr>
        <a:xfrm rot="239177">
          <a:off x="6505803" y="3130047"/>
          <a:ext cx="1589188" cy="502566"/>
        </a:xfrm>
        <a:prstGeom prst="leftArrow">
          <a:avLst>
            <a:gd name="adj1" fmla="val 60000"/>
            <a:gd name="adj2" fmla="val 50000"/>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sp>
    <dsp:sp modelId="{A421AFAC-D6C1-4833-AC63-56052F1CAFFE}">
      <dsp:nvSpPr>
        <dsp:cNvPr id="0" name=""/>
        <dsp:cNvSpPr/>
      </dsp:nvSpPr>
      <dsp:spPr>
        <a:xfrm>
          <a:off x="7255457" y="2766479"/>
          <a:ext cx="1675223" cy="1340178"/>
        </a:xfrm>
        <a:prstGeom prst="roundRect">
          <a:avLst>
            <a:gd name="adj" fmla="val 10000"/>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kern="1200" noProof="0" dirty="0"/>
            <a:t>Law</a:t>
          </a:r>
        </a:p>
      </dsp:txBody>
      <dsp:txXfrm>
        <a:off x="7294709" y="2805731"/>
        <a:ext cx="1596719" cy="12616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451F4-C128-4CD7-A874-ABB1D637B9AD}">
      <dsp:nvSpPr>
        <dsp:cNvPr id="0" name=""/>
        <dsp:cNvSpPr/>
      </dsp:nvSpPr>
      <dsp:spPr>
        <a:xfrm>
          <a:off x="3262534" y="823873"/>
          <a:ext cx="634741" cy="91440"/>
        </a:xfrm>
        <a:custGeom>
          <a:avLst/>
          <a:gdLst/>
          <a:ahLst/>
          <a:cxnLst/>
          <a:rect l="0" t="0" r="0" b="0"/>
          <a:pathLst>
            <a:path>
              <a:moveTo>
                <a:pt x="0" y="45720"/>
              </a:moveTo>
              <a:lnTo>
                <a:pt x="634741"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563271" y="866266"/>
        <a:ext cx="33267" cy="6653"/>
      </dsp:txXfrm>
    </dsp:sp>
    <dsp:sp modelId="{B73203A8-DC26-47AF-ACBB-41CDC477B028}">
      <dsp:nvSpPr>
        <dsp:cNvPr id="0" name=""/>
        <dsp:cNvSpPr/>
      </dsp:nvSpPr>
      <dsp:spPr>
        <a:xfrm>
          <a:off x="371547" y="1757"/>
          <a:ext cx="2892787" cy="17356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cs-CZ" sz="3400" kern="1200" dirty="0" err="1"/>
            <a:t>Policymaker</a:t>
          </a:r>
          <a:endParaRPr lang="cs-CZ" sz="3400" kern="1200" dirty="0"/>
        </a:p>
      </dsp:txBody>
      <dsp:txXfrm>
        <a:off x="371547" y="1757"/>
        <a:ext cx="2892787" cy="1735672"/>
      </dsp:txXfrm>
    </dsp:sp>
    <dsp:sp modelId="{AB7EDD1D-2096-481C-BAC0-539B7C81397E}">
      <dsp:nvSpPr>
        <dsp:cNvPr id="0" name=""/>
        <dsp:cNvSpPr/>
      </dsp:nvSpPr>
      <dsp:spPr>
        <a:xfrm>
          <a:off x="6820662" y="823873"/>
          <a:ext cx="634741" cy="91440"/>
        </a:xfrm>
        <a:custGeom>
          <a:avLst/>
          <a:gdLst/>
          <a:ahLst/>
          <a:cxnLst/>
          <a:rect l="0" t="0" r="0" b="0"/>
          <a:pathLst>
            <a:path>
              <a:moveTo>
                <a:pt x="0" y="45720"/>
              </a:moveTo>
              <a:lnTo>
                <a:pt x="634741"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7121399" y="866266"/>
        <a:ext cx="33267" cy="6653"/>
      </dsp:txXfrm>
    </dsp:sp>
    <dsp:sp modelId="{2B60089F-6493-4020-A833-0865F534D1A3}">
      <dsp:nvSpPr>
        <dsp:cNvPr id="0" name=""/>
        <dsp:cNvSpPr/>
      </dsp:nvSpPr>
      <dsp:spPr>
        <a:xfrm>
          <a:off x="3929675" y="1757"/>
          <a:ext cx="2892787" cy="17356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cs-CZ" sz="3400" kern="1200" dirty="0" err="1"/>
            <a:t>Objectives</a:t>
          </a:r>
          <a:endParaRPr lang="cs-CZ" sz="3400" kern="1200" dirty="0"/>
        </a:p>
      </dsp:txBody>
      <dsp:txXfrm>
        <a:off x="3929675" y="1757"/>
        <a:ext cx="2892787" cy="1735672"/>
      </dsp:txXfrm>
    </dsp:sp>
    <dsp:sp modelId="{51489700-EB12-4178-B6C3-26EC7259FF34}">
      <dsp:nvSpPr>
        <dsp:cNvPr id="0" name=""/>
        <dsp:cNvSpPr/>
      </dsp:nvSpPr>
      <dsp:spPr>
        <a:xfrm>
          <a:off x="1817940" y="1735629"/>
          <a:ext cx="7116256" cy="634741"/>
        </a:xfrm>
        <a:custGeom>
          <a:avLst/>
          <a:gdLst/>
          <a:ahLst/>
          <a:cxnLst/>
          <a:rect l="0" t="0" r="0" b="0"/>
          <a:pathLst>
            <a:path>
              <a:moveTo>
                <a:pt x="7116256" y="0"/>
              </a:moveTo>
              <a:lnTo>
                <a:pt x="7116256" y="334470"/>
              </a:lnTo>
              <a:lnTo>
                <a:pt x="0" y="334470"/>
              </a:lnTo>
              <a:lnTo>
                <a:pt x="0" y="634741"/>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5197386" y="2049673"/>
        <a:ext cx="357364" cy="6653"/>
      </dsp:txXfrm>
    </dsp:sp>
    <dsp:sp modelId="{636F448B-E982-4930-8A9D-3D20D4EA478E}">
      <dsp:nvSpPr>
        <dsp:cNvPr id="0" name=""/>
        <dsp:cNvSpPr/>
      </dsp:nvSpPr>
      <dsp:spPr>
        <a:xfrm>
          <a:off x="7487803" y="1757"/>
          <a:ext cx="2892787" cy="17356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cs-CZ" sz="3400" kern="1200" dirty="0"/>
            <a:t>Instruments</a:t>
          </a:r>
        </a:p>
      </dsp:txBody>
      <dsp:txXfrm>
        <a:off x="7487803" y="1757"/>
        <a:ext cx="2892787" cy="1735672"/>
      </dsp:txXfrm>
    </dsp:sp>
    <dsp:sp modelId="{2FC8345A-529E-453B-86D3-56F05BDB578E}">
      <dsp:nvSpPr>
        <dsp:cNvPr id="0" name=""/>
        <dsp:cNvSpPr/>
      </dsp:nvSpPr>
      <dsp:spPr>
        <a:xfrm>
          <a:off x="3262534" y="3224886"/>
          <a:ext cx="634741" cy="91440"/>
        </a:xfrm>
        <a:custGeom>
          <a:avLst/>
          <a:gdLst/>
          <a:ahLst/>
          <a:cxnLst/>
          <a:rect l="0" t="0" r="0" b="0"/>
          <a:pathLst>
            <a:path>
              <a:moveTo>
                <a:pt x="0" y="45720"/>
              </a:moveTo>
              <a:lnTo>
                <a:pt x="634741"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563271" y="3267279"/>
        <a:ext cx="33267" cy="6653"/>
      </dsp:txXfrm>
    </dsp:sp>
    <dsp:sp modelId="{20E6398F-D6EC-4958-9499-F1FBD9681522}">
      <dsp:nvSpPr>
        <dsp:cNvPr id="0" name=""/>
        <dsp:cNvSpPr/>
      </dsp:nvSpPr>
      <dsp:spPr>
        <a:xfrm>
          <a:off x="371547" y="2402770"/>
          <a:ext cx="2892787" cy="17356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cs-CZ" sz="3400" kern="1200" dirty="0" err="1"/>
            <a:t>Limits</a:t>
          </a:r>
          <a:endParaRPr lang="cs-CZ" sz="3400" kern="1200" dirty="0"/>
        </a:p>
      </dsp:txBody>
      <dsp:txXfrm>
        <a:off x="371547" y="2402770"/>
        <a:ext cx="2892787" cy="1735672"/>
      </dsp:txXfrm>
    </dsp:sp>
    <dsp:sp modelId="{FBC174AC-ADAE-4E06-B602-55AB49EC193F}">
      <dsp:nvSpPr>
        <dsp:cNvPr id="0" name=""/>
        <dsp:cNvSpPr/>
      </dsp:nvSpPr>
      <dsp:spPr>
        <a:xfrm>
          <a:off x="3929675" y="2402770"/>
          <a:ext cx="2892787" cy="17356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cs-CZ" sz="3400" kern="1200" dirty="0" err="1"/>
            <a:t>Political</a:t>
          </a:r>
          <a:r>
            <a:rPr lang="cs-CZ" sz="3400" kern="1200" dirty="0"/>
            <a:t> </a:t>
          </a:r>
          <a:r>
            <a:rPr lang="cs-CZ" sz="3400" kern="1200" dirty="0" err="1"/>
            <a:t>context</a:t>
          </a:r>
          <a:r>
            <a:rPr lang="cs-CZ" sz="3400" kern="1200" dirty="0"/>
            <a:t> </a:t>
          </a:r>
        </a:p>
      </dsp:txBody>
      <dsp:txXfrm>
        <a:off x="3929675" y="2402770"/>
        <a:ext cx="2892787" cy="17356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1E82ED-762D-4088-A809-7D019F849605}">
      <dsp:nvSpPr>
        <dsp:cNvPr id="0" name=""/>
        <dsp:cNvSpPr/>
      </dsp:nvSpPr>
      <dsp:spPr>
        <a:xfrm>
          <a:off x="0" y="505"/>
          <a:ext cx="10753200" cy="11825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C38D38-DB47-4A24-B9E2-016BFB3C2980}">
      <dsp:nvSpPr>
        <dsp:cNvPr id="0" name=""/>
        <dsp:cNvSpPr/>
      </dsp:nvSpPr>
      <dsp:spPr>
        <a:xfrm>
          <a:off x="357726" y="266583"/>
          <a:ext cx="650412" cy="6504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57F2B6-92CC-48EC-988E-FABF254F7D3F}">
      <dsp:nvSpPr>
        <dsp:cNvPr id="0" name=""/>
        <dsp:cNvSpPr/>
      </dsp:nvSpPr>
      <dsp:spPr>
        <a:xfrm>
          <a:off x="1365865" y="505"/>
          <a:ext cx="938733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1111250">
            <a:lnSpc>
              <a:spcPct val="90000"/>
            </a:lnSpc>
            <a:spcBef>
              <a:spcPct val="0"/>
            </a:spcBef>
            <a:spcAft>
              <a:spcPct val="35000"/>
            </a:spcAft>
            <a:buNone/>
          </a:pPr>
          <a:r>
            <a:rPr lang="en-US" sz="2500" b="1" kern="1200"/>
            <a:t>Allocation</a:t>
          </a:r>
          <a:endParaRPr lang="en-US" sz="2500" kern="1200"/>
        </a:p>
      </dsp:txBody>
      <dsp:txXfrm>
        <a:off x="1365865" y="505"/>
        <a:ext cx="9387334" cy="1182567"/>
      </dsp:txXfrm>
    </dsp:sp>
    <dsp:sp modelId="{6503B247-D6B6-4729-9655-F635DAF13C86}">
      <dsp:nvSpPr>
        <dsp:cNvPr id="0" name=""/>
        <dsp:cNvSpPr/>
      </dsp:nvSpPr>
      <dsp:spPr>
        <a:xfrm>
          <a:off x="0" y="1478715"/>
          <a:ext cx="10753200" cy="11825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24E115-ECE5-49C9-A0E2-66DCC9912EB2}">
      <dsp:nvSpPr>
        <dsp:cNvPr id="0" name=""/>
        <dsp:cNvSpPr/>
      </dsp:nvSpPr>
      <dsp:spPr>
        <a:xfrm>
          <a:off x="357726" y="1744792"/>
          <a:ext cx="650412" cy="6504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32A059E-A087-4C32-9967-6C9A8202D967}">
      <dsp:nvSpPr>
        <dsp:cNvPr id="0" name=""/>
        <dsp:cNvSpPr/>
      </dsp:nvSpPr>
      <dsp:spPr>
        <a:xfrm>
          <a:off x="1365865" y="1478715"/>
          <a:ext cx="938733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1111250">
            <a:lnSpc>
              <a:spcPct val="90000"/>
            </a:lnSpc>
            <a:spcBef>
              <a:spcPct val="0"/>
            </a:spcBef>
            <a:spcAft>
              <a:spcPct val="35000"/>
            </a:spcAft>
            <a:buNone/>
          </a:pPr>
          <a:r>
            <a:rPr lang="en-US" sz="2500" b="1" kern="1200"/>
            <a:t>Macroeconomic stabilization</a:t>
          </a:r>
          <a:endParaRPr lang="en-US" sz="2500" kern="1200"/>
        </a:p>
      </dsp:txBody>
      <dsp:txXfrm>
        <a:off x="1365865" y="1478715"/>
        <a:ext cx="9387334" cy="1182567"/>
      </dsp:txXfrm>
    </dsp:sp>
    <dsp:sp modelId="{652621F1-4B3C-42C0-89A9-3F3C61C81249}">
      <dsp:nvSpPr>
        <dsp:cNvPr id="0" name=""/>
        <dsp:cNvSpPr/>
      </dsp:nvSpPr>
      <dsp:spPr>
        <a:xfrm>
          <a:off x="0" y="2956924"/>
          <a:ext cx="10753200" cy="11825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92C960-8065-457E-BCD9-443C545A376B}">
      <dsp:nvSpPr>
        <dsp:cNvPr id="0" name=""/>
        <dsp:cNvSpPr/>
      </dsp:nvSpPr>
      <dsp:spPr>
        <a:xfrm>
          <a:off x="357726" y="3223002"/>
          <a:ext cx="650412" cy="6504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139607C-0A30-4F30-ACFC-95BB31E22252}">
      <dsp:nvSpPr>
        <dsp:cNvPr id="0" name=""/>
        <dsp:cNvSpPr/>
      </dsp:nvSpPr>
      <dsp:spPr>
        <a:xfrm>
          <a:off x="1365865" y="2956924"/>
          <a:ext cx="938733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1111250">
            <a:lnSpc>
              <a:spcPct val="90000"/>
            </a:lnSpc>
            <a:spcBef>
              <a:spcPct val="0"/>
            </a:spcBef>
            <a:spcAft>
              <a:spcPct val="35000"/>
            </a:spcAft>
            <a:buNone/>
          </a:pPr>
          <a:r>
            <a:rPr lang="en-US" sz="2500" b="1" kern="1200"/>
            <a:t>Income redistribution</a:t>
          </a:r>
          <a:endParaRPr lang="en-US" sz="2500" kern="1200"/>
        </a:p>
      </dsp:txBody>
      <dsp:txXfrm>
        <a:off x="1365865" y="2956924"/>
        <a:ext cx="9387334" cy="118256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1"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7"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1"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7"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1"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4"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1"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4"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e.g. government wants to reduce unemployment. There are two competing policies: the first one is higher inflation and second on is abolishing of the minimum wage.</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Both can lead to this result but at 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different</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price, for the first one of lowering of the average employees' income and for the second one, of an increase in wage inequality. Choosing between these two solutions requires assessing the social cost of each of them against the social benefit of lowering unemployment.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7</a:t>
            </a:fld>
            <a:endParaRPr lang="cs-CZ" altLang="cs-CZ"/>
          </a:p>
        </p:txBody>
      </p:sp>
    </p:spTree>
    <p:extLst>
      <p:ext uri="{BB962C8B-B14F-4D97-AF65-F5344CB8AC3E}">
        <p14:creationId xmlns:p14="http://schemas.microsoft.com/office/powerpoint/2010/main" val="3158718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21</a:t>
            </a:fld>
            <a:endParaRPr lang="cs-CZ" altLang="cs-CZ"/>
          </a:p>
        </p:txBody>
      </p:sp>
    </p:spTree>
    <p:extLst>
      <p:ext uri="{BB962C8B-B14F-4D97-AF65-F5344CB8AC3E}">
        <p14:creationId xmlns:p14="http://schemas.microsoft.com/office/powerpoint/2010/main" val="33333624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10" name="Obrázek 9">
            <a:extLst>
              <a:ext uri="{FF2B5EF4-FFF2-40B4-BE49-F238E27FC236}">
                <a16:creationId xmlns:a16="http://schemas.microsoft.com/office/drawing/2014/main" id="{C36484A1-5FE2-4AC7-B186-C1E15EE774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6" name="Obrázek 15">
            <a:extLst>
              <a:ext uri="{FF2B5EF4-FFF2-40B4-BE49-F238E27FC236}">
                <a16:creationId xmlns:a16="http://schemas.microsoft.com/office/drawing/2014/main" id="{1FF7BBC3-4942-4748-BDEB-393A88A26C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17F7BCE-DD2D-4B15-B525-A4DDC38CFB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92E47129-CD29-4FAB-AAFF-2F8F08274D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5CF0005C-D689-4DD6-A5D8-EA20231460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en-US" dirty="0"/>
              <a:t>Define footer – presentation title / department</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C44CE881-5C32-4D94-BD5B-1353FF61C8A8}"/>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US" dirty="0"/>
              <a:t>Define footer – presentation title / department</a:t>
            </a:r>
          </a:p>
        </p:txBody>
      </p:sp>
      <p:sp>
        <p:nvSpPr>
          <p:cNvPr id="4" name="Zástupný symbol pro číslo snímku 2">
            <a:extLst>
              <a:ext uri="{FF2B5EF4-FFF2-40B4-BE49-F238E27FC236}">
                <a16:creationId xmlns:a16="http://schemas.microsoft.com/office/drawing/2014/main" id="{AE4DA97F-66A7-4782-958D-53BB7E421A13}"/>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8">
            <a:extLst>
              <a:ext uri="{FF2B5EF4-FFF2-40B4-BE49-F238E27FC236}">
                <a16:creationId xmlns:a16="http://schemas.microsoft.com/office/drawing/2014/main" id="{FE4ED1EA-6D6D-4751-96EE-A54F4980D16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9" name="Obrázek 8">
            <a:extLst>
              <a:ext uri="{FF2B5EF4-FFF2-40B4-BE49-F238E27FC236}">
                <a16:creationId xmlns:a16="http://schemas.microsoft.com/office/drawing/2014/main" id="{7D02BBC8-BA18-446A-A9BA-BD711450F1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7E8EB499-B5B8-4411-8A5F-E98450293E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98AAC756-AFD3-4AD9-9CB6-A2C9F5EEBC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D06ABEBC-1414-4D9D-9456-64352E0AEAC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1511ED70-4159-4340-8610-715880E63A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8" name="Obrázek 7">
            <a:extLst>
              <a:ext uri="{FF2B5EF4-FFF2-40B4-BE49-F238E27FC236}">
                <a16:creationId xmlns:a16="http://schemas.microsoft.com/office/drawing/2014/main" id="{1B8642D8-D658-40BB-B4D2-E29CAE3850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6" name="Obrázek 5">
            <a:extLst>
              <a:ext uri="{FF2B5EF4-FFF2-40B4-BE49-F238E27FC236}">
                <a16:creationId xmlns:a16="http://schemas.microsoft.com/office/drawing/2014/main" id="{772743CB-F148-49FE-83DC-5E159625F4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67E53E2-40C5-4557-B73C-452414400C9C}"/>
              </a:ext>
            </a:extLst>
          </p:cNvPr>
          <p:cNvSpPr>
            <a:spLocks noGrp="1"/>
          </p:cNvSpPr>
          <p:nvPr>
            <p:ph type="ftr" sz="quarter" idx="10"/>
          </p:nvPr>
        </p:nvSpPr>
        <p:spPr>
          <a:xfrm>
            <a:off x="746760" y="6228000"/>
            <a:ext cx="7893240" cy="252000"/>
          </a:xfrm>
        </p:spPr>
        <p:txBody>
          <a:bodyPr/>
          <a:lstStyle/>
          <a:p>
            <a:r>
              <a:rPr lang="en-US" dirty="0"/>
              <a:t>The Concept of Economic Policy</a:t>
            </a:r>
          </a:p>
        </p:txBody>
      </p:sp>
      <p:sp>
        <p:nvSpPr>
          <p:cNvPr id="3" name="Zástupný symbol pro číslo snímku 2">
            <a:extLst>
              <a:ext uri="{FF2B5EF4-FFF2-40B4-BE49-F238E27FC236}">
                <a16:creationId xmlns:a16="http://schemas.microsoft.com/office/drawing/2014/main" id="{8809EC3C-CC2B-45BE-B8CF-BF130C87FFC0}"/>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6DC9F4E0-05AA-4653-896F-8F60FAC6A1F0}"/>
              </a:ext>
            </a:extLst>
          </p:cNvPr>
          <p:cNvSpPr>
            <a:spLocks noGrp="1"/>
          </p:cNvSpPr>
          <p:nvPr>
            <p:ph type="title"/>
          </p:nvPr>
        </p:nvSpPr>
        <p:spPr/>
        <p:txBody>
          <a:bodyPr/>
          <a:lstStyle/>
          <a:p>
            <a:r>
              <a:rPr lang="en-US" dirty="0"/>
              <a:t>Economic Policy </a:t>
            </a:r>
          </a:p>
        </p:txBody>
      </p:sp>
      <p:sp>
        <p:nvSpPr>
          <p:cNvPr id="5" name="Podnadpis 4">
            <a:extLst>
              <a:ext uri="{FF2B5EF4-FFF2-40B4-BE49-F238E27FC236}">
                <a16:creationId xmlns:a16="http://schemas.microsoft.com/office/drawing/2014/main" id="{260DAADA-3AAC-440E-8619-C235AF5867DC}"/>
              </a:ext>
            </a:extLst>
          </p:cNvPr>
          <p:cNvSpPr>
            <a:spLocks noGrp="1"/>
          </p:cNvSpPr>
          <p:nvPr>
            <p:ph type="subTitle" idx="1"/>
          </p:nvPr>
        </p:nvSpPr>
        <p:spPr/>
        <p:txBody>
          <a:bodyPr/>
          <a:lstStyle/>
          <a:p>
            <a:r>
              <a:rPr lang="en-US" dirty="0">
                <a:solidFill>
                  <a:schemeClr val="tx1"/>
                </a:solidFill>
              </a:rPr>
              <a:t>The Concept of Economic Policy</a:t>
            </a:r>
          </a:p>
          <a:p>
            <a:endParaRPr lang="en-US" dirty="0"/>
          </a:p>
        </p:txBody>
      </p:sp>
    </p:spTree>
    <p:extLst>
      <p:ext uri="{BB962C8B-B14F-4D97-AF65-F5344CB8AC3E}">
        <p14:creationId xmlns:p14="http://schemas.microsoft.com/office/powerpoint/2010/main" val="496339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A general framework of EP making</a:t>
            </a:r>
          </a:p>
        </p:txBody>
      </p:sp>
      <p:graphicFrame>
        <p:nvGraphicFramePr>
          <p:cNvPr id="15" name="Zástupný obsah 7">
            <a:extLst>
              <a:ext uri="{FF2B5EF4-FFF2-40B4-BE49-F238E27FC236}">
                <a16:creationId xmlns:a16="http://schemas.microsoft.com/office/drawing/2014/main" id="{23A0CB5D-0F86-4415-9273-C7A0B4EFE38C}"/>
              </a:ext>
            </a:extLst>
          </p:cNvPr>
          <p:cNvGraphicFramePr>
            <a:graphicFrameLocks/>
          </p:cNvGraphicFramePr>
          <p:nvPr>
            <p:extLst>
              <p:ext uri="{D42A27DB-BD31-4B8C-83A1-F6EECF244321}">
                <p14:modId xmlns:p14="http://schemas.microsoft.com/office/powerpoint/2010/main" val="469846389"/>
              </p:ext>
            </p:extLst>
          </p:nvPr>
        </p:nvGraphicFramePr>
        <p:xfrm>
          <a:off x="720725" y="1692275"/>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Mrak 15">
            <a:extLst>
              <a:ext uri="{FF2B5EF4-FFF2-40B4-BE49-F238E27FC236}">
                <a16:creationId xmlns:a16="http://schemas.microsoft.com/office/drawing/2014/main" id="{0C80DE25-7380-4D87-A31F-83E07D22E2DF}"/>
              </a:ext>
            </a:extLst>
          </p:cNvPr>
          <p:cNvSpPr/>
          <p:nvPr/>
        </p:nvSpPr>
        <p:spPr bwMode="auto">
          <a:xfrm>
            <a:off x="8229600" y="3981518"/>
            <a:ext cx="3067291" cy="2048719"/>
          </a:xfrm>
          <a:prstGeom prst="cloud">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cs-CZ" dirty="0"/>
          </a:p>
          <a:p>
            <a:pPr marL="0" marR="0" indent="0" algn="ctr" defTabSz="914400" rtl="0" eaLnBrk="1" fontAlgn="base" latinLnBrk="0" hangingPunct="1">
              <a:lnSpc>
                <a:spcPct val="100000"/>
              </a:lnSpc>
              <a:spcBef>
                <a:spcPct val="0"/>
              </a:spcBef>
              <a:spcAft>
                <a:spcPct val="0"/>
              </a:spcAft>
              <a:buClrTx/>
              <a:buSzTx/>
              <a:buFontTx/>
              <a:buNone/>
              <a:tabLst/>
            </a:pPr>
            <a:r>
              <a:rPr kumimoji="0" lang="cs-CZ" sz="2400" i="0" u="none" strike="noStrike" cap="none" normalizeH="0" baseline="0" dirty="0" err="1">
                <a:ln>
                  <a:noFill/>
                </a:ln>
                <a:solidFill>
                  <a:schemeClr val="bg1"/>
                </a:solidFill>
                <a:effectLst/>
                <a:latin typeface="Tahoma" pitchFamily="34" charset="0"/>
              </a:rPr>
              <a:t>Institutions</a:t>
            </a:r>
            <a:endParaRPr kumimoji="0" lang="en-US" sz="2400" i="0" u="none" strike="noStrike" cap="none" normalizeH="0" baseline="0" dirty="0">
              <a:ln>
                <a:noFill/>
              </a:ln>
              <a:solidFill>
                <a:schemeClr val="bg1"/>
              </a:solidFill>
              <a:effectLst/>
              <a:latin typeface="Tahoma" pitchFamily="34" charset="0"/>
            </a:endParaRPr>
          </a:p>
        </p:txBody>
      </p:sp>
    </p:spTree>
    <p:extLst>
      <p:ext uri="{BB962C8B-B14F-4D97-AF65-F5344CB8AC3E}">
        <p14:creationId xmlns:p14="http://schemas.microsoft.com/office/powerpoint/2010/main" val="861540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Role of institutions</a:t>
            </a:r>
          </a:p>
        </p:txBody>
      </p:sp>
      <p:sp>
        <p:nvSpPr>
          <p:cNvPr id="5" name="Zástupný obsah 4">
            <a:extLst>
              <a:ext uri="{FF2B5EF4-FFF2-40B4-BE49-F238E27FC236}">
                <a16:creationId xmlns:a16="http://schemas.microsoft.com/office/drawing/2014/main" id="{3DA70AE1-DCD5-49C5-AC44-194713B4D0C4}"/>
              </a:ext>
            </a:extLst>
          </p:cNvPr>
          <p:cNvSpPr>
            <a:spLocks noGrp="1"/>
          </p:cNvSpPr>
          <p:nvPr>
            <p:ph idx="1"/>
          </p:nvPr>
        </p:nvSpPr>
        <p:spPr/>
        <p:txBody>
          <a:bodyPr>
            <a:normAutofit fontScale="92500" lnSpcReduction="20000"/>
          </a:bodyPr>
          <a:lstStyle/>
          <a:p>
            <a:pPr algn="just"/>
            <a:r>
              <a:rPr lang="en-US" dirty="0"/>
              <a:t>Douglass North (1993): “</a:t>
            </a:r>
            <a:r>
              <a:rPr lang="en-US" i="1" dirty="0"/>
              <a:t>Institutions are the humanly devised constraints that structure human interaction. They are made up of formal constraints (rules, laws, constitutions), informal constraints (norms of behavior, conventions, and self imposed codes of conduct), and their enforcement characteristics</a:t>
            </a:r>
            <a:r>
              <a:rPr lang="en-US" dirty="0"/>
              <a:t>.”</a:t>
            </a:r>
          </a:p>
          <a:p>
            <a:pPr algn="just"/>
            <a:endParaRPr lang="en-US" dirty="0"/>
          </a:p>
          <a:p>
            <a:pPr algn="just"/>
            <a:r>
              <a:rPr lang="en-US" dirty="0"/>
              <a:t>Institutional framework affects directly market equilibriums and effectiveness of EP instruments.</a:t>
            </a:r>
          </a:p>
          <a:p>
            <a:pPr algn="just"/>
            <a:endParaRPr lang="en-US" dirty="0"/>
          </a:p>
        </p:txBody>
      </p:sp>
    </p:spTree>
    <p:extLst>
      <p:ext uri="{BB962C8B-B14F-4D97-AF65-F5344CB8AC3E}">
        <p14:creationId xmlns:p14="http://schemas.microsoft.com/office/powerpoint/2010/main" val="3803614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Objectives of EP (examples)</a:t>
            </a:r>
          </a:p>
        </p:txBody>
      </p:sp>
      <p:sp>
        <p:nvSpPr>
          <p:cNvPr id="5" name="Zástupný obsah 4">
            <a:extLst>
              <a:ext uri="{FF2B5EF4-FFF2-40B4-BE49-F238E27FC236}">
                <a16:creationId xmlns:a16="http://schemas.microsoft.com/office/drawing/2014/main" id="{3DA70AE1-DCD5-49C5-AC44-194713B4D0C4}"/>
              </a:ext>
            </a:extLst>
          </p:cNvPr>
          <p:cNvSpPr>
            <a:spLocks noGrp="1"/>
          </p:cNvSpPr>
          <p:nvPr>
            <p:ph idx="1"/>
          </p:nvPr>
        </p:nvSpPr>
        <p:spPr>
          <a:xfrm>
            <a:off x="720000" y="1692002"/>
            <a:ext cx="10753200" cy="4445998"/>
          </a:xfrm>
        </p:spPr>
        <p:txBody>
          <a:bodyPr>
            <a:normAutofit lnSpcReduction="10000"/>
          </a:bodyPr>
          <a:lstStyle/>
          <a:p>
            <a:r>
              <a:rPr lang="en-US" dirty="0"/>
              <a:t>Humphrey-Hawkins Act (USA):</a:t>
            </a:r>
          </a:p>
          <a:p>
            <a:pPr lvl="1"/>
            <a:r>
              <a:rPr lang="en-US" dirty="0"/>
              <a:t>“</a:t>
            </a:r>
            <a:r>
              <a:rPr lang="en-US" i="1" dirty="0"/>
              <a:t>promote full employment and production, increased real income, balanced growth, a balanced Federal budget, adequate productivity growth, proper attention to national priorities, achievement of an improved trade balance..</a:t>
            </a:r>
            <a:r>
              <a:rPr lang="en-US" dirty="0"/>
              <a:t>”</a:t>
            </a:r>
            <a:endParaRPr lang="cs-CZ" dirty="0"/>
          </a:p>
          <a:p>
            <a:pPr lvl="1"/>
            <a:endParaRPr lang="en-US" dirty="0"/>
          </a:p>
          <a:p>
            <a:r>
              <a:rPr lang="en-US" dirty="0"/>
              <a:t>Article 3 of the </a:t>
            </a:r>
            <a:r>
              <a:rPr lang="cs-CZ" dirty="0"/>
              <a:t>T</a:t>
            </a:r>
            <a:r>
              <a:rPr lang="en-US" dirty="0" err="1"/>
              <a:t>reaty</a:t>
            </a:r>
            <a:r>
              <a:rPr lang="en-US" dirty="0"/>
              <a:t> on the EU:</a:t>
            </a:r>
          </a:p>
          <a:p>
            <a:pPr lvl="1"/>
            <a:r>
              <a:rPr lang="en-US" i="1" dirty="0"/>
              <a:t>“work for the sustainable development of Europe based on balanced economic growth and price stability, a highly competitive social market economy, aiming at full employment and social progress, and a high level of protection and improvement the quality of the environment.”</a:t>
            </a:r>
            <a:endParaRPr lang="cs-CZ" i="1" dirty="0"/>
          </a:p>
          <a:p>
            <a:pPr lvl="1"/>
            <a:endParaRPr lang="en-US" i="1" dirty="0"/>
          </a:p>
          <a:p>
            <a:pPr marL="72000" indent="0">
              <a:buNone/>
            </a:pPr>
            <a:r>
              <a:rPr lang="en-US" dirty="0"/>
              <a:t>=&gt; Objectives of EP are numerous and sometimes contradictory.</a:t>
            </a:r>
          </a:p>
          <a:p>
            <a:endParaRPr lang="cs-CZ" dirty="0"/>
          </a:p>
        </p:txBody>
      </p:sp>
    </p:spTree>
    <p:extLst>
      <p:ext uri="{BB962C8B-B14F-4D97-AF65-F5344CB8AC3E}">
        <p14:creationId xmlns:p14="http://schemas.microsoft.com/office/powerpoint/2010/main" val="719227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EP as a succession of trade-offs</a:t>
            </a:r>
          </a:p>
        </p:txBody>
      </p:sp>
      <p:sp>
        <p:nvSpPr>
          <p:cNvPr id="5" name="Zástupný obsah 4">
            <a:extLst>
              <a:ext uri="{FF2B5EF4-FFF2-40B4-BE49-F238E27FC236}">
                <a16:creationId xmlns:a16="http://schemas.microsoft.com/office/drawing/2014/main" id="{3DA70AE1-DCD5-49C5-AC44-194713B4D0C4}"/>
              </a:ext>
            </a:extLst>
          </p:cNvPr>
          <p:cNvSpPr>
            <a:spLocks noGrp="1"/>
          </p:cNvSpPr>
          <p:nvPr>
            <p:ph idx="1"/>
          </p:nvPr>
        </p:nvSpPr>
        <p:spPr/>
        <p:txBody>
          <a:bodyPr>
            <a:normAutofit fontScale="92500" lnSpcReduction="20000"/>
          </a:bodyPr>
          <a:lstStyle/>
          <a:p>
            <a:r>
              <a:rPr lang="en-GB" dirty="0"/>
              <a:t>Number of instruments &lt; number of objectives </a:t>
            </a:r>
          </a:p>
          <a:p>
            <a:pPr marL="72000" indent="0">
              <a:buNone/>
            </a:pPr>
            <a:r>
              <a:rPr lang="en-GB" dirty="0"/>
              <a:t>=&gt; there are inevitable </a:t>
            </a:r>
            <a:r>
              <a:rPr lang="en-GB" i="1" dirty="0"/>
              <a:t>trade-offs</a:t>
            </a:r>
            <a:r>
              <a:rPr lang="en-GB" dirty="0"/>
              <a:t> </a:t>
            </a:r>
          </a:p>
          <a:p>
            <a:endParaRPr lang="en-GB" i="1" dirty="0"/>
          </a:p>
          <a:p>
            <a:r>
              <a:rPr lang="en-GB" dirty="0"/>
              <a:t>to reach an independent objectives government needs at least an equal number of EP instruments</a:t>
            </a:r>
          </a:p>
          <a:p>
            <a:endParaRPr lang="en-GB" i="1" dirty="0"/>
          </a:p>
          <a:p>
            <a:r>
              <a:rPr lang="en-GB" i="1" dirty="0"/>
              <a:t>=&gt; Tinbergen rule: </a:t>
            </a:r>
            <a:r>
              <a:rPr lang="en-GB" dirty="0"/>
              <a:t>to reach an independent objectives government needs at least an equal number of EP instruments</a:t>
            </a:r>
            <a:r>
              <a:rPr lang="en-GB" i="1" dirty="0"/>
              <a:t>.</a:t>
            </a:r>
          </a:p>
          <a:p>
            <a:endParaRPr lang="en-GB" i="1" dirty="0"/>
          </a:p>
          <a:p>
            <a:endParaRPr lang="en-GB" i="1" dirty="0"/>
          </a:p>
        </p:txBody>
      </p:sp>
    </p:spTree>
    <p:extLst>
      <p:ext uri="{BB962C8B-B14F-4D97-AF65-F5344CB8AC3E}">
        <p14:creationId xmlns:p14="http://schemas.microsoft.com/office/powerpoint/2010/main" val="3218601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Economic management vs. structural reform</a:t>
            </a:r>
          </a:p>
        </p:txBody>
      </p:sp>
      <p:sp>
        <p:nvSpPr>
          <p:cNvPr id="5" name="Zástupný obsah 4">
            <a:extLst>
              <a:ext uri="{FF2B5EF4-FFF2-40B4-BE49-F238E27FC236}">
                <a16:creationId xmlns:a16="http://schemas.microsoft.com/office/drawing/2014/main" id="{3DA70AE1-DCD5-49C5-AC44-194713B4D0C4}"/>
              </a:ext>
            </a:extLst>
          </p:cNvPr>
          <p:cNvSpPr>
            <a:spLocks noGrp="1"/>
          </p:cNvSpPr>
          <p:nvPr>
            <p:ph idx="1"/>
          </p:nvPr>
        </p:nvSpPr>
        <p:spPr>
          <a:xfrm>
            <a:off x="720000" y="1692002"/>
            <a:ext cx="6605139" cy="4360928"/>
          </a:xfrm>
        </p:spPr>
        <p:txBody>
          <a:bodyPr>
            <a:normAutofit fontScale="85000" lnSpcReduction="10000"/>
          </a:bodyPr>
          <a:lstStyle/>
          <a:p>
            <a:pPr algn="just"/>
            <a:r>
              <a:rPr lang="en-GB" dirty="0"/>
              <a:t>Economic management uses standard instruments such as tax rates, interest rates and public spending.</a:t>
            </a:r>
          </a:p>
          <a:p>
            <a:pPr algn="just"/>
            <a:endParaRPr lang="en-GB" dirty="0"/>
          </a:p>
          <a:p>
            <a:pPr algn="just"/>
            <a:r>
              <a:rPr lang="en-GB" dirty="0"/>
              <a:t>Structural reforms aim to modify EP trade-offs by changing the institutions (CB independence, choosing a currency regime, adopting framework for budgetary policy etc.)</a:t>
            </a:r>
          </a:p>
          <a:p>
            <a:endParaRPr lang="en-GB" dirty="0"/>
          </a:p>
        </p:txBody>
      </p:sp>
      <p:pic>
        <p:nvPicPr>
          <p:cNvPr id="6" name="Picture 3">
            <a:extLst>
              <a:ext uri="{FF2B5EF4-FFF2-40B4-BE49-F238E27FC236}">
                <a16:creationId xmlns:a16="http://schemas.microsoft.com/office/drawing/2014/main" id="{8F4F5378-FED8-410E-9160-698995C07D09}"/>
              </a:ext>
            </a:extLst>
          </p:cNvPr>
          <p:cNvPicPr>
            <a:picLocks noChangeAspect="1"/>
          </p:cNvPicPr>
          <p:nvPr/>
        </p:nvPicPr>
        <p:blipFill>
          <a:blip r:embed="rId2"/>
          <a:stretch>
            <a:fillRect/>
          </a:stretch>
        </p:blipFill>
        <p:spPr>
          <a:xfrm>
            <a:off x="7618798" y="2345288"/>
            <a:ext cx="4422044" cy="2709000"/>
          </a:xfrm>
          <a:prstGeom prst="rect">
            <a:avLst/>
          </a:prstGeom>
        </p:spPr>
      </p:pic>
    </p:spTree>
    <p:extLst>
      <p:ext uri="{BB962C8B-B14F-4D97-AF65-F5344CB8AC3E}">
        <p14:creationId xmlns:p14="http://schemas.microsoft.com/office/powerpoint/2010/main" val="942571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a:xfrm>
            <a:off x="719999" y="6228000"/>
            <a:ext cx="7920000" cy="252000"/>
          </a:xfrm>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Structural reforms in post-communist countries</a:t>
            </a:r>
          </a:p>
        </p:txBody>
      </p:sp>
      <p:pic>
        <p:nvPicPr>
          <p:cNvPr id="6" name="Picture 3">
            <a:extLst>
              <a:ext uri="{FF2B5EF4-FFF2-40B4-BE49-F238E27FC236}">
                <a16:creationId xmlns:a16="http://schemas.microsoft.com/office/drawing/2014/main" id="{EF0B9023-065A-46C3-B74D-89E2EA86CAAC}"/>
              </a:ext>
            </a:extLst>
          </p:cNvPr>
          <p:cNvPicPr>
            <a:picLocks noGrp="1" noChangeAspect="1"/>
          </p:cNvPicPr>
          <p:nvPr>
            <p:ph idx="1"/>
          </p:nvPr>
        </p:nvPicPr>
        <p:blipFill>
          <a:blip r:embed="rId2"/>
          <a:stretch>
            <a:fillRect/>
          </a:stretch>
        </p:blipFill>
        <p:spPr>
          <a:xfrm>
            <a:off x="6096000" y="1651650"/>
            <a:ext cx="5391150" cy="4114800"/>
          </a:xfrm>
          <a:prstGeom prst="rect">
            <a:avLst/>
          </a:prstGeom>
        </p:spPr>
      </p:pic>
      <p:sp>
        <p:nvSpPr>
          <p:cNvPr id="8" name="Zástupný obsah 4">
            <a:extLst>
              <a:ext uri="{FF2B5EF4-FFF2-40B4-BE49-F238E27FC236}">
                <a16:creationId xmlns:a16="http://schemas.microsoft.com/office/drawing/2014/main" id="{DD986FD5-F666-4832-96E4-E3A11516F155}"/>
              </a:ext>
            </a:extLst>
          </p:cNvPr>
          <p:cNvSpPr txBox="1">
            <a:spLocks/>
          </p:cNvSpPr>
          <p:nvPr/>
        </p:nvSpPr>
        <p:spPr>
          <a:xfrm>
            <a:off x="540000" y="2579770"/>
            <a:ext cx="5391150" cy="2258560"/>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gn="just"/>
            <a:r>
              <a:rPr lang="en-US" sz="2800" dirty="0">
                <a:latin typeface="+mn-lt"/>
              </a:rPr>
              <a:t>Structural reforms often have negative short-term, </a:t>
            </a:r>
            <a:r>
              <a:rPr lang="en-US" dirty="0"/>
              <a:t>but positive long-term effects.</a:t>
            </a:r>
          </a:p>
          <a:p>
            <a:endParaRPr lang="en-US" kern="0" dirty="0"/>
          </a:p>
        </p:txBody>
      </p:sp>
    </p:spTree>
    <p:extLst>
      <p:ext uri="{BB962C8B-B14F-4D97-AF65-F5344CB8AC3E}">
        <p14:creationId xmlns:p14="http://schemas.microsoft.com/office/powerpoint/2010/main" val="696290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en-US" noProof="0"/>
              <a:t>The Concept of Economic Po</a:t>
            </a:r>
            <a:r>
              <a:rPr lang="cs-CZ" noProof="0"/>
              <a:t>licy</a:t>
            </a:r>
            <a:endParaRPr lang="en-GB" noProof="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16</a:t>
            </a:fld>
            <a:endParaRPr lang="cs-CZ" altLang="cs-CZ"/>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a:xfrm>
            <a:off x="720000" y="720000"/>
            <a:ext cx="10753200" cy="451576"/>
          </a:xfrm>
        </p:spPr>
        <p:txBody>
          <a:bodyPr anchor="t">
            <a:noAutofit/>
          </a:bodyPr>
          <a:lstStyle/>
          <a:p>
            <a:r>
              <a:rPr lang="cs-CZ" dirty="0"/>
              <a:t>F</a:t>
            </a:r>
            <a:r>
              <a:rPr lang="en-US" dirty="0" err="1"/>
              <a:t>unctions</a:t>
            </a:r>
            <a:r>
              <a:rPr lang="en-US" dirty="0"/>
              <a:t> of economic policy</a:t>
            </a:r>
          </a:p>
        </p:txBody>
      </p:sp>
      <p:graphicFrame>
        <p:nvGraphicFramePr>
          <p:cNvPr id="7" name="Zástupný obsah 4">
            <a:extLst>
              <a:ext uri="{FF2B5EF4-FFF2-40B4-BE49-F238E27FC236}">
                <a16:creationId xmlns:a16="http://schemas.microsoft.com/office/drawing/2014/main" id="{A893545F-00BB-4D7D-970F-D4FBB13D7FB2}"/>
              </a:ext>
            </a:extLst>
          </p:cNvPr>
          <p:cNvGraphicFramePr>
            <a:graphicFrameLocks noGrp="1"/>
          </p:cNvGraphicFramePr>
          <p:nvPr>
            <p:ph idx="1"/>
            <p:extLst>
              <p:ext uri="{D42A27DB-BD31-4B8C-83A1-F6EECF244321}">
                <p14:modId xmlns:p14="http://schemas.microsoft.com/office/powerpoint/2010/main" val="724415757"/>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8161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More on allocation</a:t>
            </a:r>
          </a:p>
        </p:txBody>
      </p:sp>
      <p:sp>
        <p:nvSpPr>
          <p:cNvPr id="5" name="Zástupný obsah 4">
            <a:extLst>
              <a:ext uri="{FF2B5EF4-FFF2-40B4-BE49-F238E27FC236}">
                <a16:creationId xmlns:a16="http://schemas.microsoft.com/office/drawing/2014/main" id="{3DA70AE1-DCD5-49C5-AC44-194713B4D0C4}"/>
              </a:ext>
            </a:extLst>
          </p:cNvPr>
          <p:cNvSpPr>
            <a:spLocks noGrp="1"/>
          </p:cNvSpPr>
          <p:nvPr>
            <p:ph idx="1"/>
          </p:nvPr>
        </p:nvSpPr>
        <p:spPr>
          <a:xfrm>
            <a:off x="720000" y="1402672"/>
            <a:ext cx="10753200" cy="4735328"/>
          </a:xfrm>
        </p:spPr>
        <p:txBody>
          <a:bodyPr>
            <a:normAutofit fontScale="77500" lnSpcReduction="20000"/>
          </a:bodyPr>
          <a:lstStyle/>
          <a:p>
            <a:r>
              <a:rPr lang="en-US" dirty="0"/>
              <a:t>assignment resources to alternative uses which should help to market efficiency</a:t>
            </a:r>
            <a:r>
              <a:rPr lang="cs-CZ" dirty="0"/>
              <a:t> (s</a:t>
            </a:r>
            <a:r>
              <a:rPr lang="en-US" dirty="0" err="1"/>
              <a:t>tate</a:t>
            </a:r>
            <a:r>
              <a:rPr lang="en-US" dirty="0"/>
              <a:t> intervention is justified when it can remedy market failures</a:t>
            </a:r>
            <a:r>
              <a:rPr lang="cs-CZ" dirty="0"/>
              <a:t>)</a:t>
            </a:r>
          </a:p>
          <a:p>
            <a:endParaRPr lang="cs-CZ" b="1" dirty="0"/>
          </a:p>
          <a:p>
            <a:r>
              <a:rPr lang="en-US" b="1" dirty="0"/>
              <a:t>Imperfect competition</a:t>
            </a:r>
            <a:r>
              <a:rPr lang="en-US" dirty="0"/>
              <a:t>: </a:t>
            </a:r>
            <a:endParaRPr lang="cs-CZ" dirty="0"/>
          </a:p>
          <a:p>
            <a:pPr lvl="1"/>
            <a:r>
              <a:rPr lang="en-US" dirty="0"/>
              <a:t>Instruments: antitrust, intellectual property, regulation etc.</a:t>
            </a:r>
            <a:endParaRPr lang="cs-CZ" dirty="0"/>
          </a:p>
          <a:p>
            <a:pPr lvl="1"/>
            <a:endParaRPr lang="en-US" dirty="0"/>
          </a:p>
          <a:p>
            <a:r>
              <a:rPr lang="en-US" b="1" dirty="0"/>
              <a:t>Externalities</a:t>
            </a:r>
            <a:r>
              <a:rPr lang="cs-CZ" b="1" dirty="0"/>
              <a:t> </a:t>
            </a:r>
            <a:r>
              <a:rPr lang="cs-CZ" dirty="0"/>
              <a:t>(</a:t>
            </a:r>
            <a:r>
              <a:rPr lang="en-US" dirty="0"/>
              <a:t>an effect of production or consumption on agents who were not </a:t>
            </a:r>
            <a:r>
              <a:rPr lang="en-US" dirty="0" err="1"/>
              <a:t>participa</a:t>
            </a:r>
            <a:r>
              <a:rPr lang="cs-CZ" dirty="0" err="1"/>
              <a:t>te</a:t>
            </a:r>
            <a:r>
              <a:rPr lang="en-US" dirty="0"/>
              <a:t> in the decision to produce or consume</a:t>
            </a:r>
            <a:r>
              <a:rPr lang="cs-CZ" dirty="0"/>
              <a:t>)</a:t>
            </a:r>
            <a:r>
              <a:rPr lang="cs-CZ" b="1" dirty="0"/>
              <a:t>:</a:t>
            </a:r>
            <a:endParaRPr lang="en-US" b="1" dirty="0"/>
          </a:p>
          <a:p>
            <a:pPr lvl="1"/>
            <a:r>
              <a:rPr lang="en-US" dirty="0"/>
              <a:t>Instruments: regulation, taxes </a:t>
            </a:r>
            <a:endParaRPr lang="cs-CZ" dirty="0"/>
          </a:p>
          <a:p>
            <a:pPr lvl="1"/>
            <a:endParaRPr lang="en-US" dirty="0"/>
          </a:p>
          <a:p>
            <a:r>
              <a:rPr lang="en-US" b="1" dirty="0"/>
              <a:t>Imperfect information</a:t>
            </a:r>
            <a:r>
              <a:rPr lang="en-US" dirty="0"/>
              <a:t>: innovation rents, consumer illiteracy, moral hazard, conflicts of interest</a:t>
            </a:r>
          </a:p>
          <a:p>
            <a:pPr lvl="1"/>
            <a:r>
              <a:rPr lang="en-US" dirty="0"/>
              <a:t>Instruments: mandatory </a:t>
            </a:r>
            <a:r>
              <a:rPr lang="cs-CZ" dirty="0" err="1"/>
              <a:t>financial</a:t>
            </a:r>
            <a:r>
              <a:rPr lang="cs-CZ" dirty="0"/>
              <a:t> </a:t>
            </a:r>
            <a:r>
              <a:rPr lang="en-US" dirty="0"/>
              <a:t>disclosure, financial regulation, etc.</a:t>
            </a:r>
            <a:endParaRPr lang="cs-CZ" dirty="0"/>
          </a:p>
        </p:txBody>
      </p:sp>
    </p:spTree>
    <p:extLst>
      <p:ext uri="{BB962C8B-B14F-4D97-AF65-F5344CB8AC3E}">
        <p14:creationId xmlns:p14="http://schemas.microsoft.com/office/powerpoint/2010/main" val="1938174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More on stabilization </a:t>
            </a:r>
          </a:p>
        </p:txBody>
      </p:sp>
      <p:sp>
        <p:nvSpPr>
          <p:cNvPr id="5" name="Zástupný obsah 4">
            <a:extLst>
              <a:ext uri="{FF2B5EF4-FFF2-40B4-BE49-F238E27FC236}">
                <a16:creationId xmlns:a16="http://schemas.microsoft.com/office/drawing/2014/main" id="{3DA70AE1-DCD5-49C5-AC44-194713B4D0C4}"/>
              </a:ext>
            </a:extLst>
          </p:cNvPr>
          <p:cNvSpPr>
            <a:spLocks noGrp="1"/>
          </p:cNvSpPr>
          <p:nvPr>
            <p:ph idx="1"/>
          </p:nvPr>
        </p:nvSpPr>
        <p:spPr/>
        <p:txBody>
          <a:bodyPr/>
          <a:lstStyle/>
          <a:p>
            <a:pPr algn="just"/>
            <a:r>
              <a:rPr lang="en-US" dirty="0"/>
              <a:t>J. M. Keynes (1883-1946):</a:t>
            </a:r>
          </a:p>
          <a:p>
            <a:pPr lvl="1" algn="just"/>
            <a:r>
              <a:rPr lang="en-US" dirty="0"/>
              <a:t>private instability (‘animal spirit‘) + ineffective self-correcting mechanisms (nominal rigidities)</a:t>
            </a:r>
          </a:p>
          <a:p>
            <a:pPr algn="just"/>
            <a:endParaRPr lang="en-US" dirty="0"/>
          </a:p>
          <a:p>
            <a:pPr algn="just"/>
            <a:r>
              <a:rPr lang="en-US" dirty="0"/>
              <a:t>=&gt; need for counter-cyclical policies to smooth out economic fluctuations and prevent economic depressions.</a:t>
            </a:r>
          </a:p>
          <a:p>
            <a:pPr algn="just"/>
            <a:endParaRPr lang="en-US" dirty="0"/>
          </a:p>
        </p:txBody>
      </p:sp>
    </p:spTree>
    <p:extLst>
      <p:ext uri="{BB962C8B-B14F-4D97-AF65-F5344CB8AC3E}">
        <p14:creationId xmlns:p14="http://schemas.microsoft.com/office/powerpoint/2010/main" val="4060836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Stabilization vs. allocation policies</a:t>
            </a:r>
          </a:p>
        </p:txBody>
      </p:sp>
      <p:sp>
        <p:nvSpPr>
          <p:cNvPr id="5" name="Zástupný obsah 4">
            <a:extLst>
              <a:ext uri="{FF2B5EF4-FFF2-40B4-BE49-F238E27FC236}">
                <a16:creationId xmlns:a16="http://schemas.microsoft.com/office/drawing/2014/main" id="{3DA70AE1-DCD5-49C5-AC44-194713B4D0C4}"/>
              </a:ext>
            </a:extLst>
          </p:cNvPr>
          <p:cNvSpPr>
            <a:spLocks noGrp="1"/>
          </p:cNvSpPr>
          <p:nvPr>
            <p:ph idx="1"/>
          </p:nvPr>
        </p:nvSpPr>
        <p:spPr>
          <a:xfrm>
            <a:off x="720000" y="4696288"/>
            <a:ext cx="10753200" cy="1376038"/>
          </a:xfrm>
        </p:spPr>
        <p:txBody>
          <a:bodyPr>
            <a:normAutofit fontScale="77500" lnSpcReduction="20000"/>
          </a:bodyPr>
          <a:lstStyle/>
          <a:p>
            <a:r>
              <a:rPr lang="en-US" dirty="0"/>
              <a:t>Allocation policies impact potential output</a:t>
            </a:r>
            <a:endParaRPr lang="cs-CZ" dirty="0"/>
          </a:p>
          <a:p>
            <a:endParaRPr lang="en-US" dirty="0"/>
          </a:p>
          <a:p>
            <a:r>
              <a:rPr lang="en-US" dirty="0"/>
              <a:t>Stabilization policies impact the output gap</a:t>
            </a:r>
          </a:p>
          <a:p>
            <a:pPr marL="72000" indent="0">
              <a:buNone/>
            </a:pPr>
            <a:endParaRPr lang="en-US" dirty="0"/>
          </a:p>
        </p:txBody>
      </p:sp>
      <p:pic>
        <p:nvPicPr>
          <p:cNvPr id="6" name="Picture 3">
            <a:extLst>
              <a:ext uri="{FF2B5EF4-FFF2-40B4-BE49-F238E27FC236}">
                <a16:creationId xmlns:a16="http://schemas.microsoft.com/office/drawing/2014/main" id="{B0559ECE-0D5C-4734-BFFF-5BF814F517B2}"/>
              </a:ext>
            </a:extLst>
          </p:cNvPr>
          <p:cNvPicPr>
            <a:picLocks noChangeAspect="1"/>
          </p:cNvPicPr>
          <p:nvPr/>
        </p:nvPicPr>
        <p:blipFill>
          <a:blip r:embed="rId2"/>
          <a:stretch>
            <a:fillRect/>
          </a:stretch>
        </p:blipFill>
        <p:spPr>
          <a:xfrm>
            <a:off x="2869467" y="1463580"/>
            <a:ext cx="5298968" cy="3309913"/>
          </a:xfrm>
          <a:prstGeom prst="rect">
            <a:avLst/>
          </a:prstGeom>
        </p:spPr>
      </p:pic>
    </p:spTree>
    <p:extLst>
      <p:ext uri="{BB962C8B-B14F-4D97-AF65-F5344CB8AC3E}">
        <p14:creationId xmlns:p14="http://schemas.microsoft.com/office/powerpoint/2010/main" val="2905849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9B4FC5A-CCA7-4AD7-91CE-8BF428583772}"/>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7616ABD2-B298-4F43-84FC-B6D0905EC4CF}"/>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BB379E63-03D2-4DE9-8B0D-9D220A2C9116}"/>
              </a:ext>
            </a:extLst>
          </p:cNvPr>
          <p:cNvSpPr>
            <a:spLocks noGrp="1"/>
          </p:cNvSpPr>
          <p:nvPr>
            <p:ph type="title"/>
          </p:nvPr>
        </p:nvSpPr>
        <p:spPr/>
        <p:txBody>
          <a:bodyPr/>
          <a:lstStyle/>
          <a:p>
            <a:r>
              <a:rPr lang="en-US" dirty="0"/>
              <a:t>Assessment methods</a:t>
            </a:r>
          </a:p>
        </p:txBody>
      </p:sp>
      <p:sp>
        <p:nvSpPr>
          <p:cNvPr id="5" name="Zástupný obsah 4">
            <a:extLst>
              <a:ext uri="{FF2B5EF4-FFF2-40B4-BE49-F238E27FC236}">
                <a16:creationId xmlns:a16="http://schemas.microsoft.com/office/drawing/2014/main" id="{A0B85264-31B3-437E-86FC-B858954BB253}"/>
              </a:ext>
            </a:extLst>
          </p:cNvPr>
          <p:cNvSpPr>
            <a:spLocks noGrp="1"/>
          </p:cNvSpPr>
          <p:nvPr>
            <p:ph idx="1"/>
          </p:nvPr>
        </p:nvSpPr>
        <p:spPr/>
        <p:txBody>
          <a:bodyPr/>
          <a:lstStyle/>
          <a:p>
            <a:r>
              <a:rPr lang="en-US" sz="2800" dirty="0"/>
              <a:t>Policy presentation (1/2)</a:t>
            </a:r>
          </a:p>
          <a:p>
            <a:pPr lvl="1"/>
            <a:r>
              <a:rPr lang="en-US" dirty="0"/>
              <a:t>during the last </a:t>
            </a:r>
            <a:r>
              <a:rPr lang="cs-CZ" dirty="0"/>
              <a:t>3</a:t>
            </a:r>
            <a:r>
              <a:rPr lang="en-US" dirty="0"/>
              <a:t> classes</a:t>
            </a:r>
            <a:endParaRPr lang="cs-CZ" dirty="0"/>
          </a:p>
          <a:p>
            <a:pPr lvl="1"/>
            <a:endParaRPr lang="en-US" dirty="0"/>
          </a:p>
          <a:p>
            <a:pPr lvl="1"/>
            <a:r>
              <a:rPr lang="en-US" dirty="0"/>
              <a:t>topic list will be published, students will enroll</a:t>
            </a:r>
            <a:endParaRPr lang="cs-CZ" dirty="0"/>
          </a:p>
          <a:p>
            <a:pPr lvl="1"/>
            <a:endParaRPr lang="en-US" dirty="0"/>
          </a:p>
          <a:p>
            <a:pPr lvl="1"/>
            <a:r>
              <a:rPr lang="en-US" dirty="0"/>
              <a:t>each presentation should last around 15’ and be based on ppt or equivalent handout</a:t>
            </a:r>
          </a:p>
          <a:p>
            <a:endParaRPr lang="cs-CZ" sz="2800" dirty="0"/>
          </a:p>
          <a:p>
            <a:r>
              <a:rPr lang="en-US" sz="2800" dirty="0"/>
              <a:t>Final written exam (1/2)</a:t>
            </a:r>
            <a:endParaRPr lang="cs-CZ" sz="2800" dirty="0"/>
          </a:p>
          <a:p>
            <a:pPr lvl="1"/>
            <a:r>
              <a:rPr lang="en-GB" dirty="0"/>
              <a:t>list of questions is in </a:t>
            </a:r>
            <a:r>
              <a:rPr lang="cs-CZ" dirty="0" err="1"/>
              <a:t>the</a:t>
            </a:r>
            <a:r>
              <a:rPr lang="cs-CZ" dirty="0"/>
              <a:t> </a:t>
            </a:r>
            <a:r>
              <a:rPr lang="en-GB" dirty="0"/>
              <a:t>interactive syllabus</a:t>
            </a:r>
          </a:p>
          <a:p>
            <a:endParaRPr lang="en-US" dirty="0"/>
          </a:p>
        </p:txBody>
      </p:sp>
    </p:spTree>
    <p:extLst>
      <p:ext uri="{BB962C8B-B14F-4D97-AF65-F5344CB8AC3E}">
        <p14:creationId xmlns:p14="http://schemas.microsoft.com/office/powerpoint/2010/main" val="1482429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More on redistribution </a:t>
            </a:r>
          </a:p>
        </p:txBody>
      </p:sp>
      <p:sp>
        <p:nvSpPr>
          <p:cNvPr id="5" name="Zástupný obsah 4">
            <a:extLst>
              <a:ext uri="{FF2B5EF4-FFF2-40B4-BE49-F238E27FC236}">
                <a16:creationId xmlns:a16="http://schemas.microsoft.com/office/drawing/2014/main" id="{3DA70AE1-DCD5-49C5-AC44-194713B4D0C4}"/>
              </a:ext>
            </a:extLst>
          </p:cNvPr>
          <p:cNvSpPr>
            <a:spLocks noGrp="1"/>
          </p:cNvSpPr>
          <p:nvPr>
            <p:ph idx="1"/>
          </p:nvPr>
        </p:nvSpPr>
        <p:spPr>
          <a:xfrm>
            <a:off x="720000" y="1692002"/>
            <a:ext cx="10753200" cy="4291548"/>
          </a:xfrm>
        </p:spPr>
        <p:txBody>
          <a:bodyPr>
            <a:normAutofit fontScale="92500"/>
          </a:bodyPr>
          <a:lstStyle/>
          <a:p>
            <a:pPr algn="just"/>
            <a:r>
              <a:rPr lang="en-US" dirty="0"/>
              <a:t>Two arguments:</a:t>
            </a:r>
          </a:p>
          <a:p>
            <a:pPr lvl="1" algn="just"/>
            <a:r>
              <a:rPr lang="en-US" dirty="0"/>
              <a:t>Pareto optimality does not </a:t>
            </a:r>
            <a:r>
              <a:rPr lang="cs-CZ" dirty="0" err="1"/>
              <a:t>ensure</a:t>
            </a:r>
            <a:r>
              <a:rPr lang="en-US" dirty="0"/>
              <a:t> social justice</a:t>
            </a:r>
            <a:endParaRPr lang="cs-CZ" dirty="0"/>
          </a:p>
          <a:p>
            <a:pPr lvl="1" algn="just"/>
            <a:endParaRPr lang="en-US" dirty="0"/>
          </a:p>
          <a:p>
            <a:pPr lvl="1" algn="just"/>
            <a:r>
              <a:rPr lang="en-US" dirty="0"/>
              <a:t>Efficiency-enhancing policies (e.g., </a:t>
            </a:r>
            <a:r>
              <a:rPr lang="cs-CZ" dirty="0"/>
              <a:t>free </a:t>
            </a:r>
            <a:r>
              <a:rPr lang="en-US" dirty="0"/>
              <a:t>trade) make winners and losers</a:t>
            </a:r>
            <a:endParaRPr lang="cs-CZ" dirty="0"/>
          </a:p>
          <a:p>
            <a:pPr lvl="1" algn="just"/>
            <a:endParaRPr lang="cs-CZ" dirty="0"/>
          </a:p>
          <a:p>
            <a:pPr algn="just"/>
            <a:r>
              <a:rPr lang="en-US" dirty="0"/>
              <a:t>Income distribution can be corrected in a non-distortionary way through lump-sum transfers</a:t>
            </a:r>
          </a:p>
          <a:p>
            <a:pPr algn="just"/>
            <a:endParaRPr lang="cs-CZ" dirty="0"/>
          </a:p>
          <a:p>
            <a:pPr algn="just"/>
            <a:r>
              <a:rPr lang="en-US" dirty="0"/>
              <a:t>Difficult to implement in practice =&gt; frequent equity-efficiency trade-offs</a:t>
            </a:r>
          </a:p>
          <a:p>
            <a:pPr algn="just"/>
            <a:endParaRPr lang="en-US" dirty="0"/>
          </a:p>
        </p:txBody>
      </p:sp>
    </p:spTree>
    <p:extLst>
      <p:ext uri="{BB962C8B-B14F-4D97-AF65-F5344CB8AC3E}">
        <p14:creationId xmlns:p14="http://schemas.microsoft.com/office/powerpoint/2010/main" val="3793750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Reference textbook</a:t>
            </a:r>
          </a:p>
        </p:txBody>
      </p:sp>
      <p:sp>
        <p:nvSpPr>
          <p:cNvPr id="5" name="Zástupný obsah 4">
            <a:extLst>
              <a:ext uri="{FF2B5EF4-FFF2-40B4-BE49-F238E27FC236}">
                <a16:creationId xmlns:a16="http://schemas.microsoft.com/office/drawing/2014/main" id="{3DA70AE1-DCD5-49C5-AC44-194713B4D0C4}"/>
              </a:ext>
            </a:extLst>
          </p:cNvPr>
          <p:cNvSpPr>
            <a:spLocks noGrp="1"/>
          </p:cNvSpPr>
          <p:nvPr>
            <p:ph idx="1"/>
          </p:nvPr>
        </p:nvSpPr>
        <p:spPr/>
        <p:txBody>
          <a:bodyPr/>
          <a:lstStyle/>
          <a:p>
            <a:r>
              <a:rPr lang="en-US" dirty="0"/>
              <a:t>Bénassy-Quéré, A. et al. Economic Policy: Theory and practise. Oxford University Press, 2010. Chap. 1.1. -</a:t>
            </a:r>
            <a:r>
              <a:rPr lang="cs-CZ" dirty="0"/>
              <a:t> </a:t>
            </a:r>
            <a:r>
              <a:rPr lang="en-US" dirty="0"/>
              <a:t>1.2</a:t>
            </a:r>
          </a:p>
          <a:p>
            <a:endParaRPr lang="en-US" dirty="0"/>
          </a:p>
        </p:txBody>
      </p:sp>
    </p:spTree>
    <p:extLst>
      <p:ext uri="{BB962C8B-B14F-4D97-AF65-F5344CB8AC3E}">
        <p14:creationId xmlns:p14="http://schemas.microsoft.com/office/powerpoint/2010/main" val="1433972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172192A-5422-4273-A2B6-209FEA567FB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B11B154C-F91A-4968-97ED-9567FBB1DDF8}"/>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2687666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93AAEC-9B59-46BB-A264-D913377C3E1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40AD25A1-5C0F-4C97-8021-7364D452984C}"/>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CD1D2734-F4F7-4C66-B8DC-589978997E7D}"/>
              </a:ext>
            </a:extLst>
          </p:cNvPr>
          <p:cNvSpPr>
            <a:spLocks noGrp="1"/>
          </p:cNvSpPr>
          <p:nvPr>
            <p:ph type="title"/>
          </p:nvPr>
        </p:nvSpPr>
        <p:spPr/>
        <p:txBody>
          <a:bodyPr/>
          <a:lstStyle/>
          <a:p>
            <a:r>
              <a:rPr lang="en-US" dirty="0"/>
              <a:t>Course contents (subject to change)</a:t>
            </a:r>
          </a:p>
        </p:txBody>
      </p:sp>
      <p:sp>
        <p:nvSpPr>
          <p:cNvPr id="5" name="Zástupný obsah 4">
            <a:extLst>
              <a:ext uri="{FF2B5EF4-FFF2-40B4-BE49-F238E27FC236}">
                <a16:creationId xmlns:a16="http://schemas.microsoft.com/office/drawing/2014/main" id="{62AF6DBC-10BB-430A-9E6D-11F42A1936E7}"/>
              </a:ext>
            </a:extLst>
          </p:cNvPr>
          <p:cNvSpPr>
            <a:spLocks noGrp="1"/>
          </p:cNvSpPr>
          <p:nvPr>
            <p:ph idx="1"/>
          </p:nvPr>
        </p:nvSpPr>
        <p:spPr>
          <a:xfrm>
            <a:off x="720000" y="1577340"/>
            <a:ext cx="10753200" cy="4650660"/>
          </a:xfrm>
        </p:spPr>
        <p:txBody>
          <a:bodyPr numCol="2">
            <a:normAutofit fontScale="85000" lnSpcReduction="10000"/>
          </a:bodyPr>
          <a:lstStyle/>
          <a:p>
            <a:r>
              <a:rPr lang="en-US" dirty="0"/>
              <a:t>Concepts of Economic Policy (L#01)</a:t>
            </a:r>
            <a:endParaRPr lang="cs-CZ" dirty="0"/>
          </a:p>
          <a:p>
            <a:endParaRPr lang="en-US" dirty="0"/>
          </a:p>
          <a:p>
            <a:r>
              <a:rPr lang="en-US" dirty="0"/>
              <a:t>Limits of Economic Policy (L#02)</a:t>
            </a:r>
            <a:endParaRPr lang="cs-CZ" dirty="0"/>
          </a:p>
          <a:p>
            <a:endParaRPr lang="en-US" dirty="0"/>
          </a:p>
          <a:p>
            <a:r>
              <a:rPr lang="en-US" dirty="0"/>
              <a:t>Fiscal Policy (L#03)</a:t>
            </a:r>
            <a:endParaRPr lang="cs-CZ" dirty="0"/>
          </a:p>
          <a:p>
            <a:endParaRPr lang="en-US" dirty="0"/>
          </a:p>
          <a:p>
            <a:r>
              <a:rPr lang="en-US" dirty="0"/>
              <a:t>Monetary Policy (L#0</a:t>
            </a:r>
            <a:r>
              <a:rPr lang="cs-CZ" dirty="0"/>
              <a:t>4</a:t>
            </a:r>
            <a:r>
              <a:rPr lang="en-US" dirty="0"/>
              <a:t>)</a:t>
            </a:r>
            <a:endParaRPr lang="cs-CZ" dirty="0"/>
          </a:p>
          <a:p>
            <a:pPr marL="72000" indent="0">
              <a:buNone/>
            </a:pPr>
            <a:endParaRPr lang="cs-CZ" dirty="0"/>
          </a:p>
          <a:p>
            <a:r>
              <a:rPr lang="en-US" dirty="0"/>
              <a:t>Competition policy </a:t>
            </a:r>
            <a:r>
              <a:rPr lang="cs-CZ" dirty="0"/>
              <a:t>(L</a:t>
            </a:r>
            <a:r>
              <a:rPr lang="en-US" dirty="0"/>
              <a:t>#</a:t>
            </a:r>
            <a:r>
              <a:rPr lang="cs-CZ" dirty="0"/>
              <a:t>05)</a:t>
            </a:r>
          </a:p>
          <a:p>
            <a:r>
              <a:rPr lang="en-US" dirty="0"/>
              <a:t>Foreign Economic Policy (L#0</a:t>
            </a:r>
            <a:r>
              <a:rPr lang="cs-CZ" dirty="0"/>
              <a:t>6</a:t>
            </a:r>
            <a:r>
              <a:rPr lang="en-US" dirty="0"/>
              <a:t>)</a:t>
            </a:r>
            <a:endParaRPr lang="cs-CZ" dirty="0"/>
          </a:p>
          <a:p>
            <a:endParaRPr lang="cs-CZ" dirty="0"/>
          </a:p>
          <a:p>
            <a:r>
              <a:rPr lang="en-US" dirty="0"/>
              <a:t>Growth Policies (L#0</a:t>
            </a:r>
            <a:r>
              <a:rPr lang="cs-CZ" dirty="0"/>
              <a:t>7</a:t>
            </a:r>
            <a:r>
              <a:rPr lang="en-US" dirty="0"/>
              <a:t>)</a:t>
            </a:r>
            <a:endParaRPr lang="cs-CZ" dirty="0"/>
          </a:p>
          <a:p>
            <a:pPr marL="72000" indent="0">
              <a:buNone/>
            </a:pPr>
            <a:endParaRPr lang="en-US" dirty="0"/>
          </a:p>
          <a:p>
            <a:r>
              <a:rPr lang="en-US" dirty="0"/>
              <a:t>Labor Market Policy (L#0</a:t>
            </a:r>
            <a:r>
              <a:rPr lang="cs-CZ" dirty="0"/>
              <a:t>8</a:t>
            </a:r>
            <a:r>
              <a:rPr lang="en-US" dirty="0"/>
              <a:t>)</a:t>
            </a:r>
            <a:endParaRPr lang="cs-CZ" dirty="0"/>
          </a:p>
          <a:p>
            <a:endParaRPr lang="en-US" dirty="0"/>
          </a:p>
          <a:p>
            <a:r>
              <a:rPr lang="en-US" dirty="0"/>
              <a:t>Social Policy (L#</a:t>
            </a:r>
            <a:r>
              <a:rPr lang="cs-CZ" dirty="0"/>
              <a:t>09</a:t>
            </a:r>
            <a:r>
              <a:rPr lang="en-US" dirty="0"/>
              <a:t>)</a:t>
            </a:r>
            <a:endParaRPr lang="cs-CZ" dirty="0"/>
          </a:p>
          <a:p>
            <a:endParaRPr lang="en-US" dirty="0"/>
          </a:p>
          <a:p>
            <a:r>
              <a:rPr lang="en-US" dirty="0"/>
              <a:t>Policy seminars (L#1</a:t>
            </a:r>
            <a:r>
              <a:rPr lang="cs-CZ" dirty="0"/>
              <a:t>0</a:t>
            </a:r>
            <a:r>
              <a:rPr lang="en-US" dirty="0"/>
              <a:t>-1</a:t>
            </a:r>
            <a:r>
              <a:rPr lang="cs-CZ" dirty="0"/>
              <a:t>2</a:t>
            </a:r>
            <a:r>
              <a:rPr lang="en-US" dirty="0"/>
              <a:t>)</a:t>
            </a:r>
          </a:p>
        </p:txBody>
      </p:sp>
    </p:spTree>
    <p:extLst>
      <p:ext uri="{BB962C8B-B14F-4D97-AF65-F5344CB8AC3E}">
        <p14:creationId xmlns:p14="http://schemas.microsoft.com/office/powerpoint/2010/main" val="411995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25304EB-1164-44DB-83F7-A170125ACC5E}"/>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FC0EC91B-348F-40BF-9E76-712124A55EEC}"/>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DBF09B6A-1322-436C-B59C-AD010360A5D2}"/>
              </a:ext>
            </a:extLst>
          </p:cNvPr>
          <p:cNvSpPr>
            <a:spLocks noGrp="1"/>
          </p:cNvSpPr>
          <p:nvPr>
            <p:ph type="title"/>
          </p:nvPr>
        </p:nvSpPr>
        <p:spPr/>
        <p:txBody>
          <a:bodyPr/>
          <a:lstStyle/>
          <a:p>
            <a:r>
              <a:rPr lang="en-US" dirty="0"/>
              <a:t>Recommended literature</a:t>
            </a:r>
          </a:p>
        </p:txBody>
      </p:sp>
      <p:pic>
        <p:nvPicPr>
          <p:cNvPr id="6" name="Zástupný obsah 5">
            <a:extLst>
              <a:ext uri="{FF2B5EF4-FFF2-40B4-BE49-F238E27FC236}">
                <a16:creationId xmlns:a16="http://schemas.microsoft.com/office/drawing/2014/main" id="{DF05AABE-07D3-4DF9-9B73-61EFC0E97093}"/>
              </a:ext>
            </a:extLst>
          </p:cNvPr>
          <p:cNvPicPr>
            <a:picLocks noGrp="1" noChangeAspect="1"/>
          </p:cNvPicPr>
          <p:nvPr>
            <p:ph idx="1"/>
          </p:nvPr>
        </p:nvPicPr>
        <p:blipFill>
          <a:blip r:embed="rId2"/>
          <a:stretch>
            <a:fillRect/>
          </a:stretch>
        </p:blipFill>
        <p:spPr>
          <a:xfrm>
            <a:off x="6325504" y="1553302"/>
            <a:ext cx="3039854" cy="4584698"/>
          </a:xfrm>
          <a:prstGeom prst="rect">
            <a:avLst/>
          </a:prstGeom>
        </p:spPr>
      </p:pic>
      <p:sp>
        <p:nvSpPr>
          <p:cNvPr id="7" name="Zástupný obsah 4">
            <a:extLst>
              <a:ext uri="{FF2B5EF4-FFF2-40B4-BE49-F238E27FC236}">
                <a16:creationId xmlns:a16="http://schemas.microsoft.com/office/drawing/2014/main" id="{BA9D799C-CED0-4525-A489-43DAC771E85F}"/>
              </a:ext>
            </a:extLst>
          </p:cNvPr>
          <p:cNvSpPr txBox="1">
            <a:spLocks/>
          </p:cNvSpPr>
          <p:nvPr/>
        </p:nvSpPr>
        <p:spPr>
          <a:xfrm>
            <a:off x="720000" y="1692002"/>
            <a:ext cx="5376000" cy="4139998"/>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kern="0" dirty="0"/>
              <a:t>HPO-832</a:t>
            </a:r>
            <a:endParaRPr lang="en-US" kern="0" dirty="0"/>
          </a:p>
        </p:txBody>
      </p:sp>
    </p:spTree>
    <p:extLst>
      <p:ext uri="{BB962C8B-B14F-4D97-AF65-F5344CB8AC3E}">
        <p14:creationId xmlns:p14="http://schemas.microsoft.com/office/powerpoint/2010/main" val="363248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B908931-C065-4365-B5E9-7D7EFB41B176}"/>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2163437B-2BA5-4032-B943-B1A06750175A}"/>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F4396B1B-FE45-4D20-9DC1-39AA89D4CAFA}"/>
              </a:ext>
            </a:extLst>
          </p:cNvPr>
          <p:cNvSpPr>
            <a:spLocks noGrp="1"/>
          </p:cNvSpPr>
          <p:nvPr>
            <p:ph type="title"/>
          </p:nvPr>
        </p:nvSpPr>
        <p:spPr/>
        <p:txBody>
          <a:bodyPr/>
          <a:lstStyle/>
          <a:p>
            <a:r>
              <a:rPr lang="en-US" dirty="0"/>
              <a:t> The Concept of Economic Policy</a:t>
            </a:r>
          </a:p>
        </p:txBody>
      </p:sp>
      <p:sp>
        <p:nvSpPr>
          <p:cNvPr id="5" name="Zástupný obsah 4">
            <a:extLst>
              <a:ext uri="{FF2B5EF4-FFF2-40B4-BE49-F238E27FC236}">
                <a16:creationId xmlns:a16="http://schemas.microsoft.com/office/drawing/2014/main" id="{31752DC1-70C5-4CFF-98B8-9C8A9A5574FC}"/>
              </a:ext>
            </a:extLst>
          </p:cNvPr>
          <p:cNvSpPr>
            <a:spLocks noGrp="1"/>
          </p:cNvSpPr>
          <p:nvPr>
            <p:ph idx="1"/>
          </p:nvPr>
        </p:nvSpPr>
        <p:spPr>
          <a:xfrm>
            <a:off x="720000" y="1692002"/>
            <a:ext cx="10753200" cy="4353198"/>
          </a:xfrm>
        </p:spPr>
        <p:txBody>
          <a:bodyPr>
            <a:normAutofit lnSpcReduction="10000"/>
          </a:bodyPr>
          <a:lstStyle/>
          <a:p>
            <a:r>
              <a:rPr lang="en-US" sz="2800" dirty="0"/>
              <a:t>Approaches to economic policy</a:t>
            </a:r>
          </a:p>
          <a:p>
            <a:endParaRPr lang="en-US" sz="2800" dirty="0"/>
          </a:p>
          <a:p>
            <a:r>
              <a:rPr lang="en-US" sz="2800" dirty="0"/>
              <a:t>Objectives of economic policy</a:t>
            </a:r>
          </a:p>
          <a:p>
            <a:endParaRPr lang="en-US" sz="2800" dirty="0"/>
          </a:p>
          <a:p>
            <a:r>
              <a:rPr lang="en-US" sz="2800" dirty="0"/>
              <a:t>Functions of economic policy</a:t>
            </a:r>
          </a:p>
          <a:p>
            <a:endParaRPr lang="en-US" dirty="0"/>
          </a:p>
          <a:p>
            <a:r>
              <a:rPr lang="en-US" sz="2800" dirty="0"/>
              <a:t>Why intervene?</a:t>
            </a:r>
          </a:p>
          <a:p>
            <a:endParaRPr lang="en-US" dirty="0"/>
          </a:p>
        </p:txBody>
      </p:sp>
    </p:spTree>
    <p:extLst>
      <p:ext uri="{BB962C8B-B14F-4D97-AF65-F5344CB8AC3E}">
        <p14:creationId xmlns:p14="http://schemas.microsoft.com/office/powerpoint/2010/main" val="2221788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30039F8-0DC6-41EE-B23D-6C0B544101E5}"/>
              </a:ext>
            </a:extLst>
          </p:cNvPr>
          <p:cNvSpPr>
            <a:spLocks noGrp="1"/>
          </p:cNvSpPr>
          <p:nvPr>
            <p:ph type="ftr" sz="quarter" idx="10"/>
          </p:nvPr>
        </p:nvSpPr>
        <p:spPr/>
        <p:txBody>
          <a:bodyPr/>
          <a:lstStyle/>
          <a:p>
            <a:r>
              <a:rPr lang="en-US" noProof="0" dirty="0"/>
              <a:t>The Concept of Economic Po</a:t>
            </a:r>
            <a:r>
              <a:rPr lang="cs-CZ" noProof="0" dirty="0" err="1"/>
              <a:t>licy</a:t>
            </a:r>
            <a:endParaRPr lang="en-GB" noProof="0" dirty="0"/>
          </a:p>
        </p:txBody>
      </p:sp>
      <p:sp>
        <p:nvSpPr>
          <p:cNvPr id="3" name="Zástupný symbol pro číslo snímku 2">
            <a:extLst>
              <a:ext uri="{FF2B5EF4-FFF2-40B4-BE49-F238E27FC236}">
                <a16:creationId xmlns:a16="http://schemas.microsoft.com/office/drawing/2014/main" id="{3AC4DF79-EDE3-4FC3-ABF5-888EFC6364DD}"/>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F60468C6-5784-444C-B286-7C5B647B16D8}"/>
              </a:ext>
            </a:extLst>
          </p:cNvPr>
          <p:cNvSpPr>
            <a:spLocks noGrp="1"/>
          </p:cNvSpPr>
          <p:nvPr>
            <p:ph type="title"/>
          </p:nvPr>
        </p:nvSpPr>
        <p:spPr/>
        <p:txBody>
          <a:bodyPr/>
          <a:lstStyle/>
          <a:p>
            <a:r>
              <a:rPr lang="cs-CZ" dirty="0" err="1"/>
              <a:t>Economic</a:t>
            </a:r>
            <a:r>
              <a:rPr lang="cs-CZ" dirty="0"/>
              <a:t> Policy</a:t>
            </a:r>
          </a:p>
        </p:txBody>
      </p:sp>
      <p:sp>
        <p:nvSpPr>
          <p:cNvPr id="5" name="Zástupný obsah 4">
            <a:extLst>
              <a:ext uri="{FF2B5EF4-FFF2-40B4-BE49-F238E27FC236}">
                <a16:creationId xmlns:a16="http://schemas.microsoft.com/office/drawing/2014/main" id="{15FF5A8C-80AE-493A-B1B4-676F93B42947}"/>
              </a:ext>
            </a:extLst>
          </p:cNvPr>
          <p:cNvSpPr>
            <a:spLocks noGrp="1"/>
          </p:cNvSpPr>
          <p:nvPr>
            <p:ph idx="1"/>
          </p:nvPr>
        </p:nvSpPr>
        <p:spPr>
          <a:xfrm>
            <a:off x="666000" y="1562793"/>
            <a:ext cx="10753200" cy="4139998"/>
          </a:xfrm>
        </p:spPr>
        <p:txBody>
          <a:bodyPr/>
          <a:lstStyle/>
          <a:p>
            <a:r>
              <a:rPr lang="en-GB" dirty="0"/>
              <a:t>the actions that states (governments, central banks) take in the economic field</a:t>
            </a:r>
            <a:endParaRPr lang="cs-CZ" dirty="0"/>
          </a:p>
          <a:p>
            <a:endParaRPr lang="cs-CZ" dirty="0"/>
          </a:p>
          <a:p>
            <a:endParaRPr lang="en-GB" dirty="0"/>
          </a:p>
        </p:txBody>
      </p:sp>
      <p:graphicFrame>
        <p:nvGraphicFramePr>
          <p:cNvPr id="6" name="Zástupný obsah 6">
            <a:extLst>
              <a:ext uri="{FF2B5EF4-FFF2-40B4-BE49-F238E27FC236}">
                <a16:creationId xmlns:a16="http://schemas.microsoft.com/office/drawing/2014/main" id="{75C28515-517C-4050-9F23-B552DA5F227C}"/>
              </a:ext>
            </a:extLst>
          </p:cNvPr>
          <p:cNvGraphicFramePr>
            <a:graphicFrameLocks/>
          </p:cNvGraphicFramePr>
          <p:nvPr>
            <p:extLst>
              <p:ext uri="{D42A27DB-BD31-4B8C-83A1-F6EECF244321}">
                <p14:modId xmlns:p14="http://schemas.microsoft.com/office/powerpoint/2010/main" val="4020943977"/>
              </p:ext>
            </p:extLst>
          </p:nvPr>
        </p:nvGraphicFramePr>
        <p:xfrm>
          <a:off x="666000" y="2371967"/>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4678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36B85A8-FAF8-45DF-962D-E64D41CB9F41}"/>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7E9DE3CE-A761-4075-A523-B55C8688C0A7}"/>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83B5E4FD-DBBC-4A44-9011-046F46BE9E54}"/>
              </a:ext>
            </a:extLst>
          </p:cNvPr>
          <p:cNvSpPr>
            <a:spLocks noGrp="1"/>
          </p:cNvSpPr>
          <p:nvPr>
            <p:ph type="title"/>
          </p:nvPr>
        </p:nvSpPr>
        <p:spPr/>
        <p:txBody>
          <a:bodyPr/>
          <a:lstStyle/>
          <a:p>
            <a:r>
              <a:rPr lang="en-US" dirty="0"/>
              <a:t>Three approaches</a:t>
            </a:r>
          </a:p>
        </p:txBody>
      </p:sp>
      <p:sp>
        <p:nvSpPr>
          <p:cNvPr id="5" name="Zástupný obsah 4">
            <a:extLst>
              <a:ext uri="{FF2B5EF4-FFF2-40B4-BE49-F238E27FC236}">
                <a16:creationId xmlns:a16="http://schemas.microsoft.com/office/drawing/2014/main" id="{FA06C428-3BF0-42DF-B967-CA24E5C2C648}"/>
              </a:ext>
            </a:extLst>
          </p:cNvPr>
          <p:cNvSpPr>
            <a:spLocks noGrp="1"/>
          </p:cNvSpPr>
          <p:nvPr>
            <p:ph idx="1"/>
          </p:nvPr>
        </p:nvSpPr>
        <p:spPr>
          <a:xfrm>
            <a:off x="720000" y="1570383"/>
            <a:ext cx="10753200" cy="4567617"/>
          </a:xfrm>
        </p:spPr>
        <p:txBody>
          <a:bodyPr>
            <a:normAutofit fontScale="92500" lnSpcReduction="20000"/>
          </a:bodyPr>
          <a:lstStyle/>
          <a:p>
            <a:r>
              <a:rPr lang="en-GB" dirty="0"/>
              <a:t>Positive economics:</a:t>
            </a:r>
          </a:p>
          <a:p>
            <a:pPr lvl="1"/>
            <a:r>
              <a:rPr lang="en-GB" dirty="0"/>
              <a:t>economists are outside observes</a:t>
            </a:r>
          </a:p>
          <a:p>
            <a:pPr lvl="1"/>
            <a:endParaRPr lang="en-GB" dirty="0"/>
          </a:p>
          <a:p>
            <a:pPr lvl="1"/>
            <a:r>
              <a:rPr lang="en-GB" dirty="0"/>
              <a:t>studying the effects of economy policy (EP) choices on the economy =&gt; EP is regarded as exogenous</a:t>
            </a:r>
          </a:p>
          <a:p>
            <a:pPr lvl="1"/>
            <a:endParaRPr lang="en-GB" dirty="0"/>
          </a:p>
          <a:p>
            <a:pPr lvl="1"/>
            <a:r>
              <a:rPr lang="en-GB" dirty="0"/>
              <a:t>determining transmission channels (e.g. impact of an interest rate cut)</a:t>
            </a:r>
          </a:p>
          <a:p>
            <a:pPr lvl="1"/>
            <a:endParaRPr lang="en-GB" dirty="0"/>
          </a:p>
          <a:p>
            <a:r>
              <a:rPr lang="en-GB" dirty="0"/>
              <a:t>Normative economics:</a:t>
            </a:r>
          </a:p>
          <a:p>
            <a:pPr lvl="1"/>
            <a:r>
              <a:rPr lang="en-GB" dirty="0"/>
              <a:t>economist is adviser</a:t>
            </a:r>
          </a:p>
          <a:p>
            <a:pPr lvl="1"/>
            <a:endParaRPr lang="en-GB" dirty="0"/>
          </a:p>
          <a:p>
            <a:pPr lvl="1"/>
            <a:r>
              <a:rPr lang="en-GB" dirty="0"/>
              <a:t>making recommendations to the Prince</a:t>
            </a:r>
          </a:p>
          <a:p>
            <a:pPr lvl="1"/>
            <a:endParaRPr lang="en-GB" dirty="0"/>
          </a:p>
          <a:p>
            <a:pPr lvl="1"/>
            <a:r>
              <a:rPr lang="en-GB" dirty="0"/>
              <a:t>based on positive-economics results</a:t>
            </a:r>
          </a:p>
          <a:p>
            <a:pPr lvl="1"/>
            <a:endParaRPr lang="en-GB" dirty="0"/>
          </a:p>
          <a:p>
            <a:pPr lvl="1"/>
            <a:r>
              <a:rPr lang="en-GB" dirty="0"/>
              <a:t>needs other instruments to compare alternative solutions</a:t>
            </a:r>
            <a:endParaRPr lang="cs-CZ" dirty="0"/>
          </a:p>
        </p:txBody>
      </p:sp>
    </p:spTree>
    <p:extLst>
      <p:ext uri="{BB962C8B-B14F-4D97-AF65-F5344CB8AC3E}">
        <p14:creationId xmlns:p14="http://schemas.microsoft.com/office/powerpoint/2010/main" val="630589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Three approaches</a:t>
            </a:r>
          </a:p>
        </p:txBody>
      </p:sp>
      <p:sp>
        <p:nvSpPr>
          <p:cNvPr id="5" name="Zástupný obsah 4">
            <a:extLst>
              <a:ext uri="{FF2B5EF4-FFF2-40B4-BE49-F238E27FC236}">
                <a16:creationId xmlns:a16="http://schemas.microsoft.com/office/drawing/2014/main" id="{3DA70AE1-DCD5-49C5-AC44-194713B4D0C4}"/>
              </a:ext>
            </a:extLst>
          </p:cNvPr>
          <p:cNvSpPr>
            <a:spLocks noGrp="1"/>
          </p:cNvSpPr>
          <p:nvPr>
            <p:ph idx="1"/>
          </p:nvPr>
        </p:nvSpPr>
        <p:spPr/>
        <p:txBody>
          <a:bodyPr/>
          <a:lstStyle/>
          <a:p>
            <a:r>
              <a:rPr lang="en-GB" dirty="0"/>
              <a:t>Political economics</a:t>
            </a:r>
          </a:p>
          <a:p>
            <a:pPr lvl="1"/>
            <a:r>
              <a:rPr lang="en-GB" dirty="0"/>
              <a:t>viewpoint of an external observer</a:t>
            </a:r>
          </a:p>
          <a:p>
            <a:pPr lvl="1"/>
            <a:endParaRPr lang="en-GB" dirty="0"/>
          </a:p>
          <a:p>
            <a:pPr lvl="1"/>
            <a:r>
              <a:rPr lang="en-GB" dirty="0"/>
              <a:t>political decision-maker is part of the market</a:t>
            </a:r>
            <a:endParaRPr lang="cs-CZ" dirty="0"/>
          </a:p>
          <a:p>
            <a:pPr lvl="1"/>
            <a:endParaRPr lang="en-GB" sz="2000" dirty="0"/>
          </a:p>
          <a:p>
            <a:pPr lvl="1"/>
            <a:r>
              <a:rPr lang="en-GB" dirty="0"/>
              <a:t>g</a:t>
            </a:r>
            <a:r>
              <a:rPr lang="en-GB" sz="2000" dirty="0"/>
              <a:t>overnment is a machine directed by rational players with specific objectives and facing specific constraints</a:t>
            </a:r>
          </a:p>
          <a:p>
            <a:pPr lvl="2"/>
            <a:r>
              <a:rPr lang="en-GB" dirty="0"/>
              <a:t>e.g. objective of politicians is to maximize their re-election chance</a:t>
            </a:r>
          </a:p>
          <a:p>
            <a:pPr lvl="2"/>
            <a:endParaRPr lang="en-GB" dirty="0"/>
          </a:p>
          <a:p>
            <a:pPr lvl="1"/>
            <a:r>
              <a:rPr lang="en-GB" sz="2000" dirty="0"/>
              <a:t>role of economist is to study processes and the incentives, which influences the economic policy</a:t>
            </a:r>
          </a:p>
          <a:p>
            <a:endParaRPr lang="en-GB" dirty="0"/>
          </a:p>
        </p:txBody>
      </p:sp>
    </p:spTree>
    <p:extLst>
      <p:ext uri="{BB962C8B-B14F-4D97-AF65-F5344CB8AC3E}">
        <p14:creationId xmlns:p14="http://schemas.microsoft.com/office/powerpoint/2010/main" val="1866064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CD8EB8-9A01-40D1-A49B-4BE3A605C3D3}"/>
              </a:ext>
            </a:extLst>
          </p:cNvPr>
          <p:cNvSpPr>
            <a:spLocks noGrp="1"/>
          </p:cNvSpPr>
          <p:nvPr>
            <p:ph type="ftr" sz="quarter" idx="10"/>
          </p:nvPr>
        </p:nvSpPr>
        <p:spPr/>
        <p:txBody>
          <a:bodyPr/>
          <a:lstStyle/>
          <a:p>
            <a:r>
              <a:rPr lang="en-US" noProof="0" dirty="0"/>
              <a:t>The Concept of Economic Po</a:t>
            </a:r>
            <a:r>
              <a:rPr lang="cs-CZ" noProof="0" dirty="0"/>
              <a:t>licy</a:t>
            </a:r>
            <a:endParaRPr lang="en-GB" noProof="0" dirty="0"/>
          </a:p>
        </p:txBody>
      </p:sp>
      <p:sp>
        <p:nvSpPr>
          <p:cNvPr id="3" name="Zástupný symbol pro číslo snímku 2">
            <a:extLst>
              <a:ext uri="{FF2B5EF4-FFF2-40B4-BE49-F238E27FC236}">
                <a16:creationId xmlns:a16="http://schemas.microsoft.com/office/drawing/2014/main" id="{D81D031D-13E6-44AA-8F13-0539B308D8F7}"/>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BE35B0E4-BAF2-42A6-A4D6-3E5A481D5899}"/>
              </a:ext>
            </a:extLst>
          </p:cNvPr>
          <p:cNvSpPr>
            <a:spLocks noGrp="1"/>
          </p:cNvSpPr>
          <p:nvPr>
            <p:ph type="title"/>
          </p:nvPr>
        </p:nvSpPr>
        <p:spPr/>
        <p:txBody>
          <a:bodyPr/>
          <a:lstStyle/>
          <a:p>
            <a:r>
              <a:rPr lang="en-US" dirty="0"/>
              <a:t>The main tasks of policymakers</a:t>
            </a:r>
          </a:p>
        </p:txBody>
      </p:sp>
      <p:sp>
        <p:nvSpPr>
          <p:cNvPr id="5" name="Zástupný obsah 4">
            <a:extLst>
              <a:ext uri="{FF2B5EF4-FFF2-40B4-BE49-F238E27FC236}">
                <a16:creationId xmlns:a16="http://schemas.microsoft.com/office/drawing/2014/main" id="{3DA70AE1-DCD5-49C5-AC44-194713B4D0C4}"/>
              </a:ext>
            </a:extLst>
          </p:cNvPr>
          <p:cNvSpPr>
            <a:spLocks noGrp="1"/>
          </p:cNvSpPr>
          <p:nvPr>
            <p:ph idx="1"/>
          </p:nvPr>
        </p:nvSpPr>
        <p:spPr>
          <a:xfrm>
            <a:off x="720000" y="1490133"/>
            <a:ext cx="10753200" cy="4504268"/>
          </a:xfrm>
        </p:spPr>
        <p:txBody>
          <a:bodyPr>
            <a:normAutofit fontScale="77500" lnSpcReduction="20000"/>
          </a:bodyPr>
          <a:lstStyle/>
          <a:p>
            <a:r>
              <a:rPr lang="en-GB" sz="2800" dirty="0"/>
              <a:t>set and enforce the rules of the economic game (competition policy, bank regulation, protection of private property etc.)</a:t>
            </a:r>
          </a:p>
          <a:p>
            <a:endParaRPr lang="en-GB" sz="2800" dirty="0"/>
          </a:p>
          <a:p>
            <a:r>
              <a:rPr lang="en-GB" sz="2800" dirty="0"/>
              <a:t>tax and spend (governments</a:t>
            </a:r>
            <a:r>
              <a:rPr lang="en-GB" dirty="0"/>
              <a:t> spend 35-50 % GDP)</a:t>
            </a:r>
            <a:endParaRPr lang="en-GB" sz="2800" dirty="0"/>
          </a:p>
          <a:p>
            <a:endParaRPr lang="en-GB" sz="2800" dirty="0"/>
          </a:p>
          <a:p>
            <a:r>
              <a:rPr lang="en-GB" sz="2800" dirty="0"/>
              <a:t>issue and manage the currency (central banks)</a:t>
            </a:r>
          </a:p>
          <a:p>
            <a:endParaRPr lang="en-GB" sz="2800" dirty="0"/>
          </a:p>
          <a:p>
            <a:r>
              <a:rPr lang="en-GB" sz="2800" dirty="0"/>
              <a:t>produce goods and services (health care, education)</a:t>
            </a:r>
          </a:p>
          <a:p>
            <a:endParaRPr lang="en-GB" sz="2800" dirty="0"/>
          </a:p>
          <a:p>
            <a:r>
              <a:rPr lang="en-GB" sz="2800" dirty="0"/>
              <a:t>negotiate with other countries</a:t>
            </a:r>
          </a:p>
          <a:p>
            <a:endParaRPr lang="en-GB" dirty="0"/>
          </a:p>
        </p:txBody>
      </p:sp>
    </p:spTree>
    <p:extLst>
      <p:ext uri="{BB962C8B-B14F-4D97-AF65-F5344CB8AC3E}">
        <p14:creationId xmlns:p14="http://schemas.microsoft.com/office/powerpoint/2010/main" val="1258815880"/>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EN.potx" id="{F7C11DC7-1B8A-49B4-9AAA-52303DEDAF7D}" vid="{B13F5AAB-AC0E-4CB5-95CC-537D369F30D3}"/>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prezentace-econ-en</Template>
  <TotalTime>1267</TotalTime>
  <Words>1179</Words>
  <Application>Microsoft Office PowerPoint</Application>
  <PresentationFormat>Širokoúhlá obrazovka</PresentationFormat>
  <Paragraphs>201</Paragraphs>
  <Slides>22</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Tahoma</vt:lpstr>
      <vt:lpstr>Wingdings</vt:lpstr>
      <vt:lpstr>Presentation_MU_EN</vt:lpstr>
      <vt:lpstr>Economic Policy </vt:lpstr>
      <vt:lpstr>Assessment methods</vt:lpstr>
      <vt:lpstr>Course contents (subject to change)</vt:lpstr>
      <vt:lpstr>Recommended literature</vt:lpstr>
      <vt:lpstr> The Concept of Economic Policy</vt:lpstr>
      <vt:lpstr>Economic Policy</vt:lpstr>
      <vt:lpstr>Three approaches</vt:lpstr>
      <vt:lpstr>Three approaches</vt:lpstr>
      <vt:lpstr>The main tasks of policymakers</vt:lpstr>
      <vt:lpstr>A general framework of EP making</vt:lpstr>
      <vt:lpstr>Role of institutions</vt:lpstr>
      <vt:lpstr>Objectives of EP (examples)</vt:lpstr>
      <vt:lpstr>EP as a succession of trade-offs</vt:lpstr>
      <vt:lpstr>Economic management vs. structural reform</vt:lpstr>
      <vt:lpstr>Structural reforms in post-communist countries</vt:lpstr>
      <vt:lpstr>Functions of economic policy</vt:lpstr>
      <vt:lpstr>More on allocation</vt:lpstr>
      <vt:lpstr>More on stabilization </vt:lpstr>
      <vt:lpstr>Stabilization vs. allocation policies</vt:lpstr>
      <vt:lpstr>More on redistribution </vt:lpstr>
      <vt:lpstr>Reference textbook</vt:lpstr>
      <vt:lpstr>Prezentace aplikace PowerPoint</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Ondřej Špetík</dc:creator>
  <cp:lastModifiedBy>Ondřej Špetík</cp:lastModifiedBy>
  <cp:revision>7</cp:revision>
  <cp:lastPrinted>2020-10-05T15:23:45Z</cp:lastPrinted>
  <dcterms:created xsi:type="dcterms:W3CDTF">2020-10-05T07:38:26Z</dcterms:created>
  <dcterms:modified xsi:type="dcterms:W3CDTF">2021-09-22T13:15:01Z</dcterms:modified>
</cp:coreProperties>
</file>