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6"/>
  </p:notesMasterIdLst>
  <p:handoutMasterIdLst>
    <p:handoutMasterId r:id="rId37"/>
  </p:handoutMasterIdLst>
  <p:sldIdLst>
    <p:sldId id="256" r:id="rId2"/>
    <p:sldId id="302" r:id="rId3"/>
    <p:sldId id="258" r:id="rId4"/>
    <p:sldId id="297" r:id="rId5"/>
    <p:sldId id="280" r:id="rId6"/>
    <p:sldId id="310" r:id="rId7"/>
    <p:sldId id="311" r:id="rId8"/>
    <p:sldId id="281" r:id="rId9"/>
    <p:sldId id="312" r:id="rId10"/>
    <p:sldId id="283" r:id="rId11"/>
    <p:sldId id="303" r:id="rId12"/>
    <p:sldId id="304" r:id="rId13"/>
    <p:sldId id="306" r:id="rId14"/>
    <p:sldId id="307" r:id="rId15"/>
    <p:sldId id="308" r:id="rId16"/>
    <p:sldId id="284" r:id="rId17"/>
    <p:sldId id="285" r:id="rId18"/>
    <p:sldId id="287" r:id="rId19"/>
    <p:sldId id="305" r:id="rId20"/>
    <p:sldId id="288" r:id="rId21"/>
    <p:sldId id="313" r:id="rId22"/>
    <p:sldId id="289" r:id="rId23"/>
    <p:sldId id="300" r:id="rId24"/>
    <p:sldId id="301" r:id="rId25"/>
    <p:sldId id="290" r:id="rId26"/>
    <p:sldId id="291" r:id="rId27"/>
    <p:sldId id="292" r:id="rId28"/>
    <p:sldId id="293" r:id="rId29"/>
    <p:sldId id="294" r:id="rId30"/>
    <p:sldId id="309" r:id="rId31"/>
    <p:sldId id="295" r:id="rId32"/>
    <p:sldId id="296" r:id="rId33"/>
    <p:sldId id="277" r:id="rId34"/>
    <p:sldId id="279" r:id="rId35"/>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dřej Špetík" initials="OŠ" lastIdx="2" clrIdx="0">
    <p:extLst>
      <p:ext uri="{19B8F6BF-5375-455C-9EA6-DF929625EA0E}">
        <p15:presenceInfo xmlns:p15="http://schemas.microsoft.com/office/powerpoint/2012/main" userId="S::405154@muni.cz::9f031316-d7f0-4746-9b26-14e4a5ffd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06AD4-D78D-4E15-80A7-C35ABF809492}" v="11" dt="2021-10-05T21:03:56.906"/>
    <p1510:client id="{C505F627-EE3A-4EB1-9449-3EB231207846}" v="15" dt="2021-10-06T13:46:35.80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122" d="100"/>
          <a:sy n="122" d="100"/>
        </p:scale>
        <p:origin x="96" y="28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Špetík" userId="9f031316-d7f0-4746-9b26-14e4a5ffd150" providerId="ADAL" clId="{C505F627-EE3A-4EB1-9449-3EB231207846}"/>
    <pc:docChg chg="undo redo custSel addSld delSld modSld sldOrd">
      <pc:chgData name="Ondřej Špetík" userId="9f031316-d7f0-4746-9b26-14e4a5ffd150" providerId="ADAL" clId="{C505F627-EE3A-4EB1-9449-3EB231207846}" dt="2021-10-06T13:58:29.195" v="1091" actId="114"/>
      <pc:docMkLst>
        <pc:docMk/>
      </pc:docMkLst>
      <pc:sldChg chg="modSp mod">
        <pc:chgData name="Ondřej Špetík" userId="9f031316-d7f0-4746-9b26-14e4a5ffd150" providerId="ADAL" clId="{C505F627-EE3A-4EB1-9449-3EB231207846}" dt="2021-10-06T13:42:36.362" v="1005" actId="404"/>
        <pc:sldMkLst>
          <pc:docMk/>
          <pc:sldMk cId="2809340999" sldId="280"/>
        </pc:sldMkLst>
        <pc:spChg chg="mod">
          <ac:chgData name="Ondřej Špetík" userId="9f031316-d7f0-4746-9b26-14e4a5ffd150" providerId="ADAL" clId="{C505F627-EE3A-4EB1-9449-3EB231207846}" dt="2021-10-06T13:42:36.362" v="1005" actId="404"/>
          <ac:spMkLst>
            <pc:docMk/>
            <pc:sldMk cId="2809340999" sldId="280"/>
            <ac:spMk id="4" creationId="{00000000-0000-0000-0000-000000000000}"/>
          </ac:spMkLst>
        </pc:spChg>
      </pc:sldChg>
      <pc:sldChg chg="modSp mod">
        <pc:chgData name="Ondřej Špetík" userId="9f031316-d7f0-4746-9b26-14e4a5ffd150" providerId="ADAL" clId="{C505F627-EE3A-4EB1-9449-3EB231207846}" dt="2021-10-06T07:41:36.582" v="623" actId="313"/>
        <pc:sldMkLst>
          <pc:docMk/>
          <pc:sldMk cId="1324686799" sldId="281"/>
        </pc:sldMkLst>
        <pc:spChg chg="mod">
          <ac:chgData name="Ondřej Špetík" userId="9f031316-d7f0-4746-9b26-14e4a5ffd150" providerId="ADAL" clId="{C505F627-EE3A-4EB1-9449-3EB231207846}" dt="2021-10-06T07:41:36.582" v="623" actId="313"/>
          <ac:spMkLst>
            <pc:docMk/>
            <pc:sldMk cId="1324686799" sldId="281"/>
            <ac:spMk id="5" creationId="{00000000-0000-0000-0000-000000000000}"/>
          </ac:spMkLst>
        </pc:spChg>
      </pc:sldChg>
      <pc:sldChg chg="modSp mod">
        <pc:chgData name="Ondřej Špetík" userId="9f031316-d7f0-4746-9b26-14e4a5ffd150" providerId="ADAL" clId="{C505F627-EE3A-4EB1-9449-3EB231207846}" dt="2021-10-06T13:47:17.531" v="1022" actId="27636"/>
        <pc:sldMkLst>
          <pc:docMk/>
          <pc:sldMk cId="3792247619" sldId="283"/>
        </pc:sldMkLst>
        <pc:spChg chg="mod">
          <ac:chgData name="Ondřej Špetík" userId="9f031316-d7f0-4746-9b26-14e4a5ffd150" providerId="ADAL" clId="{C505F627-EE3A-4EB1-9449-3EB231207846}" dt="2021-10-06T07:45:38.744" v="655" actId="20577"/>
          <ac:spMkLst>
            <pc:docMk/>
            <pc:sldMk cId="3792247619" sldId="283"/>
            <ac:spMk id="4" creationId="{00000000-0000-0000-0000-000000000000}"/>
          </ac:spMkLst>
        </pc:spChg>
        <pc:spChg chg="mod">
          <ac:chgData name="Ondřej Špetík" userId="9f031316-d7f0-4746-9b26-14e4a5ffd150" providerId="ADAL" clId="{C505F627-EE3A-4EB1-9449-3EB231207846}" dt="2021-10-06T13:47:17.531" v="1022" actId="27636"/>
          <ac:spMkLst>
            <pc:docMk/>
            <pc:sldMk cId="3792247619" sldId="283"/>
            <ac:spMk id="5" creationId="{00000000-0000-0000-0000-000000000000}"/>
          </ac:spMkLst>
        </pc:spChg>
      </pc:sldChg>
      <pc:sldChg chg="modSp mod">
        <pc:chgData name="Ondřej Špetík" userId="9f031316-d7f0-4746-9b26-14e4a5ffd150" providerId="ADAL" clId="{C505F627-EE3A-4EB1-9449-3EB231207846}" dt="2021-10-06T12:23:15.395" v="763" actId="20577"/>
        <pc:sldMkLst>
          <pc:docMk/>
          <pc:sldMk cId="4033406984" sldId="284"/>
        </pc:sldMkLst>
        <pc:spChg chg="mod">
          <ac:chgData name="Ondřej Špetík" userId="9f031316-d7f0-4746-9b26-14e4a5ffd150" providerId="ADAL" clId="{C505F627-EE3A-4EB1-9449-3EB231207846}" dt="2021-10-06T12:23:15.395" v="763" actId="20577"/>
          <ac:spMkLst>
            <pc:docMk/>
            <pc:sldMk cId="4033406984" sldId="284"/>
            <ac:spMk id="5" creationId="{00000000-0000-0000-0000-000000000000}"/>
          </ac:spMkLst>
        </pc:spChg>
      </pc:sldChg>
      <pc:sldChg chg="modSp mod">
        <pc:chgData name="Ondřej Špetík" userId="9f031316-d7f0-4746-9b26-14e4a5ffd150" providerId="ADAL" clId="{C505F627-EE3A-4EB1-9449-3EB231207846}" dt="2021-10-06T12:27:31.350" v="797"/>
        <pc:sldMkLst>
          <pc:docMk/>
          <pc:sldMk cId="3618699748" sldId="285"/>
        </pc:sldMkLst>
        <pc:spChg chg="mod">
          <ac:chgData name="Ondřej Špetík" userId="9f031316-d7f0-4746-9b26-14e4a5ffd150" providerId="ADAL" clId="{C505F627-EE3A-4EB1-9449-3EB231207846}" dt="2021-10-06T12:27:31.350" v="797"/>
          <ac:spMkLst>
            <pc:docMk/>
            <pc:sldMk cId="3618699748" sldId="285"/>
            <ac:spMk id="5" creationId="{00000000-0000-0000-0000-000000000000}"/>
          </ac:spMkLst>
        </pc:spChg>
      </pc:sldChg>
      <pc:sldChg chg="modSp mod">
        <pc:chgData name="Ondřej Špetík" userId="9f031316-d7f0-4746-9b26-14e4a5ffd150" providerId="ADAL" clId="{C505F627-EE3A-4EB1-9449-3EB231207846}" dt="2021-10-06T12:26:37.952" v="785" actId="20577"/>
        <pc:sldMkLst>
          <pc:docMk/>
          <pc:sldMk cId="1335578074" sldId="287"/>
        </pc:sldMkLst>
        <pc:spChg chg="mod">
          <ac:chgData name="Ondřej Špetík" userId="9f031316-d7f0-4746-9b26-14e4a5ffd150" providerId="ADAL" clId="{C505F627-EE3A-4EB1-9449-3EB231207846}" dt="2021-10-06T12:26:37.952" v="785" actId="20577"/>
          <ac:spMkLst>
            <pc:docMk/>
            <pc:sldMk cId="1335578074" sldId="287"/>
            <ac:spMk id="5" creationId="{00000000-0000-0000-0000-000000000000}"/>
          </ac:spMkLst>
        </pc:spChg>
      </pc:sldChg>
      <pc:sldChg chg="modSp mod">
        <pc:chgData name="Ondřej Špetík" userId="9f031316-d7f0-4746-9b26-14e4a5ffd150" providerId="ADAL" clId="{C505F627-EE3A-4EB1-9449-3EB231207846}" dt="2021-10-06T12:41:13.582" v="860" actId="790"/>
        <pc:sldMkLst>
          <pc:docMk/>
          <pc:sldMk cId="3257886786" sldId="288"/>
        </pc:sldMkLst>
        <pc:spChg chg="mod">
          <ac:chgData name="Ondřej Špetík" userId="9f031316-d7f0-4746-9b26-14e4a5ffd150" providerId="ADAL" clId="{C505F627-EE3A-4EB1-9449-3EB231207846}" dt="2021-10-06T12:41:13.582" v="860" actId="790"/>
          <ac:spMkLst>
            <pc:docMk/>
            <pc:sldMk cId="3257886786" sldId="288"/>
            <ac:spMk id="5" creationId="{00000000-0000-0000-0000-000000000000}"/>
          </ac:spMkLst>
        </pc:spChg>
      </pc:sldChg>
      <pc:sldChg chg="modSp mod">
        <pc:chgData name="Ondřej Špetík" userId="9f031316-d7f0-4746-9b26-14e4a5ffd150" providerId="ADAL" clId="{C505F627-EE3A-4EB1-9449-3EB231207846}" dt="2021-10-06T13:58:29.195" v="1091" actId="114"/>
        <pc:sldMkLst>
          <pc:docMk/>
          <pc:sldMk cId="1141649508" sldId="289"/>
        </pc:sldMkLst>
        <pc:spChg chg="mod">
          <ac:chgData name="Ondřej Špetík" userId="9f031316-d7f0-4746-9b26-14e4a5ffd150" providerId="ADAL" clId="{C505F627-EE3A-4EB1-9449-3EB231207846}" dt="2021-10-06T13:58:29.195" v="1091" actId="114"/>
          <ac:spMkLst>
            <pc:docMk/>
            <pc:sldMk cId="1141649508" sldId="289"/>
            <ac:spMk id="5" creationId="{00000000-0000-0000-0000-000000000000}"/>
          </ac:spMkLst>
        </pc:spChg>
      </pc:sldChg>
      <pc:sldChg chg="modSp mod">
        <pc:chgData name="Ondřej Špetík" userId="9f031316-d7f0-4746-9b26-14e4a5ffd150" providerId="ADAL" clId="{C505F627-EE3A-4EB1-9449-3EB231207846}" dt="2021-10-06T12:52:07.783" v="893" actId="20577"/>
        <pc:sldMkLst>
          <pc:docMk/>
          <pc:sldMk cId="3160540691" sldId="290"/>
        </pc:sldMkLst>
        <pc:spChg chg="mod">
          <ac:chgData name="Ondřej Špetík" userId="9f031316-d7f0-4746-9b26-14e4a5ffd150" providerId="ADAL" clId="{C505F627-EE3A-4EB1-9449-3EB231207846}" dt="2021-10-06T12:52:07.783" v="893" actId="20577"/>
          <ac:spMkLst>
            <pc:docMk/>
            <pc:sldMk cId="3160540691" sldId="290"/>
            <ac:spMk id="5" creationId="{00000000-0000-0000-0000-000000000000}"/>
          </ac:spMkLst>
        </pc:spChg>
      </pc:sldChg>
      <pc:sldChg chg="modSp mod">
        <pc:chgData name="Ondřej Špetík" userId="9f031316-d7f0-4746-9b26-14e4a5ffd150" providerId="ADAL" clId="{C505F627-EE3A-4EB1-9449-3EB231207846}" dt="2021-10-06T13:34:07.613" v="995" actId="20577"/>
        <pc:sldMkLst>
          <pc:docMk/>
          <pc:sldMk cId="1700421658" sldId="291"/>
        </pc:sldMkLst>
        <pc:spChg chg="mod">
          <ac:chgData name="Ondřej Špetík" userId="9f031316-d7f0-4746-9b26-14e4a5ffd150" providerId="ADAL" clId="{C505F627-EE3A-4EB1-9449-3EB231207846}" dt="2021-10-06T13:34:07.613" v="995" actId="20577"/>
          <ac:spMkLst>
            <pc:docMk/>
            <pc:sldMk cId="1700421658" sldId="291"/>
            <ac:spMk id="5" creationId="{00000000-0000-0000-0000-000000000000}"/>
          </ac:spMkLst>
        </pc:spChg>
      </pc:sldChg>
      <pc:sldChg chg="modSp mod">
        <pc:chgData name="Ondřej Špetík" userId="9f031316-d7f0-4746-9b26-14e4a5ffd150" providerId="ADAL" clId="{C505F627-EE3A-4EB1-9449-3EB231207846}" dt="2021-10-06T13:35:01.292" v="1004" actId="20577"/>
        <pc:sldMkLst>
          <pc:docMk/>
          <pc:sldMk cId="3647259642" sldId="294"/>
        </pc:sldMkLst>
        <pc:spChg chg="mod">
          <ac:chgData name="Ondřej Špetík" userId="9f031316-d7f0-4746-9b26-14e4a5ffd150" providerId="ADAL" clId="{C505F627-EE3A-4EB1-9449-3EB231207846}" dt="2021-10-06T13:35:01.292" v="1004" actId="20577"/>
          <ac:spMkLst>
            <pc:docMk/>
            <pc:sldMk cId="3647259642" sldId="294"/>
            <ac:spMk id="4" creationId="{00000000-0000-0000-0000-000000000000}"/>
          </ac:spMkLst>
        </pc:spChg>
      </pc:sldChg>
      <pc:sldChg chg="del">
        <pc:chgData name="Ondřej Špetík" userId="9f031316-d7f0-4746-9b26-14e4a5ffd150" providerId="ADAL" clId="{C505F627-EE3A-4EB1-9449-3EB231207846}" dt="2021-10-06T13:01:03.256" v="897" actId="47"/>
        <pc:sldMkLst>
          <pc:docMk/>
          <pc:sldMk cId="578116264" sldId="298"/>
        </pc:sldMkLst>
      </pc:sldChg>
      <pc:sldChg chg="add del">
        <pc:chgData name="Ondřej Špetík" userId="9f031316-d7f0-4746-9b26-14e4a5ffd150" providerId="ADAL" clId="{C505F627-EE3A-4EB1-9449-3EB231207846}" dt="2021-10-06T12:41:21.874" v="863" actId="47"/>
        <pc:sldMkLst>
          <pc:docMk/>
          <pc:sldMk cId="2290483101" sldId="299"/>
        </pc:sldMkLst>
      </pc:sldChg>
      <pc:sldChg chg="modSp mod">
        <pc:chgData name="Ondřej Špetík" userId="9f031316-d7f0-4746-9b26-14e4a5ffd150" providerId="ADAL" clId="{C505F627-EE3A-4EB1-9449-3EB231207846}" dt="2021-10-06T13:26:30.787" v="898"/>
        <pc:sldMkLst>
          <pc:docMk/>
          <pc:sldMk cId="2586234392" sldId="300"/>
        </pc:sldMkLst>
        <pc:spChg chg="mod">
          <ac:chgData name="Ondřej Špetík" userId="9f031316-d7f0-4746-9b26-14e4a5ffd150" providerId="ADAL" clId="{C505F627-EE3A-4EB1-9449-3EB231207846}" dt="2021-10-06T13:26:30.787" v="898"/>
          <ac:spMkLst>
            <pc:docMk/>
            <pc:sldMk cId="2586234392" sldId="300"/>
            <ac:spMk id="5" creationId="{00000000-0000-0000-0000-000000000000}"/>
          </ac:spMkLst>
        </pc:spChg>
      </pc:sldChg>
      <pc:sldChg chg="modSp mod">
        <pc:chgData name="Ondřej Špetík" userId="9f031316-d7f0-4746-9b26-14e4a5ffd150" providerId="ADAL" clId="{C505F627-EE3A-4EB1-9449-3EB231207846}" dt="2021-10-06T06:56:34.392" v="1" actId="1076"/>
        <pc:sldMkLst>
          <pc:docMk/>
          <pc:sldMk cId="52383875" sldId="302"/>
        </pc:sldMkLst>
        <pc:spChg chg="mod">
          <ac:chgData name="Ondřej Špetík" userId="9f031316-d7f0-4746-9b26-14e4a5ffd150" providerId="ADAL" clId="{C505F627-EE3A-4EB1-9449-3EB231207846}" dt="2021-10-06T06:56:34.392" v="1" actId="1076"/>
          <ac:spMkLst>
            <pc:docMk/>
            <pc:sldMk cId="52383875" sldId="302"/>
            <ac:spMk id="7" creationId="{D28F15AA-8329-46BE-9136-334D0B9F8008}"/>
          </ac:spMkLst>
        </pc:spChg>
        <pc:graphicFrameChg chg="mod">
          <ac:chgData name="Ondřej Špetík" userId="9f031316-d7f0-4746-9b26-14e4a5ffd150" providerId="ADAL" clId="{C505F627-EE3A-4EB1-9449-3EB231207846}" dt="2021-10-06T06:56:30.061" v="0" actId="14100"/>
          <ac:graphicFrameMkLst>
            <pc:docMk/>
            <pc:sldMk cId="52383875" sldId="302"/>
            <ac:graphicFrameMk id="6" creationId="{9B33F024-1EC9-4F5D-B3B5-D124D0819990}"/>
          </ac:graphicFrameMkLst>
        </pc:graphicFrameChg>
      </pc:sldChg>
      <pc:sldChg chg="addSp modSp mod">
        <pc:chgData name="Ondřej Špetík" userId="9f031316-d7f0-4746-9b26-14e4a5ffd150" providerId="ADAL" clId="{C505F627-EE3A-4EB1-9449-3EB231207846}" dt="2021-10-06T09:58:02.362" v="749" actId="1076"/>
        <pc:sldMkLst>
          <pc:docMk/>
          <pc:sldMk cId="2680075279" sldId="303"/>
        </pc:sldMkLst>
        <pc:spChg chg="add mod">
          <ac:chgData name="Ondřej Špetík" userId="9f031316-d7f0-4746-9b26-14e4a5ffd150" providerId="ADAL" clId="{C505F627-EE3A-4EB1-9449-3EB231207846}" dt="2021-10-06T09:58:02.362" v="749" actId="1076"/>
          <ac:spMkLst>
            <pc:docMk/>
            <pc:sldMk cId="2680075279" sldId="303"/>
            <ac:spMk id="5" creationId="{CFA3ADAD-4A93-4B48-8B4A-8916A4E1461C}"/>
          </ac:spMkLst>
        </pc:spChg>
        <pc:spChg chg="add mod">
          <ac:chgData name="Ondřej Špetík" userId="9f031316-d7f0-4746-9b26-14e4a5ffd150" providerId="ADAL" clId="{C505F627-EE3A-4EB1-9449-3EB231207846}" dt="2021-10-06T09:58:01.033" v="748" actId="1076"/>
          <ac:spMkLst>
            <pc:docMk/>
            <pc:sldMk cId="2680075279" sldId="303"/>
            <ac:spMk id="8" creationId="{7A1C7C21-85A5-47CD-9940-12DFADE7CF30}"/>
          </ac:spMkLst>
        </pc:spChg>
        <pc:picChg chg="mod">
          <ac:chgData name="Ondřej Špetík" userId="9f031316-d7f0-4746-9b26-14e4a5ffd150" providerId="ADAL" clId="{C505F627-EE3A-4EB1-9449-3EB231207846}" dt="2021-10-06T07:57:49.894" v="694" actId="1076"/>
          <ac:picMkLst>
            <pc:docMk/>
            <pc:sldMk cId="2680075279" sldId="303"/>
            <ac:picMk id="7" creationId="{295A95ED-5ED6-467E-91F4-C94218596227}"/>
          </ac:picMkLst>
        </pc:picChg>
      </pc:sldChg>
      <pc:sldChg chg="addSp modSp mod">
        <pc:chgData name="Ondřej Špetík" userId="9f031316-d7f0-4746-9b26-14e4a5ffd150" providerId="ADAL" clId="{C505F627-EE3A-4EB1-9449-3EB231207846}" dt="2021-10-06T13:48:03.664" v="1025" actId="1076"/>
        <pc:sldMkLst>
          <pc:docMk/>
          <pc:sldMk cId="2411584510" sldId="304"/>
        </pc:sldMkLst>
        <pc:spChg chg="mod">
          <ac:chgData name="Ondřej Špetík" userId="9f031316-d7f0-4746-9b26-14e4a5ffd150" providerId="ADAL" clId="{C505F627-EE3A-4EB1-9449-3EB231207846}" dt="2021-10-06T12:19:24.936" v="759" actId="20577"/>
          <ac:spMkLst>
            <pc:docMk/>
            <pc:sldMk cId="2411584510" sldId="304"/>
            <ac:spMk id="5" creationId="{471ACB9D-AABC-4F84-9B03-79E8543C4F75}"/>
          </ac:spMkLst>
        </pc:spChg>
        <pc:picChg chg="add mod">
          <ac:chgData name="Ondřej Špetík" userId="9f031316-d7f0-4746-9b26-14e4a5ffd150" providerId="ADAL" clId="{C505F627-EE3A-4EB1-9449-3EB231207846}" dt="2021-10-06T13:48:03.664" v="1025" actId="1076"/>
          <ac:picMkLst>
            <pc:docMk/>
            <pc:sldMk cId="2411584510" sldId="304"/>
            <ac:picMk id="7" creationId="{BAD9E8A8-7DD1-428E-A620-A32908A8DEF0}"/>
          </ac:picMkLst>
        </pc:picChg>
      </pc:sldChg>
      <pc:sldChg chg="modSp mod">
        <pc:chgData name="Ondřej Špetík" userId="9f031316-d7f0-4746-9b26-14e4a5ffd150" providerId="ADAL" clId="{C505F627-EE3A-4EB1-9449-3EB231207846}" dt="2021-10-06T13:50:25.235" v="1082" actId="20577"/>
        <pc:sldMkLst>
          <pc:docMk/>
          <pc:sldMk cId="2489104292" sldId="306"/>
        </pc:sldMkLst>
        <pc:spChg chg="mod">
          <ac:chgData name="Ondřej Špetík" userId="9f031316-d7f0-4746-9b26-14e4a5ffd150" providerId="ADAL" clId="{C505F627-EE3A-4EB1-9449-3EB231207846}" dt="2021-10-06T13:50:25.235" v="1082" actId="20577"/>
          <ac:spMkLst>
            <pc:docMk/>
            <pc:sldMk cId="2489104292" sldId="306"/>
            <ac:spMk id="5" creationId="{032C309D-AE3A-4218-95E0-F235285EFD31}"/>
          </ac:spMkLst>
        </pc:spChg>
      </pc:sldChg>
      <pc:sldChg chg="addSp delSp modSp new mod">
        <pc:chgData name="Ondřej Špetík" userId="9f031316-d7f0-4746-9b26-14e4a5ffd150" providerId="ADAL" clId="{C505F627-EE3A-4EB1-9449-3EB231207846}" dt="2021-10-06T07:12:50.958" v="15" actId="20577"/>
        <pc:sldMkLst>
          <pc:docMk/>
          <pc:sldMk cId="316406225" sldId="310"/>
        </pc:sldMkLst>
        <pc:spChg chg="mod">
          <ac:chgData name="Ondřej Špetík" userId="9f031316-d7f0-4746-9b26-14e4a5ffd150" providerId="ADAL" clId="{C505F627-EE3A-4EB1-9449-3EB231207846}" dt="2021-10-06T07:12:50.958" v="15" actId="20577"/>
          <ac:spMkLst>
            <pc:docMk/>
            <pc:sldMk cId="316406225" sldId="310"/>
            <ac:spMk id="4" creationId="{F2F19816-B265-4806-973A-84410F236199}"/>
          </ac:spMkLst>
        </pc:spChg>
        <pc:spChg chg="del">
          <ac:chgData name="Ondřej Špetík" userId="9f031316-d7f0-4746-9b26-14e4a5ffd150" providerId="ADAL" clId="{C505F627-EE3A-4EB1-9449-3EB231207846}" dt="2021-10-06T07:12:13.710" v="10"/>
          <ac:spMkLst>
            <pc:docMk/>
            <pc:sldMk cId="316406225" sldId="310"/>
            <ac:spMk id="5" creationId="{091D4269-38AF-4AE2-8774-D0BBD564571A}"/>
          </ac:spMkLst>
        </pc:spChg>
        <pc:picChg chg="add mod">
          <ac:chgData name="Ondřej Špetík" userId="9f031316-d7f0-4746-9b26-14e4a5ffd150" providerId="ADAL" clId="{C505F627-EE3A-4EB1-9449-3EB231207846}" dt="2021-10-06T07:12:13.710" v="10"/>
          <ac:picMkLst>
            <pc:docMk/>
            <pc:sldMk cId="316406225" sldId="310"/>
            <ac:picMk id="1026" creationId="{D290B405-B31A-44C7-AD46-1534D9FD2318}"/>
          </ac:picMkLst>
        </pc:picChg>
      </pc:sldChg>
      <pc:sldChg chg="modSp new del mod">
        <pc:chgData name="Ondřej Špetík" userId="9f031316-d7f0-4746-9b26-14e4a5ffd150" providerId="ADAL" clId="{C505F627-EE3A-4EB1-9449-3EB231207846}" dt="2021-10-06T07:01:17.775" v="8" actId="47"/>
        <pc:sldMkLst>
          <pc:docMk/>
          <pc:sldMk cId="2871006030" sldId="310"/>
        </pc:sldMkLst>
        <pc:spChg chg="mod">
          <ac:chgData name="Ondřej Špetík" userId="9f031316-d7f0-4746-9b26-14e4a5ffd150" providerId="ADAL" clId="{C505F627-EE3A-4EB1-9449-3EB231207846}" dt="2021-10-06T06:57:46.286" v="3"/>
          <ac:spMkLst>
            <pc:docMk/>
            <pc:sldMk cId="2871006030" sldId="310"/>
            <ac:spMk id="4" creationId="{17D3096E-89EB-4CAF-AA2A-A880420196CF}"/>
          </ac:spMkLst>
        </pc:spChg>
        <pc:spChg chg="mod">
          <ac:chgData name="Ondřej Špetík" userId="9f031316-d7f0-4746-9b26-14e4a5ffd150" providerId="ADAL" clId="{C505F627-EE3A-4EB1-9449-3EB231207846}" dt="2021-10-06T06:57:58.540" v="7" actId="20577"/>
          <ac:spMkLst>
            <pc:docMk/>
            <pc:sldMk cId="2871006030" sldId="310"/>
            <ac:spMk id="5" creationId="{09EE0A99-4E4C-4AA4-AA10-6497C68F2500}"/>
          </ac:spMkLst>
        </pc:spChg>
      </pc:sldChg>
      <pc:sldChg chg="modSp new mod">
        <pc:chgData name="Ondřej Špetík" userId="9f031316-d7f0-4746-9b26-14e4a5ffd150" providerId="ADAL" clId="{C505F627-EE3A-4EB1-9449-3EB231207846}" dt="2021-10-06T13:44:13.838" v="1007" actId="313"/>
        <pc:sldMkLst>
          <pc:docMk/>
          <pc:sldMk cId="3657725770" sldId="311"/>
        </pc:sldMkLst>
        <pc:spChg chg="mod">
          <ac:chgData name="Ondřej Špetík" userId="9f031316-d7f0-4746-9b26-14e4a5ffd150" providerId="ADAL" clId="{C505F627-EE3A-4EB1-9449-3EB231207846}" dt="2021-10-06T07:14:48.517" v="49" actId="20577"/>
          <ac:spMkLst>
            <pc:docMk/>
            <pc:sldMk cId="3657725770" sldId="311"/>
            <ac:spMk id="4" creationId="{890988F7-7A7A-4D0C-9040-BE2992234682}"/>
          </ac:spMkLst>
        </pc:spChg>
        <pc:spChg chg="mod">
          <ac:chgData name="Ondřej Špetík" userId="9f031316-d7f0-4746-9b26-14e4a5ffd150" providerId="ADAL" clId="{C505F627-EE3A-4EB1-9449-3EB231207846}" dt="2021-10-06T13:44:13.838" v="1007" actId="313"/>
          <ac:spMkLst>
            <pc:docMk/>
            <pc:sldMk cId="3657725770" sldId="311"/>
            <ac:spMk id="5" creationId="{9FBF6AA5-2566-482D-AEBB-9B40657F221B}"/>
          </ac:spMkLst>
        </pc:spChg>
      </pc:sldChg>
      <pc:sldChg chg="addSp delSp modSp new mod ord">
        <pc:chgData name="Ondřej Špetík" userId="9f031316-d7f0-4746-9b26-14e4a5ffd150" providerId="ADAL" clId="{C505F627-EE3A-4EB1-9449-3EB231207846}" dt="2021-10-06T13:46:35.808" v="1009" actId="1076"/>
        <pc:sldMkLst>
          <pc:docMk/>
          <pc:sldMk cId="300754128" sldId="312"/>
        </pc:sldMkLst>
        <pc:spChg chg="mod">
          <ac:chgData name="Ondřej Špetík" userId="9f031316-d7f0-4746-9b26-14e4a5ffd150" providerId="ADAL" clId="{C505F627-EE3A-4EB1-9449-3EB231207846}" dt="2021-10-06T07:32:29.451" v="491" actId="20577"/>
          <ac:spMkLst>
            <pc:docMk/>
            <pc:sldMk cId="300754128" sldId="312"/>
            <ac:spMk id="4" creationId="{4B72A1C6-DF9C-443D-969C-9764BCC96A6A}"/>
          </ac:spMkLst>
        </pc:spChg>
        <pc:spChg chg="del">
          <ac:chgData name="Ondřej Špetík" userId="9f031316-d7f0-4746-9b26-14e4a5ffd150" providerId="ADAL" clId="{C505F627-EE3A-4EB1-9449-3EB231207846}" dt="2021-10-06T07:32:08.683" v="451"/>
          <ac:spMkLst>
            <pc:docMk/>
            <pc:sldMk cId="300754128" sldId="312"/>
            <ac:spMk id="5" creationId="{00ADFD67-0B0C-4016-94A7-4F4F8DC65E57}"/>
          </ac:spMkLst>
        </pc:spChg>
        <pc:picChg chg="add mod">
          <ac:chgData name="Ondřej Špetík" userId="9f031316-d7f0-4746-9b26-14e4a5ffd150" providerId="ADAL" clId="{C505F627-EE3A-4EB1-9449-3EB231207846}" dt="2021-10-06T13:46:35.808" v="1009" actId="1076"/>
          <ac:picMkLst>
            <pc:docMk/>
            <pc:sldMk cId="300754128" sldId="312"/>
            <ac:picMk id="2050" creationId="{6C7E57B6-8ACE-40D9-A94F-09AF2E441081}"/>
          </ac:picMkLst>
        </pc:picChg>
      </pc:sldChg>
      <pc:sldChg chg="addSp modSp new mod">
        <pc:chgData name="Ondřej Špetík" userId="9f031316-d7f0-4746-9b26-14e4a5ffd150" providerId="ADAL" clId="{C505F627-EE3A-4EB1-9449-3EB231207846}" dt="2021-10-06T12:32:02.633" v="849" actId="1076"/>
        <pc:sldMkLst>
          <pc:docMk/>
          <pc:sldMk cId="1004581373" sldId="313"/>
        </pc:sldMkLst>
        <pc:spChg chg="mod">
          <ac:chgData name="Ondřej Špetík" userId="9f031316-d7f0-4746-9b26-14e4a5ffd150" providerId="ADAL" clId="{C505F627-EE3A-4EB1-9449-3EB231207846}" dt="2021-10-06T12:29:29.922" v="832"/>
          <ac:spMkLst>
            <pc:docMk/>
            <pc:sldMk cId="1004581373" sldId="313"/>
            <ac:spMk id="4" creationId="{4E3A102F-6B43-4D82-A97E-9647E9305323}"/>
          </ac:spMkLst>
        </pc:spChg>
        <pc:spChg chg="mod">
          <ac:chgData name="Ondřej Špetík" userId="9f031316-d7f0-4746-9b26-14e4a5ffd150" providerId="ADAL" clId="{C505F627-EE3A-4EB1-9449-3EB231207846}" dt="2021-10-06T12:29:34.848" v="835"/>
          <ac:spMkLst>
            <pc:docMk/>
            <pc:sldMk cId="1004581373" sldId="313"/>
            <ac:spMk id="5" creationId="{13A9641E-0657-43F3-AC7C-78AE9C5440F1}"/>
          </ac:spMkLst>
        </pc:spChg>
        <pc:spChg chg="add mod">
          <ac:chgData name="Ondřej Špetík" userId="9f031316-d7f0-4746-9b26-14e4a5ffd150" providerId="ADAL" clId="{C505F627-EE3A-4EB1-9449-3EB231207846}" dt="2021-10-06T12:31:24.019" v="847" actId="790"/>
          <ac:spMkLst>
            <pc:docMk/>
            <pc:sldMk cId="1004581373" sldId="313"/>
            <ac:spMk id="8" creationId="{B7714E90-03B9-49C6-8520-6A1CC913F019}"/>
          </ac:spMkLst>
        </pc:spChg>
        <pc:spChg chg="add mod">
          <ac:chgData name="Ondřej Špetík" userId="9f031316-d7f0-4746-9b26-14e4a5ffd150" providerId="ADAL" clId="{C505F627-EE3A-4EB1-9449-3EB231207846}" dt="2021-10-06T12:32:02.633" v="849" actId="1076"/>
          <ac:spMkLst>
            <pc:docMk/>
            <pc:sldMk cId="1004581373" sldId="313"/>
            <ac:spMk id="9" creationId="{FC853BA3-3797-4C34-84A6-6D347D6CB26F}"/>
          </ac:spMkLst>
        </pc:spChg>
        <pc:picChg chg="add mod">
          <ac:chgData name="Ondřej Špetík" userId="9f031316-d7f0-4746-9b26-14e4a5ffd150" providerId="ADAL" clId="{C505F627-EE3A-4EB1-9449-3EB231207846}" dt="2021-10-06T12:30:38.717" v="840" actId="1076"/>
          <ac:picMkLst>
            <pc:docMk/>
            <pc:sldMk cId="1004581373" sldId="313"/>
            <ac:picMk id="6" creationId="{6153BFD8-3878-497B-AD23-2EC6C5272C7A}"/>
          </ac:picMkLst>
        </pc:picChg>
      </pc:sldChg>
    </pc:docChg>
  </pc:docChgLst>
  <pc:docChgLst>
    <pc:chgData name="Ondřej Špetík" userId="9f031316-d7f0-4746-9b26-14e4a5ffd150" providerId="ADAL" clId="{95C06AD4-D78D-4E15-80A7-C35ABF809492}"/>
    <pc:docChg chg="undo custSel addSld delSld modSld">
      <pc:chgData name="Ondřej Špetík" userId="9f031316-d7f0-4746-9b26-14e4a5ffd150" providerId="ADAL" clId="{95C06AD4-D78D-4E15-80A7-C35ABF809492}" dt="2021-10-05T21:04:06.036" v="634" actId="1076"/>
      <pc:docMkLst>
        <pc:docMk/>
      </pc:docMkLst>
      <pc:sldChg chg="modSp mod">
        <pc:chgData name="Ondřej Špetík" userId="9f031316-d7f0-4746-9b26-14e4a5ffd150" providerId="ADAL" clId="{95C06AD4-D78D-4E15-80A7-C35ABF809492}" dt="2021-10-05T20:26:22.036" v="21" actId="20577"/>
        <pc:sldMkLst>
          <pc:docMk/>
          <pc:sldMk cId="2809340999" sldId="280"/>
        </pc:sldMkLst>
        <pc:spChg chg="mod">
          <ac:chgData name="Ondřej Špetík" userId="9f031316-d7f0-4746-9b26-14e4a5ffd150" providerId="ADAL" clId="{95C06AD4-D78D-4E15-80A7-C35ABF809492}" dt="2021-10-05T20:26:22.036" v="21" actId="20577"/>
          <ac:spMkLst>
            <pc:docMk/>
            <pc:sldMk cId="2809340999" sldId="280"/>
            <ac:spMk id="5" creationId="{00000000-0000-0000-0000-000000000000}"/>
          </ac:spMkLst>
        </pc:spChg>
      </pc:sldChg>
      <pc:sldChg chg="del">
        <pc:chgData name="Ondřej Špetík" userId="9f031316-d7f0-4746-9b26-14e4a5ffd150" providerId="ADAL" clId="{95C06AD4-D78D-4E15-80A7-C35ABF809492}" dt="2021-10-05T20:38:56.251" v="26" actId="47"/>
        <pc:sldMkLst>
          <pc:docMk/>
          <pc:sldMk cId="1195627949" sldId="282"/>
        </pc:sldMkLst>
      </pc:sldChg>
      <pc:sldChg chg="modSp mod">
        <pc:chgData name="Ondřej Špetík" userId="9f031316-d7f0-4746-9b26-14e4a5ffd150" providerId="ADAL" clId="{95C06AD4-D78D-4E15-80A7-C35ABF809492}" dt="2021-10-05T20:15:30.953" v="1" actId="113"/>
        <pc:sldMkLst>
          <pc:docMk/>
          <pc:sldMk cId="3792247619" sldId="283"/>
        </pc:sldMkLst>
        <pc:spChg chg="mod">
          <ac:chgData name="Ondřej Špetík" userId="9f031316-d7f0-4746-9b26-14e4a5ffd150" providerId="ADAL" clId="{95C06AD4-D78D-4E15-80A7-C35ABF809492}" dt="2021-10-05T20:15:30.953" v="1" actId="113"/>
          <ac:spMkLst>
            <pc:docMk/>
            <pc:sldMk cId="3792247619" sldId="283"/>
            <ac:spMk id="4" creationId="{00000000-0000-0000-0000-000000000000}"/>
          </ac:spMkLst>
        </pc:spChg>
      </pc:sldChg>
      <pc:sldChg chg="modSp mod">
        <pc:chgData name="Ondřej Špetík" userId="9f031316-d7f0-4746-9b26-14e4a5ffd150" providerId="ADAL" clId="{95C06AD4-D78D-4E15-80A7-C35ABF809492}" dt="2021-10-05T21:01:06.502" v="621" actId="6549"/>
        <pc:sldMkLst>
          <pc:docMk/>
          <pc:sldMk cId="4033406984" sldId="284"/>
        </pc:sldMkLst>
        <pc:spChg chg="mod">
          <ac:chgData name="Ondřej Špetík" userId="9f031316-d7f0-4746-9b26-14e4a5ffd150" providerId="ADAL" clId="{95C06AD4-D78D-4E15-80A7-C35ABF809492}" dt="2021-10-05T21:01:06.502" v="621" actId="6549"/>
          <ac:spMkLst>
            <pc:docMk/>
            <pc:sldMk cId="4033406984" sldId="284"/>
            <ac:spMk id="5" creationId="{00000000-0000-0000-0000-000000000000}"/>
          </ac:spMkLst>
        </pc:spChg>
      </pc:sldChg>
      <pc:sldChg chg="modSp mod">
        <pc:chgData name="Ondřej Špetík" userId="9f031316-d7f0-4746-9b26-14e4a5ffd150" providerId="ADAL" clId="{95C06AD4-D78D-4E15-80A7-C35ABF809492}" dt="2021-10-05T21:01:24.971" v="622" actId="790"/>
        <pc:sldMkLst>
          <pc:docMk/>
          <pc:sldMk cId="3618699748" sldId="285"/>
        </pc:sldMkLst>
        <pc:spChg chg="mod">
          <ac:chgData name="Ondřej Špetík" userId="9f031316-d7f0-4746-9b26-14e4a5ffd150" providerId="ADAL" clId="{95C06AD4-D78D-4E15-80A7-C35ABF809492}" dt="2021-10-05T21:01:24.971" v="622" actId="790"/>
          <ac:spMkLst>
            <pc:docMk/>
            <pc:sldMk cId="3618699748" sldId="285"/>
            <ac:spMk id="5" creationId="{00000000-0000-0000-0000-000000000000}"/>
          </ac:spMkLst>
        </pc:spChg>
      </pc:sldChg>
      <pc:sldChg chg="modSp mod">
        <pc:chgData name="Ondřej Špetík" userId="9f031316-d7f0-4746-9b26-14e4a5ffd150" providerId="ADAL" clId="{95C06AD4-D78D-4E15-80A7-C35ABF809492}" dt="2021-10-05T20:46:12.741" v="300" actId="20577"/>
        <pc:sldMkLst>
          <pc:docMk/>
          <pc:sldMk cId="1335578074" sldId="287"/>
        </pc:sldMkLst>
        <pc:spChg chg="mod">
          <ac:chgData name="Ondřej Špetík" userId="9f031316-d7f0-4746-9b26-14e4a5ffd150" providerId="ADAL" clId="{95C06AD4-D78D-4E15-80A7-C35ABF809492}" dt="2021-10-05T20:46:12.741" v="300" actId="20577"/>
          <ac:spMkLst>
            <pc:docMk/>
            <pc:sldMk cId="1335578074" sldId="287"/>
            <ac:spMk id="5" creationId="{00000000-0000-0000-0000-000000000000}"/>
          </ac:spMkLst>
        </pc:spChg>
      </pc:sldChg>
      <pc:sldChg chg="modSp mod">
        <pc:chgData name="Ondřej Špetík" userId="9f031316-d7f0-4746-9b26-14e4a5ffd150" providerId="ADAL" clId="{95C06AD4-D78D-4E15-80A7-C35ABF809492}" dt="2021-10-05T21:02:31.765" v="626" actId="20577"/>
        <pc:sldMkLst>
          <pc:docMk/>
          <pc:sldMk cId="1141649508" sldId="289"/>
        </pc:sldMkLst>
        <pc:spChg chg="mod">
          <ac:chgData name="Ondřej Špetík" userId="9f031316-d7f0-4746-9b26-14e4a5ffd150" providerId="ADAL" clId="{95C06AD4-D78D-4E15-80A7-C35ABF809492}" dt="2021-10-05T21:02:31.765" v="626" actId="20577"/>
          <ac:spMkLst>
            <pc:docMk/>
            <pc:sldMk cId="1141649508" sldId="289"/>
            <ac:spMk id="5" creationId="{00000000-0000-0000-0000-000000000000}"/>
          </ac:spMkLst>
        </pc:spChg>
      </pc:sldChg>
      <pc:sldChg chg="modSp mod">
        <pc:chgData name="Ondřej Špetík" userId="9f031316-d7f0-4746-9b26-14e4a5ffd150" providerId="ADAL" clId="{95C06AD4-D78D-4E15-80A7-C35ABF809492}" dt="2021-10-05T20:17:48.891" v="2" actId="33524"/>
        <pc:sldMkLst>
          <pc:docMk/>
          <pc:sldMk cId="1425819484" sldId="295"/>
        </pc:sldMkLst>
        <pc:spChg chg="mod">
          <ac:chgData name="Ondřej Špetík" userId="9f031316-d7f0-4746-9b26-14e4a5ffd150" providerId="ADAL" clId="{95C06AD4-D78D-4E15-80A7-C35ABF809492}" dt="2021-10-05T20:17:48.891" v="2" actId="33524"/>
          <ac:spMkLst>
            <pc:docMk/>
            <pc:sldMk cId="1425819484" sldId="295"/>
            <ac:spMk id="5" creationId="{00000000-0000-0000-0000-000000000000}"/>
          </ac:spMkLst>
        </pc:spChg>
      </pc:sldChg>
      <pc:sldChg chg="addSp modSp new mod">
        <pc:chgData name="Ondřej Špetík" userId="9f031316-d7f0-4746-9b26-14e4a5ffd150" providerId="ADAL" clId="{95C06AD4-D78D-4E15-80A7-C35ABF809492}" dt="2021-10-05T20:25:24.522" v="19" actId="1076"/>
        <pc:sldMkLst>
          <pc:docMk/>
          <pc:sldMk cId="52383875" sldId="302"/>
        </pc:sldMkLst>
        <pc:spChg chg="mod">
          <ac:chgData name="Ondřej Špetík" userId="9f031316-d7f0-4746-9b26-14e4a5ffd150" providerId="ADAL" clId="{95C06AD4-D78D-4E15-80A7-C35ABF809492}" dt="2021-10-05T20:24:09.725" v="6"/>
          <ac:spMkLst>
            <pc:docMk/>
            <pc:sldMk cId="52383875" sldId="302"/>
            <ac:spMk id="4" creationId="{1F23B7C3-6D58-49E0-8197-8A75C325692D}"/>
          </ac:spMkLst>
        </pc:spChg>
        <pc:spChg chg="mod">
          <ac:chgData name="Ondřej Špetík" userId="9f031316-d7f0-4746-9b26-14e4a5ffd150" providerId="ADAL" clId="{95C06AD4-D78D-4E15-80A7-C35ABF809492}" dt="2021-10-05T20:24:36.380" v="11"/>
          <ac:spMkLst>
            <pc:docMk/>
            <pc:sldMk cId="52383875" sldId="302"/>
            <ac:spMk id="5" creationId="{112E9E02-E4D6-4AA6-A214-BFF284851003}"/>
          </ac:spMkLst>
        </pc:spChg>
        <pc:spChg chg="add mod">
          <ac:chgData name="Ondřej Špetík" userId="9f031316-d7f0-4746-9b26-14e4a5ffd150" providerId="ADAL" clId="{95C06AD4-D78D-4E15-80A7-C35ABF809492}" dt="2021-10-05T20:25:24.522" v="19" actId="1076"/>
          <ac:spMkLst>
            <pc:docMk/>
            <pc:sldMk cId="52383875" sldId="302"/>
            <ac:spMk id="7" creationId="{D28F15AA-8329-46BE-9136-334D0B9F8008}"/>
          </ac:spMkLst>
        </pc:spChg>
        <pc:graphicFrameChg chg="add mod">
          <ac:chgData name="Ondřej Špetík" userId="9f031316-d7f0-4746-9b26-14e4a5ffd150" providerId="ADAL" clId="{95C06AD4-D78D-4E15-80A7-C35ABF809492}" dt="2021-10-05T20:24:52.580" v="15" actId="113"/>
          <ac:graphicFrameMkLst>
            <pc:docMk/>
            <pc:sldMk cId="52383875" sldId="302"/>
            <ac:graphicFrameMk id="6" creationId="{9B33F024-1EC9-4F5D-B3B5-D124D0819990}"/>
          </ac:graphicFrameMkLst>
        </pc:graphicFrameChg>
      </pc:sldChg>
      <pc:sldChg chg="addSp delSp modSp new mod">
        <pc:chgData name="Ondřej Špetík" userId="9f031316-d7f0-4746-9b26-14e4a5ffd150" providerId="ADAL" clId="{95C06AD4-D78D-4E15-80A7-C35ABF809492}" dt="2021-10-05T20:40:19.144" v="36" actId="1076"/>
        <pc:sldMkLst>
          <pc:docMk/>
          <pc:sldMk cId="2680075279" sldId="303"/>
        </pc:sldMkLst>
        <pc:spChg chg="mod">
          <ac:chgData name="Ondřej Špetík" userId="9f031316-d7f0-4746-9b26-14e4a5ffd150" providerId="ADAL" clId="{95C06AD4-D78D-4E15-80A7-C35ABF809492}" dt="2021-10-05T20:39:12.134" v="30"/>
          <ac:spMkLst>
            <pc:docMk/>
            <pc:sldMk cId="2680075279" sldId="303"/>
            <ac:spMk id="4" creationId="{06CCBC7B-81D7-41A3-9D75-F9C9A184A636}"/>
          </ac:spMkLst>
        </pc:spChg>
        <pc:spChg chg="del">
          <ac:chgData name="Ondřej Špetík" userId="9f031316-d7f0-4746-9b26-14e4a5ffd150" providerId="ADAL" clId="{95C06AD4-D78D-4E15-80A7-C35ABF809492}" dt="2021-10-05T20:39:25.197" v="31" actId="22"/>
          <ac:spMkLst>
            <pc:docMk/>
            <pc:sldMk cId="2680075279" sldId="303"/>
            <ac:spMk id="5" creationId="{F7AECDD6-CB98-45C3-A808-F46796ABC2A1}"/>
          </ac:spMkLst>
        </pc:spChg>
        <pc:picChg chg="add mod ord">
          <ac:chgData name="Ondřej Špetík" userId="9f031316-d7f0-4746-9b26-14e4a5ffd150" providerId="ADAL" clId="{95C06AD4-D78D-4E15-80A7-C35ABF809492}" dt="2021-10-05T20:40:19.144" v="36" actId="1076"/>
          <ac:picMkLst>
            <pc:docMk/>
            <pc:sldMk cId="2680075279" sldId="303"/>
            <ac:picMk id="7" creationId="{295A95ED-5ED6-467E-91F4-C94218596227}"/>
          </ac:picMkLst>
        </pc:picChg>
      </pc:sldChg>
      <pc:sldChg chg="modSp new mod">
        <pc:chgData name="Ondřej Špetík" userId="9f031316-d7f0-4746-9b26-14e4a5ffd150" providerId="ADAL" clId="{95C06AD4-D78D-4E15-80A7-C35ABF809492}" dt="2021-10-05T20:43:04.361" v="228" actId="790"/>
        <pc:sldMkLst>
          <pc:docMk/>
          <pc:sldMk cId="2411584510" sldId="304"/>
        </pc:sldMkLst>
        <pc:spChg chg="mod">
          <ac:chgData name="Ondřej Špetík" userId="9f031316-d7f0-4746-9b26-14e4a5ffd150" providerId="ADAL" clId="{95C06AD4-D78D-4E15-80A7-C35ABF809492}" dt="2021-10-05T20:41:15.413" v="64" actId="20577"/>
          <ac:spMkLst>
            <pc:docMk/>
            <pc:sldMk cId="2411584510" sldId="304"/>
            <ac:spMk id="4" creationId="{E69AC4C4-8ACC-4371-B19C-817512BB12FE}"/>
          </ac:spMkLst>
        </pc:spChg>
        <pc:spChg chg="mod">
          <ac:chgData name="Ondřej Špetík" userId="9f031316-d7f0-4746-9b26-14e4a5ffd150" providerId="ADAL" clId="{95C06AD4-D78D-4E15-80A7-C35ABF809492}" dt="2021-10-05T20:43:04.361" v="228" actId="790"/>
          <ac:spMkLst>
            <pc:docMk/>
            <pc:sldMk cId="2411584510" sldId="304"/>
            <ac:spMk id="5" creationId="{471ACB9D-AABC-4F84-9B03-79E8543C4F75}"/>
          </ac:spMkLst>
        </pc:spChg>
      </pc:sldChg>
      <pc:sldChg chg="addSp delSp modSp new mod">
        <pc:chgData name="Ondřej Špetík" userId="9f031316-d7f0-4746-9b26-14e4a5ffd150" providerId="ADAL" clId="{95C06AD4-D78D-4E15-80A7-C35ABF809492}" dt="2021-10-05T20:49:24.465" v="327" actId="1076"/>
        <pc:sldMkLst>
          <pc:docMk/>
          <pc:sldMk cId="910741730" sldId="305"/>
        </pc:sldMkLst>
        <pc:spChg chg="mod">
          <ac:chgData name="Ondřej Špetík" userId="9f031316-d7f0-4746-9b26-14e4a5ffd150" providerId="ADAL" clId="{95C06AD4-D78D-4E15-80A7-C35ABF809492}" dt="2021-10-05T20:47:42.425" v="317" actId="20577"/>
          <ac:spMkLst>
            <pc:docMk/>
            <pc:sldMk cId="910741730" sldId="305"/>
            <ac:spMk id="4" creationId="{F145480B-8668-4169-BC2E-8AE3C180237E}"/>
          </ac:spMkLst>
        </pc:spChg>
        <pc:spChg chg="del">
          <ac:chgData name="Ondřej Špetík" userId="9f031316-d7f0-4746-9b26-14e4a5ffd150" providerId="ADAL" clId="{95C06AD4-D78D-4E15-80A7-C35ABF809492}" dt="2021-10-05T20:47:38.899" v="315" actId="22"/>
          <ac:spMkLst>
            <pc:docMk/>
            <pc:sldMk cId="910741730" sldId="305"/>
            <ac:spMk id="5" creationId="{BA45CC41-05EF-4797-9BF5-9ED6DB93036D}"/>
          </ac:spMkLst>
        </pc:spChg>
        <pc:picChg chg="add mod ord">
          <ac:chgData name="Ondřej Špetík" userId="9f031316-d7f0-4746-9b26-14e4a5ffd150" providerId="ADAL" clId="{95C06AD4-D78D-4E15-80A7-C35ABF809492}" dt="2021-10-05T20:47:40.837" v="316" actId="1076"/>
          <ac:picMkLst>
            <pc:docMk/>
            <pc:sldMk cId="910741730" sldId="305"/>
            <ac:picMk id="7" creationId="{3FB32B7B-C09E-4B9A-ADC8-951F1F86DA9C}"/>
          </ac:picMkLst>
        </pc:picChg>
        <pc:picChg chg="add mod">
          <ac:chgData name="Ondřej Špetík" userId="9f031316-d7f0-4746-9b26-14e4a5ffd150" providerId="ADAL" clId="{95C06AD4-D78D-4E15-80A7-C35ABF809492}" dt="2021-10-05T20:49:24.465" v="327" actId="1076"/>
          <ac:picMkLst>
            <pc:docMk/>
            <pc:sldMk cId="910741730" sldId="305"/>
            <ac:picMk id="9" creationId="{42E911CC-571E-443C-89E1-ADC9A5EBCF96}"/>
          </ac:picMkLst>
        </pc:picChg>
        <pc:picChg chg="add mod">
          <ac:chgData name="Ondřej Špetík" userId="9f031316-d7f0-4746-9b26-14e4a5ffd150" providerId="ADAL" clId="{95C06AD4-D78D-4E15-80A7-C35ABF809492}" dt="2021-10-05T20:49:23.145" v="326" actId="1076"/>
          <ac:picMkLst>
            <pc:docMk/>
            <pc:sldMk cId="910741730" sldId="305"/>
            <ac:picMk id="11" creationId="{F242188F-238F-466E-B3B5-D4A390BE918E}"/>
          </ac:picMkLst>
        </pc:picChg>
      </pc:sldChg>
      <pc:sldChg chg="modSp new mod">
        <pc:chgData name="Ondřej Špetík" userId="9f031316-d7f0-4746-9b26-14e4a5ffd150" providerId="ADAL" clId="{95C06AD4-D78D-4E15-80A7-C35ABF809492}" dt="2021-10-05T20:52:19.401" v="385" actId="20577"/>
        <pc:sldMkLst>
          <pc:docMk/>
          <pc:sldMk cId="2489104292" sldId="306"/>
        </pc:sldMkLst>
        <pc:spChg chg="mod">
          <ac:chgData name="Ondřej Špetík" userId="9f031316-d7f0-4746-9b26-14e4a5ffd150" providerId="ADAL" clId="{95C06AD4-D78D-4E15-80A7-C35ABF809492}" dt="2021-10-05T20:50:36.536" v="339" actId="20577"/>
          <ac:spMkLst>
            <pc:docMk/>
            <pc:sldMk cId="2489104292" sldId="306"/>
            <ac:spMk id="4" creationId="{6931523B-1AA9-4C9B-AC90-4DFA9CF38904}"/>
          </ac:spMkLst>
        </pc:spChg>
        <pc:spChg chg="mod">
          <ac:chgData name="Ondřej Špetík" userId="9f031316-d7f0-4746-9b26-14e4a5ffd150" providerId="ADAL" clId="{95C06AD4-D78D-4E15-80A7-C35ABF809492}" dt="2021-10-05T20:52:19.401" v="385" actId="20577"/>
          <ac:spMkLst>
            <pc:docMk/>
            <pc:sldMk cId="2489104292" sldId="306"/>
            <ac:spMk id="5" creationId="{032C309D-AE3A-4218-95E0-F235285EFD31}"/>
          </ac:spMkLst>
        </pc:spChg>
      </pc:sldChg>
      <pc:sldChg chg="modSp new mod">
        <pc:chgData name="Ondřej Špetík" userId="9f031316-d7f0-4746-9b26-14e4a5ffd150" providerId="ADAL" clId="{95C06AD4-D78D-4E15-80A7-C35ABF809492}" dt="2021-10-05T20:56:24.374" v="450" actId="20577"/>
        <pc:sldMkLst>
          <pc:docMk/>
          <pc:sldMk cId="2113763019" sldId="307"/>
        </pc:sldMkLst>
        <pc:spChg chg="mod">
          <ac:chgData name="Ondřej Špetík" userId="9f031316-d7f0-4746-9b26-14e4a5ffd150" providerId="ADAL" clId="{95C06AD4-D78D-4E15-80A7-C35ABF809492}" dt="2021-10-05T20:54:56.592" v="428" actId="20577"/>
          <ac:spMkLst>
            <pc:docMk/>
            <pc:sldMk cId="2113763019" sldId="307"/>
            <ac:spMk id="4" creationId="{68AA3212-58BD-42EB-8B91-05E70CC75C33}"/>
          </ac:spMkLst>
        </pc:spChg>
        <pc:spChg chg="mod">
          <ac:chgData name="Ondřej Špetík" userId="9f031316-d7f0-4746-9b26-14e4a5ffd150" providerId="ADAL" clId="{95C06AD4-D78D-4E15-80A7-C35ABF809492}" dt="2021-10-05T20:56:24.374" v="450" actId="20577"/>
          <ac:spMkLst>
            <pc:docMk/>
            <pc:sldMk cId="2113763019" sldId="307"/>
            <ac:spMk id="5" creationId="{A8EE2E30-B6C7-485E-9632-0D95D8C98FF5}"/>
          </ac:spMkLst>
        </pc:spChg>
      </pc:sldChg>
      <pc:sldChg chg="addSp delSp modSp new mod">
        <pc:chgData name="Ondřej Špetík" userId="9f031316-d7f0-4746-9b26-14e4a5ffd150" providerId="ADAL" clId="{95C06AD4-D78D-4E15-80A7-C35ABF809492}" dt="2021-10-05T21:00:00.666" v="594" actId="790"/>
        <pc:sldMkLst>
          <pc:docMk/>
          <pc:sldMk cId="3996444989" sldId="308"/>
        </pc:sldMkLst>
        <pc:spChg chg="mod">
          <ac:chgData name="Ondřej Špetík" userId="9f031316-d7f0-4746-9b26-14e4a5ffd150" providerId="ADAL" clId="{95C06AD4-D78D-4E15-80A7-C35ABF809492}" dt="2021-10-05T20:57:09.032" v="455"/>
          <ac:spMkLst>
            <pc:docMk/>
            <pc:sldMk cId="3996444989" sldId="308"/>
            <ac:spMk id="4" creationId="{55E4EA85-8A32-4ED7-A44A-E1D3599BFE00}"/>
          </ac:spMkLst>
        </pc:spChg>
        <pc:spChg chg="del mod">
          <ac:chgData name="Ondřej Špetík" userId="9f031316-d7f0-4746-9b26-14e4a5ffd150" providerId="ADAL" clId="{95C06AD4-D78D-4E15-80A7-C35ABF809492}" dt="2021-10-05T20:59:15.783" v="579" actId="478"/>
          <ac:spMkLst>
            <pc:docMk/>
            <pc:sldMk cId="3996444989" sldId="308"/>
            <ac:spMk id="5" creationId="{88798468-2BCE-4881-A7D9-85E07FC8F45C}"/>
          </ac:spMkLst>
        </pc:spChg>
        <pc:graphicFrameChg chg="add mod modGraphic">
          <ac:chgData name="Ondřej Špetík" userId="9f031316-d7f0-4746-9b26-14e4a5ffd150" providerId="ADAL" clId="{95C06AD4-D78D-4E15-80A7-C35ABF809492}" dt="2021-10-05T21:00:00.666" v="594" actId="790"/>
          <ac:graphicFrameMkLst>
            <pc:docMk/>
            <pc:sldMk cId="3996444989" sldId="308"/>
            <ac:graphicFrameMk id="6" creationId="{8BB4FBCD-1D15-4F26-8025-4608AE79F0C1}"/>
          </ac:graphicFrameMkLst>
        </pc:graphicFrameChg>
      </pc:sldChg>
      <pc:sldChg chg="addSp delSp modSp new mod">
        <pc:chgData name="Ondřej Špetík" userId="9f031316-d7f0-4746-9b26-14e4a5ffd150" providerId="ADAL" clId="{95C06AD4-D78D-4E15-80A7-C35ABF809492}" dt="2021-10-05T21:04:06.036" v="634" actId="1076"/>
        <pc:sldMkLst>
          <pc:docMk/>
          <pc:sldMk cId="1394863642" sldId="309"/>
        </pc:sldMkLst>
        <pc:spChg chg="mod">
          <ac:chgData name="Ondřej Špetík" userId="9f031316-d7f0-4746-9b26-14e4a5ffd150" providerId="ADAL" clId="{95C06AD4-D78D-4E15-80A7-C35ABF809492}" dt="2021-10-05T21:03:53.557" v="628"/>
          <ac:spMkLst>
            <pc:docMk/>
            <pc:sldMk cId="1394863642" sldId="309"/>
            <ac:spMk id="4" creationId="{69D9C186-ED15-4187-A75D-1A61AB6BAEE7}"/>
          </ac:spMkLst>
        </pc:spChg>
        <pc:spChg chg="del">
          <ac:chgData name="Ondřej Špetík" userId="9f031316-d7f0-4746-9b26-14e4a5ffd150" providerId="ADAL" clId="{95C06AD4-D78D-4E15-80A7-C35ABF809492}" dt="2021-10-05T21:03:56.906" v="629"/>
          <ac:spMkLst>
            <pc:docMk/>
            <pc:sldMk cId="1394863642" sldId="309"/>
            <ac:spMk id="5" creationId="{37CDCFCB-31A8-4838-9BF7-1F1A9520C5F4}"/>
          </ac:spMkLst>
        </pc:spChg>
        <pc:picChg chg="add mod">
          <ac:chgData name="Ondřej Špetík" userId="9f031316-d7f0-4746-9b26-14e4a5ffd150" providerId="ADAL" clId="{95C06AD4-D78D-4E15-80A7-C35ABF809492}" dt="2021-10-05T21:04:06.036" v="634" actId="1076"/>
          <ac:picMkLst>
            <pc:docMk/>
            <pc:sldMk cId="1394863642" sldId="309"/>
            <ac:picMk id="6" creationId="{39599161-C7F9-4E89-8E42-776939E243A2}"/>
          </ac:picMkLst>
        </pc:picChg>
      </pc:sldChg>
    </pc:docChg>
  </pc:docChgLst>
  <pc:docChgLst>
    <pc:chgData name="Ondřej Špetík" userId="9f031316-d7f0-4746-9b26-14e4a5ffd150" providerId="ADAL" clId="{D7F6C490-FC36-41B9-9DFE-4E975F826996}"/>
    <pc:docChg chg="undo custSel modSld">
      <pc:chgData name="Ondřej Špetík" userId="9f031316-d7f0-4746-9b26-14e4a5ffd150" providerId="ADAL" clId="{D7F6C490-FC36-41B9-9DFE-4E975F826996}" dt="2020-10-13T21:34:28.105" v="41" actId="27636"/>
      <pc:docMkLst>
        <pc:docMk/>
      </pc:docMkLst>
      <pc:sldChg chg="modSp mod">
        <pc:chgData name="Ondřej Špetík" userId="9f031316-d7f0-4746-9b26-14e4a5ffd150" providerId="ADAL" clId="{D7F6C490-FC36-41B9-9DFE-4E975F826996}" dt="2020-10-13T20:37:38.275" v="15" actId="20577"/>
        <pc:sldMkLst>
          <pc:docMk/>
          <pc:sldMk cId="1141649508" sldId="289"/>
        </pc:sldMkLst>
        <pc:spChg chg="mod">
          <ac:chgData name="Ondřej Špetík" userId="9f031316-d7f0-4746-9b26-14e4a5ffd150" providerId="ADAL" clId="{D7F6C490-FC36-41B9-9DFE-4E975F826996}" dt="2020-10-13T20:37:38.275" v="15" actId="20577"/>
          <ac:spMkLst>
            <pc:docMk/>
            <pc:sldMk cId="1141649508" sldId="289"/>
            <ac:spMk id="5" creationId="{00000000-0000-0000-0000-000000000000}"/>
          </ac:spMkLst>
        </pc:spChg>
      </pc:sldChg>
      <pc:sldChg chg="modSp mod">
        <pc:chgData name="Ondřej Špetík" userId="9f031316-d7f0-4746-9b26-14e4a5ffd150" providerId="ADAL" clId="{D7F6C490-FC36-41B9-9DFE-4E975F826996}" dt="2020-10-13T20:56:04.995" v="19" actId="20577"/>
        <pc:sldMkLst>
          <pc:docMk/>
          <pc:sldMk cId="3160540691" sldId="290"/>
        </pc:sldMkLst>
        <pc:spChg chg="mod">
          <ac:chgData name="Ondřej Špetík" userId="9f031316-d7f0-4746-9b26-14e4a5ffd150" providerId="ADAL" clId="{D7F6C490-FC36-41B9-9DFE-4E975F826996}" dt="2020-10-13T20:56:04.995" v="19" actId="20577"/>
          <ac:spMkLst>
            <pc:docMk/>
            <pc:sldMk cId="3160540691" sldId="290"/>
            <ac:spMk id="5" creationId="{00000000-0000-0000-0000-000000000000}"/>
          </ac:spMkLst>
        </pc:spChg>
      </pc:sldChg>
      <pc:sldChg chg="modSp mod">
        <pc:chgData name="Ondřej Špetík" userId="9f031316-d7f0-4746-9b26-14e4a5ffd150" providerId="ADAL" clId="{D7F6C490-FC36-41B9-9DFE-4E975F826996}" dt="2020-10-13T20:59:20.133" v="28" actId="20577"/>
        <pc:sldMkLst>
          <pc:docMk/>
          <pc:sldMk cId="1700421658" sldId="291"/>
        </pc:sldMkLst>
        <pc:spChg chg="mod">
          <ac:chgData name="Ondřej Špetík" userId="9f031316-d7f0-4746-9b26-14e4a5ffd150" providerId="ADAL" clId="{D7F6C490-FC36-41B9-9DFE-4E975F826996}" dt="2020-10-13T20:58:19.832" v="20" actId="790"/>
          <ac:spMkLst>
            <pc:docMk/>
            <pc:sldMk cId="1700421658" sldId="291"/>
            <ac:spMk id="4" creationId="{00000000-0000-0000-0000-000000000000}"/>
          </ac:spMkLst>
        </pc:spChg>
        <pc:spChg chg="mod">
          <ac:chgData name="Ondřej Špetík" userId="9f031316-d7f0-4746-9b26-14e4a5ffd150" providerId="ADAL" clId="{D7F6C490-FC36-41B9-9DFE-4E975F826996}" dt="2020-10-13T20:59:20.133" v="28" actId="20577"/>
          <ac:spMkLst>
            <pc:docMk/>
            <pc:sldMk cId="1700421658" sldId="291"/>
            <ac:spMk id="5" creationId="{00000000-0000-0000-0000-000000000000}"/>
          </ac:spMkLst>
        </pc:spChg>
      </pc:sldChg>
      <pc:sldChg chg="modSp mod">
        <pc:chgData name="Ondřej Špetík" userId="9f031316-d7f0-4746-9b26-14e4a5ffd150" providerId="ADAL" clId="{D7F6C490-FC36-41B9-9DFE-4E975F826996}" dt="2020-10-13T21:34:28.105" v="41" actId="27636"/>
        <pc:sldMkLst>
          <pc:docMk/>
          <pc:sldMk cId="1427979956" sldId="292"/>
        </pc:sldMkLst>
        <pc:spChg chg="mod">
          <ac:chgData name="Ondřej Špetík" userId="9f031316-d7f0-4746-9b26-14e4a5ffd150" providerId="ADAL" clId="{D7F6C490-FC36-41B9-9DFE-4E975F826996}" dt="2020-10-13T21:33:19.116" v="30" actId="790"/>
          <ac:spMkLst>
            <pc:docMk/>
            <pc:sldMk cId="1427979956" sldId="292"/>
            <ac:spMk id="4" creationId="{00000000-0000-0000-0000-000000000000}"/>
          </ac:spMkLst>
        </pc:spChg>
        <pc:spChg chg="mod">
          <ac:chgData name="Ondřej Špetík" userId="9f031316-d7f0-4746-9b26-14e4a5ffd150" providerId="ADAL" clId="{D7F6C490-FC36-41B9-9DFE-4E975F826996}" dt="2020-10-13T21:34:28.105" v="41" actId="27636"/>
          <ac:spMkLst>
            <pc:docMk/>
            <pc:sldMk cId="1427979956" sldId="292"/>
            <ac:spMk id="5" creationId="{00000000-0000-0000-0000-000000000000}"/>
          </ac:spMkLst>
        </pc:spChg>
      </pc:sldChg>
      <pc:sldChg chg="modSp mod">
        <pc:chgData name="Ondřej Špetík" userId="9f031316-d7f0-4746-9b26-14e4a5ffd150" providerId="ADAL" clId="{D7F6C490-FC36-41B9-9DFE-4E975F826996}" dt="2020-10-13T21:33:45.990" v="32" actId="1076"/>
        <pc:sldMkLst>
          <pc:docMk/>
          <pc:sldMk cId="500525678" sldId="293"/>
        </pc:sldMkLst>
        <pc:picChg chg="mod">
          <ac:chgData name="Ondřej Špetík" userId="9f031316-d7f0-4746-9b26-14e4a5ffd150" providerId="ADAL" clId="{D7F6C490-FC36-41B9-9DFE-4E975F826996}" dt="2020-10-13T21:33:45.990" v="32" actId="1076"/>
          <ac:picMkLst>
            <pc:docMk/>
            <pc:sldMk cId="500525678" sldId="293"/>
            <ac:picMk id="6" creationId="{00000000-0000-0000-0000-000000000000}"/>
          </ac:picMkLst>
        </pc:picChg>
      </pc:sldChg>
    </pc:docChg>
  </pc:docChgLst>
  <pc:docChgLst>
    <pc:chgData name="Ondřej Špetík" userId="9f031316-d7f0-4746-9b26-14e4a5ffd150" providerId="ADAL" clId="{00EED6B1-27FD-4CF7-8CC1-BA2EC97E3E08}"/>
    <pc:docChg chg="undo redo custSel addSld delSld modSld sldOrd">
      <pc:chgData name="Ondřej Špetík" userId="9f031316-d7f0-4746-9b26-14e4a5ffd150" providerId="ADAL" clId="{00EED6B1-27FD-4CF7-8CC1-BA2EC97E3E08}" dt="2020-10-07T07:25:00.292" v="557" actId="47"/>
      <pc:docMkLst>
        <pc:docMk/>
      </pc:docMkLst>
      <pc:sldChg chg="addSp delSp modSp mod">
        <pc:chgData name="Ondřej Špetík" userId="9f031316-d7f0-4746-9b26-14e4a5ffd150" providerId="ADAL" clId="{00EED6B1-27FD-4CF7-8CC1-BA2EC97E3E08}" dt="2020-10-05T08:39:39.675" v="527" actId="790"/>
        <pc:sldMkLst>
          <pc:docMk/>
          <pc:sldMk cId="496339444" sldId="256"/>
        </pc:sldMkLst>
        <pc:spChg chg="mod">
          <ac:chgData name="Ondřej Špetík" userId="9f031316-d7f0-4746-9b26-14e4a5ffd150" providerId="ADAL" clId="{00EED6B1-27FD-4CF7-8CC1-BA2EC97E3E08}" dt="2020-10-05T08:39:39.675" v="527" actId="790"/>
          <ac:spMkLst>
            <pc:docMk/>
            <pc:sldMk cId="496339444" sldId="256"/>
            <ac:spMk id="2" creationId="{967E53E2-40C5-4557-B73C-452414400C9C}"/>
          </ac:spMkLst>
        </pc:spChg>
        <pc:spChg chg="mod">
          <ac:chgData name="Ondřej Špetík" userId="9f031316-d7f0-4746-9b26-14e4a5ffd150" providerId="ADAL" clId="{00EED6B1-27FD-4CF7-8CC1-BA2EC97E3E08}" dt="2020-10-05T07:39:57.512" v="0"/>
          <ac:spMkLst>
            <pc:docMk/>
            <pc:sldMk cId="496339444" sldId="256"/>
            <ac:spMk id="4" creationId="{6DC9F4E0-05AA-4653-896F-8F60FAC6A1F0}"/>
          </ac:spMkLst>
        </pc:spChg>
        <pc:spChg chg="mod">
          <ac:chgData name="Ondřej Špetík" userId="9f031316-d7f0-4746-9b26-14e4a5ffd150" providerId="ADAL" clId="{00EED6B1-27FD-4CF7-8CC1-BA2EC97E3E08}" dt="2020-10-05T07:40:01.802" v="1"/>
          <ac:spMkLst>
            <pc:docMk/>
            <pc:sldMk cId="496339444" sldId="256"/>
            <ac:spMk id="5" creationId="{260DAADA-3AAC-440E-8619-C235AF5867DC}"/>
          </ac:spMkLst>
        </pc:spChg>
        <pc:spChg chg="add del mod">
          <ac:chgData name="Ondřej Špetík" userId="9f031316-d7f0-4746-9b26-14e4a5ffd150" providerId="ADAL" clId="{00EED6B1-27FD-4CF7-8CC1-BA2EC97E3E08}" dt="2020-10-05T07:42:22.482" v="56" actId="478"/>
          <ac:spMkLst>
            <pc:docMk/>
            <pc:sldMk cId="496339444" sldId="256"/>
            <ac:spMk id="6" creationId="{9FDE4C53-16CA-4BE8-8501-09B904142D62}"/>
          </ac:spMkLst>
        </pc:spChg>
      </pc:sldChg>
      <pc:sldChg chg="modSp new mod ord">
        <pc:chgData name="Ondřej Špetík" userId="9f031316-d7f0-4746-9b26-14e4a5ffd150" providerId="ADAL" clId="{00EED6B1-27FD-4CF7-8CC1-BA2EC97E3E08}" dt="2020-10-05T09:43:36.313" v="539"/>
        <pc:sldMkLst>
          <pc:docMk/>
          <pc:sldMk cId="4119951041" sldId="257"/>
        </pc:sldMkLst>
        <pc:spChg chg="mod">
          <ac:chgData name="Ondřej Špetík" userId="9f031316-d7f0-4746-9b26-14e4a5ffd150" providerId="ADAL" clId="{00EED6B1-27FD-4CF7-8CC1-BA2EC97E3E08}" dt="2020-10-05T07:44:07.386" v="75"/>
          <ac:spMkLst>
            <pc:docMk/>
            <pc:sldMk cId="4119951041" sldId="257"/>
            <ac:spMk id="2" creationId="{A893AAEC-9B59-46BB-A264-D913377C3E13}"/>
          </ac:spMkLst>
        </pc:spChg>
        <pc:spChg chg="mod">
          <ac:chgData name="Ondřej Špetík" userId="9f031316-d7f0-4746-9b26-14e4a5ffd150" providerId="ADAL" clId="{00EED6B1-27FD-4CF7-8CC1-BA2EC97E3E08}" dt="2020-10-05T07:40:16.954" v="3"/>
          <ac:spMkLst>
            <pc:docMk/>
            <pc:sldMk cId="4119951041" sldId="257"/>
            <ac:spMk id="4" creationId="{CD1D2734-F4F7-4C66-B8DC-589978997E7D}"/>
          </ac:spMkLst>
        </pc:spChg>
        <pc:spChg chg="mod">
          <ac:chgData name="Ondřej Špetík" userId="9f031316-d7f0-4746-9b26-14e4a5ffd150" providerId="ADAL" clId="{00EED6B1-27FD-4CF7-8CC1-BA2EC97E3E08}" dt="2020-10-05T07:44:33.590" v="83" actId="20577"/>
          <ac:spMkLst>
            <pc:docMk/>
            <pc:sldMk cId="4119951041" sldId="257"/>
            <ac:spMk id="5" creationId="{62AF6DBC-10BB-430A-9E6D-11F42A1936E7}"/>
          </ac:spMkLst>
        </pc:spChg>
      </pc:sldChg>
      <pc:sldChg chg="modSp new mod">
        <pc:chgData name="Ondřej Špetík" userId="9f031316-d7f0-4746-9b26-14e4a5ffd150" providerId="ADAL" clId="{00EED6B1-27FD-4CF7-8CC1-BA2EC97E3E08}" dt="2020-10-05T07:45:30.567" v="94" actId="20577"/>
        <pc:sldMkLst>
          <pc:docMk/>
          <pc:sldMk cId="1482429749" sldId="258"/>
        </pc:sldMkLst>
        <pc:spChg chg="mod">
          <ac:chgData name="Ondřej Špetík" userId="9f031316-d7f0-4746-9b26-14e4a5ffd150" providerId="ADAL" clId="{00EED6B1-27FD-4CF7-8CC1-BA2EC97E3E08}" dt="2020-10-05T07:45:19.793" v="92"/>
          <ac:spMkLst>
            <pc:docMk/>
            <pc:sldMk cId="1482429749" sldId="258"/>
            <ac:spMk id="2" creationId="{19B4FC5A-CCA7-4AD7-91CE-8BF428583772}"/>
          </ac:spMkLst>
        </pc:spChg>
        <pc:spChg chg="mod">
          <ac:chgData name="Ondřej Špetík" userId="9f031316-d7f0-4746-9b26-14e4a5ffd150" providerId="ADAL" clId="{00EED6B1-27FD-4CF7-8CC1-BA2EC97E3E08}" dt="2020-10-05T07:44:47.400" v="85"/>
          <ac:spMkLst>
            <pc:docMk/>
            <pc:sldMk cId="1482429749" sldId="258"/>
            <ac:spMk id="4" creationId="{BB379E63-03D2-4DE9-8B0D-9D220A2C9116}"/>
          </ac:spMkLst>
        </pc:spChg>
        <pc:spChg chg="mod">
          <ac:chgData name="Ondřej Špetík" userId="9f031316-d7f0-4746-9b26-14e4a5ffd150" providerId="ADAL" clId="{00EED6B1-27FD-4CF7-8CC1-BA2EC97E3E08}" dt="2020-10-05T07:45:30.567" v="94" actId="20577"/>
          <ac:spMkLst>
            <pc:docMk/>
            <pc:sldMk cId="1482429749" sldId="258"/>
            <ac:spMk id="5" creationId="{A0B85264-31B3-437E-86FC-B858954BB253}"/>
          </ac:spMkLst>
        </pc:spChg>
      </pc:sldChg>
      <pc:sldChg chg="addSp delSp modSp new mod">
        <pc:chgData name="Ondřej Špetík" userId="9f031316-d7f0-4746-9b26-14e4a5ffd150" providerId="ADAL" clId="{00EED6B1-27FD-4CF7-8CC1-BA2EC97E3E08}" dt="2020-10-05T07:54:00.545" v="177" actId="20577"/>
        <pc:sldMkLst>
          <pc:docMk/>
          <pc:sldMk cId="3632481602" sldId="259"/>
        </pc:sldMkLst>
        <pc:spChg chg="mod">
          <ac:chgData name="Ondřej Špetík" userId="9f031316-d7f0-4746-9b26-14e4a5ffd150" providerId="ADAL" clId="{00EED6B1-27FD-4CF7-8CC1-BA2EC97E3E08}" dt="2020-10-05T07:54:00.545" v="177" actId="20577"/>
          <ac:spMkLst>
            <pc:docMk/>
            <pc:sldMk cId="3632481602" sldId="259"/>
            <ac:spMk id="2" creationId="{025304EB-1164-44DB-83F7-A170125ACC5E}"/>
          </ac:spMkLst>
        </pc:spChg>
        <pc:spChg chg="mod">
          <ac:chgData name="Ondřej Špetík" userId="9f031316-d7f0-4746-9b26-14e4a5ffd150" providerId="ADAL" clId="{00EED6B1-27FD-4CF7-8CC1-BA2EC97E3E08}" dt="2020-10-05T07:49:10.418" v="110" actId="790"/>
          <ac:spMkLst>
            <pc:docMk/>
            <pc:sldMk cId="3632481602" sldId="259"/>
            <ac:spMk id="4" creationId="{DBF09B6A-1322-436C-B59C-AD010360A5D2}"/>
          </ac:spMkLst>
        </pc:spChg>
        <pc:spChg chg="del">
          <ac:chgData name="Ondřej Špetík" userId="9f031316-d7f0-4746-9b26-14e4a5ffd150" providerId="ADAL" clId="{00EED6B1-27FD-4CF7-8CC1-BA2EC97E3E08}" dt="2020-10-05T07:46:20.973" v="96"/>
          <ac:spMkLst>
            <pc:docMk/>
            <pc:sldMk cId="3632481602" sldId="259"/>
            <ac:spMk id="5" creationId="{A944C3E0-56A0-4B83-AE48-03B93E185A53}"/>
          </ac:spMkLst>
        </pc:spChg>
        <pc:spChg chg="add mod">
          <ac:chgData name="Ondřej Špetík" userId="9f031316-d7f0-4746-9b26-14e4a5ffd150" providerId="ADAL" clId="{00EED6B1-27FD-4CF7-8CC1-BA2EC97E3E08}" dt="2020-10-05T07:50:32.543" v="121" actId="20577"/>
          <ac:spMkLst>
            <pc:docMk/>
            <pc:sldMk cId="3632481602" sldId="259"/>
            <ac:spMk id="7" creationId="{BA9D799C-CED0-4525-A489-43DAC771E85F}"/>
          </ac:spMkLst>
        </pc:spChg>
        <pc:picChg chg="add mod">
          <ac:chgData name="Ondřej Špetík" userId="9f031316-d7f0-4746-9b26-14e4a5ffd150" providerId="ADAL" clId="{00EED6B1-27FD-4CF7-8CC1-BA2EC97E3E08}" dt="2020-10-05T07:46:33.529" v="100" actId="1076"/>
          <ac:picMkLst>
            <pc:docMk/>
            <pc:sldMk cId="3632481602" sldId="259"/>
            <ac:picMk id="6" creationId="{DF05AABE-07D3-4DF9-9B73-61EFC0E97093}"/>
          </ac:picMkLst>
        </pc:picChg>
      </pc:sldChg>
      <pc:sldChg chg="modSp new mod">
        <pc:chgData name="Ondřej Špetík" userId="9f031316-d7f0-4746-9b26-14e4a5ffd150" providerId="ADAL" clId="{00EED6B1-27FD-4CF7-8CC1-BA2EC97E3E08}" dt="2020-10-05T07:54:26.202" v="181" actId="790"/>
        <pc:sldMkLst>
          <pc:docMk/>
          <pc:sldMk cId="2221788161" sldId="260"/>
        </pc:sldMkLst>
        <pc:spChg chg="mod">
          <ac:chgData name="Ondřej Špetík" userId="9f031316-d7f0-4746-9b26-14e4a5ffd150" providerId="ADAL" clId="{00EED6B1-27FD-4CF7-8CC1-BA2EC97E3E08}" dt="2020-10-05T07:54:05.528" v="178"/>
          <ac:spMkLst>
            <pc:docMk/>
            <pc:sldMk cId="2221788161" sldId="260"/>
            <ac:spMk id="2" creationId="{4B908931-C065-4365-B5E9-7D7EFB41B176}"/>
          </ac:spMkLst>
        </pc:spChg>
        <pc:spChg chg="mod">
          <ac:chgData name="Ondřej Špetík" userId="9f031316-d7f0-4746-9b26-14e4a5ffd150" providerId="ADAL" clId="{00EED6B1-27FD-4CF7-8CC1-BA2EC97E3E08}" dt="2020-10-05T07:51:11.248" v="123"/>
          <ac:spMkLst>
            <pc:docMk/>
            <pc:sldMk cId="2221788161" sldId="260"/>
            <ac:spMk id="4" creationId="{F4396B1B-FE45-4D20-9DC1-39AA89D4CAFA}"/>
          </ac:spMkLst>
        </pc:spChg>
        <pc:spChg chg="mod">
          <ac:chgData name="Ondřej Špetík" userId="9f031316-d7f0-4746-9b26-14e4a5ffd150" providerId="ADAL" clId="{00EED6B1-27FD-4CF7-8CC1-BA2EC97E3E08}" dt="2020-10-05T07:54:26.202" v="181" actId="790"/>
          <ac:spMkLst>
            <pc:docMk/>
            <pc:sldMk cId="2221788161" sldId="260"/>
            <ac:spMk id="5" creationId="{31752DC1-70C5-4CFF-98B8-9C8A9A5574FC}"/>
          </ac:spMkLst>
        </pc:spChg>
      </pc:sldChg>
      <pc:sldChg chg="modSp new mod">
        <pc:chgData name="Ondřej Špetík" userId="9f031316-d7f0-4746-9b26-14e4a5ffd150" providerId="ADAL" clId="{00EED6B1-27FD-4CF7-8CC1-BA2EC97E3E08}" dt="2020-10-05T08:40:02.744" v="530" actId="2"/>
        <pc:sldMkLst>
          <pc:docMk/>
          <pc:sldMk cId="630589927" sldId="261"/>
        </pc:sldMkLst>
        <pc:spChg chg="mod">
          <ac:chgData name="Ondřej Špetík" userId="9f031316-d7f0-4746-9b26-14e4a5ffd150" providerId="ADAL" clId="{00EED6B1-27FD-4CF7-8CC1-BA2EC97E3E08}" dt="2020-10-05T07:57:50.902" v="205"/>
          <ac:spMkLst>
            <pc:docMk/>
            <pc:sldMk cId="630589927" sldId="261"/>
            <ac:spMk id="2" creationId="{E36B85A8-FAF8-45DF-962D-E64D41CB9F41}"/>
          </ac:spMkLst>
        </pc:spChg>
        <pc:spChg chg="mod">
          <ac:chgData name="Ondřej Špetík" userId="9f031316-d7f0-4746-9b26-14e4a5ffd150" providerId="ADAL" clId="{00EED6B1-27FD-4CF7-8CC1-BA2EC97E3E08}" dt="2020-10-05T07:57:05.884" v="186" actId="20577"/>
          <ac:spMkLst>
            <pc:docMk/>
            <pc:sldMk cId="630589927" sldId="261"/>
            <ac:spMk id="4" creationId="{83B5E4FD-DBBC-4A44-9011-046F46BE9E54}"/>
          </ac:spMkLst>
        </pc:spChg>
        <pc:spChg chg="mod">
          <ac:chgData name="Ondřej Špetík" userId="9f031316-d7f0-4746-9b26-14e4a5ffd150" providerId="ADAL" clId="{00EED6B1-27FD-4CF7-8CC1-BA2EC97E3E08}" dt="2020-10-05T08:40:02.744" v="530" actId="2"/>
          <ac:spMkLst>
            <pc:docMk/>
            <pc:sldMk cId="630589927" sldId="261"/>
            <ac:spMk id="5" creationId="{FA06C428-3BF0-42DF-B967-CA24E5C2C648}"/>
          </ac:spMkLst>
        </pc:spChg>
      </pc:sldChg>
      <pc:sldChg chg="modSp new mod addCm delCm">
        <pc:chgData name="Ondřej Špetík" userId="9f031316-d7f0-4746-9b26-14e4a5ffd150" providerId="ADAL" clId="{00EED6B1-27FD-4CF7-8CC1-BA2EC97E3E08}" dt="2020-10-05T08:07:17.767" v="253"/>
        <pc:sldMkLst>
          <pc:docMk/>
          <pc:sldMk cId="1866064342" sldId="262"/>
        </pc:sldMkLst>
        <pc:spChg chg="mod">
          <ac:chgData name="Ondřej Špetík" userId="9f031316-d7f0-4746-9b26-14e4a5ffd150" providerId="ADAL" clId="{00EED6B1-27FD-4CF7-8CC1-BA2EC97E3E08}" dt="2020-10-05T07:58:17.437" v="209"/>
          <ac:spMkLst>
            <pc:docMk/>
            <pc:sldMk cId="1866064342" sldId="262"/>
            <ac:spMk id="2" creationId="{8FCD8EB8-9A01-40D1-A49B-4BE3A605C3D3}"/>
          </ac:spMkLst>
        </pc:spChg>
        <pc:spChg chg="mod">
          <ac:chgData name="Ondřej Špetík" userId="9f031316-d7f0-4746-9b26-14e4a5ffd150" providerId="ADAL" clId="{00EED6B1-27FD-4CF7-8CC1-BA2EC97E3E08}" dt="2020-10-05T08:07:17.767" v="253"/>
          <ac:spMkLst>
            <pc:docMk/>
            <pc:sldMk cId="1866064342" sldId="262"/>
            <ac:spMk id="4" creationId="{BE35B0E4-BAF2-42A6-A4D6-3E5A481D5899}"/>
          </ac:spMkLst>
        </pc:spChg>
        <pc:spChg chg="mod">
          <ac:chgData name="Ondřej Špetík" userId="9f031316-d7f0-4746-9b26-14e4a5ffd150" providerId="ADAL" clId="{00EED6B1-27FD-4CF7-8CC1-BA2EC97E3E08}" dt="2020-10-05T07:59:53.718" v="250" actId="20577"/>
          <ac:spMkLst>
            <pc:docMk/>
            <pc:sldMk cId="1866064342" sldId="262"/>
            <ac:spMk id="5" creationId="{3DA70AE1-DCD5-49C5-AC44-194713B4D0C4}"/>
          </ac:spMkLst>
        </pc:spChg>
      </pc:sldChg>
      <pc:sldChg chg="modSp add mod">
        <pc:chgData name="Ondřej Špetík" userId="9f031316-d7f0-4746-9b26-14e4a5ffd150" providerId="ADAL" clId="{00EED6B1-27FD-4CF7-8CC1-BA2EC97E3E08}" dt="2020-10-05T08:16:14.299" v="349" actId="123"/>
        <pc:sldMkLst>
          <pc:docMk/>
          <pc:sldMk cId="942571642" sldId="263"/>
        </pc:sldMkLst>
        <pc:spChg chg="mod">
          <ac:chgData name="Ondřej Špetík" userId="9f031316-d7f0-4746-9b26-14e4a5ffd150" providerId="ADAL" clId="{00EED6B1-27FD-4CF7-8CC1-BA2EC97E3E08}" dt="2020-10-05T08:15:54.356" v="347"/>
          <ac:spMkLst>
            <pc:docMk/>
            <pc:sldMk cId="942571642" sldId="263"/>
            <ac:spMk id="4" creationId="{BE35B0E4-BAF2-42A6-A4D6-3E5A481D5899}"/>
          </ac:spMkLst>
        </pc:spChg>
        <pc:spChg chg="mod">
          <ac:chgData name="Ondřej Špetík" userId="9f031316-d7f0-4746-9b26-14e4a5ffd150" providerId="ADAL" clId="{00EED6B1-27FD-4CF7-8CC1-BA2EC97E3E08}" dt="2020-10-05T08:16:14.299" v="349" actId="123"/>
          <ac:spMkLst>
            <pc:docMk/>
            <pc:sldMk cId="942571642" sldId="263"/>
            <ac:spMk id="5" creationId="{3DA70AE1-DCD5-49C5-AC44-194713B4D0C4}"/>
          </ac:spMkLst>
        </pc:spChg>
      </pc:sldChg>
      <pc:sldChg chg="modSp add mod">
        <pc:chgData name="Ondřej Špetík" userId="9f031316-d7f0-4746-9b26-14e4a5ffd150" providerId="ADAL" clId="{00EED6B1-27FD-4CF7-8CC1-BA2EC97E3E08}" dt="2020-10-05T08:07:59.566" v="268" actId="27636"/>
        <pc:sldMkLst>
          <pc:docMk/>
          <pc:sldMk cId="1258815880" sldId="264"/>
        </pc:sldMkLst>
        <pc:spChg chg="mod">
          <ac:chgData name="Ondřej Špetík" userId="9f031316-d7f0-4746-9b26-14e4a5ffd150" providerId="ADAL" clId="{00EED6B1-27FD-4CF7-8CC1-BA2EC97E3E08}" dt="2020-10-05T08:07:31.409" v="255"/>
          <ac:spMkLst>
            <pc:docMk/>
            <pc:sldMk cId="1258815880" sldId="264"/>
            <ac:spMk id="4" creationId="{BE35B0E4-BAF2-42A6-A4D6-3E5A481D5899}"/>
          </ac:spMkLst>
        </pc:spChg>
        <pc:spChg chg="mod">
          <ac:chgData name="Ondřej Špetík" userId="9f031316-d7f0-4746-9b26-14e4a5ffd150" providerId="ADAL" clId="{00EED6B1-27FD-4CF7-8CC1-BA2EC97E3E08}" dt="2020-10-05T08:07:59.566" v="268" actId="27636"/>
          <ac:spMkLst>
            <pc:docMk/>
            <pc:sldMk cId="1258815880" sldId="264"/>
            <ac:spMk id="5" creationId="{3DA70AE1-DCD5-49C5-AC44-194713B4D0C4}"/>
          </ac:spMkLst>
        </pc:spChg>
      </pc:sldChg>
      <pc:sldChg chg="addSp delSp modSp add mod">
        <pc:chgData name="Ondřej Špetík" userId="9f031316-d7f0-4746-9b26-14e4a5ffd150" providerId="ADAL" clId="{00EED6B1-27FD-4CF7-8CC1-BA2EC97E3E08}" dt="2020-10-05T08:08:50.183" v="272" actId="14100"/>
        <pc:sldMkLst>
          <pc:docMk/>
          <pc:sldMk cId="861540341" sldId="265"/>
        </pc:sldMkLst>
        <pc:spChg chg="mod">
          <ac:chgData name="Ondřej Špetík" userId="9f031316-d7f0-4746-9b26-14e4a5ffd150" providerId="ADAL" clId="{00EED6B1-27FD-4CF7-8CC1-BA2EC97E3E08}" dt="2020-10-05T08:08:32.202" v="270"/>
          <ac:spMkLst>
            <pc:docMk/>
            <pc:sldMk cId="861540341" sldId="265"/>
            <ac:spMk id="4" creationId="{BE35B0E4-BAF2-42A6-A4D6-3E5A481D5899}"/>
          </ac:spMkLst>
        </pc:spChg>
        <pc:spChg chg="del">
          <ac:chgData name="Ondřej Špetík" userId="9f031316-d7f0-4746-9b26-14e4a5ffd150" providerId="ADAL" clId="{00EED6B1-27FD-4CF7-8CC1-BA2EC97E3E08}" dt="2020-10-05T08:08:44.212" v="271"/>
          <ac:spMkLst>
            <pc:docMk/>
            <pc:sldMk cId="861540341" sldId="265"/>
            <ac:spMk id="5" creationId="{3DA70AE1-DCD5-49C5-AC44-194713B4D0C4}"/>
          </ac:spMkLst>
        </pc:spChg>
        <pc:picChg chg="add mod">
          <ac:chgData name="Ondřej Špetík" userId="9f031316-d7f0-4746-9b26-14e4a5ffd150" providerId="ADAL" clId="{00EED6B1-27FD-4CF7-8CC1-BA2EC97E3E08}" dt="2020-10-05T08:08:50.183" v="272" actId="14100"/>
          <ac:picMkLst>
            <pc:docMk/>
            <pc:sldMk cId="861540341" sldId="265"/>
            <ac:picMk id="6" creationId="{D309275C-4EDF-474D-BD07-0302AF606743}"/>
          </ac:picMkLst>
        </pc:picChg>
      </pc:sldChg>
      <pc:sldChg chg="modSp add mod">
        <pc:chgData name="Ondřej Špetík" userId="9f031316-d7f0-4746-9b26-14e4a5ffd150" providerId="ADAL" clId="{00EED6B1-27FD-4CF7-8CC1-BA2EC97E3E08}" dt="2020-10-05T08:09:41.508" v="279" actId="114"/>
        <pc:sldMkLst>
          <pc:docMk/>
          <pc:sldMk cId="3803614962" sldId="266"/>
        </pc:sldMkLst>
        <pc:spChg chg="mod">
          <ac:chgData name="Ondřej Špetík" userId="9f031316-d7f0-4746-9b26-14e4a5ffd150" providerId="ADAL" clId="{00EED6B1-27FD-4CF7-8CC1-BA2EC97E3E08}" dt="2020-10-05T08:09:14.927" v="275"/>
          <ac:spMkLst>
            <pc:docMk/>
            <pc:sldMk cId="3803614962" sldId="266"/>
            <ac:spMk id="4" creationId="{BE35B0E4-BAF2-42A6-A4D6-3E5A481D5899}"/>
          </ac:spMkLst>
        </pc:spChg>
        <pc:spChg chg="mod">
          <ac:chgData name="Ondřej Špetík" userId="9f031316-d7f0-4746-9b26-14e4a5ffd150" providerId="ADAL" clId="{00EED6B1-27FD-4CF7-8CC1-BA2EC97E3E08}" dt="2020-10-05T08:09:41.508" v="279" actId="114"/>
          <ac:spMkLst>
            <pc:docMk/>
            <pc:sldMk cId="3803614962" sldId="266"/>
            <ac:spMk id="5" creationId="{3DA70AE1-DCD5-49C5-AC44-194713B4D0C4}"/>
          </ac:spMkLst>
        </pc:spChg>
      </pc:sldChg>
      <pc:sldChg chg="modSp add mod">
        <pc:chgData name="Ondřej Špetík" userId="9f031316-d7f0-4746-9b26-14e4a5ffd150" providerId="ADAL" clId="{00EED6B1-27FD-4CF7-8CC1-BA2EC97E3E08}" dt="2020-10-05T08:40:04.723" v="531" actId="2"/>
        <pc:sldMkLst>
          <pc:docMk/>
          <pc:sldMk cId="3218601235" sldId="267"/>
        </pc:sldMkLst>
        <pc:spChg chg="mod">
          <ac:chgData name="Ondřej Špetík" userId="9f031316-d7f0-4746-9b26-14e4a5ffd150" providerId="ADAL" clId="{00EED6B1-27FD-4CF7-8CC1-BA2EC97E3E08}" dt="2020-10-05T08:12:07.932" v="299"/>
          <ac:spMkLst>
            <pc:docMk/>
            <pc:sldMk cId="3218601235" sldId="267"/>
            <ac:spMk id="4" creationId="{BE35B0E4-BAF2-42A6-A4D6-3E5A481D5899}"/>
          </ac:spMkLst>
        </pc:spChg>
        <pc:spChg chg="mod">
          <ac:chgData name="Ondřej Špetík" userId="9f031316-d7f0-4746-9b26-14e4a5ffd150" providerId="ADAL" clId="{00EED6B1-27FD-4CF7-8CC1-BA2EC97E3E08}" dt="2020-10-05T08:40:04.723" v="531" actId="2"/>
          <ac:spMkLst>
            <pc:docMk/>
            <pc:sldMk cId="3218601235" sldId="267"/>
            <ac:spMk id="5" creationId="{3DA70AE1-DCD5-49C5-AC44-194713B4D0C4}"/>
          </ac:spMkLst>
        </pc:spChg>
      </pc:sldChg>
      <pc:sldChg chg="modSp add mod">
        <pc:chgData name="Ondřej Špetík" userId="9f031316-d7f0-4746-9b26-14e4a5ffd150" providerId="ADAL" clId="{00EED6B1-27FD-4CF7-8CC1-BA2EC97E3E08}" dt="2020-10-05T08:10:57.310" v="296" actId="27636"/>
        <pc:sldMkLst>
          <pc:docMk/>
          <pc:sldMk cId="719227168" sldId="268"/>
        </pc:sldMkLst>
        <pc:spChg chg="mod">
          <ac:chgData name="Ondřej Špetík" userId="9f031316-d7f0-4746-9b26-14e4a5ffd150" providerId="ADAL" clId="{00EED6B1-27FD-4CF7-8CC1-BA2EC97E3E08}" dt="2020-10-05T08:10:14.857" v="280"/>
          <ac:spMkLst>
            <pc:docMk/>
            <pc:sldMk cId="719227168" sldId="268"/>
            <ac:spMk id="4" creationId="{BE35B0E4-BAF2-42A6-A4D6-3E5A481D5899}"/>
          </ac:spMkLst>
        </pc:spChg>
        <pc:spChg chg="mod">
          <ac:chgData name="Ondřej Špetík" userId="9f031316-d7f0-4746-9b26-14e4a5ffd150" providerId="ADAL" clId="{00EED6B1-27FD-4CF7-8CC1-BA2EC97E3E08}" dt="2020-10-05T08:10:57.310" v="296" actId="27636"/>
          <ac:spMkLst>
            <pc:docMk/>
            <pc:sldMk cId="719227168" sldId="268"/>
            <ac:spMk id="5" creationId="{3DA70AE1-DCD5-49C5-AC44-194713B4D0C4}"/>
          </ac:spMkLst>
        </pc:spChg>
      </pc:sldChg>
      <pc:sldChg chg="addSp delSp modSp add mod">
        <pc:chgData name="Ondřej Špetík" userId="9f031316-d7f0-4746-9b26-14e4a5ffd150" providerId="ADAL" clId="{00EED6B1-27FD-4CF7-8CC1-BA2EC97E3E08}" dt="2020-10-05T08:15:50.605" v="346" actId="20577"/>
        <pc:sldMkLst>
          <pc:docMk/>
          <pc:sldMk cId="1825180017" sldId="269"/>
        </pc:sldMkLst>
        <pc:spChg chg="mod">
          <ac:chgData name="Ondřej Špetík" userId="9f031316-d7f0-4746-9b26-14e4a5ffd150" providerId="ADAL" clId="{00EED6B1-27FD-4CF7-8CC1-BA2EC97E3E08}" dt="2020-10-05T08:15:50.605" v="346" actId="20577"/>
          <ac:spMkLst>
            <pc:docMk/>
            <pc:sldMk cId="1825180017" sldId="269"/>
            <ac:spMk id="4" creationId="{BE35B0E4-BAF2-42A6-A4D6-3E5A481D5899}"/>
          </ac:spMkLst>
        </pc:spChg>
        <pc:spChg chg="del mod">
          <ac:chgData name="Ondřej Špetík" userId="9f031316-d7f0-4746-9b26-14e4a5ffd150" providerId="ADAL" clId="{00EED6B1-27FD-4CF7-8CC1-BA2EC97E3E08}" dt="2020-10-05T08:15:19.606" v="340"/>
          <ac:spMkLst>
            <pc:docMk/>
            <pc:sldMk cId="1825180017" sldId="269"/>
            <ac:spMk id="5" creationId="{3DA70AE1-DCD5-49C5-AC44-194713B4D0C4}"/>
          </ac:spMkLst>
        </pc:spChg>
        <pc:picChg chg="add mod">
          <ac:chgData name="Ondřej Špetík" userId="9f031316-d7f0-4746-9b26-14e4a5ffd150" providerId="ADAL" clId="{00EED6B1-27FD-4CF7-8CC1-BA2EC97E3E08}" dt="2020-10-05T08:15:21.131" v="341" actId="1076"/>
          <ac:picMkLst>
            <pc:docMk/>
            <pc:sldMk cId="1825180017" sldId="269"/>
            <ac:picMk id="6" creationId="{C7FAEB2E-15DA-4369-A9E8-B98571D625E7}"/>
          </ac:picMkLst>
        </pc:picChg>
      </pc:sldChg>
      <pc:sldChg chg="addSp delSp modSp add mod ord">
        <pc:chgData name="Ondřej Špetík" userId="9f031316-d7f0-4746-9b26-14e4a5ffd150" providerId="ADAL" clId="{00EED6B1-27FD-4CF7-8CC1-BA2EC97E3E08}" dt="2020-10-05T08:20:06.020" v="397" actId="14100"/>
        <pc:sldMkLst>
          <pc:docMk/>
          <pc:sldMk cId="696290125" sldId="270"/>
        </pc:sldMkLst>
        <pc:spChg chg="mod">
          <ac:chgData name="Ondřej Špetík" userId="9f031316-d7f0-4746-9b26-14e4a5ffd150" providerId="ADAL" clId="{00EED6B1-27FD-4CF7-8CC1-BA2EC97E3E08}" dt="2020-10-05T08:19:23.520" v="381" actId="1076"/>
          <ac:spMkLst>
            <pc:docMk/>
            <pc:sldMk cId="696290125" sldId="270"/>
            <ac:spMk id="2" creationId="{8FCD8EB8-9A01-40D1-A49B-4BE3A605C3D3}"/>
          </ac:spMkLst>
        </pc:spChg>
        <pc:spChg chg="mod">
          <ac:chgData name="Ondřej Špetík" userId="9f031316-d7f0-4746-9b26-14e4a5ffd150" providerId="ADAL" clId="{00EED6B1-27FD-4CF7-8CC1-BA2EC97E3E08}" dt="2020-10-05T08:17:23.961" v="359"/>
          <ac:spMkLst>
            <pc:docMk/>
            <pc:sldMk cId="696290125" sldId="270"/>
            <ac:spMk id="4" creationId="{BE35B0E4-BAF2-42A6-A4D6-3E5A481D5899}"/>
          </ac:spMkLst>
        </pc:spChg>
        <pc:spChg chg="del">
          <ac:chgData name="Ondřej Špetík" userId="9f031316-d7f0-4746-9b26-14e4a5ffd150" providerId="ADAL" clId="{00EED6B1-27FD-4CF7-8CC1-BA2EC97E3E08}" dt="2020-10-05T08:17:28.747" v="360"/>
          <ac:spMkLst>
            <pc:docMk/>
            <pc:sldMk cId="696290125" sldId="270"/>
            <ac:spMk id="5" creationId="{3DA70AE1-DCD5-49C5-AC44-194713B4D0C4}"/>
          </ac:spMkLst>
        </pc:spChg>
        <pc:spChg chg="add del mod">
          <ac:chgData name="Ondřej Špetík" userId="9f031316-d7f0-4746-9b26-14e4a5ffd150" providerId="ADAL" clId="{00EED6B1-27FD-4CF7-8CC1-BA2EC97E3E08}" dt="2020-10-05T08:19:41.620" v="390" actId="478"/>
          <ac:spMkLst>
            <pc:docMk/>
            <pc:sldMk cId="696290125" sldId="270"/>
            <ac:spMk id="7" creationId="{DB213AFF-4E1C-4986-A536-010EB2AB519D}"/>
          </ac:spMkLst>
        </pc:spChg>
        <pc:spChg chg="add mod">
          <ac:chgData name="Ondřej Špetík" userId="9f031316-d7f0-4746-9b26-14e4a5ffd150" providerId="ADAL" clId="{00EED6B1-27FD-4CF7-8CC1-BA2EC97E3E08}" dt="2020-10-05T08:20:06.020" v="397" actId="14100"/>
          <ac:spMkLst>
            <pc:docMk/>
            <pc:sldMk cId="696290125" sldId="270"/>
            <ac:spMk id="8" creationId="{DD986FD5-F666-4832-96E4-E3A11516F155}"/>
          </ac:spMkLst>
        </pc:spChg>
        <pc:picChg chg="add mod">
          <ac:chgData name="Ondřej Špetík" userId="9f031316-d7f0-4746-9b26-14e4a5ffd150" providerId="ADAL" clId="{00EED6B1-27FD-4CF7-8CC1-BA2EC97E3E08}" dt="2020-10-05T08:19:59.565" v="396" actId="1076"/>
          <ac:picMkLst>
            <pc:docMk/>
            <pc:sldMk cId="696290125" sldId="270"/>
            <ac:picMk id="6" creationId="{EF0B9023-065A-46C3-B74D-89E2EA86CAAC}"/>
          </ac:picMkLst>
        </pc:picChg>
      </pc:sldChg>
      <pc:sldChg chg="addSp delSp modSp add mod">
        <pc:chgData name="Ondřej Špetík" userId="9f031316-d7f0-4746-9b26-14e4a5ffd150" providerId="ADAL" clId="{00EED6B1-27FD-4CF7-8CC1-BA2EC97E3E08}" dt="2020-10-05T08:16:56.767" v="354" actId="1076"/>
        <pc:sldMkLst>
          <pc:docMk/>
          <pc:sldMk cId="587892861" sldId="271"/>
        </pc:sldMkLst>
        <pc:spChg chg="mod">
          <ac:chgData name="Ondřej Špetík" userId="9f031316-d7f0-4746-9b26-14e4a5ffd150" providerId="ADAL" clId="{00EED6B1-27FD-4CF7-8CC1-BA2EC97E3E08}" dt="2020-10-05T08:16:41.264" v="351"/>
          <ac:spMkLst>
            <pc:docMk/>
            <pc:sldMk cId="587892861" sldId="271"/>
            <ac:spMk id="4" creationId="{BE35B0E4-BAF2-42A6-A4D6-3E5A481D5899}"/>
          </ac:spMkLst>
        </pc:spChg>
        <pc:spChg chg="del">
          <ac:chgData name="Ondřej Špetík" userId="9f031316-d7f0-4746-9b26-14e4a5ffd150" providerId="ADAL" clId="{00EED6B1-27FD-4CF7-8CC1-BA2EC97E3E08}" dt="2020-10-05T08:16:51.404" v="352"/>
          <ac:spMkLst>
            <pc:docMk/>
            <pc:sldMk cId="587892861" sldId="271"/>
            <ac:spMk id="5" creationId="{3DA70AE1-DCD5-49C5-AC44-194713B4D0C4}"/>
          </ac:spMkLst>
        </pc:spChg>
        <pc:picChg chg="add mod">
          <ac:chgData name="Ondřej Špetík" userId="9f031316-d7f0-4746-9b26-14e4a5ffd150" providerId="ADAL" clId="{00EED6B1-27FD-4CF7-8CC1-BA2EC97E3E08}" dt="2020-10-05T08:16:56.767" v="354" actId="1076"/>
          <ac:picMkLst>
            <pc:docMk/>
            <pc:sldMk cId="587892861" sldId="271"/>
            <ac:picMk id="6" creationId="{8842D5F6-7684-44F9-BBB8-336A48848323}"/>
          </ac:picMkLst>
        </pc:picChg>
      </pc:sldChg>
      <pc:sldChg chg="modSp add mod">
        <pc:chgData name="Ondřej Špetík" userId="9f031316-d7f0-4746-9b26-14e4a5ffd150" providerId="ADAL" clId="{00EED6B1-27FD-4CF7-8CC1-BA2EC97E3E08}" dt="2020-10-07T06:51:11.412" v="555" actId="27636"/>
        <pc:sldMkLst>
          <pc:docMk/>
          <pc:sldMk cId="1938174277" sldId="272"/>
        </pc:sldMkLst>
        <pc:spChg chg="mod">
          <ac:chgData name="Ondřej Špetík" userId="9f031316-d7f0-4746-9b26-14e4a5ffd150" providerId="ADAL" clId="{00EED6B1-27FD-4CF7-8CC1-BA2EC97E3E08}" dt="2020-10-05T08:23:40.568" v="474"/>
          <ac:spMkLst>
            <pc:docMk/>
            <pc:sldMk cId="1938174277" sldId="272"/>
            <ac:spMk id="4" creationId="{BE35B0E4-BAF2-42A6-A4D6-3E5A481D5899}"/>
          </ac:spMkLst>
        </pc:spChg>
        <pc:spChg chg="mod">
          <ac:chgData name="Ondřej Špetík" userId="9f031316-d7f0-4746-9b26-14e4a5ffd150" providerId="ADAL" clId="{00EED6B1-27FD-4CF7-8CC1-BA2EC97E3E08}" dt="2020-10-07T06:51:11.412" v="555" actId="27636"/>
          <ac:spMkLst>
            <pc:docMk/>
            <pc:sldMk cId="1938174277" sldId="272"/>
            <ac:spMk id="5" creationId="{3DA70AE1-DCD5-49C5-AC44-194713B4D0C4}"/>
          </ac:spMkLst>
        </pc:spChg>
      </pc:sldChg>
      <pc:sldChg chg="addSp modSp add mod ord">
        <pc:chgData name="Ondřej Špetík" userId="9f031316-d7f0-4746-9b26-14e4a5ffd150" providerId="ADAL" clId="{00EED6B1-27FD-4CF7-8CC1-BA2EC97E3E08}" dt="2020-10-06T16:21:23.247" v="541"/>
        <pc:sldMkLst>
          <pc:docMk/>
          <pc:sldMk cId="2905849783" sldId="273"/>
        </pc:sldMkLst>
        <pc:spChg chg="mod">
          <ac:chgData name="Ondřej Špetík" userId="9f031316-d7f0-4746-9b26-14e4a5ffd150" providerId="ADAL" clId="{00EED6B1-27FD-4CF7-8CC1-BA2EC97E3E08}" dt="2020-10-05T08:22:33.483" v="452"/>
          <ac:spMkLst>
            <pc:docMk/>
            <pc:sldMk cId="2905849783" sldId="273"/>
            <ac:spMk id="4" creationId="{BE35B0E4-BAF2-42A6-A4D6-3E5A481D5899}"/>
          </ac:spMkLst>
        </pc:spChg>
        <pc:spChg chg="mod">
          <ac:chgData name="Ondřej Špetík" userId="9f031316-d7f0-4746-9b26-14e4a5ffd150" providerId="ADAL" clId="{00EED6B1-27FD-4CF7-8CC1-BA2EC97E3E08}" dt="2020-10-05T08:23:20.963" v="471" actId="27636"/>
          <ac:spMkLst>
            <pc:docMk/>
            <pc:sldMk cId="2905849783" sldId="273"/>
            <ac:spMk id="5" creationId="{3DA70AE1-DCD5-49C5-AC44-194713B4D0C4}"/>
          </ac:spMkLst>
        </pc:spChg>
        <pc:picChg chg="add mod">
          <ac:chgData name="Ondřej Špetík" userId="9f031316-d7f0-4746-9b26-14e4a5ffd150" providerId="ADAL" clId="{00EED6B1-27FD-4CF7-8CC1-BA2EC97E3E08}" dt="2020-10-05T08:22:45.252" v="455" actId="1076"/>
          <ac:picMkLst>
            <pc:docMk/>
            <pc:sldMk cId="2905849783" sldId="273"/>
            <ac:picMk id="6" creationId="{B0559ECE-0D5C-4734-BFFF-5BF814F517B2}"/>
          </ac:picMkLst>
        </pc:picChg>
      </pc:sldChg>
      <pc:sldChg chg="modSp add mod ord">
        <pc:chgData name="Ondřej Špetík" userId="9f031316-d7f0-4746-9b26-14e4a5ffd150" providerId="ADAL" clId="{00EED6B1-27FD-4CF7-8CC1-BA2EC97E3E08}" dt="2020-10-06T16:23:24.122" v="551" actId="20577"/>
        <pc:sldMkLst>
          <pc:docMk/>
          <pc:sldMk cId="858161582" sldId="274"/>
        </pc:sldMkLst>
        <pc:spChg chg="mod">
          <ac:chgData name="Ondřej Špetík" userId="9f031316-d7f0-4746-9b26-14e4a5ffd150" providerId="ADAL" clId="{00EED6B1-27FD-4CF7-8CC1-BA2EC97E3E08}" dt="2020-10-05T08:40:06.548" v="532" actId="2"/>
          <ac:spMkLst>
            <pc:docMk/>
            <pc:sldMk cId="858161582" sldId="274"/>
            <ac:spMk id="4" creationId="{BE35B0E4-BAF2-42A6-A4D6-3E5A481D5899}"/>
          </ac:spMkLst>
        </pc:spChg>
        <pc:spChg chg="mod">
          <ac:chgData name="Ondřej Špetík" userId="9f031316-d7f0-4746-9b26-14e4a5ffd150" providerId="ADAL" clId="{00EED6B1-27FD-4CF7-8CC1-BA2EC97E3E08}" dt="2020-10-06T16:23:24.122" v="551" actId="20577"/>
          <ac:spMkLst>
            <pc:docMk/>
            <pc:sldMk cId="858161582" sldId="274"/>
            <ac:spMk id="5" creationId="{3DA70AE1-DCD5-49C5-AC44-194713B4D0C4}"/>
          </ac:spMkLst>
        </pc:spChg>
      </pc:sldChg>
      <pc:sldChg chg="addSp delSp modSp add del mod addCm delCm modCm">
        <pc:chgData name="Ondřej Špetík" userId="9f031316-d7f0-4746-9b26-14e4a5ffd150" providerId="ADAL" clId="{00EED6B1-27FD-4CF7-8CC1-BA2EC97E3E08}" dt="2020-10-07T07:25:00.292" v="557" actId="47"/>
        <pc:sldMkLst>
          <pc:docMk/>
          <pc:sldMk cId="534024248" sldId="275"/>
        </pc:sldMkLst>
        <pc:spChg chg="mod">
          <ac:chgData name="Ondřej Špetík" userId="9f031316-d7f0-4746-9b26-14e4a5ffd150" providerId="ADAL" clId="{00EED6B1-27FD-4CF7-8CC1-BA2EC97E3E08}" dt="2020-10-05T08:26:25.832" v="508"/>
          <ac:spMkLst>
            <pc:docMk/>
            <pc:sldMk cId="534024248" sldId="275"/>
            <ac:spMk id="4" creationId="{BE35B0E4-BAF2-42A6-A4D6-3E5A481D5899}"/>
          </ac:spMkLst>
        </pc:spChg>
        <pc:spChg chg="del">
          <ac:chgData name="Ondřej Špetík" userId="9f031316-d7f0-4746-9b26-14e4a5ffd150" providerId="ADAL" clId="{00EED6B1-27FD-4CF7-8CC1-BA2EC97E3E08}" dt="2020-10-05T08:26:40.913" v="509"/>
          <ac:spMkLst>
            <pc:docMk/>
            <pc:sldMk cId="534024248" sldId="275"/>
            <ac:spMk id="5" creationId="{3DA70AE1-DCD5-49C5-AC44-194713B4D0C4}"/>
          </ac:spMkLst>
        </pc:spChg>
        <pc:picChg chg="add mod">
          <ac:chgData name="Ondřej Špetík" userId="9f031316-d7f0-4746-9b26-14e4a5ffd150" providerId="ADAL" clId="{00EED6B1-27FD-4CF7-8CC1-BA2EC97E3E08}" dt="2020-10-05T08:26:40.913" v="509"/>
          <ac:picMkLst>
            <pc:docMk/>
            <pc:sldMk cId="534024248" sldId="275"/>
            <ac:picMk id="6" creationId="{80959543-FD58-4C43-8BE1-5E894758EFC1}"/>
          </ac:picMkLst>
        </pc:picChg>
      </pc:sldChg>
      <pc:sldChg chg="modSp add mod">
        <pc:chgData name="Ondřej Špetík" userId="9f031316-d7f0-4746-9b26-14e4a5ffd150" providerId="ADAL" clId="{00EED6B1-27FD-4CF7-8CC1-BA2EC97E3E08}" dt="2020-10-05T08:25:53.021" v="505" actId="123"/>
        <pc:sldMkLst>
          <pc:docMk/>
          <pc:sldMk cId="4060836816" sldId="276"/>
        </pc:sldMkLst>
        <pc:spChg chg="mod">
          <ac:chgData name="Ondřej Špetík" userId="9f031316-d7f0-4746-9b26-14e4a5ffd150" providerId="ADAL" clId="{00EED6B1-27FD-4CF7-8CC1-BA2EC97E3E08}" dt="2020-10-05T08:25:19.512" v="498"/>
          <ac:spMkLst>
            <pc:docMk/>
            <pc:sldMk cId="4060836816" sldId="276"/>
            <ac:spMk id="4" creationId="{BE35B0E4-BAF2-42A6-A4D6-3E5A481D5899}"/>
          </ac:spMkLst>
        </pc:spChg>
        <pc:spChg chg="mod">
          <ac:chgData name="Ondřej Špetík" userId="9f031316-d7f0-4746-9b26-14e4a5ffd150" providerId="ADAL" clId="{00EED6B1-27FD-4CF7-8CC1-BA2EC97E3E08}" dt="2020-10-05T08:25:53.021" v="505" actId="123"/>
          <ac:spMkLst>
            <pc:docMk/>
            <pc:sldMk cId="4060836816" sldId="276"/>
            <ac:spMk id="5" creationId="{3DA70AE1-DCD5-49C5-AC44-194713B4D0C4}"/>
          </ac:spMkLst>
        </pc:spChg>
      </pc:sldChg>
      <pc:sldChg chg="modSp add mod">
        <pc:chgData name="Ondřej Špetík" userId="9f031316-d7f0-4746-9b26-14e4a5ffd150" providerId="ADAL" clId="{00EED6B1-27FD-4CF7-8CC1-BA2EC97E3E08}" dt="2020-10-05T08:40:08.867" v="535" actId="2"/>
        <pc:sldMkLst>
          <pc:docMk/>
          <pc:sldMk cId="1433972665" sldId="277"/>
        </pc:sldMkLst>
        <pc:spChg chg="mod">
          <ac:chgData name="Ondřej Špetík" userId="9f031316-d7f0-4746-9b26-14e4a5ffd150" providerId="ADAL" clId="{00EED6B1-27FD-4CF7-8CC1-BA2EC97E3E08}" dt="2020-10-05T08:28:13.813" v="524"/>
          <ac:spMkLst>
            <pc:docMk/>
            <pc:sldMk cId="1433972665" sldId="277"/>
            <ac:spMk id="4" creationId="{BE35B0E4-BAF2-42A6-A4D6-3E5A481D5899}"/>
          </ac:spMkLst>
        </pc:spChg>
        <pc:spChg chg="mod">
          <ac:chgData name="Ondřej Špetík" userId="9f031316-d7f0-4746-9b26-14e4a5ffd150" providerId="ADAL" clId="{00EED6B1-27FD-4CF7-8CC1-BA2EC97E3E08}" dt="2020-10-05T08:40:08.867" v="535" actId="2"/>
          <ac:spMkLst>
            <pc:docMk/>
            <pc:sldMk cId="1433972665" sldId="277"/>
            <ac:spMk id="5" creationId="{3DA70AE1-DCD5-49C5-AC44-194713B4D0C4}"/>
          </ac:spMkLst>
        </pc:spChg>
      </pc:sldChg>
      <pc:sldChg chg="modSp add mod">
        <pc:chgData name="Ondřej Špetík" userId="9f031316-d7f0-4746-9b26-14e4a5ffd150" providerId="ADAL" clId="{00EED6B1-27FD-4CF7-8CC1-BA2EC97E3E08}" dt="2020-10-05T08:27:38.167" v="523" actId="27636"/>
        <pc:sldMkLst>
          <pc:docMk/>
          <pc:sldMk cId="3793750516" sldId="278"/>
        </pc:sldMkLst>
        <pc:spChg chg="mod">
          <ac:chgData name="Ondřej Špetík" userId="9f031316-d7f0-4746-9b26-14e4a5ffd150" providerId="ADAL" clId="{00EED6B1-27FD-4CF7-8CC1-BA2EC97E3E08}" dt="2020-10-05T08:27:09.451" v="512"/>
          <ac:spMkLst>
            <pc:docMk/>
            <pc:sldMk cId="3793750516" sldId="278"/>
            <ac:spMk id="4" creationId="{BE35B0E4-BAF2-42A6-A4D6-3E5A481D5899}"/>
          </ac:spMkLst>
        </pc:spChg>
        <pc:spChg chg="mod">
          <ac:chgData name="Ondřej Špetík" userId="9f031316-d7f0-4746-9b26-14e4a5ffd150" providerId="ADAL" clId="{00EED6B1-27FD-4CF7-8CC1-BA2EC97E3E08}" dt="2020-10-05T08:27:38.167" v="523" actId="27636"/>
          <ac:spMkLst>
            <pc:docMk/>
            <pc:sldMk cId="3793750516" sldId="278"/>
            <ac:spMk id="5" creationId="{3DA70AE1-DCD5-49C5-AC44-194713B4D0C4}"/>
          </ac:spMkLst>
        </pc:spChg>
      </pc:sldChg>
      <pc:sldChg chg="delSp modSp new mod modClrScheme chgLayout">
        <pc:chgData name="Ondřej Špetík" userId="9f031316-d7f0-4746-9b26-14e4a5ffd150" providerId="ADAL" clId="{00EED6B1-27FD-4CF7-8CC1-BA2EC97E3E08}" dt="2020-10-05T08:40:25.527" v="537" actId="700"/>
        <pc:sldMkLst>
          <pc:docMk/>
          <pc:sldMk cId="2687666002" sldId="279"/>
        </pc:sldMkLst>
        <pc:spChg chg="mod ord">
          <ac:chgData name="Ondřej Špetík" userId="9f031316-d7f0-4746-9b26-14e4a5ffd150" providerId="ADAL" clId="{00EED6B1-27FD-4CF7-8CC1-BA2EC97E3E08}" dt="2020-10-05T08:40:25.527" v="537" actId="700"/>
          <ac:spMkLst>
            <pc:docMk/>
            <pc:sldMk cId="2687666002" sldId="279"/>
            <ac:spMk id="2" creationId="{1172192A-5422-4273-A2B6-209FEA567FB4}"/>
          </ac:spMkLst>
        </pc:spChg>
        <pc:spChg chg="mod ord">
          <ac:chgData name="Ondřej Špetík" userId="9f031316-d7f0-4746-9b26-14e4a5ffd150" providerId="ADAL" clId="{00EED6B1-27FD-4CF7-8CC1-BA2EC97E3E08}" dt="2020-10-05T08:40:25.527" v="537" actId="700"/>
          <ac:spMkLst>
            <pc:docMk/>
            <pc:sldMk cId="2687666002" sldId="279"/>
            <ac:spMk id="3" creationId="{B11B154C-F91A-4968-97ED-9567FBB1DDF8}"/>
          </ac:spMkLst>
        </pc:spChg>
        <pc:spChg chg="del">
          <ac:chgData name="Ondřej Špetík" userId="9f031316-d7f0-4746-9b26-14e4a5ffd150" providerId="ADAL" clId="{00EED6B1-27FD-4CF7-8CC1-BA2EC97E3E08}" dt="2020-10-05T08:40:25.527" v="537" actId="700"/>
          <ac:spMkLst>
            <pc:docMk/>
            <pc:sldMk cId="2687666002" sldId="279"/>
            <ac:spMk id="4" creationId="{1EF81119-7A5D-4EC3-929A-F354C31420A1}"/>
          </ac:spMkLst>
        </pc:spChg>
        <pc:spChg chg="del">
          <ac:chgData name="Ondřej Špetík" userId="9f031316-d7f0-4746-9b26-14e4a5ffd150" providerId="ADAL" clId="{00EED6B1-27FD-4CF7-8CC1-BA2EC97E3E08}" dt="2020-10-05T08:40:25.527" v="537" actId="700"/>
          <ac:spMkLst>
            <pc:docMk/>
            <pc:sldMk cId="2687666002" sldId="279"/>
            <ac:spMk id="5" creationId="{CCF64B33-F151-43FA-AF44-835A5DF07D6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12396-E09C-4807-9CBB-78E8A59EFD54}" type="doc">
      <dgm:prSet loTypeId="urn:microsoft.com/office/officeart/2005/8/layout/bProcess3" loCatId="process" qsTypeId="urn:microsoft.com/office/officeart/2005/8/quickstyle/simple1" qsCatId="simple" csTypeId="urn:microsoft.com/office/officeart/2005/8/colors/accent1_2" csCatId="accent1" phldr="1"/>
      <dgm:spPr/>
    </dgm:pt>
    <dgm:pt modelId="{88869A0B-6EF2-4547-B38E-BDFE2433880A}">
      <dgm:prSet phldrT="[Text]"/>
      <dgm:spPr/>
      <dgm:t>
        <a:bodyPr/>
        <a:lstStyle/>
        <a:p>
          <a:r>
            <a:rPr lang="cs-CZ" dirty="0" err="1"/>
            <a:t>Policymaker</a:t>
          </a:r>
          <a:endParaRPr lang="cs-CZ" dirty="0"/>
        </a:p>
      </dgm:t>
    </dgm:pt>
    <dgm:pt modelId="{B95CEE9E-0597-4012-B1D0-14B4812A4E8F}" type="parTrans" cxnId="{41FF65A5-1976-45B5-9AD5-48C0C5848846}">
      <dgm:prSet/>
      <dgm:spPr/>
      <dgm:t>
        <a:bodyPr/>
        <a:lstStyle/>
        <a:p>
          <a:endParaRPr lang="cs-CZ"/>
        </a:p>
      </dgm:t>
    </dgm:pt>
    <dgm:pt modelId="{EFD017C2-329E-4A8B-AC57-D92F53013C19}" type="sibTrans" cxnId="{41FF65A5-1976-45B5-9AD5-48C0C5848846}">
      <dgm:prSet/>
      <dgm:spPr/>
      <dgm:t>
        <a:bodyPr/>
        <a:lstStyle/>
        <a:p>
          <a:endParaRPr lang="cs-CZ"/>
        </a:p>
      </dgm:t>
    </dgm:pt>
    <dgm:pt modelId="{9C4D404D-DC26-48C0-9BEE-7301E7D8B0BD}">
      <dgm:prSet phldrT="[Text]"/>
      <dgm:spPr/>
      <dgm:t>
        <a:bodyPr/>
        <a:lstStyle/>
        <a:p>
          <a:r>
            <a:rPr lang="cs-CZ" dirty="0" err="1"/>
            <a:t>Objectives</a:t>
          </a:r>
          <a:endParaRPr lang="cs-CZ" dirty="0"/>
        </a:p>
      </dgm:t>
    </dgm:pt>
    <dgm:pt modelId="{A765F41D-108D-48BC-BEC2-7BE4808093C9}" type="parTrans" cxnId="{4E30E5EA-26BE-4FD9-AC85-6A9E92F2DF0D}">
      <dgm:prSet/>
      <dgm:spPr/>
      <dgm:t>
        <a:bodyPr/>
        <a:lstStyle/>
        <a:p>
          <a:endParaRPr lang="cs-CZ"/>
        </a:p>
      </dgm:t>
    </dgm:pt>
    <dgm:pt modelId="{A344B942-F4CE-450C-9620-AC17007297B8}" type="sibTrans" cxnId="{4E30E5EA-26BE-4FD9-AC85-6A9E92F2DF0D}">
      <dgm:prSet/>
      <dgm:spPr/>
      <dgm:t>
        <a:bodyPr/>
        <a:lstStyle/>
        <a:p>
          <a:endParaRPr lang="cs-CZ"/>
        </a:p>
      </dgm:t>
    </dgm:pt>
    <dgm:pt modelId="{9ED52F57-1C08-4A2A-BF41-A84BBB3BB970}">
      <dgm:prSet phldrT="[Text]"/>
      <dgm:spPr/>
      <dgm:t>
        <a:bodyPr/>
        <a:lstStyle/>
        <a:p>
          <a:r>
            <a:rPr lang="cs-CZ" dirty="0"/>
            <a:t>Instruments</a:t>
          </a:r>
        </a:p>
      </dgm:t>
    </dgm:pt>
    <dgm:pt modelId="{E60ADF79-0022-4113-AE8E-3994DF1C97BC}" type="parTrans" cxnId="{5C347A01-072C-44B7-801B-4995A853DFF0}">
      <dgm:prSet/>
      <dgm:spPr/>
      <dgm:t>
        <a:bodyPr/>
        <a:lstStyle/>
        <a:p>
          <a:endParaRPr lang="cs-CZ"/>
        </a:p>
      </dgm:t>
    </dgm:pt>
    <dgm:pt modelId="{4F09E9F8-71A5-4A6F-BE2C-5A8EAB66226A}" type="sibTrans" cxnId="{5C347A01-072C-44B7-801B-4995A853DFF0}">
      <dgm:prSet/>
      <dgm:spPr/>
      <dgm:t>
        <a:bodyPr/>
        <a:lstStyle/>
        <a:p>
          <a:endParaRPr lang="cs-CZ"/>
        </a:p>
      </dgm:t>
    </dgm:pt>
    <dgm:pt modelId="{24C82BB6-4072-41D1-97C2-EF52D406AE3A}">
      <dgm:prSet phldrT="[Text]"/>
      <dgm:spPr/>
      <dgm:t>
        <a:bodyPr/>
        <a:lstStyle/>
        <a:p>
          <a:r>
            <a:rPr lang="cs-CZ" b="1" dirty="0" err="1"/>
            <a:t>Limits</a:t>
          </a:r>
          <a:endParaRPr lang="cs-CZ" b="1" dirty="0"/>
        </a:p>
      </dgm:t>
    </dgm:pt>
    <dgm:pt modelId="{89354A21-15DF-4D35-AFCC-D34BC542472A}" type="parTrans" cxnId="{5BFA8CD2-95CE-4A2C-B7D5-107C8936DDAA}">
      <dgm:prSet/>
      <dgm:spPr/>
      <dgm:t>
        <a:bodyPr/>
        <a:lstStyle/>
        <a:p>
          <a:endParaRPr lang="cs-CZ"/>
        </a:p>
      </dgm:t>
    </dgm:pt>
    <dgm:pt modelId="{52CB69BB-D435-4C70-9AE8-28014EC4D6D6}" type="sibTrans" cxnId="{5BFA8CD2-95CE-4A2C-B7D5-107C8936DDAA}">
      <dgm:prSet/>
      <dgm:spPr/>
      <dgm:t>
        <a:bodyPr/>
        <a:lstStyle/>
        <a:p>
          <a:endParaRPr lang="cs-CZ"/>
        </a:p>
      </dgm:t>
    </dgm:pt>
    <dgm:pt modelId="{BE2B084B-E149-4E7E-9AD0-30EB650A9A88}">
      <dgm:prSet phldrT="[Text]"/>
      <dgm:spPr/>
      <dgm:t>
        <a:bodyPr/>
        <a:lstStyle/>
        <a:p>
          <a:r>
            <a:rPr lang="cs-CZ" dirty="0" err="1"/>
            <a:t>Political</a:t>
          </a:r>
          <a:r>
            <a:rPr lang="cs-CZ" dirty="0"/>
            <a:t> </a:t>
          </a:r>
          <a:r>
            <a:rPr lang="cs-CZ" dirty="0" err="1"/>
            <a:t>context</a:t>
          </a:r>
          <a:r>
            <a:rPr lang="cs-CZ" dirty="0"/>
            <a:t> </a:t>
          </a:r>
        </a:p>
      </dgm:t>
    </dgm:pt>
    <dgm:pt modelId="{408D9AB5-87E4-4AFE-9E13-EF653C7B3DFE}" type="parTrans" cxnId="{B4A3E4EE-39B5-4BF6-B4E7-F92E8CEC0157}">
      <dgm:prSet/>
      <dgm:spPr/>
      <dgm:t>
        <a:bodyPr/>
        <a:lstStyle/>
        <a:p>
          <a:endParaRPr lang="cs-CZ"/>
        </a:p>
      </dgm:t>
    </dgm:pt>
    <dgm:pt modelId="{23009FC6-79F5-4BB3-9F3A-203CF011F5B9}" type="sibTrans" cxnId="{B4A3E4EE-39B5-4BF6-B4E7-F92E8CEC0157}">
      <dgm:prSet/>
      <dgm:spPr/>
      <dgm:t>
        <a:bodyPr/>
        <a:lstStyle/>
        <a:p>
          <a:endParaRPr lang="cs-CZ"/>
        </a:p>
      </dgm:t>
    </dgm:pt>
    <dgm:pt modelId="{CEF11BEA-7A8F-4EBA-91A5-B1061401302F}" type="pres">
      <dgm:prSet presAssocID="{3C912396-E09C-4807-9CBB-78E8A59EFD54}" presName="Name0" presStyleCnt="0">
        <dgm:presLayoutVars>
          <dgm:dir/>
          <dgm:resizeHandles val="exact"/>
        </dgm:presLayoutVars>
      </dgm:prSet>
      <dgm:spPr/>
    </dgm:pt>
    <dgm:pt modelId="{B73203A8-DC26-47AF-ACBB-41CDC477B028}" type="pres">
      <dgm:prSet presAssocID="{88869A0B-6EF2-4547-B38E-BDFE2433880A}" presName="node" presStyleLbl="node1" presStyleIdx="0" presStyleCnt="5">
        <dgm:presLayoutVars>
          <dgm:bulletEnabled val="1"/>
        </dgm:presLayoutVars>
      </dgm:prSet>
      <dgm:spPr/>
    </dgm:pt>
    <dgm:pt modelId="{BD3451F4-C128-4CD7-A874-ABB1D637B9AD}" type="pres">
      <dgm:prSet presAssocID="{EFD017C2-329E-4A8B-AC57-D92F53013C19}" presName="sibTrans" presStyleLbl="sibTrans1D1" presStyleIdx="0" presStyleCnt="4"/>
      <dgm:spPr/>
    </dgm:pt>
    <dgm:pt modelId="{92A3F99E-463F-4977-8273-3213E8A43089}" type="pres">
      <dgm:prSet presAssocID="{EFD017C2-329E-4A8B-AC57-D92F53013C19}" presName="connectorText" presStyleLbl="sibTrans1D1" presStyleIdx="0" presStyleCnt="4"/>
      <dgm:spPr/>
    </dgm:pt>
    <dgm:pt modelId="{2B60089F-6493-4020-A833-0865F534D1A3}" type="pres">
      <dgm:prSet presAssocID="{9C4D404D-DC26-48C0-9BEE-7301E7D8B0BD}" presName="node" presStyleLbl="node1" presStyleIdx="1" presStyleCnt="5">
        <dgm:presLayoutVars>
          <dgm:bulletEnabled val="1"/>
        </dgm:presLayoutVars>
      </dgm:prSet>
      <dgm:spPr/>
    </dgm:pt>
    <dgm:pt modelId="{AB7EDD1D-2096-481C-BAC0-539B7C81397E}" type="pres">
      <dgm:prSet presAssocID="{A344B942-F4CE-450C-9620-AC17007297B8}" presName="sibTrans" presStyleLbl="sibTrans1D1" presStyleIdx="1" presStyleCnt="4"/>
      <dgm:spPr/>
    </dgm:pt>
    <dgm:pt modelId="{D643F39F-739D-4308-8461-15BA9BB7063B}" type="pres">
      <dgm:prSet presAssocID="{A344B942-F4CE-450C-9620-AC17007297B8}" presName="connectorText" presStyleLbl="sibTrans1D1" presStyleIdx="1" presStyleCnt="4"/>
      <dgm:spPr/>
    </dgm:pt>
    <dgm:pt modelId="{636F448B-E982-4930-8A9D-3D20D4EA478E}" type="pres">
      <dgm:prSet presAssocID="{9ED52F57-1C08-4A2A-BF41-A84BBB3BB970}" presName="node" presStyleLbl="node1" presStyleIdx="2" presStyleCnt="5">
        <dgm:presLayoutVars>
          <dgm:bulletEnabled val="1"/>
        </dgm:presLayoutVars>
      </dgm:prSet>
      <dgm:spPr/>
    </dgm:pt>
    <dgm:pt modelId="{51489700-EB12-4178-B6C3-26EC7259FF34}" type="pres">
      <dgm:prSet presAssocID="{4F09E9F8-71A5-4A6F-BE2C-5A8EAB66226A}" presName="sibTrans" presStyleLbl="sibTrans1D1" presStyleIdx="2" presStyleCnt="4"/>
      <dgm:spPr/>
    </dgm:pt>
    <dgm:pt modelId="{717D8560-C5CB-4101-ADD2-1FB73C96C2C8}" type="pres">
      <dgm:prSet presAssocID="{4F09E9F8-71A5-4A6F-BE2C-5A8EAB66226A}" presName="connectorText" presStyleLbl="sibTrans1D1" presStyleIdx="2" presStyleCnt="4"/>
      <dgm:spPr/>
    </dgm:pt>
    <dgm:pt modelId="{20E6398F-D6EC-4958-9499-F1FBD9681522}" type="pres">
      <dgm:prSet presAssocID="{24C82BB6-4072-41D1-97C2-EF52D406AE3A}" presName="node" presStyleLbl="node1" presStyleIdx="3" presStyleCnt="5">
        <dgm:presLayoutVars>
          <dgm:bulletEnabled val="1"/>
        </dgm:presLayoutVars>
      </dgm:prSet>
      <dgm:spPr/>
    </dgm:pt>
    <dgm:pt modelId="{2FC8345A-529E-453B-86D3-56F05BDB578E}" type="pres">
      <dgm:prSet presAssocID="{52CB69BB-D435-4C70-9AE8-28014EC4D6D6}" presName="sibTrans" presStyleLbl="sibTrans1D1" presStyleIdx="3" presStyleCnt="4"/>
      <dgm:spPr/>
    </dgm:pt>
    <dgm:pt modelId="{3E54AEDA-A616-4836-96D9-6ED440280AB5}" type="pres">
      <dgm:prSet presAssocID="{52CB69BB-D435-4C70-9AE8-28014EC4D6D6}" presName="connectorText" presStyleLbl="sibTrans1D1" presStyleIdx="3" presStyleCnt="4"/>
      <dgm:spPr/>
    </dgm:pt>
    <dgm:pt modelId="{FBC174AC-ADAE-4E06-B602-55AB49EC193F}" type="pres">
      <dgm:prSet presAssocID="{BE2B084B-E149-4E7E-9AD0-30EB650A9A88}" presName="node" presStyleLbl="node1" presStyleIdx="4" presStyleCnt="5">
        <dgm:presLayoutVars>
          <dgm:bulletEnabled val="1"/>
        </dgm:presLayoutVars>
      </dgm:prSet>
      <dgm:spPr/>
    </dgm:pt>
  </dgm:ptLst>
  <dgm:cxnLst>
    <dgm:cxn modelId="{5C347A01-072C-44B7-801B-4995A853DFF0}" srcId="{3C912396-E09C-4807-9CBB-78E8A59EFD54}" destId="{9ED52F57-1C08-4A2A-BF41-A84BBB3BB970}" srcOrd="2" destOrd="0" parTransId="{E60ADF79-0022-4113-AE8E-3994DF1C97BC}" sibTransId="{4F09E9F8-71A5-4A6F-BE2C-5A8EAB66226A}"/>
    <dgm:cxn modelId="{559CBE24-0443-4608-991F-0F9C6DA9C2FB}" type="presOf" srcId="{52CB69BB-D435-4C70-9AE8-28014EC4D6D6}" destId="{3E54AEDA-A616-4836-96D9-6ED440280AB5}" srcOrd="1" destOrd="0" presId="urn:microsoft.com/office/officeart/2005/8/layout/bProcess3"/>
    <dgm:cxn modelId="{A2F1BD2B-27DE-46FB-91E4-1B4E1E3DFEBF}" type="presOf" srcId="{3C912396-E09C-4807-9CBB-78E8A59EFD54}" destId="{CEF11BEA-7A8F-4EBA-91A5-B1061401302F}" srcOrd="0" destOrd="0" presId="urn:microsoft.com/office/officeart/2005/8/layout/bProcess3"/>
    <dgm:cxn modelId="{6AFAC632-B560-4201-B3D8-B04EEDAF2C82}" type="presOf" srcId="{52CB69BB-D435-4C70-9AE8-28014EC4D6D6}" destId="{2FC8345A-529E-453B-86D3-56F05BDB578E}" srcOrd="0" destOrd="0" presId="urn:microsoft.com/office/officeart/2005/8/layout/bProcess3"/>
    <dgm:cxn modelId="{C4043838-DFED-417F-855C-57223DF56066}" type="presOf" srcId="{BE2B084B-E149-4E7E-9AD0-30EB650A9A88}" destId="{FBC174AC-ADAE-4E06-B602-55AB49EC193F}" srcOrd="0" destOrd="0" presId="urn:microsoft.com/office/officeart/2005/8/layout/bProcess3"/>
    <dgm:cxn modelId="{F70F7075-8C6D-4546-956D-EE064E8AA14A}" type="presOf" srcId="{EFD017C2-329E-4A8B-AC57-D92F53013C19}" destId="{BD3451F4-C128-4CD7-A874-ABB1D637B9AD}" srcOrd="0" destOrd="0" presId="urn:microsoft.com/office/officeart/2005/8/layout/bProcess3"/>
    <dgm:cxn modelId="{734D5677-C5C2-4717-B5F4-3B74466BB1CF}" type="presOf" srcId="{24C82BB6-4072-41D1-97C2-EF52D406AE3A}" destId="{20E6398F-D6EC-4958-9499-F1FBD9681522}" srcOrd="0" destOrd="0" presId="urn:microsoft.com/office/officeart/2005/8/layout/bProcess3"/>
    <dgm:cxn modelId="{BF4AC58C-5B37-47FD-B73C-3B075184A59C}" type="presOf" srcId="{9C4D404D-DC26-48C0-9BEE-7301E7D8B0BD}" destId="{2B60089F-6493-4020-A833-0865F534D1A3}" srcOrd="0" destOrd="0" presId="urn:microsoft.com/office/officeart/2005/8/layout/bProcess3"/>
    <dgm:cxn modelId="{D7613AA2-871B-435F-90AF-FA22CC8E4821}" type="presOf" srcId="{88869A0B-6EF2-4547-B38E-BDFE2433880A}" destId="{B73203A8-DC26-47AF-ACBB-41CDC477B028}" srcOrd="0" destOrd="0" presId="urn:microsoft.com/office/officeart/2005/8/layout/bProcess3"/>
    <dgm:cxn modelId="{342C11A3-D2C9-4516-95E7-C8FA81474E29}" type="presOf" srcId="{4F09E9F8-71A5-4A6F-BE2C-5A8EAB66226A}" destId="{717D8560-C5CB-4101-ADD2-1FB73C96C2C8}" srcOrd="1" destOrd="0" presId="urn:microsoft.com/office/officeart/2005/8/layout/bProcess3"/>
    <dgm:cxn modelId="{41FF65A5-1976-45B5-9AD5-48C0C5848846}" srcId="{3C912396-E09C-4807-9CBB-78E8A59EFD54}" destId="{88869A0B-6EF2-4547-B38E-BDFE2433880A}" srcOrd="0" destOrd="0" parTransId="{B95CEE9E-0597-4012-B1D0-14B4812A4E8F}" sibTransId="{EFD017C2-329E-4A8B-AC57-D92F53013C19}"/>
    <dgm:cxn modelId="{22E90BC6-1985-424B-878E-6BF4FFF64A8C}" type="presOf" srcId="{9ED52F57-1C08-4A2A-BF41-A84BBB3BB970}" destId="{636F448B-E982-4930-8A9D-3D20D4EA478E}" srcOrd="0" destOrd="0" presId="urn:microsoft.com/office/officeart/2005/8/layout/bProcess3"/>
    <dgm:cxn modelId="{8EF8D0CC-2391-4B39-A5CF-5012CC1716EF}" type="presOf" srcId="{A344B942-F4CE-450C-9620-AC17007297B8}" destId="{AB7EDD1D-2096-481C-BAC0-539B7C81397E}" srcOrd="0" destOrd="0" presId="urn:microsoft.com/office/officeart/2005/8/layout/bProcess3"/>
    <dgm:cxn modelId="{5BFA8CD2-95CE-4A2C-B7D5-107C8936DDAA}" srcId="{3C912396-E09C-4807-9CBB-78E8A59EFD54}" destId="{24C82BB6-4072-41D1-97C2-EF52D406AE3A}" srcOrd="3" destOrd="0" parTransId="{89354A21-15DF-4D35-AFCC-D34BC542472A}" sibTransId="{52CB69BB-D435-4C70-9AE8-28014EC4D6D6}"/>
    <dgm:cxn modelId="{C4BA93D3-2093-4F8E-9656-4E814645BED3}" type="presOf" srcId="{A344B942-F4CE-450C-9620-AC17007297B8}" destId="{D643F39F-739D-4308-8461-15BA9BB7063B}" srcOrd="1" destOrd="0" presId="urn:microsoft.com/office/officeart/2005/8/layout/bProcess3"/>
    <dgm:cxn modelId="{4E30E5EA-26BE-4FD9-AC85-6A9E92F2DF0D}" srcId="{3C912396-E09C-4807-9CBB-78E8A59EFD54}" destId="{9C4D404D-DC26-48C0-9BEE-7301E7D8B0BD}" srcOrd="1" destOrd="0" parTransId="{A765F41D-108D-48BC-BEC2-7BE4808093C9}" sibTransId="{A344B942-F4CE-450C-9620-AC17007297B8}"/>
    <dgm:cxn modelId="{10C2E2EE-7EF9-4E9F-ACB2-076E6F802113}" type="presOf" srcId="{4F09E9F8-71A5-4A6F-BE2C-5A8EAB66226A}" destId="{51489700-EB12-4178-B6C3-26EC7259FF34}" srcOrd="0" destOrd="0" presId="urn:microsoft.com/office/officeart/2005/8/layout/bProcess3"/>
    <dgm:cxn modelId="{B4A3E4EE-39B5-4BF6-B4E7-F92E8CEC0157}" srcId="{3C912396-E09C-4807-9CBB-78E8A59EFD54}" destId="{BE2B084B-E149-4E7E-9AD0-30EB650A9A88}" srcOrd="4" destOrd="0" parTransId="{408D9AB5-87E4-4AFE-9E13-EF653C7B3DFE}" sibTransId="{23009FC6-79F5-4BB3-9F3A-203CF011F5B9}"/>
    <dgm:cxn modelId="{17D0F4FC-4B2F-4885-8A28-17D915621F3C}" type="presOf" srcId="{EFD017C2-329E-4A8B-AC57-D92F53013C19}" destId="{92A3F99E-463F-4977-8273-3213E8A43089}" srcOrd="1" destOrd="0" presId="urn:microsoft.com/office/officeart/2005/8/layout/bProcess3"/>
    <dgm:cxn modelId="{9F4A93D1-DC33-47E1-975C-36B498BA9FBA}" type="presParOf" srcId="{CEF11BEA-7A8F-4EBA-91A5-B1061401302F}" destId="{B73203A8-DC26-47AF-ACBB-41CDC477B028}" srcOrd="0" destOrd="0" presId="urn:microsoft.com/office/officeart/2005/8/layout/bProcess3"/>
    <dgm:cxn modelId="{F7497A45-211B-4043-B6EF-052D4CC10F81}" type="presParOf" srcId="{CEF11BEA-7A8F-4EBA-91A5-B1061401302F}" destId="{BD3451F4-C128-4CD7-A874-ABB1D637B9AD}" srcOrd="1" destOrd="0" presId="urn:microsoft.com/office/officeart/2005/8/layout/bProcess3"/>
    <dgm:cxn modelId="{1DC9B37D-EC6E-4490-868F-3D70859AA369}" type="presParOf" srcId="{BD3451F4-C128-4CD7-A874-ABB1D637B9AD}" destId="{92A3F99E-463F-4977-8273-3213E8A43089}" srcOrd="0" destOrd="0" presId="urn:microsoft.com/office/officeart/2005/8/layout/bProcess3"/>
    <dgm:cxn modelId="{E8DB2773-A1E7-4D19-9846-25FAE44E81CB}" type="presParOf" srcId="{CEF11BEA-7A8F-4EBA-91A5-B1061401302F}" destId="{2B60089F-6493-4020-A833-0865F534D1A3}" srcOrd="2" destOrd="0" presId="urn:microsoft.com/office/officeart/2005/8/layout/bProcess3"/>
    <dgm:cxn modelId="{8BC513ED-3C9C-4C38-8401-006AF9A19230}" type="presParOf" srcId="{CEF11BEA-7A8F-4EBA-91A5-B1061401302F}" destId="{AB7EDD1D-2096-481C-BAC0-539B7C81397E}" srcOrd="3" destOrd="0" presId="urn:microsoft.com/office/officeart/2005/8/layout/bProcess3"/>
    <dgm:cxn modelId="{3F624FDD-0C9F-41A7-8963-A04D1DB5054D}" type="presParOf" srcId="{AB7EDD1D-2096-481C-BAC0-539B7C81397E}" destId="{D643F39F-739D-4308-8461-15BA9BB7063B}" srcOrd="0" destOrd="0" presId="urn:microsoft.com/office/officeart/2005/8/layout/bProcess3"/>
    <dgm:cxn modelId="{E1CAF347-6EDE-48F0-A35E-EE1F59503CA5}" type="presParOf" srcId="{CEF11BEA-7A8F-4EBA-91A5-B1061401302F}" destId="{636F448B-E982-4930-8A9D-3D20D4EA478E}" srcOrd="4" destOrd="0" presId="urn:microsoft.com/office/officeart/2005/8/layout/bProcess3"/>
    <dgm:cxn modelId="{FCA6C58A-B763-4A75-8864-A5BDF7AB71E9}" type="presParOf" srcId="{CEF11BEA-7A8F-4EBA-91A5-B1061401302F}" destId="{51489700-EB12-4178-B6C3-26EC7259FF34}" srcOrd="5" destOrd="0" presId="urn:microsoft.com/office/officeart/2005/8/layout/bProcess3"/>
    <dgm:cxn modelId="{E6941E40-6E4F-494E-ABA6-5E28BC1E99C3}" type="presParOf" srcId="{51489700-EB12-4178-B6C3-26EC7259FF34}" destId="{717D8560-C5CB-4101-ADD2-1FB73C96C2C8}" srcOrd="0" destOrd="0" presId="urn:microsoft.com/office/officeart/2005/8/layout/bProcess3"/>
    <dgm:cxn modelId="{0C6D34FF-0203-4973-9F99-672E7A34EDAD}" type="presParOf" srcId="{CEF11BEA-7A8F-4EBA-91A5-B1061401302F}" destId="{20E6398F-D6EC-4958-9499-F1FBD9681522}" srcOrd="6" destOrd="0" presId="urn:microsoft.com/office/officeart/2005/8/layout/bProcess3"/>
    <dgm:cxn modelId="{7D174F21-5A4A-484D-962D-551248B0D0D1}" type="presParOf" srcId="{CEF11BEA-7A8F-4EBA-91A5-B1061401302F}" destId="{2FC8345A-529E-453B-86D3-56F05BDB578E}" srcOrd="7" destOrd="0" presId="urn:microsoft.com/office/officeart/2005/8/layout/bProcess3"/>
    <dgm:cxn modelId="{3CE96E94-E585-479F-9222-FB1D144790B8}" type="presParOf" srcId="{2FC8345A-529E-453B-86D3-56F05BDB578E}" destId="{3E54AEDA-A616-4836-96D9-6ED440280AB5}" srcOrd="0" destOrd="0" presId="urn:microsoft.com/office/officeart/2005/8/layout/bProcess3"/>
    <dgm:cxn modelId="{015C17DA-9170-40C5-ABD4-1F5DBED6562B}" type="presParOf" srcId="{CEF11BEA-7A8F-4EBA-91A5-B1061401302F}" destId="{FBC174AC-ADAE-4E06-B602-55AB49EC193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451F4-C128-4CD7-A874-ABB1D637B9AD}">
      <dsp:nvSpPr>
        <dsp:cNvPr id="0" name=""/>
        <dsp:cNvSpPr/>
      </dsp:nvSpPr>
      <dsp:spPr>
        <a:xfrm>
          <a:off x="2668682" y="512766"/>
          <a:ext cx="396767" cy="91440"/>
        </a:xfrm>
        <a:custGeom>
          <a:avLst/>
          <a:gdLst/>
          <a:ahLst/>
          <a:cxnLst/>
          <a:rect l="0" t="0" r="0" b="0"/>
          <a:pathLst>
            <a:path>
              <a:moveTo>
                <a:pt x="0" y="45720"/>
              </a:moveTo>
              <a:lnTo>
                <a:pt x="39676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856382" y="556349"/>
        <a:ext cx="21368" cy="4273"/>
      </dsp:txXfrm>
    </dsp:sp>
    <dsp:sp modelId="{B73203A8-DC26-47AF-ACBB-41CDC477B028}">
      <dsp:nvSpPr>
        <dsp:cNvPr id="0" name=""/>
        <dsp:cNvSpPr/>
      </dsp:nvSpPr>
      <dsp:spPr>
        <a:xfrm>
          <a:off x="812362" y="1050"/>
          <a:ext cx="1858120" cy="1114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err="1"/>
            <a:t>Policymaker</a:t>
          </a:r>
          <a:endParaRPr lang="cs-CZ" sz="2200" kern="1200" dirty="0"/>
        </a:p>
      </dsp:txBody>
      <dsp:txXfrm>
        <a:off x="812362" y="1050"/>
        <a:ext cx="1858120" cy="1114872"/>
      </dsp:txXfrm>
    </dsp:sp>
    <dsp:sp modelId="{AB7EDD1D-2096-481C-BAC0-539B7C81397E}">
      <dsp:nvSpPr>
        <dsp:cNvPr id="0" name=""/>
        <dsp:cNvSpPr/>
      </dsp:nvSpPr>
      <dsp:spPr>
        <a:xfrm>
          <a:off x="4954171" y="512766"/>
          <a:ext cx="396767" cy="91440"/>
        </a:xfrm>
        <a:custGeom>
          <a:avLst/>
          <a:gdLst/>
          <a:ahLst/>
          <a:cxnLst/>
          <a:rect l="0" t="0" r="0" b="0"/>
          <a:pathLst>
            <a:path>
              <a:moveTo>
                <a:pt x="0" y="45720"/>
              </a:moveTo>
              <a:lnTo>
                <a:pt x="39676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141870" y="556349"/>
        <a:ext cx="21368" cy="4273"/>
      </dsp:txXfrm>
    </dsp:sp>
    <dsp:sp modelId="{2B60089F-6493-4020-A833-0865F534D1A3}">
      <dsp:nvSpPr>
        <dsp:cNvPr id="0" name=""/>
        <dsp:cNvSpPr/>
      </dsp:nvSpPr>
      <dsp:spPr>
        <a:xfrm>
          <a:off x="3097850" y="1050"/>
          <a:ext cx="1858120" cy="1114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err="1"/>
            <a:t>Objectives</a:t>
          </a:r>
          <a:endParaRPr lang="cs-CZ" sz="2200" kern="1200" dirty="0"/>
        </a:p>
      </dsp:txBody>
      <dsp:txXfrm>
        <a:off x="3097850" y="1050"/>
        <a:ext cx="1858120" cy="1114872"/>
      </dsp:txXfrm>
    </dsp:sp>
    <dsp:sp modelId="{51489700-EB12-4178-B6C3-26EC7259FF34}">
      <dsp:nvSpPr>
        <dsp:cNvPr id="0" name=""/>
        <dsp:cNvSpPr/>
      </dsp:nvSpPr>
      <dsp:spPr>
        <a:xfrm>
          <a:off x="1741422" y="1114122"/>
          <a:ext cx="4570976" cy="396767"/>
        </a:xfrm>
        <a:custGeom>
          <a:avLst/>
          <a:gdLst/>
          <a:ahLst/>
          <a:cxnLst/>
          <a:rect l="0" t="0" r="0" b="0"/>
          <a:pathLst>
            <a:path>
              <a:moveTo>
                <a:pt x="4570976" y="0"/>
              </a:moveTo>
              <a:lnTo>
                <a:pt x="4570976" y="215483"/>
              </a:lnTo>
              <a:lnTo>
                <a:pt x="0" y="215483"/>
              </a:lnTo>
              <a:lnTo>
                <a:pt x="0" y="39676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912138" y="1310369"/>
        <a:ext cx="229545" cy="4273"/>
      </dsp:txXfrm>
    </dsp:sp>
    <dsp:sp modelId="{636F448B-E982-4930-8A9D-3D20D4EA478E}">
      <dsp:nvSpPr>
        <dsp:cNvPr id="0" name=""/>
        <dsp:cNvSpPr/>
      </dsp:nvSpPr>
      <dsp:spPr>
        <a:xfrm>
          <a:off x="5383339" y="1050"/>
          <a:ext cx="1858120" cy="1114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a:t>Instruments</a:t>
          </a:r>
        </a:p>
      </dsp:txBody>
      <dsp:txXfrm>
        <a:off x="5383339" y="1050"/>
        <a:ext cx="1858120" cy="1114872"/>
      </dsp:txXfrm>
    </dsp:sp>
    <dsp:sp modelId="{2FC8345A-529E-453B-86D3-56F05BDB578E}">
      <dsp:nvSpPr>
        <dsp:cNvPr id="0" name=""/>
        <dsp:cNvSpPr/>
      </dsp:nvSpPr>
      <dsp:spPr>
        <a:xfrm>
          <a:off x="2668682" y="2055006"/>
          <a:ext cx="396767" cy="91440"/>
        </a:xfrm>
        <a:custGeom>
          <a:avLst/>
          <a:gdLst/>
          <a:ahLst/>
          <a:cxnLst/>
          <a:rect l="0" t="0" r="0" b="0"/>
          <a:pathLst>
            <a:path>
              <a:moveTo>
                <a:pt x="0" y="45720"/>
              </a:moveTo>
              <a:lnTo>
                <a:pt x="39676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856382" y="2098589"/>
        <a:ext cx="21368" cy="4273"/>
      </dsp:txXfrm>
    </dsp:sp>
    <dsp:sp modelId="{20E6398F-D6EC-4958-9499-F1FBD9681522}">
      <dsp:nvSpPr>
        <dsp:cNvPr id="0" name=""/>
        <dsp:cNvSpPr/>
      </dsp:nvSpPr>
      <dsp:spPr>
        <a:xfrm>
          <a:off x="812362" y="1543290"/>
          <a:ext cx="1858120" cy="1114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b="1" kern="1200" dirty="0" err="1"/>
            <a:t>Limits</a:t>
          </a:r>
          <a:endParaRPr lang="cs-CZ" sz="2200" b="1" kern="1200" dirty="0"/>
        </a:p>
      </dsp:txBody>
      <dsp:txXfrm>
        <a:off x="812362" y="1543290"/>
        <a:ext cx="1858120" cy="1114872"/>
      </dsp:txXfrm>
    </dsp:sp>
    <dsp:sp modelId="{FBC174AC-ADAE-4E06-B602-55AB49EC193F}">
      <dsp:nvSpPr>
        <dsp:cNvPr id="0" name=""/>
        <dsp:cNvSpPr/>
      </dsp:nvSpPr>
      <dsp:spPr>
        <a:xfrm>
          <a:off x="3097850" y="1543290"/>
          <a:ext cx="1858120" cy="1114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err="1"/>
            <a:t>Political</a:t>
          </a:r>
          <a:r>
            <a:rPr lang="cs-CZ" sz="2200" kern="1200" dirty="0"/>
            <a:t> </a:t>
          </a:r>
          <a:r>
            <a:rPr lang="cs-CZ" sz="2200" kern="1200" dirty="0" err="1"/>
            <a:t>context</a:t>
          </a:r>
          <a:r>
            <a:rPr lang="cs-CZ" sz="2200" kern="1200" dirty="0"/>
            <a:t> </a:t>
          </a:r>
        </a:p>
      </dsp:txBody>
      <dsp:txXfrm>
        <a:off x="3097850" y="1543290"/>
        <a:ext cx="1858120" cy="111487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7"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a:t>Limits of Economic Policy</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Limits of Economic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Limits of Economic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a:t>Limits of Economic Policy</a:t>
            </a:r>
            <a:endParaRPr lang="en-US"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en-US"/>
              <a:t>Limits of Economic Policy</a:t>
            </a:r>
            <a:endParaRPr lang="en-US"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a:t>Limits of Economic Policy</a:t>
            </a:r>
            <a:endParaRPr lang="en-US" dirty="0"/>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Limits of Economic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Limits of Economic Policy</a:t>
            </a:r>
            <a:endParaRPr lang="en-US"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a:t>Limits of Economic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Limits of Economic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Limits of Economic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Limits of Economic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Limits of Economic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Limits of Economic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a:t>Limits of Economic Policy</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7E53E2-40C5-4557-B73C-452414400C9C}"/>
              </a:ext>
            </a:extLst>
          </p:cNvPr>
          <p:cNvSpPr>
            <a:spLocks noGrp="1"/>
          </p:cNvSpPr>
          <p:nvPr>
            <p:ph type="ftr" sz="quarter" idx="10"/>
          </p:nvPr>
        </p:nvSpPr>
        <p:spPr>
          <a:xfrm>
            <a:off x="746760" y="6228000"/>
            <a:ext cx="7893240" cy="252000"/>
          </a:xfrm>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a:extLst>
              <a:ext uri="{FF2B5EF4-FFF2-40B4-BE49-F238E27FC236}">
                <a16:creationId xmlns:a16="http://schemas.microsoft.com/office/drawing/2014/main" id="{8809EC3C-CC2B-45BE-B8CF-BF130C87FFC0}"/>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6DC9F4E0-05AA-4653-896F-8F60FAC6A1F0}"/>
              </a:ext>
            </a:extLst>
          </p:cNvPr>
          <p:cNvSpPr>
            <a:spLocks noGrp="1"/>
          </p:cNvSpPr>
          <p:nvPr>
            <p:ph type="title"/>
          </p:nvPr>
        </p:nvSpPr>
        <p:spPr/>
        <p:txBody>
          <a:bodyPr/>
          <a:lstStyle/>
          <a:p>
            <a:r>
              <a:rPr lang="en-US" dirty="0"/>
              <a:t>Economic Policy </a:t>
            </a:r>
          </a:p>
        </p:txBody>
      </p:sp>
      <p:sp>
        <p:nvSpPr>
          <p:cNvPr id="5" name="Podnadpis 4">
            <a:extLst>
              <a:ext uri="{FF2B5EF4-FFF2-40B4-BE49-F238E27FC236}">
                <a16:creationId xmlns:a16="http://schemas.microsoft.com/office/drawing/2014/main" id="{260DAADA-3AAC-440E-8619-C235AF5867DC}"/>
              </a:ext>
            </a:extLst>
          </p:cNvPr>
          <p:cNvSpPr>
            <a:spLocks noGrp="1"/>
          </p:cNvSpPr>
          <p:nvPr>
            <p:ph type="subTitle" idx="1"/>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Tree>
    <p:extLst>
      <p:ext uri="{BB962C8B-B14F-4D97-AF65-F5344CB8AC3E}">
        <p14:creationId xmlns:p14="http://schemas.microsoft.com/office/powerpoint/2010/main" val="49633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sz="3900" dirty="0" err="1"/>
              <a:t>The</a:t>
            </a:r>
            <a:r>
              <a:rPr lang="cs-CZ" sz="3900" dirty="0"/>
              <a:t> </a:t>
            </a:r>
            <a:r>
              <a:rPr lang="cs-CZ" sz="3900" dirty="0" err="1"/>
              <a:t>limits</a:t>
            </a:r>
            <a:r>
              <a:rPr lang="cs-CZ" sz="3900" dirty="0"/>
              <a:t> </a:t>
            </a:r>
            <a:r>
              <a:rPr lang="cs-CZ" sz="3900" dirty="0" err="1"/>
              <a:t>of</a:t>
            </a:r>
            <a:r>
              <a:rPr lang="cs-CZ" sz="3900" dirty="0"/>
              <a:t> </a:t>
            </a:r>
            <a:r>
              <a:rPr lang="cs-CZ" sz="3900" dirty="0" err="1"/>
              <a:t>knowledge</a:t>
            </a:r>
            <a:r>
              <a:rPr lang="cs-CZ" sz="3900" dirty="0"/>
              <a:t>: </a:t>
            </a:r>
            <a:r>
              <a:rPr lang="en-US" sz="3900" dirty="0"/>
              <a:t>uncertainty and risk</a:t>
            </a:r>
          </a:p>
        </p:txBody>
      </p:sp>
      <p:sp>
        <p:nvSpPr>
          <p:cNvPr id="5" name="Zástupný symbol pro obsah 4"/>
          <p:cNvSpPr>
            <a:spLocks noGrp="1"/>
          </p:cNvSpPr>
          <p:nvPr>
            <p:ph idx="1"/>
          </p:nvPr>
        </p:nvSpPr>
        <p:spPr/>
        <p:txBody>
          <a:bodyPr>
            <a:normAutofit/>
          </a:bodyPr>
          <a:lstStyle/>
          <a:p>
            <a:pPr algn="just">
              <a:lnSpc>
                <a:spcPct val="110000"/>
              </a:lnSpc>
            </a:pPr>
            <a:r>
              <a:rPr lang="en-US" sz="2400" dirty="0"/>
              <a:t>The government does not have all the information to take action, but it cannot wait until it has all the information.</a:t>
            </a:r>
            <a:endParaRPr lang="cs-CZ" sz="2400" dirty="0"/>
          </a:p>
          <a:p>
            <a:pPr marL="72000" indent="0" algn="just">
              <a:lnSpc>
                <a:spcPct val="110000"/>
              </a:lnSpc>
              <a:buNone/>
            </a:pPr>
            <a:endParaRPr lang="cs-CZ" sz="2400" dirty="0"/>
          </a:p>
          <a:p>
            <a:pPr algn="just">
              <a:lnSpc>
                <a:spcPct val="110000"/>
              </a:lnSpc>
            </a:pPr>
            <a:r>
              <a:rPr lang="en-GB" sz="2400" dirty="0"/>
              <a:t>Government</a:t>
            </a:r>
            <a:r>
              <a:rPr lang="cs-CZ" sz="2400" dirty="0"/>
              <a:t> </a:t>
            </a:r>
            <a:r>
              <a:rPr lang="en-GB" sz="2400" dirty="0"/>
              <a:t>is</a:t>
            </a:r>
            <a:r>
              <a:rPr lang="cs-CZ" sz="2400" dirty="0"/>
              <a:t> </a:t>
            </a:r>
            <a:r>
              <a:rPr lang="en-GB" sz="2400" dirty="0"/>
              <a:t>not</a:t>
            </a:r>
            <a:r>
              <a:rPr lang="cs-CZ" sz="2400" dirty="0"/>
              <a:t> </a:t>
            </a:r>
            <a:r>
              <a:rPr lang="en-GB" sz="2400" dirty="0"/>
              <a:t>able</a:t>
            </a:r>
            <a:r>
              <a:rPr lang="cs-CZ" sz="2400" dirty="0"/>
              <a:t> </a:t>
            </a:r>
            <a:r>
              <a:rPr lang="en-GB" sz="2400" dirty="0"/>
              <a:t>to</a:t>
            </a:r>
            <a:r>
              <a:rPr lang="cs-CZ" sz="2400" dirty="0"/>
              <a:t> </a:t>
            </a:r>
            <a:r>
              <a:rPr lang="en-GB" sz="2400" dirty="0"/>
              <a:t>predict</a:t>
            </a:r>
            <a:r>
              <a:rPr lang="cs-CZ" sz="2400" dirty="0"/>
              <a:t> </a:t>
            </a:r>
            <a:r>
              <a:rPr lang="en-GB" sz="2400" dirty="0"/>
              <a:t>the</a:t>
            </a:r>
            <a:r>
              <a:rPr lang="cs-CZ" sz="2400" dirty="0"/>
              <a:t> </a:t>
            </a:r>
            <a:r>
              <a:rPr lang="en-GB" sz="2400" dirty="0"/>
              <a:t>consequences</a:t>
            </a:r>
            <a:r>
              <a:rPr lang="cs-CZ" sz="2400" dirty="0"/>
              <a:t> </a:t>
            </a:r>
            <a:r>
              <a:rPr lang="en-GB" sz="2400" dirty="0"/>
              <a:t>of</a:t>
            </a:r>
            <a:r>
              <a:rPr lang="cs-CZ" sz="2400" dirty="0"/>
              <a:t> </a:t>
            </a:r>
            <a:r>
              <a:rPr lang="en-GB" sz="2400" dirty="0"/>
              <a:t>some</a:t>
            </a:r>
            <a:r>
              <a:rPr lang="cs-CZ" sz="2400" dirty="0"/>
              <a:t> </a:t>
            </a:r>
            <a:r>
              <a:rPr lang="en-GB" sz="2400" dirty="0"/>
              <a:t>ac</a:t>
            </a:r>
            <a:r>
              <a:rPr lang="cs-CZ" sz="2400" dirty="0"/>
              <a:t>ti</a:t>
            </a:r>
            <a:r>
              <a:rPr lang="en-GB" sz="2400" dirty="0"/>
              <a:t>on</a:t>
            </a:r>
            <a:r>
              <a:rPr lang="cs-CZ" sz="2400" dirty="0"/>
              <a:t> </a:t>
            </a:r>
            <a:r>
              <a:rPr lang="en-GB" sz="2400" dirty="0"/>
              <a:t>exactly</a:t>
            </a:r>
            <a:endParaRPr lang="cs-CZ" sz="2400" dirty="0"/>
          </a:p>
          <a:p>
            <a:pPr marL="324000" lvl="1" indent="0" algn="just">
              <a:buNone/>
            </a:pPr>
            <a:r>
              <a:rPr lang="cs-CZ" sz="1800" dirty="0"/>
              <a:t>=&gt; </a:t>
            </a:r>
            <a:r>
              <a:rPr lang="en-GB" sz="1800" dirty="0"/>
              <a:t>uncertainty</a:t>
            </a:r>
            <a:r>
              <a:rPr lang="cs-CZ" sz="1800" dirty="0"/>
              <a:t> </a:t>
            </a:r>
            <a:r>
              <a:rPr lang="en-GB" sz="1800" dirty="0"/>
              <a:t>about</a:t>
            </a:r>
            <a:r>
              <a:rPr lang="cs-CZ" sz="1800" dirty="0"/>
              <a:t> </a:t>
            </a:r>
            <a:r>
              <a:rPr lang="en-GB" sz="1800" dirty="0"/>
              <a:t>adequate</a:t>
            </a:r>
            <a:r>
              <a:rPr lang="cs-CZ" sz="1800" dirty="0"/>
              <a:t> </a:t>
            </a:r>
            <a:r>
              <a:rPr lang="en-GB" sz="1800" dirty="0"/>
              <a:t>choice</a:t>
            </a:r>
            <a:r>
              <a:rPr lang="cs-CZ" sz="1800" dirty="0"/>
              <a:t> </a:t>
            </a:r>
            <a:r>
              <a:rPr lang="en-GB" sz="1800" dirty="0"/>
              <a:t>of</a:t>
            </a:r>
            <a:r>
              <a:rPr lang="cs-CZ" sz="1800" dirty="0"/>
              <a:t> </a:t>
            </a:r>
            <a:r>
              <a:rPr lang="en-GB" sz="1800" dirty="0"/>
              <a:t>policy</a:t>
            </a:r>
            <a:r>
              <a:rPr lang="cs-CZ" sz="1800" dirty="0"/>
              <a:t> </a:t>
            </a:r>
            <a:r>
              <a:rPr lang="en-GB" sz="1800" dirty="0"/>
              <a:t>tools</a:t>
            </a:r>
            <a:endParaRPr lang="cs-CZ" sz="1800" dirty="0"/>
          </a:p>
          <a:p>
            <a:pPr marL="72000" indent="0" algn="just">
              <a:buNone/>
            </a:pPr>
            <a:endParaRPr lang="cs-CZ" sz="2400" dirty="0"/>
          </a:p>
          <a:p>
            <a:pPr algn="just"/>
            <a:r>
              <a:rPr lang="en-GB" sz="2400" dirty="0"/>
              <a:t>Many</a:t>
            </a:r>
            <a:r>
              <a:rPr lang="cs-CZ" sz="2400" dirty="0"/>
              <a:t> </a:t>
            </a:r>
            <a:r>
              <a:rPr lang="en-GB" sz="2400" dirty="0"/>
              <a:t>policy</a:t>
            </a:r>
            <a:r>
              <a:rPr lang="cs-CZ" sz="2400" dirty="0"/>
              <a:t> </a:t>
            </a:r>
            <a:r>
              <a:rPr lang="en-GB" sz="2400" dirty="0"/>
              <a:t>decisions</a:t>
            </a:r>
            <a:r>
              <a:rPr lang="cs-CZ" sz="2400" dirty="0"/>
              <a:t> </a:t>
            </a:r>
            <a:r>
              <a:rPr lang="en-GB" sz="2400" dirty="0"/>
              <a:t>have</a:t>
            </a:r>
            <a:r>
              <a:rPr lang="cs-CZ" sz="2400" dirty="0"/>
              <a:t> </a:t>
            </a:r>
            <a:r>
              <a:rPr lang="en-GB" sz="2400" dirty="0"/>
              <a:t>irreversible</a:t>
            </a:r>
            <a:r>
              <a:rPr lang="cs-CZ" sz="2400" dirty="0"/>
              <a:t> </a:t>
            </a:r>
            <a:r>
              <a:rPr lang="en-GB" sz="2400" dirty="0"/>
              <a:t>consequences</a:t>
            </a:r>
            <a:r>
              <a:rPr lang="cs-CZ" sz="2400" dirty="0"/>
              <a:t> </a:t>
            </a:r>
          </a:p>
          <a:p>
            <a:pPr marL="324000" lvl="1" indent="0" algn="just">
              <a:buNone/>
            </a:pPr>
            <a:r>
              <a:rPr lang="cs-CZ" sz="1800" dirty="0"/>
              <a:t>=&gt; </a:t>
            </a:r>
            <a:r>
              <a:rPr lang="en-GB" sz="1800" dirty="0"/>
              <a:t>e.g.,</a:t>
            </a:r>
            <a:r>
              <a:rPr lang="cs-CZ" sz="1800" dirty="0"/>
              <a:t> </a:t>
            </a:r>
            <a:r>
              <a:rPr lang="en-US" sz="1800" dirty="0"/>
              <a:t>joining</a:t>
            </a:r>
            <a:r>
              <a:rPr lang="cs-CZ" sz="1800" dirty="0"/>
              <a:t> </a:t>
            </a:r>
            <a:r>
              <a:rPr lang="en-GB" sz="1800" dirty="0"/>
              <a:t>Eurozone</a:t>
            </a:r>
          </a:p>
        </p:txBody>
      </p:sp>
    </p:spTree>
    <p:extLst>
      <p:ext uri="{BB962C8B-B14F-4D97-AF65-F5344CB8AC3E}">
        <p14:creationId xmlns:p14="http://schemas.microsoft.com/office/powerpoint/2010/main" val="379224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2334B8C-C8B0-4C55-BDEE-01D7CC0DADE8}"/>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CD69C82B-7FF5-4E12-92FA-49601F9EF5D7}"/>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06CCBC7B-81D7-41A3-9D75-F9C9A184A636}"/>
              </a:ext>
            </a:extLst>
          </p:cNvPr>
          <p:cNvSpPr>
            <a:spLocks noGrp="1"/>
          </p:cNvSpPr>
          <p:nvPr>
            <p:ph type="title"/>
          </p:nvPr>
        </p:nvSpPr>
        <p:spPr/>
        <p:txBody>
          <a:bodyPr/>
          <a:lstStyle/>
          <a:p>
            <a:r>
              <a:rPr lang="en-US" dirty="0"/>
              <a:t>Uncertainty and risk</a:t>
            </a:r>
          </a:p>
        </p:txBody>
      </p:sp>
      <p:pic>
        <p:nvPicPr>
          <p:cNvPr id="7" name="Zástupný obsah 6">
            <a:extLst>
              <a:ext uri="{FF2B5EF4-FFF2-40B4-BE49-F238E27FC236}">
                <a16:creationId xmlns:a16="http://schemas.microsoft.com/office/drawing/2014/main" id="{295A95ED-5ED6-467E-91F4-C94218596227}"/>
              </a:ext>
            </a:extLst>
          </p:cNvPr>
          <p:cNvPicPr>
            <a:picLocks noGrp="1" noChangeAspect="1"/>
          </p:cNvPicPr>
          <p:nvPr>
            <p:ph idx="1"/>
          </p:nvPr>
        </p:nvPicPr>
        <p:blipFill>
          <a:blip r:embed="rId2"/>
          <a:stretch>
            <a:fillRect/>
          </a:stretch>
        </p:blipFill>
        <p:spPr>
          <a:xfrm>
            <a:off x="666000" y="1335949"/>
            <a:ext cx="7306376" cy="4554143"/>
          </a:xfrm>
        </p:spPr>
      </p:pic>
      <p:sp>
        <p:nvSpPr>
          <p:cNvPr id="5" name="TextovéPole 4">
            <a:extLst>
              <a:ext uri="{FF2B5EF4-FFF2-40B4-BE49-F238E27FC236}">
                <a16:creationId xmlns:a16="http://schemas.microsoft.com/office/drawing/2014/main" id="{CFA3ADAD-4A93-4B48-8B4A-8916A4E1461C}"/>
              </a:ext>
            </a:extLst>
          </p:cNvPr>
          <p:cNvSpPr txBox="1"/>
          <p:nvPr/>
        </p:nvSpPr>
        <p:spPr>
          <a:xfrm>
            <a:off x="8174892" y="4670283"/>
            <a:ext cx="3219938" cy="461665"/>
          </a:xfrm>
          <a:prstGeom prst="rect">
            <a:avLst/>
          </a:prstGeom>
          <a:noFill/>
        </p:spPr>
        <p:txBody>
          <a:bodyPr wrap="square" rtlCol="0">
            <a:spAutoFit/>
          </a:bodyPr>
          <a:lstStyle/>
          <a:p>
            <a:r>
              <a:rPr lang="cs-CZ" dirty="0"/>
              <a:t>Exchange </a:t>
            </a:r>
            <a:r>
              <a:rPr lang="cs-CZ" dirty="0" err="1"/>
              <a:t>rate</a:t>
            </a:r>
            <a:r>
              <a:rPr lang="cs-CZ" dirty="0"/>
              <a:t>: 25,3</a:t>
            </a:r>
          </a:p>
        </p:txBody>
      </p:sp>
      <p:sp>
        <p:nvSpPr>
          <p:cNvPr id="8" name="TextovéPole 7">
            <a:extLst>
              <a:ext uri="{FF2B5EF4-FFF2-40B4-BE49-F238E27FC236}">
                <a16:creationId xmlns:a16="http://schemas.microsoft.com/office/drawing/2014/main" id="{7A1C7C21-85A5-47CD-9940-12DFADE7CF30}"/>
              </a:ext>
            </a:extLst>
          </p:cNvPr>
          <p:cNvSpPr txBox="1"/>
          <p:nvPr/>
        </p:nvSpPr>
        <p:spPr>
          <a:xfrm>
            <a:off x="8174892" y="5189522"/>
            <a:ext cx="3618523" cy="461665"/>
          </a:xfrm>
          <a:prstGeom prst="rect">
            <a:avLst/>
          </a:prstGeom>
          <a:noFill/>
        </p:spPr>
        <p:txBody>
          <a:bodyPr wrap="square" rtlCol="0">
            <a:spAutoFit/>
          </a:bodyPr>
          <a:lstStyle/>
          <a:p>
            <a:r>
              <a:rPr lang="cs-CZ" dirty="0" err="1"/>
              <a:t>Crude</a:t>
            </a:r>
            <a:r>
              <a:rPr lang="cs-CZ" dirty="0"/>
              <a:t> </a:t>
            </a:r>
            <a:r>
              <a:rPr lang="cs-CZ" dirty="0" err="1"/>
              <a:t>oil</a:t>
            </a:r>
            <a:r>
              <a:rPr lang="cs-CZ" dirty="0"/>
              <a:t> Brent: 83 USD</a:t>
            </a:r>
          </a:p>
        </p:txBody>
      </p:sp>
    </p:spTree>
    <p:extLst>
      <p:ext uri="{BB962C8B-B14F-4D97-AF65-F5344CB8AC3E}">
        <p14:creationId xmlns:p14="http://schemas.microsoft.com/office/powerpoint/2010/main" val="268007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AE4116-EBEA-4D04-9ACE-FA5A25ED7AEA}"/>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A98A6772-CD3B-4F3A-8637-D661AA896955}"/>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E69AC4C4-8ACC-4371-B19C-817512BB12FE}"/>
              </a:ext>
            </a:extLst>
          </p:cNvPr>
          <p:cNvSpPr>
            <a:spLocks noGrp="1"/>
          </p:cNvSpPr>
          <p:nvPr>
            <p:ph type="title"/>
          </p:nvPr>
        </p:nvSpPr>
        <p:spPr/>
        <p:txBody>
          <a:bodyPr/>
          <a:lstStyle/>
          <a:p>
            <a:r>
              <a:rPr lang="cs-CZ" dirty="0" err="1"/>
              <a:t>Current</a:t>
            </a:r>
            <a:r>
              <a:rPr lang="cs-CZ" dirty="0"/>
              <a:t> f</a:t>
            </a:r>
            <a:r>
              <a:rPr lang="en-US" dirty="0" err="1"/>
              <a:t>orecast</a:t>
            </a:r>
            <a:r>
              <a:rPr lang="en-US" dirty="0"/>
              <a:t> </a:t>
            </a:r>
            <a:r>
              <a:rPr lang="cs-CZ" dirty="0"/>
              <a:t>r</a:t>
            </a:r>
            <a:r>
              <a:rPr lang="en-US" dirty="0" err="1"/>
              <a:t>isks</a:t>
            </a:r>
            <a:r>
              <a:rPr lang="en-US" dirty="0"/>
              <a:t> and </a:t>
            </a:r>
            <a:r>
              <a:rPr lang="cs-CZ" dirty="0"/>
              <a:t>u</a:t>
            </a:r>
            <a:r>
              <a:rPr lang="en-US" dirty="0" err="1"/>
              <a:t>ncertainty</a:t>
            </a:r>
            <a:endParaRPr lang="en-US" dirty="0"/>
          </a:p>
        </p:txBody>
      </p:sp>
      <p:sp>
        <p:nvSpPr>
          <p:cNvPr id="5" name="Zástupný obsah 4">
            <a:extLst>
              <a:ext uri="{FF2B5EF4-FFF2-40B4-BE49-F238E27FC236}">
                <a16:creationId xmlns:a16="http://schemas.microsoft.com/office/drawing/2014/main" id="{471ACB9D-AABC-4F84-9B03-79E8543C4F75}"/>
              </a:ext>
            </a:extLst>
          </p:cNvPr>
          <p:cNvSpPr>
            <a:spLocks noGrp="1"/>
          </p:cNvSpPr>
          <p:nvPr>
            <p:ph idx="1"/>
          </p:nvPr>
        </p:nvSpPr>
        <p:spPr/>
        <p:txBody>
          <a:bodyPr>
            <a:normAutofit fontScale="77500" lnSpcReduction="20000"/>
          </a:bodyPr>
          <a:lstStyle/>
          <a:p>
            <a:r>
              <a:rPr lang="en-US" dirty="0"/>
              <a:t>epidemic situation</a:t>
            </a:r>
          </a:p>
          <a:p>
            <a:endParaRPr lang="en-US" dirty="0"/>
          </a:p>
          <a:p>
            <a:r>
              <a:rPr lang="en-US" dirty="0"/>
              <a:t>global supply chains</a:t>
            </a:r>
          </a:p>
          <a:p>
            <a:endParaRPr lang="en-US" dirty="0"/>
          </a:p>
          <a:p>
            <a:r>
              <a:rPr lang="en-US" dirty="0"/>
              <a:t>structural changes in the economy (Green Deal)</a:t>
            </a:r>
          </a:p>
          <a:p>
            <a:endParaRPr lang="en-US" dirty="0"/>
          </a:p>
          <a:p>
            <a:r>
              <a:rPr lang="en-US" dirty="0"/>
              <a:t>deferred consumption</a:t>
            </a:r>
          </a:p>
          <a:p>
            <a:endParaRPr lang="en-US" dirty="0"/>
          </a:p>
          <a:p>
            <a:r>
              <a:rPr lang="en-US" dirty="0"/>
              <a:t>overvaluation of property prices</a:t>
            </a:r>
          </a:p>
        </p:txBody>
      </p:sp>
      <p:pic>
        <p:nvPicPr>
          <p:cNvPr id="7" name="Obrázek 6">
            <a:extLst>
              <a:ext uri="{FF2B5EF4-FFF2-40B4-BE49-F238E27FC236}">
                <a16:creationId xmlns:a16="http://schemas.microsoft.com/office/drawing/2014/main" id="{BAD9E8A8-7DD1-428E-A620-A32908A8D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336" y="2399840"/>
            <a:ext cx="3086100" cy="2609850"/>
          </a:xfrm>
          <a:prstGeom prst="rect">
            <a:avLst/>
          </a:prstGeom>
        </p:spPr>
      </p:pic>
    </p:spTree>
    <p:extLst>
      <p:ext uri="{BB962C8B-B14F-4D97-AF65-F5344CB8AC3E}">
        <p14:creationId xmlns:p14="http://schemas.microsoft.com/office/powerpoint/2010/main" val="241158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4C5648-6D90-40E7-B98B-8B5058280F3C}"/>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74FDC7D2-CEF5-4DBF-AB05-81A4D9D0DC16}"/>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6931523B-1AA9-4C9B-AC90-4DFA9CF38904}"/>
              </a:ext>
            </a:extLst>
          </p:cNvPr>
          <p:cNvSpPr>
            <a:spLocks noGrp="1"/>
          </p:cNvSpPr>
          <p:nvPr>
            <p:ph type="title"/>
          </p:nvPr>
        </p:nvSpPr>
        <p:spPr/>
        <p:txBody>
          <a:bodyPr/>
          <a:lstStyle/>
          <a:p>
            <a:r>
              <a:rPr lang="cs-CZ" dirty="0"/>
              <a:t>Time </a:t>
            </a:r>
            <a:r>
              <a:rPr lang="cs-CZ" dirty="0" err="1"/>
              <a:t>lags</a:t>
            </a:r>
            <a:endParaRPr lang="en-US" dirty="0"/>
          </a:p>
        </p:txBody>
      </p:sp>
      <p:sp>
        <p:nvSpPr>
          <p:cNvPr id="5" name="Zástupný obsah 4">
            <a:extLst>
              <a:ext uri="{FF2B5EF4-FFF2-40B4-BE49-F238E27FC236}">
                <a16:creationId xmlns:a16="http://schemas.microsoft.com/office/drawing/2014/main" id="{032C309D-AE3A-4218-95E0-F235285EFD31}"/>
              </a:ext>
            </a:extLst>
          </p:cNvPr>
          <p:cNvSpPr>
            <a:spLocks noGrp="1"/>
          </p:cNvSpPr>
          <p:nvPr>
            <p:ph idx="1"/>
          </p:nvPr>
        </p:nvSpPr>
        <p:spPr/>
        <p:txBody>
          <a:bodyPr>
            <a:normAutofit fontScale="55000" lnSpcReduction="20000"/>
          </a:bodyPr>
          <a:lstStyle/>
          <a:p>
            <a:r>
              <a:rPr lang="en-US" dirty="0"/>
              <a:t>Cognitive delay</a:t>
            </a:r>
          </a:p>
          <a:p>
            <a:endParaRPr lang="en-US" dirty="0"/>
          </a:p>
          <a:p>
            <a:r>
              <a:rPr lang="en-US" dirty="0"/>
              <a:t>Planning delay</a:t>
            </a:r>
          </a:p>
          <a:p>
            <a:endParaRPr lang="en-US" dirty="0"/>
          </a:p>
          <a:p>
            <a:r>
              <a:rPr lang="en-US" dirty="0"/>
              <a:t>Administrative delay</a:t>
            </a:r>
          </a:p>
          <a:p>
            <a:endParaRPr lang="en-US" dirty="0"/>
          </a:p>
          <a:p>
            <a:r>
              <a:rPr lang="en-US" dirty="0"/>
              <a:t>Implementation delay</a:t>
            </a:r>
          </a:p>
          <a:p>
            <a:endParaRPr lang="en-US" dirty="0"/>
          </a:p>
          <a:p>
            <a:r>
              <a:rPr lang="en-US" dirty="0"/>
              <a:t>Efficiency delay</a:t>
            </a:r>
            <a:endParaRPr lang="cs-CZ" dirty="0"/>
          </a:p>
          <a:p>
            <a:endParaRPr lang="cs-CZ" dirty="0"/>
          </a:p>
          <a:p>
            <a:r>
              <a:rPr lang="cs-CZ" dirty="0" err="1"/>
              <a:t>Monetary</a:t>
            </a:r>
            <a:r>
              <a:rPr lang="cs-CZ" dirty="0"/>
              <a:t> Policy – 18 </a:t>
            </a:r>
            <a:r>
              <a:rPr lang="cs-CZ" dirty="0" err="1"/>
              <a:t>months</a:t>
            </a:r>
            <a:r>
              <a:rPr lang="cs-CZ" dirty="0"/>
              <a:t> </a:t>
            </a:r>
            <a:r>
              <a:rPr lang="cs-CZ" dirty="0" err="1"/>
              <a:t>time</a:t>
            </a:r>
            <a:r>
              <a:rPr lang="cs-CZ" dirty="0"/>
              <a:t> </a:t>
            </a:r>
            <a:r>
              <a:rPr lang="cs-CZ" dirty="0" err="1"/>
              <a:t>lag</a:t>
            </a:r>
            <a:endParaRPr lang="cs-CZ" dirty="0"/>
          </a:p>
          <a:p>
            <a:endParaRPr lang="cs-CZ" dirty="0"/>
          </a:p>
          <a:p>
            <a:r>
              <a:rPr lang="cs-CZ" dirty="0" err="1"/>
              <a:t>Fiscal</a:t>
            </a:r>
            <a:r>
              <a:rPr lang="cs-CZ" dirty="0"/>
              <a:t> Policy 6 – 24 </a:t>
            </a:r>
            <a:r>
              <a:rPr lang="cs-CZ" dirty="0" err="1"/>
              <a:t>months</a:t>
            </a:r>
            <a:r>
              <a:rPr lang="cs-CZ" dirty="0"/>
              <a:t> </a:t>
            </a:r>
            <a:r>
              <a:rPr lang="cs-CZ" dirty="0" err="1"/>
              <a:t>time</a:t>
            </a:r>
            <a:r>
              <a:rPr lang="cs-CZ" dirty="0"/>
              <a:t> </a:t>
            </a:r>
            <a:r>
              <a:rPr lang="cs-CZ" dirty="0" err="1"/>
              <a:t>lag</a:t>
            </a:r>
            <a:endParaRPr lang="en-US" dirty="0"/>
          </a:p>
          <a:p>
            <a:endParaRPr lang="en-US" dirty="0"/>
          </a:p>
        </p:txBody>
      </p:sp>
    </p:spTree>
    <p:extLst>
      <p:ext uri="{BB962C8B-B14F-4D97-AF65-F5344CB8AC3E}">
        <p14:creationId xmlns:p14="http://schemas.microsoft.com/office/powerpoint/2010/main" val="248910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29027E-6F21-43FD-836A-C5BC72F4B30B}"/>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F267C0CA-D5C5-4C86-9B8C-35D56E0D08BC}"/>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68AA3212-58BD-42EB-8B91-05E70CC75C33}"/>
              </a:ext>
            </a:extLst>
          </p:cNvPr>
          <p:cNvSpPr>
            <a:spLocks noGrp="1"/>
          </p:cNvSpPr>
          <p:nvPr>
            <p:ph type="title"/>
          </p:nvPr>
        </p:nvSpPr>
        <p:spPr/>
        <p:txBody>
          <a:bodyPr/>
          <a:lstStyle/>
          <a:p>
            <a:r>
              <a:rPr lang="cs-CZ" dirty="0"/>
              <a:t>CS: </a:t>
            </a:r>
            <a:r>
              <a:rPr lang="cs-CZ" dirty="0" err="1"/>
              <a:t>Next</a:t>
            </a:r>
            <a:r>
              <a:rPr lang="cs-CZ" dirty="0"/>
              <a:t> </a:t>
            </a:r>
            <a:r>
              <a:rPr lang="cs-CZ" dirty="0" err="1"/>
              <a:t>Generation</a:t>
            </a:r>
            <a:r>
              <a:rPr lang="cs-CZ" dirty="0"/>
              <a:t> EU</a:t>
            </a:r>
            <a:endParaRPr lang="en-US" dirty="0"/>
          </a:p>
        </p:txBody>
      </p:sp>
      <p:sp>
        <p:nvSpPr>
          <p:cNvPr id="5" name="Zástupný obsah 4">
            <a:extLst>
              <a:ext uri="{FF2B5EF4-FFF2-40B4-BE49-F238E27FC236}">
                <a16:creationId xmlns:a16="http://schemas.microsoft.com/office/drawing/2014/main" id="{A8EE2E30-B6C7-485E-9632-0D95D8C98FF5}"/>
              </a:ext>
            </a:extLst>
          </p:cNvPr>
          <p:cNvSpPr>
            <a:spLocks noGrp="1"/>
          </p:cNvSpPr>
          <p:nvPr>
            <p:ph idx="1"/>
          </p:nvPr>
        </p:nvSpPr>
        <p:spPr/>
        <p:txBody>
          <a:bodyPr>
            <a:normAutofit fontScale="62500" lnSpcReduction="20000"/>
          </a:bodyPr>
          <a:lstStyle/>
          <a:p>
            <a:r>
              <a:rPr lang="cs-CZ" dirty="0"/>
              <a:t>EU</a:t>
            </a:r>
            <a:r>
              <a:rPr lang="en-US" dirty="0"/>
              <a:t>'s recovery</a:t>
            </a:r>
            <a:r>
              <a:rPr lang="cs-CZ" dirty="0"/>
              <a:t> </a:t>
            </a:r>
            <a:r>
              <a:rPr lang="cs-CZ" dirty="0" err="1"/>
              <a:t>plan</a:t>
            </a:r>
            <a:r>
              <a:rPr lang="en-US" dirty="0"/>
              <a:t> from the pandemic</a:t>
            </a:r>
          </a:p>
          <a:p>
            <a:endParaRPr lang="en-US" dirty="0"/>
          </a:p>
          <a:p>
            <a:r>
              <a:rPr lang="en-US" dirty="0"/>
              <a:t>over €800 billion</a:t>
            </a:r>
          </a:p>
          <a:p>
            <a:endParaRPr lang="en-US" dirty="0"/>
          </a:p>
          <a:p>
            <a:r>
              <a:rPr lang="en-US" dirty="0"/>
              <a:t>The aim is to mitigate the economic and social impact of the coronavirus pandemic, to make European economies and societies more sustainable and resilient, and to prepare them for the challenges and opportunities of the green and digital transformation.</a:t>
            </a:r>
          </a:p>
          <a:p>
            <a:endParaRPr lang="en-US" dirty="0"/>
          </a:p>
          <a:p>
            <a:r>
              <a:rPr lang="en-US" dirty="0"/>
              <a:t>The first money will arrive in the 2nd half of 2021</a:t>
            </a:r>
            <a:endParaRPr lang="cs-CZ" dirty="0"/>
          </a:p>
          <a:p>
            <a:endParaRPr lang="cs-CZ" dirty="0"/>
          </a:p>
          <a:p>
            <a:r>
              <a:rPr lang="en-US" dirty="0"/>
              <a:t>Do economies need </a:t>
            </a:r>
            <a:r>
              <a:rPr lang="cs-CZ" dirty="0" err="1"/>
              <a:t>fiscal</a:t>
            </a:r>
            <a:r>
              <a:rPr lang="cs-CZ" dirty="0"/>
              <a:t> </a:t>
            </a:r>
            <a:r>
              <a:rPr lang="cs-CZ" dirty="0" err="1"/>
              <a:t>expansion</a:t>
            </a:r>
            <a:r>
              <a:rPr lang="en-US" dirty="0"/>
              <a:t>?</a:t>
            </a:r>
          </a:p>
          <a:p>
            <a:endParaRPr lang="en-US" dirty="0"/>
          </a:p>
        </p:txBody>
      </p:sp>
    </p:spTree>
    <p:extLst>
      <p:ext uri="{BB962C8B-B14F-4D97-AF65-F5344CB8AC3E}">
        <p14:creationId xmlns:p14="http://schemas.microsoft.com/office/powerpoint/2010/main" val="211376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128F2E-18D0-4827-A000-D18E47F65973}"/>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8DC12DAD-7F7F-4A55-A1EC-CB72C1C60400}"/>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55E4EA85-8A32-4ED7-A44A-E1D3599BFE00}"/>
              </a:ext>
            </a:extLst>
          </p:cNvPr>
          <p:cNvSpPr>
            <a:spLocks noGrp="1"/>
          </p:cNvSpPr>
          <p:nvPr>
            <p:ph type="title"/>
          </p:nvPr>
        </p:nvSpPr>
        <p:spPr/>
        <p:txBody>
          <a:bodyPr/>
          <a:lstStyle/>
          <a:p>
            <a:r>
              <a:rPr lang="cs-CZ" dirty="0"/>
              <a:t>CS: </a:t>
            </a:r>
            <a:r>
              <a:rPr lang="cs-CZ" dirty="0" err="1"/>
              <a:t>Next</a:t>
            </a:r>
            <a:r>
              <a:rPr lang="cs-CZ" dirty="0"/>
              <a:t> </a:t>
            </a:r>
            <a:r>
              <a:rPr lang="cs-CZ" dirty="0" err="1"/>
              <a:t>Generation</a:t>
            </a:r>
            <a:r>
              <a:rPr lang="cs-CZ" dirty="0"/>
              <a:t> EU</a:t>
            </a:r>
            <a:endParaRPr lang="en-US" dirty="0"/>
          </a:p>
        </p:txBody>
      </p:sp>
      <p:graphicFrame>
        <p:nvGraphicFramePr>
          <p:cNvPr id="6" name="Zástupný obsah 8">
            <a:extLst>
              <a:ext uri="{FF2B5EF4-FFF2-40B4-BE49-F238E27FC236}">
                <a16:creationId xmlns:a16="http://schemas.microsoft.com/office/drawing/2014/main" id="{8BB4FBCD-1D15-4F26-8025-4608AE79F0C1}"/>
              </a:ext>
            </a:extLst>
          </p:cNvPr>
          <p:cNvGraphicFramePr>
            <a:graphicFrameLocks/>
          </p:cNvGraphicFramePr>
          <p:nvPr>
            <p:extLst>
              <p:ext uri="{D42A27DB-BD31-4B8C-83A1-F6EECF244321}">
                <p14:modId xmlns:p14="http://schemas.microsoft.com/office/powerpoint/2010/main" val="1715156654"/>
              </p:ext>
            </p:extLst>
          </p:nvPr>
        </p:nvGraphicFramePr>
        <p:xfrm>
          <a:off x="1073791" y="1468075"/>
          <a:ext cx="8430936" cy="4528951"/>
        </p:xfrm>
        <a:graphic>
          <a:graphicData uri="http://schemas.openxmlformats.org/drawingml/2006/table">
            <a:tbl>
              <a:tblPr firstRow="1" firstCol="1" bandRow="1"/>
              <a:tblGrid>
                <a:gridCol w="2230101">
                  <a:extLst>
                    <a:ext uri="{9D8B030D-6E8A-4147-A177-3AD203B41FA5}">
                      <a16:colId xmlns:a16="http://schemas.microsoft.com/office/drawing/2014/main" val="4114597190"/>
                    </a:ext>
                  </a:extLst>
                </a:gridCol>
                <a:gridCol w="2006339">
                  <a:extLst>
                    <a:ext uri="{9D8B030D-6E8A-4147-A177-3AD203B41FA5}">
                      <a16:colId xmlns:a16="http://schemas.microsoft.com/office/drawing/2014/main" val="2875637667"/>
                    </a:ext>
                  </a:extLst>
                </a:gridCol>
                <a:gridCol w="2097248">
                  <a:extLst>
                    <a:ext uri="{9D8B030D-6E8A-4147-A177-3AD203B41FA5}">
                      <a16:colId xmlns:a16="http://schemas.microsoft.com/office/drawing/2014/main" val="1186845322"/>
                    </a:ext>
                  </a:extLst>
                </a:gridCol>
                <a:gridCol w="2097248">
                  <a:extLst>
                    <a:ext uri="{9D8B030D-6E8A-4147-A177-3AD203B41FA5}">
                      <a16:colId xmlns:a16="http://schemas.microsoft.com/office/drawing/2014/main" val="2656029550"/>
                    </a:ext>
                  </a:extLst>
                </a:gridCol>
              </a:tblGrid>
              <a:tr h="262796">
                <a:tc>
                  <a:txBody>
                    <a:bodyPr/>
                    <a:lstStyle/>
                    <a:p>
                      <a:endParaRPr lang="cs-CZ" sz="1800" dirty="0">
                        <a:effectLst/>
                        <a:latin typeface="Calibri" panose="020F0502020204030204" pitchFamily="34" charset="0"/>
                        <a:cs typeface="Calibri" panose="020F0502020204030204" pitchFamily="34" charset="0"/>
                      </a:endParaRPr>
                    </a:p>
                  </a:txBody>
                  <a:tcPr marL="53814" marR="53814"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gridSpan="3">
                  <a:txBody>
                    <a:bodyPr/>
                    <a:lstStyle/>
                    <a:p>
                      <a:pPr algn="ctr">
                        <a:lnSpc>
                          <a:spcPct val="107000"/>
                        </a:lnSpc>
                        <a:spcAft>
                          <a:spcPts val="800"/>
                        </a:spcAft>
                      </a:pPr>
                      <a:r>
                        <a:rPr lang="cs-CZ"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GDP</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3187445"/>
                  </a:ext>
                </a:extLst>
              </a:tr>
              <a:tr h="262796">
                <a:tc>
                  <a:txBody>
                    <a:bodyPr/>
                    <a:lstStyle/>
                    <a:p>
                      <a:pPr>
                        <a:lnSpc>
                          <a:spcPct val="107000"/>
                        </a:lnSpc>
                        <a:spcAft>
                          <a:spcPts val="800"/>
                        </a:spcAft>
                      </a:pPr>
                      <a:r>
                        <a:rPr lang="en-US" sz="1800" b="1"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Country</a:t>
                      </a:r>
                      <a:endParaRPr lang="en-US" sz="1800" b="1" noProof="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2021</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2022</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470751489"/>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Belgium</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-6,30%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a:effectLst/>
                          <a:latin typeface="Calibri" panose="020F0502020204030204" pitchFamily="34" charset="0"/>
                          <a:ea typeface="Calibri" panose="020F0502020204030204" pitchFamily="34" charset="0"/>
                          <a:cs typeface="Calibri" panose="020F0502020204030204" pitchFamily="34" charset="0"/>
                        </a:rPr>
                        <a:t>5,40%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a:effectLst/>
                          <a:latin typeface="Calibri" panose="020F0502020204030204" pitchFamily="34" charset="0"/>
                          <a:ea typeface="Calibri" panose="020F0502020204030204" pitchFamily="34" charset="0"/>
                          <a:cs typeface="Calibri" panose="020F0502020204030204" pitchFamily="34" charset="0"/>
                        </a:rPr>
                        <a:t>3,70%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874475369"/>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Germany</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4,60%</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148800126"/>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Estonia</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a:effectLst/>
                          <a:latin typeface="Calibri" panose="020F0502020204030204" pitchFamily="34" charset="0"/>
                          <a:ea typeface="Calibri" panose="020F0502020204030204" pitchFamily="34" charset="0"/>
                          <a:cs typeface="Calibri" panose="020F0502020204030204" pitchFamily="34" charset="0"/>
                        </a:rPr>
                        <a:t>-2,90%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4,90%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3,80%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922270146"/>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Ireland</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-3,40%</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28151412"/>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Greece</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a:effectLst/>
                          <a:latin typeface="Calibri" panose="020F0502020204030204" pitchFamily="34" charset="0"/>
                          <a:ea typeface="Calibri" panose="020F0502020204030204" pitchFamily="34" charset="0"/>
                          <a:cs typeface="Calibri" panose="020F0502020204030204" pitchFamily="34" charset="0"/>
                        </a:rPr>
                        <a:t>-8,20%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a:effectLst/>
                          <a:latin typeface="Calibri" panose="020F0502020204030204" pitchFamily="34" charset="0"/>
                          <a:ea typeface="Calibri" panose="020F0502020204030204" pitchFamily="34" charset="0"/>
                          <a:cs typeface="Calibri" panose="020F0502020204030204" pitchFamily="34" charset="0"/>
                        </a:rPr>
                        <a:t>4,30%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6,00%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268519313"/>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Spain</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-10,80%</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6,20%</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833330731"/>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France</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a:effectLst/>
                          <a:latin typeface="Calibri" panose="020F0502020204030204" pitchFamily="34" charset="0"/>
                          <a:ea typeface="Calibri" panose="020F0502020204030204" pitchFamily="34" charset="0"/>
                          <a:cs typeface="Calibri" panose="020F0502020204030204" pitchFamily="34" charset="0"/>
                        </a:rPr>
                        <a:t>-7,90%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6,00%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4,20%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70918102"/>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Italy</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-8,90%</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583857478"/>
                  </a:ext>
                </a:extLst>
              </a:tr>
              <a:tr h="262796">
                <a:tc>
                  <a:txBody>
                    <a:bodyPr/>
                    <a:lstStyle/>
                    <a:p>
                      <a:pPr>
                        <a:lnSpc>
                          <a:spcPct val="107000"/>
                        </a:lnSpc>
                        <a:spcAft>
                          <a:spcPts val="800"/>
                        </a:spcAft>
                      </a:pPr>
                      <a:r>
                        <a:rPr lang="en-US" sz="1800" b="1" noProof="0" dirty="0">
                          <a:effectLst/>
                          <a:latin typeface="Calibri" panose="020F0502020204030204" pitchFamily="34" charset="0"/>
                          <a:ea typeface="Calibri" panose="020F0502020204030204" pitchFamily="34" charset="0"/>
                          <a:cs typeface="Calibri" panose="020F0502020204030204" pitchFamily="34" charset="0"/>
                        </a:rPr>
                        <a:t>Netherlands</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14224840"/>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Austria</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-6,30%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3,80%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4,50%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022819606"/>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Slovakia</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413738801"/>
                  </a:ext>
                </a:extLst>
              </a:tr>
              <a:tr h="321751">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Czech Republic</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-5,60%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3,90%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4,50%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443619515"/>
                  </a:ext>
                </a:extLst>
              </a:tr>
              <a:tr h="262796">
                <a:tc>
                  <a:txBody>
                    <a:bodyPr/>
                    <a:lstStyle/>
                    <a:p>
                      <a:pPr>
                        <a:lnSpc>
                          <a:spcPct val="107000"/>
                        </a:lnSpc>
                        <a:spcAft>
                          <a:spcPts val="800"/>
                        </a:spcAft>
                      </a:pPr>
                      <a:r>
                        <a:rPr lang="en-US" sz="1800" b="1" noProof="0">
                          <a:effectLst/>
                          <a:latin typeface="Calibri" panose="020F0502020204030204" pitchFamily="34" charset="0"/>
                          <a:ea typeface="Calibri" panose="020F0502020204030204" pitchFamily="34" charset="0"/>
                          <a:cs typeface="Calibri" panose="020F0502020204030204" pitchFamily="34" charset="0"/>
                        </a:rPr>
                        <a:t>Sweeden</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-2,80%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a:effectLst/>
                          <a:latin typeface="Calibri" panose="020F0502020204030204" pitchFamily="34" charset="0"/>
                          <a:ea typeface="Calibri" panose="020F0502020204030204" pitchFamily="34" charset="0"/>
                          <a:cs typeface="Calibri" panose="020F0502020204030204" pitchFamily="34" charset="0"/>
                        </a:rPr>
                        <a:t>4,60%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3,90%</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467596094"/>
                  </a:ext>
                </a:extLst>
              </a:tr>
              <a:tr h="262796">
                <a:tc>
                  <a:txBody>
                    <a:bodyPr/>
                    <a:lstStyle/>
                    <a:p>
                      <a:pPr>
                        <a:lnSpc>
                          <a:spcPct val="107000"/>
                        </a:lnSpc>
                        <a:spcAft>
                          <a:spcPts val="800"/>
                        </a:spcAft>
                      </a:pPr>
                      <a:r>
                        <a:rPr lang="en-US" sz="1800" b="1" noProof="0" dirty="0">
                          <a:effectLst/>
                          <a:latin typeface="Calibri" panose="020F0502020204030204" pitchFamily="34" charset="0"/>
                          <a:ea typeface="Calibri" panose="020F0502020204030204" pitchFamily="34" charset="0"/>
                          <a:cs typeface="Calibri" panose="020F0502020204030204" pitchFamily="34" charset="0"/>
                        </a:rPr>
                        <a:t>EU</a:t>
                      </a: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-6,00%</a:t>
                      </a:r>
                      <a:endParaRPr lang="cs-CZ" sz="180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4,50%</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txBody>
                  <a:tcPr marL="53814" marR="5381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614529901"/>
                  </a:ext>
                </a:extLst>
              </a:tr>
            </a:tbl>
          </a:graphicData>
        </a:graphic>
      </p:graphicFrame>
    </p:spTree>
    <p:extLst>
      <p:ext uri="{BB962C8B-B14F-4D97-AF65-F5344CB8AC3E}">
        <p14:creationId xmlns:p14="http://schemas.microsoft.com/office/powerpoint/2010/main" val="399644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en-GB" dirty="0"/>
              <a:t>The</a:t>
            </a:r>
            <a:r>
              <a:rPr lang="cs-CZ" dirty="0"/>
              <a:t> </a:t>
            </a:r>
            <a:r>
              <a:rPr lang="en-GB" dirty="0"/>
              <a:t>limits</a:t>
            </a:r>
            <a:r>
              <a:rPr lang="cs-CZ" dirty="0"/>
              <a:t> </a:t>
            </a:r>
            <a:r>
              <a:rPr lang="en-GB" dirty="0"/>
              <a:t>of</a:t>
            </a:r>
            <a:r>
              <a:rPr lang="cs-CZ" dirty="0"/>
              <a:t> </a:t>
            </a:r>
            <a:r>
              <a:rPr lang="en-GB" dirty="0"/>
              <a:t>confidence:</a:t>
            </a:r>
            <a:r>
              <a:rPr lang="cs-CZ" dirty="0"/>
              <a:t> </a:t>
            </a:r>
            <a:r>
              <a:rPr lang="en-GB" dirty="0"/>
              <a:t>credibility</a:t>
            </a:r>
            <a:r>
              <a:rPr lang="cs-CZ" dirty="0"/>
              <a:t> </a:t>
            </a:r>
            <a:r>
              <a:rPr lang="en-GB" dirty="0"/>
              <a:t>problems</a:t>
            </a:r>
          </a:p>
        </p:txBody>
      </p:sp>
      <p:sp>
        <p:nvSpPr>
          <p:cNvPr id="5" name="Zástupný symbol pro obsah 4"/>
          <p:cNvSpPr>
            <a:spLocks noGrp="1"/>
          </p:cNvSpPr>
          <p:nvPr>
            <p:ph idx="1"/>
          </p:nvPr>
        </p:nvSpPr>
        <p:spPr>
          <a:xfrm>
            <a:off x="720000" y="1768202"/>
            <a:ext cx="10753200" cy="4139998"/>
          </a:xfrm>
        </p:spPr>
        <p:txBody>
          <a:bodyPr/>
          <a:lstStyle/>
          <a:p>
            <a:pPr algn="just"/>
            <a:r>
              <a:rPr lang="en-GB" b="1" i="1" dirty="0"/>
              <a:t>Credibility</a:t>
            </a:r>
            <a:r>
              <a:rPr lang="cs-CZ" b="1" i="1" dirty="0"/>
              <a:t> </a:t>
            </a:r>
            <a:r>
              <a:rPr lang="en-GB" b="1" i="1" dirty="0"/>
              <a:t>problems</a:t>
            </a:r>
            <a:r>
              <a:rPr lang="cs-CZ" b="1" i="1" dirty="0"/>
              <a:t> </a:t>
            </a:r>
            <a:r>
              <a:rPr lang="en-GB" dirty="0"/>
              <a:t>arise</a:t>
            </a:r>
            <a:r>
              <a:rPr lang="cs-CZ" dirty="0"/>
              <a:t> </a:t>
            </a:r>
            <a:r>
              <a:rPr lang="en-GB" dirty="0"/>
              <a:t>from</a:t>
            </a:r>
            <a:r>
              <a:rPr lang="cs-CZ" dirty="0"/>
              <a:t> </a:t>
            </a:r>
            <a:r>
              <a:rPr lang="en-GB" dirty="0"/>
              <a:t>intertemporal</a:t>
            </a:r>
            <a:r>
              <a:rPr lang="cs-CZ" dirty="0"/>
              <a:t> </a:t>
            </a:r>
            <a:r>
              <a:rPr lang="en-GB" dirty="0"/>
              <a:t>inconsistency</a:t>
            </a:r>
            <a:r>
              <a:rPr lang="cs-CZ" dirty="0"/>
              <a:t> </a:t>
            </a:r>
            <a:r>
              <a:rPr lang="en-GB" dirty="0"/>
              <a:t>(</a:t>
            </a:r>
            <a:r>
              <a:rPr lang="cs-CZ" b="1" i="1" dirty="0"/>
              <a:t>ti</a:t>
            </a:r>
            <a:r>
              <a:rPr lang="en-GB" b="1" i="1" dirty="0"/>
              <a:t>me</a:t>
            </a:r>
            <a:r>
              <a:rPr lang="cs-CZ" b="1" i="1" dirty="0"/>
              <a:t> </a:t>
            </a:r>
            <a:r>
              <a:rPr lang="en-GB" b="1" i="1" dirty="0"/>
              <a:t>inconsistency</a:t>
            </a:r>
            <a:r>
              <a:rPr lang="en-GB" dirty="0"/>
              <a:t>)</a:t>
            </a:r>
            <a:endParaRPr lang="cs-CZ" dirty="0"/>
          </a:p>
          <a:p>
            <a:pPr algn="just"/>
            <a:endParaRPr lang="cs-CZ" dirty="0"/>
          </a:p>
          <a:p>
            <a:pPr algn="just"/>
            <a:r>
              <a:rPr lang="cs-CZ" dirty="0" err="1"/>
              <a:t>time</a:t>
            </a:r>
            <a:r>
              <a:rPr lang="cs-CZ" dirty="0"/>
              <a:t> </a:t>
            </a:r>
            <a:r>
              <a:rPr lang="cs-CZ" dirty="0" err="1"/>
              <a:t>inconsistency</a:t>
            </a:r>
            <a:r>
              <a:rPr lang="cs-CZ" dirty="0"/>
              <a:t>: </a:t>
            </a:r>
            <a:r>
              <a:rPr lang="en-GB" dirty="0" err="1"/>
              <a:t>tempta</a:t>
            </a:r>
            <a:r>
              <a:rPr lang="cs-CZ" dirty="0"/>
              <a:t>ti</a:t>
            </a:r>
            <a:r>
              <a:rPr lang="en-GB" dirty="0"/>
              <a:t>on</a:t>
            </a:r>
            <a:r>
              <a:rPr lang="cs-CZ" dirty="0"/>
              <a:t> </a:t>
            </a:r>
            <a:r>
              <a:rPr lang="en-GB" dirty="0"/>
              <a:t>for</a:t>
            </a:r>
            <a:r>
              <a:rPr lang="cs-CZ" dirty="0"/>
              <a:t> </a:t>
            </a:r>
            <a:r>
              <a:rPr lang="en-GB" dirty="0"/>
              <a:t>government</a:t>
            </a:r>
            <a:r>
              <a:rPr lang="cs-CZ" dirty="0"/>
              <a:t> </a:t>
            </a:r>
            <a:r>
              <a:rPr lang="en-GB" dirty="0"/>
              <a:t>to</a:t>
            </a:r>
            <a:r>
              <a:rPr lang="cs-CZ" dirty="0"/>
              <a:t> </a:t>
            </a:r>
            <a:r>
              <a:rPr lang="en-GB" dirty="0"/>
              <a:t>mislead</a:t>
            </a:r>
            <a:r>
              <a:rPr lang="cs-CZ" dirty="0"/>
              <a:t> </a:t>
            </a:r>
            <a:r>
              <a:rPr lang="en-GB" dirty="0"/>
              <a:t>private</a:t>
            </a:r>
            <a:r>
              <a:rPr lang="cs-CZ" dirty="0"/>
              <a:t> </a:t>
            </a:r>
            <a:r>
              <a:rPr lang="en-GB" dirty="0"/>
              <a:t>agents</a:t>
            </a:r>
            <a:r>
              <a:rPr lang="cs-CZ" dirty="0"/>
              <a:t> </a:t>
            </a:r>
            <a:r>
              <a:rPr lang="en-GB" dirty="0"/>
              <a:t>in</a:t>
            </a:r>
            <a:r>
              <a:rPr lang="cs-CZ" dirty="0"/>
              <a:t> </a:t>
            </a:r>
            <a:r>
              <a:rPr lang="en-GB" dirty="0"/>
              <a:t>the</a:t>
            </a:r>
            <a:r>
              <a:rPr lang="cs-CZ" dirty="0"/>
              <a:t> </a:t>
            </a:r>
            <a:r>
              <a:rPr lang="en-GB" dirty="0"/>
              <a:t>name</a:t>
            </a:r>
            <a:r>
              <a:rPr lang="cs-CZ" dirty="0"/>
              <a:t> </a:t>
            </a:r>
            <a:r>
              <a:rPr lang="en-GB" dirty="0"/>
              <a:t>of</a:t>
            </a:r>
            <a:r>
              <a:rPr lang="cs-CZ" dirty="0"/>
              <a:t> </a:t>
            </a:r>
            <a:r>
              <a:rPr lang="en-GB" dirty="0"/>
              <a:t>general</a:t>
            </a:r>
            <a:r>
              <a:rPr lang="cs-CZ" dirty="0"/>
              <a:t> </a:t>
            </a:r>
            <a:r>
              <a:rPr lang="en-GB" dirty="0"/>
              <a:t>interest</a:t>
            </a:r>
            <a:r>
              <a:rPr lang="cs-CZ" dirty="0"/>
              <a:t> </a:t>
            </a:r>
            <a:r>
              <a:rPr lang="en-GB" dirty="0"/>
              <a:t>=&gt;</a:t>
            </a:r>
            <a:r>
              <a:rPr lang="cs-CZ" dirty="0"/>
              <a:t> </a:t>
            </a:r>
            <a:r>
              <a:rPr lang="en-GB" i="1" dirty="0"/>
              <a:t>ex</a:t>
            </a:r>
            <a:r>
              <a:rPr lang="cs-CZ" i="1" dirty="0"/>
              <a:t> </a:t>
            </a:r>
            <a:r>
              <a:rPr lang="en-GB" i="1" dirty="0"/>
              <a:t>post</a:t>
            </a:r>
            <a:r>
              <a:rPr lang="cs-CZ" i="1" dirty="0"/>
              <a:t> </a:t>
            </a:r>
            <a:r>
              <a:rPr lang="en-GB" dirty="0"/>
              <a:t>and</a:t>
            </a:r>
            <a:r>
              <a:rPr lang="cs-CZ" dirty="0"/>
              <a:t> </a:t>
            </a:r>
            <a:r>
              <a:rPr lang="en-GB" i="1" dirty="0"/>
              <a:t>ex</a:t>
            </a:r>
            <a:r>
              <a:rPr lang="cs-CZ" i="1" dirty="0"/>
              <a:t> </a:t>
            </a:r>
            <a:r>
              <a:rPr lang="en-GB" i="1" dirty="0"/>
              <a:t>ante</a:t>
            </a:r>
            <a:r>
              <a:rPr lang="cs-CZ" i="1" dirty="0"/>
              <a:t> </a:t>
            </a:r>
            <a:r>
              <a:rPr lang="en-GB" dirty="0"/>
              <a:t>op</a:t>
            </a:r>
            <a:r>
              <a:rPr lang="cs-CZ" dirty="0"/>
              <a:t>ti</a:t>
            </a:r>
            <a:r>
              <a:rPr lang="en-GB" dirty="0"/>
              <a:t>mal</a:t>
            </a:r>
            <a:r>
              <a:rPr lang="cs-CZ" dirty="0"/>
              <a:t> </a:t>
            </a:r>
            <a:r>
              <a:rPr lang="en-GB" dirty="0"/>
              <a:t>policies</a:t>
            </a:r>
            <a:r>
              <a:rPr lang="cs-CZ" dirty="0"/>
              <a:t> </a:t>
            </a:r>
            <a:r>
              <a:rPr lang="en-GB" dirty="0"/>
              <a:t>do</a:t>
            </a:r>
            <a:r>
              <a:rPr lang="cs-CZ" dirty="0"/>
              <a:t> </a:t>
            </a:r>
            <a:r>
              <a:rPr lang="en-GB" dirty="0"/>
              <a:t>not</a:t>
            </a:r>
            <a:r>
              <a:rPr lang="cs-CZ" dirty="0"/>
              <a:t> </a:t>
            </a:r>
            <a:r>
              <a:rPr lang="en-GB" dirty="0"/>
              <a:t>coincide.</a:t>
            </a:r>
          </a:p>
        </p:txBody>
      </p:sp>
    </p:spTree>
    <p:extLst>
      <p:ext uri="{BB962C8B-B14F-4D97-AF65-F5344CB8AC3E}">
        <p14:creationId xmlns:p14="http://schemas.microsoft.com/office/powerpoint/2010/main" val="403340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normAutofit fontScale="90000"/>
          </a:bodyPr>
          <a:lstStyle/>
          <a:p>
            <a:r>
              <a:rPr lang="en-GB" dirty="0"/>
              <a:t>The</a:t>
            </a:r>
            <a:r>
              <a:rPr lang="cs-CZ" dirty="0"/>
              <a:t> </a:t>
            </a:r>
            <a:r>
              <a:rPr lang="en-GB" dirty="0"/>
              <a:t>limits</a:t>
            </a:r>
            <a:r>
              <a:rPr lang="cs-CZ" dirty="0"/>
              <a:t> </a:t>
            </a:r>
            <a:r>
              <a:rPr lang="en-GB" dirty="0"/>
              <a:t>of</a:t>
            </a:r>
            <a:r>
              <a:rPr lang="cs-CZ" dirty="0"/>
              <a:t> </a:t>
            </a:r>
            <a:r>
              <a:rPr lang="en-GB" dirty="0"/>
              <a:t>confidence:</a:t>
            </a:r>
            <a:r>
              <a:rPr lang="cs-CZ" dirty="0"/>
              <a:t> </a:t>
            </a:r>
            <a:r>
              <a:rPr lang="en-GB" dirty="0"/>
              <a:t>credibility</a:t>
            </a:r>
            <a:r>
              <a:rPr lang="cs-CZ" dirty="0"/>
              <a:t> </a:t>
            </a:r>
            <a:r>
              <a:rPr lang="en-GB" dirty="0"/>
              <a:t>problems</a:t>
            </a:r>
          </a:p>
        </p:txBody>
      </p:sp>
      <p:sp>
        <p:nvSpPr>
          <p:cNvPr id="5" name="Zástupný symbol pro obsah 4"/>
          <p:cNvSpPr>
            <a:spLocks noGrp="1"/>
          </p:cNvSpPr>
          <p:nvPr>
            <p:ph idx="1"/>
          </p:nvPr>
        </p:nvSpPr>
        <p:spPr/>
        <p:txBody>
          <a:bodyPr>
            <a:normAutofit fontScale="70000" lnSpcReduction="20000"/>
          </a:bodyPr>
          <a:lstStyle/>
          <a:p>
            <a:pPr algn="just"/>
            <a:r>
              <a:rPr lang="en-US" dirty="0"/>
              <a:t>Example: Government announces it will scarp taxes on fixed capital to encourage investment. Then forgive on its promise because it is socially optimal </a:t>
            </a:r>
            <a:r>
              <a:rPr lang="en-US" i="1" dirty="0"/>
              <a:t>ex post</a:t>
            </a:r>
            <a:r>
              <a:rPr lang="en-US" dirty="0"/>
              <a:t> to finance public goods by taxing capital. What will be the result?</a:t>
            </a:r>
          </a:p>
          <a:p>
            <a:pPr marL="72000" indent="0" algn="just">
              <a:buNone/>
            </a:pPr>
            <a:endParaRPr lang="en-US" dirty="0"/>
          </a:p>
          <a:p>
            <a:pPr algn="just"/>
            <a:r>
              <a:rPr lang="en-US" dirty="0"/>
              <a:t>Another application to monetary policy, exchange-rate policy, management of the public debt</a:t>
            </a:r>
          </a:p>
          <a:p>
            <a:pPr algn="just"/>
            <a:endParaRPr lang="en-US" dirty="0"/>
          </a:p>
          <a:p>
            <a:pPr algn="just"/>
            <a:r>
              <a:rPr lang="en-US" dirty="0"/>
              <a:t>Unfulfilled promises undermine confidence in EP and hamper its effectiveness.</a:t>
            </a:r>
            <a:endParaRPr lang="cs-CZ" dirty="0"/>
          </a:p>
          <a:p>
            <a:pPr algn="just"/>
            <a:endParaRPr lang="cs-CZ" dirty="0"/>
          </a:p>
          <a:p>
            <a:pPr algn="just"/>
            <a:r>
              <a:rPr lang="en-US" dirty="0"/>
              <a:t>How can the credibility problem be solved?</a:t>
            </a:r>
          </a:p>
        </p:txBody>
      </p:sp>
    </p:spTree>
    <p:extLst>
      <p:ext uri="{BB962C8B-B14F-4D97-AF65-F5344CB8AC3E}">
        <p14:creationId xmlns:p14="http://schemas.microsoft.com/office/powerpoint/2010/main" val="361869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normAutofit fontScale="90000"/>
          </a:bodyPr>
          <a:lstStyle/>
          <a:p>
            <a:r>
              <a:rPr lang="en-US" dirty="0"/>
              <a:t>The</a:t>
            </a:r>
            <a:r>
              <a:rPr lang="cs-CZ" dirty="0"/>
              <a:t> </a:t>
            </a:r>
            <a:r>
              <a:rPr lang="en-US" dirty="0"/>
              <a:t>limits</a:t>
            </a:r>
            <a:r>
              <a:rPr lang="cs-CZ" dirty="0"/>
              <a:t> </a:t>
            </a:r>
            <a:r>
              <a:rPr lang="en-US" dirty="0"/>
              <a:t>of</a:t>
            </a:r>
            <a:r>
              <a:rPr lang="cs-CZ" dirty="0"/>
              <a:t> </a:t>
            </a:r>
            <a:r>
              <a:rPr lang="en-US" dirty="0"/>
              <a:t>confidence:</a:t>
            </a:r>
            <a:r>
              <a:rPr lang="cs-CZ" dirty="0"/>
              <a:t> </a:t>
            </a:r>
            <a:r>
              <a:rPr lang="en-US" dirty="0"/>
              <a:t>credibility</a:t>
            </a:r>
            <a:r>
              <a:rPr lang="cs-CZ" dirty="0"/>
              <a:t> </a:t>
            </a:r>
            <a:r>
              <a:rPr lang="en-US" dirty="0"/>
              <a:t>problems</a:t>
            </a:r>
            <a:endParaRPr lang="en-GB" dirty="0"/>
          </a:p>
        </p:txBody>
      </p:sp>
      <p:sp>
        <p:nvSpPr>
          <p:cNvPr id="5" name="Zástupný symbol pro obsah 4"/>
          <p:cNvSpPr>
            <a:spLocks noGrp="1"/>
          </p:cNvSpPr>
          <p:nvPr>
            <p:ph idx="1"/>
          </p:nvPr>
        </p:nvSpPr>
        <p:spPr/>
        <p:txBody>
          <a:bodyPr/>
          <a:lstStyle/>
          <a:p>
            <a:r>
              <a:rPr lang="en-US" dirty="0"/>
              <a:t>Solutions:</a:t>
            </a:r>
            <a:endParaRPr lang="cs-CZ" dirty="0"/>
          </a:p>
          <a:p>
            <a:pPr lvl="1"/>
            <a:endParaRPr lang="en-US" dirty="0"/>
          </a:p>
          <a:p>
            <a:pPr lvl="1"/>
            <a:r>
              <a:rPr lang="en-US" dirty="0"/>
              <a:t>Delegation to independent agencies: central banks, regulatory agencies,…</a:t>
            </a:r>
          </a:p>
          <a:p>
            <a:pPr lvl="1"/>
            <a:endParaRPr lang="en-US" dirty="0"/>
          </a:p>
          <a:p>
            <a:pPr lvl="1"/>
            <a:r>
              <a:rPr lang="en-US" dirty="0"/>
              <a:t>Banish </a:t>
            </a:r>
            <a:r>
              <a:rPr lang="en-US" i="1" dirty="0"/>
              <a:t>discretionary policies </a:t>
            </a:r>
            <a:r>
              <a:rPr lang="en-US" dirty="0"/>
              <a:t>and follow fixed </a:t>
            </a:r>
            <a:r>
              <a:rPr lang="en-US" i="1" dirty="0"/>
              <a:t>policy rules</a:t>
            </a:r>
            <a:r>
              <a:rPr lang="en-US" dirty="0"/>
              <a:t>: inflation targeting, fiscal rules,</a:t>
            </a:r>
            <a:r>
              <a:rPr lang="cs-CZ" dirty="0"/>
              <a:t> </a:t>
            </a:r>
            <a:r>
              <a:rPr lang="cs-CZ" dirty="0" err="1"/>
              <a:t>agreements</a:t>
            </a:r>
            <a:r>
              <a:rPr lang="cs-CZ" dirty="0"/>
              <a:t> </a:t>
            </a:r>
            <a:r>
              <a:rPr lang="cs-CZ" dirty="0" err="1"/>
              <a:t>for</a:t>
            </a:r>
            <a:r>
              <a:rPr lang="cs-CZ" dirty="0"/>
              <a:t> </a:t>
            </a:r>
            <a:r>
              <a:rPr lang="cs-CZ" dirty="0" err="1"/>
              <a:t>the</a:t>
            </a:r>
            <a:r>
              <a:rPr lang="cs-CZ" dirty="0"/>
              <a:t> </a:t>
            </a:r>
            <a:r>
              <a:rPr lang="cs-CZ" dirty="0" err="1"/>
              <a:t>promotion</a:t>
            </a:r>
            <a:r>
              <a:rPr lang="cs-CZ" dirty="0"/>
              <a:t> and </a:t>
            </a:r>
            <a:r>
              <a:rPr lang="cs-CZ" dirty="0" err="1"/>
              <a:t>protection</a:t>
            </a:r>
            <a:r>
              <a:rPr lang="cs-CZ" dirty="0"/>
              <a:t> </a:t>
            </a:r>
            <a:r>
              <a:rPr lang="cs-CZ" dirty="0" err="1"/>
              <a:t>of</a:t>
            </a:r>
            <a:r>
              <a:rPr lang="cs-CZ" dirty="0"/>
              <a:t> </a:t>
            </a:r>
            <a:r>
              <a:rPr lang="cs-CZ" dirty="0" err="1"/>
              <a:t>investments</a:t>
            </a:r>
            <a:endParaRPr lang="cs-CZ" dirty="0"/>
          </a:p>
          <a:p>
            <a:pPr lvl="1"/>
            <a:endParaRPr lang="cs-CZ" dirty="0"/>
          </a:p>
          <a:p>
            <a:pPr lvl="1"/>
            <a:r>
              <a:rPr lang="cs-CZ" dirty="0" err="1"/>
              <a:t>Transparency</a:t>
            </a:r>
            <a:endParaRPr lang="cs-CZ" dirty="0"/>
          </a:p>
          <a:p>
            <a:pPr lvl="1"/>
            <a:endParaRPr lang="cs-CZ" dirty="0"/>
          </a:p>
        </p:txBody>
      </p:sp>
    </p:spTree>
    <p:extLst>
      <p:ext uri="{BB962C8B-B14F-4D97-AF65-F5344CB8AC3E}">
        <p14:creationId xmlns:p14="http://schemas.microsoft.com/office/powerpoint/2010/main" val="133557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2747C23-724A-43ED-88E7-4D799BC95AF6}"/>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A76EE7A4-239A-4B27-92AD-0881BE93F9D3}"/>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F145480B-8668-4169-BC2E-8AE3C180237E}"/>
              </a:ext>
            </a:extLst>
          </p:cNvPr>
          <p:cNvSpPr>
            <a:spLocks noGrp="1"/>
          </p:cNvSpPr>
          <p:nvPr>
            <p:ph type="title"/>
          </p:nvPr>
        </p:nvSpPr>
        <p:spPr/>
        <p:txBody>
          <a:bodyPr/>
          <a:lstStyle/>
          <a:p>
            <a:r>
              <a:rPr lang="cs-CZ" dirty="0" err="1"/>
              <a:t>Examples</a:t>
            </a:r>
            <a:r>
              <a:rPr lang="cs-CZ" dirty="0"/>
              <a:t> </a:t>
            </a:r>
            <a:r>
              <a:rPr lang="cs-CZ" dirty="0" err="1"/>
              <a:t>of</a:t>
            </a:r>
            <a:r>
              <a:rPr lang="cs-CZ" dirty="0"/>
              <a:t> </a:t>
            </a:r>
            <a:r>
              <a:rPr lang="cs-CZ" dirty="0" err="1"/>
              <a:t>Agreement</a:t>
            </a:r>
            <a:r>
              <a:rPr lang="cs-CZ" dirty="0"/>
              <a:t> </a:t>
            </a:r>
            <a:r>
              <a:rPr lang="cs-CZ" dirty="0" err="1"/>
              <a:t>for</a:t>
            </a:r>
            <a:r>
              <a:rPr lang="cs-CZ" dirty="0"/>
              <a:t> </a:t>
            </a:r>
            <a:r>
              <a:rPr lang="cs-CZ" dirty="0" err="1"/>
              <a:t>the</a:t>
            </a:r>
            <a:r>
              <a:rPr lang="cs-CZ" dirty="0"/>
              <a:t> </a:t>
            </a:r>
            <a:r>
              <a:rPr lang="cs-CZ" dirty="0" err="1"/>
              <a:t>promotion</a:t>
            </a:r>
            <a:r>
              <a:rPr lang="cs-CZ" dirty="0"/>
              <a:t> and </a:t>
            </a:r>
            <a:r>
              <a:rPr lang="cs-CZ" dirty="0" err="1"/>
              <a:t>protection</a:t>
            </a:r>
            <a:r>
              <a:rPr lang="cs-CZ" dirty="0"/>
              <a:t> </a:t>
            </a:r>
            <a:r>
              <a:rPr lang="cs-CZ" dirty="0" err="1"/>
              <a:t>of</a:t>
            </a:r>
            <a:r>
              <a:rPr lang="cs-CZ" dirty="0"/>
              <a:t> </a:t>
            </a:r>
            <a:r>
              <a:rPr lang="cs-CZ" dirty="0" err="1"/>
              <a:t>investments</a:t>
            </a:r>
            <a:br>
              <a:rPr lang="en-US" dirty="0"/>
            </a:br>
            <a:endParaRPr lang="en-US" dirty="0"/>
          </a:p>
        </p:txBody>
      </p:sp>
      <p:pic>
        <p:nvPicPr>
          <p:cNvPr id="7" name="Zástupný obsah 6">
            <a:extLst>
              <a:ext uri="{FF2B5EF4-FFF2-40B4-BE49-F238E27FC236}">
                <a16:creationId xmlns:a16="http://schemas.microsoft.com/office/drawing/2014/main" id="{3FB32B7B-C09E-4B9A-ADC8-951F1F86DA9C}"/>
              </a:ext>
            </a:extLst>
          </p:cNvPr>
          <p:cNvPicPr>
            <a:picLocks noGrp="1" noChangeAspect="1"/>
          </p:cNvPicPr>
          <p:nvPr>
            <p:ph idx="1"/>
          </p:nvPr>
        </p:nvPicPr>
        <p:blipFill>
          <a:blip r:embed="rId2"/>
          <a:stretch>
            <a:fillRect/>
          </a:stretch>
        </p:blipFill>
        <p:spPr>
          <a:xfrm>
            <a:off x="540000" y="1893610"/>
            <a:ext cx="2783079" cy="4140200"/>
          </a:xfrm>
        </p:spPr>
      </p:pic>
      <p:pic>
        <p:nvPicPr>
          <p:cNvPr id="9" name="Obrázek 8">
            <a:extLst>
              <a:ext uri="{FF2B5EF4-FFF2-40B4-BE49-F238E27FC236}">
                <a16:creationId xmlns:a16="http://schemas.microsoft.com/office/drawing/2014/main" id="{42E911CC-571E-443C-89E1-ADC9A5EBCF96}"/>
              </a:ext>
            </a:extLst>
          </p:cNvPr>
          <p:cNvPicPr>
            <a:picLocks noChangeAspect="1"/>
          </p:cNvPicPr>
          <p:nvPr/>
        </p:nvPicPr>
        <p:blipFill>
          <a:blip r:embed="rId3"/>
          <a:stretch>
            <a:fillRect/>
          </a:stretch>
        </p:blipFill>
        <p:spPr>
          <a:xfrm>
            <a:off x="4278385" y="1893610"/>
            <a:ext cx="3094405" cy="4434941"/>
          </a:xfrm>
          <a:prstGeom prst="rect">
            <a:avLst/>
          </a:prstGeom>
        </p:spPr>
      </p:pic>
      <p:pic>
        <p:nvPicPr>
          <p:cNvPr id="11" name="Obrázek 10">
            <a:extLst>
              <a:ext uri="{FF2B5EF4-FFF2-40B4-BE49-F238E27FC236}">
                <a16:creationId xmlns:a16="http://schemas.microsoft.com/office/drawing/2014/main" id="{F242188F-238F-466E-B3B5-D4A390BE918E}"/>
              </a:ext>
            </a:extLst>
          </p:cNvPr>
          <p:cNvPicPr>
            <a:picLocks noChangeAspect="1"/>
          </p:cNvPicPr>
          <p:nvPr/>
        </p:nvPicPr>
        <p:blipFill>
          <a:blip r:embed="rId4"/>
          <a:stretch>
            <a:fillRect/>
          </a:stretch>
        </p:blipFill>
        <p:spPr>
          <a:xfrm>
            <a:off x="8169743" y="1803610"/>
            <a:ext cx="3147193" cy="4334390"/>
          </a:xfrm>
          <a:prstGeom prst="rect">
            <a:avLst/>
          </a:prstGeom>
        </p:spPr>
      </p:pic>
    </p:spTree>
    <p:extLst>
      <p:ext uri="{BB962C8B-B14F-4D97-AF65-F5344CB8AC3E}">
        <p14:creationId xmlns:p14="http://schemas.microsoft.com/office/powerpoint/2010/main" val="91074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17198C-10D6-495B-B78E-AAF44F74589A}"/>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FCBFE6EE-3DC0-4F30-A07F-3B06C489C581}"/>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1F23B7C3-6D58-49E0-8197-8A75C325692D}"/>
              </a:ext>
            </a:extLst>
          </p:cNvPr>
          <p:cNvSpPr>
            <a:spLocks noGrp="1"/>
          </p:cNvSpPr>
          <p:nvPr>
            <p:ph type="title"/>
          </p:nvPr>
        </p:nvSpPr>
        <p:spPr/>
        <p:txBody>
          <a:bodyPr/>
          <a:lstStyle/>
          <a:p>
            <a:r>
              <a:rPr lang="cs-CZ" dirty="0" err="1"/>
              <a:t>Economic</a:t>
            </a:r>
            <a:r>
              <a:rPr lang="cs-CZ" dirty="0"/>
              <a:t> Policy</a:t>
            </a:r>
            <a:endParaRPr lang="en-US" dirty="0"/>
          </a:p>
        </p:txBody>
      </p:sp>
      <p:sp>
        <p:nvSpPr>
          <p:cNvPr id="5" name="Zástupný obsah 4">
            <a:extLst>
              <a:ext uri="{FF2B5EF4-FFF2-40B4-BE49-F238E27FC236}">
                <a16:creationId xmlns:a16="http://schemas.microsoft.com/office/drawing/2014/main" id="{112E9E02-E4D6-4AA6-A214-BFF284851003}"/>
              </a:ext>
            </a:extLst>
          </p:cNvPr>
          <p:cNvSpPr>
            <a:spLocks noGrp="1"/>
          </p:cNvSpPr>
          <p:nvPr>
            <p:ph idx="1"/>
          </p:nvPr>
        </p:nvSpPr>
        <p:spPr/>
        <p:txBody>
          <a:bodyPr/>
          <a:lstStyle/>
          <a:p>
            <a:r>
              <a:rPr lang="en-GB" dirty="0"/>
              <a:t>the actions that states (governments, central banks) take in the economic field</a:t>
            </a:r>
            <a:endParaRPr lang="cs-CZ" dirty="0"/>
          </a:p>
          <a:p>
            <a:endParaRPr lang="en-US" dirty="0"/>
          </a:p>
        </p:txBody>
      </p:sp>
      <p:graphicFrame>
        <p:nvGraphicFramePr>
          <p:cNvPr id="6" name="Zástupný obsah 7">
            <a:extLst>
              <a:ext uri="{FF2B5EF4-FFF2-40B4-BE49-F238E27FC236}">
                <a16:creationId xmlns:a16="http://schemas.microsoft.com/office/drawing/2014/main" id="{9B33F024-1EC9-4F5D-B3B5-D124D0819990}"/>
              </a:ext>
            </a:extLst>
          </p:cNvPr>
          <p:cNvGraphicFramePr>
            <a:graphicFrameLocks/>
          </p:cNvGraphicFramePr>
          <p:nvPr>
            <p:extLst>
              <p:ext uri="{D42A27DB-BD31-4B8C-83A1-F6EECF244321}">
                <p14:modId xmlns:p14="http://schemas.microsoft.com/office/powerpoint/2010/main" val="766217816"/>
              </p:ext>
            </p:extLst>
          </p:nvPr>
        </p:nvGraphicFramePr>
        <p:xfrm>
          <a:off x="2180747" y="3055815"/>
          <a:ext cx="8053822" cy="26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rak 6">
            <a:extLst>
              <a:ext uri="{FF2B5EF4-FFF2-40B4-BE49-F238E27FC236}">
                <a16:creationId xmlns:a16="http://schemas.microsoft.com/office/drawing/2014/main" id="{D28F15AA-8329-46BE-9136-334D0B9F8008}"/>
              </a:ext>
            </a:extLst>
          </p:cNvPr>
          <p:cNvSpPr/>
          <p:nvPr/>
        </p:nvSpPr>
        <p:spPr bwMode="auto">
          <a:xfrm>
            <a:off x="7809576" y="4422663"/>
            <a:ext cx="2360493" cy="1486670"/>
          </a:xfrm>
          <a:prstGeom prst="cloud">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cs-CZ" dirty="0"/>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i="0" u="none" strike="noStrike" cap="none" normalizeH="0" baseline="0" dirty="0" err="1">
                <a:ln>
                  <a:noFill/>
                </a:ln>
                <a:solidFill>
                  <a:schemeClr val="bg1"/>
                </a:solidFill>
                <a:effectLst/>
                <a:latin typeface="Tahoma" pitchFamily="34" charset="0"/>
              </a:rPr>
              <a:t>Institutions</a:t>
            </a:r>
            <a:endParaRPr kumimoji="0" lang="en-US" sz="2400" i="0" u="none" strike="noStrike" cap="none" normalizeH="0" baseline="0" dirty="0">
              <a:ln>
                <a:noFill/>
              </a:ln>
              <a:solidFill>
                <a:schemeClr val="bg1"/>
              </a:solidFill>
              <a:effectLst/>
              <a:latin typeface="Tahoma" pitchFamily="34" charset="0"/>
            </a:endParaRPr>
          </a:p>
        </p:txBody>
      </p:sp>
    </p:spTree>
    <p:extLst>
      <p:ext uri="{BB962C8B-B14F-4D97-AF65-F5344CB8AC3E}">
        <p14:creationId xmlns:p14="http://schemas.microsoft.com/office/powerpoint/2010/main" val="5238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en-US" sz="3600" dirty="0"/>
              <a:t>The</a:t>
            </a:r>
            <a:r>
              <a:rPr lang="cs-CZ" sz="3600" dirty="0"/>
              <a:t> </a:t>
            </a:r>
            <a:r>
              <a:rPr lang="en-US" sz="3600" dirty="0"/>
              <a:t>limits</a:t>
            </a:r>
            <a:r>
              <a:rPr lang="cs-CZ" sz="3600" dirty="0"/>
              <a:t> </a:t>
            </a:r>
            <a:r>
              <a:rPr lang="en-US" sz="3600" dirty="0"/>
              <a:t>of</a:t>
            </a:r>
            <a:r>
              <a:rPr lang="cs-CZ" sz="3600" dirty="0"/>
              <a:t> </a:t>
            </a:r>
            <a:r>
              <a:rPr lang="en-US" sz="3600" dirty="0"/>
              <a:t>confidence:</a:t>
            </a:r>
            <a:r>
              <a:rPr lang="cs-CZ" sz="3600" dirty="0"/>
              <a:t> </a:t>
            </a:r>
            <a:r>
              <a:rPr lang="en-US" sz="3600" dirty="0"/>
              <a:t>moral</a:t>
            </a:r>
            <a:r>
              <a:rPr lang="cs-CZ" sz="3600" dirty="0"/>
              <a:t> </a:t>
            </a:r>
            <a:r>
              <a:rPr lang="en-US" sz="3600" dirty="0"/>
              <a:t>hazard</a:t>
            </a:r>
            <a:endParaRPr lang="en-GB" sz="3600" dirty="0"/>
          </a:p>
        </p:txBody>
      </p:sp>
      <p:sp>
        <p:nvSpPr>
          <p:cNvPr id="5" name="Zástupný symbol pro obsah 4"/>
          <p:cNvSpPr>
            <a:spLocks noGrp="1"/>
          </p:cNvSpPr>
          <p:nvPr>
            <p:ph idx="1"/>
          </p:nvPr>
        </p:nvSpPr>
        <p:spPr/>
        <p:txBody>
          <a:bodyPr>
            <a:normAutofit fontScale="92500"/>
          </a:bodyPr>
          <a:lstStyle/>
          <a:p>
            <a:pPr algn="just"/>
            <a:r>
              <a:rPr lang="en-GB" b="1" dirty="0"/>
              <a:t>Moral hazard </a:t>
            </a:r>
            <a:r>
              <a:rPr lang="en-GB" dirty="0"/>
              <a:t>problems arise when probability of government intervention changes private </a:t>
            </a:r>
            <a:r>
              <a:rPr lang="en-GB" dirty="0" err="1"/>
              <a:t>behavior</a:t>
            </a:r>
            <a:r>
              <a:rPr lang="en-GB" dirty="0"/>
              <a:t> and induces more risk taking</a:t>
            </a:r>
          </a:p>
          <a:p>
            <a:pPr algn="just"/>
            <a:endParaRPr lang="en-GB" dirty="0"/>
          </a:p>
          <a:p>
            <a:pPr algn="just"/>
            <a:r>
              <a:rPr lang="en-GB" i="1" dirty="0"/>
              <a:t>Examples: </a:t>
            </a:r>
            <a:r>
              <a:rPr lang="en-GB" dirty="0"/>
              <a:t>IMF interventions in emerging countries, role of lender of last resort of the central bank, public insurance schemes…</a:t>
            </a:r>
          </a:p>
          <a:p>
            <a:pPr algn="just"/>
            <a:endParaRPr lang="en-GB" dirty="0"/>
          </a:p>
          <a:p>
            <a:pPr algn="just"/>
            <a:r>
              <a:rPr lang="en-GB" dirty="0"/>
              <a:t>How can the credibility problem be solved?</a:t>
            </a:r>
          </a:p>
        </p:txBody>
      </p:sp>
    </p:spTree>
    <p:extLst>
      <p:ext uri="{BB962C8B-B14F-4D97-AF65-F5344CB8AC3E}">
        <p14:creationId xmlns:p14="http://schemas.microsoft.com/office/powerpoint/2010/main" val="325788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C94F53-C902-4FD9-BE3A-86693BFD733E}"/>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ECE80810-2822-475D-A97A-DD0D61C1E459}"/>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4E3A102F-6B43-4D82-A97E-9647E9305323}"/>
              </a:ext>
            </a:extLst>
          </p:cNvPr>
          <p:cNvSpPr>
            <a:spLocks noGrp="1"/>
          </p:cNvSpPr>
          <p:nvPr>
            <p:ph type="title"/>
          </p:nvPr>
        </p:nvSpPr>
        <p:spPr/>
        <p:txBody>
          <a:bodyPr/>
          <a:lstStyle/>
          <a:p>
            <a:r>
              <a:rPr lang="en-US" sz="4000" dirty="0"/>
              <a:t>The</a:t>
            </a:r>
            <a:r>
              <a:rPr lang="cs-CZ" sz="4000" dirty="0"/>
              <a:t> </a:t>
            </a:r>
            <a:r>
              <a:rPr lang="en-US" sz="4000" dirty="0"/>
              <a:t>limits</a:t>
            </a:r>
            <a:r>
              <a:rPr lang="cs-CZ" sz="4000" dirty="0"/>
              <a:t> </a:t>
            </a:r>
            <a:r>
              <a:rPr lang="en-US" sz="4000" dirty="0"/>
              <a:t>of</a:t>
            </a:r>
            <a:r>
              <a:rPr lang="cs-CZ" sz="4000" dirty="0"/>
              <a:t> </a:t>
            </a:r>
            <a:r>
              <a:rPr lang="en-US" sz="4000" dirty="0"/>
              <a:t>confidence:</a:t>
            </a:r>
            <a:r>
              <a:rPr lang="cs-CZ" sz="4000" dirty="0"/>
              <a:t> </a:t>
            </a:r>
            <a:r>
              <a:rPr lang="en-US" sz="4000" dirty="0"/>
              <a:t>moral</a:t>
            </a:r>
            <a:r>
              <a:rPr lang="cs-CZ" sz="4000" dirty="0"/>
              <a:t> </a:t>
            </a:r>
            <a:r>
              <a:rPr lang="en-US" sz="4000" dirty="0"/>
              <a:t>hazard</a:t>
            </a:r>
            <a:endParaRPr lang="cs-CZ" dirty="0"/>
          </a:p>
        </p:txBody>
      </p:sp>
      <p:sp>
        <p:nvSpPr>
          <p:cNvPr id="5" name="Zástupný obsah 4">
            <a:extLst>
              <a:ext uri="{FF2B5EF4-FFF2-40B4-BE49-F238E27FC236}">
                <a16:creationId xmlns:a16="http://schemas.microsoft.com/office/drawing/2014/main" id="{13A9641E-0657-43F3-AC7C-78AE9C5440F1}"/>
              </a:ext>
            </a:extLst>
          </p:cNvPr>
          <p:cNvSpPr>
            <a:spLocks noGrp="1"/>
          </p:cNvSpPr>
          <p:nvPr>
            <p:ph idx="1"/>
          </p:nvPr>
        </p:nvSpPr>
        <p:spPr/>
        <p:txBody>
          <a:bodyPr/>
          <a:lstStyle/>
          <a:p>
            <a:pPr algn="just"/>
            <a:r>
              <a:rPr lang="en-US" dirty="0"/>
              <a:t>Solution:</a:t>
            </a:r>
          </a:p>
          <a:p>
            <a:pPr lvl="1" algn="just"/>
            <a:r>
              <a:rPr lang="en-US" dirty="0"/>
              <a:t>make public intervention rare and </a:t>
            </a:r>
            <a:r>
              <a:rPr lang="en-US" dirty="0" err="1"/>
              <a:t>costl</a:t>
            </a:r>
            <a:r>
              <a:rPr lang="cs-CZ" dirty="0"/>
              <a:t>y</a:t>
            </a:r>
            <a:endParaRPr lang="en-US" dirty="0"/>
          </a:p>
          <a:p>
            <a:endParaRPr lang="cs-CZ" dirty="0"/>
          </a:p>
        </p:txBody>
      </p:sp>
      <p:pic>
        <p:nvPicPr>
          <p:cNvPr id="6" name="Zástupný obsah 6">
            <a:extLst>
              <a:ext uri="{FF2B5EF4-FFF2-40B4-BE49-F238E27FC236}">
                <a16:creationId xmlns:a16="http://schemas.microsoft.com/office/drawing/2014/main" id="{6153BFD8-3878-497B-AD23-2EC6C5272C7A}"/>
              </a:ext>
            </a:extLst>
          </p:cNvPr>
          <p:cNvPicPr>
            <a:picLocks noChangeAspect="1"/>
          </p:cNvPicPr>
          <p:nvPr/>
        </p:nvPicPr>
        <p:blipFill>
          <a:blip r:embed="rId2"/>
          <a:stretch>
            <a:fillRect/>
          </a:stretch>
        </p:blipFill>
        <p:spPr>
          <a:xfrm>
            <a:off x="6372808" y="1803969"/>
            <a:ext cx="4920245" cy="3684859"/>
          </a:xfrm>
          <a:prstGeom prst="rect">
            <a:avLst/>
          </a:prstGeom>
        </p:spPr>
      </p:pic>
      <p:sp>
        <p:nvSpPr>
          <p:cNvPr id="8" name="TextovéPole 7">
            <a:extLst>
              <a:ext uri="{FF2B5EF4-FFF2-40B4-BE49-F238E27FC236}">
                <a16:creationId xmlns:a16="http://schemas.microsoft.com/office/drawing/2014/main" id="{B7714E90-03B9-49C6-8520-6A1CC913F019}"/>
              </a:ext>
            </a:extLst>
          </p:cNvPr>
          <p:cNvSpPr txBox="1"/>
          <p:nvPr/>
        </p:nvSpPr>
        <p:spPr>
          <a:xfrm>
            <a:off x="5963917" y="1522725"/>
            <a:ext cx="6097554" cy="338554"/>
          </a:xfrm>
          <a:prstGeom prst="rect">
            <a:avLst/>
          </a:prstGeom>
          <a:noFill/>
        </p:spPr>
        <p:txBody>
          <a:bodyPr wrap="square">
            <a:spAutoFit/>
          </a:bodyPr>
          <a:lstStyle/>
          <a:p>
            <a:r>
              <a:rPr lang="en-GB" sz="1600" dirty="0"/>
              <a:t>The impact of supplementary health insurance on doctors' visits</a:t>
            </a:r>
          </a:p>
        </p:txBody>
      </p:sp>
      <p:sp>
        <p:nvSpPr>
          <p:cNvPr id="9" name="TextovéPole 8">
            <a:extLst>
              <a:ext uri="{FF2B5EF4-FFF2-40B4-BE49-F238E27FC236}">
                <a16:creationId xmlns:a16="http://schemas.microsoft.com/office/drawing/2014/main" id="{FC853BA3-3797-4C34-84A6-6D347D6CB26F}"/>
              </a:ext>
            </a:extLst>
          </p:cNvPr>
          <p:cNvSpPr txBox="1"/>
          <p:nvPr/>
        </p:nvSpPr>
        <p:spPr>
          <a:xfrm>
            <a:off x="7424410" y="5423163"/>
            <a:ext cx="4138863" cy="461665"/>
          </a:xfrm>
          <a:prstGeom prst="rect">
            <a:avLst/>
          </a:prstGeom>
          <a:noFill/>
        </p:spPr>
        <p:txBody>
          <a:bodyPr wrap="square" rtlCol="0">
            <a:spAutoFit/>
          </a:bodyPr>
          <a:lstStyle/>
          <a:p>
            <a:r>
              <a:rPr lang="cs-CZ" dirty="0" err="1"/>
              <a:t>Hansoo</a:t>
            </a:r>
            <a:r>
              <a:rPr lang="cs-CZ" dirty="0"/>
              <a:t> </a:t>
            </a:r>
            <a:r>
              <a:rPr lang="cs-CZ" dirty="0" err="1"/>
              <a:t>Ko</a:t>
            </a:r>
            <a:r>
              <a:rPr lang="cs-CZ" dirty="0"/>
              <a:t> 2020</a:t>
            </a:r>
          </a:p>
        </p:txBody>
      </p:sp>
    </p:spTree>
    <p:extLst>
      <p:ext uri="{BB962C8B-B14F-4D97-AF65-F5344CB8AC3E}">
        <p14:creationId xmlns:p14="http://schemas.microsoft.com/office/powerpoint/2010/main" val="100458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en-US" dirty="0"/>
              <a:t>The</a:t>
            </a:r>
            <a:r>
              <a:rPr lang="cs-CZ" dirty="0"/>
              <a:t> </a:t>
            </a:r>
            <a:r>
              <a:rPr lang="en-US" dirty="0"/>
              <a:t>limits</a:t>
            </a:r>
            <a:r>
              <a:rPr lang="cs-CZ" dirty="0"/>
              <a:t> </a:t>
            </a:r>
            <a:r>
              <a:rPr lang="en-US" dirty="0"/>
              <a:t>of</a:t>
            </a:r>
            <a:r>
              <a:rPr lang="cs-CZ" dirty="0"/>
              <a:t> </a:t>
            </a:r>
            <a:r>
              <a:rPr lang="cs-CZ" dirty="0" err="1"/>
              <a:t>information</a:t>
            </a:r>
            <a:endParaRPr lang="en-GB" dirty="0"/>
          </a:p>
        </p:txBody>
      </p:sp>
      <p:sp>
        <p:nvSpPr>
          <p:cNvPr id="5" name="Zástupný symbol pro obsah 4"/>
          <p:cNvSpPr>
            <a:spLocks noGrp="1"/>
          </p:cNvSpPr>
          <p:nvPr>
            <p:ph idx="1"/>
          </p:nvPr>
        </p:nvSpPr>
        <p:spPr/>
        <p:txBody>
          <a:bodyPr>
            <a:normAutofit fontScale="70000" lnSpcReduction="20000"/>
          </a:bodyPr>
          <a:lstStyle/>
          <a:p>
            <a:pPr algn="just"/>
            <a:r>
              <a:rPr lang="en-US" dirty="0"/>
              <a:t>Policymakers do not have full access to </a:t>
            </a:r>
            <a:r>
              <a:rPr lang="cs-CZ" dirty="0" err="1"/>
              <a:t>all</a:t>
            </a:r>
            <a:r>
              <a:rPr lang="cs-CZ" dirty="0"/>
              <a:t> </a:t>
            </a:r>
            <a:r>
              <a:rPr lang="en-US" dirty="0"/>
              <a:t>information </a:t>
            </a:r>
            <a:endParaRPr lang="cs-CZ" dirty="0"/>
          </a:p>
          <a:p>
            <a:pPr algn="just"/>
            <a:endParaRPr lang="cs-CZ" dirty="0"/>
          </a:p>
          <a:p>
            <a:pPr algn="just"/>
            <a:r>
              <a:rPr lang="cs-CZ" dirty="0" err="1"/>
              <a:t>Information</a:t>
            </a:r>
            <a:r>
              <a:rPr lang="cs-CZ" dirty="0"/>
              <a:t> </a:t>
            </a:r>
            <a:r>
              <a:rPr lang="en-US" dirty="0"/>
              <a:t>is used strategically by those with access to it</a:t>
            </a:r>
          </a:p>
          <a:p>
            <a:pPr algn="just"/>
            <a:endParaRPr lang="en-US" dirty="0"/>
          </a:p>
          <a:p>
            <a:pPr algn="just"/>
            <a:r>
              <a:rPr lang="en-US" dirty="0"/>
              <a:t>Risk of </a:t>
            </a:r>
            <a:r>
              <a:rPr lang="en-US" i="1" dirty="0"/>
              <a:t>regulatory capture</a:t>
            </a:r>
            <a:r>
              <a:rPr lang="cs-CZ" i="1" dirty="0"/>
              <a:t> </a:t>
            </a:r>
            <a:r>
              <a:rPr lang="cs-CZ" dirty="0"/>
              <a:t>(</a:t>
            </a:r>
            <a:r>
              <a:rPr lang="en-US" dirty="0"/>
              <a:t>regulatory agencies may come to be dominated by the interests they regulate and not by the public interest</a:t>
            </a:r>
            <a:r>
              <a:rPr lang="cs-CZ" dirty="0"/>
              <a:t>)</a:t>
            </a:r>
            <a:endParaRPr lang="en-US" dirty="0"/>
          </a:p>
          <a:p>
            <a:pPr algn="just"/>
            <a:endParaRPr lang="en-US" i="1" dirty="0"/>
          </a:p>
          <a:p>
            <a:pPr algn="just"/>
            <a:r>
              <a:rPr lang="en-US" dirty="0"/>
              <a:t>Major issue for:</a:t>
            </a:r>
          </a:p>
          <a:p>
            <a:pPr lvl="1" algn="just"/>
            <a:r>
              <a:rPr lang="en-US" dirty="0"/>
              <a:t>regulation and supervision in technical areas (telecom, energy, finance…)</a:t>
            </a:r>
            <a:endParaRPr lang="cs-CZ" dirty="0"/>
          </a:p>
          <a:p>
            <a:pPr lvl="1" algn="just"/>
            <a:endParaRPr lang="en-US" dirty="0"/>
          </a:p>
          <a:p>
            <a:pPr lvl="1" algn="just"/>
            <a:r>
              <a:rPr lang="cs-CZ" dirty="0"/>
              <a:t>c</a:t>
            </a:r>
            <a:r>
              <a:rPr lang="en-US" dirty="0" err="1"/>
              <a:t>ontracts</a:t>
            </a:r>
            <a:r>
              <a:rPr lang="en-US" dirty="0"/>
              <a:t> (e.g., for provision of government-financed services such as health care)</a:t>
            </a:r>
            <a:endParaRPr lang="cs-CZ" dirty="0"/>
          </a:p>
          <a:p>
            <a:pPr lvl="1" algn="just"/>
            <a:endParaRPr lang="en-US" dirty="0"/>
          </a:p>
          <a:p>
            <a:pPr lvl="1" algn="just"/>
            <a:r>
              <a:rPr lang="en-US" dirty="0"/>
              <a:t>Internal organization of government</a:t>
            </a:r>
          </a:p>
        </p:txBody>
      </p:sp>
    </p:spTree>
    <p:extLst>
      <p:ext uri="{BB962C8B-B14F-4D97-AF65-F5344CB8AC3E}">
        <p14:creationId xmlns:p14="http://schemas.microsoft.com/office/powerpoint/2010/main" val="114164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en-US" dirty="0"/>
              <a:t>The</a:t>
            </a:r>
            <a:r>
              <a:rPr lang="cs-CZ" dirty="0"/>
              <a:t> </a:t>
            </a:r>
            <a:r>
              <a:rPr lang="en-US" dirty="0"/>
              <a:t>limits</a:t>
            </a:r>
            <a:r>
              <a:rPr lang="cs-CZ" dirty="0"/>
              <a:t> </a:t>
            </a:r>
            <a:r>
              <a:rPr lang="en-US" dirty="0"/>
              <a:t>of</a:t>
            </a:r>
            <a:r>
              <a:rPr lang="cs-CZ" dirty="0"/>
              <a:t> </a:t>
            </a:r>
            <a:r>
              <a:rPr lang="cs-CZ" dirty="0" err="1"/>
              <a:t>information</a:t>
            </a:r>
            <a:r>
              <a:rPr lang="cs-CZ" dirty="0"/>
              <a:t>: </a:t>
            </a:r>
            <a:r>
              <a:rPr lang="cs-CZ" dirty="0" err="1"/>
              <a:t>example</a:t>
            </a:r>
            <a:endParaRPr lang="en-GB" dirty="0"/>
          </a:p>
        </p:txBody>
      </p:sp>
      <p:sp>
        <p:nvSpPr>
          <p:cNvPr id="5" name="Zástupný symbol pro obsah 4"/>
          <p:cNvSpPr>
            <a:spLocks noGrp="1"/>
          </p:cNvSpPr>
          <p:nvPr>
            <p:ph idx="1"/>
          </p:nvPr>
        </p:nvSpPr>
        <p:spPr/>
        <p:txBody>
          <a:bodyPr>
            <a:normAutofit/>
          </a:bodyPr>
          <a:lstStyle/>
          <a:p>
            <a:pPr algn="just"/>
            <a:r>
              <a:rPr lang="en-US" dirty="0" err="1"/>
              <a:t>Gosplan</a:t>
            </a:r>
            <a:r>
              <a:rPr lang="en-US" dirty="0"/>
              <a:t> – central planning commission</a:t>
            </a:r>
            <a:r>
              <a:rPr lang="cs-CZ" dirty="0"/>
              <a:t> in </a:t>
            </a:r>
            <a:r>
              <a:rPr lang="cs-CZ" dirty="0" err="1"/>
              <a:t>Soviet</a:t>
            </a:r>
            <a:r>
              <a:rPr lang="cs-CZ" dirty="0"/>
              <a:t> Union</a:t>
            </a:r>
            <a:endParaRPr lang="en-US" dirty="0"/>
          </a:p>
          <a:p>
            <a:pPr algn="just"/>
            <a:endParaRPr lang="en-US" dirty="0"/>
          </a:p>
          <a:p>
            <a:pPr algn="just"/>
            <a:r>
              <a:rPr lang="en-US" dirty="0"/>
              <a:t>Information had companies:</a:t>
            </a:r>
          </a:p>
          <a:p>
            <a:pPr lvl="1" algn="just"/>
            <a:r>
              <a:rPr lang="en-US" dirty="0"/>
              <a:t>Over-estimated their need for inputs</a:t>
            </a:r>
            <a:endParaRPr lang="cs-CZ" dirty="0"/>
          </a:p>
          <a:p>
            <a:pPr lvl="1" algn="just"/>
            <a:endParaRPr lang="cs-CZ" dirty="0"/>
          </a:p>
          <a:p>
            <a:pPr lvl="1" algn="just"/>
            <a:r>
              <a:rPr lang="en-US" dirty="0"/>
              <a:t>Under-estimated their productivity</a:t>
            </a:r>
            <a:endParaRPr lang="cs-CZ" dirty="0"/>
          </a:p>
          <a:p>
            <a:pPr lvl="1" algn="just"/>
            <a:endParaRPr lang="cs-CZ" dirty="0"/>
          </a:p>
          <a:p>
            <a:pPr lvl="1" algn="just"/>
            <a:endParaRPr lang="cs-CZ" dirty="0"/>
          </a:p>
          <a:p>
            <a:pPr algn="just"/>
            <a:r>
              <a:rPr lang="en-US" dirty="0"/>
              <a:t>Friedrich A. Hayek: The Use of Knowledge in Society</a:t>
            </a:r>
          </a:p>
        </p:txBody>
      </p:sp>
    </p:spTree>
    <p:extLst>
      <p:ext uri="{BB962C8B-B14F-4D97-AF65-F5344CB8AC3E}">
        <p14:creationId xmlns:p14="http://schemas.microsoft.com/office/powerpoint/2010/main" val="2586234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lstStyle/>
          <a:p>
            <a:r>
              <a:rPr lang="en-US" dirty="0"/>
              <a:t>The</a:t>
            </a:r>
            <a:r>
              <a:rPr lang="cs-CZ" dirty="0"/>
              <a:t> </a:t>
            </a:r>
            <a:r>
              <a:rPr lang="en-US" dirty="0"/>
              <a:t>limits</a:t>
            </a:r>
            <a:r>
              <a:rPr lang="cs-CZ" dirty="0"/>
              <a:t> </a:t>
            </a:r>
            <a:r>
              <a:rPr lang="en-US" dirty="0"/>
              <a:t>of</a:t>
            </a:r>
            <a:r>
              <a:rPr lang="cs-CZ" dirty="0"/>
              <a:t> </a:t>
            </a:r>
            <a:r>
              <a:rPr lang="cs-CZ" dirty="0" err="1"/>
              <a:t>information</a:t>
            </a:r>
            <a:r>
              <a:rPr lang="cs-CZ" dirty="0"/>
              <a:t>: </a:t>
            </a:r>
            <a:r>
              <a:rPr lang="cs-CZ" dirty="0" err="1"/>
              <a:t>example</a:t>
            </a:r>
            <a:endParaRPr lang="en-GB" dirty="0"/>
          </a:p>
        </p:txBody>
      </p:sp>
      <p:sp>
        <p:nvSpPr>
          <p:cNvPr id="5" name="Zástupný symbol pro obsah 4"/>
          <p:cNvSpPr>
            <a:spLocks noGrp="1"/>
          </p:cNvSpPr>
          <p:nvPr>
            <p:ph idx="1"/>
          </p:nvPr>
        </p:nvSpPr>
        <p:spPr/>
        <p:txBody>
          <a:bodyPr>
            <a:normAutofit/>
          </a:bodyPr>
          <a:lstStyle/>
          <a:p>
            <a:pPr algn="just"/>
            <a:r>
              <a:rPr lang="en-US" dirty="0"/>
              <a:t>Principal-agent model</a:t>
            </a:r>
          </a:p>
          <a:p>
            <a:pPr algn="just"/>
            <a:endParaRPr lang="en-US" dirty="0"/>
          </a:p>
          <a:p>
            <a:pPr algn="just"/>
            <a:r>
              <a:rPr lang="en-US" dirty="0"/>
              <a:t>Relationship between landers and borrowers, producers and consumers,…</a:t>
            </a:r>
          </a:p>
          <a:p>
            <a:pPr lvl="1" algn="just"/>
            <a:endParaRPr lang="en-US" dirty="0"/>
          </a:p>
          <a:p>
            <a:pPr lvl="1" algn="just"/>
            <a:endParaRPr lang="en-US" dirty="0"/>
          </a:p>
        </p:txBody>
      </p:sp>
    </p:spTree>
    <p:extLst>
      <p:ext uri="{BB962C8B-B14F-4D97-AF65-F5344CB8AC3E}">
        <p14:creationId xmlns:p14="http://schemas.microsoft.com/office/powerpoint/2010/main" val="3441478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en-US" dirty="0"/>
              <a:t>The</a:t>
            </a:r>
            <a:r>
              <a:rPr lang="cs-CZ" dirty="0"/>
              <a:t> </a:t>
            </a:r>
            <a:r>
              <a:rPr lang="en-US" dirty="0"/>
              <a:t>limits</a:t>
            </a:r>
            <a:r>
              <a:rPr lang="cs-CZ" dirty="0"/>
              <a:t> </a:t>
            </a:r>
            <a:r>
              <a:rPr lang="en-US" dirty="0"/>
              <a:t>of</a:t>
            </a:r>
            <a:r>
              <a:rPr lang="cs-CZ" dirty="0"/>
              <a:t> </a:t>
            </a:r>
            <a:r>
              <a:rPr lang="cs-CZ" dirty="0" err="1"/>
              <a:t>information</a:t>
            </a:r>
            <a:endParaRPr lang="en-GB" dirty="0"/>
          </a:p>
        </p:txBody>
      </p:sp>
      <p:sp>
        <p:nvSpPr>
          <p:cNvPr id="5" name="Zástupný symbol pro obsah 4"/>
          <p:cNvSpPr>
            <a:spLocks noGrp="1"/>
          </p:cNvSpPr>
          <p:nvPr>
            <p:ph idx="1"/>
          </p:nvPr>
        </p:nvSpPr>
        <p:spPr/>
        <p:txBody>
          <a:bodyPr/>
          <a:lstStyle/>
          <a:p>
            <a:pPr algn="just"/>
            <a:r>
              <a:rPr lang="en-US" dirty="0"/>
              <a:t>Theory:</a:t>
            </a:r>
          </a:p>
          <a:p>
            <a:pPr lvl="1" algn="just"/>
            <a:r>
              <a:rPr lang="en-US" dirty="0"/>
              <a:t>principal-agent model: the principal, who delegates a task to the agent, does not have full info about agent’s capabilities and performance =&gt; suboptimal results</a:t>
            </a:r>
          </a:p>
          <a:p>
            <a:pPr lvl="1" algn="just"/>
            <a:endParaRPr lang="en-US" dirty="0"/>
          </a:p>
          <a:p>
            <a:pPr algn="just"/>
            <a:r>
              <a:rPr lang="en-US" dirty="0"/>
              <a:t>Solution:</a:t>
            </a:r>
          </a:p>
          <a:p>
            <a:pPr lvl="1" algn="just"/>
            <a:r>
              <a:rPr lang="en-US" dirty="0"/>
              <a:t>Incentive contracts</a:t>
            </a:r>
            <a:r>
              <a:rPr lang="cs-CZ" dirty="0"/>
              <a:t> </a:t>
            </a:r>
            <a:r>
              <a:rPr lang="en-US" dirty="0"/>
              <a:t>(such as performance</a:t>
            </a:r>
            <a:r>
              <a:rPr lang="cs-CZ" dirty="0"/>
              <a:t>-</a:t>
            </a:r>
            <a:r>
              <a:rPr lang="en-US" dirty="0"/>
              <a:t>related compensation and promotion, e.g., Walsh contract for central bankers</a:t>
            </a:r>
            <a:r>
              <a:rPr lang="cs-CZ" dirty="0"/>
              <a:t> – </a:t>
            </a:r>
            <a:r>
              <a:rPr lang="en-US" dirty="0"/>
              <a:t>wage negatively dependent on the difference between the actual and the target inflation rate.)</a:t>
            </a:r>
          </a:p>
        </p:txBody>
      </p:sp>
    </p:spTree>
    <p:extLst>
      <p:ext uri="{BB962C8B-B14F-4D97-AF65-F5344CB8AC3E}">
        <p14:creationId xmlns:p14="http://schemas.microsoft.com/office/powerpoint/2010/main" val="316054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en-US" dirty="0"/>
              <a:t>Conflict of interests</a:t>
            </a:r>
          </a:p>
        </p:txBody>
      </p:sp>
      <p:sp>
        <p:nvSpPr>
          <p:cNvPr id="5" name="Zástupný symbol pro obsah 4"/>
          <p:cNvSpPr>
            <a:spLocks noGrp="1"/>
          </p:cNvSpPr>
          <p:nvPr>
            <p:ph idx="1"/>
          </p:nvPr>
        </p:nvSpPr>
        <p:spPr/>
        <p:txBody>
          <a:bodyPr/>
          <a:lstStyle/>
          <a:p>
            <a:r>
              <a:rPr lang="en-GB" dirty="0"/>
              <a:t>Why may politicians deviate from general interest?</a:t>
            </a:r>
          </a:p>
          <a:p>
            <a:pPr lvl="1"/>
            <a:endParaRPr lang="en-GB" dirty="0"/>
          </a:p>
          <a:p>
            <a:pPr lvl="1"/>
            <a:r>
              <a:rPr lang="en-GB" dirty="0"/>
              <a:t>short-sightedness (electoral cycles)</a:t>
            </a:r>
          </a:p>
          <a:p>
            <a:pPr lvl="1"/>
            <a:endParaRPr lang="en-GB" dirty="0"/>
          </a:p>
          <a:p>
            <a:pPr lvl="1"/>
            <a:r>
              <a:rPr lang="en-GB" dirty="0"/>
              <a:t>pressures from interest groups</a:t>
            </a:r>
          </a:p>
          <a:p>
            <a:pPr lvl="1"/>
            <a:endParaRPr lang="en-GB" dirty="0"/>
          </a:p>
          <a:p>
            <a:pPr lvl="1"/>
            <a:r>
              <a:rPr lang="en-GB" dirty="0"/>
              <a:t>re-election motivation (political business cycles)</a:t>
            </a:r>
          </a:p>
          <a:p>
            <a:pPr lvl="1"/>
            <a:endParaRPr lang="en-GB" dirty="0"/>
          </a:p>
          <a:p>
            <a:pPr lvl="1"/>
            <a:r>
              <a:rPr lang="en-GB" dirty="0"/>
              <a:t>partisan behaviour (favour the majority that supports political parties in government)</a:t>
            </a:r>
          </a:p>
        </p:txBody>
      </p:sp>
    </p:spTree>
    <p:extLst>
      <p:ext uri="{BB962C8B-B14F-4D97-AF65-F5344CB8AC3E}">
        <p14:creationId xmlns:p14="http://schemas.microsoft.com/office/powerpoint/2010/main" val="170042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en-US" dirty="0"/>
              <a:t>Conflict of interests</a:t>
            </a:r>
          </a:p>
        </p:txBody>
      </p:sp>
      <p:sp>
        <p:nvSpPr>
          <p:cNvPr id="5" name="Zástupný symbol pro obsah 4"/>
          <p:cNvSpPr>
            <a:spLocks noGrp="1"/>
          </p:cNvSpPr>
          <p:nvPr>
            <p:ph idx="1"/>
          </p:nvPr>
        </p:nvSpPr>
        <p:spPr/>
        <p:txBody>
          <a:bodyPr>
            <a:normAutofit/>
          </a:bodyPr>
          <a:lstStyle/>
          <a:p>
            <a:r>
              <a:rPr lang="en-US" dirty="0"/>
              <a:t>Solutions:</a:t>
            </a:r>
          </a:p>
          <a:p>
            <a:pPr lvl="1"/>
            <a:endParaRPr lang="cs-CZ" dirty="0"/>
          </a:p>
          <a:p>
            <a:pPr lvl="1"/>
            <a:r>
              <a:rPr lang="en-US" dirty="0"/>
              <a:t>Incentive contracts for politicians</a:t>
            </a:r>
          </a:p>
          <a:p>
            <a:pPr lvl="1"/>
            <a:endParaRPr lang="en-US" dirty="0"/>
          </a:p>
          <a:p>
            <a:pPr lvl="1"/>
            <a:r>
              <a:rPr lang="en-US" dirty="0"/>
              <a:t>Procurement rules</a:t>
            </a:r>
          </a:p>
          <a:p>
            <a:pPr lvl="1"/>
            <a:endParaRPr lang="en-US" dirty="0"/>
          </a:p>
          <a:p>
            <a:pPr lvl="1"/>
            <a:r>
              <a:rPr lang="en-US" dirty="0"/>
              <a:t>Anti</a:t>
            </a:r>
            <a:r>
              <a:rPr lang="cs-CZ" dirty="0"/>
              <a:t>-b</a:t>
            </a:r>
            <a:r>
              <a:rPr lang="en-US" dirty="0" err="1"/>
              <a:t>ribery</a:t>
            </a:r>
            <a:r>
              <a:rPr lang="cs-CZ" dirty="0"/>
              <a:t> </a:t>
            </a:r>
            <a:r>
              <a:rPr lang="cs-CZ" dirty="0" err="1"/>
              <a:t>laws</a:t>
            </a:r>
            <a:endParaRPr lang="en-US" dirty="0"/>
          </a:p>
          <a:p>
            <a:pPr lvl="1"/>
            <a:endParaRPr lang="en-US" dirty="0"/>
          </a:p>
          <a:p>
            <a:pPr lvl="1"/>
            <a:r>
              <a:rPr lang="en-US" dirty="0"/>
              <a:t>Delegation</a:t>
            </a:r>
            <a:r>
              <a:rPr lang="cs-CZ" dirty="0"/>
              <a:t> t</a:t>
            </a:r>
            <a:r>
              <a:rPr lang="en-US" dirty="0"/>
              <a:t>o independent agencies</a:t>
            </a:r>
          </a:p>
        </p:txBody>
      </p:sp>
    </p:spTree>
    <p:extLst>
      <p:ext uri="{BB962C8B-B14F-4D97-AF65-F5344CB8AC3E}">
        <p14:creationId xmlns:p14="http://schemas.microsoft.com/office/powerpoint/2010/main" val="1427979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en-US" dirty="0"/>
              <a:t>Evidence</a:t>
            </a:r>
            <a:r>
              <a:rPr lang="cs-CZ" dirty="0"/>
              <a:t> </a:t>
            </a:r>
            <a:r>
              <a:rPr lang="en-US" dirty="0"/>
              <a:t>of</a:t>
            </a:r>
            <a:r>
              <a:rPr lang="cs-CZ" dirty="0"/>
              <a:t> </a:t>
            </a:r>
            <a:r>
              <a:rPr lang="en-US" dirty="0" err="1"/>
              <a:t>poli</a:t>
            </a:r>
            <a:r>
              <a:rPr lang="cs-CZ" dirty="0"/>
              <a:t>ti</a:t>
            </a:r>
            <a:r>
              <a:rPr lang="en-US" dirty="0" err="1"/>
              <a:t>cally‐mo</a:t>
            </a:r>
            <a:r>
              <a:rPr lang="cs-CZ" dirty="0"/>
              <a:t>ti</a:t>
            </a:r>
            <a:r>
              <a:rPr lang="en-US" dirty="0" err="1"/>
              <a:t>vated</a:t>
            </a:r>
            <a:r>
              <a:rPr lang="cs-CZ" dirty="0"/>
              <a:t> </a:t>
            </a:r>
            <a:r>
              <a:rPr lang="en-US" dirty="0"/>
              <a:t>decisions</a:t>
            </a:r>
            <a:endParaRPr lang="en-GB" dirty="0"/>
          </a:p>
        </p:txBody>
      </p:sp>
      <p:pic>
        <p:nvPicPr>
          <p:cNvPr id="6" name="Zástupný symbol pro obsah 5"/>
          <p:cNvPicPr>
            <a:picLocks noGrp="1" noChangeAspect="1"/>
          </p:cNvPicPr>
          <p:nvPr>
            <p:ph idx="1"/>
          </p:nvPr>
        </p:nvPicPr>
        <p:blipFill>
          <a:blip r:embed="rId2"/>
          <a:stretch>
            <a:fillRect/>
          </a:stretch>
        </p:blipFill>
        <p:spPr>
          <a:xfrm>
            <a:off x="3266860" y="1618397"/>
            <a:ext cx="5658280" cy="4376869"/>
          </a:xfrm>
          <a:prstGeom prst="rect">
            <a:avLst/>
          </a:prstGeom>
        </p:spPr>
      </p:pic>
    </p:spTree>
    <p:extLst>
      <p:ext uri="{BB962C8B-B14F-4D97-AF65-F5344CB8AC3E}">
        <p14:creationId xmlns:p14="http://schemas.microsoft.com/office/powerpoint/2010/main" val="500525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r>
              <a:rPr lang="cs-CZ" dirty="0" err="1"/>
              <a:t>The</a:t>
            </a:r>
            <a:r>
              <a:rPr lang="cs-CZ" dirty="0"/>
              <a:t> </a:t>
            </a:r>
            <a:r>
              <a:rPr lang="cs-CZ" dirty="0" err="1"/>
              <a:t>median</a:t>
            </a:r>
            <a:r>
              <a:rPr lang="cs-CZ" dirty="0"/>
              <a:t> </a:t>
            </a:r>
            <a:r>
              <a:rPr lang="cs-CZ" dirty="0" err="1"/>
              <a:t>voter</a:t>
            </a:r>
            <a:r>
              <a:rPr lang="cs-CZ" dirty="0"/>
              <a:t> </a:t>
            </a:r>
            <a:r>
              <a:rPr lang="cs-CZ" dirty="0" err="1"/>
              <a:t>theory</a:t>
            </a:r>
            <a:endParaRPr lang="en-GB" dirty="0"/>
          </a:p>
        </p:txBody>
      </p:sp>
      <p:sp>
        <p:nvSpPr>
          <p:cNvPr id="5" name="Zástupný symbol pro obsah 4"/>
          <p:cNvSpPr>
            <a:spLocks noGrp="1"/>
          </p:cNvSpPr>
          <p:nvPr>
            <p:ph idx="1"/>
          </p:nvPr>
        </p:nvSpPr>
        <p:spPr>
          <a:xfrm>
            <a:off x="720000" y="1692002"/>
            <a:ext cx="10753200" cy="4535998"/>
          </a:xfrm>
        </p:spPr>
        <p:txBody>
          <a:bodyPr>
            <a:normAutofit fontScale="85000" lnSpcReduction="20000"/>
          </a:bodyPr>
          <a:lstStyle/>
          <a:p>
            <a:pPr algn="just"/>
            <a:r>
              <a:rPr lang="en-US" dirty="0"/>
              <a:t>Voter</a:t>
            </a:r>
            <a:r>
              <a:rPr lang="cs-CZ" dirty="0"/>
              <a:t> </a:t>
            </a:r>
            <a:r>
              <a:rPr lang="en-US" dirty="0"/>
              <a:t>chooses</a:t>
            </a:r>
            <a:r>
              <a:rPr lang="cs-CZ" dirty="0"/>
              <a:t> </a:t>
            </a:r>
            <a:r>
              <a:rPr lang="en-US" dirty="0"/>
              <a:t>the</a:t>
            </a:r>
            <a:r>
              <a:rPr lang="cs-CZ" dirty="0"/>
              <a:t> </a:t>
            </a:r>
            <a:r>
              <a:rPr lang="en-US" dirty="0"/>
              <a:t>party</a:t>
            </a:r>
            <a:r>
              <a:rPr lang="cs-CZ" dirty="0"/>
              <a:t> </a:t>
            </a:r>
            <a:r>
              <a:rPr lang="en-US" dirty="0"/>
              <a:t>whose</a:t>
            </a:r>
            <a:r>
              <a:rPr lang="cs-CZ" dirty="0"/>
              <a:t> </a:t>
            </a:r>
            <a:r>
              <a:rPr lang="en-US" dirty="0"/>
              <a:t>preferences</a:t>
            </a:r>
            <a:r>
              <a:rPr lang="cs-CZ" dirty="0"/>
              <a:t> </a:t>
            </a:r>
            <a:r>
              <a:rPr lang="en-US" dirty="0"/>
              <a:t>are</a:t>
            </a:r>
            <a:r>
              <a:rPr lang="cs-CZ" dirty="0"/>
              <a:t> </a:t>
            </a:r>
            <a:r>
              <a:rPr lang="en-US" dirty="0"/>
              <a:t>close</a:t>
            </a:r>
            <a:r>
              <a:rPr lang="cs-CZ" dirty="0"/>
              <a:t> </a:t>
            </a:r>
            <a:r>
              <a:rPr lang="en-US" dirty="0"/>
              <a:t>to</a:t>
            </a:r>
            <a:r>
              <a:rPr lang="cs-CZ" dirty="0"/>
              <a:t> </a:t>
            </a:r>
            <a:r>
              <a:rPr lang="en-US" dirty="0"/>
              <a:t>his</a:t>
            </a:r>
            <a:r>
              <a:rPr lang="cs-CZ" dirty="0"/>
              <a:t> </a:t>
            </a:r>
            <a:r>
              <a:rPr lang="en-US" dirty="0"/>
              <a:t>or</a:t>
            </a:r>
            <a:r>
              <a:rPr lang="cs-CZ" dirty="0"/>
              <a:t> </a:t>
            </a:r>
            <a:r>
              <a:rPr lang="en-US" dirty="0"/>
              <a:t>her</a:t>
            </a:r>
            <a:r>
              <a:rPr lang="cs-CZ" dirty="0"/>
              <a:t> </a:t>
            </a:r>
            <a:r>
              <a:rPr lang="en-US" dirty="0"/>
              <a:t>own:</a:t>
            </a:r>
            <a:r>
              <a:rPr lang="cs-CZ" dirty="0"/>
              <a:t> </a:t>
            </a:r>
            <a:r>
              <a:rPr lang="en-US" dirty="0"/>
              <a:t>voters</a:t>
            </a:r>
            <a:r>
              <a:rPr lang="cs-CZ" dirty="0"/>
              <a:t> </a:t>
            </a:r>
            <a:r>
              <a:rPr lang="en-US" dirty="0"/>
              <a:t>V1</a:t>
            </a:r>
            <a:r>
              <a:rPr lang="cs-CZ" dirty="0"/>
              <a:t> </a:t>
            </a:r>
            <a:r>
              <a:rPr lang="en-US" dirty="0"/>
              <a:t>to</a:t>
            </a:r>
            <a:r>
              <a:rPr lang="cs-CZ" dirty="0"/>
              <a:t> </a:t>
            </a:r>
            <a:r>
              <a:rPr lang="en-US" dirty="0"/>
              <a:t>V4</a:t>
            </a:r>
            <a:r>
              <a:rPr lang="cs-CZ" dirty="0"/>
              <a:t> </a:t>
            </a:r>
            <a:r>
              <a:rPr lang="en-US" dirty="0"/>
              <a:t>will</a:t>
            </a:r>
            <a:r>
              <a:rPr lang="cs-CZ" dirty="0"/>
              <a:t> </a:t>
            </a:r>
            <a:r>
              <a:rPr lang="en-US" dirty="0"/>
              <a:t>for</a:t>
            </a:r>
            <a:r>
              <a:rPr lang="cs-CZ" dirty="0"/>
              <a:t> </a:t>
            </a:r>
            <a:r>
              <a:rPr lang="en-US" dirty="0"/>
              <a:t>example</a:t>
            </a:r>
            <a:r>
              <a:rPr lang="cs-CZ" dirty="0"/>
              <a:t> </a:t>
            </a:r>
            <a:r>
              <a:rPr lang="en-US" dirty="0"/>
              <a:t>vote</a:t>
            </a:r>
            <a:r>
              <a:rPr lang="cs-CZ" dirty="0"/>
              <a:t> </a:t>
            </a:r>
            <a:r>
              <a:rPr lang="en-US" dirty="0"/>
              <a:t>for</a:t>
            </a:r>
            <a:r>
              <a:rPr lang="cs-CZ" dirty="0"/>
              <a:t> </a:t>
            </a:r>
            <a:r>
              <a:rPr lang="en-US" dirty="0"/>
              <a:t>candidate</a:t>
            </a:r>
            <a:r>
              <a:rPr lang="cs-CZ" dirty="0"/>
              <a:t> </a:t>
            </a:r>
            <a:r>
              <a:rPr lang="en-US" dirty="0"/>
              <a:t>C1</a:t>
            </a:r>
            <a:r>
              <a:rPr lang="cs-CZ" dirty="0"/>
              <a:t> </a:t>
            </a:r>
            <a:r>
              <a:rPr lang="en-US" dirty="0"/>
              <a:t>and</a:t>
            </a:r>
            <a:r>
              <a:rPr lang="cs-CZ" dirty="0"/>
              <a:t> </a:t>
            </a:r>
            <a:r>
              <a:rPr lang="en-US" dirty="0"/>
              <a:t>voters</a:t>
            </a:r>
            <a:r>
              <a:rPr lang="cs-CZ" dirty="0"/>
              <a:t> </a:t>
            </a:r>
            <a:r>
              <a:rPr lang="en-US" dirty="0"/>
              <a:t>V5</a:t>
            </a:r>
            <a:r>
              <a:rPr lang="cs-CZ" dirty="0"/>
              <a:t> </a:t>
            </a:r>
            <a:r>
              <a:rPr lang="en-US" dirty="0"/>
              <a:t>to</a:t>
            </a:r>
            <a:r>
              <a:rPr lang="cs-CZ" dirty="0"/>
              <a:t> </a:t>
            </a:r>
            <a:r>
              <a:rPr lang="en-US" dirty="0"/>
              <a:t>V9</a:t>
            </a:r>
            <a:r>
              <a:rPr lang="cs-CZ" dirty="0"/>
              <a:t> </a:t>
            </a:r>
            <a:r>
              <a:rPr lang="en-US" dirty="0"/>
              <a:t>to</a:t>
            </a:r>
            <a:r>
              <a:rPr lang="cs-CZ" dirty="0"/>
              <a:t> </a:t>
            </a:r>
            <a:r>
              <a:rPr lang="en-US" dirty="0"/>
              <a:t>candidate</a:t>
            </a:r>
            <a:r>
              <a:rPr lang="cs-CZ" dirty="0"/>
              <a:t> </a:t>
            </a:r>
            <a:r>
              <a:rPr lang="en-US" dirty="0"/>
              <a:t>C2.</a:t>
            </a:r>
            <a:endParaRPr lang="cs-CZ" dirty="0"/>
          </a:p>
          <a:p>
            <a:pPr algn="just"/>
            <a:endParaRPr lang="cs-CZ" dirty="0"/>
          </a:p>
          <a:p>
            <a:pPr algn="just"/>
            <a:endParaRPr lang="cs-CZ" dirty="0"/>
          </a:p>
          <a:p>
            <a:pPr algn="just"/>
            <a:endParaRPr lang="cs-CZ" dirty="0"/>
          </a:p>
          <a:p>
            <a:pPr algn="just"/>
            <a:endParaRPr lang="cs-CZ" dirty="0"/>
          </a:p>
          <a:p>
            <a:pPr algn="just"/>
            <a:r>
              <a:rPr lang="en-US" dirty="0"/>
              <a:t>If</a:t>
            </a:r>
            <a:r>
              <a:rPr lang="cs-CZ" dirty="0"/>
              <a:t> </a:t>
            </a:r>
            <a:r>
              <a:rPr lang="en-US" dirty="0"/>
              <a:t>there</a:t>
            </a:r>
            <a:r>
              <a:rPr lang="cs-CZ" dirty="0"/>
              <a:t> </a:t>
            </a:r>
            <a:r>
              <a:rPr lang="en-US" dirty="0"/>
              <a:t>are</a:t>
            </a:r>
            <a:r>
              <a:rPr lang="cs-CZ" dirty="0"/>
              <a:t> </a:t>
            </a:r>
            <a:r>
              <a:rPr lang="en-US" dirty="0"/>
              <a:t>only</a:t>
            </a:r>
            <a:r>
              <a:rPr lang="cs-CZ" dirty="0"/>
              <a:t> </a:t>
            </a:r>
            <a:r>
              <a:rPr lang="en-US" dirty="0"/>
              <a:t>two</a:t>
            </a:r>
            <a:r>
              <a:rPr lang="cs-CZ" dirty="0"/>
              <a:t> </a:t>
            </a:r>
            <a:r>
              <a:rPr lang="en-US" dirty="0"/>
              <a:t>par</a:t>
            </a:r>
            <a:r>
              <a:rPr lang="cs-CZ" dirty="0"/>
              <a:t>ti</a:t>
            </a:r>
            <a:r>
              <a:rPr lang="en-US" dirty="0" err="1"/>
              <a:t>es</a:t>
            </a:r>
            <a:r>
              <a:rPr lang="cs-CZ" dirty="0"/>
              <a:t> </a:t>
            </a:r>
            <a:r>
              <a:rPr lang="en-US" dirty="0"/>
              <a:t>(le</a:t>
            </a:r>
            <a:r>
              <a:rPr lang="cs-CZ" dirty="0"/>
              <a:t>ft</a:t>
            </a:r>
            <a:r>
              <a:rPr lang="en-US" dirty="0"/>
              <a:t>‐wing</a:t>
            </a:r>
            <a:r>
              <a:rPr lang="cs-CZ" dirty="0"/>
              <a:t> </a:t>
            </a:r>
            <a:r>
              <a:rPr lang="en-US" dirty="0"/>
              <a:t>and</a:t>
            </a:r>
            <a:r>
              <a:rPr lang="cs-CZ" dirty="0"/>
              <a:t> </a:t>
            </a:r>
            <a:r>
              <a:rPr lang="en-US" dirty="0"/>
              <a:t>right‐wing),</a:t>
            </a:r>
            <a:r>
              <a:rPr lang="cs-CZ" dirty="0"/>
              <a:t> </a:t>
            </a:r>
            <a:r>
              <a:rPr lang="en-US" dirty="0"/>
              <a:t>they</a:t>
            </a:r>
            <a:r>
              <a:rPr lang="cs-CZ" dirty="0"/>
              <a:t> </a:t>
            </a:r>
            <a:r>
              <a:rPr lang="en-US" dirty="0"/>
              <a:t>will</a:t>
            </a:r>
            <a:r>
              <a:rPr lang="cs-CZ" dirty="0"/>
              <a:t> </a:t>
            </a:r>
            <a:r>
              <a:rPr lang="en-US" dirty="0"/>
              <a:t>converge</a:t>
            </a:r>
            <a:r>
              <a:rPr lang="cs-CZ" dirty="0"/>
              <a:t> </a:t>
            </a:r>
            <a:r>
              <a:rPr lang="en-US" dirty="0"/>
              <a:t>on</a:t>
            </a:r>
            <a:r>
              <a:rPr lang="cs-CZ" dirty="0"/>
              <a:t> </a:t>
            </a:r>
            <a:r>
              <a:rPr lang="en-US" dirty="0"/>
              <a:t>the</a:t>
            </a:r>
            <a:r>
              <a:rPr lang="cs-CZ" dirty="0"/>
              <a:t> </a:t>
            </a:r>
            <a:r>
              <a:rPr lang="en-US" dirty="0"/>
              <a:t>preference</a:t>
            </a:r>
            <a:r>
              <a:rPr lang="cs-CZ" dirty="0"/>
              <a:t> </a:t>
            </a:r>
            <a:r>
              <a:rPr lang="en-US" dirty="0"/>
              <a:t>of</a:t>
            </a:r>
            <a:r>
              <a:rPr lang="cs-CZ" dirty="0"/>
              <a:t> </a:t>
            </a:r>
            <a:r>
              <a:rPr lang="en-US" dirty="0"/>
              <a:t>the</a:t>
            </a:r>
            <a:r>
              <a:rPr lang="cs-CZ" dirty="0"/>
              <a:t> </a:t>
            </a:r>
            <a:r>
              <a:rPr lang="en-US" dirty="0"/>
              <a:t>median</a:t>
            </a:r>
            <a:r>
              <a:rPr lang="cs-CZ" dirty="0"/>
              <a:t> </a:t>
            </a:r>
            <a:r>
              <a:rPr lang="en-US" dirty="0"/>
              <a:t>voter</a:t>
            </a:r>
            <a:r>
              <a:rPr lang="cs-CZ" dirty="0"/>
              <a:t> </a:t>
            </a:r>
            <a:r>
              <a:rPr lang="en-US" dirty="0"/>
              <a:t>V5</a:t>
            </a:r>
            <a:r>
              <a:rPr lang="cs-CZ" dirty="0"/>
              <a:t> </a:t>
            </a:r>
            <a:r>
              <a:rPr lang="en-US" dirty="0"/>
              <a:t>=&gt;</a:t>
            </a:r>
            <a:r>
              <a:rPr lang="cs-CZ" dirty="0"/>
              <a:t> </a:t>
            </a:r>
            <a:r>
              <a:rPr lang="en-US" b="1" i="1" dirty="0"/>
              <a:t>limited</a:t>
            </a:r>
            <a:r>
              <a:rPr lang="cs-CZ" b="1" i="1" dirty="0"/>
              <a:t> </a:t>
            </a:r>
            <a:r>
              <a:rPr lang="en-US" b="1" i="1" dirty="0"/>
              <a:t>program</a:t>
            </a:r>
            <a:r>
              <a:rPr lang="cs-CZ" b="1" i="1" dirty="0"/>
              <a:t> </a:t>
            </a:r>
            <a:r>
              <a:rPr lang="en-US" b="1" i="1" dirty="0" err="1"/>
              <a:t>differen</a:t>
            </a:r>
            <a:r>
              <a:rPr lang="cs-CZ" b="1" i="1" dirty="0"/>
              <a:t>ti</a:t>
            </a:r>
            <a:r>
              <a:rPr lang="en-US" b="1" i="1" dirty="0"/>
              <a:t>a</a:t>
            </a:r>
            <a:r>
              <a:rPr lang="cs-CZ" b="1" i="1" dirty="0"/>
              <a:t>ti</a:t>
            </a:r>
            <a:r>
              <a:rPr lang="en-US" b="1" i="1" dirty="0"/>
              <a:t>on</a:t>
            </a:r>
            <a:endParaRPr lang="cs-CZ" dirty="0"/>
          </a:p>
        </p:txBody>
      </p:sp>
      <p:pic>
        <p:nvPicPr>
          <p:cNvPr id="6" name="Obrázek 5"/>
          <p:cNvPicPr>
            <a:picLocks noChangeAspect="1"/>
          </p:cNvPicPr>
          <p:nvPr/>
        </p:nvPicPr>
        <p:blipFill>
          <a:blip r:embed="rId2"/>
          <a:stretch>
            <a:fillRect/>
          </a:stretch>
        </p:blipFill>
        <p:spPr>
          <a:xfrm>
            <a:off x="815250" y="3138113"/>
            <a:ext cx="9067800" cy="1800225"/>
          </a:xfrm>
          <a:prstGeom prst="rect">
            <a:avLst/>
          </a:prstGeom>
        </p:spPr>
      </p:pic>
    </p:spTree>
    <p:extLst>
      <p:ext uri="{BB962C8B-B14F-4D97-AF65-F5344CB8AC3E}">
        <p14:creationId xmlns:p14="http://schemas.microsoft.com/office/powerpoint/2010/main" val="364725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err="1"/>
              <a:t>The</a:t>
            </a:r>
            <a:r>
              <a:rPr lang="cs-CZ" dirty="0"/>
              <a:t> </a:t>
            </a:r>
            <a:r>
              <a:rPr lang="cs-CZ" dirty="0" err="1"/>
              <a:t>expansion</a:t>
            </a:r>
            <a:r>
              <a:rPr lang="cs-CZ" dirty="0"/>
              <a:t> </a:t>
            </a:r>
            <a:r>
              <a:rPr lang="cs-CZ" dirty="0" err="1"/>
              <a:t>of</a:t>
            </a:r>
            <a:r>
              <a:rPr lang="cs-CZ" dirty="0"/>
              <a:t> </a:t>
            </a:r>
            <a:r>
              <a:rPr lang="cs-CZ" dirty="0" err="1"/>
              <a:t>the</a:t>
            </a:r>
            <a:r>
              <a:rPr lang="cs-CZ" dirty="0"/>
              <a:t> role </a:t>
            </a:r>
            <a:r>
              <a:rPr lang="cs-CZ" dirty="0" err="1"/>
              <a:t>of</a:t>
            </a:r>
            <a:r>
              <a:rPr lang="cs-CZ" dirty="0"/>
              <a:t> </a:t>
            </a:r>
            <a:r>
              <a:rPr lang="cs-CZ" dirty="0" err="1"/>
              <a:t>the</a:t>
            </a:r>
            <a:r>
              <a:rPr lang="cs-CZ" dirty="0"/>
              <a:t> public </a:t>
            </a:r>
            <a:r>
              <a:rPr lang="cs-CZ" dirty="0" err="1"/>
              <a:t>sector</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p:txBody>
          <a:bodyPr/>
          <a:lstStyle/>
          <a:p>
            <a:pPr>
              <a:lnSpc>
                <a:spcPct val="110000"/>
              </a:lnSpc>
            </a:pPr>
            <a:r>
              <a:rPr lang="en-US" sz="2800" dirty="0"/>
              <a:t>The </a:t>
            </a:r>
            <a:r>
              <a:rPr lang="en-US" dirty="0"/>
              <a:t>20</a:t>
            </a:r>
            <a:r>
              <a:rPr lang="en-US" baseline="30000" dirty="0"/>
              <a:t>th</a:t>
            </a:r>
            <a:r>
              <a:rPr lang="en-US" dirty="0"/>
              <a:t> century saw a gradual but large expansion in the role of the state in the economy because:</a:t>
            </a:r>
          </a:p>
          <a:p>
            <a:pPr lvl="1"/>
            <a:r>
              <a:rPr lang="en-US" dirty="0"/>
              <a:t>Political and ideological factors</a:t>
            </a:r>
          </a:p>
          <a:p>
            <a:pPr lvl="1"/>
            <a:endParaRPr lang="en-US" dirty="0"/>
          </a:p>
          <a:p>
            <a:pPr lvl="1"/>
            <a:r>
              <a:rPr lang="en-US" dirty="0"/>
              <a:t>Marxist and socialistic thinking (government should play significant role in redistributing income, shift toward and „mixed“ economy</a:t>
            </a:r>
            <a:r>
              <a:rPr lang="cs-CZ" dirty="0"/>
              <a:t>)</a:t>
            </a:r>
            <a:endParaRPr lang="en-US" dirty="0"/>
          </a:p>
          <a:p>
            <a:pPr lvl="1"/>
            <a:endParaRPr lang="en-US" dirty="0"/>
          </a:p>
          <a:p>
            <a:pPr lvl="1"/>
            <a:r>
              <a:rPr lang="en-US" dirty="0"/>
              <a:t>Keynesian thinking (countries with large public sector were believed to be less subject to business cycles)</a:t>
            </a:r>
          </a:p>
          <a:p>
            <a:pPr lvl="1"/>
            <a:endParaRPr lang="en-US" dirty="0"/>
          </a:p>
        </p:txBody>
      </p:sp>
    </p:spTree>
    <p:extLst>
      <p:ext uri="{BB962C8B-B14F-4D97-AF65-F5344CB8AC3E}">
        <p14:creationId xmlns:p14="http://schemas.microsoft.com/office/powerpoint/2010/main" val="1482429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4872752-CCDB-465D-800A-CA28C3D5E09C}"/>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23F23C59-B79C-4F7E-9309-3A576B265843}"/>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69D9C186-ED15-4187-A75D-1A61AB6BAEE7}"/>
              </a:ext>
            </a:extLst>
          </p:cNvPr>
          <p:cNvSpPr>
            <a:spLocks noGrp="1"/>
          </p:cNvSpPr>
          <p:nvPr>
            <p:ph type="title"/>
          </p:nvPr>
        </p:nvSpPr>
        <p:spPr/>
        <p:txBody>
          <a:bodyPr/>
          <a:lstStyle/>
          <a:p>
            <a:r>
              <a:rPr lang="cs-CZ" dirty="0" err="1"/>
              <a:t>The</a:t>
            </a:r>
            <a:r>
              <a:rPr lang="cs-CZ" dirty="0"/>
              <a:t> </a:t>
            </a:r>
            <a:r>
              <a:rPr lang="cs-CZ" dirty="0" err="1"/>
              <a:t>median</a:t>
            </a:r>
            <a:r>
              <a:rPr lang="cs-CZ" dirty="0"/>
              <a:t> </a:t>
            </a:r>
            <a:r>
              <a:rPr lang="cs-CZ" dirty="0" err="1"/>
              <a:t>voter</a:t>
            </a:r>
            <a:endParaRPr lang="en-US" dirty="0"/>
          </a:p>
        </p:txBody>
      </p:sp>
      <p:pic>
        <p:nvPicPr>
          <p:cNvPr id="6" name="Zástupný obsah 5">
            <a:extLst>
              <a:ext uri="{FF2B5EF4-FFF2-40B4-BE49-F238E27FC236}">
                <a16:creationId xmlns:a16="http://schemas.microsoft.com/office/drawing/2014/main" id="{39599161-C7F9-4E89-8E42-776939E243A2}"/>
              </a:ext>
            </a:extLst>
          </p:cNvPr>
          <p:cNvPicPr>
            <a:picLocks noGrp="1" noChangeAspect="1"/>
          </p:cNvPicPr>
          <p:nvPr>
            <p:ph idx="1"/>
          </p:nvPr>
        </p:nvPicPr>
        <p:blipFill rotWithShape="1">
          <a:blip r:embed="rId2"/>
          <a:srcRect t="20371" b="6882"/>
          <a:stretch/>
        </p:blipFill>
        <p:spPr>
          <a:xfrm>
            <a:off x="3536229" y="1356607"/>
            <a:ext cx="5794310" cy="5123393"/>
          </a:xfrm>
          <a:prstGeom prst="rect">
            <a:avLst/>
          </a:prstGeom>
        </p:spPr>
      </p:pic>
    </p:spTree>
    <p:extLst>
      <p:ext uri="{BB962C8B-B14F-4D97-AF65-F5344CB8AC3E}">
        <p14:creationId xmlns:p14="http://schemas.microsoft.com/office/powerpoint/2010/main" val="139486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p:txBody>
          <a:bodyPr/>
          <a:lstStyle/>
          <a:p>
            <a:r>
              <a:rPr lang="en-US" dirty="0"/>
              <a:t>Should</a:t>
            </a:r>
            <a:r>
              <a:rPr lang="cs-CZ" dirty="0"/>
              <a:t> </a:t>
            </a:r>
            <a:r>
              <a:rPr lang="en-US" dirty="0"/>
              <a:t>policymaking</a:t>
            </a:r>
            <a:r>
              <a:rPr lang="cs-CZ" dirty="0"/>
              <a:t> </a:t>
            </a:r>
            <a:r>
              <a:rPr lang="en-US" dirty="0"/>
              <a:t>be</a:t>
            </a:r>
            <a:r>
              <a:rPr lang="cs-CZ" dirty="0"/>
              <a:t> </a:t>
            </a:r>
            <a:r>
              <a:rPr lang="en-US" dirty="0"/>
              <a:t>delegated?</a:t>
            </a:r>
            <a:endParaRPr lang="en-GB" dirty="0"/>
          </a:p>
        </p:txBody>
      </p:sp>
      <p:sp>
        <p:nvSpPr>
          <p:cNvPr id="5" name="Zástupný symbol pro obsah 4"/>
          <p:cNvSpPr>
            <a:spLocks noGrp="1"/>
          </p:cNvSpPr>
          <p:nvPr>
            <p:ph idx="1"/>
          </p:nvPr>
        </p:nvSpPr>
        <p:spPr/>
        <p:txBody>
          <a:bodyPr/>
          <a:lstStyle/>
          <a:p>
            <a:pPr algn="just"/>
            <a:r>
              <a:rPr lang="en-US" dirty="0"/>
              <a:t>Technocrats are better in presence of:</a:t>
            </a:r>
          </a:p>
          <a:p>
            <a:pPr lvl="1" algn="just"/>
            <a:r>
              <a:rPr lang="en-US" dirty="0"/>
              <a:t>technical complexity (e.g., financial/safety regulation)</a:t>
            </a:r>
          </a:p>
          <a:p>
            <a:pPr lvl="1" algn="just"/>
            <a:endParaRPr lang="en-US" dirty="0"/>
          </a:p>
          <a:p>
            <a:pPr lvl="1" algn="just"/>
            <a:r>
              <a:rPr lang="en-US" dirty="0"/>
              <a:t>stable social preferences</a:t>
            </a:r>
          </a:p>
          <a:p>
            <a:pPr lvl="1" algn="just"/>
            <a:endParaRPr lang="en-US" dirty="0"/>
          </a:p>
          <a:p>
            <a:pPr lvl="1" algn="just"/>
            <a:r>
              <a:rPr lang="en-US" dirty="0"/>
              <a:t>the decisions in question and their effects are not easily observable by voters (merger control)</a:t>
            </a:r>
          </a:p>
          <a:p>
            <a:pPr lvl="1" algn="just"/>
            <a:endParaRPr lang="en-US" dirty="0"/>
          </a:p>
          <a:p>
            <a:pPr lvl="1" algn="just"/>
            <a:r>
              <a:rPr lang="en-US" dirty="0"/>
              <a:t>the decision with vulnerable to time inconsistency</a:t>
            </a:r>
          </a:p>
          <a:p>
            <a:pPr lvl="1" algn="just"/>
            <a:endParaRPr lang="en-US" dirty="0"/>
          </a:p>
          <a:p>
            <a:pPr lvl="1" algn="just"/>
            <a:r>
              <a:rPr lang="en-US" dirty="0"/>
              <a:t>the decision affect the distribution of income between generations</a:t>
            </a:r>
          </a:p>
        </p:txBody>
      </p:sp>
    </p:spTree>
    <p:extLst>
      <p:ext uri="{BB962C8B-B14F-4D97-AF65-F5344CB8AC3E}">
        <p14:creationId xmlns:p14="http://schemas.microsoft.com/office/powerpoint/2010/main" val="142581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en-US" dirty="0"/>
              <a:t>Should</a:t>
            </a:r>
            <a:r>
              <a:rPr lang="cs-CZ" dirty="0"/>
              <a:t> </a:t>
            </a:r>
            <a:r>
              <a:rPr lang="en-US" dirty="0"/>
              <a:t>policymaking</a:t>
            </a:r>
            <a:r>
              <a:rPr lang="cs-CZ" dirty="0"/>
              <a:t> </a:t>
            </a:r>
            <a:r>
              <a:rPr lang="en-US" dirty="0"/>
              <a:t>be</a:t>
            </a:r>
            <a:r>
              <a:rPr lang="cs-CZ" dirty="0"/>
              <a:t> </a:t>
            </a:r>
            <a:r>
              <a:rPr lang="en-US" dirty="0"/>
              <a:t>delegated?</a:t>
            </a:r>
            <a:endParaRPr lang="en-GB" dirty="0"/>
          </a:p>
        </p:txBody>
      </p:sp>
      <p:sp>
        <p:nvSpPr>
          <p:cNvPr id="5" name="Zástupný symbol pro obsah 4"/>
          <p:cNvSpPr>
            <a:spLocks noGrp="1"/>
          </p:cNvSpPr>
          <p:nvPr>
            <p:ph idx="1"/>
          </p:nvPr>
        </p:nvSpPr>
        <p:spPr/>
        <p:txBody>
          <a:bodyPr/>
          <a:lstStyle/>
          <a:p>
            <a:r>
              <a:rPr lang="en-US" dirty="0"/>
              <a:t>But decision needs to remain political when:</a:t>
            </a:r>
          </a:p>
          <a:p>
            <a:pPr lvl="1"/>
            <a:r>
              <a:rPr lang="en-US" dirty="0"/>
              <a:t>Social preferences are unstable</a:t>
            </a:r>
          </a:p>
          <a:p>
            <a:pPr lvl="1"/>
            <a:endParaRPr lang="en-US" dirty="0"/>
          </a:p>
          <a:p>
            <a:pPr lvl="1"/>
            <a:r>
              <a:rPr lang="en-US" dirty="0"/>
              <a:t>Policy involves unavoidable trade‐offs</a:t>
            </a:r>
          </a:p>
          <a:p>
            <a:pPr lvl="1"/>
            <a:endParaRPr lang="en-US" dirty="0"/>
          </a:p>
          <a:p>
            <a:pPr lvl="1"/>
            <a:r>
              <a:rPr lang="en-US" dirty="0"/>
              <a:t>Policy involves significant redistributions within generations</a:t>
            </a:r>
          </a:p>
          <a:p>
            <a:pPr lvl="1"/>
            <a:endParaRPr lang="en-US" dirty="0"/>
          </a:p>
          <a:p>
            <a:pPr lvl="1"/>
            <a:endParaRPr lang="en-US" dirty="0"/>
          </a:p>
          <a:p>
            <a:pPr marL="72000" indent="0">
              <a:buNone/>
            </a:pPr>
            <a:r>
              <a:rPr lang="en-US" dirty="0"/>
              <a:t>=&gt; Today’s hot topics: balanced budget rules, fiscal councils</a:t>
            </a:r>
          </a:p>
        </p:txBody>
      </p:sp>
    </p:spTree>
    <p:extLst>
      <p:ext uri="{BB962C8B-B14F-4D97-AF65-F5344CB8AC3E}">
        <p14:creationId xmlns:p14="http://schemas.microsoft.com/office/powerpoint/2010/main" val="1645038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CD8EB8-9A01-40D1-A49B-4BE3A605C3D3}"/>
              </a:ext>
            </a:extLst>
          </p:cNvPr>
          <p:cNvSpPr>
            <a:spLocks noGrp="1"/>
          </p:cNvSpPr>
          <p:nvPr>
            <p:ph type="ftr" sz="quarter" idx="10"/>
          </p:nvPr>
        </p:nvSpPr>
        <p:spPr/>
        <p:txBody>
          <a:bodyPr/>
          <a:lstStyle/>
          <a:p>
            <a:r>
              <a:rPr lang="en-US"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D81D031D-13E6-44AA-8F13-0539B308D8F7}"/>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BE35B0E4-BAF2-42A6-A4D6-3E5A481D5899}"/>
              </a:ext>
            </a:extLst>
          </p:cNvPr>
          <p:cNvSpPr>
            <a:spLocks noGrp="1"/>
          </p:cNvSpPr>
          <p:nvPr>
            <p:ph type="title"/>
          </p:nvPr>
        </p:nvSpPr>
        <p:spPr/>
        <p:txBody>
          <a:bodyPr/>
          <a:lstStyle/>
          <a:p>
            <a:r>
              <a:rPr lang="en-US" dirty="0"/>
              <a:t>Reference textbook</a:t>
            </a:r>
          </a:p>
        </p:txBody>
      </p:sp>
      <p:sp>
        <p:nvSpPr>
          <p:cNvPr id="5" name="Zástupný obsah 4">
            <a:extLst>
              <a:ext uri="{FF2B5EF4-FFF2-40B4-BE49-F238E27FC236}">
                <a16:creationId xmlns:a16="http://schemas.microsoft.com/office/drawing/2014/main" id="{3DA70AE1-DCD5-49C5-AC44-194713B4D0C4}"/>
              </a:ext>
            </a:extLst>
          </p:cNvPr>
          <p:cNvSpPr>
            <a:spLocks noGrp="1"/>
          </p:cNvSpPr>
          <p:nvPr>
            <p:ph idx="1"/>
          </p:nvPr>
        </p:nvSpPr>
        <p:spPr/>
        <p:txBody>
          <a:bodyPr/>
          <a:lstStyle/>
          <a:p>
            <a:r>
              <a:rPr lang="en-GB" dirty="0" err="1"/>
              <a:t>Benassy-Quéré</a:t>
            </a:r>
            <a:r>
              <a:rPr lang="en-GB" dirty="0"/>
              <a:t>,</a:t>
            </a:r>
            <a:r>
              <a:rPr lang="cs-CZ" dirty="0"/>
              <a:t> </a:t>
            </a:r>
            <a:r>
              <a:rPr lang="en-GB" dirty="0"/>
              <a:t>A.</a:t>
            </a:r>
            <a:r>
              <a:rPr lang="cs-CZ" dirty="0"/>
              <a:t> </a:t>
            </a:r>
            <a:r>
              <a:rPr lang="en-GB" dirty="0"/>
              <a:t>et</a:t>
            </a:r>
            <a:r>
              <a:rPr lang="cs-CZ" dirty="0"/>
              <a:t> </a:t>
            </a:r>
            <a:r>
              <a:rPr lang="en-GB" dirty="0"/>
              <a:t>al.</a:t>
            </a:r>
            <a:r>
              <a:rPr lang="cs-CZ" dirty="0"/>
              <a:t> </a:t>
            </a:r>
            <a:r>
              <a:rPr lang="en-GB" i="1" dirty="0"/>
              <a:t>Economic</a:t>
            </a:r>
            <a:r>
              <a:rPr lang="cs-CZ" i="1" dirty="0"/>
              <a:t> </a:t>
            </a:r>
            <a:r>
              <a:rPr lang="en-GB" i="1" dirty="0"/>
              <a:t>Policy:</a:t>
            </a:r>
            <a:r>
              <a:rPr lang="cs-CZ" i="1" dirty="0"/>
              <a:t> </a:t>
            </a:r>
            <a:r>
              <a:rPr lang="en-GB" i="1" dirty="0"/>
              <a:t>Theory</a:t>
            </a:r>
            <a:r>
              <a:rPr lang="cs-CZ" i="1" dirty="0"/>
              <a:t> </a:t>
            </a:r>
            <a:r>
              <a:rPr lang="en-GB" i="1" dirty="0"/>
              <a:t>and</a:t>
            </a:r>
            <a:r>
              <a:rPr lang="cs-CZ" i="1" dirty="0"/>
              <a:t> </a:t>
            </a:r>
            <a:r>
              <a:rPr lang="en-GB" i="1" dirty="0" err="1"/>
              <a:t>prac</a:t>
            </a:r>
            <a:r>
              <a:rPr lang="cs-CZ" i="1" dirty="0"/>
              <a:t>ti</a:t>
            </a:r>
            <a:r>
              <a:rPr lang="en-GB" i="1" dirty="0"/>
              <a:t>se</a:t>
            </a:r>
            <a:r>
              <a:rPr lang="en-GB" dirty="0"/>
              <a:t>.</a:t>
            </a:r>
            <a:r>
              <a:rPr lang="cs-CZ" dirty="0"/>
              <a:t> </a:t>
            </a:r>
            <a:r>
              <a:rPr lang="en-GB" dirty="0"/>
              <a:t>Oxford</a:t>
            </a:r>
            <a:r>
              <a:rPr lang="cs-CZ" dirty="0"/>
              <a:t> </a:t>
            </a:r>
            <a:r>
              <a:rPr lang="en-GB" dirty="0"/>
              <a:t>University</a:t>
            </a:r>
            <a:r>
              <a:rPr lang="cs-CZ" dirty="0"/>
              <a:t> </a:t>
            </a:r>
            <a:r>
              <a:rPr lang="en-GB" dirty="0"/>
              <a:t>Press,</a:t>
            </a:r>
            <a:r>
              <a:rPr lang="cs-CZ" dirty="0"/>
              <a:t> </a:t>
            </a:r>
            <a:r>
              <a:rPr lang="en-GB" dirty="0"/>
              <a:t>2010.</a:t>
            </a:r>
            <a:r>
              <a:rPr lang="cs-CZ" dirty="0"/>
              <a:t> </a:t>
            </a:r>
            <a:r>
              <a:rPr lang="en-GB" b="1" i="1" dirty="0"/>
              <a:t>Chap.</a:t>
            </a:r>
            <a:r>
              <a:rPr lang="cs-CZ" b="1" i="1" dirty="0"/>
              <a:t> </a:t>
            </a:r>
            <a:r>
              <a:rPr lang="en-GB" b="1" i="1" dirty="0"/>
              <a:t>2.1</a:t>
            </a:r>
            <a:endParaRPr lang="en-US" dirty="0"/>
          </a:p>
        </p:txBody>
      </p:sp>
    </p:spTree>
    <p:extLst>
      <p:ext uri="{BB962C8B-B14F-4D97-AF65-F5344CB8AC3E}">
        <p14:creationId xmlns:p14="http://schemas.microsoft.com/office/powerpoint/2010/main" val="143397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72192A-5422-4273-A2B6-209FEA567FB4}"/>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B11B154C-F91A-4968-97ED-9567FBB1DDF8}"/>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268766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9622" y="348458"/>
            <a:ext cx="8329351" cy="5879542"/>
          </a:xfrm>
        </p:spPr>
      </p:pic>
    </p:spTree>
    <p:extLst>
      <p:ext uri="{BB962C8B-B14F-4D97-AF65-F5344CB8AC3E}">
        <p14:creationId xmlns:p14="http://schemas.microsoft.com/office/powerpoint/2010/main" val="5089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sz="3600" dirty="0" err="1"/>
              <a:t>The</a:t>
            </a:r>
            <a:r>
              <a:rPr lang="cs-CZ" sz="3600" dirty="0"/>
              <a:t> </a:t>
            </a:r>
            <a:r>
              <a:rPr lang="cs-CZ" sz="3600" dirty="0" err="1"/>
              <a:t>expansion</a:t>
            </a:r>
            <a:r>
              <a:rPr lang="cs-CZ" sz="3600" dirty="0"/>
              <a:t> </a:t>
            </a:r>
            <a:r>
              <a:rPr lang="cs-CZ" sz="3600" dirty="0" err="1"/>
              <a:t>of</a:t>
            </a:r>
            <a:r>
              <a:rPr lang="cs-CZ" sz="3600" dirty="0"/>
              <a:t> </a:t>
            </a:r>
            <a:r>
              <a:rPr lang="cs-CZ" sz="3600" dirty="0" err="1"/>
              <a:t>the</a:t>
            </a:r>
            <a:r>
              <a:rPr lang="cs-CZ" sz="3600" dirty="0"/>
              <a:t> role </a:t>
            </a:r>
            <a:r>
              <a:rPr lang="cs-CZ" sz="3600" dirty="0" err="1"/>
              <a:t>of</a:t>
            </a:r>
            <a:r>
              <a:rPr lang="cs-CZ" sz="3600" dirty="0"/>
              <a:t> </a:t>
            </a:r>
            <a:r>
              <a:rPr lang="cs-CZ" sz="3600" dirty="0" err="1"/>
              <a:t>the</a:t>
            </a:r>
            <a:r>
              <a:rPr lang="cs-CZ" sz="3600" dirty="0"/>
              <a:t> public </a:t>
            </a:r>
            <a:r>
              <a:rPr lang="cs-CZ" sz="3600" dirty="0" err="1"/>
              <a:t>sector</a:t>
            </a:r>
            <a:endParaRPr lang="en-GB" sz="3600" dirty="0"/>
          </a:p>
        </p:txBody>
      </p:sp>
      <p:sp>
        <p:nvSpPr>
          <p:cNvPr id="5" name="Zástupný symbol pro obsah 4"/>
          <p:cNvSpPr>
            <a:spLocks noGrp="1"/>
          </p:cNvSpPr>
          <p:nvPr>
            <p:ph idx="1"/>
          </p:nvPr>
        </p:nvSpPr>
        <p:spPr/>
        <p:txBody>
          <a:bodyPr/>
          <a:lstStyle/>
          <a:p>
            <a:pPr algn="just"/>
            <a:r>
              <a:rPr lang="en-US" dirty="0"/>
              <a:t>It was implicitly (if not explicitly) assumed that:</a:t>
            </a:r>
          </a:p>
          <a:p>
            <a:pPr lvl="1" algn="just"/>
            <a:r>
              <a:rPr lang="en-US" dirty="0"/>
              <a:t>The governments had abilities lacking in the private sector (better managerial skills, higher level of expertise, sufficient amounts of capital)</a:t>
            </a:r>
            <a:endParaRPr lang="cs-CZ" dirty="0"/>
          </a:p>
          <a:p>
            <a:pPr lvl="1" algn="just"/>
            <a:endParaRPr lang="en-US" dirty="0"/>
          </a:p>
          <a:p>
            <a:pPr lvl="1" algn="just"/>
            <a:r>
              <a:rPr lang="en-US" dirty="0"/>
              <a:t>The actions of the public sector were driven by the objective of promoting social welfare</a:t>
            </a:r>
            <a:endParaRPr lang="cs-CZ" dirty="0"/>
          </a:p>
          <a:p>
            <a:pPr lvl="1" algn="just"/>
            <a:endParaRPr lang="en-US" dirty="0"/>
          </a:p>
          <a:p>
            <a:pPr lvl="1" algn="just"/>
            <a:r>
              <a:rPr lang="cs-CZ" dirty="0"/>
              <a:t>E</a:t>
            </a:r>
            <a:r>
              <a:rPr lang="en-US" dirty="0" err="1"/>
              <a:t>conomic</a:t>
            </a:r>
            <a:r>
              <a:rPr lang="en-US" dirty="0"/>
              <a:t> decisions were made in rational and transparent way</a:t>
            </a:r>
            <a:endParaRPr lang="cs-CZ" dirty="0"/>
          </a:p>
          <a:p>
            <a:pPr marL="324000" lvl="1" indent="0" algn="just">
              <a:buNone/>
            </a:pPr>
            <a:endParaRPr lang="en-US" dirty="0"/>
          </a:p>
          <a:p>
            <a:pPr lvl="1" algn="just"/>
            <a:r>
              <a:rPr lang="en-US" dirty="0"/>
              <a:t>Policymakers have all relevant info and full control over the policy instruments</a:t>
            </a:r>
          </a:p>
        </p:txBody>
      </p:sp>
    </p:spTree>
    <p:extLst>
      <p:ext uri="{BB962C8B-B14F-4D97-AF65-F5344CB8AC3E}">
        <p14:creationId xmlns:p14="http://schemas.microsoft.com/office/powerpoint/2010/main" val="280934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E7E3C0-1A0F-4557-AE67-CD3DF534B582}"/>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0B7395BF-831B-45F2-90E1-7BD5735C5236}"/>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F2F19816-B265-4806-973A-84410F236199}"/>
              </a:ext>
            </a:extLst>
          </p:cNvPr>
          <p:cNvSpPr>
            <a:spLocks noGrp="1"/>
          </p:cNvSpPr>
          <p:nvPr>
            <p:ph type="title"/>
          </p:nvPr>
        </p:nvSpPr>
        <p:spPr/>
        <p:txBody>
          <a:bodyPr/>
          <a:lstStyle/>
          <a:p>
            <a:r>
              <a:rPr lang="cs-CZ" dirty="0"/>
              <a:t>S</a:t>
            </a:r>
            <a:r>
              <a:rPr lang="en-US" dirty="0" err="1"/>
              <a:t>ocialist</a:t>
            </a:r>
            <a:r>
              <a:rPr lang="en-US" dirty="0"/>
              <a:t> economy at some point</a:t>
            </a:r>
            <a:endParaRPr lang="cs-CZ" dirty="0"/>
          </a:p>
        </p:txBody>
      </p:sp>
      <p:pic>
        <p:nvPicPr>
          <p:cNvPr id="1026" name="Picture 2" descr="Image with no description">
            <a:extLst>
              <a:ext uri="{FF2B5EF4-FFF2-40B4-BE49-F238E27FC236}">
                <a16:creationId xmlns:a16="http://schemas.microsoft.com/office/drawing/2014/main" id="{D290B405-B31A-44C7-AD46-1534D9FD23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9294" y="1709737"/>
            <a:ext cx="57150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0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11B2D3-76F0-4416-8FD2-824FA94B51F6}"/>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AA256DED-7DCA-46DA-B134-547B93629A7F}"/>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890988F7-7A7A-4D0C-9040-BE2992234682}"/>
              </a:ext>
            </a:extLst>
          </p:cNvPr>
          <p:cNvSpPr>
            <a:spLocks noGrp="1"/>
          </p:cNvSpPr>
          <p:nvPr>
            <p:ph type="title"/>
          </p:nvPr>
        </p:nvSpPr>
        <p:spPr/>
        <p:txBody>
          <a:bodyPr/>
          <a:lstStyle/>
          <a:p>
            <a:r>
              <a:rPr lang="cs-CZ" dirty="0" err="1"/>
              <a:t>Nationalization</a:t>
            </a:r>
            <a:r>
              <a:rPr lang="cs-CZ" dirty="0"/>
              <a:t> in Western </a:t>
            </a:r>
            <a:r>
              <a:rPr lang="cs-CZ" dirty="0" err="1"/>
              <a:t>Europe</a:t>
            </a:r>
            <a:endParaRPr lang="cs-CZ" dirty="0"/>
          </a:p>
        </p:txBody>
      </p:sp>
      <p:sp>
        <p:nvSpPr>
          <p:cNvPr id="5" name="Zástupný obsah 4">
            <a:extLst>
              <a:ext uri="{FF2B5EF4-FFF2-40B4-BE49-F238E27FC236}">
                <a16:creationId xmlns:a16="http://schemas.microsoft.com/office/drawing/2014/main" id="{9FBF6AA5-2566-482D-AEBB-9B40657F221B}"/>
              </a:ext>
            </a:extLst>
          </p:cNvPr>
          <p:cNvSpPr>
            <a:spLocks noGrp="1"/>
          </p:cNvSpPr>
          <p:nvPr>
            <p:ph idx="1"/>
          </p:nvPr>
        </p:nvSpPr>
        <p:spPr/>
        <p:txBody>
          <a:bodyPr>
            <a:normAutofit fontScale="55000" lnSpcReduction="20000"/>
          </a:bodyPr>
          <a:lstStyle/>
          <a:p>
            <a:r>
              <a:rPr lang="en-GB" dirty="0"/>
              <a:t>France</a:t>
            </a:r>
          </a:p>
          <a:p>
            <a:pPr lvl="1"/>
            <a:r>
              <a:rPr lang="en-GB" dirty="0"/>
              <a:t>1945: Crédit </a:t>
            </a:r>
            <a:r>
              <a:rPr lang="en-GB" dirty="0" err="1"/>
              <a:t>lyonnais</a:t>
            </a:r>
            <a:r>
              <a:rPr lang="en-GB" dirty="0"/>
              <a:t>, Société </a:t>
            </a:r>
            <a:r>
              <a:rPr lang="en-GB" dirty="0" err="1"/>
              <a:t>générale</a:t>
            </a:r>
            <a:r>
              <a:rPr lang="en-GB" dirty="0"/>
              <a:t>, Renault</a:t>
            </a:r>
          </a:p>
          <a:p>
            <a:pPr lvl="1"/>
            <a:endParaRPr lang="en-GB" dirty="0"/>
          </a:p>
          <a:p>
            <a:pPr lvl="1"/>
            <a:r>
              <a:rPr lang="en-GB" dirty="0"/>
              <a:t>1946: </a:t>
            </a:r>
            <a:r>
              <a:rPr lang="en-GB" dirty="0" err="1"/>
              <a:t>Electricite</a:t>
            </a:r>
            <a:r>
              <a:rPr lang="en-GB" dirty="0"/>
              <a:t> de Fra</a:t>
            </a:r>
            <a:r>
              <a:rPr lang="cs-CZ" dirty="0"/>
              <a:t>n</a:t>
            </a:r>
            <a:r>
              <a:rPr lang="en-GB" dirty="0" err="1"/>
              <a:t>ce</a:t>
            </a:r>
            <a:r>
              <a:rPr lang="en-GB" dirty="0"/>
              <a:t>, Gaz de France</a:t>
            </a:r>
          </a:p>
          <a:p>
            <a:pPr lvl="1"/>
            <a:endParaRPr lang="en-GB" dirty="0"/>
          </a:p>
          <a:p>
            <a:r>
              <a:rPr lang="en-GB" dirty="0"/>
              <a:t>Spain</a:t>
            </a:r>
          </a:p>
          <a:p>
            <a:pPr lvl="1"/>
            <a:r>
              <a:rPr lang="en-GB" dirty="0"/>
              <a:t>1944: Iberia</a:t>
            </a:r>
          </a:p>
          <a:p>
            <a:pPr lvl="1"/>
            <a:endParaRPr lang="en-GB" dirty="0"/>
          </a:p>
          <a:p>
            <a:pPr lvl="1"/>
            <a:r>
              <a:rPr lang="en-GB" dirty="0"/>
              <a:t>1945: 79 % of Telefónica</a:t>
            </a:r>
          </a:p>
          <a:p>
            <a:pPr lvl="1"/>
            <a:endParaRPr lang="en-GB" dirty="0"/>
          </a:p>
          <a:p>
            <a:r>
              <a:rPr lang="en-GB" dirty="0"/>
              <a:t>Sweden</a:t>
            </a:r>
          </a:p>
          <a:p>
            <a:pPr lvl="1"/>
            <a:r>
              <a:rPr lang="en-GB" dirty="0"/>
              <a:t>1939-1948: private railway companies</a:t>
            </a:r>
          </a:p>
          <a:p>
            <a:pPr lvl="1"/>
            <a:endParaRPr lang="en-GB" dirty="0"/>
          </a:p>
          <a:p>
            <a:pPr lvl="1"/>
            <a:r>
              <a:rPr lang="en-GB" dirty="0"/>
              <a:t>1957: the mining company LKAB</a:t>
            </a:r>
          </a:p>
          <a:p>
            <a:endParaRPr lang="en-GB" dirty="0"/>
          </a:p>
          <a:p>
            <a:r>
              <a:rPr lang="en-GB" dirty="0"/>
              <a:t>United Kingdom</a:t>
            </a:r>
          </a:p>
          <a:p>
            <a:pPr lvl="1"/>
            <a:r>
              <a:rPr lang="en-GB" dirty="0"/>
              <a:t>1946: Coal industry</a:t>
            </a:r>
          </a:p>
          <a:p>
            <a:pPr lvl="1"/>
            <a:endParaRPr lang="en-GB" dirty="0"/>
          </a:p>
          <a:p>
            <a:pPr lvl="1"/>
            <a:r>
              <a:rPr lang="en-GB" dirty="0"/>
              <a:t>1947: Central Electricity Generating Board</a:t>
            </a:r>
          </a:p>
          <a:p>
            <a:pPr lvl="1"/>
            <a:endParaRPr lang="en-GB" dirty="0"/>
          </a:p>
          <a:p>
            <a:pPr lvl="1"/>
            <a:r>
              <a:rPr lang="en-GB" dirty="0"/>
              <a:t>1948: National rail and inland water transport</a:t>
            </a:r>
          </a:p>
          <a:p>
            <a:pPr lvl="1"/>
            <a:endParaRPr lang="en-GB" dirty="0"/>
          </a:p>
          <a:p>
            <a:pPr lvl="1"/>
            <a:r>
              <a:rPr lang="en-GB" dirty="0"/>
              <a:t>1967: British Steel Corporation</a:t>
            </a:r>
          </a:p>
          <a:p>
            <a:pPr lvl="1"/>
            <a:endParaRPr lang="en-GB" dirty="0"/>
          </a:p>
        </p:txBody>
      </p:sp>
    </p:spTree>
    <p:extLst>
      <p:ext uri="{BB962C8B-B14F-4D97-AF65-F5344CB8AC3E}">
        <p14:creationId xmlns:p14="http://schemas.microsoft.com/office/powerpoint/2010/main" val="365772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Limits</a:t>
            </a:r>
            <a:r>
              <a:rPr lang="cs-CZ" dirty="0"/>
              <a:t> </a:t>
            </a:r>
            <a:r>
              <a:rPr lang="en-US" dirty="0"/>
              <a:t>of</a:t>
            </a:r>
            <a:r>
              <a:rPr lang="cs-CZ" dirty="0"/>
              <a:t> </a:t>
            </a:r>
            <a:r>
              <a:rPr lang="en-US" dirty="0"/>
              <a:t>Economic</a:t>
            </a:r>
            <a:r>
              <a:rPr lang="cs-CZ" dirty="0"/>
              <a:t> </a:t>
            </a:r>
            <a:r>
              <a:rPr lang="en-US" dirty="0"/>
              <a:t>Policy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en-GB" dirty="0"/>
              <a:t>The</a:t>
            </a:r>
            <a:r>
              <a:rPr lang="cs-CZ" dirty="0"/>
              <a:t> </a:t>
            </a:r>
            <a:r>
              <a:rPr lang="en-GB" dirty="0"/>
              <a:t>end</a:t>
            </a:r>
            <a:r>
              <a:rPr lang="cs-CZ" dirty="0"/>
              <a:t> </a:t>
            </a:r>
            <a:r>
              <a:rPr lang="en-GB" dirty="0"/>
              <a:t>of</a:t>
            </a:r>
            <a:r>
              <a:rPr lang="cs-CZ" dirty="0"/>
              <a:t> </a:t>
            </a:r>
            <a:r>
              <a:rPr lang="en-GB" dirty="0"/>
              <a:t>naive</a:t>
            </a:r>
            <a:r>
              <a:rPr lang="cs-CZ" dirty="0"/>
              <a:t> </a:t>
            </a:r>
            <a:r>
              <a:rPr lang="en-GB" dirty="0"/>
              <a:t>picture</a:t>
            </a:r>
          </a:p>
        </p:txBody>
      </p:sp>
      <p:sp>
        <p:nvSpPr>
          <p:cNvPr id="5" name="Zástupný symbol pro obsah 4"/>
          <p:cNvSpPr>
            <a:spLocks noGrp="1"/>
          </p:cNvSpPr>
          <p:nvPr>
            <p:ph idx="1"/>
          </p:nvPr>
        </p:nvSpPr>
        <p:spPr/>
        <p:txBody>
          <a:bodyPr>
            <a:normAutofit fontScale="77500" lnSpcReduction="20000"/>
          </a:bodyPr>
          <a:lstStyle/>
          <a:p>
            <a:pPr algn="just"/>
            <a:r>
              <a:rPr lang="en-GB" dirty="0"/>
              <a:t>Governments are not as omniscient and omnipotent as was implicitly assumed after WWII till 1970s.</a:t>
            </a:r>
          </a:p>
          <a:p>
            <a:pPr algn="just"/>
            <a:endParaRPr lang="en-GB" dirty="0"/>
          </a:p>
          <a:p>
            <a:pPr algn="just"/>
            <a:r>
              <a:rPr lang="en-GB" dirty="0"/>
              <a:t>There are five main limits to the “traditional” approach to EP:</a:t>
            </a:r>
          </a:p>
          <a:p>
            <a:pPr lvl="1" algn="just"/>
            <a:r>
              <a:rPr lang="en-GB" dirty="0"/>
              <a:t>Governments have imperfect knowledge about the structure of economy and of future risks</a:t>
            </a:r>
          </a:p>
          <a:p>
            <a:pPr lvl="1" algn="just"/>
            <a:endParaRPr lang="en-GB" dirty="0"/>
          </a:p>
          <a:p>
            <a:pPr lvl="1" algn="just"/>
            <a:r>
              <a:rPr lang="en-GB" dirty="0"/>
              <a:t>Firms and households devise they own strategies and they react to (and anticipate) economic policy measures</a:t>
            </a:r>
          </a:p>
          <a:p>
            <a:pPr lvl="1" algn="just"/>
            <a:endParaRPr lang="en-GB" dirty="0"/>
          </a:p>
          <a:p>
            <a:pPr lvl="1" algn="just"/>
            <a:r>
              <a:rPr lang="en-GB" dirty="0"/>
              <a:t>Governments may not be able to convince private agents that they will actually do what they have announced</a:t>
            </a:r>
          </a:p>
          <a:p>
            <a:pPr lvl="1" algn="just"/>
            <a:endParaRPr lang="en-GB" dirty="0"/>
          </a:p>
          <a:p>
            <a:pPr lvl="1" algn="just"/>
            <a:r>
              <a:rPr lang="en-GB" dirty="0"/>
              <a:t>Policymakers may not have the information they need to take decisions</a:t>
            </a:r>
          </a:p>
          <a:p>
            <a:pPr lvl="1" algn="just"/>
            <a:endParaRPr lang="en-GB" dirty="0"/>
          </a:p>
          <a:p>
            <a:pPr lvl="1" algn="just"/>
            <a:r>
              <a:rPr lang="en-GB" dirty="0"/>
              <a:t>Policymakers may not pursue the general interest</a:t>
            </a:r>
          </a:p>
          <a:p>
            <a:pPr lvl="1" algn="just"/>
            <a:endParaRPr lang="en-GB" dirty="0"/>
          </a:p>
        </p:txBody>
      </p:sp>
    </p:spTree>
    <p:extLst>
      <p:ext uri="{BB962C8B-B14F-4D97-AF65-F5344CB8AC3E}">
        <p14:creationId xmlns:p14="http://schemas.microsoft.com/office/powerpoint/2010/main" val="132468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AA91B67-A0B2-4401-B850-326A93259638}"/>
              </a:ext>
            </a:extLst>
          </p:cNvPr>
          <p:cNvSpPr>
            <a:spLocks noGrp="1"/>
          </p:cNvSpPr>
          <p:nvPr>
            <p:ph type="ftr" sz="quarter" idx="10"/>
          </p:nvPr>
        </p:nvSpPr>
        <p:spPr/>
        <p:txBody>
          <a:bodyPr/>
          <a:lstStyle/>
          <a:p>
            <a:r>
              <a:rPr lang="en-GB" noProof="0"/>
              <a:t>Limits of Economic Policy</a:t>
            </a:r>
            <a:endParaRPr lang="en-GB" noProof="0" dirty="0"/>
          </a:p>
        </p:txBody>
      </p:sp>
      <p:sp>
        <p:nvSpPr>
          <p:cNvPr id="3" name="Zástupný symbol pro číslo snímku 2">
            <a:extLst>
              <a:ext uri="{FF2B5EF4-FFF2-40B4-BE49-F238E27FC236}">
                <a16:creationId xmlns:a16="http://schemas.microsoft.com/office/drawing/2014/main" id="{3446AB66-812C-4A09-ACC2-5F463C864647}"/>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4B72A1C6-DF9C-443D-969C-9764BCC96A6A}"/>
              </a:ext>
            </a:extLst>
          </p:cNvPr>
          <p:cNvSpPr>
            <a:spLocks noGrp="1"/>
          </p:cNvSpPr>
          <p:nvPr>
            <p:ph type="title"/>
          </p:nvPr>
        </p:nvSpPr>
        <p:spPr/>
        <p:txBody>
          <a:bodyPr/>
          <a:lstStyle/>
          <a:p>
            <a:r>
              <a:rPr lang="cs-CZ" dirty="0" err="1"/>
              <a:t>Sweden´s</a:t>
            </a:r>
            <a:r>
              <a:rPr lang="cs-CZ" dirty="0"/>
              <a:t> </a:t>
            </a:r>
            <a:r>
              <a:rPr lang="cs-CZ" dirty="0" err="1"/>
              <a:t>governemnt</a:t>
            </a:r>
            <a:r>
              <a:rPr lang="cs-CZ" dirty="0"/>
              <a:t> </a:t>
            </a:r>
            <a:r>
              <a:rPr lang="cs-CZ" dirty="0" err="1"/>
              <a:t>spending</a:t>
            </a:r>
            <a:endParaRPr lang="cs-CZ" dirty="0"/>
          </a:p>
        </p:txBody>
      </p:sp>
      <p:pic>
        <p:nvPicPr>
          <p:cNvPr id="2050" name="Picture 2" descr="The Myth Of Sweden&amp;#39;s Socialist Utopia – Liberty and Common Sense">
            <a:extLst>
              <a:ext uri="{FF2B5EF4-FFF2-40B4-BE49-F238E27FC236}">
                <a16:creationId xmlns:a16="http://schemas.microsoft.com/office/drawing/2014/main" id="{6C7E57B6-8ACE-40D9-A94F-09AF2E4410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74" t="14812" r="3608" b="2129"/>
          <a:stretch/>
        </p:blipFill>
        <p:spPr bwMode="auto">
          <a:xfrm>
            <a:off x="2347955" y="2117479"/>
            <a:ext cx="6292045" cy="333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54128"/>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prezentace-econ-en</Template>
  <TotalTime>2340</TotalTime>
  <Words>1628</Words>
  <Application>Microsoft Office PowerPoint</Application>
  <PresentationFormat>Širokoúhlá obrazovka</PresentationFormat>
  <Paragraphs>358</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Tahoma</vt:lpstr>
      <vt:lpstr>Wingdings</vt:lpstr>
      <vt:lpstr>Presentation_MU_EN</vt:lpstr>
      <vt:lpstr>Economic Policy </vt:lpstr>
      <vt:lpstr>Economic Policy</vt:lpstr>
      <vt:lpstr>The expansion of the role of the public sector</vt:lpstr>
      <vt:lpstr>Prezentace aplikace PowerPoint</vt:lpstr>
      <vt:lpstr>The expansion of the role of the public sector</vt:lpstr>
      <vt:lpstr>Socialist economy at some point</vt:lpstr>
      <vt:lpstr>Nationalization in Western Europe</vt:lpstr>
      <vt:lpstr>The end of naive picture</vt:lpstr>
      <vt:lpstr>Sweden´s governemnt spending</vt:lpstr>
      <vt:lpstr>The limits of knowledge: uncertainty and risk</vt:lpstr>
      <vt:lpstr>Uncertainty and risk</vt:lpstr>
      <vt:lpstr>Current forecast risks and uncertainty</vt:lpstr>
      <vt:lpstr>Time lags</vt:lpstr>
      <vt:lpstr>CS: Next Generation EU</vt:lpstr>
      <vt:lpstr>CS: Next Generation EU</vt:lpstr>
      <vt:lpstr>The limits of confidence: credibility problems</vt:lpstr>
      <vt:lpstr>The limits of confidence: credibility problems</vt:lpstr>
      <vt:lpstr>The limits of confidence: credibility problems</vt:lpstr>
      <vt:lpstr>Examples of Agreement for the promotion and protection of investments </vt:lpstr>
      <vt:lpstr>The limits of confidence: moral hazard</vt:lpstr>
      <vt:lpstr>The limits of confidence: moral hazard</vt:lpstr>
      <vt:lpstr>The limits of information</vt:lpstr>
      <vt:lpstr>The limits of information: example</vt:lpstr>
      <vt:lpstr>The limits of information: example</vt:lpstr>
      <vt:lpstr>The limits of information</vt:lpstr>
      <vt:lpstr>Conflict of interests</vt:lpstr>
      <vt:lpstr>Conflict of interests</vt:lpstr>
      <vt:lpstr>Evidence of politically‐motivated decisions</vt:lpstr>
      <vt:lpstr>The median voter theory</vt:lpstr>
      <vt:lpstr>The median voter</vt:lpstr>
      <vt:lpstr>Should policymaking be delegated?</vt:lpstr>
      <vt:lpstr>Should policymaking be delegated?</vt:lpstr>
      <vt:lpstr>Reference textbook</vt:lpstr>
      <vt:lpstr>Prezentace aplikace PowerPoint</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Ondřej Špetík</dc:creator>
  <cp:lastModifiedBy>Ondřej Špetík</cp:lastModifiedBy>
  <cp:revision>42</cp:revision>
  <cp:lastPrinted>2020-10-05T15:23:45Z</cp:lastPrinted>
  <dcterms:created xsi:type="dcterms:W3CDTF">2020-10-05T07:38:26Z</dcterms:created>
  <dcterms:modified xsi:type="dcterms:W3CDTF">2021-10-06T13:58:33Z</dcterms:modified>
</cp:coreProperties>
</file>