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9"/>
  </p:notesMasterIdLst>
  <p:handoutMasterIdLst>
    <p:handoutMasterId r:id="rId40"/>
  </p:handoutMasterIdLst>
  <p:sldIdLst>
    <p:sldId id="256" r:id="rId2"/>
    <p:sldId id="258" r:id="rId3"/>
    <p:sldId id="459" r:id="rId4"/>
    <p:sldId id="476" r:id="rId5"/>
    <p:sldId id="299" r:id="rId6"/>
    <p:sldId id="460" r:id="rId7"/>
    <p:sldId id="462" r:id="rId8"/>
    <p:sldId id="295" r:id="rId9"/>
    <p:sldId id="471" r:id="rId10"/>
    <p:sldId id="282" r:id="rId11"/>
    <p:sldId id="461" r:id="rId12"/>
    <p:sldId id="463" r:id="rId13"/>
    <p:sldId id="464" r:id="rId14"/>
    <p:sldId id="465" r:id="rId15"/>
    <p:sldId id="466" r:id="rId16"/>
    <p:sldId id="467" r:id="rId17"/>
    <p:sldId id="468" r:id="rId18"/>
    <p:sldId id="469" r:id="rId19"/>
    <p:sldId id="289" r:id="rId20"/>
    <p:sldId id="280" r:id="rId21"/>
    <p:sldId id="283" r:id="rId22"/>
    <p:sldId id="296" r:id="rId23"/>
    <p:sldId id="284" r:id="rId24"/>
    <p:sldId id="285" r:id="rId25"/>
    <p:sldId id="286" r:id="rId26"/>
    <p:sldId id="287" r:id="rId27"/>
    <p:sldId id="292" r:id="rId28"/>
    <p:sldId id="470" r:id="rId29"/>
    <p:sldId id="293" r:id="rId30"/>
    <p:sldId id="294" r:id="rId31"/>
    <p:sldId id="298" r:id="rId32"/>
    <p:sldId id="475" r:id="rId33"/>
    <p:sldId id="472" r:id="rId34"/>
    <p:sldId id="473" r:id="rId35"/>
    <p:sldId id="474" r:id="rId36"/>
    <p:sldId id="277" r:id="rId37"/>
    <p:sldId id="279" r:id="rId38"/>
  </p:sldIdLst>
  <p:sldSz cx="12192000" cy="6858000"/>
  <p:notesSz cx="6797675" cy="992663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ndřej Špetík" initials="OŠ" lastIdx="2" clrIdx="0">
    <p:extLst>
      <p:ext uri="{19B8F6BF-5375-455C-9EA6-DF929625EA0E}">
        <p15:presenceInfo xmlns:p15="http://schemas.microsoft.com/office/powerpoint/2012/main" userId="S::405154@muni.cz::9f031316-d7f0-4746-9b26-14e4a5ffd1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6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CB7328-C445-4C30-A373-650D6F5D8AA6}" v="71" dt="2021-10-13T13:25:06.856"/>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54" autoAdjust="0"/>
  </p:normalViewPr>
  <p:slideViewPr>
    <p:cSldViewPr snapToGrid="0">
      <p:cViewPr varScale="1">
        <p:scale>
          <a:sx n="99" d="100"/>
          <a:sy n="99" d="100"/>
        </p:scale>
        <p:origin x="90" y="774"/>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řej Špetík" userId="9f031316-d7f0-4746-9b26-14e4a5ffd150" providerId="ADAL" clId="{F60F8EA2-DED4-41F8-88FA-7F6406DBDFE9}"/>
    <pc:docChg chg="modSld">
      <pc:chgData name="Ondřej Špetík" userId="9f031316-d7f0-4746-9b26-14e4a5ffd150" providerId="ADAL" clId="{F60F8EA2-DED4-41F8-88FA-7F6406DBDFE9}" dt="2020-11-03T14:36:40.764" v="9" actId="790"/>
      <pc:docMkLst>
        <pc:docMk/>
      </pc:docMkLst>
      <pc:sldChg chg="modSp mod">
        <pc:chgData name="Ondřej Špetík" userId="9f031316-d7f0-4746-9b26-14e4a5ffd150" providerId="ADAL" clId="{F60F8EA2-DED4-41F8-88FA-7F6406DBDFE9}" dt="2020-11-03T14:36:40.764" v="9" actId="790"/>
        <pc:sldMkLst>
          <pc:docMk/>
          <pc:sldMk cId="2752548705" sldId="295"/>
        </pc:sldMkLst>
        <pc:spChg chg="mod">
          <ac:chgData name="Ondřej Špetík" userId="9f031316-d7f0-4746-9b26-14e4a5ffd150" providerId="ADAL" clId="{F60F8EA2-DED4-41F8-88FA-7F6406DBDFE9}" dt="2020-11-03T14:36:40.764" v="9" actId="790"/>
          <ac:spMkLst>
            <pc:docMk/>
            <pc:sldMk cId="2752548705" sldId="295"/>
            <ac:spMk id="5" creationId="{A0B85264-31B3-437E-86FC-B858954BB253}"/>
          </ac:spMkLst>
        </pc:spChg>
      </pc:sldChg>
    </pc:docChg>
  </pc:docChgLst>
  <pc:docChgLst>
    <pc:chgData name="Ondřej Špetík" userId="9f031316-d7f0-4746-9b26-14e4a5ffd150" providerId="ADAL" clId="{D7F6C490-FC36-41B9-9DFE-4E975F826996}"/>
    <pc:docChg chg="undo custSel modSld">
      <pc:chgData name="Ondřej Špetík" userId="9f031316-d7f0-4746-9b26-14e4a5ffd150" providerId="ADAL" clId="{D7F6C490-FC36-41B9-9DFE-4E975F826996}" dt="2020-10-13T21:34:28.105" v="41" actId="27636"/>
      <pc:docMkLst>
        <pc:docMk/>
      </pc:docMkLst>
      <pc:sldChg chg="modSp mod">
        <pc:chgData name="Ondřej Špetík" userId="9f031316-d7f0-4746-9b26-14e4a5ffd150" providerId="ADAL" clId="{D7F6C490-FC36-41B9-9DFE-4E975F826996}" dt="2020-10-13T20:37:38.275" v="15" actId="20577"/>
        <pc:sldMkLst>
          <pc:docMk/>
          <pc:sldMk cId="1141649508" sldId="289"/>
        </pc:sldMkLst>
        <pc:spChg chg="mod">
          <ac:chgData name="Ondřej Špetík" userId="9f031316-d7f0-4746-9b26-14e4a5ffd150" providerId="ADAL" clId="{D7F6C490-FC36-41B9-9DFE-4E975F826996}" dt="2020-10-13T20:37:38.275" v="15" actId="20577"/>
          <ac:spMkLst>
            <pc:docMk/>
            <pc:sldMk cId="1141649508" sldId="289"/>
            <ac:spMk id="5" creationId="{00000000-0000-0000-0000-000000000000}"/>
          </ac:spMkLst>
        </pc:spChg>
      </pc:sldChg>
      <pc:sldChg chg="modSp mod">
        <pc:chgData name="Ondřej Špetík" userId="9f031316-d7f0-4746-9b26-14e4a5ffd150" providerId="ADAL" clId="{D7F6C490-FC36-41B9-9DFE-4E975F826996}" dt="2020-10-13T20:56:04.995" v="19" actId="20577"/>
        <pc:sldMkLst>
          <pc:docMk/>
          <pc:sldMk cId="3160540691" sldId="290"/>
        </pc:sldMkLst>
        <pc:spChg chg="mod">
          <ac:chgData name="Ondřej Špetík" userId="9f031316-d7f0-4746-9b26-14e4a5ffd150" providerId="ADAL" clId="{D7F6C490-FC36-41B9-9DFE-4E975F826996}" dt="2020-10-13T20:56:04.995" v="19" actId="20577"/>
          <ac:spMkLst>
            <pc:docMk/>
            <pc:sldMk cId="3160540691" sldId="290"/>
            <ac:spMk id="5" creationId="{00000000-0000-0000-0000-000000000000}"/>
          </ac:spMkLst>
        </pc:spChg>
      </pc:sldChg>
      <pc:sldChg chg="modSp mod">
        <pc:chgData name="Ondřej Špetík" userId="9f031316-d7f0-4746-9b26-14e4a5ffd150" providerId="ADAL" clId="{D7F6C490-FC36-41B9-9DFE-4E975F826996}" dt="2020-10-13T20:59:20.133" v="28" actId="20577"/>
        <pc:sldMkLst>
          <pc:docMk/>
          <pc:sldMk cId="1700421658" sldId="291"/>
        </pc:sldMkLst>
        <pc:spChg chg="mod">
          <ac:chgData name="Ondřej Špetík" userId="9f031316-d7f0-4746-9b26-14e4a5ffd150" providerId="ADAL" clId="{D7F6C490-FC36-41B9-9DFE-4E975F826996}" dt="2020-10-13T20:58:19.832" v="20" actId="790"/>
          <ac:spMkLst>
            <pc:docMk/>
            <pc:sldMk cId="1700421658" sldId="291"/>
            <ac:spMk id="4" creationId="{00000000-0000-0000-0000-000000000000}"/>
          </ac:spMkLst>
        </pc:spChg>
        <pc:spChg chg="mod">
          <ac:chgData name="Ondřej Špetík" userId="9f031316-d7f0-4746-9b26-14e4a5ffd150" providerId="ADAL" clId="{D7F6C490-FC36-41B9-9DFE-4E975F826996}" dt="2020-10-13T20:59:20.133" v="28" actId="20577"/>
          <ac:spMkLst>
            <pc:docMk/>
            <pc:sldMk cId="1700421658" sldId="291"/>
            <ac:spMk id="5" creationId="{00000000-0000-0000-0000-000000000000}"/>
          </ac:spMkLst>
        </pc:spChg>
      </pc:sldChg>
      <pc:sldChg chg="modSp mod">
        <pc:chgData name="Ondřej Špetík" userId="9f031316-d7f0-4746-9b26-14e4a5ffd150" providerId="ADAL" clId="{D7F6C490-FC36-41B9-9DFE-4E975F826996}" dt="2020-10-13T21:34:28.105" v="41" actId="27636"/>
        <pc:sldMkLst>
          <pc:docMk/>
          <pc:sldMk cId="1427979956" sldId="292"/>
        </pc:sldMkLst>
        <pc:spChg chg="mod">
          <ac:chgData name="Ondřej Špetík" userId="9f031316-d7f0-4746-9b26-14e4a5ffd150" providerId="ADAL" clId="{D7F6C490-FC36-41B9-9DFE-4E975F826996}" dt="2020-10-13T21:33:19.116" v="30" actId="790"/>
          <ac:spMkLst>
            <pc:docMk/>
            <pc:sldMk cId="1427979956" sldId="292"/>
            <ac:spMk id="4" creationId="{00000000-0000-0000-0000-000000000000}"/>
          </ac:spMkLst>
        </pc:spChg>
        <pc:spChg chg="mod">
          <ac:chgData name="Ondřej Špetík" userId="9f031316-d7f0-4746-9b26-14e4a5ffd150" providerId="ADAL" clId="{D7F6C490-FC36-41B9-9DFE-4E975F826996}" dt="2020-10-13T21:34:28.105" v="41" actId="27636"/>
          <ac:spMkLst>
            <pc:docMk/>
            <pc:sldMk cId="1427979956" sldId="292"/>
            <ac:spMk id="5" creationId="{00000000-0000-0000-0000-000000000000}"/>
          </ac:spMkLst>
        </pc:spChg>
      </pc:sldChg>
      <pc:sldChg chg="modSp mod">
        <pc:chgData name="Ondřej Špetík" userId="9f031316-d7f0-4746-9b26-14e4a5ffd150" providerId="ADAL" clId="{D7F6C490-FC36-41B9-9DFE-4E975F826996}" dt="2020-10-13T21:33:45.990" v="32" actId="1076"/>
        <pc:sldMkLst>
          <pc:docMk/>
          <pc:sldMk cId="500525678" sldId="293"/>
        </pc:sldMkLst>
        <pc:picChg chg="mod">
          <ac:chgData name="Ondřej Špetík" userId="9f031316-d7f0-4746-9b26-14e4a5ffd150" providerId="ADAL" clId="{D7F6C490-FC36-41B9-9DFE-4E975F826996}" dt="2020-10-13T21:33:45.990" v="32" actId="1076"/>
          <ac:picMkLst>
            <pc:docMk/>
            <pc:sldMk cId="500525678" sldId="293"/>
            <ac:picMk id="6" creationId="{00000000-0000-0000-0000-000000000000}"/>
          </ac:picMkLst>
        </pc:picChg>
      </pc:sldChg>
    </pc:docChg>
  </pc:docChgLst>
  <pc:docChgLst>
    <pc:chgData name="Ondřej Špetík" userId="9f031316-d7f0-4746-9b26-14e4a5ffd150" providerId="ADAL" clId="{8CA7262C-5A96-446F-BF90-03FD794720F1}"/>
    <pc:docChg chg="custSel delSld modSld">
      <pc:chgData name="Ondřej Špetík" userId="9f031316-d7f0-4746-9b26-14e4a5ffd150" providerId="ADAL" clId="{8CA7262C-5A96-446F-BF90-03FD794720F1}" dt="2021-05-18T14:35:31.235" v="2" actId="27636"/>
      <pc:docMkLst>
        <pc:docMk/>
      </pc:docMkLst>
      <pc:sldChg chg="modSp mod">
        <pc:chgData name="Ondřej Špetík" userId="9f031316-d7f0-4746-9b26-14e4a5ffd150" providerId="ADAL" clId="{8CA7262C-5A96-446F-BF90-03FD794720F1}" dt="2021-05-18T14:35:31.235" v="2" actId="27636"/>
        <pc:sldMkLst>
          <pc:docMk/>
          <pc:sldMk cId="2766050546" sldId="292"/>
        </pc:sldMkLst>
        <pc:spChg chg="mod">
          <ac:chgData name="Ondřej Špetík" userId="9f031316-d7f0-4746-9b26-14e4a5ffd150" providerId="ADAL" clId="{8CA7262C-5A96-446F-BF90-03FD794720F1}" dt="2021-05-18T14:35:31.235" v="2" actId="27636"/>
          <ac:spMkLst>
            <pc:docMk/>
            <pc:sldMk cId="2766050546" sldId="292"/>
            <ac:spMk id="5" creationId="{A0B85264-31B3-437E-86FC-B858954BB253}"/>
          </ac:spMkLst>
        </pc:spChg>
      </pc:sldChg>
      <pc:sldChg chg="del">
        <pc:chgData name="Ondřej Špetík" userId="9f031316-d7f0-4746-9b26-14e4a5ffd150" providerId="ADAL" clId="{8CA7262C-5A96-446F-BF90-03FD794720F1}" dt="2021-05-18T14:35:23.065" v="0" actId="47"/>
        <pc:sldMkLst>
          <pc:docMk/>
          <pc:sldMk cId="2864452441" sldId="297"/>
        </pc:sldMkLst>
      </pc:sldChg>
    </pc:docChg>
  </pc:docChgLst>
  <pc:docChgLst>
    <pc:chgData name="Ondřej Špetík" userId="9f031316-d7f0-4746-9b26-14e4a5ffd150" providerId="ADAL" clId="{A3CB7328-C445-4C30-A373-650D6F5D8AA6}"/>
    <pc:docChg chg="undo redo custSel addSld delSld modSld sldOrd">
      <pc:chgData name="Ondřej Špetík" userId="9f031316-d7f0-4746-9b26-14e4a5ffd150" providerId="ADAL" clId="{A3CB7328-C445-4C30-A373-650D6F5D8AA6}" dt="2021-10-13T13:43:12.568" v="5057" actId="20577"/>
      <pc:docMkLst>
        <pc:docMk/>
      </pc:docMkLst>
      <pc:sldChg chg="modSp mod">
        <pc:chgData name="Ondřej Špetík" userId="9f031316-d7f0-4746-9b26-14e4a5ffd150" providerId="ADAL" clId="{A3CB7328-C445-4C30-A373-650D6F5D8AA6}" dt="2021-10-13T09:43:22.563" v="4892" actId="790"/>
        <pc:sldMkLst>
          <pc:docMk/>
          <pc:sldMk cId="1482429749" sldId="258"/>
        </pc:sldMkLst>
        <pc:spChg chg="mod">
          <ac:chgData name="Ondřej Špetík" userId="9f031316-d7f0-4746-9b26-14e4a5ffd150" providerId="ADAL" clId="{A3CB7328-C445-4C30-A373-650D6F5D8AA6}" dt="2021-10-13T09:43:22.563" v="4892" actId="790"/>
          <ac:spMkLst>
            <pc:docMk/>
            <pc:sldMk cId="1482429749" sldId="258"/>
            <ac:spMk id="5" creationId="{A0B85264-31B3-437E-86FC-B858954BB253}"/>
          </ac:spMkLst>
        </pc:spChg>
      </pc:sldChg>
      <pc:sldChg chg="modSp mod">
        <pc:chgData name="Ondřej Špetík" userId="9f031316-d7f0-4746-9b26-14e4a5ffd150" providerId="ADAL" clId="{A3CB7328-C445-4C30-A373-650D6F5D8AA6}" dt="2021-10-13T12:34:19.906" v="4901" actId="313"/>
        <pc:sldMkLst>
          <pc:docMk/>
          <pc:sldMk cId="3688565994" sldId="280"/>
        </pc:sldMkLst>
        <pc:spChg chg="mod">
          <ac:chgData name="Ondřej Špetík" userId="9f031316-d7f0-4746-9b26-14e4a5ffd150" providerId="ADAL" clId="{A3CB7328-C445-4C30-A373-650D6F5D8AA6}" dt="2021-10-13T12:34:19.906" v="4901" actId="313"/>
          <ac:spMkLst>
            <pc:docMk/>
            <pc:sldMk cId="3688565994" sldId="280"/>
            <ac:spMk id="5" creationId="{A0B85264-31B3-437E-86FC-B858954BB253}"/>
          </ac:spMkLst>
        </pc:spChg>
      </pc:sldChg>
      <pc:sldChg chg="addSp delSp modSp add del mod chgLayout">
        <pc:chgData name="Ondřej Špetík" userId="9f031316-d7f0-4746-9b26-14e4a5ffd150" providerId="ADAL" clId="{A3CB7328-C445-4C30-A373-650D6F5D8AA6}" dt="2021-10-13T13:39:43.534" v="5054" actId="47"/>
        <pc:sldMkLst>
          <pc:docMk/>
          <pc:sldMk cId="3716795881" sldId="281"/>
        </pc:sldMkLst>
        <pc:spChg chg="mod ord">
          <ac:chgData name="Ondřej Špetík" userId="9f031316-d7f0-4746-9b26-14e4a5ffd150" providerId="ADAL" clId="{A3CB7328-C445-4C30-A373-650D6F5D8AA6}" dt="2021-10-11T12:16:49.564" v="180" actId="700"/>
          <ac:spMkLst>
            <pc:docMk/>
            <pc:sldMk cId="3716795881" sldId="281"/>
            <ac:spMk id="2" creationId="{19B4FC5A-CCA7-4AD7-91CE-8BF428583772}"/>
          </ac:spMkLst>
        </pc:spChg>
        <pc:spChg chg="mod ord">
          <ac:chgData name="Ondřej Špetík" userId="9f031316-d7f0-4746-9b26-14e4a5ffd150" providerId="ADAL" clId="{A3CB7328-C445-4C30-A373-650D6F5D8AA6}" dt="2021-10-11T12:16:49.564" v="180" actId="700"/>
          <ac:spMkLst>
            <pc:docMk/>
            <pc:sldMk cId="3716795881" sldId="281"/>
            <ac:spMk id="3" creationId="{7616ABD2-B298-4F43-84FC-B6D0905EC4CF}"/>
          </ac:spMkLst>
        </pc:spChg>
        <pc:spChg chg="add del mod">
          <ac:chgData name="Ondřej Špetík" userId="9f031316-d7f0-4746-9b26-14e4a5ffd150" providerId="ADAL" clId="{A3CB7328-C445-4C30-A373-650D6F5D8AA6}" dt="2021-10-11T12:16:49.564" v="180" actId="700"/>
          <ac:spMkLst>
            <pc:docMk/>
            <pc:sldMk cId="3716795881" sldId="281"/>
            <ac:spMk id="7" creationId="{5E109C6D-F15A-4E00-8D6B-22445FF341FD}"/>
          </ac:spMkLst>
        </pc:spChg>
        <pc:spChg chg="add mod ord">
          <ac:chgData name="Ondřej Špetík" userId="9f031316-d7f0-4746-9b26-14e4a5ffd150" providerId="ADAL" clId="{A3CB7328-C445-4C30-A373-650D6F5D8AA6}" dt="2021-10-11T12:16:56.372" v="199" actId="20577"/>
          <ac:spMkLst>
            <pc:docMk/>
            <pc:sldMk cId="3716795881" sldId="281"/>
            <ac:spMk id="8" creationId="{4F6C864D-AB06-4348-B323-A1AA09A4843E}"/>
          </ac:spMkLst>
        </pc:spChg>
        <pc:spChg chg="add del mod ord">
          <ac:chgData name="Ondřej Špetík" userId="9f031316-d7f0-4746-9b26-14e4a5ffd150" providerId="ADAL" clId="{A3CB7328-C445-4C30-A373-650D6F5D8AA6}" dt="2021-10-11T12:17:00.740" v="200" actId="478"/>
          <ac:spMkLst>
            <pc:docMk/>
            <pc:sldMk cId="3716795881" sldId="281"/>
            <ac:spMk id="9" creationId="{7A3E7C33-EA89-4D99-A25B-56A3648AF8A4}"/>
          </ac:spMkLst>
        </pc:spChg>
        <pc:picChg chg="add mod">
          <ac:chgData name="Ondřej Špetík" userId="9f031316-d7f0-4746-9b26-14e4a5ffd150" providerId="ADAL" clId="{A3CB7328-C445-4C30-A373-650D6F5D8AA6}" dt="2021-10-11T12:16:43.276" v="178"/>
          <ac:picMkLst>
            <pc:docMk/>
            <pc:sldMk cId="3716795881" sldId="281"/>
            <ac:picMk id="5" creationId="{081C4F50-812A-4851-8134-A4E7AEBB3C47}"/>
          </ac:picMkLst>
        </pc:picChg>
        <pc:picChg chg="del">
          <ac:chgData name="Ondřej Špetík" userId="9f031316-d7f0-4746-9b26-14e4a5ffd150" providerId="ADAL" clId="{A3CB7328-C445-4C30-A373-650D6F5D8AA6}" dt="2021-10-11T12:16:44.955" v="179" actId="478"/>
          <ac:picMkLst>
            <pc:docMk/>
            <pc:sldMk cId="3716795881" sldId="281"/>
            <ac:picMk id="6" creationId="{00000000-0000-0000-0000-000000000000}"/>
          </ac:picMkLst>
        </pc:picChg>
      </pc:sldChg>
      <pc:sldChg chg="addSp delSp modSp mod">
        <pc:chgData name="Ondřej Špetík" userId="9f031316-d7f0-4746-9b26-14e4a5ffd150" providerId="ADAL" clId="{A3CB7328-C445-4C30-A373-650D6F5D8AA6}" dt="2021-10-12T12:59:51.606" v="3683" actId="255"/>
        <pc:sldMkLst>
          <pc:docMk/>
          <pc:sldMk cId="1937481707" sldId="282"/>
        </pc:sldMkLst>
        <pc:spChg chg="mod">
          <ac:chgData name="Ondřej Špetík" userId="9f031316-d7f0-4746-9b26-14e4a5ffd150" providerId="ADAL" clId="{A3CB7328-C445-4C30-A373-650D6F5D8AA6}" dt="2021-10-12T12:59:51.606" v="3683" actId="255"/>
          <ac:spMkLst>
            <pc:docMk/>
            <pc:sldMk cId="1937481707" sldId="282"/>
            <ac:spMk id="4" creationId="{BB379E63-03D2-4DE9-8B0D-9D220A2C9116}"/>
          </ac:spMkLst>
        </pc:spChg>
        <pc:spChg chg="add del mod">
          <ac:chgData name="Ondřej Špetík" userId="9f031316-d7f0-4746-9b26-14e4a5ffd150" providerId="ADAL" clId="{A3CB7328-C445-4C30-A373-650D6F5D8AA6}" dt="2021-10-11T12:18:03.704" v="202"/>
          <ac:spMkLst>
            <pc:docMk/>
            <pc:sldMk cId="1937481707" sldId="282"/>
            <ac:spMk id="7" creationId="{69F0153B-083C-40A0-8E9E-0AD16C43D5B6}"/>
          </ac:spMkLst>
        </pc:spChg>
        <pc:graphicFrameChg chg="add mod">
          <ac:chgData name="Ondřej Špetík" userId="9f031316-d7f0-4746-9b26-14e4a5ffd150" providerId="ADAL" clId="{A3CB7328-C445-4C30-A373-650D6F5D8AA6}" dt="2021-10-11T12:18:03.704" v="202"/>
          <ac:graphicFrameMkLst>
            <pc:docMk/>
            <pc:sldMk cId="1937481707" sldId="282"/>
            <ac:graphicFrameMk id="8" creationId="{D4612EA7-1BA3-45F4-9629-EDA9C7DBFB32}"/>
          </ac:graphicFrameMkLst>
        </pc:graphicFrameChg>
        <pc:picChg chg="del">
          <ac:chgData name="Ondřej Špetík" userId="9f031316-d7f0-4746-9b26-14e4a5ffd150" providerId="ADAL" clId="{A3CB7328-C445-4C30-A373-650D6F5D8AA6}" dt="2021-10-11T12:18:00.199" v="201" actId="478"/>
          <ac:picMkLst>
            <pc:docMk/>
            <pc:sldMk cId="1937481707" sldId="282"/>
            <ac:picMk id="6" creationId="{00000000-0000-0000-0000-000000000000}"/>
          </ac:picMkLst>
        </pc:picChg>
      </pc:sldChg>
      <pc:sldChg chg="modSp mod">
        <pc:chgData name="Ondřej Špetík" userId="9f031316-d7f0-4746-9b26-14e4a5ffd150" providerId="ADAL" clId="{A3CB7328-C445-4C30-A373-650D6F5D8AA6}" dt="2021-10-13T12:34:41.456" v="4902" actId="790"/>
        <pc:sldMkLst>
          <pc:docMk/>
          <pc:sldMk cId="591863096" sldId="283"/>
        </pc:sldMkLst>
        <pc:spChg chg="mod">
          <ac:chgData name="Ondřej Špetík" userId="9f031316-d7f0-4746-9b26-14e4a5ffd150" providerId="ADAL" clId="{A3CB7328-C445-4C30-A373-650D6F5D8AA6}" dt="2021-10-13T12:34:41.456" v="4902" actId="790"/>
          <ac:spMkLst>
            <pc:docMk/>
            <pc:sldMk cId="591863096" sldId="283"/>
            <ac:spMk id="5" creationId="{A0B85264-31B3-437E-86FC-B858954BB253}"/>
          </ac:spMkLst>
        </pc:spChg>
      </pc:sldChg>
      <pc:sldChg chg="modSp mod">
        <pc:chgData name="Ondřej Špetík" userId="9f031316-d7f0-4746-9b26-14e4a5ffd150" providerId="ADAL" clId="{A3CB7328-C445-4C30-A373-650D6F5D8AA6}" dt="2021-10-13T13:43:12.568" v="5057" actId="20577"/>
        <pc:sldMkLst>
          <pc:docMk/>
          <pc:sldMk cId="267857687" sldId="284"/>
        </pc:sldMkLst>
        <pc:spChg chg="mod">
          <ac:chgData name="Ondřej Špetík" userId="9f031316-d7f0-4746-9b26-14e4a5ffd150" providerId="ADAL" clId="{A3CB7328-C445-4C30-A373-650D6F5D8AA6}" dt="2021-10-13T13:43:12.568" v="5057" actId="20577"/>
          <ac:spMkLst>
            <pc:docMk/>
            <pc:sldMk cId="267857687" sldId="284"/>
            <ac:spMk id="4" creationId="{BB379E63-03D2-4DE9-8B0D-9D220A2C9116}"/>
          </ac:spMkLst>
        </pc:spChg>
        <pc:picChg chg="mod">
          <ac:chgData name="Ondřej Špetík" userId="9f031316-d7f0-4746-9b26-14e4a5ffd150" providerId="ADAL" clId="{A3CB7328-C445-4C30-A373-650D6F5D8AA6}" dt="2021-10-12T12:16:40.087" v="3451" actId="1076"/>
          <ac:picMkLst>
            <pc:docMk/>
            <pc:sldMk cId="267857687" sldId="284"/>
            <ac:picMk id="6" creationId="{00000000-0000-0000-0000-000000000000}"/>
          </ac:picMkLst>
        </pc:picChg>
      </pc:sldChg>
      <pc:sldChg chg="modSp mod">
        <pc:chgData name="Ondřej Špetík" userId="9f031316-d7f0-4746-9b26-14e4a5ffd150" providerId="ADAL" clId="{A3CB7328-C445-4C30-A373-650D6F5D8AA6}" dt="2021-10-13T13:22:04.470" v="5015" actId="790"/>
        <pc:sldMkLst>
          <pc:docMk/>
          <pc:sldMk cId="1324979519" sldId="285"/>
        </pc:sldMkLst>
        <pc:spChg chg="mod">
          <ac:chgData name="Ondřej Špetík" userId="9f031316-d7f0-4746-9b26-14e4a5ffd150" providerId="ADAL" clId="{A3CB7328-C445-4C30-A373-650D6F5D8AA6}" dt="2021-10-13T13:22:04.470" v="5015" actId="790"/>
          <ac:spMkLst>
            <pc:docMk/>
            <pc:sldMk cId="1324979519" sldId="285"/>
            <ac:spMk id="5" creationId="{A0B85264-31B3-437E-86FC-B858954BB253}"/>
          </ac:spMkLst>
        </pc:spChg>
      </pc:sldChg>
      <pc:sldChg chg="addSp delSp modSp mod">
        <pc:chgData name="Ondřej Špetík" userId="9f031316-d7f0-4746-9b26-14e4a5ffd150" providerId="ADAL" clId="{A3CB7328-C445-4C30-A373-650D6F5D8AA6}" dt="2021-10-13T13:25:28.885" v="5051" actId="20577"/>
        <pc:sldMkLst>
          <pc:docMk/>
          <pc:sldMk cId="3524004075" sldId="286"/>
        </pc:sldMkLst>
        <pc:spChg chg="mod">
          <ac:chgData name="Ondřej Špetík" userId="9f031316-d7f0-4746-9b26-14e4a5ffd150" providerId="ADAL" clId="{A3CB7328-C445-4C30-A373-650D6F5D8AA6}" dt="2021-10-13T13:25:28.885" v="5051" actId="20577"/>
          <ac:spMkLst>
            <pc:docMk/>
            <pc:sldMk cId="3524004075" sldId="286"/>
            <ac:spMk id="4" creationId="{BB379E63-03D2-4DE9-8B0D-9D220A2C9116}"/>
          </ac:spMkLst>
        </pc:spChg>
        <pc:spChg chg="add del mod">
          <ac:chgData name="Ondřej Špetík" userId="9f031316-d7f0-4746-9b26-14e4a5ffd150" providerId="ADAL" clId="{A3CB7328-C445-4C30-A373-650D6F5D8AA6}" dt="2021-10-13T13:24:53.021" v="5019" actId="478"/>
          <ac:spMkLst>
            <pc:docMk/>
            <pc:sldMk cId="3524004075" sldId="286"/>
            <ac:spMk id="6" creationId="{4745F6D8-28C5-4B6C-8172-07B0E0421D3C}"/>
          </ac:spMkLst>
        </pc:spChg>
        <pc:graphicFrameChg chg="del mod">
          <ac:chgData name="Ondřej Špetík" userId="9f031316-d7f0-4746-9b26-14e4a5ffd150" providerId="ADAL" clId="{A3CB7328-C445-4C30-A373-650D6F5D8AA6}" dt="2021-10-13T13:24:46.748" v="5016" actId="478"/>
          <ac:graphicFrameMkLst>
            <pc:docMk/>
            <pc:sldMk cId="3524004075" sldId="286"/>
            <ac:graphicFrameMk id="8" creationId="{00000000-0000-0000-0000-000000000000}"/>
          </ac:graphicFrameMkLst>
        </pc:graphicFrameChg>
        <pc:graphicFrameChg chg="add mod">
          <ac:chgData name="Ondřej Špetík" userId="9f031316-d7f0-4746-9b26-14e4a5ffd150" providerId="ADAL" clId="{A3CB7328-C445-4C30-A373-650D6F5D8AA6}" dt="2021-10-13T13:25:06.855" v="5024" actId="403"/>
          <ac:graphicFrameMkLst>
            <pc:docMk/>
            <pc:sldMk cId="3524004075" sldId="286"/>
            <ac:graphicFrameMk id="9" creationId="{AFE1E064-BBB2-4988-A475-ED7BFCEBF9A2}"/>
          </ac:graphicFrameMkLst>
        </pc:graphicFrameChg>
      </pc:sldChg>
      <pc:sldChg chg="modSp del mod ord">
        <pc:chgData name="Ondřej Špetík" userId="9f031316-d7f0-4746-9b26-14e4a5ffd150" providerId="ADAL" clId="{A3CB7328-C445-4C30-A373-650D6F5D8AA6}" dt="2021-10-12T12:04:14.852" v="3426" actId="47"/>
        <pc:sldMkLst>
          <pc:docMk/>
          <pc:sldMk cId="2114707256" sldId="288"/>
        </pc:sldMkLst>
        <pc:spChg chg="mod">
          <ac:chgData name="Ondřej Špetík" userId="9f031316-d7f0-4746-9b26-14e4a5ffd150" providerId="ADAL" clId="{A3CB7328-C445-4C30-A373-650D6F5D8AA6}" dt="2021-10-11T12:19:07.062" v="205" actId="20577"/>
          <ac:spMkLst>
            <pc:docMk/>
            <pc:sldMk cId="2114707256" sldId="288"/>
            <ac:spMk id="5" creationId="{A0B85264-31B3-437E-86FC-B858954BB253}"/>
          </ac:spMkLst>
        </pc:spChg>
      </pc:sldChg>
      <pc:sldChg chg="modSp mod ord">
        <pc:chgData name="Ondřej Špetík" userId="9f031316-d7f0-4746-9b26-14e4a5ffd150" providerId="ADAL" clId="{A3CB7328-C445-4C30-A373-650D6F5D8AA6}" dt="2021-10-12T12:05:38.674" v="3434" actId="27636"/>
        <pc:sldMkLst>
          <pc:docMk/>
          <pc:sldMk cId="4004694206" sldId="289"/>
        </pc:sldMkLst>
        <pc:spChg chg="mod">
          <ac:chgData name="Ondřej Špetík" userId="9f031316-d7f0-4746-9b26-14e4a5ffd150" providerId="ADAL" clId="{A3CB7328-C445-4C30-A373-650D6F5D8AA6}" dt="2021-10-12T12:05:38.674" v="3434" actId="27636"/>
          <ac:spMkLst>
            <pc:docMk/>
            <pc:sldMk cId="4004694206" sldId="289"/>
            <ac:spMk id="5" creationId="{A0B85264-31B3-437E-86FC-B858954BB253}"/>
          </ac:spMkLst>
        </pc:spChg>
      </pc:sldChg>
      <pc:sldChg chg="modSp mod">
        <pc:chgData name="Ondřej Špetík" userId="9f031316-d7f0-4746-9b26-14e4a5ffd150" providerId="ADAL" clId="{A3CB7328-C445-4C30-A373-650D6F5D8AA6}" dt="2021-10-13T12:44:14.358" v="4921" actId="20577"/>
        <pc:sldMkLst>
          <pc:docMk/>
          <pc:sldMk cId="2766050546" sldId="292"/>
        </pc:sldMkLst>
        <pc:spChg chg="mod">
          <ac:chgData name="Ondřej Špetík" userId="9f031316-d7f0-4746-9b26-14e4a5ffd150" providerId="ADAL" clId="{A3CB7328-C445-4C30-A373-650D6F5D8AA6}" dt="2021-10-13T12:44:14.358" v="4921" actId="20577"/>
          <ac:spMkLst>
            <pc:docMk/>
            <pc:sldMk cId="2766050546" sldId="292"/>
            <ac:spMk id="5" creationId="{A0B85264-31B3-437E-86FC-B858954BB253}"/>
          </ac:spMkLst>
        </pc:spChg>
      </pc:sldChg>
      <pc:sldChg chg="addSp modSp mod">
        <pc:chgData name="Ondřej Špetík" userId="9f031316-d7f0-4746-9b26-14e4a5ffd150" providerId="ADAL" clId="{A3CB7328-C445-4C30-A373-650D6F5D8AA6}" dt="2021-10-12T12:26:17.427" v="3600" actId="1076"/>
        <pc:sldMkLst>
          <pc:docMk/>
          <pc:sldMk cId="2910180094" sldId="293"/>
        </pc:sldMkLst>
        <pc:spChg chg="mod">
          <ac:chgData name="Ondřej Špetík" userId="9f031316-d7f0-4746-9b26-14e4a5ffd150" providerId="ADAL" clId="{A3CB7328-C445-4C30-A373-650D6F5D8AA6}" dt="2021-10-12T12:26:08.191" v="3598" actId="27636"/>
          <ac:spMkLst>
            <pc:docMk/>
            <pc:sldMk cId="2910180094" sldId="293"/>
            <ac:spMk id="5" creationId="{A0B85264-31B3-437E-86FC-B858954BB253}"/>
          </ac:spMkLst>
        </pc:spChg>
        <pc:picChg chg="add mod">
          <ac:chgData name="Ondřej Špetík" userId="9f031316-d7f0-4746-9b26-14e4a5ffd150" providerId="ADAL" clId="{A3CB7328-C445-4C30-A373-650D6F5D8AA6}" dt="2021-10-12T12:26:17.427" v="3600" actId="1076"/>
          <ac:picMkLst>
            <pc:docMk/>
            <pc:sldMk cId="2910180094" sldId="293"/>
            <ac:picMk id="6" creationId="{BD74B230-7107-4600-9E64-3D0F37CBC18A}"/>
          </ac:picMkLst>
        </pc:picChg>
      </pc:sldChg>
      <pc:sldChg chg="modSp mod">
        <pc:chgData name="Ondřej Špetík" userId="9f031316-d7f0-4746-9b26-14e4a5ffd150" providerId="ADAL" clId="{A3CB7328-C445-4C30-A373-650D6F5D8AA6}" dt="2021-10-13T12:50:01.216" v="4922" actId="33524"/>
        <pc:sldMkLst>
          <pc:docMk/>
          <pc:sldMk cId="1602115927" sldId="294"/>
        </pc:sldMkLst>
        <pc:spChg chg="mod">
          <ac:chgData name="Ondřej Špetík" userId="9f031316-d7f0-4746-9b26-14e4a5ffd150" providerId="ADAL" clId="{A3CB7328-C445-4C30-A373-650D6F5D8AA6}" dt="2021-10-13T12:50:01.216" v="4922" actId="33524"/>
          <ac:spMkLst>
            <pc:docMk/>
            <pc:sldMk cId="1602115927" sldId="294"/>
            <ac:spMk id="5" creationId="{A0B85264-31B3-437E-86FC-B858954BB253}"/>
          </ac:spMkLst>
        </pc:spChg>
      </pc:sldChg>
      <pc:sldChg chg="modSp mod">
        <pc:chgData name="Ondřej Špetík" userId="9f031316-d7f0-4746-9b26-14e4a5ffd150" providerId="ADAL" clId="{A3CB7328-C445-4C30-A373-650D6F5D8AA6}" dt="2021-10-13T13:06:47.083" v="4953" actId="27636"/>
        <pc:sldMkLst>
          <pc:docMk/>
          <pc:sldMk cId="2752548705" sldId="295"/>
        </pc:sldMkLst>
        <pc:spChg chg="mod">
          <ac:chgData name="Ondřej Špetík" userId="9f031316-d7f0-4746-9b26-14e4a5ffd150" providerId="ADAL" clId="{A3CB7328-C445-4C30-A373-650D6F5D8AA6}" dt="2021-10-13T13:06:47.083" v="4953" actId="27636"/>
          <ac:spMkLst>
            <pc:docMk/>
            <pc:sldMk cId="2752548705" sldId="295"/>
            <ac:spMk id="5" creationId="{A0B85264-31B3-437E-86FC-B858954BB253}"/>
          </ac:spMkLst>
        </pc:spChg>
      </pc:sldChg>
      <pc:sldChg chg="addSp modSp mod">
        <pc:chgData name="Ondřej Špetík" userId="9f031316-d7f0-4746-9b26-14e4a5ffd150" providerId="ADAL" clId="{A3CB7328-C445-4C30-A373-650D6F5D8AA6}" dt="2021-10-13T12:35:32.500" v="4905"/>
        <pc:sldMkLst>
          <pc:docMk/>
          <pc:sldMk cId="3950697474" sldId="296"/>
        </pc:sldMkLst>
        <pc:spChg chg="mod">
          <ac:chgData name="Ondřej Špetík" userId="9f031316-d7f0-4746-9b26-14e4a5ffd150" providerId="ADAL" clId="{A3CB7328-C445-4C30-A373-650D6F5D8AA6}" dt="2021-10-13T08:12:32.121" v="3938" actId="790"/>
          <ac:spMkLst>
            <pc:docMk/>
            <pc:sldMk cId="3950697474" sldId="296"/>
            <ac:spMk id="5" creationId="{A0B85264-31B3-437E-86FC-B858954BB253}"/>
          </ac:spMkLst>
        </pc:spChg>
        <pc:graphicFrameChg chg="add mod">
          <ac:chgData name="Ondřej Špetík" userId="9f031316-d7f0-4746-9b26-14e4a5ffd150" providerId="ADAL" clId="{A3CB7328-C445-4C30-A373-650D6F5D8AA6}" dt="2021-10-13T12:35:32.500" v="4905"/>
          <ac:graphicFrameMkLst>
            <pc:docMk/>
            <pc:sldMk cId="3950697474" sldId="296"/>
            <ac:graphicFrameMk id="6" creationId="{36D63A3A-A96D-4E53-B941-A6EE24FD1AA3}"/>
          </ac:graphicFrameMkLst>
        </pc:graphicFrameChg>
      </pc:sldChg>
      <pc:sldChg chg="addSp delSp modSp new mod">
        <pc:chgData name="Ondřej Špetík" userId="9f031316-d7f0-4746-9b26-14e4a5ffd150" providerId="ADAL" clId="{A3CB7328-C445-4C30-A373-650D6F5D8AA6}" dt="2021-10-11T12:13:52.179" v="170"/>
        <pc:sldMkLst>
          <pc:docMk/>
          <pc:sldMk cId="1917407401" sldId="299"/>
        </pc:sldMkLst>
        <pc:spChg chg="mod">
          <ac:chgData name="Ondřej Špetík" userId="9f031316-d7f0-4746-9b26-14e4a5ffd150" providerId="ADAL" clId="{A3CB7328-C445-4C30-A373-650D6F5D8AA6}" dt="2021-10-11T12:13:52.179" v="170"/>
          <ac:spMkLst>
            <pc:docMk/>
            <pc:sldMk cId="1917407401" sldId="299"/>
            <ac:spMk id="4" creationId="{79256F9B-F0D0-417D-B99A-381E7E6B3F10}"/>
          </ac:spMkLst>
        </pc:spChg>
        <pc:spChg chg="del">
          <ac:chgData name="Ondřej Špetík" userId="9f031316-d7f0-4746-9b26-14e4a5ffd150" providerId="ADAL" clId="{A3CB7328-C445-4C30-A373-650D6F5D8AA6}" dt="2021-10-11T12:13:47.690" v="169"/>
          <ac:spMkLst>
            <pc:docMk/>
            <pc:sldMk cId="1917407401" sldId="299"/>
            <ac:spMk id="5" creationId="{6AC2C465-8108-4C01-82CA-0B5DFF04E337}"/>
          </ac:spMkLst>
        </pc:spChg>
        <pc:picChg chg="add mod">
          <ac:chgData name="Ondřej Špetík" userId="9f031316-d7f0-4746-9b26-14e4a5ffd150" providerId="ADAL" clId="{A3CB7328-C445-4C30-A373-650D6F5D8AA6}" dt="2021-10-11T12:13:47.690" v="169"/>
          <ac:picMkLst>
            <pc:docMk/>
            <pc:sldMk cId="1917407401" sldId="299"/>
            <ac:picMk id="6" creationId="{4D9CC7B2-5C84-4F58-B63E-8843892B6CDB}"/>
          </ac:picMkLst>
        </pc:picChg>
      </pc:sldChg>
      <pc:sldChg chg="modSp add del mod">
        <pc:chgData name="Ondřej Špetík" userId="9f031316-d7f0-4746-9b26-14e4a5ffd150" providerId="ADAL" clId="{A3CB7328-C445-4C30-A373-650D6F5D8AA6}" dt="2021-10-11T12:13:13.008" v="168" actId="47"/>
        <pc:sldMkLst>
          <pc:docMk/>
          <pc:sldMk cId="2607848960" sldId="458"/>
        </pc:sldMkLst>
        <pc:spChg chg="mod">
          <ac:chgData name="Ondřej Špetík" userId="9f031316-d7f0-4746-9b26-14e4a5ffd150" providerId="ADAL" clId="{A3CB7328-C445-4C30-A373-650D6F5D8AA6}" dt="2021-10-11T12:02:17.636" v="2"/>
          <ac:spMkLst>
            <pc:docMk/>
            <pc:sldMk cId="2607848960" sldId="458"/>
            <ac:spMk id="2" creationId="{F49CE019-90AE-42EB-AE99-AD274F5FB19C}"/>
          </ac:spMkLst>
        </pc:spChg>
        <pc:spChg chg="mod">
          <ac:chgData name="Ondřej Špetík" userId="9f031316-d7f0-4746-9b26-14e4a5ffd150" providerId="ADAL" clId="{A3CB7328-C445-4C30-A373-650D6F5D8AA6}" dt="2021-10-11T12:02:28.621" v="19" actId="20577"/>
          <ac:spMkLst>
            <pc:docMk/>
            <pc:sldMk cId="2607848960" sldId="458"/>
            <ac:spMk id="6" creationId="{26CF65C0-A0EB-4ABE-84F9-20517094F22F}"/>
          </ac:spMkLst>
        </pc:spChg>
      </pc:sldChg>
      <pc:sldChg chg="addSp modSp new mod">
        <pc:chgData name="Ondřej Špetík" userId="9f031316-d7f0-4746-9b26-14e4a5ffd150" providerId="ADAL" clId="{A3CB7328-C445-4C30-A373-650D6F5D8AA6}" dt="2021-10-13T09:44:35.060" v="4893" actId="113"/>
        <pc:sldMkLst>
          <pc:docMk/>
          <pc:sldMk cId="1349651996" sldId="459"/>
        </pc:sldMkLst>
        <pc:spChg chg="mod">
          <ac:chgData name="Ondřej Špetík" userId="9f031316-d7f0-4746-9b26-14e4a5ffd150" providerId="ADAL" clId="{A3CB7328-C445-4C30-A373-650D6F5D8AA6}" dt="2021-10-11T12:05:23.660" v="68" actId="20577"/>
          <ac:spMkLst>
            <pc:docMk/>
            <pc:sldMk cId="1349651996" sldId="459"/>
            <ac:spMk id="4" creationId="{0A4C15AD-F040-4C78-97D1-A37609F55368}"/>
          </ac:spMkLst>
        </pc:spChg>
        <pc:spChg chg="mod">
          <ac:chgData name="Ondřej Špetík" userId="9f031316-d7f0-4746-9b26-14e4a5ffd150" providerId="ADAL" clId="{A3CB7328-C445-4C30-A373-650D6F5D8AA6}" dt="2021-10-13T09:44:35.060" v="4893" actId="113"/>
          <ac:spMkLst>
            <pc:docMk/>
            <pc:sldMk cId="1349651996" sldId="459"/>
            <ac:spMk id="5" creationId="{EE9D6163-04C5-490D-8445-737DA8A3EB02}"/>
          </ac:spMkLst>
        </pc:spChg>
        <pc:spChg chg="add mod">
          <ac:chgData name="Ondřej Špetík" userId="9f031316-d7f0-4746-9b26-14e4a5ffd150" providerId="ADAL" clId="{A3CB7328-C445-4C30-A373-650D6F5D8AA6}" dt="2021-10-11T12:12:28.464" v="153"/>
          <ac:spMkLst>
            <pc:docMk/>
            <pc:sldMk cId="1349651996" sldId="459"/>
            <ac:spMk id="7" creationId="{10E2B846-3F84-420C-9CC5-26F25B259560}"/>
          </ac:spMkLst>
        </pc:spChg>
        <pc:spChg chg="add mod">
          <ac:chgData name="Ondřej Špetík" userId="9f031316-d7f0-4746-9b26-14e4a5ffd150" providerId="ADAL" clId="{A3CB7328-C445-4C30-A373-650D6F5D8AA6}" dt="2021-10-11T12:12:28.464" v="153"/>
          <ac:spMkLst>
            <pc:docMk/>
            <pc:sldMk cId="1349651996" sldId="459"/>
            <ac:spMk id="8" creationId="{F18EF3B7-7A5C-4D0E-9DC1-6DEFE267F908}"/>
          </ac:spMkLst>
        </pc:spChg>
        <pc:grpChg chg="add mod">
          <ac:chgData name="Ondřej Špetík" userId="9f031316-d7f0-4746-9b26-14e4a5ffd150" providerId="ADAL" clId="{A3CB7328-C445-4C30-A373-650D6F5D8AA6}" dt="2021-10-11T12:12:28.464" v="153"/>
          <ac:grpSpMkLst>
            <pc:docMk/>
            <pc:sldMk cId="1349651996" sldId="459"/>
            <ac:grpSpMk id="6" creationId="{BF13DC21-DCFF-4492-9080-87C3380414F5}"/>
          </ac:grpSpMkLst>
        </pc:grpChg>
        <pc:graphicFrameChg chg="add mod">
          <ac:chgData name="Ondřej Špetík" userId="9f031316-d7f0-4746-9b26-14e4a5ffd150" providerId="ADAL" clId="{A3CB7328-C445-4C30-A373-650D6F5D8AA6}" dt="2021-10-12T12:29:11.775" v="3613" actId="1076"/>
          <ac:graphicFrameMkLst>
            <pc:docMk/>
            <pc:sldMk cId="1349651996" sldId="459"/>
            <ac:graphicFrameMk id="9" creationId="{8FB803DD-4CCE-484B-A574-475A858DC6C2}"/>
          </ac:graphicFrameMkLst>
        </pc:graphicFrameChg>
      </pc:sldChg>
      <pc:sldChg chg="addSp delSp modSp add mod">
        <pc:chgData name="Ondřej Špetík" userId="9f031316-d7f0-4746-9b26-14e4a5ffd150" providerId="ADAL" clId="{A3CB7328-C445-4C30-A373-650D6F5D8AA6}" dt="2021-10-11T12:14:27.525" v="177" actId="478"/>
        <pc:sldMkLst>
          <pc:docMk/>
          <pc:sldMk cId="4094150204" sldId="460"/>
        </pc:sldMkLst>
        <pc:spChg chg="add del mod">
          <ac:chgData name="Ondřej Špetík" userId="9f031316-d7f0-4746-9b26-14e4a5ffd150" providerId="ADAL" clId="{A3CB7328-C445-4C30-A373-650D6F5D8AA6}" dt="2021-10-11T12:14:23.603" v="175"/>
          <ac:spMkLst>
            <pc:docMk/>
            <pc:sldMk cId="4094150204" sldId="460"/>
            <ac:spMk id="7" creationId="{CDCF5F8C-CEEE-4465-A279-F99900E5EC0D}"/>
          </ac:spMkLst>
        </pc:spChg>
        <pc:spChg chg="add del mod">
          <ac:chgData name="Ondřej Špetík" userId="9f031316-d7f0-4746-9b26-14e4a5ffd150" providerId="ADAL" clId="{A3CB7328-C445-4C30-A373-650D6F5D8AA6}" dt="2021-10-11T12:14:27.525" v="177" actId="478"/>
          <ac:spMkLst>
            <pc:docMk/>
            <pc:sldMk cId="4094150204" sldId="460"/>
            <ac:spMk id="10" creationId="{310B1566-827D-4D68-9DAD-45A0AAE90087}"/>
          </ac:spMkLst>
        </pc:spChg>
        <pc:picChg chg="del">
          <ac:chgData name="Ondřej Špetík" userId="9f031316-d7f0-4746-9b26-14e4a5ffd150" providerId="ADAL" clId="{A3CB7328-C445-4C30-A373-650D6F5D8AA6}" dt="2021-10-11T12:14:13.010" v="172" actId="478"/>
          <ac:picMkLst>
            <pc:docMk/>
            <pc:sldMk cId="4094150204" sldId="460"/>
            <ac:picMk id="6" creationId="{4D9CC7B2-5C84-4F58-B63E-8843892B6CDB}"/>
          </ac:picMkLst>
        </pc:picChg>
        <pc:picChg chg="add del mod">
          <ac:chgData name="Ondřej Špetík" userId="9f031316-d7f0-4746-9b26-14e4a5ffd150" providerId="ADAL" clId="{A3CB7328-C445-4C30-A373-650D6F5D8AA6}" dt="2021-10-11T12:14:27.525" v="177" actId="478"/>
          <ac:picMkLst>
            <pc:docMk/>
            <pc:sldMk cId="4094150204" sldId="460"/>
            <ac:picMk id="8" creationId="{31CBE971-597F-4432-9DFB-171DF88AFF27}"/>
          </ac:picMkLst>
        </pc:picChg>
      </pc:sldChg>
      <pc:sldChg chg="delSp modSp add mod ord">
        <pc:chgData name="Ondřej Špetík" userId="9f031316-d7f0-4746-9b26-14e4a5ffd150" providerId="ADAL" clId="{A3CB7328-C445-4C30-A373-650D6F5D8AA6}" dt="2021-10-13T08:50:31.210" v="4180" actId="790"/>
        <pc:sldMkLst>
          <pc:docMk/>
          <pc:sldMk cId="1075668851" sldId="461"/>
        </pc:sldMkLst>
        <pc:spChg chg="mod">
          <ac:chgData name="Ondřej Špetík" userId="9f031316-d7f0-4746-9b26-14e4a5ffd150" providerId="ADAL" clId="{A3CB7328-C445-4C30-A373-650D6F5D8AA6}" dt="2021-10-12T13:02:30.754" v="3690" actId="20577"/>
          <ac:spMkLst>
            <pc:docMk/>
            <pc:sldMk cId="1075668851" sldId="461"/>
            <ac:spMk id="4" creationId="{BB379E63-03D2-4DE9-8B0D-9D220A2C9116}"/>
          </ac:spMkLst>
        </pc:spChg>
        <pc:spChg chg="mod">
          <ac:chgData name="Ondřej Špetík" userId="9f031316-d7f0-4746-9b26-14e4a5ffd150" providerId="ADAL" clId="{A3CB7328-C445-4C30-A373-650D6F5D8AA6}" dt="2021-10-13T08:50:31.210" v="4180" actId="790"/>
          <ac:spMkLst>
            <pc:docMk/>
            <pc:sldMk cId="1075668851" sldId="461"/>
            <ac:spMk id="5" creationId="{A0B85264-31B3-437E-86FC-B858954BB253}"/>
          </ac:spMkLst>
        </pc:spChg>
        <pc:picChg chg="del mod modCrop">
          <ac:chgData name="Ondřej Špetík" userId="9f031316-d7f0-4746-9b26-14e4a5ffd150" providerId="ADAL" clId="{A3CB7328-C445-4C30-A373-650D6F5D8AA6}" dt="2021-10-12T13:01:50.502" v="3684" actId="478"/>
          <ac:picMkLst>
            <pc:docMk/>
            <pc:sldMk cId="1075668851" sldId="461"/>
            <ac:picMk id="6" creationId="{00000000-0000-0000-0000-000000000000}"/>
          </ac:picMkLst>
        </pc:picChg>
      </pc:sldChg>
      <pc:sldChg chg="modSp new mod">
        <pc:chgData name="Ondřej Špetík" userId="9f031316-d7f0-4746-9b26-14e4a5ffd150" providerId="ADAL" clId="{A3CB7328-C445-4C30-A373-650D6F5D8AA6}" dt="2021-10-11T13:38:36.315" v="729" actId="20577"/>
        <pc:sldMkLst>
          <pc:docMk/>
          <pc:sldMk cId="1177112877" sldId="462"/>
        </pc:sldMkLst>
        <pc:spChg chg="mod">
          <ac:chgData name="Ondřej Špetík" userId="9f031316-d7f0-4746-9b26-14e4a5ffd150" providerId="ADAL" clId="{A3CB7328-C445-4C30-A373-650D6F5D8AA6}" dt="2021-10-11T13:33:53.194" v="481" actId="790"/>
          <ac:spMkLst>
            <pc:docMk/>
            <pc:sldMk cId="1177112877" sldId="462"/>
            <ac:spMk id="4" creationId="{A79F3952-1BAF-4997-9F0C-76EBC20B9A85}"/>
          </ac:spMkLst>
        </pc:spChg>
        <pc:spChg chg="mod">
          <ac:chgData name="Ondřej Špetík" userId="9f031316-d7f0-4746-9b26-14e4a5ffd150" providerId="ADAL" clId="{A3CB7328-C445-4C30-A373-650D6F5D8AA6}" dt="2021-10-11T13:38:36.315" v="729" actId="20577"/>
          <ac:spMkLst>
            <pc:docMk/>
            <pc:sldMk cId="1177112877" sldId="462"/>
            <ac:spMk id="5" creationId="{019B60EB-F28E-49A1-A7D0-3DBC30BF5965}"/>
          </ac:spMkLst>
        </pc:spChg>
      </pc:sldChg>
      <pc:sldChg chg="delSp modSp add mod">
        <pc:chgData name="Ondřej Špetík" userId="9f031316-d7f0-4746-9b26-14e4a5ffd150" providerId="ADAL" clId="{A3CB7328-C445-4C30-A373-650D6F5D8AA6}" dt="2021-10-13T09:56:39.688" v="4900" actId="790"/>
        <pc:sldMkLst>
          <pc:docMk/>
          <pc:sldMk cId="3101560410" sldId="463"/>
        </pc:sldMkLst>
        <pc:spChg chg="mod">
          <ac:chgData name="Ondřej Špetík" userId="9f031316-d7f0-4746-9b26-14e4a5ffd150" providerId="ADAL" clId="{A3CB7328-C445-4C30-A373-650D6F5D8AA6}" dt="2021-10-12T13:02:36.353" v="3691"/>
          <ac:spMkLst>
            <pc:docMk/>
            <pc:sldMk cId="3101560410" sldId="463"/>
            <ac:spMk id="4" creationId="{BB379E63-03D2-4DE9-8B0D-9D220A2C9116}"/>
          </ac:spMkLst>
        </pc:spChg>
        <pc:spChg chg="mod">
          <ac:chgData name="Ondřej Špetík" userId="9f031316-d7f0-4746-9b26-14e4a5ffd150" providerId="ADAL" clId="{A3CB7328-C445-4C30-A373-650D6F5D8AA6}" dt="2021-10-13T09:56:39.688" v="4900" actId="790"/>
          <ac:spMkLst>
            <pc:docMk/>
            <pc:sldMk cId="3101560410" sldId="463"/>
            <ac:spMk id="5" creationId="{A0B85264-31B3-437E-86FC-B858954BB253}"/>
          </ac:spMkLst>
        </pc:spChg>
        <pc:picChg chg="del">
          <ac:chgData name="Ondřej Špetík" userId="9f031316-d7f0-4746-9b26-14e4a5ffd150" providerId="ADAL" clId="{A3CB7328-C445-4C30-A373-650D6F5D8AA6}" dt="2021-10-12T13:12:41.370" v="3711" actId="478"/>
          <ac:picMkLst>
            <pc:docMk/>
            <pc:sldMk cId="3101560410" sldId="463"/>
            <ac:picMk id="6" creationId="{00000000-0000-0000-0000-000000000000}"/>
          </ac:picMkLst>
        </pc:picChg>
      </pc:sldChg>
      <pc:sldChg chg="addSp delSp modSp new mod">
        <pc:chgData name="Ondřej Špetík" userId="9f031316-d7f0-4746-9b26-14e4a5ffd150" providerId="ADAL" clId="{A3CB7328-C445-4C30-A373-650D6F5D8AA6}" dt="2021-10-12T13:16:55.342" v="3715" actId="1076"/>
        <pc:sldMkLst>
          <pc:docMk/>
          <pc:sldMk cId="907910783" sldId="464"/>
        </pc:sldMkLst>
        <pc:spChg chg="mod">
          <ac:chgData name="Ondřej Špetík" userId="9f031316-d7f0-4746-9b26-14e4a5ffd150" providerId="ADAL" clId="{A3CB7328-C445-4C30-A373-650D6F5D8AA6}" dt="2021-10-12T13:02:39.014" v="3692"/>
          <ac:spMkLst>
            <pc:docMk/>
            <pc:sldMk cId="907910783" sldId="464"/>
            <ac:spMk id="4" creationId="{6BA30782-8B09-4932-9EF2-82CF5BC322A4}"/>
          </ac:spMkLst>
        </pc:spChg>
        <pc:spChg chg="del">
          <ac:chgData name="Ondřej Špetík" userId="9f031316-d7f0-4746-9b26-14e4a5ffd150" providerId="ADAL" clId="{A3CB7328-C445-4C30-A373-650D6F5D8AA6}" dt="2021-10-11T14:04:23.745" v="2031"/>
          <ac:spMkLst>
            <pc:docMk/>
            <pc:sldMk cId="907910783" sldId="464"/>
            <ac:spMk id="5" creationId="{7989C857-3903-4818-85C6-563E24C815F8}"/>
          </ac:spMkLst>
        </pc:spChg>
        <pc:picChg chg="add mod">
          <ac:chgData name="Ondřej Špetík" userId="9f031316-d7f0-4746-9b26-14e4a5ffd150" providerId="ADAL" clId="{A3CB7328-C445-4C30-A373-650D6F5D8AA6}" dt="2021-10-12T13:16:55.342" v="3715" actId="1076"/>
          <ac:picMkLst>
            <pc:docMk/>
            <pc:sldMk cId="907910783" sldId="464"/>
            <ac:picMk id="7" creationId="{6A61E20D-5294-42EC-83B4-CBF2727E390F}"/>
          </ac:picMkLst>
        </pc:picChg>
      </pc:sldChg>
      <pc:sldChg chg="modSp new mod">
        <pc:chgData name="Ondřej Špetík" userId="9f031316-d7f0-4746-9b26-14e4a5ffd150" providerId="ADAL" clId="{A3CB7328-C445-4C30-A373-650D6F5D8AA6}" dt="2021-10-12T13:27:28.718" v="3719" actId="20577"/>
        <pc:sldMkLst>
          <pc:docMk/>
          <pc:sldMk cId="3156792798" sldId="465"/>
        </pc:sldMkLst>
        <pc:spChg chg="mod">
          <ac:chgData name="Ondřej Špetík" userId="9f031316-d7f0-4746-9b26-14e4a5ffd150" providerId="ADAL" clId="{A3CB7328-C445-4C30-A373-650D6F5D8AA6}" dt="2021-10-12T13:27:28.718" v="3719" actId="20577"/>
          <ac:spMkLst>
            <pc:docMk/>
            <pc:sldMk cId="3156792798" sldId="465"/>
            <ac:spMk id="4" creationId="{00D6623B-CEBA-45C3-85E1-03EAE0BDFC0F}"/>
          </ac:spMkLst>
        </pc:spChg>
        <pc:spChg chg="mod">
          <ac:chgData name="Ondřej Špetík" userId="9f031316-d7f0-4746-9b26-14e4a5ffd150" providerId="ADAL" clId="{A3CB7328-C445-4C30-A373-650D6F5D8AA6}" dt="2021-10-11T14:21:55.699" v="2432" actId="313"/>
          <ac:spMkLst>
            <pc:docMk/>
            <pc:sldMk cId="3156792798" sldId="465"/>
            <ac:spMk id="5" creationId="{A68503EC-9BA8-4104-9932-121630CB4AA4}"/>
          </ac:spMkLst>
        </pc:spChg>
      </pc:sldChg>
      <pc:sldChg chg="addSp delSp modSp new mod">
        <pc:chgData name="Ondřej Špetík" userId="9f031316-d7f0-4746-9b26-14e4a5ffd150" providerId="ADAL" clId="{A3CB7328-C445-4C30-A373-650D6F5D8AA6}" dt="2021-10-12T13:27:25.793" v="3717" actId="20577"/>
        <pc:sldMkLst>
          <pc:docMk/>
          <pc:sldMk cId="3458884376" sldId="466"/>
        </pc:sldMkLst>
        <pc:spChg chg="mod">
          <ac:chgData name="Ondřej Špetík" userId="9f031316-d7f0-4746-9b26-14e4a5ffd150" providerId="ADAL" clId="{A3CB7328-C445-4C30-A373-650D6F5D8AA6}" dt="2021-10-12T13:27:25.793" v="3717" actId="20577"/>
          <ac:spMkLst>
            <pc:docMk/>
            <pc:sldMk cId="3458884376" sldId="466"/>
            <ac:spMk id="4" creationId="{875F7179-D323-4120-BB10-71E52D6B98AB}"/>
          </ac:spMkLst>
        </pc:spChg>
        <pc:spChg chg="del">
          <ac:chgData name="Ondřej Špetík" userId="9f031316-d7f0-4746-9b26-14e4a5ffd150" providerId="ADAL" clId="{A3CB7328-C445-4C30-A373-650D6F5D8AA6}" dt="2021-10-11T14:28:39.264" v="2434" actId="22"/>
          <ac:spMkLst>
            <pc:docMk/>
            <pc:sldMk cId="3458884376" sldId="466"/>
            <ac:spMk id="5" creationId="{55268F4F-95D6-43F6-8F05-649E93FC6710}"/>
          </ac:spMkLst>
        </pc:spChg>
        <pc:picChg chg="add mod ord">
          <ac:chgData name="Ondřej Špetík" userId="9f031316-d7f0-4746-9b26-14e4a5ffd150" providerId="ADAL" clId="{A3CB7328-C445-4C30-A373-650D6F5D8AA6}" dt="2021-10-11T14:28:39.264" v="2434" actId="22"/>
          <ac:picMkLst>
            <pc:docMk/>
            <pc:sldMk cId="3458884376" sldId="466"/>
            <ac:picMk id="7" creationId="{5726F0E7-4C67-42FE-AC1B-170AF6BC8C6F}"/>
          </ac:picMkLst>
        </pc:picChg>
      </pc:sldChg>
      <pc:sldChg chg="addSp delSp modSp new mod">
        <pc:chgData name="Ondřej Špetík" userId="9f031316-d7f0-4746-9b26-14e4a5ffd150" providerId="ADAL" clId="{A3CB7328-C445-4C30-A373-650D6F5D8AA6}" dt="2021-10-12T13:02:58.818" v="3710" actId="20577"/>
        <pc:sldMkLst>
          <pc:docMk/>
          <pc:sldMk cId="462724054" sldId="467"/>
        </pc:sldMkLst>
        <pc:spChg chg="mod">
          <ac:chgData name="Ondřej Špetík" userId="9f031316-d7f0-4746-9b26-14e4a5ffd150" providerId="ADAL" clId="{A3CB7328-C445-4C30-A373-650D6F5D8AA6}" dt="2021-10-12T13:02:58.818" v="3710" actId="20577"/>
          <ac:spMkLst>
            <pc:docMk/>
            <pc:sldMk cId="462724054" sldId="467"/>
            <ac:spMk id="4" creationId="{79229F3F-8AB1-4C38-9DB3-10084D987705}"/>
          </ac:spMkLst>
        </pc:spChg>
        <pc:spChg chg="del">
          <ac:chgData name="Ondřej Špetík" userId="9f031316-d7f0-4746-9b26-14e4a5ffd150" providerId="ADAL" clId="{A3CB7328-C445-4C30-A373-650D6F5D8AA6}" dt="2021-10-11T14:31:07.404" v="2485" actId="22"/>
          <ac:spMkLst>
            <pc:docMk/>
            <pc:sldMk cId="462724054" sldId="467"/>
            <ac:spMk id="5" creationId="{06EE11B0-28C9-407D-89F6-FD8B9561786E}"/>
          </ac:spMkLst>
        </pc:spChg>
        <pc:spChg chg="add del mod">
          <ac:chgData name="Ondřej Špetík" userId="9f031316-d7f0-4746-9b26-14e4a5ffd150" providerId="ADAL" clId="{A3CB7328-C445-4C30-A373-650D6F5D8AA6}" dt="2021-10-11T14:33:32.355" v="2504" actId="478"/>
          <ac:spMkLst>
            <pc:docMk/>
            <pc:sldMk cId="462724054" sldId="467"/>
            <ac:spMk id="11" creationId="{E257F1D5-E08C-4F0A-868E-9A30FF677AF8}"/>
          </ac:spMkLst>
        </pc:spChg>
        <pc:picChg chg="add del mod ord">
          <ac:chgData name="Ondřej Špetík" userId="9f031316-d7f0-4746-9b26-14e4a5ffd150" providerId="ADAL" clId="{A3CB7328-C445-4C30-A373-650D6F5D8AA6}" dt="2021-10-11T14:33:25.956" v="2501" actId="478"/>
          <ac:picMkLst>
            <pc:docMk/>
            <pc:sldMk cId="462724054" sldId="467"/>
            <ac:picMk id="7" creationId="{9C85254D-7E73-4A75-A854-4EE4BCB63F0A}"/>
          </ac:picMkLst>
        </pc:picChg>
        <pc:picChg chg="add del mod">
          <ac:chgData name="Ondřej Špetík" userId="9f031316-d7f0-4746-9b26-14e4a5ffd150" providerId="ADAL" clId="{A3CB7328-C445-4C30-A373-650D6F5D8AA6}" dt="2021-10-11T14:33:38.817" v="2507" actId="1076"/>
          <ac:picMkLst>
            <pc:docMk/>
            <pc:sldMk cId="462724054" sldId="467"/>
            <ac:picMk id="9" creationId="{2C41C1EC-3EDD-44DC-9C70-C434CA8841EC}"/>
          </ac:picMkLst>
        </pc:picChg>
      </pc:sldChg>
      <pc:sldChg chg="addSp delSp modSp new mod">
        <pc:chgData name="Ondřej Špetík" userId="9f031316-d7f0-4746-9b26-14e4a5ffd150" providerId="ADAL" clId="{A3CB7328-C445-4C30-A373-650D6F5D8AA6}" dt="2021-10-12T13:31:00.554" v="3722" actId="20577"/>
        <pc:sldMkLst>
          <pc:docMk/>
          <pc:sldMk cId="3830011816" sldId="468"/>
        </pc:sldMkLst>
        <pc:spChg chg="mod">
          <ac:chgData name="Ondřej Špetík" userId="9f031316-d7f0-4746-9b26-14e4a5ffd150" providerId="ADAL" clId="{A3CB7328-C445-4C30-A373-650D6F5D8AA6}" dt="2021-10-11T14:31:40.330" v="2497" actId="20577"/>
          <ac:spMkLst>
            <pc:docMk/>
            <pc:sldMk cId="3830011816" sldId="468"/>
            <ac:spMk id="4" creationId="{F45FFE76-A923-4679-8E65-6E7A0EE15C2D}"/>
          </ac:spMkLst>
        </pc:spChg>
        <pc:spChg chg="add del mod">
          <ac:chgData name="Ondřej Špetík" userId="9f031316-d7f0-4746-9b26-14e4a5ffd150" providerId="ADAL" clId="{A3CB7328-C445-4C30-A373-650D6F5D8AA6}" dt="2021-10-12T13:31:00.554" v="3722" actId="20577"/>
          <ac:spMkLst>
            <pc:docMk/>
            <pc:sldMk cId="3830011816" sldId="468"/>
            <ac:spMk id="5" creationId="{07095328-A028-4B7A-9C6F-85BACE92BA16}"/>
          </ac:spMkLst>
        </pc:spChg>
        <pc:picChg chg="add del mod ord">
          <ac:chgData name="Ondřej Špetík" userId="9f031316-d7f0-4746-9b26-14e4a5ffd150" providerId="ADAL" clId="{A3CB7328-C445-4C30-A373-650D6F5D8AA6}" dt="2021-10-11T14:34:48.762" v="2509" actId="22"/>
          <ac:picMkLst>
            <pc:docMk/>
            <pc:sldMk cId="3830011816" sldId="468"/>
            <ac:picMk id="7" creationId="{3FD6AE8F-F3E8-4585-8F15-7B3538EB4945}"/>
          </ac:picMkLst>
        </pc:picChg>
        <pc:picChg chg="add mod">
          <ac:chgData name="Ondřej Špetík" userId="9f031316-d7f0-4746-9b26-14e4a5ffd150" providerId="ADAL" clId="{A3CB7328-C445-4C30-A373-650D6F5D8AA6}" dt="2021-10-12T11:44:09.197" v="2632" actId="1076"/>
          <ac:picMkLst>
            <pc:docMk/>
            <pc:sldMk cId="3830011816" sldId="468"/>
            <ac:picMk id="9" creationId="{21F1253F-8881-4425-B765-B4BA761E15DD}"/>
          </ac:picMkLst>
        </pc:picChg>
      </pc:sldChg>
      <pc:sldChg chg="modSp new mod">
        <pc:chgData name="Ondřej Špetík" userId="9f031316-d7f0-4746-9b26-14e4a5ffd150" providerId="ADAL" clId="{A3CB7328-C445-4C30-A373-650D6F5D8AA6}" dt="2021-10-12T12:04:30.572" v="3427" actId="790"/>
        <pc:sldMkLst>
          <pc:docMk/>
          <pc:sldMk cId="1831402237" sldId="469"/>
        </pc:sldMkLst>
        <pc:spChg chg="mod">
          <ac:chgData name="Ondřej Špetík" userId="9f031316-d7f0-4746-9b26-14e4a5ffd150" providerId="ADAL" clId="{A3CB7328-C445-4C30-A373-650D6F5D8AA6}" dt="2021-10-12T11:59:27.293" v="3086" actId="20577"/>
          <ac:spMkLst>
            <pc:docMk/>
            <pc:sldMk cId="1831402237" sldId="469"/>
            <ac:spMk id="4" creationId="{DC0F3D00-EB37-4A53-8AB6-48C7E5310578}"/>
          </ac:spMkLst>
        </pc:spChg>
        <pc:spChg chg="mod">
          <ac:chgData name="Ondřej Špetík" userId="9f031316-d7f0-4746-9b26-14e4a5ffd150" providerId="ADAL" clId="{A3CB7328-C445-4C30-A373-650D6F5D8AA6}" dt="2021-10-12T12:04:30.572" v="3427" actId="790"/>
          <ac:spMkLst>
            <pc:docMk/>
            <pc:sldMk cId="1831402237" sldId="469"/>
            <ac:spMk id="5" creationId="{78D37D89-BBE4-4C4D-87B2-D4BDA6196EB9}"/>
          </ac:spMkLst>
        </pc:spChg>
      </pc:sldChg>
      <pc:sldChg chg="addSp delSp modSp new mod">
        <pc:chgData name="Ondřej Špetík" userId="9f031316-d7f0-4746-9b26-14e4a5ffd150" providerId="ADAL" clId="{A3CB7328-C445-4C30-A373-650D6F5D8AA6}" dt="2021-10-13T08:30:59.720" v="4033" actId="6549"/>
        <pc:sldMkLst>
          <pc:docMk/>
          <pc:sldMk cId="3182639444" sldId="470"/>
        </pc:sldMkLst>
        <pc:spChg chg="mod">
          <ac:chgData name="Ondřej Špetík" userId="9f031316-d7f0-4746-9b26-14e4a5ffd150" providerId="ADAL" clId="{A3CB7328-C445-4C30-A373-650D6F5D8AA6}" dt="2021-10-12T12:25:28.337" v="3589" actId="20577"/>
          <ac:spMkLst>
            <pc:docMk/>
            <pc:sldMk cId="3182639444" sldId="470"/>
            <ac:spMk id="4" creationId="{B8BD316C-B30C-436D-8567-8E0DAA9A6EBD}"/>
          </ac:spMkLst>
        </pc:spChg>
        <pc:spChg chg="del mod">
          <ac:chgData name="Ondřej Špetík" userId="9f031316-d7f0-4746-9b26-14e4a5ffd150" providerId="ADAL" clId="{A3CB7328-C445-4C30-A373-650D6F5D8AA6}" dt="2021-10-12T12:23:52.804" v="3571" actId="478"/>
          <ac:spMkLst>
            <pc:docMk/>
            <pc:sldMk cId="3182639444" sldId="470"/>
            <ac:spMk id="5" creationId="{F2E8A4C5-AB1A-4EB9-9D50-A2380258A77E}"/>
          </ac:spMkLst>
        </pc:spChg>
        <pc:graphicFrameChg chg="add mod modGraphic">
          <ac:chgData name="Ondřej Špetík" userId="9f031316-d7f0-4746-9b26-14e4a5ffd150" providerId="ADAL" clId="{A3CB7328-C445-4C30-A373-650D6F5D8AA6}" dt="2021-10-13T08:30:42.302" v="4029" actId="14734"/>
          <ac:graphicFrameMkLst>
            <pc:docMk/>
            <pc:sldMk cId="3182639444" sldId="470"/>
            <ac:graphicFrameMk id="6" creationId="{6BD9113B-27F6-45DA-A597-BA7D4DDA7A9A}"/>
          </ac:graphicFrameMkLst>
        </pc:graphicFrameChg>
        <pc:graphicFrameChg chg="add mod modGraphic">
          <ac:chgData name="Ondřej Špetík" userId="9f031316-d7f0-4746-9b26-14e4a5ffd150" providerId="ADAL" clId="{A3CB7328-C445-4C30-A373-650D6F5D8AA6}" dt="2021-10-13T08:30:59.720" v="4033" actId="6549"/>
          <ac:graphicFrameMkLst>
            <pc:docMk/>
            <pc:sldMk cId="3182639444" sldId="470"/>
            <ac:graphicFrameMk id="7" creationId="{D6995D37-80D4-47CB-BB5B-B9DC2B397920}"/>
          </ac:graphicFrameMkLst>
        </pc:graphicFrameChg>
      </pc:sldChg>
      <pc:sldChg chg="addSp delSp modSp new mod">
        <pc:chgData name="Ondřej Špetík" userId="9f031316-d7f0-4746-9b26-14e4a5ffd150" providerId="ADAL" clId="{A3CB7328-C445-4C30-A373-650D6F5D8AA6}" dt="2021-10-13T09:49:57.340" v="4899" actId="1076"/>
        <pc:sldMkLst>
          <pc:docMk/>
          <pc:sldMk cId="4266286989" sldId="471"/>
        </pc:sldMkLst>
        <pc:spChg chg="mod">
          <ac:chgData name="Ondřej Špetík" userId="9f031316-d7f0-4746-9b26-14e4a5ffd150" providerId="ADAL" clId="{A3CB7328-C445-4C30-A373-650D6F5D8AA6}" dt="2021-10-13T09:49:57.340" v="4899" actId="1076"/>
          <ac:spMkLst>
            <pc:docMk/>
            <pc:sldMk cId="4266286989" sldId="471"/>
            <ac:spMk id="4" creationId="{C51C4ED8-033D-48EA-9709-3D731AD1A7AE}"/>
          </ac:spMkLst>
        </pc:spChg>
        <pc:spChg chg="del">
          <ac:chgData name="Ondřej Špetík" userId="9f031316-d7f0-4746-9b26-14e4a5ffd150" providerId="ADAL" clId="{A3CB7328-C445-4C30-A373-650D6F5D8AA6}" dt="2021-10-13T08:46:48.684" v="4039" actId="22"/>
          <ac:spMkLst>
            <pc:docMk/>
            <pc:sldMk cId="4266286989" sldId="471"/>
            <ac:spMk id="5" creationId="{896411FD-0218-404D-AEA1-64323E5CDB9B}"/>
          </ac:spMkLst>
        </pc:spChg>
        <pc:picChg chg="add mod ord">
          <ac:chgData name="Ondřej Špetík" userId="9f031316-d7f0-4746-9b26-14e4a5ffd150" providerId="ADAL" clId="{A3CB7328-C445-4C30-A373-650D6F5D8AA6}" dt="2021-10-13T08:47:22.416" v="4046" actId="1076"/>
          <ac:picMkLst>
            <pc:docMk/>
            <pc:sldMk cId="4266286989" sldId="471"/>
            <ac:picMk id="7" creationId="{1D02B941-33E7-4E9D-B691-A1A1411F121D}"/>
          </ac:picMkLst>
        </pc:picChg>
      </pc:sldChg>
      <pc:sldChg chg="modSp new mod">
        <pc:chgData name="Ondřej Špetík" userId="9f031316-d7f0-4746-9b26-14e4a5ffd150" providerId="ADAL" clId="{A3CB7328-C445-4C30-A373-650D6F5D8AA6}" dt="2021-10-13T09:42:18.696" v="4891" actId="790"/>
        <pc:sldMkLst>
          <pc:docMk/>
          <pc:sldMk cId="39658121" sldId="472"/>
        </pc:sldMkLst>
        <pc:spChg chg="mod">
          <ac:chgData name="Ondřej Špetík" userId="9f031316-d7f0-4746-9b26-14e4a5ffd150" providerId="ADAL" clId="{A3CB7328-C445-4C30-A373-650D6F5D8AA6}" dt="2021-10-13T08:55:41.776" v="4317" actId="20577"/>
          <ac:spMkLst>
            <pc:docMk/>
            <pc:sldMk cId="39658121" sldId="472"/>
            <ac:spMk id="4" creationId="{4DE853B0-9363-4019-B8D7-A6C910B1F722}"/>
          </ac:spMkLst>
        </pc:spChg>
        <pc:spChg chg="mod">
          <ac:chgData name="Ondřej Špetík" userId="9f031316-d7f0-4746-9b26-14e4a5ffd150" providerId="ADAL" clId="{A3CB7328-C445-4C30-A373-650D6F5D8AA6}" dt="2021-10-13T09:42:18.696" v="4891" actId="790"/>
          <ac:spMkLst>
            <pc:docMk/>
            <pc:sldMk cId="39658121" sldId="472"/>
            <ac:spMk id="5" creationId="{EEF02BA4-D9CC-46E2-93A0-81984F2F6FA1}"/>
          </ac:spMkLst>
        </pc:spChg>
      </pc:sldChg>
      <pc:sldChg chg="addSp delSp modSp add mod">
        <pc:chgData name="Ondřej Špetík" userId="9f031316-d7f0-4746-9b26-14e4a5ffd150" providerId="ADAL" clId="{A3CB7328-C445-4C30-A373-650D6F5D8AA6}" dt="2021-10-13T12:54:52.704" v="4929" actId="14100"/>
        <pc:sldMkLst>
          <pc:docMk/>
          <pc:sldMk cId="1027892217" sldId="473"/>
        </pc:sldMkLst>
        <pc:spChg chg="mod">
          <ac:chgData name="Ondřej Špetík" userId="9f031316-d7f0-4746-9b26-14e4a5ffd150" providerId="ADAL" clId="{A3CB7328-C445-4C30-A373-650D6F5D8AA6}" dt="2021-10-13T09:02:51.445" v="4663" actId="313"/>
          <ac:spMkLst>
            <pc:docMk/>
            <pc:sldMk cId="1027892217" sldId="473"/>
            <ac:spMk id="5" creationId="{EEF02BA4-D9CC-46E2-93A0-81984F2F6FA1}"/>
          </ac:spMkLst>
        </pc:spChg>
        <pc:spChg chg="add del">
          <ac:chgData name="Ondřej Špetík" userId="9f031316-d7f0-4746-9b26-14e4a5ffd150" providerId="ADAL" clId="{A3CB7328-C445-4C30-A373-650D6F5D8AA6}" dt="2021-10-13T09:00:39.048" v="4566" actId="22"/>
          <ac:spMkLst>
            <pc:docMk/>
            <pc:sldMk cId="1027892217" sldId="473"/>
            <ac:spMk id="7" creationId="{BA996FF2-B22A-4AC3-9CA2-214CE09CABDA}"/>
          </ac:spMkLst>
        </pc:spChg>
        <pc:picChg chg="add mod">
          <ac:chgData name="Ondřej Špetík" userId="9f031316-d7f0-4746-9b26-14e4a5ffd150" providerId="ADAL" clId="{A3CB7328-C445-4C30-A373-650D6F5D8AA6}" dt="2021-10-13T12:54:52.704" v="4929" actId="14100"/>
          <ac:picMkLst>
            <pc:docMk/>
            <pc:sldMk cId="1027892217" sldId="473"/>
            <ac:picMk id="9" creationId="{0AB43A16-69D8-4CF7-9147-3234F6F05648}"/>
          </ac:picMkLst>
        </pc:picChg>
      </pc:sldChg>
      <pc:sldChg chg="addSp modSp new mod">
        <pc:chgData name="Ondřej Špetík" userId="9f031316-d7f0-4746-9b26-14e4a5ffd150" providerId="ADAL" clId="{A3CB7328-C445-4C30-A373-650D6F5D8AA6}" dt="2021-10-13T12:55:16.913" v="4938" actId="20577"/>
        <pc:sldMkLst>
          <pc:docMk/>
          <pc:sldMk cId="843848579" sldId="474"/>
        </pc:sldMkLst>
        <pc:spChg chg="mod">
          <ac:chgData name="Ondřej Špetík" userId="9f031316-d7f0-4746-9b26-14e4a5ffd150" providerId="ADAL" clId="{A3CB7328-C445-4C30-A373-650D6F5D8AA6}" dt="2021-10-13T09:41:23.062" v="4888" actId="20577"/>
          <ac:spMkLst>
            <pc:docMk/>
            <pc:sldMk cId="843848579" sldId="474"/>
            <ac:spMk id="4" creationId="{B0937249-04C5-4898-8F1C-BB6E5988683F}"/>
          </ac:spMkLst>
        </pc:spChg>
        <pc:spChg chg="mod">
          <ac:chgData name="Ondřej Špetík" userId="9f031316-d7f0-4746-9b26-14e4a5ffd150" providerId="ADAL" clId="{A3CB7328-C445-4C30-A373-650D6F5D8AA6}" dt="2021-10-13T12:55:16.913" v="4938" actId="20577"/>
          <ac:spMkLst>
            <pc:docMk/>
            <pc:sldMk cId="843848579" sldId="474"/>
            <ac:spMk id="5" creationId="{CD317CD5-5AA4-4478-BC58-F9E98D9F6F5A}"/>
          </ac:spMkLst>
        </pc:spChg>
        <pc:graphicFrameChg chg="add mod">
          <ac:chgData name="Ondřej Špetík" userId="9f031316-d7f0-4746-9b26-14e4a5ffd150" providerId="ADAL" clId="{A3CB7328-C445-4C30-A373-650D6F5D8AA6}" dt="2021-10-13T09:41:18.232" v="4884" actId="1076"/>
          <ac:graphicFrameMkLst>
            <pc:docMk/>
            <pc:sldMk cId="843848579" sldId="474"/>
            <ac:graphicFrameMk id="6" creationId="{4D806E82-5A36-4AB4-AC32-7DF3ED48FAF4}"/>
          </ac:graphicFrameMkLst>
        </pc:graphicFrameChg>
      </pc:sldChg>
      <pc:sldChg chg="addSp delSp modSp new mod">
        <pc:chgData name="Ondřej Špetík" userId="9f031316-d7f0-4746-9b26-14e4a5ffd150" providerId="ADAL" clId="{A3CB7328-C445-4C30-A373-650D6F5D8AA6}" dt="2021-10-13T12:52:10.578" v="4927" actId="27918"/>
        <pc:sldMkLst>
          <pc:docMk/>
          <pc:sldMk cId="3286457761" sldId="475"/>
        </pc:sldMkLst>
        <pc:spChg chg="mod">
          <ac:chgData name="Ondřej Špetík" userId="9f031316-d7f0-4746-9b26-14e4a5ffd150" providerId="ADAL" clId="{A3CB7328-C445-4C30-A373-650D6F5D8AA6}" dt="2021-10-13T12:51:44.697" v="4924"/>
          <ac:spMkLst>
            <pc:docMk/>
            <pc:sldMk cId="3286457761" sldId="475"/>
            <ac:spMk id="4" creationId="{BBF296E9-4C47-4723-B76B-CB71AE1A5035}"/>
          </ac:spMkLst>
        </pc:spChg>
        <pc:spChg chg="del">
          <ac:chgData name="Ondřej Špetík" userId="9f031316-d7f0-4746-9b26-14e4a5ffd150" providerId="ADAL" clId="{A3CB7328-C445-4C30-A373-650D6F5D8AA6}" dt="2021-10-13T12:51:48.547" v="4926"/>
          <ac:spMkLst>
            <pc:docMk/>
            <pc:sldMk cId="3286457761" sldId="475"/>
            <ac:spMk id="5" creationId="{6A226409-65FD-411A-9758-48CC930CC8F0}"/>
          </ac:spMkLst>
        </pc:spChg>
        <pc:graphicFrameChg chg="add mod">
          <ac:chgData name="Ondřej Špetík" userId="9f031316-d7f0-4746-9b26-14e4a5ffd150" providerId="ADAL" clId="{A3CB7328-C445-4C30-A373-650D6F5D8AA6}" dt="2021-10-13T12:51:48.547" v="4926"/>
          <ac:graphicFrameMkLst>
            <pc:docMk/>
            <pc:sldMk cId="3286457761" sldId="475"/>
            <ac:graphicFrameMk id="6" creationId="{27685731-567E-411E-93A7-9633A826FAE6}"/>
          </ac:graphicFrameMkLst>
        </pc:graphicFrameChg>
      </pc:sldChg>
      <pc:sldChg chg="addSp delSp modSp new mod">
        <pc:chgData name="Ondřej Špetík" userId="9f031316-d7f0-4746-9b26-14e4a5ffd150" providerId="ADAL" clId="{A3CB7328-C445-4C30-A373-650D6F5D8AA6}" dt="2021-10-13T13:03:41.117" v="4947"/>
        <pc:sldMkLst>
          <pc:docMk/>
          <pc:sldMk cId="3915766558" sldId="476"/>
        </pc:sldMkLst>
        <pc:spChg chg="mod">
          <ac:chgData name="Ondřej Špetík" userId="9f031316-d7f0-4746-9b26-14e4a5ffd150" providerId="ADAL" clId="{A3CB7328-C445-4C30-A373-650D6F5D8AA6}" dt="2021-10-13T13:03:41.117" v="4947"/>
          <ac:spMkLst>
            <pc:docMk/>
            <pc:sldMk cId="3915766558" sldId="476"/>
            <ac:spMk id="4" creationId="{F735FB7B-715C-417B-942A-AA1D723E9BCA}"/>
          </ac:spMkLst>
        </pc:spChg>
        <pc:spChg chg="del">
          <ac:chgData name="Ondřej Špetík" userId="9f031316-d7f0-4746-9b26-14e4a5ffd150" providerId="ADAL" clId="{A3CB7328-C445-4C30-A373-650D6F5D8AA6}" dt="2021-10-13T13:03:14.056" v="4940"/>
          <ac:spMkLst>
            <pc:docMk/>
            <pc:sldMk cId="3915766558" sldId="476"/>
            <ac:spMk id="5" creationId="{DF5BEBAF-85BA-4D37-9D58-603B27A6C2BF}"/>
          </ac:spMkLst>
        </pc:spChg>
        <pc:picChg chg="add mod modCrop">
          <ac:chgData name="Ondřej Špetík" userId="9f031316-d7f0-4746-9b26-14e4a5ffd150" providerId="ADAL" clId="{A3CB7328-C445-4C30-A373-650D6F5D8AA6}" dt="2021-10-13T13:03:35.763" v="4946" actId="1076"/>
          <ac:picMkLst>
            <pc:docMk/>
            <pc:sldMk cId="3915766558" sldId="476"/>
            <ac:picMk id="7" creationId="{FA07F0F7-F033-498A-AE96-38A9FCC0E101}"/>
          </ac:picMkLst>
        </pc:picChg>
      </pc:sldChg>
      <pc:sldMasterChg chg="delSldLayout">
        <pc:chgData name="Ondřej Špetík" userId="9f031316-d7f0-4746-9b26-14e4a5ffd150" providerId="ADAL" clId="{A3CB7328-C445-4C30-A373-650D6F5D8AA6}" dt="2021-10-11T12:13:13.008" v="168" actId="47"/>
        <pc:sldMasterMkLst>
          <pc:docMk/>
          <pc:sldMasterMk cId="0" sldId="2147483657"/>
        </pc:sldMasterMkLst>
        <pc:sldLayoutChg chg="del">
          <pc:chgData name="Ondřej Špetík" userId="9f031316-d7f0-4746-9b26-14e4a5ffd150" providerId="ADAL" clId="{A3CB7328-C445-4C30-A373-650D6F5D8AA6}" dt="2021-10-11T12:13:13.008" v="168" actId="47"/>
          <pc:sldLayoutMkLst>
            <pc:docMk/>
            <pc:sldMasterMk cId="0" sldId="2147483657"/>
            <pc:sldLayoutMk cId="1395184292" sldId="2147483695"/>
          </pc:sldLayoutMkLst>
        </pc:sldLayoutChg>
      </pc:sldMasterChg>
    </pc:docChg>
  </pc:docChgLst>
  <pc:docChgLst>
    <pc:chgData name="Ondřej Špetík" userId="9f031316-d7f0-4746-9b26-14e4a5ffd150" providerId="ADAL" clId="{00EED6B1-27FD-4CF7-8CC1-BA2EC97E3E08}"/>
    <pc:docChg chg="undo redo custSel addSld delSld modSld sldOrd">
      <pc:chgData name="Ondřej Špetík" userId="9f031316-d7f0-4746-9b26-14e4a5ffd150" providerId="ADAL" clId="{00EED6B1-27FD-4CF7-8CC1-BA2EC97E3E08}" dt="2020-10-07T07:25:00.292" v="557" actId="47"/>
      <pc:docMkLst>
        <pc:docMk/>
      </pc:docMkLst>
      <pc:sldChg chg="addSp delSp modSp mod">
        <pc:chgData name="Ondřej Špetík" userId="9f031316-d7f0-4746-9b26-14e4a5ffd150" providerId="ADAL" clId="{00EED6B1-27FD-4CF7-8CC1-BA2EC97E3E08}" dt="2020-10-05T08:39:39.675" v="527" actId="790"/>
        <pc:sldMkLst>
          <pc:docMk/>
          <pc:sldMk cId="496339444" sldId="256"/>
        </pc:sldMkLst>
        <pc:spChg chg="mod">
          <ac:chgData name="Ondřej Špetík" userId="9f031316-d7f0-4746-9b26-14e4a5ffd150" providerId="ADAL" clId="{00EED6B1-27FD-4CF7-8CC1-BA2EC97E3E08}" dt="2020-10-05T08:39:39.675" v="527" actId="790"/>
          <ac:spMkLst>
            <pc:docMk/>
            <pc:sldMk cId="496339444" sldId="256"/>
            <ac:spMk id="2" creationId="{967E53E2-40C5-4557-B73C-452414400C9C}"/>
          </ac:spMkLst>
        </pc:spChg>
        <pc:spChg chg="mod">
          <ac:chgData name="Ondřej Špetík" userId="9f031316-d7f0-4746-9b26-14e4a5ffd150" providerId="ADAL" clId="{00EED6B1-27FD-4CF7-8CC1-BA2EC97E3E08}" dt="2020-10-05T07:39:57.512" v="0"/>
          <ac:spMkLst>
            <pc:docMk/>
            <pc:sldMk cId="496339444" sldId="256"/>
            <ac:spMk id="4" creationId="{6DC9F4E0-05AA-4653-896F-8F60FAC6A1F0}"/>
          </ac:spMkLst>
        </pc:spChg>
        <pc:spChg chg="mod">
          <ac:chgData name="Ondřej Špetík" userId="9f031316-d7f0-4746-9b26-14e4a5ffd150" providerId="ADAL" clId="{00EED6B1-27FD-4CF7-8CC1-BA2EC97E3E08}" dt="2020-10-05T07:40:01.802" v="1"/>
          <ac:spMkLst>
            <pc:docMk/>
            <pc:sldMk cId="496339444" sldId="256"/>
            <ac:spMk id="5" creationId="{260DAADA-3AAC-440E-8619-C235AF5867DC}"/>
          </ac:spMkLst>
        </pc:spChg>
        <pc:spChg chg="add del mod">
          <ac:chgData name="Ondřej Špetík" userId="9f031316-d7f0-4746-9b26-14e4a5ffd150" providerId="ADAL" clId="{00EED6B1-27FD-4CF7-8CC1-BA2EC97E3E08}" dt="2020-10-05T07:42:22.482" v="56" actId="478"/>
          <ac:spMkLst>
            <pc:docMk/>
            <pc:sldMk cId="496339444" sldId="256"/>
            <ac:spMk id="6" creationId="{9FDE4C53-16CA-4BE8-8501-09B904142D62}"/>
          </ac:spMkLst>
        </pc:spChg>
      </pc:sldChg>
      <pc:sldChg chg="modSp new mod ord">
        <pc:chgData name="Ondřej Špetík" userId="9f031316-d7f0-4746-9b26-14e4a5ffd150" providerId="ADAL" clId="{00EED6B1-27FD-4CF7-8CC1-BA2EC97E3E08}" dt="2020-10-05T09:43:36.313" v="539"/>
        <pc:sldMkLst>
          <pc:docMk/>
          <pc:sldMk cId="4119951041" sldId="257"/>
        </pc:sldMkLst>
        <pc:spChg chg="mod">
          <ac:chgData name="Ondřej Špetík" userId="9f031316-d7f0-4746-9b26-14e4a5ffd150" providerId="ADAL" clId="{00EED6B1-27FD-4CF7-8CC1-BA2EC97E3E08}" dt="2020-10-05T07:44:07.386" v="75"/>
          <ac:spMkLst>
            <pc:docMk/>
            <pc:sldMk cId="4119951041" sldId="257"/>
            <ac:spMk id="2" creationId="{A893AAEC-9B59-46BB-A264-D913377C3E13}"/>
          </ac:spMkLst>
        </pc:spChg>
        <pc:spChg chg="mod">
          <ac:chgData name="Ondřej Špetík" userId="9f031316-d7f0-4746-9b26-14e4a5ffd150" providerId="ADAL" clId="{00EED6B1-27FD-4CF7-8CC1-BA2EC97E3E08}" dt="2020-10-05T07:40:16.954" v="3"/>
          <ac:spMkLst>
            <pc:docMk/>
            <pc:sldMk cId="4119951041" sldId="257"/>
            <ac:spMk id="4" creationId="{CD1D2734-F4F7-4C66-B8DC-589978997E7D}"/>
          </ac:spMkLst>
        </pc:spChg>
        <pc:spChg chg="mod">
          <ac:chgData name="Ondřej Špetík" userId="9f031316-d7f0-4746-9b26-14e4a5ffd150" providerId="ADAL" clId="{00EED6B1-27FD-4CF7-8CC1-BA2EC97E3E08}" dt="2020-10-05T07:44:33.590" v="83" actId="20577"/>
          <ac:spMkLst>
            <pc:docMk/>
            <pc:sldMk cId="4119951041" sldId="257"/>
            <ac:spMk id="5" creationId="{62AF6DBC-10BB-430A-9E6D-11F42A1936E7}"/>
          </ac:spMkLst>
        </pc:spChg>
      </pc:sldChg>
      <pc:sldChg chg="modSp new mod">
        <pc:chgData name="Ondřej Špetík" userId="9f031316-d7f0-4746-9b26-14e4a5ffd150" providerId="ADAL" clId="{00EED6B1-27FD-4CF7-8CC1-BA2EC97E3E08}" dt="2020-10-05T07:45:30.567" v="94" actId="20577"/>
        <pc:sldMkLst>
          <pc:docMk/>
          <pc:sldMk cId="1482429749" sldId="258"/>
        </pc:sldMkLst>
        <pc:spChg chg="mod">
          <ac:chgData name="Ondřej Špetík" userId="9f031316-d7f0-4746-9b26-14e4a5ffd150" providerId="ADAL" clId="{00EED6B1-27FD-4CF7-8CC1-BA2EC97E3E08}" dt="2020-10-05T07:45:19.793" v="92"/>
          <ac:spMkLst>
            <pc:docMk/>
            <pc:sldMk cId="1482429749" sldId="258"/>
            <ac:spMk id="2" creationId="{19B4FC5A-CCA7-4AD7-91CE-8BF428583772}"/>
          </ac:spMkLst>
        </pc:spChg>
        <pc:spChg chg="mod">
          <ac:chgData name="Ondřej Špetík" userId="9f031316-d7f0-4746-9b26-14e4a5ffd150" providerId="ADAL" clId="{00EED6B1-27FD-4CF7-8CC1-BA2EC97E3E08}" dt="2020-10-05T07:44:47.400" v="85"/>
          <ac:spMkLst>
            <pc:docMk/>
            <pc:sldMk cId="1482429749" sldId="258"/>
            <ac:spMk id="4" creationId="{BB379E63-03D2-4DE9-8B0D-9D220A2C9116}"/>
          </ac:spMkLst>
        </pc:spChg>
        <pc:spChg chg="mod">
          <ac:chgData name="Ondřej Špetík" userId="9f031316-d7f0-4746-9b26-14e4a5ffd150" providerId="ADAL" clId="{00EED6B1-27FD-4CF7-8CC1-BA2EC97E3E08}" dt="2020-10-05T07:45:30.567" v="94" actId="20577"/>
          <ac:spMkLst>
            <pc:docMk/>
            <pc:sldMk cId="1482429749" sldId="258"/>
            <ac:spMk id="5" creationId="{A0B85264-31B3-437E-86FC-B858954BB253}"/>
          </ac:spMkLst>
        </pc:spChg>
      </pc:sldChg>
      <pc:sldChg chg="addSp delSp modSp new mod">
        <pc:chgData name="Ondřej Špetík" userId="9f031316-d7f0-4746-9b26-14e4a5ffd150" providerId="ADAL" clId="{00EED6B1-27FD-4CF7-8CC1-BA2EC97E3E08}" dt="2020-10-05T07:54:00.545" v="177" actId="20577"/>
        <pc:sldMkLst>
          <pc:docMk/>
          <pc:sldMk cId="3632481602" sldId="259"/>
        </pc:sldMkLst>
        <pc:spChg chg="mod">
          <ac:chgData name="Ondřej Špetík" userId="9f031316-d7f0-4746-9b26-14e4a5ffd150" providerId="ADAL" clId="{00EED6B1-27FD-4CF7-8CC1-BA2EC97E3E08}" dt="2020-10-05T07:54:00.545" v="177" actId="20577"/>
          <ac:spMkLst>
            <pc:docMk/>
            <pc:sldMk cId="3632481602" sldId="259"/>
            <ac:spMk id="2" creationId="{025304EB-1164-44DB-83F7-A170125ACC5E}"/>
          </ac:spMkLst>
        </pc:spChg>
        <pc:spChg chg="mod">
          <ac:chgData name="Ondřej Špetík" userId="9f031316-d7f0-4746-9b26-14e4a5ffd150" providerId="ADAL" clId="{00EED6B1-27FD-4CF7-8CC1-BA2EC97E3E08}" dt="2020-10-05T07:49:10.418" v="110" actId="790"/>
          <ac:spMkLst>
            <pc:docMk/>
            <pc:sldMk cId="3632481602" sldId="259"/>
            <ac:spMk id="4" creationId="{DBF09B6A-1322-436C-B59C-AD010360A5D2}"/>
          </ac:spMkLst>
        </pc:spChg>
        <pc:spChg chg="del">
          <ac:chgData name="Ondřej Špetík" userId="9f031316-d7f0-4746-9b26-14e4a5ffd150" providerId="ADAL" clId="{00EED6B1-27FD-4CF7-8CC1-BA2EC97E3E08}" dt="2020-10-05T07:46:20.973" v="96"/>
          <ac:spMkLst>
            <pc:docMk/>
            <pc:sldMk cId="3632481602" sldId="259"/>
            <ac:spMk id="5" creationId="{A944C3E0-56A0-4B83-AE48-03B93E185A53}"/>
          </ac:spMkLst>
        </pc:spChg>
        <pc:spChg chg="add mod">
          <ac:chgData name="Ondřej Špetík" userId="9f031316-d7f0-4746-9b26-14e4a5ffd150" providerId="ADAL" clId="{00EED6B1-27FD-4CF7-8CC1-BA2EC97E3E08}" dt="2020-10-05T07:50:32.543" v="121" actId="20577"/>
          <ac:spMkLst>
            <pc:docMk/>
            <pc:sldMk cId="3632481602" sldId="259"/>
            <ac:spMk id="7" creationId="{BA9D799C-CED0-4525-A489-43DAC771E85F}"/>
          </ac:spMkLst>
        </pc:spChg>
        <pc:picChg chg="add mod">
          <ac:chgData name="Ondřej Špetík" userId="9f031316-d7f0-4746-9b26-14e4a5ffd150" providerId="ADAL" clId="{00EED6B1-27FD-4CF7-8CC1-BA2EC97E3E08}" dt="2020-10-05T07:46:33.529" v="100" actId="1076"/>
          <ac:picMkLst>
            <pc:docMk/>
            <pc:sldMk cId="3632481602" sldId="259"/>
            <ac:picMk id="6" creationId="{DF05AABE-07D3-4DF9-9B73-61EFC0E97093}"/>
          </ac:picMkLst>
        </pc:picChg>
      </pc:sldChg>
      <pc:sldChg chg="modSp new mod">
        <pc:chgData name="Ondřej Špetík" userId="9f031316-d7f0-4746-9b26-14e4a5ffd150" providerId="ADAL" clId="{00EED6B1-27FD-4CF7-8CC1-BA2EC97E3E08}" dt="2020-10-05T07:54:26.202" v="181" actId="790"/>
        <pc:sldMkLst>
          <pc:docMk/>
          <pc:sldMk cId="2221788161" sldId="260"/>
        </pc:sldMkLst>
        <pc:spChg chg="mod">
          <ac:chgData name="Ondřej Špetík" userId="9f031316-d7f0-4746-9b26-14e4a5ffd150" providerId="ADAL" clId="{00EED6B1-27FD-4CF7-8CC1-BA2EC97E3E08}" dt="2020-10-05T07:54:05.528" v="178"/>
          <ac:spMkLst>
            <pc:docMk/>
            <pc:sldMk cId="2221788161" sldId="260"/>
            <ac:spMk id="2" creationId="{4B908931-C065-4365-B5E9-7D7EFB41B176}"/>
          </ac:spMkLst>
        </pc:spChg>
        <pc:spChg chg="mod">
          <ac:chgData name="Ondřej Špetík" userId="9f031316-d7f0-4746-9b26-14e4a5ffd150" providerId="ADAL" clId="{00EED6B1-27FD-4CF7-8CC1-BA2EC97E3E08}" dt="2020-10-05T07:51:11.248" v="123"/>
          <ac:spMkLst>
            <pc:docMk/>
            <pc:sldMk cId="2221788161" sldId="260"/>
            <ac:spMk id="4" creationId="{F4396B1B-FE45-4D20-9DC1-39AA89D4CAFA}"/>
          </ac:spMkLst>
        </pc:spChg>
        <pc:spChg chg="mod">
          <ac:chgData name="Ondřej Špetík" userId="9f031316-d7f0-4746-9b26-14e4a5ffd150" providerId="ADAL" clId="{00EED6B1-27FD-4CF7-8CC1-BA2EC97E3E08}" dt="2020-10-05T07:54:26.202" v="181" actId="790"/>
          <ac:spMkLst>
            <pc:docMk/>
            <pc:sldMk cId="2221788161" sldId="260"/>
            <ac:spMk id="5" creationId="{31752DC1-70C5-4CFF-98B8-9C8A9A5574FC}"/>
          </ac:spMkLst>
        </pc:spChg>
      </pc:sldChg>
      <pc:sldChg chg="modSp new mod">
        <pc:chgData name="Ondřej Špetík" userId="9f031316-d7f0-4746-9b26-14e4a5ffd150" providerId="ADAL" clId="{00EED6B1-27FD-4CF7-8CC1-BA2EC97E3E08}" dt="2020-10-05T08:40:02.744" v="530" actId="2"/>
        <pc:sldMkLst>
          <pc:docMk/>
          <pc:sldMk cId="630589927" sldId="261"/>
        </pc:sldMkLst>
        <pc:spChg chg="mod">
          <ac:chgData name="Ondřej Špetík" userId="9f031316-d7f0-4746-9b26-14e4a5ffd150" providerId="ADAL" clId="{00EED6B1-27FD-4CF7-8CC1-BA2EC97E3E08}" dt="2020-10-05T07:57:50.902" v="205"/>
          <ac:spMkLst>
            <pc:docMk/>
            <pc:sldMk cId="630589927" sldId="261"/>
            <ac:spMk id="2" creationId="{E36B85A8-FAF8-45DF-962D-E64D41CB9F41}"/>
          </ac:spMkLst>
        </pc:spChg>
        <pc:spChg chg="mod">
          <ac:chgData name="Ondřej Špetík" userId="9f031316-d7f0-4746-9b26-14e4a5ffd150" providerId="ADAL" clId="{00EED6B1-27FD-4CF7-8CC1-BA2EC97E3E08}" dt="2020-10-05T07:57:05.884" v="186" actId="20577"/>
          <ac:spMkLst>
            <pc:docMk/>
            <pc:sldMk cId="630589927" sldId="261"/>
            <ac:spMk id="4" creationId="{83B5E4FD-DBBC-4A44-9011-046F46BE9E54}"/>
          </ac:spMkLst>
        </pc:spChg>
        <pc:spChg chg="mod">
          <ac:chgData name="Ondřej Špetík" userId="9f031316-d7f0-4746-9b26-14e4a5ffd150" providerId="ADAL" clId="{00EED6B1-27FD-4CF7-8CC1-BA2EC97E3E08}" dt="2020-10-05T08:40:02.744" v="530" actId="2"/>
          <ac:spMkLst>
            <pc:docMk/>
            <pc:sldMk cId="630589927" sldId="261"/>
            <ac:spMk id="5" creationId="{FA06C428-3BF0-42DF-B967-CA24E5C2C648}"/>
          </ac:spMkLst>
        </pc:spChg>
      </pc:sldChg>
      <pc:sldChg chg="modSp new mod addCm delCm">
        <pc:chgData name="Ondřej Špetík" userId="9f031316-d7f0-4746-9b26-14e4a5ffd150" providerId="ADAL" clId="{00EED6B1-27FD-4CF7-8CC1-BA2EC97E3E08}" dt="2020-10-05T08:07:17.767" v="253"/>
        <pc:sldMkLst>
          <pc:docMk/>
          <pc:sldMk cId="1866064342" sldId="262"/>
        </pc:sldMkLst>
        <pc:spChg chg="mod">
          <ac:chgData name="Ondřej Špetík" userId="9f031316-d7f0-4746-9b26-14e4a5ffd150" providerId="ADAL" clId="{00EED6B1-27FD-4CF7-8CC1-BA2EC97E3E08}" dt="2020-10-05T07:58:17.437" v="209"/>
          <ac:spMkLst>
            <pc:docMk/>
            <pc:sldMk cId="1866064342" sldId="262"/>
            <ac:spMk id="2" creationId="{8FCD8EB8-9A01-40D1-A49B-4BE3A605C3D3}"/>
          </ac:spMkLst>
        </pc:spChg>
        <pc:spChg chg="mod">
          <ac:chgData name="Ondřej Špetík" userId="9f031316-d7f0-4746-9b26-14e4a5ffd150" providerId="ADAL" clId="{00EED6B1-27FD-4CF7-8CC1-BA2EC97E3E08}" dt="2020-10-05T08:07:17.767" v="253"/>
          <ac:spMkLst>
            <pc:docMk/>
            <pc:sldMk cId="1866064342" sldId="262"/>
            <ac:spMk id="4" creationId="{BE35B0E4-BAF2-42A6-A4D6-3E5A481D5899}"/>
          </ac:spMkLst>
        </pc:spChg>
        <pc:spChg chg="mod">
          <ac:chgData name="Ondřej Špetík" userId="9f031316-d7f0-4746-9b26-14e4a5ffd150" providerId="ADAL" clId="{00EED6B1-27FD-4CF7-8CC1-BA2EC97E3E08}" dt="2020-10-05T07:59:53.718" v="250" actId="20577"/>
          <ac:spMkLst>
            <pc:docMk/>
            <pc:sldMk cId="1866064342" sldId="262"/>
            <ac:spMk id="5" creationId="{3DA70AE1-DCD5-49C5-AC44-194713B4D0C4}"/>
          </ac:spMkLst>
        </pc:spChg>
      </pc:sldChg>
      <pc:sldChg chg="modSp add mod">
        <pc:chgData name="Ondřej Špetík" userId="9f031316-d7f0-4746-9b26-14e4a5ffd150" providerId="ADAL" clId="{00EED6B1-27FD-4CF7-8CC1-BA2EC97E3E08}" dt="2020-10-05T08:16:14.299" v="349" actId="123"/>
        <pc:sldMkLst>
          <pc:docMk/>
          <pc:sldMk cId="942571642" sldId="263"/>
        </pc:sldMkLst>
        <pc:spChg chg="mod">
          <ac:chgData name="Ondřej Špetík" userId="9f031316-d7f0-4746-9b26-14e4a5ffd150" providerId="ADAL" clId="{00EED6B1-27FD-4CF7-8CC1-BA2EC97E3E08}" dt="2020-10-05T08:15:54.356" v="347"/>
          <ac:spMkLst>
            <pc:docMk/>
            <pc:sldMk cId="942571642" sldId="263"/>
            <ac:spMk id="4" creationId="{BE35B0E4-BAF2-42A6-A4D6-3E5A481D5899}"/>
          </ac:spMkLst>
        </pc:spChg>
        <pc:spChg chg="mod">
          <ac:chgData name="Ondřej Špetík" userId="9f031316-d7f0-4746-9b26-14e4a5ffd150" providerId="ADAL" clId="{00EED6B1-27FD-4CF7-8CC1-BA2EC97E3E08}" dt="2020-10-05T08:16:14.299" v="349" actId="123"/>
          <ac:spMkLst>
            <pc:docMk/>
            <pc:sldMk cId="942571642" sldId="263"/>
            <ac:spMk id="5" creationId="{3DA70AE1-DCD5-49C5-AC44-194713B4D0C4}"/>
          </ac:spMkLst>
        </pc:spChg>
      </pc:sldChg>
      <pc:sldChg chg="modSp add mod">
        <pc:chgData name="Ondřej Špetík" userId="9f031316-d7f0-4746-9b26-14e4a5ffd150" providerId="ADAL" clId="{00EED6B1-27FD-4CF7-8CC1-BA2EC97E3E08}" dt="2020-10-05T08:07:59.566" v="268" actId="27636"/>
        <pc:sldMkLst>
          <pc:docMk/>
          <pc:sldMk cId="1258815880" sldId="264"/>
        </pc:sldMkLst>
        <pc:spChg chg="mod">
          <ac:chgData name="Ondřej Špetík" userId="9f031316-d7f0-4746-9b26-14e4a5ffd150" providerId="ADAL" clId="{00EED6B1-27FD-4CF7-8CC1-BA2EC97E3E08}" dt="2020-10-05T08:07:31.409" v="255"/>
          <ac:spMkLst>
            <pc:docMk/>
            <pc:sldMk cId="1258815880" sldId="264"/>
            <ac:spMk id="4" creationId="{BE35B0E4-BAF2-42A6-A4D6-3E5A481D5899}"/>
          </ac:spMkLst>
        </pc:spChg>
        <pc:spChg chg="mod">
          <ac:chgData name="Ondřej Špetík" userId="9f031316-d7f0-4746-9b26-14e4a5ffd150" providerId="ADAL" clId="{00EED6B1-27FD-4CF7-8CC1-BA2EC97E3E08}" dt="2020-10-05T08:07:59.566" v="268" actId="27636"/>
          <ac:spMkLst>
            <pc:docMk/>
            <pc:sldMk cId="1258815880" sldId="264"/>
            <ac:spMk id="5" creationId="{3DA70AE1-DCD5-49C5-AC44-194713B4D0C4}"/>
          </ac:spMkLst>
        </pc:spChg>
      </pc:sldChg>
      <pc:sldChg chg="addSp delSp modSp add mod">
        <pc:chgData name="Ondřej Špetík" userId="9f031316-d7f0-4746-9b26-14e4a5ffd150" providerId="ADAL" clId="{00EED6B1-27FD-4CF7-8CC1-BA2EC97E3E08}" dt="2020-10-05T08:08:50.183" v="272" actId="14100"/>
        <pc:sldMkLst>
          <pc:docMk/>
          <pc:sldMk cId="861540341" sldId="265"/>
        </pc:sldMkLst>
        <pc:spChg chg="mod">
          <ac:chgData name="Ondřej Špetík" userId="9f031316-d7f0-4746-9b26-14e4a5ffd150" providerId="ADAL" clId="{00EED6B1-27FD-4CF7-8CC1-BA2EC97E3E08}" dt="2020-10-05T08:08:32.202" v="270"/>
          <ac:spMkLst>
            <pc:docMk/>
            <pc:sldMk cId="861540341" sldId="265"/>
            <ac:spMk id="4" creationId="{BE35B0E4-BAF2-42A6-A4D6-3E5A481D5899}"/>
          </ac:spMkLst>
        </pc:spChg>
        <pc:spChg chg="del">
          <ac:chgData name="Ondřej Špetík" userId="9f031316-d7f0-4746-9b26-14e4a5ffd150" providerId="ADAL" clId="{00EED6B1-27FD-4CF7-8CC1-BA2EC97E3E08}" dt="2020-10-05T08:08:44.212" v="271"/>
          <ac:spMkLst>
            <pc:docMk/>
            <pc:sldMk cId="861540341" sldId="265"/>
            <ac:spMk id="5" creationId="{3DA70AE1-DCD5-49C5-AC44-194713B4D0C4}"/>
          </ac:spMkLst>
        </pc:spChg>
        <pc:picChg chg="add mod">
          <ac:chgData name="Ondřej Špetík" userId="9f031316-d7f0-4746-9b26-14e4a5ffd150" providerId="ADAL" clId="{00EED6B1-27FD-4CF7-8CC1-BA2EC97E3E08}" dt="2020-10-05T08:08:50.183" v="272" actId="14100"/>
          <ac:picMkLst>
            <pc:docMk/>
            <pc:sldMk cId="861540341" sldId="265"/>
            <ac:picMk id="6" creationId="{D309275C-4EDF-474D-BD07-0302AF606743}"/>
          </ac:picMkLst>
        </pc:picChg>
      </pc:sldChg>
      <pc:sldChg chg="modSp add mod">
        <pc:chgData name="Ondřej Špetík" userId="9f031316-d7f0-4746-9b26-14e4a5ffd150" providerId="ADAL" clId="{00EED6B1-27FD-4CF7-8CC1-BA2EC97E3E08}" dt="2020-10-05T08:09:41.508" v="279" actId="114"/>
        <pc:sldMkLst>
          <pc:docMk/>
          <pc:sldMk cId="3803614962" sldId="266"/>
        </pc:sldMkLst>
        <pc:spChg chg="mod">
          <ac:chgData name="Ondřej Špetík" userId="9f031316-d7f0-4746-9b26-14e4a5ffd150" providerId="ADAL" clId="{00EED6B1-27FD-4CF7-8CC1-BA2EC97E3E08}" dt="2020-10-05T08:09:14.927" v="275"/>
          <ac:spMkLst>
            <pc:docMk/>
            <pc:sldMk cId="3803614962" sldId="266"/>
            <ac:spMk id="4" creationId="{BE35B0E4-BAF2-42A6-A4D6-3E5A481D5899}"/>
          </ac:spMkLst>
        </pc:spChg>
        <pc:spChg chg="mod">
          <ac:chgData name="Ondřej Špetík" userId="9f031316-d7f0-4746-9b26-14e4a5ffd150" providerId="ADAL" clId="{00EED6B1-27FD-4CF7-8CC1-BA2EC97E3E08}" dt="2020-10-05T08:09:41.508" v="279" actId="114"/>
          <ac:spMkLst>
            <pc:docMk/>
            <pc:sldMk cId="3803614962" sldId="266"/>
            <ac:spMk id="5" creationId="{3DA70AE1-DCD5-49C5-AC44-194713B4D0C4}"/>
          </ac:spMkLst>
        </pc:spChg>
      </pc:sldChg>
      <pc:sldChg chg="modSp add mod">
        <pc:chgData name="Ondřej Špetík" userId="9f031316-d7f0-4746-9b26-14e4a5ffd150" providerId="ADAL" clId="{00EED6B1-27FD-4CF7-8CC1-BA2EC97E3E08}" dt="2020-10-05T08:40:04.723" v="531" actId="2"/>
        <pc:sldMkLst>
          <pc:docMk/>
          <pc:sldMk cId="3218601235" sldId="267"/>
        </pc:sldMkLst>
        <pc:spChg chg="mod">
          <ac:chgData name="Ondřej Špetík" userId="9f031316-d7f0-4746-9b26-14e4a5ffd150" providerId="ADAL" clId="{00EED6B1-27FD-4CF7-8CC1-BA2EC97E3E08}" dt="2020-10-05T08:12:07.932" v="299"/>
          <ac:spMkLst>
            <pc:docMk/>
            <pc:sldMk cId="3218601235" sldId="267"/>
            <ac:spMk id="4" creationId="{BE35B0E4-BAF2-42A6-A4D6-3E5A481D5899}"/>
          </ac:spMkLst>
        </pc:spChg>
        <pc:spChg chg="mod">
          <ac:chgData name="Ondřej Špetík" userId="9f031316-d7f0-4746-9b26-14e4a5ffd150" providerId="ADAL" clId="{00EED6B1-27FD-4CF7-8CC1-BA2EC97E3E08}" dt="2020-10-05T08:40:04.723" v="531" actId="2"/>
          <ac:spMkLst>
            <pc:docMk/>
            <pc:sldMk cId="3218601235" sldId="267"/>
            <ac:spMk id="5" creationId="{3DA70AE1-DCD5-49C5-AC44-194713B4D0C4}"/>
          </ac:spMkLst>
        </pc:spChg>
      </pc:sldChg>
      <pc:sldChg chg="modSp add mod">
        <pc:chgData name="Ondřej Špetík" userId="9f031316-d7f0-4746-9b26-14e4a5ffd150" providerId="ADAL" clId="{00EED6B1-27FD-4CF7-8CC1-BA2EC97E3E08}" dt="2020-10-05T08:10:57.310" v="296" actId="27636"/>
        <pc:sldMkLst>
          <pc:docMk/>
          <pc:sldMk cId="719227168" sldId="268"/>
        </pc:sldMkLst>
        <pc:spChg chg="mod">
          <ac:chgData name="Ondřej Špetík" userId="9f031316-d7f0-4746-9b26-14e4a5ffd150" providerId="ADAL" clId="{00EED6B1-27FD-4CF7-8CC1-BA2EC97E3E08}" dt="2020-10-05T08:10:14.857" v="280"/>
          <ac:spMkLst>
            <pc:docMk/>
            <pc:sldMk cId="719227168" sldId="268"/>
            <ac:spMk id="4" creationId="{BE35B0E4-BAF2-42A6-A4D6-3E5A481D5899}"/>
          </ac:spMkLst>
        </pc:spChg>
        <pc:spChg chg="mod">
          <ac:chgData name="Ondřej Špetík" userId="9f031316-d7f0-4746-9b26-14e4a5ffd150" providerId="ADAL" clId="{00EED6B1-27FD-4CF7-8CC1-BA2EC97E3E08}" dt="2020-10-05T08:10:57.310" v="296" actId="27636"/>
          <ac:spMkLst>
            <pc:docMk/>
            <pc:sldMk cId="719227168" sldId="268"/>
            <ac:spMk id="5" creationId="{3DA70AE1-DCD5-49C5-AC44-194713B4D0C4}"/>
          </ac:spMkLst>
        </pc:spChg>
      </pc:sldChg>
      <pc:sldChg chg="addSp delSp modSp add mod">
        <pc:chgData name="Ondřej Špetík" userId="9f031316-d7f0-4746-9b26-14e4a5ffd150" providerId="ADAL" clId="{00EED6B1-27FD-4CF7-8CC1-BA2EC97E3E08}" dt="2020-10-05T08:15:50.605" v="346" actId="20577"/>
        <pc:sldMkLst>
          <pc:docMk/>
          <pc:sldMk cId="1825180017" sldId="269"/>
        </pc:sldMkLst>
        <pc:spChg chg="mod">
          <ac:chgData name="Ondřej Špetík" userId="9f031316-d7f0-4746-9b26-14e4a5ffd150" providerId="ADAL" clId="{00EED6B1-27FD-4CF7-8CC1-BA2EC97E3E08}" dt="2020-10-05T08:15:50.605" v="346" actId="20577"/>
          <ac:spMkLst>
            <pc:docMk/>
            <pc:sldMk cId="1825180017" sldId="269"/>
            <ac:spMk id="4" creationId="{BE35B0E4-BAF2-42A6-A4D6-3E5A481D5899}"/>
          </ac:spMkLst>
        </pc:spChg>
        <pc:spChg chg="del mod">
          <ac:chgData name="Ondřej Špetík" userId="9f031316-d7f0-4746-9b26-14e4a5ffd150" providerId="ADAL" clId="{00EED6B1-27FD-4CF7-8CC1-BA2EC97E3E08}" dt="2020-10-05T08:15:19.606" v="340"/>
          <ac:spMkLst>
            <pc:docMk/>
            <pc:sldMk cId="1825180017" sldId="269"/>
            <ac:spMk id="5" creationId="{3DA70AE1-DCD5-49C5-AC44-194713B4D0C4}"/>
          </ac:spMkLst>
        </pc:spChg>
        <pc:picChg chg="add mod">
          <ac:chgData name="Ondřej Špetík" userId="9f031316-d7f0-4746-9b26-14e4a5ffd150" providerId="ADAL" clId="{00EED6B1-27FD-4CF7-8CC1-BA2EC97E3E08}" dt="2020-10-05T08:15:21.131" v="341" actId="1076"/>
          <ac:picMkLst>
            <pc:docMk/>
            <pc:sldMk cId="1825180017" sldId="269"/>
            <ac:picMk id="6" creationId="{C7FAEB2E-15DA-4369-A9E8-B98571D625E7}"/>
          </ac:picMkLst>
        </pc:picChg>
      </pc:sldChg>
      <pc:sldChg chg="addSp delSp modSp add mod ord">
        <pc:chgData name="Ondřej Špetík" userId="9f031316-d7f0-4746-9b26-14e4a5ffd150" providerId="ADAL" clId="{00EED6B1-27FD-4CF7-8CC1-BA2EC97E3E08}" dt="2020-10-05T08:20:06.020" v="397" actId="14100"/>
        <pc:sldMkLst>
          <pc:docMk/>
          <pc:sldMk cId="696290125" sldId="270"/>
        </pc:sldMkLst>
        <pc:spChg chg="mod">
          <ac:chgData name="Ondřej Špetík" userId="9f031316-d7f0-4746-9b26-14e4a5ffd150" providerId="ADAL" clId="{00EED6B1-27FD-4CF7-8CC1-BA2EC97E3E08}" dt="2020-10-05T08:19:23.520" v="381" actId="1076"/>
          <ac:spMkLst>
            <pc:docMk/>
            <pc:sldMk cId="696290125" sldId="270"/>
            <ac:spMk id="2" creationId="{8FCD8EB8-9A01-40D1-A49B-4BE3A605C3D3}"/>
          </ac:spMkLst>
        </pc:spChg>
        <pc:spChg chg="mod">
          <ac:chgData name="Ondřej Špetík" userId="9f031316-d7f0-4746-9b26-14e4a5ffd150" providerId="ADAL" clId="{00EED6B1-27FD-4CF7-8CC1-BA2EC97E3E08}" dt="2020-10-05T08:17:23.961" v="359"/>
          <ac:spMkLst>
            <pc:docMk/>
            <pc:sldMk cId="696290125" sldId="270"/>
            <ac:spMk id="4" creationId="{BE35B0E4-BAF2-42A6-A4D6-3E5A481D5899}"/>
          </ac:spMkLst>
        </pc:spChg>
        <pc:spChg chg="del">
          <ac:chgData name="Ondřej Špetík" userId="9f031316-d7f0-4746-9b26-14e4a5ffd150" providerId="ADAL" clId="{00EED6B1-27FD-4CF7-8CC1-BA2EC97E3E08}" dt="2020-10-05T08:17:28.747" v="360"/>
          <ac:spMkLst>
            <pc:docMk/>
            <pc:sldMk cId="696290125" sldId="270"/>
            <ac:spMk id="5" creationId="{3DA70AE1-DCD5-49C5-AC44-194713B4D0C4}"/>
          </ac:spMkLst>
        </pc:spChg>
        <pc:spChg chg="add del mod">
          <ac:chgData name="Ondřej Špetík" userId="9f031316-d7f0-4746-9b26-14e4a5ffd150" providerId="ADAL" clId="{00EED6B1-27FD-4CF7-8CC1-BA2EC97E3E08}" dt="2020-10-05T08:19:41.620" v="390" actId="478"/>
          <ac:spMkLst>
            <pc:docMk/>
            <pc:sldMk cId="696290125" sldId="270"/>
            <ac:spMk id="7" creationId="{DB213AFF-4E1C-4986-A536-010EB2AB519D}"/>
          </ac:spMkLst>
        </pc:spChg>
        <pc:spChg chg="add mod">
          <ac:chgData name="Ondřej Špetík" userId="9f031316-d7f0-4746-9b26-14e4a5ffd150" providerId="ADAL" clId="{00EED6B1-27FD-4CF7-8CC1-BA2EC97E3E08}" dt="2020-10-05T08:20:06.020" v="397" actId="14100"/>
          <ac:spMkLst>
            <pc:docMk/>
            <pc:sldMk cId="696290125" sldId="270"/>
            <ac:spMk id="8" creationId="{DD986FD5-F666-4832-96E4-E3A11516F155}"/>
          </ac:spMkLst>
        </pc:spChg>
        <pc:picChg chg="add mod">
          <ac:chgData name="Ondřej Špetík" userId="9f031316-d7f0-4746-9b26-14e4a5ffd150" providerId="ADAL" clId="{00EED6B1-27FD-4CF7-8CC1-BA2EC97E3E08}" dt="2020-10-05T08:19:59.565" v="396" actId="1076"/>
          <ac:picMkLst>
            <pc:docMk/>
            <pc:sldMk cId="696290125" sldId="270"/>
            <ac:picMk id="6" creationId="{EF0B9023-065A-46C3-B74D-89E2EA86CAAC}"/>
          </ac:picMkLst>
        </pc:picChg>
      </pc:sldChg>
      <pc:sldChg chg="addSp delSp modSp add mod">
        <pc:chgData name="Ondřej Špetík" userId="9f031316-d7f0-4746-9b26-14e4a5ffd150" providerId="ADAL" clId="{00EED6B1-27FD-4CF7-8CC1-BA2EC97E3E08}" dt="2020-10-05T08:16:56.767" v="354" actId="1076"/>
        <pc:sldMkLst>
          <pc:docMk/>
          <pc:sldMk cId="587892861" sldId="271"/>
        </pc:sldMkLst>
        <pc:spChg chg="mod">
          <ac:chgData name="Ondřej Špetík" userId="9f031316-d7f0-4746-9b26-14e4a5ffd150" providerId="ADAL" clId="{00EED6B1-27FD-4CF7-8CC1-BA2EC97E3E08}" dt="2020-10-05T08:16:41.264" v="351"/>
          <ac:spMkLst>
            <pc:docMk/>
            <pc:sldMk cId="587892861" sldId="271"/>
            <ac:spMk id="4" creationId="{BE35B0E4-BAF2-42A6-A4D6-3E5A481D5899}"/>
          </ac:spMkLst>
        </pc:spChg>
        <pc:spChg chg="del">
          <ac:chgData name="Ondřej Špetík" userId="9f031316-d7f0-4746-9b26-14e4a5ffd150" providerId="ADAL" clId="{00EED6B1-27FD-4CF7-8CC1-BA2EC97E3E08}" dt="2020-10-05T08:16:51.404" v="352"/>
          <ac:spMkLst>
            <pc:docMk/>
            <pc:sldMk cId="587892861" sldId="271"/>
            <ac:spMk id="5" creationId="{3DA70AE1-DCD5-49C5-AC44-194713B4D0C4}"/>
          </ac:spMkLst>
        </pc:spChg>
        <pc:picChg chg="add mod">
          <ac:chgData name="Ondřej Špetík" userId="9f031316-d7f0-4746-9b26-14e4a5ffd150" providerId="ADAL" clId="{00EED6B1-27FD-4CF7-8CC1-BA2EC97E3E08}" dt="2020-10-05T08:16:56.767" v="354" actId="1076"/>
          <ac:picMkLst>
            <pc:docMk/>
            <pc:sldMk cId="587892861" sldId="271"/>
            <ac:picMk id="6" creationId="{8842D5F6-7684-44F9-BBB8-336A48848323}"/>
          </ac:picMkLst>
        </pc:picChg>
      </pc:sldChg>
      <pc:sldChg chg="modSp add mod">
        <pc:chgData name="Ondřej Špetík" userId="9f031316-d7f0-4746-9b26-14e4a5ffd150" providerId="ADAL" clId="{00EED6B1-27FD-4CF7-8CC1-BA2EC97E3E08}" dt="2020-10-07T06:51:11.412" v="555" actId="27636"/>
        <pc:sldMkLst>
          <pc:docMk/>
          <pc:sldMk cId="1938174277" sldId="272"/>
        </pc:sldMkLst>
        <pc:spChg chg="mod">
          <ac:chgData name="Ondřej Špetík" userId="9f031316-d7f0-4746-9b26-14e4a5ffd150" providerId="ADAL" clId="{00EED6B1-27FD-4CF7-8CC1-BA2EC97E3E08}" dt="2020-10-05T08:23:40.568" v="474"/>
          <ac:spMkLst>
            <pc:docMk/>
            <pc:sldMk cId="1938174277" sldId="272"/>
            <ac:spMk id="4" creationId="{BE35B0E4-BAF2-42A6-A4D6-3E5A481D5899}"/>
          </ac:spMkLst>
        </pc:spChg>
        <pc:spChg chg="mod">
          <ac:chgData name="Ondřej Špetík" userId="9f031316-d7f0-4746-9b26-14e4a5ffd150" providerId="ADAL" clId="{00EED6B1-27FD-4CF7-8CC1-BA2EC97E3E08}" dt="2020-10-07T06:51:11.412" v="555" actId="27636"/>
          <ac:spMkLst>
            <pc:docMk/>
            <pc:sldMk cId="1938174277" sldId="272"/>
            <ac:spMk id="5" creationId="{3DA70AE1-DCD5-49C5-AC44-194713B4D0C4}"/>
          </ac:spMkLst>
        </pc:spChg>
      </pc:sldChg>
      <pc:sldChg chg="addSp modSp add mod ord">
        <pc:chgData name="Ondřej Špetík" userId="9f031316-d7f0-4746-9b26-14e4a5ffd150" providerId="ADAL" clId="{00EED6B1-27FD-4CF7-8CC1-BA2EC97E3E08}" dt="2020-10-06T16:21:23.247" v="541"/>
        <pc:sldMkLst>
          <pc:docMk/>
          <pc:sldMk cId="2905849783" sldId="273"/>
        </pc:sldMkLst>
        <pc:spChg chg="mod">
          <ac:chgData name="Ondřej Špetík" userId="9f031316-d7f0-4746-9b26-14e4a5ffd150" providerId="ADAL" clId="{00EED6B1-27FD-4CF7-8CC1-BA2EC97E3E08}" dt="2020-10-05T08:22:33.483" v="452"/>
          <ac:spMkLst>
            <pc:docMk/>
            <pc:sldMk cId="2905849783" sldId="273"/>
            <ac:spMk id="4" creationId="{BE35B0E4-BAF2-42A6-A4D6-3E5A481D5899}"/>
          </ac:spMkLst>
        </pc:spChg>
        <pc:spChg chg="mod">
          <ac:chgData name="Ondřej Špetík" userId="9f031316-d7f0-4746-9b26-14e4a5ffd150" providerId="ADAL" clId="{00EED6B1-27FD-4CF7-8CC1-BA2EC97E3E08}" dt="2020-10-05T08:23:20.963" v="471" actId="27636"/>
          <ac:spMkLst>
            <pc:docMk/>
            <pc:sldMk cId="2905849783" sldId="273"/>
            <ac:spMk id="5" creationId="{3DA70AE1-DCD5-49C5-AC44-194713B4D0C4}"/>
          </ac:spMkLst>
        </pc:spChg>
        <pc:picChg chg="add mod">
          <ac:chgData name="Ondřej Špetík" userId="9f031316-d7f0-4746-9b26-14e4a5ffd150" providerId="ADAL" clId="{00EED6B1-27FD-4CF7-8CC1-BA2EC97E3E08}" dt="2020-10-05T08:22:45.252" v="455" actId="1076"/>
          <ac:picMkLst>
            <pc:docMk/>
            <pc:sldMk cId="2905849783" sldId="273"/>
            <ac:picMk id="6" creationId="{B0559ECE-0D5C-4734-BFFF-5BF814F517B2}"/>
          </ac:picMkLst>
        </pc:picChg>
      </pc:sldChg>
      <pc:sldChg chg="modSp add mod ord">
        <pc:chgData name="Ondřej Špetík" userId="9f031316-d7f0-4746-9b26-14e4a5ffd150" providerId="ADAL" clId="{00EED6B1-27FD-4CF7-8CC1-BA2EC97E3E08}" dt="2020-10-06T16:23:24.122" v="551" actId="20577"/>
        <pc:sldMkLst>
          <pc:docMk/>
          <pc:sldMk cId="858161582" sldId="274"/>
        </pc:sldMkLst>
        <pc:spChg chg="mod">
          <ac:chgData name="Ondřej Špetík" userId="9f031316-d7f0-4746-9b26-14e4a5ffd150" providerId="ADAL" clId="{00EED6B1-27FD-4CF7-8CC1-BA2EC97E3E08}" dt="2020-10-05T08:40:06.548" v="532" actId="2"/>
          <ac:spMkLst>
            <pc:docMk/>
            <pc:sldMk cId="858161582" sldId="274"/>
            <ac:spMk id="4" creationId="{BE35B0E4-BAF2-42A6-A4D6-3E5A481D5899}"/>
          </ac:spMkLst>
        </pc:spChg>
        <pc:spChg chg="mod">
          <ac:chgData name="Ondřej Špetík" userId="9f031316-d7f0-4746-9b26-14e4a5ffd150" providerId="ADAL" clId="{00EED6B1-27FD-4CF7-8CC1-BA2EC97E3E08}" dt="2020-10-06T16:23:24.122" v="551" actId="20577"/>
          <ac:spMkLst>
            <pc:docMk/>
            <pc:sldMk cId="858161582" sldId="274"/>
            <ac:spMk id="5" creationId="{3DA70AE1-DCD5-49C5-AC44-194713B4D0C4}"/>
          </ac:spMkLst>
        </pc:spChg>
      </pc:sldChg>
      <pc:sldChg chg="addSp delSp modSp add del mod addCm delCm modCm">
        <pc:chgData name="Ondřej Špetík" userId="9f031316-d7f0-4746-9b26-14e4a5ffd150" providerId="ADAL" clId="{00EED6B1-27FD-4CF7-8CC1-BA2EC97E3E08}" dt="2020-10-07T07:25:00.292" v="557" actId="47"/>
        <pc:sldMkLst>
          <pc:docMk/>
          <pc:sldMk cId="534024248" sldId="275"/>
        </pc:sldMkLst>
        <pc:spChg chg="mod">
          <ac:chgData name="Ondřej Špetík" userId="9f031316-d7f0-4746-9b26-14e4a5ffd150" providerId="ADAL" clId="{00EED6B1-27FD-4CF7-8CC1-BA2EC97E3E08}" dt="2020-10-05T08:26:25.832" v="508"/>
          <ac:spMkLst>
            <pc:docMk/>
            <pc:sldMk cId="534024248" sldId="275"/>
            <ac:spMk id="4" creationId="{BE35B0E4-BAF2-42A6-A4D6-3E5A481D5899}"/>
          </ac:spMkLst>
        </pc:spChg>
        <pc:spChg chg="del">
          <ac:chgData name="Ondřej Špetík" userId="9f031316-d7f0-4746-9b26-14e4a5ffd150" providerId="ADAL" clId="{00EED6B1-27FD-4CF7-8CC1-BA2EC97E3E08}" dt="2020-10-05T08:26:40.913" v="509"/>
          <ac:spMkLst>
            <pc:docMk/>
            <pc:sldMk cId="534024248" sldId="275"/>
            <ac:spMk id="5" creationId="{3DA70AE1-DCD5-49C5-AC44-194713B4D0C4}"/>
          </ac:spMkLst>
        </pc:spChg>
        <pc:picChg chg="add mod">
          <ac:chgData name="Ondřej Špetík" userId="9f031316-d7f0-4746-9b26-14e4a5ffd150" providerId="ADAL" clId="{00EED6B1-27FD-4CF7-8CC1-BA2EC97E3E08}" dt="2020-10-05T08:26:40.913" v="509"/>
          <ac:picMkLst>
            <pc:docMk/>
            <pc:sldMk cId="534024248" sldId="275"/>
            <ac:picMk id="6" creationId="{80959543-FD58-4C43-8BE1-5E894758EFC1}"/>
          </ac:picMkLst>
        </pc:picChg>
      </pc:sldChg>
      <pc:sldChg chg="modSp add mod">
        <pc:chgData name="Ondřej Špetík" userId="9f031316-d7f0-4746-9b26-14e4a5ffd150" providerId="ADAL" clId="{00EED6B1-27FD-4CF7-8CC1-BA2EC97E3E08}" dt="2020-10-05T08:25:53.021" v="505" actId="123"/>
        <pc:sldMkLst>
          <pc:docMk/>
          <pc:sldMk cId="4060836816" sldId="276"/>
        </pc:sldMkLst>
        <pc:spChg chg="mod">
          <ac:chgData name="Ondřej Špetík" userId="9f031316-d7f0-4746-9b26-14e4a5ffd150" providerId="ADAL" clId="{00EED6B1-27FD-4CF7-8CC1-BA2EC97E3E08}" dt="2020-10-05T08:25:19.512" v="498"/>
          <ac:spMkLst>
            <pc:docMk/>
            <pc:sldMk cId="4060836816" sldId="276"/>
            <ac:spMk id="4" creationId="{BE35B0E4-BAF2-42A6-A4D6-3E5A481D5899}"/>
          </ac:spMkLst>
        </pc:spChg>
        <pc:spChg chg="mod">
          <ac:chgData name="Ondřej Špetík" userId="9f031316-d7f0-4746-9b26-14e4a5ffd150" providerId="ADAL" clId="{00EED6B1-27FD-4CF7-8CC1-BA2EC97E3E08}" dt="2020-10-05T08:25:53.021" v="505" actId="123"/>
          <ac:spMkLst>
            <pc:docMk/>
            <pc:sldMk cId="4060836816" sldId="276"/>
            <ac:spMk id="5" creationId="{3DA70AE1-DCD5-49C5-AC44-194713B4D0C4}"/>
          </ac:spMkLst>
        </pc:spChg>
      </pc:sldChg>
      <pc:sldChg chg="modSp add mod">
        <pc:chgData name="Ondřej Špetík" userId="9f031316-d7f0-4746-9b26-14e4a5ffd150" providerId="ADAL" clId="{00EED6B1-27FD-4CF7-8CC1-BA2EC97E3E08}" dt="2020-10-05T08:40:08.867" v="535" actId="2"/>
        <pc:sldMkLst>
          <pc:docMk/>
          <pc:sldMk cId="1433972665" sldId="277"/>
        </pc:sldMkLst>
        <pc:spChg chg="mod">
          <ac:chgData name="Ondřej Špetík" userId="9f031316-d7f0-4746-9b26-14e4a5ffd150" providerId="ADAL" clId="{00EED6B1-27FD-4CF7-8CC1-BA2EC97E3E08}" dt="2020-10-05T08:28:13.813" v="524"/>
          <ac:spMkLst>
            <pc:docMk/>
            <pc:sldMk cId="1433972665" sldId="277"/>
            <ac:spMk id="4" creationId="{BE35B0E4-BAF2-42A6-A4D6-3E5A481D5899}"/>
          </ac:spMkLst>
        </pc:spChg>
        <pc:spChg chg="mod">
          <ac:chgData name="Ondřej Špetík" userId="9f031316-d7f0-4746-9b26-14e4a5ffd150" providerId="ADAL" clId="{00EED6B1-27FD-4CF7-8CC1-BA2EC97E3E08}" dt="2020-10-05T08:40:08.867" v="535" actId="2"/>
          <ac:spMkLst>
            <pc:docMk/>
            <pc:sldMk cId="1433972665" sldId="277"/>
            <ac:spMk id="5" creationId="{3DA70AE1-DCD5-49C5-AC44-194713B4D0C4}"/>
          </ac:spMkLst>
        </pc:spChg>
      </pc:sldChg>
      <pc:sldChg chg="modSp add mod">
        <pc:chgData name="Ondřej Špetík" userId="9f031316-d7f0-4746-9b26-14e4a5ffd150" providerId="ADAL" clId="{00EED6B1-27FD-4CF7-8CC1-BA2EC97E3E08}" dt="2020-10-05T08:27:38.167" v="523" actId="27636"/>
        <pc:sldMkLst>
          <pc:docMk/>
          <pc:sldMk cId="3793750516" sldId="278"/>
        </pc:sldMkLst>
        <pc:spChg chg="mod">
          <ac:chgData name="Ondřej Špetík" userId="9f031316-d7f0-4746-9b26-14e4a5ffd150" providerId="ADAL" clId="{00EED6B1-27FD-4CF7-8CC1-BA2EC97E3E08}" dt="2020-10-05T08:27:09.451" v="512"/>
          <ac:spMkLst>
            <pc:docMk/>
            <pc:sldMk cId="3793750516" sldId="278"/>
            <ac:spMk id="4" creationId="{BE35B0E4-BAF2-42A6-A4D6-3E5A481D5899}"/>
          </ac:spMkLst>
        </pc:spChg>
        <pc:spChg chg="mod">
          <ac:chgData name="Ondřej Špetík" userId="9f031316-d7f0-4746-9b26-14e4a5ffd150" providerId="ADAL" clId="{00EED6B1-27FD-4CF7-8CC1-BA2EC97E3E08}" dt="2020-10-05T08:27:38.167" v="523" actId="27636"/>
          <ac:spMkLst>
            <pc:docMk/>
            <pc:sldMk cId="3793750516" sldId="278"/>
            <ac:spMk id="5" creationId="{3DA70AE1-DCD5-49C5-AC44-194713B4D0C4}"/>
          </ac:spMkLst>
        </pc:spChg>
      </pc:sldChg>
      <pc:sldChg chg="delSp modSp new mod modClrScheme chgLayout">
        <pc:chgData name="Ondřej Špetík" userId="9f031316-d7f0-4746-9b26-14e4a5ffd150" providerId="ADAL" clId="{00EED6B1-27FD-4CF7-8CC1-BA2EC97E3E08}" dt="2020-10-05T08:40:25.527" v="537" actId="700"/>
        <pc:sldMkLst>
          <pc:docMk/>
          <pc:sldMk cId="2687666002" sldId="279"/>
        </pc:sldMkLst>
        <pc:spChg chg="mod ord">
          <ac:chgData name="Ondřej Špetík" userId="9f031316-d7f0-4746-9b26-14e4a5ffd150" providerId="ADAL" clId="{00EED6B1-27FD-4CF7-8CC1-BA2EC97E3E08}" dt="2020-10-05T08:40:25.527" v="537" actId="700"/>
          <ac:spMkLst>
            <pc:docMk/>
            <pc:sldMk cId="2687666002" sldId="279"/>
            <ac:spMk id="2" creationId="{1172192A-5422-4273-A2B6-209FEA567FB4}"/>
          </ac:spMkLst>
        </pc:spChg>
        <pc:spChg chg="mod ord">
          <ac:chgData name="Ondřej Špetík" userId="9f031316-d7f0-4746-9b26-14e4a5ffd150" providerId="ADAL" clId="{00EED6B1-27FD-4CF7-8CC1-BA2EC97E3E08}" dt="2020-10-05T08:40:25.527" v="537" actId="700"/>
          <ac:spMkLst>
            <pc:docMk/>
            <pc:sldMk cId="2687666002" sldId="279"/>
            <ac:spMk id="3" creationId="{B11B154C-F91A-4968-97ED-9567FBB1DDF8}"/>
          </ac:spMkLst>
        </pc:spChg>
        <pc:spChg chg="del">
          <ac:chgData name="Ondřej Špetík" userId="9f031316-d7f0-4746-9b26-14e4a5ffd150" providerId="ADAL" clId="{00EED6B1-27FD-4CF7-8CC1-BA2EC97E3E08}" dt="2020-10-05T08:40:25.527" v="537" actId="700"/>
          <ac:spMkLst>
            <pc:docMk/>
            <pc:sldMk cId="2687666002" sldId="279"/>
            <ac:spMk id="4" creationId="{1EF81119-7A5D-4EC3-929A-F354C31420A1}"/>
          </ac:spMkLst>
        </pc:spChg>
        <pc:spChg chg="del">
          <ac:chgData name="Ondřej Špetík" userId="9f031316-d7f0-4746-9b26-14e4a5ffd150" providerId="ADAL" clId="{00EED6B1-27FD-4CF7-8CC1-BA2EC97E3E08}" dt="2020-10-05T08:40:25.527" v="537" actId="700"/>
          <ac:spMkLst>
            <pc:docMk/>
            <pc:sldMk cId="2687666002" sldId="279"/>
            <ac:spMk id="5" creationId="{CCF64B33-F151-43FA-AF44-835A5DF07D6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405154\Downloads\DP_LIVE_23092021074204898.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405154\Downloads\GOV_10A_MAIN$DEFAULTVIEW163404662719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cnmuni-my.sharepoint.com/personal/405154_muni_cz/Documents/EKONOMKA/U&#268;EN&#205;/HOPO_eng/Fiscal%20Polic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cnmuni-my.sharepoint.com/personal/405154_muni_cz/Documents/EKONOMKA/U&#268;EN&#205;/HOPO_eng/Fiscal%20Polic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cnmuni-my.sharepoint.com/personal/405154_muni_cz/Documents/EKONOMKA/U&#268;EN&#205;/HOPO_eng/Nov&#253;%20List%20Microsoft%20Excelu.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DP_LIVE_23092021074204898!$A$5:$A$135</c:f>
              <c:strCache>
                <c:ptCount val="32"/>
                <c:pt idx="0">
                  <c:v>AUT</c:v>
                </c:pt>
                <c:pt idx="1">
                  <c:v>BEL</c:v>
                </c:pt>
                <c:pt idx="2">
                  <c:v>CZE</c:v>
                </c:pt>
                <c:pt idx="3">
                  <c:v>DNK</c:v>
                </c:pt>
                <c:pt idx="4">
                  <c:v>FIN</c:v>
                </c:pt>
                <c:pt idx="5">
                  <c:v>FRA</c:v>
                </c:pt>
                <c:pt idx="6">
                  <c:v>DEU</c:v>
                </c:pt>
                <c:pt idx="7">
                  <c:v>GRC</c:v>
                </c:pt>
                <c:pt idx="8">
                  <c:v>HUN</c:v>
                </c:pt>
                <c:pt idx="9">
                  <c:v>ISL</c:v>
                </c:pt>
                <c:pt idx="10">
                  <c:v>IRL</c:v>
                </c:pt>
                <c:pt idx="11">
                  <c:v>ITA</c:v>
                </c:pt>
                <c:pt idx="12">
                  <c:v>JPN</c:v>
                </c:pt>
                <c:pt idx="13">
                  <c:v>LUX</c:v>
                </c:pt>
                <c:pt idx="14">
                  <c:v>NLD</c:v>
                </c:pt>
                <c:pt idx="15">
                  <c:v>NOR</c:v>
                </c:pt>
                <c:pt idx="16">
                  <c:v>POL</c:v>
                </c:pt>
                <c:pt idx="17">
                  <c:v>PRT</c:v>
                </c:pt>
                <c:pt idx="18">
                  <c:v>SVK</c:v>
                </c:pt>
                <c:pt idx="19">
                  <c:v>ESP</c:v>
                </c:pt>
                <c:pt idx="20">
                  <c:v>SWE</c:v>
                </c:pt>
                <c:pt idx="21">
                  <c:v>CHE</c:v>
                </c:pt>
                <c:pt idx="22">
                  <c:v>GBR</c:v>
                </c:pt>
                <c:pt idx="23">
                  <c:v>USA</c:v>
                </c:pt>
                <c:pt idx="24">
                  <c:v>EST</c:v>
                </c:pt>
                <c:pt idx="25">
                  <c:v>ISR</c:v>
                </c:pt>
                <c:pt idx="26">
                  <c:v>SVN</c:v>
                </c:pt>
                <c:pt idx="27">
                  <c:v>AUS</c:v>
                </c:pt>
                <c:pt idx="28">
                  <c:v>LVA</c:v>
                </c:pt>
                <c:pt idx="29">
                  <c:v>COL</c:v>
                </c:pt>
                <c:pt idx="30">
                  <c:v>LTU</c:v>
                </c:pt>
                <c:pt idx="31">
                  <c:v>CHL</c:v>
                </c:pt>
              </c:strCache>
            </c:strRef>
          </c:cat>
          <c:val>
            <c:numRef>
              <c:f>DP_LIVE_23092021074204898!$G$5:$G$135</c:f>
              <c:numCache>
                <c:formatCode>General</c:formatCode>
                <c:ptCount val="32"/>
                <c:pt idx="0">
                  <c:v>48.415495047881201</c:v>
                </c:pt>
                <c:pt idx="1">
                  <c:v>52.037541808056197</c:v>
                </c:pt>
                <c:pt idx="2">
                  <c:v>41.009590442577903</c:v>
                </c:pt>
                <c:pt idx="3">
                  <c:v>49.605100660943002</c:v>
                </c:pt>
                <c:pt idx="4">
                  <c:v>53.261120198450897</c:v>
                </c:pt>
                <c:pt idx="5">
                  <c:v>55.297450192502197</c:v>
                </c:pt>
                <c:pt idx="6">
                  <c:v>44.858421984539397</c:v>
                </c:pt>
                <c:pt idx="7">
                  <c:v>47.4501613001352</c:v>
                </c:pt>
                <c:pt idx="8">
                  <c:v>45.560864431972703</c:v>
                </c:pt>
                <c:pt idx="9">
                  <c:v>43.396093408097698</c:v>
                </c:pt>
                <c:pt idx="10">
                  <c:v>24.482075810339701</c:v>
                </c:pt>
                <c:pt idx="11">
                  <c:v>48.610186318201897</c:v>
                </c:pt>
                <c:pt idx="12">
                  <c:v>38.661510475406502</c:v>
                </c:pt>
                <c:pt idx="13">
                  <c:v>42.315019556543703</c:v>
                </c:pt>
                <c:pt idx="14">
                  <c:v>41.869738209592199</c:v>
                </c:pt>
                <c:pt idx="15">
                  <c:v>51.469585998327602</c:v>
                </c:pt>
                <c:pt idx="16">
                  <c:v>41.728389032090099</c:v>
                </c:pt>
                <c:pt idx="17">
                  <c:v>42.5261481944191</c:v>
                </c:pt>
                <c:pt idx="18">
                  <c:v>42.727622711073302</c:v>
                </c:pt>
                <c:pt idx="19">
                  <c:v>42.0511547496248</c:v>
                </c:pt>
                <c:pt idx="20">
                  <c:v>49.056493173049297</c:v>
                </c:pt>
                <c:pt idx="21">
                  <c:v>32.703213417314799</c:v>
                </c:pt>
                <c:pt idx="22">
                  <c:v>41.008987788277203</c:v>
                </c:pt>
                <c:pt idx="23">
                  <c:v>38.251094322623302</c:v>
                </c:pt>
                <c:pt idx="24">
                  <c:v>39.465546489930198</c:v>
                </c:pt>
                <c:pt idx="25">
                  <c:v>39.600328831613503</c:v>
                </c:pt>
                <c:pt idx="26">
                  <c:v>43.293712243121199</c:v>
                </c:pt>
                <c:pt idx="27">
                  <c:v>43.705519890321398</c:v>
                </c:pt>
                <c:pt idx="28">
                  <c:v>38.448978792172703</c:v>
                </c:pt>
                <c:pt idx="29">
                  <c:v>31.561889547795602</c:v>
                </c:pt>
                <c:pt idx="30">
                  <c:v>34.622000706901702</c:v>
                </c:pt>
                <c:pt idx="31">
                  <c:v>26.411837854604201</c:v>
                </c:pt>
              </c:numCache>
            </c:numRef>
          </c:val>
          <c:extLst>
            <c:ext xmlns:c16="http://schemas.microsoft.com/office/drawing/2014/chart" uri="{C3380CC4-5D6E-409C-BE32-E72D297353CC}">
              <c16:uniqueId val="{00000000-106E-4894-93A5-0CC1ADE7DA68}"/>
            </c:ext>
          </c:extLst>
        </c:ser>
        <c:dLbls>
          <c:showLegendKey val="0"/>
          <c:showVal val="0"/>
          <c:showCatName val="0"/>
          <c:showSerName val="0"/>
          <c:showPercent val="0"/>
          <c:showBubbleSize val="0"/>
        </c:dLbls>
        <c:gapWidth val="219"/>
        <c:overlap val="-27"/>
        <c:axId val="2116160223"/>
        <c:axId val="2116161055"/>
      </c:barChart>
      <c:catAx>
        <c:axId val="211616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crossAx val="2116161055"/>
        <c:crosses val="autoZero"/>
        <c:auto val="1"/>
        <c:lblAlgn val="ctr"/>
        <c:lblOffset val="100"/>
        <c:noMultiLvlLbl val="0"/>
      </c:catAx>
      <c:valAx>
        <c:axId val="21161610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crossAx val="21161602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1836160132844714"/>
          <c:y val="0.20517199941688435"/>
          <c:w val="0.84160825327254851"/>
          <c:h val="0.89814814814814814"/>
        </c:manualLayout>
      </c:layout>
      <c:barChart>
        <c:barDir val="col"/>
        <c:grouping val="clustered"/>
        <c:varyColors val="0"/>
        <c:ser>
          <c:idx val="0"/>
          <c:order val="0"/>
          <c:spPr>
            <a:solidFill>
              <a:schemeClr val="accent2"/>
            </a:solidFill>
            <a:ln>
              <a:noFill/>
            </a:ln>
            <a:effectLst/>
          </c:spPr>
          <c:invertIfNegative val="0"/>
          <c:cat>
            <c:strRef>
              <c:f>('Sheet 1'!$A$12,'Sheet 1'!$A$14:$A$40)</c:f>
              <c:strCache>
                <c:ptCount val="28"/>
                <c:pt idx="0">
                  <c:v>EU 27</c:v>
                </c:pt>
                <c:pt idx="1">
                  <c:v>Belgium</c:v>
                </c:pt>
                <c:pt idx="2">
                  <c:v>Bulgaria</c:v>
                </c:pt>
                <c:pt idx="3">
                  <c:v>Czechia</c:v>
                </c:pt>
                <c:pt idx="4">
                  <c:v>Denmark</c:v>
                </c:pt>
                <c:pt idx="5">
                  <c:v>Germany</c:v>
                </c:pt>
                <c:pt idx="6">
                  <c:v>Estonia</c:v>
                </c:pt>
                <c:pt idx="7">
                  <c:v>Ireland</c:v>
                </c:pt>
                <c:pt idx="8">
                  <c:v>Greece</c:v>
                </c:pt>
                <c:pt idx="9">
                  <c:v>Spain</c:v>
                </c:pt>
                <c:pt idx="10">
                  <c:v>France</c:v>
                </c:pt>
                <c:pt idx="11">
                  <c:v>Croatia</c:v>
                </c:pt>
                <c:pt idx="12">
                  <c:v>Italy</c:v>
                </c:pt>
                <c:pt idx="13">
                  <c:v>Cyprus</c:v>
                </c:pt>
                <c:pt idx="14">
                  <c:v>Latvia</c:v>
                </c:pt>
                <c:pt idx="15">
                  <c:v>Lithuania</c:v>
                </c:pt>
                <c:pt idx="16">
                  <c:v>Luxembourg</c:v>
                </c:pt>
                <c:pt idx="17">
                  <c:v>Hungary</c:v>
                </c:pt>
                <c:pt idx="18">
                  <c:v>Malta</c:v>
                </c:pt>
                <c:pt idx="19">
                  <c:v>Netherlands</c:v>
                </c:pt>
                <c:pt idx="20">
                  <c:v>Austria</c:v>
                </c:pt>
                <c:pt idx="21">
                  <c:v>Poland</c:v>
                </c:pt>
                <c:pt idx="22">
                  <c:v>Portugal</c:v>
                </c:pt>
                <c:pt idx="23">
                  <c:v>Romania</c:v>
                </c:pt>
                <c:pt idx="24">
                  <c:v>Slovenia</c:v>
                </c:pt>
                <c:pt idx="25">
                  <c:v>Slovakia</c:v>
                </c:pt>
                <c:pt idx="26">
                  <c:v>Finland</c:v>
                </c:pt>
                <c:pt idx="27">
                  <c:v>Sweden</c:v>
                </c:pt>
              </c:strCache>
            </c:strRef>
          </c:cat>
          <c:val>
            <c:numRef>
              <c:f>('Sheet 1'!$T$12,'Sheet 1'!$T$14:$T$40)</c:f>
              <c:numCache>
                <c:formatCode>0</c:formatCode>
                <c:ptCount val="28"/>
                <c:pt idx="0">
                  <c:v>-6.9</c:v>
                </c:pt>
                <c:pt idx="1">
                  <c:v>-9.4</c:v>
                </c:pt>
                <c:pt idx="2">
                  <c:v>-3.4</c:v>
                </c:pt>
                <c:pt idx="3">
                  <c:v>-6.2</c:v>
                </c:pt>
                <c:pt idx="4">
                  <c:v>-0.6</c:v>
                </c:pt>
                <c:pt idx="5">
                  <c:v>-4.2</c:v>
                </c:pt>
                <c:pt idx="6">
                  <c:v>-4.9000000000000004</c:v>
                </c:pt>
                <c:pt idx="7">
                  <c:v>-5.0999999999999996</c:v>
                </c:pt>
                <c:pt idx="8">
                  <c:v>-9.6999999999999993</c:v>
                </c:pt>
                <c:pt idx="9">
                  <c:v>-11</c:v>
                </c:pt>
                <c:pt idx="10">
                  <c:v>-9.1999999999999993</c:v>
                </c:pt>
                <c:pt idx="11">
                  <c:v>-7.4</c:v>
                </c:pt>
                <c:pt idx="12">
                  <c:v>-9.5</c:v>
                </c:pt>
                <c:pt idx="13">
                  <c:v>-5.7</c:v>
                </c:pt>
                <c:pt idx="14">
                  <c:v>-4.5</c:v>
                </c:pt>
                <c:pt idx="15">
                  <c:v>-7.4</c:v>
                </c:pt>
                <c:pt idx="16">
                  <c:v>-4.0999999999999996</c:v>
                </c:pt>
                <c:pt idx="17">
                  <c:v>-8.1</c:v>
                </c:pt>
                <c:pt idx="18">
                  <c:v>-10.1</c:v>
                </c:pt>
                <c:pt idx="19">
                  <c:v>-4.2</c:v>
                </c:pt>
                <c:pt idx="20">
                  <c:v>-8.9</c:v>
                </c:pt>
                <c:pt idx="21">
                  <c:v>-7</c:v>
                </c:pt>
                <c:pt idx="22">
                  <c:v>-5.7</c:v>
                </c:pt>
                <c:pt idx="23">
                  <c:v>-9.1999999999999993</c:v>
                </c:pt>
                <c:pt idx="24">
                  <c:v>-8.4</c:v>
                </c:pt>
                <c:pt idx="25">
                  <c:v>-6.2</c:v>
                </c:pt>
                <c:pt idx="26">
                  <c:v>-5.4</c:v>
                </c:pt>
                <c:pt idx="27">
                  <c:v>-3</c:v>
                </c:pt>
              </c:numCache>
            </c:numRef>
          </c:val>
          <c:extLst>
            <c:ext xmlns:c16="http://schemas.microsoft.com/office/drawing/2014/chart" uri="{C3380CC4-5D6E-409C-BE32-E72D297353CC}">
              <c16:uniqueId val="{00000000-3F96-45CA-A4B5-35A7996E977A}"/>
            </c:ext>
          </c:extLst>
        </c:ser>
        <c:dLbls>
          <c:showLegendKey val="0"/>
          <c:showVal val="0"/>
          <c:showCatName val="0"/>
          <c:showSerName val="0"/>
          <c:showPercent val="0"/>
          <c:showBubbleSize val="0"/>
        </c:dLbls>
        <c:gapWidth val="219"/>
        <c:axId val="892213552"/>
        <c:axId val="892211888"/>
      </c:barChart>
      <c:catAx>
        <c:axId val="89221355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cs-CZ"/>
          </a:p>
        </c:txPr>
        <c:crossAx val="892211888"/>
        <c:crosses val="autoZero"/>
        <c:auto val="1"/>
        <c:lblAlgn val="ctr"/>
        <c:lblOffset val="100"/>
        <c:noMultiLvlLbl val="0"/>
      </c:catAx>
      <c:valAx>
        <c:axId val="892211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cs-CZ"/>
          </a:p>
        </c:txPr>
        <c:crossAx val="892213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List1!$A$40</c:f>
              <c:strCache>
                <c:ptCount val="1"/>
                <c:pt idx="0">
                  <c:v>Structural balance</c:v>
                </c:pt>
              </c:strCache>
            </c:strRef>
          </c:tx>
          <c:spPr>
            <a:solidFill>
              <a:schemeClr val="accent2"/>
            </a:solidFill>
            <a:ln>
              <a:noFill/>
            </a:ln>
            <a:effectLst/>
          </c:spPr>
          <c:invertIfNegative val="0"/>
          <c:cat>
            <c:numRef>
              <c:f>List1!$B$38:$L$38</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List1!$B$40:$L$40</c:f>
              <c:numCache>
                <c:formatCode>0.0</c:formatCode>
                <c:ptCount val="11"/>
                <c:pt idx="0">
                  <c:v>-1.1399999999999999</c:v>
                </c:pt>
                <c:pt idx="1">
                  <c:v>0.15</c:v>
                </c:pt>
                <c:pt idx="2">
                  <c:v>-0.67</c:v>
                </c:pt>
                <c:pt idx="3">
                  <c:v>-0.5</c:v>
                </c:pt>
                <c:pt idx="4">
                  <c:v>1.05</c:v>
                </c:pt>
                <c:pt idx="5">
                  <c:v>0.8</c:v>
                </c:pt>
                <c:pt idx="6">
                  <c:v>0.01</c:v>
                </c:pt>
                <c:pt idx="7">
                  <c:v>-0.97</c:v>
                </c:pt>
                <c:pt idx="8">
                  <c:v>-2.91</c:v>
                </c:pt>
                <c:pt idx="9">
                  <c:v>-6.14</c:v>
                </c:pt>
                <c:pt idx="10">
                  <c:v>-5.58</c:v>
                </c:pt>
              </c:numCache>
            </c:numRef>
          </c:val>
          <c:extLst>
            <c:ext xmlns:c16="http://schemas.microsoft.com/office/drawing/2014/chart" uri="{C3380CC4-5D6E-409C-BE32-E72D297353CC}">
              <c16:uniqueId val="{00000000-2A9A-4EEA-835B-BE1B82F6369C}"/>
            </c:ext>
          </c:extLst>
        </c:ser>
        <c:ser>
          <c:idx val="2"/>
          <c:order val="2"/>
          <c:tx>
            <c:strRef>
              <c:f>List1!$A$41</c:f>
              <c:strCache>
                <c:ptCount val="1"/>
                <c:pt idx="0">
                  <c:v>One-off measures</c:v>
                </c:pt>
              </c:strCache>
            </c:strRef>
          </c:tx>
          <c:spPr>
            <a:solidFill>
              <a:schemeClr val="accent3"/>
            </a:solidFill>
            <a:ln>
              <a:noFill/>
            </a:ln>
            <a:effectLst/>
          </c:spPr>
          <c:invertIfNegative val="0"/>
          <c:cat>
            <c:numRef>
              <c:f>List1!$B$38:$L$38</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List1!$B$41:$L$41</c:f>
              <c:numCache>
                <c:formatCode>0.0</c:formatCode>
                <c:ptCount val="11"/>
                <c:pt idx="0">
                  <c:v>-1.92</c:v>
                </c:pt>
                <c:pt idx="1">
                  <c:v>-0.13</c:v>
                </c:pt>
                <c:pt idx="2">
                  <c:v>-0.54</c:v>
                </c:pt>
                <c:pt idx="3">
                  <c:v>-7.0000000000000007E-2</c:v>
                </c:pt>
                <c:pt idx="4">
                  <c:v>-0.13</c:v>
                </c:pt>
                <c:pt idx="5">
                  <c:v>0</c:v>
                </c:pt>
                <c:pt idx="6">
                  <c:v>-0.08</c:v>
                </c:pt>
                <c:pt idx="7">
                  <c:v>0</c:v>
                </c:pt>
                <c:pt idx="8">
                  <c:v>-2.08</c:v>
                </c:pt>
                <c:pt idx="9">
                  <c:v>-1.4</c:v>
                </c:pt>
                <c:pt idx="10">
                  <c:v>0</c:v>
                </c:pt>
              </c:numCache>
            </c:numRef>
          </c:val>
          <c:extLst>
            <c:ext xmlns:c16="http://schemas.microsoft.com/office/drawing/2014/chart" uri="{C3380CC4-5D6E-409C-BE32-E72D297353CC}">
              <c16:uniqueId val="{00000001-2A9A-4EEA-835B-BE1B82F6369C}"/>
            </c:ext>
          </c:extLst>
        </c:ser>
        <c:ser>
          <c:idx val="3"/>
          <c:order val="3"/>
          <c:tx>
            <c:strRef>
              <c:f>List1!$A$42</c:f>
              <c:strCache>
                <c:ptCount val="1"/>
                <c:pt idx="0">
                  <c:v>Cyclical balance</c:v>
                </c:pt>
              </c:strCache>
            </c:strRef>
          </c:tx>
          <c:spPr>
            <a:solidFill>
              <a:schemeClr val="accent4"/>
            </a:solidFill>
            <a:ln>
              <a:noFill/>
            </a:ln>
            <a:effectLst/>
          </c:spPr>
          <c:invertIfNegative val="0"/>
          <c:cat>
            <c:numRef>
              <c:f>List1!$B$38:$L$38</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List1!$B$42:$L$42</c:f>
              <c:numCache>
                <c:formatCode>0.0</c:formatCode>
                <c:ptCount val="11"/>
                <c:pt idx="0">
                  <c:v>-0.84</c:v>
                </c:pt>
                <c:pt idx="1">
                  <c:v>-1.31</c:v>
                </c:pt>
                <c:pt idx="2">
                  <c:v>-0.87</c:v>
                </c:pt>
                <c:pt idx="3">
                  <c:v>-7.0000000000000007E-2</c:v>
                </c:pt>
                <c:pt idx="4">
                  <c:v>-0.21</c:v>
                </c:pt>
                <c:pt idx="5">
                  <c:v>0.7</c:v>
                </c:pt>
                <c:pt idx="6">
                  <c:v>0.98</c:v>
                </c:pt>
                <c:pt idx="7">
                  <c:v>1.28</c:v>
                </c:pt>
                <c:pt idx="8">
                  <c:v>-1.1200000000000001</c:v>
                </c:pt>
                <c:pt idx="9">
                  <c:v>-0.19</c:v>
                </c:pt>
                <c:pt idx="10">
                  <c:v>0.57999999999999996</c:v>
                </c:pt>
              </c:numCache>
            </c:numRef>
          </c:val>
          <c:extLst>
            <c:ext xmlns:c16="http://schemas.microsoft.com/office/drawing/2014/chart" uri="{C3380CC4-5D6E-409C-BE32-E72D297353CC}">
              <c16:uniqueId val="{00000002-2A9A-4EEA-835B-BE1B82F6369C}"/>
            </c:ext>
          </c:extLst>
        </c:ser>
        <c:dLbls>
          <c:showLegendKey val="0"/>
          <c:showVal val="0"/>
          <c:showCatName val="0"/>
          <c:showSerName val="0"/>
          <c:showPercent val="0"/>
          <c:showBubbleSize val="0"/>
        </c:dLbls>
        <c:gapWidth val="219"/>
        <c:overlap val="100"/>
        <c:axId val="1233253776"/>
        <c:axId val="1233241296"/>
      </c:barChart>
      <c:lineChart>
        <c:grouping val="standard"/>
        <c:varyColors val="0"/>
        <c:ser>
          <c:idx val="0"/>
          <c:order val="0"/>
          <c:tx>
            <c:strRef>
              <c:f>List1!$A$39</c:f>
              <c:strCache>
                <c:ptCount val="1"/>
                <c:pt idx="0">
                  <c:v>Total balance</c:v>
                </c:pt>
              </c:strCache>
            </c:strRef>
          </c:tx>
          <c:spPr>
            <a:ln w="28575" cap="rnd">
              <a:solidFill>
                <a:schemeClr val="accent1"/>
              </a:solidFill>
              <a:round/>
            </a:ln>
            <a:effectLst/>
          </c:spPr>
          <c:marker>
            <c:symbol val="none"/>
          </c:marker>
          <c:cat>
            <c:numRef>
              <c:f>List1!$B$38:$L$38</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List1!$B$39:$L$39</c:f>
              <c:numCache>
                <c:formatCode>0.0</c:formatCode>
                <c:ptCount val="11"/>
                <c:pt idx="0">
                  <c:v>-3.9</c:v>
                </c:pt>
                <c:pt idx="1">
                  <c:v>-1.28</c:v>
                </c:pt>
                <c:pt idx="2">
                  <c:v>-2.08</c:v>
                </c:pt>
                <c:pt idx="3">
                  <c:v>-0.64</c:v>
                </c:pt>
                <c:pt idx="4">
                  <c:v>0.71</c:v>
                </c:pt>
                <c:pt idx="5">
                  <c:v>1.5</c:v>
                </c:pt>
                <c:pt idx="6">
                  <c:v>0.91</c:v>
                </c:pt>
                <c:pt idx="7">
                  <c:v>0.31</c:v>
                </c:pt>
                <c:pt idx="8">
                  <c:v>-6.11</c:v>
                </c:pt>
                <c:pt idx="9">
                  <c:v>-7.73</c:v>
                </c:pt>
                <c:pt idx="10">
                  <c:v>-5</c:v>
                </c:pt>
              </c:numCache>
            </c:numRef>
          </c:val>
          <c:smooth val="0"/>
          <c:extLst>
            <c:ext xmlns:c16="http://schemas.microsoft.com/office/drawing/2014/chart" uri="{C3380CC4-5D6E-409C-BE32-E72D297353CC}">
              <c16:uniqueId val="{00000003-2A9A-4EEA-835B-BE1B82F6369C}"/>
            </c:ext>
          </c:extLst>
        </c:ser>
        <c:dLbls>
          <c:showLegendKey val="0"/>
          <c:showVal val="0"/>
          <c:showCatName val="0"/>
          <c:showSerName val="0"/>
          <c:showPercent val="0"/>
          <c:showBubbleSize val="0"/>
        </c:dLbls>
        <c:marker val="1"/>
        <c:smooth val="0"/>
        <c:axId val="1233253776"/>
        <c:axId val="1233241296"/>
      </c:lineChart>
      <c:catAx>
        <c:axId val="123325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crossAx val="1233241296"/>
        <c:crosses val="autoZero"/>
        <c:auto val="1"/>
        <c:lblAlgn val="ctr"/>
        <c:lblOffset val="100"/>
        <c:noMultiLvlLbl val="0"/>
      </c:catAx>
      <c:valAx>
        <c:axId val="12332412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crossAx val="1233253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List1!$B$24</c:f>
              <c:strCache>
                <c:ptCount val="1"/>
                <c:pt idx="0">
                  <c:v>2009</c:v>
                </c:pt>
              </c:strCache>
            </c:strRef>
          </c:tx>
          <c:spPr>
            <a:solidFill>
              <a:schemeClr val="accent1"/>
            </a:solidFill>
            <a:ln>
              <a:noFill/>
            </a:ln>
            <a:effectLst/>
          </c:spPr>
          <c:invertIfNegative val="0"/>
          <c:cat>
            <c:strRef>
              <c:f>List1!$A$25:$A$35</c:f>
              <c:strCache>
                <c:ptCount val="11"/>
                <c:pt idx="0">
                  <c:v>Czechia</c:v>
                </c:pt>
                <c:pt idx="1">
                  <c:v>Germany</c:v>
                </c:pt>
                <c:pt idx="2">
                  <c:v>Ireland</c:v>
                </c:pt>
                <c:pt idx="3">
                  <c:v>Greece</c:v>
                </c:pt>
                <c:pt idx="4">
                  <c:v>Spain</c:v>
                </c:pt>
                <c:pt idx="5">
                  <c:v>France</c:v>
                </c:pt>
                <c:pt idx="6">
                  <c:v>Italy</c:v>
                </c:pt>
                <c:pt idx="7">
                  <c:v>Netherlands</c:v>
                </c:pt>
                <c:pt idx="8">
                  <c:v>Poland</c:v>
                </c:pt>
                <c:pt idx="9">
                  <c:v>Slovakia</c:v>
                </c:pt>
                <c:pt idx="10">
                  <c:v>EU</c:v>
                </c:pt>
              </c:strCache>
            </c:strRef>
          </c:cat>
          <c:val>
            <c:numRef>
              <c:f>List1!$B$25:$B$35</c:f>
              <c:numCache>
                <c:formatCode>0</c:formatCode>
                <c:ptCount val="11"/>
                <c:pt idx="0">
                  <c:v>-5.4</c:v>
                </c:pt>
                <c:pt idx="1">
                  <c:v>-3.2</c:v>
                </c:pt>
                <c:pt idx="2">
                  <c:v>-13.9</c:v>
                </c:pt>
                <c:pt idx="3">
                  <c:v>-15.1</c:v>
                </c:pt>
                <c:pt idx="4">
                  <c:v>-11.3</c:v>
                </c:pt>
                <c:pt idx="5">
                  <c:v>-7.2</c:v>
                </c:pt>
                <c:pt idx="6">
                  <c:v>-5.0999999999999996</c:v>
                </c:pt>
                <c:pt idx="7">
                  <c:v>-5.2</c:v>
                </c:pt>
                <c:pt idx="8">
                  <c:v>-7.3</c:v>
                </c:pt>
                <c:pt idx="9">
                  <c:v>-8.1</c:v>
                </c:pt>
                <c:pt idx="10" formatCode="#\ ##0.0">
                  <c:v>-6</c:v>
                </c:pt>
              </c:numCache>
            </c:numRef>
          </c:val>
          <c:extLst>
            <c:ext xmlns:c16="http://schemas.microsoft.com/office/drawing/2014/chart" uri="{C3380CC4-5D6E-409C-BE32-E72D297353CC}">
              <c16:uniqueId val="{00000000-3658-432E-9AAE-8348F7D7C4EA}"/>
            </c:ext>
          </c:extLst>
        </c:ser>
        <c:dLbls>
          <c:showLegendKey val="0"/>
          <c:showVal val="0"/>
          <c:showCatName val="0"/>
          <c:showSerName val="0"/>
          <c:showPercent val="0"/>
          <c:showBubbleSize val="0"/>
        </c:dLbls>
        <c:gapWidth val="219"/>
        <c:overlap val="-27"/>
        <c:axId val="1235888336"/>
        <c:axId val="1235889168"/>
      </c:barChart>
      <c:catAx>
        <c:axId val="123588833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235889168"/>
        <c:crosses val="autoZero"/>
        <c:auto val="1"/>
        <c:lblAlgn val="ctr"/>
        <c:lblOffset val="100"/>
        <c:noMultiLvlLbl val="0"/>
      </c:catAx>
      <c:valAx>
        <c:axId val="1235889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235888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List1!$B$1</c:f>
              <c:strCache>
                <c:ptCount val="1"/>
                <c:pt idx="0">
                  <c:v>U</c:v>
                </c:pt>
              </c:strCache>
            </c:strRef>
          </c:tx>
          <c:spPr>
            <a:ln w="28575" cap="rnd">
              <a:solidFill>
                <a:schemeClr val="accent1"/>
              </a:solidFill>
              <a:round/>
            </a:ln>
            <a:effectLst/>
          </c:spPr>
          <c:marker>
            <c:symbol val="none"/>
          </c:marker>
          <c:cat>
            <c:numRef>
              <c:f>List1!$A$2:$A$14</c:f>
              <c:numCache>
                <c:formatCode>General</c:formatCode>
                <c:ptCount val="13"/>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numCache>
            </c:numRef>
          </c:cat>
          <c:val>
            <c:numRef>
              <c:f>List1!$B$2:$B$14</c:f>
              <c:numCache>
                <c:formatCode>0%</c:formatCode>
                <c:ptCount val="13"/>
                <c:pt idx="0">
                  <c:v>5.1999999999999998E-2</c:v>
                </c:pt>
                <c:pt idx="1">
                  <c:v>6.2E-2</c:v>
                </c:pt>
                <c:pt idx="2">
                  <c:v>5.2999999999999999E-2</c:v>
                </c:pt>
                <c:pt idx="3">
                  <c:v>6.6000000000000003E-2</c:v>
                </c:pt>
                <c:pt idx="4">
                  <c:v>0.06</c:v>
                </c:pt>
                <c:pt idx="5">
                  <c:v>5.5E-2</c:v>
                </c:pt>
                <c:pt idx="6">
                  <c:v>5.5E-2</c:v>
                </c:pt>
                <c:pt idx="7">
                  <c:v>0.05</c:v>
                </c:pt>
                <c:pt idx="8">
                  <c:v>0.04</c:v>
                </c:pt>
                <c:pt idx="9">
                  <c:v>3.7999999999999999E-2</c:v>
                </c:pt>
                <c:pt idx="10">
                  <c:v>3.7999999999999999E-2</c:v>
                </c:pt>
                <c:pt idx="11">
                  <c:v>3.4000000000000002E-2</c:v>
                </c:pt>
                <c:pt idx="12">
                  <c:v>3.5000000000000003E-2</c:v>
                </c:pt>
              </c:numCache>
            </c:numRef>
          </c:val>
          <c:smooth val="0"/>
          <c:extLst>
            <c:ext xmlns:c16="http://schemas.microsoft.com/office/drawing/2014/chart" uri="{C3380CC4-5D6E-409C-BE32-E72D297353CC}">
              <c16:uniqueId val="{00000000-9FE7-4F89-9FC4-6781E8D587E2}"/>
            </c:ext>
          </c:extLst>
        </c:ser>
        <c:ser>
          <c:idx val="1"/>
          <c:order val="1"/>
          <c:tx>
            <c:strRef>
              <c:f>List1!$C$1</c:f>
              <c:strCache>
                <c:ptCount val="1"/>
                <c:pt idx="0">
                  <c:v>GDP</c:v>
                </c:pt>
              </c:strCache>
            </c:strRef>
          </c:tx>
          <c:spPr>
            <a:ln w="28575" cap="rnd">
              <a:solidFill>
                <a:schemeClr val="accent2"/>
              </a:solidFill>
              <a:round/>
            </a:ln>
            <a:effectLst/>
          </c:spPr>
          <c:marker>
            <c:symbol val="none"/>
          </c:marker>
          <c:cat>
            <c:numRef>
              <c:f>List1!$A$2:$A$14</c:f>
              <c:numCache>
                <c:formatCode>General</c:formatCode>
                <c:ptCount val="13"/>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numCache>
            </c:numRef>
          </c:cat>
          <c:val>
            <c:numRef>
              <c:f>List1!$C$2:$C$14</c:f>
              <c:numCache>
                <c:formatCode>0%</c:formatCode>
                <c:ptCount val="13"/>
                <c:pt idx="0">
                  <c:v>2.1000000000000001E-2</c:v>
                </c:pt>
                <c:pt idx="1">
                  <c:v>-7.0000000000000001E-3</c:v>
                </c:pt>
                <c:pt idx="2">
                  <c:v>6.9000000000000006E-2</c:v>
                </c:pt>
                <c:pt idx="3">
                  <c:v>2.5999999999999999E-2</c:v>
                </c:pt>
                <c:pt idx="4">
                  <c:v>2.3E-2</c:v>
                </c:pt>
                <c:pt idx="5">
                  <c:v>6.0999999999999999E-2</c:v>
                </c:pt>
                <c:pt idx="6">
                  <c:v>4.3999999999999997E-2</c:v>
                </c:pt>
                <c:pt idx="7">
                  <c:v>5.8000000000000003E-2</c:v>
                </c:pt>
                <c:pt idx="8">
                  <c:v>6.5000000000000002E-2</c:v>
                </c:pt>
                <c:pt idx="9">
                  <c:v>6.6000000000000003E-2</c:v>
                </c:pt>
                <c:pt idx="10">
                  <c:v>2.7E-2</c:v>
                </c:pt>
                <c:pt idx="11">
                  <c:v>4.9000000000000002E-2</c:v>
                </c:pt>
                <c:pt idx="12">
                  <c:v>3.1E-2</c:v>
                </c:pt>
              </c:numCache>
            </c:numRef>
          </c:val>
          <c:smooth val="0"/>
          <c:extLst>
            <c:ext xmlns:c16="http://schemas.microsoft.com/office/drawing/2014/chart" uri="{C3380CC4-5D6E-409C-BE32-E72D297353CC}">
              <c16:uniqueId val="{00000001-9FE7-4F89-9FC4-6781E8D587E2}"/>
            </c:ext>
          </c:extLst>
        </c:ser>
        <c:ser>
          <c:idx val="2"/>
          <c:order val="2"/>
          <c:tx>
            <c:strRef>
              <c:f>List1!$D$1</c:f>
              <c:strCache>
                <c:ptCount val="1"/>
                <c:pt idx="0">
                  <c:v>Inflation</c:v>
                </c:pt>
              </c:strCache>
            </c:strRef>
          </c:tx>
          <c:spPr>
            <a:ln w="28575" cap="rnd">
              <a:solidFill>
                <a:schemeClr val="accent3"/>
              </a:solidFill>
              <a:round/>
            </a:ln>
            <a:effectLst/>
          </c:spPr>
          <c:marker>
            <c:symbol val="none"/>
          </c:marker>
          <c:cat>
            <c:numRef>
              <c:f>List1!$A$2:$A$14</c:f>
              <c:numCache>
                <c:formatCode>General</c:formatCode>
                <c:ptCount val="13"/>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numCache>
            </c:numRef>
          </c:cat>
          <c:val>
            <c:numRef>
              <c:f>List1!$D$2:$D$14</c:f>
              <c:numCache>
                <c:formatCode>0%</c:formatCode>
                <c:ptCount val="13"/>
                <c:pt idx="0">
                  <c:v>2.9000000000000001E-2</c:v>
                </c:pt>
                <c:pt idx="1">
                  <c:v>1.7999999999999999E-2</c:v>
                </c:pt>
                <c:pt idx="2">
                  <c:v>1.7000000000000001E-2</c:v>
                </c:pt>
                <c:pt idx="3">
                  <c:v>1.4E-2</c:v>
                </c:pt>
                <c:pt idx="4">
                  <c:v>7.0000000000000001E-3</c:v>
                </c:pt>
                <c:pt idx="5">
                  <c:v>1.2999999999999999E-2</c:v>
                </c:pt>
                <c:pt idx="6">
                  <c:v>1.6E-2</c:v>
                </c:pt>
                <c:pt idx="7">
                  <c:v>0.01</c:v>
                </c:pt>
                <c:pt idx="8">
                  <c:v>1.9E-2</c:v>
                </c:pt>
                <c:pt idx="9">
                  <c:v>3.5000000000000003E-2</c:v>
                </c:pt>
                <c:pt idx="10">
                  <c:v>0.03</c:v>
                </c:pt>
                <c:pt idx="11">
                  <c:v>4.7E-2</c:v>
                </c:pt>
                <c:pt idx="12">
                  <c:v>6.2E-2</c:v>
                </c:pt>
              </c:numCache>
            </c:numRef>
          </c:val>
          <c:smooth val="0"/>
          <c:extLst>
            <c:ext xmlns:c16="http://schemas.microsoft.com/office/drawing/2014/chart" uri="{C3380CC4-5D6E-409C-BE32-E72D297353CC}">
              <c16:uniqueId val="{00000002-9FE7-4F89-9FC4-6781E8D587E2}"/>
            </c:ext>
          </c:extLst>
        </c:ser>
        <c:dLbls>
          <c:showLegendKey val="0"/>
          <c:showVal val="0"/>
          <c:showCatName val="0"/>
          <c:showSerName val="0"/>
          <c:showPercent val="0"/>
          <c:showBubbleSize val="0"/>
        </c:dLbls>
        <c:smooth val="0"/>
        <c:axId val="1453032223"/>
        <c:axId val="1453044703"/>
      </c:lineChart>
      <c:catAx>
        <c:axId val="145303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453044703"/>
        <c:crosses val="autoZero"/>
        <c:auto val="1"/>
        <c:lblAlgn val="ctr"/>
        <c:lblOffset val="100"/>
        <c:noMultiLvlLbl val="0"/>
      </c:catAx>
      <c:valAx>
        <c:axId val="14530447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453032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05A021-B85C-4D7D-9E76-A471B28F0A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588EDC32-A8BF-4A7A-BBED-7A484F482C2A}">
      <dgm:prSet phldrT="[Text]" custT="1"/>
      <dgm:spPr/>
      <dgm:t>
        <a:bodyPr/>
        <a:lstStyle/>
        <a:p>
          <a:r>
            <a:rPr lang="cs-CZ" sz="4400" dirty="0" err="1"/>
            <a:t>Stabilization</a:t>
          </a:r>
          <a:r>
            <a:rPr lang="cs-CZ" sz="4400" dirty="0"/>
            <a:t> Policy</a:t>
          </a:r>
        </a:p>
      </dgm:t>
    </dgm:pt>
    <dgm:pt modelId="{38AE3942-5A83-4145-9D93-A8F61AAF3B69}" type="parTrans" cxnId="{D4A0D814-35BC-4E30-BDF5-EE369C2F066D}">
      <dgm:prSet/>
      <dgm:spPr/>
      <dgm:t>
        <a:bodyPr/>
        <a:lstStyle/>
        <a:p>
          <a:endParaRPr lang="cs-CZ"/>
        </a:p>
      </dgm:t>
    </dgm:pt>
    <dgm:pt modelId="{01A50432-5692-4FF2-92B4-7ED04EB46E05}" type="sibTrans" cxnId="{D4A0D814-35BC-4E30-BDF5-EE369C2F066D}">
      <dgm:prSet/>
      <dgm:spPr/>
      <dgm:t>
        <a:bodyPr/>
        <a:lstStyle/>
        <a:p>
          <a:endParaRPr lang="cs-CZ"/>
        </a:p>
      </dgm:t>
    </dgm:pt>
    <dgm:pt modelId="{53667DB3-563A-4950-BD00-054C3500E059}">
      <dgm:prSet phldrT="[Text]" custT="1"/>
      <dgm:spPr/>
      <dgm:t>
        <a:bodyPr/>
        <a:lstStyle/>
        <a:p>
          <a:r>
            <a:rPr lang="cs-CZ" sz="4800" dirty="0" err="1"/>
            <a:t>Monetary</a:t>
          </a:r>
          <a:r>
            <a:rPr lang="cs-CZ" sz="4800" dirty="0"/>
            <a:t> Policy</a:t>
          </a:r>
        </a:p>
      </dgm:t>
    </dgm:pt>
    <dgm:pt modelId="{8B70BE0F-9F4B-4485-8B48-A4FFA2429B6E}" type="parTrans" cxnId="{738C4E17-B0CE-4247-A19F-418A1500AD3B}">
      <dgm:prSet/>
      <dgm:spPr/>
      <dgm:t>
        <a:bodyPr/>
        <a:lstStyle/>
        <a:p>
          <a:endParaRPr lang="cs-CZ"/>
        </a:p>
      </dgm:t>
    </dgm:pt>
    <dgm:pt modelId="{5FDE5461-DBE5-4CB4-9017-35159AFCC2DA}" type="sibTrans" cxnId="{738C4E17-B0CE-4247-A19F-418A1500AD3B}">
      <dgm:prSet/>
      <dgm:spPr/>
      <dgm:t>
        <a:bodyPr/>
        <a:lstStyle/>
        <a:p>
          <a:endParaRPr lang="cs-CZ"/>
        </a:p>
      </dgm:t>
    </dgm:pt>
    <dgm:pt modelId="{B5FD01A3-6EF2-41D5-BD98-471DA45B15C4}">
      <dgm:prSet phldrT="[Text]" custT="1"/>
      <dgm:spPr/>
      <dgm:t>
        <a:bodyPr/>
        <a:lstStyle/>
        <a:p>
          <a:r>
            <a:rPr lang="cs-CZ" sz="4800" dirty="0" err="1"/>
            <a:t>Fiscal</a:t>
          </a:r>
          <a:r>
            <a:rPr lang="cs-CZ" sz="4800" dirty="0"/>
            <a:t> Policy</a:t>
          </a:r>
        </a:p>
      </dgm:t>
    </dgm:pt>
    <dgm:pt modelId="{BC6607F3-435C-40AE-98BB-08951997FBE0}" type="parTrans" cxnId="{8522953B-5530-4BF6-B749-5D0F21D1A2F2}">
      <dgm:prSet/>
      <dgm:spPr/>
      <dgm:t>
        <a:bodyPr/>
        <a:lstStyle/>
        <a:p>
          <a:endParaRPr lang="cs-CZ"/>
        </a:p>
      </dgm:t>
    </dgm:pt>
    <dgm:pt modelId="{E0138AD4-6B6A-4662-9E68-43E6AE15D95E}" type="sibTrans" cxnId="{8522953B-5530-4BF6-B749-5D0F21D1A2F2}">
      <dgm:prSet/>
      <dgm:spPr/>
      <dgm:t>
        <a:bodyPr/>
        <a:lstStyle/>
        <a:p>
          <a:endParaRPr lang="cs-CZ"/>
        </a:p>
      </dgm:t>
    </dgm:pt>
    <dgm:pt modelId="{2B66EEF3-4AB9-44D4-BA9C-FCE2790165A1}" type="pres">
      <dgm:prSet presAssocID="{F805A021-B85C-4D7D-9E76-A471B28F0A0A}" presName="hierChild1" presStyleCnt="0">
        <dgm:presLayoutVars>
          <dgm:orgChart val="1"/>
          <dgm:chPref val="1"/>
          <dgm:dir/>
          <dgm:animOne val="branch"/>
          <dgm:animLvl val="lvl"/>
          <dgm:resizeHandles/>
        </dgm:presLayoutVars>
      </dgm:prSet>
      <dgm:spPr/>
    </dgm:pt>
    <dgm:pt modelId="{423E2389-E8CD-4899-B57C-5F982043697F}" type="pres">
      <dgm:prSet presAssocID="{588EDC32-A8BF-4A7A-BBED-7A484F482C2A}" presName="hierRoot1" presStyleCnt="0">
        <dgm:presLayoutVars>
          <dgm:hierBranch val="init"/>
        </dgm:presLayoutVars>
      </dgm:prSet>
      <dgm:spPr/>
    </dgm:pt>
    <dgm:pt modelId="{23E9C2EE-3D19-477F-B2CB-053BD12BFD70}" type="pres">
      <dgm:prSet presAssocID="{588EDC32-A8BF-4A7A-BBED-7A484F482C2A}" presName="rootComposite1" presStyleCnt="0"/>
      <dgm:spPr/>
    </dgm:pt>
    <dgm:pt modelId="{1E0376D4-85C8-4E7A-8127-C7FEA10EBFBF}" type="pres">
      <dgm:prSet presAssocID="{588EDC32-A8BF-4A7A-BBED-7A484F482C2A}" presName="rootText1" presStyleLbl="node0" presStyleIdx="0" presStyleCnt="1" custScaleX="111087" custLinFactNeighborX="0" custLinFactNeighborY="11481">
        <dgm:presLayoutVars>
          <dgm:chPref val="3"/>
        </dgm:presLayoutVars>
      </dgm:prSet>
      <dgm:spPr/>
    </dgm:pt>
    <dgm:pt modelId="{AA31F3B6-FA52-4ABA-A3A9-4C5E0C3DB9B4}" type="pres">
      <dgm:prSet presAssocID="{588EDC32-A8BF-4A7A-BBED-7A484F482C2A}" presName="rootConnector1" presStyleLbl="node1" presStyleIdx="0" presStyleCnt="0"/>
      <dgm:spPr/>
    </dgm:pt>
    <dgm:pt modelId="{5B8EDBDF-6F25-4563-8B4C-6F052B33BC29}" type="pres">
      <dgm:prSet presAssocID="{588EDC32-A8BF-4A7A-BBED-7A484F482C2A}" presName="hierChild2" presStyleCnt="0"/>
      <dgm:spPr/>
    </dgm:pt>
    <dgm:pt modelId="{85576570-46AD-4673-93C1-01EF3B2DCA8C}" type="pres">
      <dgm:prSet presAssocID="{8B70BE0F-9F4B-4485-8B48-A4FFA2429B6E}" presName="Name37" presStyleLbl="parChTrans1D2" presStyleIdx="0" presStyleCnt="2"/>
      <dgm:spPr/>
    </dgm:pt>
    <dgm:pt modelId="{B24026B0-208C-48A7-A45C-10C382F772F4}" type="pres">
      <dgm:prSet presAssocID="{53667DB3-563A-4950-BD00-054C3500E059}" presName="hierRoot2" presStyleCnt="0">
        <dgm:presLayoutVars>
          <dgm:hierBranch val="init"/>
        </dgm:presLayoutVars>
      </dgm:prSet>
      <dgm:spPr/>
    </dgm:pt>
    <dgm:pt modelId="{1576FF24-B6CA-4D61-B8DB-47EFB05E681A}" type="pres">
      <dgm:prSet presAssocID="{53667DB3-563A-4950-BD00-054C3500E059}" presName="rootComposite" presStyleCnt="0"/>
      <dgm:spPr/>
    </dgm:pt>
    <dgm:pt modelId="{C52C403E-0BC2-43FC-A642-907318F2D200}" type="pres">
      <dgm:prSet presAssocID="{53667DB3-563A-4950-BD00-054C3500E059}" presName="rootText" presStyleLbl="node2" presStyleIdx="0" presStyleCnt="2" custLinFactNeighborX="-6807" custLinFactNeighborY="16546">
        <dgm:presLayoutVars>
          <dgm:chPref val="3"/>
        </dgm:presLayoutVars>
      </dgm:prSet>
      <dgm:spPr/>
    </dgm:pt>
    <dgm:pt modelId="{FC67B27A-C0C6-40F0-B298-6D318EB36BF6}" type="pres">
      <dgm:prSet presAssocID="{53667DB3-563A-4950-BD00-054C3500E059}" presName="rootConnector" presStyleLbl="node2" presStyleIdx="0" presStyleCnt="2"/>
      <dgm:spPr/>
    </dgm:pt>
    <dgm:pt modelId="{E7812065-1B0B-445A-B166-9AA41333E2AF}" type="pres">
      <dgm:prSet presAssocID="{53667DB3-563A-4950-BD00-054C3500E059}" presName="hierChild4" presStyleCnt="0"/>
      <dgm:spPr/>
    </dgm:pt>
    <dgm:pt modelId="{7C10355F-15CC-42AA-9F2F-4B4B1C8EE83F}" type="pres">
      <dgm:prSet presAssocID="{53667DB3-563A-4950-BD00-054C3500E059}" presName="hierChild5" presStyleCnt="0"/>
      <dgm:spPr/>
    </dgm:pt>
    <dgm:pt modelId="{F3F904AE-649A-466D-BE1A-DD8F1BDF186A}" type="pres">
      <dgm:prSet presAssocID="{BC6607F3-435C-40AE-98BB-08951997FBE0}" presName="Name37" presStyleLbl="parChTrans1D2" presStyleIdx="1" presStyleCnt="2"/>
      <dgm:spPr/>
    </dgm:pt>
    <dgm:pt modelId="{6A57A43E-F814-4DB9-BD05-D53817333964}" type="pres">
      <dgm:prSet presAssocID="{B5FD01A3-6EF2-41D5-BD98-471DA45B15C4}" presName="hierRoot2" presStyleCnt="0">
        <dgm:presLayoutVars>
          <dgm:hierBranch val="init"/>
        </dgm:presLayoutVars>
      </dgm:prSet>
      <dgm:spPr/>
    </dgm:pt>
    <dgm:pt modelId="{3828E11F-1A53-44BE-B820-11E014D1D4A1}" type="pres">
      <dgm:prSet presAssocID="{B5FD01A3-6EF2-41D5-BD98-471DA45B15C4}" presName="rootComposite" presStyleCnt="0"/>
      <dgm:spPr/>
    </dgm:pt>
    <dgm:pt modelId="{B8C06D84-E691-4D4B-AB11-D23D751C7DC2}" type="pres">
      <dgm:prSet presAssocID="{B5FD01A3-6EF2-41D5-BD98-471DA45B15C4}" presName="rootText" presStyleLbl="node2" presStyleIdx="1" presStyleCnt="2" custLinFactNeighborX="-220" custLinFactNeighborY="17111">
        <dgm:presLayoutVars>
          <dgm:chPref val="3"/>
        </dgm:presLayoutVars>
      </dgm:prSet>
      <dgm:spPr/>
    </dgm:pt>
    <dgm:pt modelId="{EB0DB98A-3ABC-42AB-8F4F-7EA5B366CF7D}" type="pres">
      <dgm:prSet presAssocID="{B5FD01A3-6EF2-41D5-BD98-471DA45B15C4}" presName="rootConnector" presStyleLbl="node2" presStyleIdx="1" presStyleCnt="2"/>
      <dgm:spPr/>
    </dgm:pt>
    <dgm:pt modelId="{F510C811-EC59-4EA6-A533-64BD94B4BFA0}" type="pres">
      <dgm:prSet presAssocID="{B5FD01A3-6EF2-41D5-BD98-471DA45B15C4}" presName="hierChild4" presStyleCnt="0"/>
      <dgm:spPr/>
    </dgm:pt>
    <dgm:pt modelId="{A65A2E71-D73B-4ECB-8E01-E25ACC08BBFA}" type="pres">
      <dgm:prSet presAssocID="{B5FD01A3-6EF2-41D5-BD98-471DA45B15C4}" presName="hierChild5" presStyleCnt="0"/>
      <dgm:spPr/>
    </dgm:pt>
    <dgm:pt modelId="{554D8EC9-4B1C-4603-8674-3682316026D1}" type="pres">
      <dgm:prSet presAssocID="{588EDC32-A8BF-4A7A-BBED-7A484F482C2A}" presName="hierChild3" presStyleCnt="0"/>
      <dgm:spPr/>
    </dgm:pt>
  </dgm:ptLst>
  <dgm:cxnLst>
    <dgm:cxn modelId="{C8754E00-A09B-4391-85CD-0762B412EBAE}" type="presOf" srcId="{8B70BE0F-9F4B-4485-8B48-A4FFA2429B6E}" destId="{85576570-46AD-4673-93C1-01EF3B2DCA8C}" srcOrd="0" destOrd="0" presId="urn:microsoft.com/office/officeart/2005/8/layout/orgChart1"/>
    <dgm:cxn modelId="{D4A0D814-35BC-4E30-BDF5-EE369C2F066D}" srcId="{F805A021-B85C-4D7D-9E76-A471B28F0A0A}" destId="{588EDC32-A8BF-4A7A-BBED-7A484F482C2A}" srcOrd="0" destOrd="0" parTransId="{38AE3942-5A83-4145-9D93-A8F61AAF3B69}" sibTransId="{01A50432-5692-4FF2-92B4-7ED04EB46E05}"/>
    <dgm:cxn modelId="{738C4E17-B0CE-4247-A19F-418A1500AD3B}" srcId="{588EDC32-A8BF-4A7A-BBED-7A484F482C2A}" destId="{53667DB3-563A-4950-BD00-054C3500E059}" srcOrd="0" destOrd="0" parTransId="{8B70BE0F-9F4B-4485-8B48-A4FFA2429B6E}" sibTransId="{5FDE5461-DBE5-4CB4-9017-35159AFCC2DA}"/>
    <dgm:cxn modelId="{4F5E4221-B2C0-45F1-B1B4-12E4FC106E35}" type="presOf" srcId="{BC6607F3-435C-40AE-98BB-08951997FBE0}" destId="{F3F904AE-649A-466D-BE1A-DD8F1BDF186A}" srcOrd="0" destOrd="0" presId="urn:microsoft.com/office/officeart/2005/8/layout/orgChart1"/>
    <dgm:cxn modelId="{95D6BA29-724B-4FF7-A875-90F82C148C26}" type="presOf" srcId="{588EDC32-A8BF-4A7A-BBED-7A484F482C2A}" destId="{AA31F3B6-FA52-4ABA-A3A9-4C5E0C3DB9B4}" srcOrd="1" destOrd="0" presId="urn:microsoft.com/office/officeart/2005/8/layout/orgChart1"/>
    <dgm:cxn modelId="{FD0D3D2C-F2FC-4539-9DB8-74B736E90F0A}" type="presOf" srcId="{53667DB3-563A-4950-BD00-054C3500E059}" destId="{FC67B27A-C0C6-40F0-B298-6D318EB36BF6}" srcOrd="1" destOrd="0" presId="urn:microsoft.com/office/officeart/2005/8/layout/orgChart1"/>
    <dgm:cxn modelId="{8522953B-5530-4BF6-B749-5D0F21D1A2F2}" srcId="{588EDC32-A8BF-4A7A-BBED-7A484F482C2A}" destId="{B5FD01A3-6EF2-41D5-BD98-471DA45B15C4}" srcOrd="1" destOrd="0" parTransId="{BC6607F3-435C-40AE-98BB-08951997FBE0}" sibTransId="{E0138AD4-6B6A-4662-9E68-43E6AE15D95E}"/>
    <dgm:cxn modelId="{A4A34461-8982-4CCA-9D24-BED0F7609F8B}" type="presOf" srcId="{B5FD01A3-6EF2-41D5-BD98-471DA45B15C4}" destId="{B8C06D84-E691-4D4B-AB11-D23D751C7DC2}" srcOrd="0" destOrd="0" presId="urn:microsoft.com/office/officeart/2005/8/layout/orgChart1"/>
    <dgm:cxn modelId="{42F1E04F-9BA8-43FA-B5E1-CA0FFA74AA86}" type="presOf" srcId="{53667DB3-563A-4950-BD00-054C3500E059}" destId="{C52C403E-0BC2-43FC-A642-907318F2D200}" srcOrd="0" destOrd="0" presId="urn:microsoft.com/office/officeart/2005/8/layout/orgChart1"/>
    <dgm:cxn modelId="{77533050-7BB1-4074-BFCC-4F2A51AA0D5E}" type="presOf" srcId="{588EDC32-A8BF-4A7A-BBED-7A484F482C2A}" destId="{1E0376D4-85C8-4E7A-8127-C7FEA10EBFBF}" srcOrd="0" destOrd="0" presId="urn:microsoft.com/office/officeart/2005/8/layout/orgChart1"/>
    <dgm:cxn modelId="{83007F98-1BAF-4948-98FA-16AE56A10005}" type="presOf" srcId="{B5FD01A3-6EF2-41D5-BD98-471DA45B15C4}" destId="{EB0DB98A-3ABC-42AB-8F4F-7EA5B366CF7D}" srcOrd="1" destOrd="0" presId="urn:microsoft.com/office/officeart/2005/8/layout/orgChart1"/>
    <dgm:cxn modelId="{57AAA5F7-E9DD-45E8-9AD7-A9B606BC1971}" type="presOf" srcId="{F805A021-B85C-4D7D-9E76-A471B28F0A0A}" destId="{2B66EEF3-4AB9-44D4-BA9C-FCE2790165A1}" srcOrd="0" destOrd="0" presId="urn:microsoft.com/office/officeart/2005/8/layout/orgChart1"/>
    <dgm:cxn modelId="{1D07455C-51C9-4173-846C-C16FD603DCD8}" type="presParOf" srcId="{2B66EEF3-4AB9-44D4-BA9C-FCE2790165A1}" destId="{423E2389-E8CD-4899-B57C-5F982043697F}" srcOrd="0" destOrd="0" presId="urn:microsoft.com/office/officeart/2005/8/layout/orgChart1"/>
    <dgm:cxn modelId="{AB9098C1-F377-415B-B572-22260636DC8B}" type="presParOf" srcId="{423E2389-E8CD-4899-B57C-5F982043697F}" destId="{23E9C2EE-3D19-477F-B2CB-053BD12BFD70}" srcOrd="0" destOrd="0" presId="urn:microsoft.com/office/officeart/2005/8/layout/orgChart1"/>
    <dgm:cxn modelId="{992246B8-10F9-41F5-BE5C-B1CEA6C58640}" type="presParOf" srcId="{23E9C2EE-3D19-477F-B2CB-053BD12BFD70}" destId="{1E0376D4-85C8-4E7A-8127-C7FEA10EBFBF}" srcOrd="0" destOrd="0" presId="urn:microsoft.com/office/officeart/2005/8/layout/orgChart1"/>
    <dgm:cxn modelId="{901C1FFB-2235-4D89-82CC-E9CE78BE63D0}" type="presParOf" srcId="{23E9C2EE-3D19-477F-B2CB-053BD12BFD70}" destId="{AA31F3B6-FA52-4ABA-A3A9-4C5E0C3DB9B4}" srcOrd="1" destOrd="0" presId="urn:microsoft.com/office/officeart/2005/8/layout/orgChart1"/>
    <dgm:cxn modelId="{B45E6651-9F56-487A-B6DB-6A9BD8653806}" type="presParOf" srcId="{423E2389-E8CD-4899-B57C-5F982043697F}" destId="{5B8EDBDF-6F25-4563-8B4C-6F052B33BC29}" srcOrd="1" destOrd="0" presId="urn:microsoft.com/office/officeart/2005/8/layout/orgChart1"/>
    <dgm:cxn modelId="{457E4555-E721-410E-87AF-1BCF38C9CA78}" type="presParOf" srcId="{5B8EDBDF-6F25-4563-8B4C-6F052B33BC29}" destId="{85576570-46AD-4673-93C1-01EF3B2DCA8C}" srcOrd="0" destOrd="0" presId="urn:microsoft.com/office/officeart/2005/8/layout/orgChart1"/>
    <dgm:cxn modelId="{263EC3B5-8913-46E1-9ABE-94184B5C5641}" type="presParOf" srcId="{5B8EDBDF-6F25-4563-8B4C-6F052B33BC29}" destId="{B24026B0-208C-48A7-A45C-10C382F772F4}" srcOrd="1" destOrd="0" presId="urn:microsoft.com/office/officeart/2005/8/layout/orgChart1"/>
    <dgm:cxn modelId="{D00F82AE-F449-4916-9BF4-6C4750556D06}" type="presParOf" srcId="{B24026B0-208C-48A7-A45C-10C382F772F4}" destId="{1576FF24-B6CA-4D61-B8DB-47EFB05E681A}" srcOrd="0" destOrd="0" presId="urn:microsoft.com/office/officeart/2005/8/layout/orgChart1"/>
    <dgm:cxn modelId="{0ACDD785-C09F-4A17-9ACC-D423E460DB70}" type="presParOf" srcId="{1576FF24-B6CA-4D61-B8DB-47EFB05E681A}" destId="{C52C403E-0BC2-43FC-A642-907318F2D200}" srcOrd="0" destOrd="0" presId="urn:microsoft.com/office/officeart/2005/8/layout/orgChart1"/>
    <dgm:cxn modelId="{08FB9A95-3089-48CF-B854-2FFC5C2B9223}" type="presParOf" srcId="{1576FF24-B6CA-4D61-B8DB-47EFB05E681A}" destId="{FC67B27A-C0C6-40F0-B298-6D318EB36BF6}" srcOrd="1" destOrd="0" presId="urn:microsoft.com/office/officeart/2005/8/layout/orgChart1"/>
    <dgm:cxn modelId="{B611C6BA-7CBC-444E-B235-D4300E7C5A9C}" type="presParOf" srcId="{B24026B0-208C-48A7-A45C-10C382F772F4}" destId="{E7812065-1B0B-445A-B166-9AA41333E2AF}" srcOrd="1" destOrd="0" presId="urn:microsoft.com/office/officeart/2005/8/layout/orgChart1"/>
    <dgm:cxn modelId="{FC93F98C-4293-463F-A095-7542AB3CC3EA}" type="presParOf" srcId="{B24026B0-208C-48A7-A45C-10C382F772F4}" destId="{7C10355F-15CC-42AA-9F2F-4B4B1C8EE83F}" srcOrd="2" destOrd="0" presId="urn:microsoft.com/office/officeart/2005/8/layout/orgChart1"/>
    <dgm:cxn modelId="{AD6E22C4-3BAA-487E-A8AC-A6E6846BF018}" type="presParOf" srcId="{5B8EDBDF-6F25-4563-8B4C-6F052B33BC29}" destId="{F3F904AE-649A-466D-BE1A-DD8F1BDF186A}" srcOrd="2" destOrd="0" presId="urn:microsoft.com/office/officeart/2005/8/layout/orgChart1"/>
    <dgm:cxn modelId="{F0853407-B850-455D-B3DA-359BB57BC959}" type="presParOf" srcId="{5B8EDBDF-6F25-4563-8B4C-6F052B33BC29}" destId="{6A57A43E-F814-4DB9-BD05-D53817333964}" srcOrd="3" destOrd="0" presId="urn:microsoft.com/office/officeart/2005/8/layout/orgChart1"/>
    <dgm:cxn modelId="{993AE703-59DB-4ED7-B211-F4663470D0C6}" type="presParOf" srcId="{6A57A43E-F814-4DB9-BD05-D53817333964}" destId="{3828E11F-1A53-44BE-B820-11E014D1D4A1}" srcOrd="0" destOrd="0" presId="urn:microsoft.com/office/officeart/2005/8/layout/orgChart1"/>
    <dgm:cxn modelId="{CC6C9543-DA2D-4CA9-B88A-73A6DB63B5B8}" type="presParOf" srcId="{3828E11F-1A53-44BE-B820-11E014D1D4A1}" destId="{B8C06D84-E691-4D4B-AB11-D23D751C7DC2}" srcOrd="0" destOrd="0" presId="urn:microsoft.com/office/officeart/2005/8/layout/orgChart1"/>
    <dgm:cxn modelId="{970E7476-67BE-4706-A2C5-055491E325AB}" type="presParOf" srcId="{3828E11F-1A53-44BE-B820-11E014D1D4A1}" destId="{EB0DB98A-3ABC-42AB-8F4F-7EA5B366CF7D}" srcOrd="1" destOrd="0" presId="urn:microsoft.com/office/officeart/2005/8/layout/orgChart1"/>
    <dgm:cxn modelId="{577DC086-EF47-4983-BFB1-85925F36D046}" type="presParOf" srcId="{6A57A43E-F814-4DB9-BD05-D53817333964}" destId="{F510C811-EC59-4EA6-A533-64BD94B4BFA0}" srcOrd="1" destOrd="0" presId="urn:microsoft.com/office/officeart/2005/8/layout/orgChart1"/>
    <dgm:cxn modelId="{B065D2A1-08C7-4814-84D7-AB2147D63A81}" type="presParOf" srcId="{6A57A43E-F814-4DB9-BD05-D53817333964}" destId="{A65A2E71-D73B-4ECB-8E01-E25ACC08BBFA}" srcOrd="2" destOrd="0" presId="urn:microsoft.com/office/officeart/2005/8/layout/orgChart1"/>
    <dgm:cxn modelId="{29B80000-3E33-4876-BF7C-433FD7A902B4}" type="presParOf" srcId="{423E2389-E8CD-4899-B57C-5F982043697F}" destId="{554D8EC9-4B1C-4603-8674-3682316026D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904AE-649A-466D-BE1A-DD8F1BDF186A}">
      <dsp:nvSpPr>
        <dsp:cNvPr id="0" name=""/>
        <dsp:cNvSpPr/>
      </dsp:nvSpPr>
      <dsp:spPr>
        <a:xfrm>
          <a:off x="3235569" y="1644238"/>
          <a:ext cx="1764217" cy="459479"/>
        </a:xfrm>
        <a:custGeom>
          <a:avLst/>
          <a:gdLst/>
          <a:ahLst/>
          <a:cxnLst/>
          <a:rect l="0" t="0" r="0" b="0"/>
          <a:pathLst>
            <a:path>
              <a:moveTo>
                <a:pt x="0" y="0"/>
              </a:moveTo>
              <a:lnTo>
                <a:pt x="0" y="152175"/>
              </a:lnTo>
              <a:lnTo>
                <a:pt x="1764217" y="152175"/>
              </a:lnTo>
              <a:lnTo>
                <a:pt x="1764217" y="4594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576570-46AD-4673-93C1-01EF3B2DCA8C}">
      <dsp:nvSpPr>
        <dsp:cNvPr id="0" name=""/>
        <dsp:cNvSpPr/>
      </dsp:nvSpPr>
      <dsp:spPr>
        <a:xfrm>
          <a:off x="1463352" y="1644238"/>
          <a:ext cx="1772216" cy="459479"/>
        </a:xfrm>
        <a:custGeom>
          <a:avLst/>
          <a:gdLst/>
          <a:ahLst/>
          <a:cxnLst/>
          <a:rect l="0" t="0" r="0" b="0"/>
          <a:pathLst>
            <a:path>
              <a:moveTo>
                <a:pt x="1772216" y="0"/>
              </a:moveTo>
              <a:lnTo>
                <a:pt x="1772216" y="152175"/>
              </a:lnTo>
              <a:lnTo>
                <a:pt x="0" y="152175"/>
              </a:lnTo>
              <a:lnTo>
                <a:pt x="0" y="4594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376D4-85C8-4E7A-8127-C7FEA10EBFBF}">
      <dsp:nvSpPr>
        <dsp:cNvPr id="0" name=""/>
        <dsp:cNvSpPr/>
      </dsp:nvSpPr>
      <dsp:spPr>
        <a:xfrm>
          <a:off x="1609974" y="180886"/>
          <a:ext cx="3251188" cy="1463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cs-CZ" sz="4400" kern="1200" dirty="0" err="1"/>
            <a:t>Stabilization</a:t>
          </a:r>
          <a:r>
            <a:rPr lang="cs-CZ" sz="4400" kern="1200" dirty="0"/>
            <a:t> Policy</a:t>
          </a:r>
        </a:p>
      </dsp:txBody>
      <dsp:txXfrm>
        <a:off x="1609974" y="180886"/>
        <a:ext cx="3251188" cy="1463352"/>
      </dsp:txXfrm>
    </dsp:sp>
    <dsp:sp modelId="{C52C403E-0BC2-43FC-A642-907318F2D200}">
      <dsp:nvSpPr>
        <dsp:cNvPr id="0" name=""/>
        <dsp:cNvSpPr/>
      </dsp:nvSpPr>
      <dsp:spPr>
        <a:xfrm>
          <a:off x="0" y="2103718"/>
          <a:ext cx="2926704" cy="1463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cs-CZ" sz="4800" kern="1200" dirty="0" err="1"/>
            <a:t>Monetary</a:t>
          </a:r>
          <a:r>
            <a:rPr lang="cs-CZ" sz="4800" kern="1200" dirty="0"/>
            <a:t> Policy</a:t>
          </a:r>
        </a:p>
      </dsp:txBody>
      <dsp:txXfrm>
        <a:off x="0" y="2103718"/>
        <a:ext cx="2926704" cy="1463352"/>
      </dsp:txXfrm>
    </dsp:sp>
    <dsp:sp modelId="{B8C06D84-E691-4D4B-AB11-D23D751C7DC2}">
      <dsp:nvSpPr>
        <dsp:cNvPr id="0" name=""/>
        <dsp:cNvSpPr/>
      </dsp:nvSpPr>
      <dsp:spPr>
        <a:xfrm>
          <a:off x="3536434" y="2103718"/>
          <a:ext cx="2926704" cy="1463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cs-CZ" sz="4800" kern="1200" dirty="0" err="1"/>
            <a:t>Fiscal</a:t>
          </a:r>
          <a:r>
            <a:rPr lang="cs-CZ" sz="4800" kern="1200" dirty="0"/>
            <a:t> Policy</a:t>
          </a:r>
        </a:p>
      </dsp:txBody>
      <dsp:txXfrm>
        <a:off x="3536434" y="2103718"/>
        <a:ext cx="2926704" cy="146335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52017"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1"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52017"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50444"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1"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50444"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a:t>Fiscal Policy</a:t>
            </a:r>
            <a:endParaRPr lang="en-GB" noProof="0"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C36484A1-5FE2-4AC7-B186-C1E15EE774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a:t>Fiscal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1FF7BBC3-4942-4748-BDEB-393A88A26C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Fiscal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17F7BCE-DD2D-4B15-B525-A4DDC38CFB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a:t>Fiscal Policy</a:t>
            </a:r>
            <a:endParaRPr lang="en-US"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92E47129-CD29-4FAB-AAFF-2F8F08274D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CF0005C-D689-4DD6-A5D8-EA2023146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en-US"/>
              <a:t>Fiscal Policy</a:t>
            </a:r>
            <a:endParaRPr lang="en-US" dirty="0"/>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id="{C44CE881-5C32-4D94-BD5B-1353FF61C8A8}"/>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a:t>Fiscal Policy</a:t>
            </a:r>
            <a:endParaRPr lang="en-US" dirty="0"/>
          </a:p>
        </p:txBody>
      </p:sp>
      <p:sp>
        <p:nvSpPr>
          <p:cNvPr id="4" name="Zástupný symbol pro číslo snímku 2">
            <a:extLst>
              <a:ext uri="{FF2B5EF4-FFF2-40B4-BE49-F238E27FC236}">
                <a16:creationId xmlns:a16="http://schemas.microsoft.com/office/drawing/2014/main" id="{AE4DA97F-66A7-4782-958D-53BB7E421A13}"/>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a:t>Fiscal Policy</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E4ED1EA-6D6D-4751-96EE-A54F4980D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a:t>Fiscal Policy</a:t>
            </a:r>
            <a:endParaRPr lang="en-US"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7D02BBC8-BA18-446A-A9BA-BD711450F1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a:t>Fiscal Policy</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7E8EB499-B5B8-4411-8A5F-E98450293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Fiscal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98AAC756-AFD3-4AD9-9CB6-A2C9F5E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a:t>Fiscal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D06ABEBC-1414-4D9D-9456-64352E0AEA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a:t>Fiscal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1511ED70-4159-4340-8610-715880E63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Fiscal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1B8642D8-D658-40BB-B4D2-E29CAE385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Fiscal Policy</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772743CB-F148-49FE-83DC-5E159625F4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a:t>Fiscal Policy</a:t>
            </a:r>
            <a:endParaRPr lang="en-GB" noProof="0"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67E53E2-40C5-4557-B73C-452414400C9C}"/>
              </a:ext>
            </a:extLst>
          </p:cNvPr>
          <p:cNvSpPr>
            <a:spLocks noGrp="1"/>
          </p:cNvSpPr>
          <p:nvPr>
            <p:ph type="ftr" sz="quarter" idx="10"/>
          </p:nvPr>
        </p:nvSpPr>
        <p:spPr>
          <a:xfrm>
            <a:off x="746760" y="6228000"/>
            <a:ext cx="7893240" cy="252000"/>
          </a:xfrm>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8809EC3C-CC2B-45BE-B8CF-BF130C87FFC0}"/>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6DC9F4E0-05AA-4653-896F-8F60FAC6A1F0}"/>
              </a:ext>
            </a:extLst>
          </p:cNvPr>
          <p:cNvSpPr>
            <a:spLocks noGrp="1"/>
          </p:cNvSpPr>
          <p:nvPr>
            <p:ph type="title"/>
          </p:nvPr>
        </p:nvSpPr>
        <p:spPr/>
        <p:txBody>
          <a:bodyPr/>
          <a:lstStyle/>
          <a:p>
            <a:r>
              <a:rPr lang="en-US" dirty="0"/>
              <a:t>Economic Policy </a:t>
            </a:r>
          </a:p>
        </p:txBody>
      </p:sp>
      <p:sp>
        <p:nvSpPr>
          <p:cNvPr id="5" name="Podnadpis 4">
            <a:extLst>
              <a:ext uri="{FF2B5EF4-FFF2-40B4-BE49-F238E27FC236}">
                <a16:creationId xmlns:a16="http://schemas.microsoft.com/office/drawing/2014/main" id="{260DAADA-3AAC-440E-8619-C235AF5867DC}"/>
              </a:ext>
            </a:extLst>
          </p:cNvPr>
          <p:cNvSpPr>
            <a:spLocks noGrp="1"/>
          </p:cNvSpPr>
          <p:nvPr>
            <p:ph type="subTitle" idx="1"/>
          </p:nvPr>
        </p:nvSpPr>
        <p:spPr/>
        <p:txBody>
          <a:bodyPr/>
          <a:lstStyle/>
          <a:p>
            <a:r>
              <a:rPr lang="en-US" dirty="0"/>
              <a:t>Fiscal Policy</a:t>
            </a:r>
          </a:p>
        </p:txBody>
      </p:sp>
    </p:spTree>
    <p:extLst>
      <p:ext uri="{BB962C8B-B14F-4D97-AF65-F5344CB8AC3E}">
        <p14:creationId xmlns:p14="http://schemas.microsoft.com/office/powerpoint/2010/main" val="496339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Autofit/>
          </a:bodyPr>
          <a:lstStyle/>
          <a:p>
            <a:r>
              <a:rPr lang="cs-CZ" sz="3400" dirty="0"/>
              <a:t>Public </a:t>
            </a:r>
            <a:r>
              <a:rPr lang="cs-CZ" sz="3400" dirty="0" err="1"/>
              <a:t>expenditures</a:t>
            </a:r>
            <a:r>
              <a:rPr lang="cs-CZ" sz="3400" dirty="0"/>
              <a:t> in </a:t>
            </a:r>
            <a:r>
              <a:rPr lang="cs-CZ" sz="3400" dirty="0" err="1"/>
              <a:t>various</a:t>
            </a:r>
            <a:r>
              <a:rPr lang="cs-CZ" sz="3400" dirty="0"/>
              <a:t> </a:t>
            </a:r>
            <a:r>
              <a:rPr lang="cs-CZ" sz="3400" dirty="0" err="1"/>
              <a:t>countries</a:t>
            </a:r>
            <a:r>
              <a:rPr lang="cs-CZ" sz="3400" dirty="0"/>
              <a:t> (% </a:t>
            </a:r>
            <a:r>
              <a:rPr lang="cs-CZ" sz="3400" dirty="0" err="1"/>
              <a:t>of</a:t>
            </a:r>
            <a:r>
              <a:rPr lang="cs-CZ" sz="3400" dirty="0"/>
              <a:t> GDP)</a:t>
            </a:r>
            <a:endParaRPr lang="en-US" sz="3400" dirty="0"/>
          </a:p>
        </p:txBody>
      </p:sp>
      <p:graphicFrame>
        <p:nvGraphicFramePr>
          <p:cNvPr id="8" name="Zástupný obsah 6">
            <a:extLst>
              <a:ext uri="{FF2B5EF4-FFF2-40B4-BE49-F238E27FC236}">
                <a16:creationId xmlns:a16="http://schemas.microsoft.com/office/drawing/2014/main" id="{D4612EA7-1BA3-45F4-9629-EDA9C7DBFB32}"/>
              </a:ext>
            </a:extLst>
          </p:cNvPr>
          <p:cNvGraphicFramePr>
            <a:graphicFrameLocks noGrp="1"/>
          </p:cNvGraphicFramePr>
          <p:nvPr>
            <p:ph idx="1"/>
            <p:extLst>
              <p:ext uri="{D42A27DB-BD31-4B8C-83A1-F6EECF244321}">
                <p14:modId xmlns:p14="http://schemas.microsoft.com/office/powerpoint/2010/main" val="604002306"/>
              </p:ext>
            </p:extLst>
          </p:nvPr>
        </p:nvGraphicFramePr>
        <p:xfrm>
          <a:off x="720725" y="1692275"/>
          <a:ext cx="10752138" cy="414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7481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dirty="0" err="1"/>
              <a:t>Keynesian</a:t>
            </a:r>
            <a:r>
              <a:rPr lang="cs-CZ" dirty="0"/>
              <a:t> </a:t>
            </a:r>
            <a:r>
              <a:rPr lang="cs-CZ" dirty="0" err="1"/>
              <a:t>view</a:t>
            </a:r>
            <a:r>
              <a:rPr lang="cs-CZ" dirty="0"/>
              <a:t>: AS – AD model</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476738" y="1692002"/>
            <a:ext cx="11153787" cy="4333660"/>
          </a:xfrm>
        </p:spPr>
        <p:txBody>
          <a:bodyPr>
            <a:normAutofit fontScale="92500" lnSpcReduction="20000"/>
          </a:bodyPr>
          <a:lstStyle/>
          <a:p>
            <a:r>
              <a:rPr lang="en-GB" dirty="0"/>
              <a:t>macroeconomic model that explains price level and output through the relationship between AD and AS</a:t>
            </a:r>
          </a:p>
          <a:p>
            <a:pPr lvl="1"/>
            <a:endParaRPr lang="en-GB" dirty="0"/>
          </a:p>
          <a:p>
            <a:r>
              <a:rPr lang="en-GB" dirty="0"/>
              <a:t>aggregate demand</a:t>
            </a:r>
          </a:p>
          <a:p>
            <a:pPr lvl="1"/>
            <a:r>
              <a:rPr lang="en-GB" dirty="0"/>
              <a:t>total amount of demand for goods and services produced in the economy</a:t>
            </a:r>
          </a:p>
          <a:p>
            <a:pPr lvl="1"/>
            <a:endParaRPr lang="en-GB" dirty="0"/>
          </a:p>
          <a:p>
            <a:pPr lvl="1"/>
            <a:r>
              <a:rPr lang="en-GB" dirty="0"/>
              <a:t>combinations of price level and level of output (GDP)</a:t>
            </a:r>
          </a:p>
          <a:p>
            <a:pPr lvl="1"/>
            <a:endParaRPr lang="en-GB" dirty="0"/>
          </a:p>
          <a:p>
            <a:pPr lvl="1"/>
            <a:r>
              <a:rPr lang="en-GB" dirty="0"/>
              <a:t>AD slopes downward</a:t>
            </a:r>
          </a:p>
          <a:p>
            <a:pPr lvl="2"/>
            <a:r>
              <a:rPr lang="en-GB" dirty="0"/>
              <a:t>The Wealth Effect (when prices fall consumers are wealthier which encourages to spend more)</a:t>
            </a:r>
          </a:p>
          <a:p>
            <a:pPr lvl="2"/>
            <a:endParaRPr lang="en-GB" dirty="0"/>
          </a:p>
          <a:p>
            <a:pPr lvl="2"/>
            <a:r>
              <a:rPr lang="en-GB" dirty="0"/>
              <a:t>The Interest-Rate Effect (lower price level reduces the interest rate which encourages greater spending on investment goods)</a:t>
            </a:r>
          </a:p>
          <a:p>
            <a:pPr lvl="2"/>
            <a:endParaRPr lang="en-GB" dirty="0"/>
          </a:p>
          <a:p>
            <a:pPr lvl="2"/>
            <a:r>
              <a:rPr lang="en-GB" dirty="0"/>
              <a:t>The Exchange-Rate Effect (lower interest-rate depreciate the real exchange rate which stimulates exports)</a:t>
            </a:r>
          </a:p>
          <a:p>
            <a:pPr lvl="1"/>
            <a:endParaRPr lang="en-GB" dirty="0"/>
          </a:p>
          <a:p>
            <a:pPr lvl="2"/>
            <a:endParaRPr lang="en-GB" dirty="0"/>
          </a:p>
        </p:txBody>
      </p:sp>
    </p:spTree>
    <p:extLst>
      <p:ext uri="{BB962C8B-B14F-4D97-AF65-F5344CB8AC3E}">
        <p14:creationId xmlns:p14="http://schemas.microsoft.com/office/powerpoint/2010/main" val="107566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dirty="0" err="1"/>
              <a:t>Keynesian</a:t>
            </a:r>
            <a:r>
              <a:rPr lang="cs-CZ" dirty="0"/>
              <a:t> </a:t>
            </a:r>
            <a:r>
              <a:rPr lang="cs-CZ" dirty="0" err="1"/>
              <a:t>view</a:t>
            </a:r>
            <a:r>
              <a:rPr lang="cs-CZ" dirty="0"/>
              <a:t>: AS – AD model</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476739" y="1692002"/>
            <a:ext cx="11314208" cy="4333660"/>
          </a:xfrm>
        </p:spPr>
        <p:txBody>
          <a:bodyPr>
            <a:normAutofit fontScale="92500" lnSpcReduction="10000"/>
          </a:bodyPr>
          <a:lstStyle/>
          <a:p>
            <a:r>
              <a:rPr lang="en-GB" dirty="0"/>
              <a:t>long-run aggregate supply</a:t>
            </a:r>
          </a:p>
          <a:p>
            <a:pPr lvl="1"/>
            <a:r>
              <a:rPr lang="en-GB" dirty="0"/>
              <a:t>determines the quantity of goods and services supplied in the long run</a:t>
            </a:r>
          </a:p>
          <a:p>
            <a:pPr lvl="1"/>
            <a:endParaRPr lang="en-GB" dirty="0"/>
          </a:p>
          <a:p>
            <a:pPr lvl="1"/>
            <a:r>
              <a:rPr lang="en-GB" dirty="0"/>
              <a:t>in the long run it depends on labour, capital, natural resources and technology </a:t>
            </a:r>
          </a:p>
          <a:p>
            <a:pPr lvl="1"/>
            <a:endParaRPr lang="en-GB" dirty="0"/>
          </a:p>
          <a:p>
            <a:r>
              <a:rPr lang="en-GB" dirty="0"/>
              <a:t>short-run aggregate supply</a:t>
            </a:r>
          </a:p>
          <a:p>
            <a:pPr lvl="1"/>
            <a:r>
              <a:rPr lang="en-GB" dirty="0"/>
              <a:t>combination of price level and level of goods and services supplied in the short run</a:t>
            </a:r>
          </a:p>
          <a:p>
            <a:pPr lvl="1"/>
            <a:endParaRPr lang="en-GB" dirty="0"/>
          </a:p>
          <a:p>
            <a:pPr lvl="1"/>
            <a:r>
              <a:rPr lang="en-GB" dirty="0"/>
              <a:t>SRAS slopes upward</a:t>
            </a:r>
          </a:p>
          <a:p>
            <a:pPr lvl="2"/>
            <a:r>
              <a:rPr lang="en-GB" dirty="0"/>
              <a:t>The Sticky-Wage Theory (nominal wages are slow to adjust, or are „rigid“ in the short run)</a:t>
            </a:r>
          </a:p>
          <a:p>
            <a:pPr lvl="2"/>
            <a:endParaRPr lang="en-GB" dirty="0"/>
          </a:p>
          <a:p>
            <a:pPr lvl="2"/>
            <a:r>
              <a:rPr lang="en-GB" dirty="0"/>
              <a:t>The Sticky-Price Theory (prices of some goods and services are slow to adjust in the short run)</a:t>
            </a:r>
          </a:p>
          <a:p>
            <a:pPr lvl="2"/>
            <a:endParaRPr lang="en-GB" dirty="0"/>
          </a:p>
          <a:p>
            <a:pPr lvl="2"/>
            <a:r>
              <a:rPr lang="en-GB" dirty="0"/>
              <a:t>The Misperceptions Theory (lower price level causes misperceptions about relative prices; these misperceptions induce suppliers to respond to the lower price level by decreasing the quantity of goods and services supplied)</a:t>
            </a:r>
          </a:p>
          <a:p>
            <a:pPr lvl="2"/>
            <a:endParaRPr lang="en-GB" dirty="0"/>
          </a:p>
        </p:txBody>
      </p:sp>
    </p:spTree>
    <p:extLst>
      <p:ext uri="{BB962C8B-B14F-4D97-AF65-F5344CB8AC3E}">
        <p14:creationId xmlns:p14="http://schemas.microsoft.com/office/powerpoint/2010/main" val="3101560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1D83C5F-AC74-4A78-9A92-37CCA8927F1A}"/>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99F9F68E-58FD-4F98-90FF-F80C2FD0521D}"/>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6BA30782-8B09-4932-9EF2-82CF5BC322A4}"/>
              </a:ext>
            </a:extLst>
          </p:cNvPr>
          <p:cNvSpPr>
            <a:spLocks noGrp="1"/>
          </p:cNvSpPr>
          <p:nvPr>
            <p:ph type="title"/>
          </p:nvPr>
        </p:nvSpPr>
        <p:spPr/>
        <p:txBody>
          <a:bodyPr/>
          <a:lstStyle/>
          <a:p>
            <a:r>
              <a:rPr lang="cs-CZ" dirty="0" err="1"/>
              <a:t>Keynesian</a:t>
            </a:r>
            <a:r>
              <a:rPr lang="cs-CZ" dirty="0"/>
              <a:t> </a:t>
            </a:r>
            <a:r>
              <a:rPr lang="cs-CZ" dirty="0" err="1"/>
              <a:t>view</a:t>
            </a:r>
            <a:r>
              <a:rPr lang="cs-CZ" dirty="0"/>
              <a:t>: AS – AD model</a:t>
            </a:r>
            <a:endParaRPr lang="en-GB" dirty="0"/>
          </a:p>
        </p:txBody>
      </p:sp>
      <p:pic>
        <p:nvPicPr>
          <p:cNvPr id="7" name="Zástupný obsah 6">
            <a:extLst>
              <a:ext uri="{FF2B5EF4-FFF2-40B4-BE49-F238E27FC236}">
                <a16:creationId xmlns:a16="http://schemas.microsoft.com/office/drawing/2014/main" id="{6A61E20D-5294-42EC-83B4-CBF2727E39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9003" y="1567101"/>
            <a:ext cx="5784997" cy="4660899"/>
          </a:xfrm>
        </p:spPr>
      </p:pic>
    </p:spTree>
    <p:extLst>
      <p:ext uri="{BB962C8B-B14F-4D97-AF65-F5344CB8AC3E}">
        <p14:creationId xmlns:p14="http://schemas.microsoft.com/office/powerpoint/2010/main" val="907910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85443C3-4AC7-4BE1-9753-0BD6DD7C75D5}"/>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E2BD36A3-C910-49F9-AC6E-360F2FEA34CF}"/>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00D6623B-CEBA-45C3-85E1-03EAE0BDFC0F}"/>
              </a:ext>
            </a:extLst>
          </p:cNvPr>
          <p:cNvSpPr>
            <a:spLocks noGrp="1"/>
          </p:cNvSpPr>
          <p:nvPr>
            <p:ph type="title"/>
          </p:nvPr>
        </p:nvSpPr>
        <p:spPr/>
        <p:txBody>
          <a:bodyPr/>
          <a:lstStyle/>
          <a:p>
            <a:r>
              <a:rPr lang="cs-CZ" dirty="0" err="1"/>
              <a:t>Economic</a:t>
            </a:r>
            <a:r>
              <a:rPr lang="cs-CZ" dirty="0"/>
              <a:t> </a:t>
            </a:r>
            <a:r>
              <a:rPr lang="cs-CZ" dirty="0" err="1"/>
              <a:t>Fluctuations</a:t>
            </a:r>
            <a:r>
              <a:rPr lang="cs-CZ" dirty="0"/>
              <a:t> in AS – AD model</a:t>
            </a:r>
            <a:endParaRPr lang="en-GB" dirty="0"/>
          </a:p>
        </p:txBody>
      </p:sp>
      <p:sp>
        <p:nvSpPr>
          <p:cNvPr id="5" name="Zástupný obsah 4">
            <a:extLst>
              <a:ext uri="{FF2B5EF4-FFF2-40B4-BE49-F238E27FC236}">
                <a16:creationId xmlns:a16="http://schemas.microsoft.com/office/drawing/2014/main" id="{A68503EC-9BA8-4104-9932-121630CB4AA4}"/>
              </a:ext>
            </a:extLst>
          </p:cNvPr>
          <p:cNvSpPr>
            <a:spLocks noGrp="1"/>
          </p:cNvSpPr>
          <p:nvPr>
            <p:ph idx="1"/>
          </p:nvPr>
        </p:nvSpPr>
        <p:spPr/>
        <p:txBody>
          <a:bodyPr>
            <a:normAutofit fontScale="92500" lnSpcReduction="10000"/>
          </a:bodyPr>
          <a:lstStyle/>
          <a:p>
            <a:r>
              <a:rPr lang="en-GB" dirty="0"/>
              <a:t>suppose a wave of pessimism in the economy</a:t>
            </a:r>
          </a:p>
          <a:p>
            <a:endParaRPr lang="en-GB" dirty="0"/>
          </a:p>
          <a:p>
            <a:r>
              <a:rPr lang="en-GB" dirty="0"/>
              <a:t>people lose confidence in the future </a:t>
            </a:r>
          </a:p>
          <a:p>
            <a:pPr lvl="1">
              <a:buFont typeface="Symbol" panose="05050102010706020507" pitchFamily="18" charset="2"/>
              <a:buChar char="Þ"/>
            </a:pPr>
            <a:r>
              <a:rPr lang="en-GB" dirty="0"/>
              <a:t> households cut back on their spending</a:t>
            </a:r>
          </a:p>
          <a:p>
            <a:pPr lvl="1">
              <a:buFont typeface="Symbol" panose="05050102010706020507" pitchFamily="18" charset="2"/>
              <a:buChar char="Þ"/>
            </a:pPr>
            <a:endParaRPr lang="en-GB" dirty="0"/>
          </a:p>
          <a:p>
            <a:pPr lvl="1">
              <a:buFont typeface="Symbol" panose="05050102010706020507" pitchFamily="18" charset="2"/>
              <a:buChar char="Þ"/>
            </a:pPr>
            <a:r>
              <a:rPr lang="en-GB" dirty="0"/>
              <a:t> firms put off buying new equipment</a:t>
            </a:r>
          </a:p>
          <a:p>
            <a:pPr lvl="1">
              <a:buFont typeface="Symbol" panose="05050102010706020507" pitchFamily="18" charset="2"/>
              <a:buChar char="Þ"/>
            </a:pPr>
            <a:endParaRPr lang="en-GB" dirty="0"/>
          </a:p>
          <a:p>
            <a:r>
              <a:rPr lang="en-GB" dirty="0"/>
              <a:t>fall in AD</a:t>
            </a:r>
          </a:p>
          <a:p>
            <a:pPr lvl="1">
              <a:buFont typeface="Symbol" panose="05050102010706020507" pitchFamily="18" charset="2"/>
              <a:buChar char="Þ"/>
            </a:pPr>
            <a:r>
              <a:rPr lang="en-GB" dirty="0"/>
              <a:t> decrease of output</a:t>
            </a:r>
          </a:p>
          <a:p>
            <a:pPr lvl="1">
              <a:buFont typeface="Symbol" panose="05050102010706020507" pitchFamily="18" charset="2"/>
              <a:buChar char="Þ"/>
            </a:pPr>
            <a:endParaRPr lang="en-GB" dirty="0"/>
          </a:p>
          <a:p>
            <a:pPr lvl="1">
              <a:buFont typeface="Symbol" panose="05050102010706020507" pitchFamily="18" charset="2"/>
              <a:buChar char="Þ"/>
            </a:pPr>
            <a:r>
              <a:rPr lang="en-GB" dirty="0"/>
              <a:t> decrease in prices</a:t>
            </a:r>
          </a:p>
        </p:txBody>
      </p:sp>
    </p:spTree>
    <p:extLst>
      <p:ext uri="{BB962C8B-B14F-4D97-AF65-F5344CB8AC3E}">
        <p14:creationId xmlns:p14="http://schemas.microsoft.com/office/powerpoint/2010/main" val="3156792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77163AA-B2F9-4612-BD19-865A0CFAFC2B}"/>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01BCEB8F-5037-47AA-8DDF-6C4E0BC7CC6B}"/>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875F7179-D323-4120-BB10-71E52D6B98AB}"/>
              </a:ext>
            </a:extLst>
          </p:cNvPr>
          <p:cNvSpPr>
            <a:spLocks noGrp="1"/>
          </p:cNvSpPr>
          <p:nvPr>
            <p:ph type="title"/>
          </p:nvPr>
        </p:nvSpPr>
        <p:spPr/>
        <p:txBody>
          <a:bodyPr/>
          <a:lstStyle/>
          <a:p>
            <a:r>
              <a:rPr lang="cs-CZ" dirty="0" err="1"/>
              <a:t>Economic</a:t>
            </a:r>
            <a:r>
              <a:rPr lang="cs-CZ" dirty="0"/>
              <a:t> </a:t>
            </a:r>
            <a:r>
              <a:rPr lang="cs-CZ" dirty="0" err="1"/>
              <a:t>Fluctuations</a:t>
            </a:r>
            <a:r>
              <a:rPr lang="cs-CZ" dirty="0"/>
              <a:t> in AS – AD model</a:t>
            </a:r>
            <a:endParaRPr lang="en-GB" dirty="0"/>
          </a:p>
        </p:txBody>
      </p:sp>
      <p:pic>
        <p:nvPicPr>
          <p:cNvPr id="7" name="Zástupný obsah 6">
            <a:extLst>
              <a:ext uri="{FF2B5EF4-FFF2-40B4-BE49-F238E27FC236}">
                <a16:creationId xmlns:a16="http://schemas.microsoft.com/office/drawing/2014/main" id="{5726F0E7-4C67-42FE-AC1B-170AF6BC8C6F}"/>
              </a:ext>
            </a:extLst>
          </p:cNvPr>
          <p:cNvPicPr>
            <a:picLocks noGrp="1" noChangeAspect="1"/>
          </p:cNvPicPr>
          <p:nvPr>
            <p:ph idx="1"/>
          </p:nvPr>
        </p:nvPicPr>
        <p:blipFill>
          <a:blip r:embed="rId2"/>
          <a:stretch>
            <a:fillRect/>
          </a:stretch>
        </p:blipFill>
        <p:spPr>
          <a:xfrm>
            <a:off x="3693016" y="1692275"/>
            <a:ext cx="4807556" cy="4140200"/>
          </a:xfrm>
        </p:spPr>
      </p:pic>
    </p:spTree>
    <p:extLst>
      <p:ext uri="{BB962C8B-B14F-4D97-AF65-F5344CB8AC3E}">
        <p14:creationId xmlns:p14="http://schemas.microsoft.com/office/powerpoint/2010/main" val="345888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EBCB684-0D45-486A-97AC-237E8343D9E5}"/>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B2CFD131-EE80-4F88-8D1E-1AB882A8960E}"/>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79229F3F-8AB1-4C38-9DB3-10084D987705}"/>
              </a:ext>
            </a:extLst>
          </p:cNvPr>
          <p:cNvSpPr>
            <a:spLocks noGrp="1"/>
          </p:cNvSpPr>
          <p:nvPr>
            <p:ph type="title"/>
          </p:nvPr>
        </p:nvSpPr>
        <p:spPr/>
        <p:txBody>
          <a:bodyPr/>
          <a:lstStyle/>
          <a:p>
            <a:r>
              <a:rPr lang="cs-CZ" dirty="0" err="1"/>
              <a:t>The</a:t>
            </a:r>
            <a:r>
              <a:rPr lang="cs-CZ" dirty="0"/>
              <a:t> role </a:t>
            </a:r>
            <a:r>
              <a:rPr lang="cs-CZ" dirty="0" err="1"/>
              <a:t>of</a:t>
            </a:r>
            <a:r>
              <a:rPr lang="cs-CZ" dirty="0"/>
              <a:t> </a:t>
            </a:r>
            <a:r>
              <a:rPr lang="cs-CZ" dirty="0" err="1"/>
              <a:t>government</a:t>
            </a:r>
            <a:r>
              <a:rPr lang="cs-CZ" dirty="0"/>
              <a:t> in AS – AD model</a:t>
            </a:r>
            <a:endParaRPr lang="en-GB" dirty="0"/>
          </a:p>
        </p:txBody>
      </p:sp>
      <p:pic>
        <p:nvPicPr>
          <p:cNvPr id="9" name="Obrázek 8">
            <a:extLst>
              <a:ext uri="{FF2B5EF4-FFF2-40B4-BE49-F238E27FC236}">
                <a16:creationId xmlns:a16="http://schemas.microsoft.com/office/drawing/2014/main" id="{2C41C1EC-3EDD-44DC-9C70-C434CA8841EC}"/>
              </a:ext>
            </a:extLst>
          </p:cNvPr>
          <p:cNvPicPr>
            <a:picLocks noChangeAspect="1"/>
          </p:cNvPicPr>
          <p:nvPr/>
        </p:nvPicPr>
        <p:blipFill>
          <a:blip r:embed="rId2"/>
          <a:stretch>
            <a:fillRect/>
          </a:stretch>
        </p:blipFill>
        <p:spPr>
          <a:xfrm>
            <a:off x="3504398" y="1930385"/>
            <a:ext cx="4906665" cy="4207615"/>
          </a:xfrm>
          <a:prstGeom prst="rect">
            <a:avLst/>
          </a:prstGeom>
        </p:spPr>
      </p:pic>
    </p:spTree>
    <p:extLst>
      <p:ext uri="{BB962C8B-B14F-4D97-AF65-F5344CB8AC3E}">
        <p14:creationId xmlns:p14="http://schemas.microsoft.com/office/powerpoint/2010/main" val="462724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63A02AC-FA78-4FEB-AAC6-74A0C59CDF52}"/>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3B822740-BA17-4C2E-AB6F-2942FA0E5E77}"/>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F45FFE76-A923-4679-8E65-6E7A0EE15C2D}"/>
              </a:ext>
            </a:extLst>
          </p:cNvPr>
          <p:cNvSpPr>
            <a:spLocks noGrp="1"/>
          </p:cNvSpPr>
          <p:nvPr>
            <p:ph type="title"/>
          </p:nvPr>
        </p:nvSpPr>
        <p:spPr/>
        <p:txBody>
          <a:bodyPr/>
          <a:lstStyle/>
          <a:p>
            <a:r>
              <a:rPr lang="cs-CZ" dirty="0" err="1"/>
              <a:t>Multiplier</a:t>
            </a:r>
            <a:endParaRPr lang="en-GB" dirty="0"/>
          </a:p>
        </p:txBody>
      </p:sp>
      <p:sp>
        <p:nvSpPr>
          <p:cNvPr id="5" name="Zástupný obsah 4">
            <a:extLst>
              <a:ext uri="{FF2B5EF4-FFF2-40B4-BE49-F238E27FC236}">
                <a16:creationId xmlns:a16="http://schemas.microsoft.com/office/drawing/2014/main" id="{07095328-A028-4B7A-9C6F-85BACE92BA16}"/>
              </a:ext>
            </a:extLst>
          </p:cNvPr>
          <p:cNvSpPr>
            <a:spLocks noGrp="1"/>
          </p:cNvSpPr>
          <p:nvPr>
            <p:ph idx="1"/>
          </p:nvPr>
        </p:nvSpPr>
        <p:spPr>
          <a:xfrm>
            <a:off x="720000" y="1692002"/>
            <a:ext cx="6188800" cy="4139998"/>
          </a:xfrm>
        </p:spPr>
        <p:txBody>
          <a:bodyPr>
            <a:normAutofit fontScale="70000" lnSpcReduction="20000"/>
          </a:bodyPr>
          <a:lstStyle/>
          <a:p>
            <a:pPr algn="just"/>
            <a:r>
              <a:rPr lang="en-GB" sz="2400" dirty="0"/>
              <a:t>The </a:t>
            </a:r>
            <a:r>
              <a:rPr lang="cs-CZ" sz="2400" dirty="0"/>
              <a:t>US </a:t>
            </a:r>
            <a:r>
              <a:rPr lang="en-GB" sz="2400" dirty="0"/>
              <a:t>government buys $20 billion of goods from Boeing =&gt; increase in employment and profits of Boeing.</a:t>
            </a:r>
          </a:p>
          <a:p>
            <a:pPr algn="just"/>
            <a:endParaRPr lang="en-GB" sz="2400" dirty="0"/>
          </a:p>
          <a:p>
            <a:pPr algn="just"/>
            <a:r>
              <a:rPr lang="en-GB" sz="2400" dirty="0"/>
              <a:t>Workers and firm owners see higher profits, they respond to this increase in income by raising their own spending.</a:t>
            </a:r>
          </a:p>
          <a:p>
            <a:pPr algn="just"/>
            <a:endParaRPr lang="en-GB" sz="2400" dirty="0"/>
          </a:p>
          <a:p>
            <a:pPr algn="just"/>
            <a:r>
              <a:rPr lang="en-GB" sz="2400" dirty="0"/>
              <a:t>Increase in government spending =&gt; increase the demand for the products of many firms in the economy.</a:t>
            </a:r>
          </a:p>
          <a:p>
            <a:pPr algn="just"/>
            <a:endParaRPr lang="en-GB" sz="2400" dirty="0"/>
          </a:p>
          <a:p>
            <a:pPr algn="just"/>
            <a:r>
              <a:rPr lang="en-GB" sz="2400" b="1" dirty="0"/>
              <a:t>Multiplier</a:t>
            </a:r>
            <a:r>
              <a:rPr lang="en-GB" sz="2400" dirty="0"/>
              <a:t> = „</a:t>
            </a:r>
            <a:r>
              <a:rPr lang="en-GB" sz="2400" i="1" dirty="0"/>
              <a:t>The additional </a:t>
            </a:r>
            <a:r>
              <a:rPr lang="en-GB" sz="2400" b="1" i="1" dirty="0"/>
              <a:t>shifts</a:t>
            </a:r>
            <a:r>
              <a:rPr lang="en-GB" sz="2400" i="1" dirty="0"/>
              <a:t> in </a:t>
            </a:r>
            <a:r>
              <a:rPr lang="en-GB" sz="2400" b="1" i="1" dirty="0"/>
              <a:t>aggregate demand </a:t>
            </a:r>
            <a:r>
              <a:rPr lang="en-GB" sz="2400" i="1" dirty="0"/>
              <a:t>that result when expansionary fiscal policy increases consumer spending“.</a:t>
            </a:r>
          </a:p>
          <a:p>
            <a:pPr algn="just"/>
            <a:endParaRPr lang="en-GB" sz="2400" dirty="0"/>
          </a:p>
          <a:p>
            <a:pPr algn="just"/>
            <a:endParaRPr lang="en-GB" sz="2400" dirty="0"/>
          </a:p>
        </p:txBody>
      </p:sp>
      <p:pic>
        <p:nvPicPr>
          <p:cNvPr id="9" name="Obrázek 8">
            <a:extLst>
              <a:ext uri="{FF2B5EF4-FFF2-40B4-BE49-F238E27FC236}">
                <a16:creationId xmlns:a16="http://schemas.microsoft.com/office/drawing/2014/main" id="{21F1253F-8881-4425-B765-B4BA761E15DD}"/>
              </a:ext>
            </a:extLst>
          </p:cNvPr>
          <p:cNvPicPr>
            <a:picLocks noChangeAspect="1"/>
          </p:cNvPicPr>
          <p:nvPr/>
        </p:nvPicPr>
        <p:blipFill>
          <a:blip r:embed="rId2"/>
          <a:stretch>
            <a:fillRect/>
          </a:stretch>
        </p:blipFill>
        <p:spPr>
          <a:xfrm>
            <a:off x="7045839" y="1577174"/>
            <a:ext cx="5001491" cy="4369654"/>
          </a:xfrm>
          <a:prstGeom prst="rect">
            <a:avLst/>
          </a:prstGeom>
        </p:spPr>
      </p:pic>
    </p:spTree>
    <p:extLst>
      <p:ext uri="{BB962C8B-B14F-4D97-AF65-F5344CB8AC3E}">
        <p14:creationId xmlns:p14="http://schemas.microsoft.com/office/powerpoint/2010/main" val="3830011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82132BA-33F7-4146-9787-BCB45E4CC99F}"/>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63F84E1F-98F2-42FB-984D-95C09B6B6F0F}"/>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DC0F3D00-EB37-4A53-8AB6-48C7E5310578}"/>
              </a:ext>
            </a:extLst>
          </p:cNvPr>
          <p:cNvSpPr>
            <a:spLocks noGrp="1"/>
          </p:cNvSpPr>
          <p:nvPr>
            <p:ph type="title"/>
          </p:nvPr>
        </p:nvSpPr>
        <p:spPr/>
        <p:txBody>
          <a:bodyPr/>
          <a:lstStyle/>
          <a:p>
            <a:r>
              <a:rPr lang="cs-CZ" dirty="0" err="1"/>
              <a:t>The</a:t>
            </a:r>
            <a:r>
              <a:rPr lang="cs-CZ" dirty="0"/>
              <a:t> </a:t>
            </a:r>
            <a:r>
              <a:rPr lang="cs-CZ" dirty="0" err="1"/>
              <a:t>Crowding-Out</a:t>
            </a:r>
            <a:r>
              <a:rPr lang="cs-CZ" dirty="0"/>
              <a:t> </a:t>
            </a:r>
            <a:r>
              <a:rPr lang="cs-CZ" dirty="0" err="1"/>
              <a:t>Effect</a:t>
            </a:r>
            <a:endParaRPr lang="en-GB" dirty="0"/>
          </a:p>
        </p:txBody>
      </p:sp>
      <p:sp>
        <p:nvSpPr>
          <p:cNvPr id="5" name="Zástupný obsah 4">
            <a:extLst>
              <a:ext uri="{FF2B5EF4-FFF2-40B4-BE49-F238E27FC236}">
                <a16:creationId xmlns:a16="http://schemas.microsoft.com/office/drawing/2014/main" id="{78D37D89-BBE4-4C4D-87B2-D4BDA6196EB9}"/>
              </a:ext>
            </a:extLst>
          </p:cNvPr>
          <p:cNvSpPr>
            <a:spLocks noGrp="1"/>
          </p:cNvSpPr>
          <p:nvPr>
            <p:ph idx="1"/>
          </p:nvPr>
        </p:nvSpPr>
        <p:spPr/>
        <p:txBody>
          <a:bodyPr>
            <a:normAutofit lnSpcReduction="10000"/>
          </a:bodyPr>
          <a:lstStyle/>
          <a:p>
            <a:r>
              <a:rPr lang="en-GB" dirty="0"/>
              <a:t>increase in government spending =&gt; increase in government deficit =&gt; increase in interest rate =&gt; decrease in private investment</a:t>
            </a:r>
          </a:p>
          <a:p>
            <a:endParaRPr lang="en-GB" dirty="0"/>
          </a:p>
          <a:p>
            <a:r>
              <a:rPr lang="en-GB" b="1" dirty="0"/>
              <a:t>The crowding-out effect </a:t>
            </a:r>
            <a:r>
              <a:rPr lang="en-GB" dirty="0"/>
              <a:t>= the </a:t>
            </a:r>
            <a:r>
              <a:rPr lang="en-GB" b="1" dirty="0"/>
              <a:t>offset</a:t>
            </a:r>
            <a:r>
              <a:rPr lang="en-GB" dirty="0"/>
              <a:t> in </a:t>
            </a:r>
            <a:r>
              <a:rPr lang="en-GB" b="1" dirty="0"/>
              <a:t>aggregate demand </a:t>
            </a:r>
            <a:r>
              <a:rPr lang="en-GB" dirty="0"/>
              <a:t>that results when expansionary fiscal policy raises the interest rate and thereby reduces investment spending</a:t>
            </a:r>
          </a:p>
        </p:txBody>
      </p:sp>
    </p:spTree>
    <p:extLst>
      <p:ext uri="{BB962C8B-B14F-4D97-AF65-F5344CB8AC3E}">
        <p14:creationId xmlns:p14="http://schemas.microsoft.com/office/powerpoint/2010/main" val="1831402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dirty="0" err="1"/>
              <a:t>The</a:t>
            </a:r>
            <a:r>
              <a:rPr lang="cs-CZ" dirty="0"/>
              <a:t> </a:t>
            </a:r>
            <a:r>
              <a:rPr lang="cs-CZ" dirty="0" err="1"/>
              <a:t>neoclassical</a:t>
            </a:r>
            <a:r>
              <a:rPr lang="cs-CZ" dirty="0"/>
              <a:t> </a:t>
            </a:r>
            <a:r>
              <a:rPr lang="cs-CZ" dirty="0" err="1"/>
              <a:t>critique</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2"/>
            <a:ext cx="5996684" cy="4139998"/>
          </a:xfrm>
        </p:spPr>
        <p:txBody>
          <a:bodyPr>
            <a:normAutofit lnSpcReduction="10000"/>
          </a:bodyPr>
          <a:lstStyle/>
          <a:p>
            <a:r>
              <a:rPr lang="en-GB" dirty="0"/>
              <a:t>Critique of the multiplier</a:t>
            </a:r>
          </a:p>
          <a:p>
            <a:pPr lvl="1"/>
            <a:r>
              <a:rPr lang="en-GB" dirty="0"/>
              <a:t>Full financial crowding-out</a:t>
            </a:r>
          </a:p>
          <a:p>
            <a:pPr lvl="1"/>
            <a:endParaRPr lang="en-GB" dirty="0"/>
          </a:p>
          <a:p>
            <a:pPr lvl="1"/>
            <a:r>
              <a:rPr lang="en-GB" dirty="0"/>
              <a:t>Supply rigidity</a:t>
            </a:r>
          </a:p>
          <a:p>
            <a:pPr marL="324000" lvl="1" indent="0">
              <a:buNone/>
            </a:pPr>
            <a:endParaRPr lang="en-GB" dirty="0"/>
          </a:p>
          <a:p>
            <a:r>
              <a:rPr lang="en-GB" dirty="0"/>
              <a:t>Fiscal expansion</a:t>
            </a:r>
          </a:p>
          <a:p>
            <a:pPr lvl="1"/>
            <a:r>
              <a:rPr lang="en-GB" dirty="0"/>
              <a:t>Rise in the interest rate =&gt; penalizes private investment</a:t>
            </a:r>
          </a:p>
          <a:p>
            <a:pPr lvl="1"/>
            <a:endParaRPr lang="en-GB" dirty="0"/>
          </a:p>
          <a:p>
            <a:pPr lvl="1"/>
            <a:r>
              <a:rPr lang="en-GB" dirty="0"/>
              <a:t>Fiscal policy effectiveness is limited in time (data shows that multiplier is close to zero after one year)</a:t>
            </a:r>
          </a:p>
        </p:txBody>
      </p:sp>
      <p:pic>
        <p:nvPicPr>
          <p:cNvPr id="6" name="Obrázek 5"/>
          <p:cNvPicPr>
            <a:picLocks noChangeAspect="1"/>
          </p:cNvPicPr>
          <p:nvPr/>
        </p:nvPicPr>
        <p:blipFill>
          <a:blip r:embed="rId2"/>
          <a:stretch>
            <a:fillRect/>
          </a:stretch>
        </p:blipFill>
        <p:spPr>
          <a:xfrm>
            <a:off x="6716684" y="1809075"/>
            <a:ext cx="5153025" cy="3781425"/>
          </a:xfrm>
          <a:prstGeom prst="rect">
            <a:avLst/>
          </a:prstGeom>
        </p:spPr>
      </p:pic>
    </p:spTree>
    <p:extLst>
      <p:ext uri="{BB962C8B-B14F-4D97-AF65-F5344CB8AC3E}">
        <p14:creationId xmlns:p14="http://schemas.microsoft.com/office/powerpoint/2010/main" val="4004694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Fiscal</a:t>
            </a:r>
            <a:r>
              <a:rPr lang="cs-CZ" dirty="0"/>
              <a:t> </a:t>
            </a:r>
            <a:r>
              <a:rPr lang="en-US" dirty="0"/>
              <a:t>Policy</a:t>
            </a:r>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1"/>
            <a:ext cx="10753200" cy="4327799"/>
          </a:xfrm>
        </p:spPr>
        <p:txBody>
          <a:bodyPr>
            <a:normAutofit fontScale="55000" lnSpcReduction="20000"/>
          </a:bodyPr>
          <a:lstStyle/>
          <a:p>
            <a:r>
              <a:rPr lang="en-GB" dirty="0"/>
              <a:t>Stabilization policy</a:t>
            </a:r>
          </a:p>
          <a:p>
            <a:endParaRPr lang="en-GB" dirty="0"/>
          </a:p>
          <a:p>
            <a:r>
              <a:rPr lang="en-GB" dirty="0"/>
              <a:t>Concepts of fiscal policy</a:t>
            </a:r>
          </a:p>
          <a:p>
            <a:endParaRPr lang="en-GB" dirty="0"/>
          </a:p>
          <a:p>
            <a:r>
              <a:rPr lang="en-GB" dirty="0"/>
              <a:t>Theories: Keynesian vs. neo-classical view </a:t>
            </a:r>
          </a:p>
          <a:p>
            <a:endParaRPr lang="en-GB" dirty="0"/>
          </a:p>
          <a:p>
            <a:r>
              <a:rPr lang="en-GB" dirty="0"/>
              <a:t>FP during crisis</a:t>
            </a:r>
          </a:p>
          <a:p>
            <a:endParaRPr lang="en-GB" dirty="0"/>
          </a:p>
          <a:p>
            <a:r>
              <a:rPr lang="en-GB" dirty="0"/>
              <a:t>Public debt</a:t>
            </a:r>
          </a:p>
          <a:p>
            <a:pPr lvl="1"/>
            <a:r>
              <a:rPr lang="en-GB" dirty="0"/>
              <a:t>measurement</a:t>
            </a:r>
          </a:p>
          <a:p>
            <a:pPr lvl="1"/>
            <a:endParaRPr lang="en-GB" dirty="0"/>
          </a:p>
          <a:p>
            <a:pPr lvl="1"/>
            <a:r>
              <a:rPr lang="en-GB" dirty="0"/>
              <a:t>debt and deficit dynamics</a:t>
            </a:r>
          </a:p>
          <a:p>
            <a:pPr lvl="1"/>
            <a:endParaRPr lang="en-GB" dirty="0"/>
          </a:p>
          <a:p>
            <a:pPr lvl="1"/>
            <a:r>
              <a:rPr lang="en-GB" dirty="0"/>
              <a:t>how to reduce the debt burden</a:t>
            </a:r>
          </a:p>
          <a:p>
            <a:pPr lvl="1"/>
            <a:endParaRPr lang="en-GB" dirty="0"/>
          </a:p>
          <a:p>
            <a:r>
              <a:rPr lang="en-GB" dirty="0"/>
              <a:t>Fiscal rules</a:t>
            </a:r>
          </a:p>
        </p:txBody>
      </p:sp>
    </p:spTree>
    <p:extLst>
      <p:ext uri="{BB962C8B-B14F-4D97-AF65-F5344CB8AC3E}">
        <p14:creationId xmlns:p14="http://schemas.microsoft.com/office/powerpoint/2010/main" val="148242974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dirty="0"/>
              <a:t>Public budget</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p:txBody>
          <a:bodyPr>
            <a:normAutofit fontScale="92500" lnSpcReduction="20000"/>
          </a:bodyPr>
          <a:lstStyle/>
          <a:p>
            <a:pPr algn="just"/>
            <a:r>
              <a:rPr lang="en-GB" dirty="0"/>
              <a:t>Public budget is a document that specifies the origin and volume of both income (“receipts”) and intended spending over a certain horizon (usually a year)</a:t>
            </a:r>
          </a:p>
          <a:p>
            <a:pPr marL="72000" indent="0" algn="just">
              <a:buNone/>
            </a:pPr>
            <a:endParaRPr lang="en-GB" dirty="0"/>
          </a:p>
          <a:p>
            <a:pPr algn="just"/>
            <a:r>
              <a:rPr lang="en-GB" dirty="0"/>
              <a:t>Public budget</a:t>
            </a:r>
          </a:p>
          <a:p>
            <a:pPr lvl="1" algn="just"/>
            <a:r>
              <a:rPr lang="en-GB" dirty="0"/>
              <a:t>Budget of central government</a:t>
            </a:r>
          </a:p>
          <a:p>
            <a:pPr lvl="1" algn="just"/>
            <a:endParaRPr lang="en-GB" dirty="0"/>
          </a:p>
          <a:p>
            <a:pPr lvl="1" algn="just"/>
            <a:r>
              <a:rPr lang="en-GB" dirty="0"/>
              <a:t>Budgets of local governments</a:t>
            </a:r>
          </a:p>
          <a:p>
            <a:pPr lvl="1" algn="just"/>
            <a:endParaRPr lang="en-GB" dirty="0"/>
          </a:p>
          <a:p>
            <a:pPr algn="just"/>
            <a:r>
              <a:rPr lang="en-GB" dirty="0"/>
              <a:t>Functions: allocation, redistribution and </a:t>
            </a:r>
            <a:r>
              <a:rPr lang="en-GB" b="1" dirty="0"/>
              <a:t>stabilization</a:t>
            </a:r>
          </a:p>
        </p:txBody>
      </p:sp>
    </p:spTree>
    <p:extLst>
      <p:ext uri="{BB962C8B-B14F-4D97-AF65-F5344CB8AC3E}">
        <p14:creationId xmlns:p14="http://schemas.microsoft.com/office/powerpoint/2010/main" val="3688565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dirty="0"/>
              <a:t>Public budget</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p:txBody>
          <a:bodyPr>
            <a:normAutofit fontScale="85000" lnSpcReduction="10000"/>
          </a:bodyPr>
          <a:lstStyle/>
          <a:p>
            <a:pPr algn="just"/>
            <a:r>
              <a:rPr lang="en-GB" b="1" dirty="0"/>
              <a:t>Revenue</a:t>
            </a:r>
            <a:r>
              <a:rPr lang="en-GB" dirty="0"/>
              <a:t>: income from direct and indirect taxation, social contributions, income from public assets, income from provision of public services and, possibly, income from disposal of public assets</a:t>
            </a:r>
          </a:p>
          <a:p>
            <a:pPr algn="just"/>
            <a:endParaRPr lang="en-GB" dirty="0"/>
          </a:p>
          <a:p>
            <a:pPr algn="just"/>
            <a:r>
              <a:rPr lang="en-GB" b="1" dirty="0"/>
              <a:t>Spending</a:t>
            </a:r>
            <a:r>
              <a:rPr lang="en-GB" dirty="0"/>
              <a:t>: defence, police, justice, education, research, support to the economy, social policy, health, foreign policy, development assistance, etc.</a:t>
            </a:r>
          </a:p>
          <a:p>
            <a:pPr algn="just"/>
            <a:endParaRPr lang="en-GB" dirty="0"/>
          </a:p>
          <a:p>
            <a:pPr algn="just"/>
            <a:r>
              <a:rPr lang="en-GB" dirty="0"/>
              <a:t>Budgets for different level of government, cities to central government</a:t>
            </a:r>
          </a:p>
        </p:txBody>
      </p:sp>
    </p:spTree>
    <p:extLst>
      <p:ext uri="{BB962C8B-B14F-4D97-AF65-F5344CB8AC3E}">
        <p14:creationId xmlns:p14="http://schemas.microsoft.com/office/powerpoint/2010/main" val="591863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dirty="0"/>
              <a:t>Public budget</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p:txBody>
          <a:bodyPr>
            <a:normAutofit/>
          </a:bodyPr>
          <a:lstStyle/>
          <a:p>
            <a:pPr algn="just">
              <a:lnSpc>
                <a:spcPct val="100000"/>
              </a:lnSpc>
            </a:pPr>
            <a:r>
              <a:rPr lang="en-GB" dirty="0"/>
              <a:t>The fiscal (budgetary) balance – difference between income and expenditure</a:t>
            </a:r>
          </a:p>
          <a:p>
            <a:pPr lvl="1" algn="just"/>
            <a:endParaRPr lang="en-GB" dirty="0"/>
          </a:p>
          <a:p>
            <a:pPr lvl="1" algn="just"/>
            <a:r>
              <a:rPr lang="en-GB" dirty="0"/>
              <a:t>Fiscal (budget) surplus</a:t>
            </a:r>
          </a:p>
          <a:p>
            <a:pPr lvl="2" algn="just"/>
            <a:r>
              <a:rPr lang="en-GB" dirty="0"/>
              <a:t>Can be used to pay down public debt or invested</a:t>
            </a:r>
          </a:p>
          <a:p>
            <a:pPr lvl="1" algn="just"/>
            <a:endParaRPr lang="en-GB" dirty="0"/>
          </a:p>
          <a:p>
            <a:pPr lvl="1" algn="just"/>
            <a:r>
              <a:rPr lang="en-GB" dirty="0"/>
              <a:t>Fiscal (budget) deficit</a:t>
            </a:r>
          </a:p>
          <a:p>
            <a:pPr lvl="1" algn="just"/>
            <a:endParaRPr lang="en-GB" dirty="0"/>
          </a:p>
          <a:p>
            <a:pPr marL="72000" indent="0" algn="just">
              <a:buNone/>
            </a:pPr>
            <a:endParaRPr lang="en-GB" dirty="0"/>
          </a:p>
        </p:txBody>
      </p:sp>
      <p:graphicFrame>
        <p:nvGraphicFramePr>
          <p:cNvPr id="6" name="Graf 5">
            <a:extLst>
              <a:ext uri="{FF2B5EF4-FFF2-40B4-BE49-F238E27FC236}">
                <a16:creationId xmlns:a16="http://schemas.microsoft.com/office/drawing/2014/main" id="{36D63A3A-A96D-4E53-B941-A6EE24FD1AA3}"/>
              </a:ext>
            </a:extLst>
          </p:cNvPr>
          <p:cNvGraphicFramePr>
            <a:graphicFrameLocks/>
          </p:cNvGraphicFramePr>
          <p:nvPr>
            <p:extLst>
              <p:ext uri="{D42A27DB-BD31-4B8C-83A1-F6EECF244321}">
                <p14:modId xmlns:p14="http://schemas.microsoft.com/office/powerpoint/2010/main" val="3975806929"/>
              </p:ext>
            </p:extLst>
          </p:nvPr>
        </p:nvGraphicFramePr>
        <p:xfrm>
          <a:off x="3589523" y="3304674"/>
          <a:ext cx="7525177" cy="35533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0697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dirty="0" err="1"/>
              <a:t>Various</a:t>
            </a:r>
            <a:r>
              <a:rPr lang="cs-CZ" dirty="0"/>
              <a:t> </a:t>
            </a:r>
            <a:r>
              <a:rPr lang="cs-CZ" dirty="0" err="1"/>
              <a:t>degrees</a:t>
            </a:r>
            <a:r>
              <a:rPr lang="cs-CZ" dirty="0"/>
              <a:t> </a:t>
            </a:r>
            <a:r>
              <a:rPr lang="cs-CZ" dirty="0" err="1"/>
              <a:t>of</a:t>
            </a:r>
            <a:r>
              <a:rPr lang="cs-CZ" dirty="0"/>
              <a:t> public finance </a:t>
            </a:r>
            <a:r>
              <a:rPr lang="cs-CZ" dirty="0" err="1"/>
              <a:t>centralization</a:t>
            </a:r>
            <a:r>
              <a:rPr lang="cs-CZ" dirty="0"/>
              <a:t> </a:t>
            </a:r>
            <a:endParaRPr lang="en-US" dirty="0"/>
          </a:p>
        </p:txBody>
      </p:sp>
      <p:pic>
        <p:nvPicPr>
          <p:cNvPr id="6" name="Zástupný symbol pro obsah 5"/>
          <p:cNvPicPr>
            <a:picLocks noGrp="1" noChangeAspect="1"/>
          </p:cNvPicPr>
          <p:nvPr>
            <p:ph idx="1"/>
          </p:nvPr>
        </p:nvPicPr>
        <p:blipFill>
          <a:blip r:embed="rId2"/>
          <a:stretch>
            <a:fillRect/>
          </a:stretch>
        </p:blipFill>
        <p:spPr>
          <a:xfrm>
            <a:off x="2479692" y="1723473"/>
            <a:ext cx="7232616" cy="4140200"/>
          </a:xfrm>
          <a:prstGeom prst="rect">
            <a:avLst/>
          </a:prstGeom>
        </p:spPr>
      </p:pic>
    </p:spTree>
    <p:extLst>
      <p:ext uri="{BB962C8B-B14F-4D97-AF65-F5344CB8AC3E}">
        <p14:creationId xmlns:p14="http://schemas.microsoft.com/office/powerpoint/2010/main" val="267857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dirty="0"/>
              <a:t>Budget </a:t>
            </a:r>
            <a:r>
              <a:rPr lang="cs-CZ" dirty="0" err="1"/>
              <a:t>imbalance</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p:txBody>
          <a:bodyPr>
            <a:normAutofit lnSpcReduction="10000"/>
          </a:bodyPr>
          <a:lstStyle/>
          <a:p>
            <a:pPr algn="just"/>
            <a:r>
              <a:rPr lang="en-GB" dirty="0"/>
              <a:t>Budget balance = income – expenditures: surplus (+) or deficit (-)</a:t>
            </a:r>
          </a:p>
          <a:p>
            <a:pPr lvl="1" algn="just"/>
            <a:endParaRPr lang="en-GB" dirty="0"/>
          </a:p>
          <a:p>
            <a:pPr lvl="1" algn="just"/>
            <a:r>
              <a:rPr lang="en-GB" b="1" dirty="0"/>
              <a:t>Central </a:t>
            </a:r>
            <a:r>
              <a:rPr lang="en-GB" dirty="0"/>
              <a:t>or </a:t>
            </a:r>
            <a:r>
              <a:rPr lang="en-GB" b="1" dirty="0"/>
              <a:t>general government </a:t>
            </a:r>
            <a:r>
              <a:rPr lang="en-GB" dirty="0"/>
              <a:t>balance</a:t>
            </a:r>
            <a:endParaRPr lang="en-GB" b="1" dirty="0"/>
          </a:p>
          <a:p>
            <a:pPr lvl="1" algn="just"/>
            <a:endParaRPr lang="en-GB" b="1" dirty="0"/>
          </a:p>
          <a:p>
            <a:pPr lvl="1" algn="just"/>
            <a:r>
              <a:rPr lang="en-GB" b="1" dirty="0"/>
              <a:t>Financial </a:t>
            </a:r>
            <a:r>
              <a:rPr lang="en-GB" dirty="0"/>
              <a:t>(overall) balance (= net lending); includes net interest payment</a:t>
            </a:r>
          </a:p>
          <a:p>
            <a:pPr lvl="1" algn="just"/>
            <a:endParaRPr lang="en-GB" dirty="0"/>
          </a:p>
          <a:p>
            <a:pPr lvl="1" algn="just"/>
            <a:r>
              <a:rPr lang="en-GB" b="1" dirty="0"/>
              <a:t>Primary balance</a:t>
            </a:r>
            <a:r>
              <a:rPr lang="en-GB" dirty="0"/>
              <a:t>: excluding net interest payments</a:t>
            </a:r>
          </a:p>
          <a:p>
            <a:pPr lvl="1" algn="just"/>
            <a:endParaRPr lang="en-GB" b="1" dirty="0"/>
          </a:p>
          <a:p>
            <a:pPr lvl="1" algn="just"/>
            <a:r>
              <a:rPr lang="en-GB" b="1" dirty="0"/>
              <a:t>Cyclically-adjusted (structural) balance: </a:t>
            </a:r>
            <a:r>
              <a:rPr lang="en-GB" dirty="0"/>
              <a:t>excluding cyclical balance =&gt; FP stance</a:t>
            </a:r>
          </a:p>
          <a:p>
            <a:pPr lvl="1" algn="just"/>
            <a:endParaRPr lang="en-GB" dirty="0"/>
          </a:p>
          <a:p>
            <a:pPr lvl="1" algn="just"/>
            <a:r>
              <a:rPr lang="en-GB" dirty="0"/>
              <a:t>FP stance</a:t>
            </a:r>
          </a:p>
          <a:p>
            <a:pPr lvl="2" algn="just"/>
            <a:r>
              <a:rPr lang="en-GB" dirty="0"/>
              <a:t>expansionary</a:t>
            </a:r>
          </a:p>
          <a:p>
            <a:pPr lvl="2" algn="just"/>
            <a:endParaRPr lang="en-GB" dirty="0"/>
          </a:p>
          <a:p>
            <a:pPr lvl="2" algn="just"/>
            <a:r>
              <a:rPr lang="en-GB" dirty="0"/>
              <a:t>contractionary</a:t>
            </a:r>
          </a:p>
          <a:p>
            <a:pPr lvl="1" algn="just"/>
            <a:endParaRPr lang="en-GB" dirty="0"/>
          </a:p>
        </p:txBody>
      </p:sp>
    </p:spTree>
    <p:extLst>
      <p:ext uri="{BB962C8B-B14F-4D97-AF65-F5344CB8AC3E}">
        <p14:creationId xmlns:p14="http://schemas.microsoft.com/office/powerpoint/2010/main" val="1324979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GB" dirty="0"/>
              <a:t>Budget balance</a:t>
            </a:r>
            <a:r>
              <a:rPr lang="cs-CZ" dirty="0"/>
              <a:t> in </a:t>
            </a:r>
            <a:r>
              <a:rPr lang="cs-CZ" dirty="0" err="1"/>
              <a:t>the</a:t>
            </a:r>
            <a:r>
              <a:rPr lang="cs-CZ" dirty="0"/>
              <a:t> Czech Republic</a:t>
            </a:r>
            <a:endParaRPr lang="en-US" dirty="0"/>
          </a:p>
        </p:txBody>
      </p:sp>
      <p:graphicFrame>
        <p:nvGraphicFramePr>
          <p:cNvPr id="9" name="Graf 8">
            <a:extLst>
              <a:ext uri="{FF2B5EF4-FFF2-40B4-BE49-F238E27FC236}">
                <a16:creationId xmlns:a16="http://schemas.microsoft.com/office/drawing/2014/main" id="{AFE1E064-BBB2-4988-A475-ED7BFCEBF9A2}"/>
              </a:ext>
            </a:extLst>
          </p:cNvPr>
          <p:cNvGraphicFramePr>
            <a:graphicFrameLocks/>
          </p:cNvGraphicFramePr>
          <p:nvPr>
            <p:extLst>
              <p:ext uri="{D42A27DB-BD31-4B8C-83A1-F6EECF244321}">
                <p14:modId xmlns:p14="http://schemas.microsoft.com/office/powerpoint/2010/main" val="1398264640"/>
              </p:ext>
            </p:extLst>
          </p:nvPr>
        </p:nvGraphicFramePr>
        <p:xfrm>
          <a:off x="414001" y="2057400"/>
          <a:ext cx="11482824" cy="35541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400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endParaRPr lang="en-US" dirty="0"/>
          </a:p>
        </p:txBody>
      </p:sp>
      <p:pic>
        <p:nvPicPr>
          <p:cNvPr id="6" name="Zástupný symbol pro obsah 5"/>
          <p:cNvPicPr>
            <a:picLocks noGrp="1" noChangeAspect="1"/>
          </p:cNvPicPr>
          <p:nvPr>
            <p:ph idx="1"/>
          </p:nvPr>
        </p:nvPicPr>
        <p:blipFill>
          <a:blip r:embed="rId2"/>
          <a:stretch>
            <a:fillRect/>
          </a:stretch>
        </p:blipFill>
        <p:spPr>
          <a:xfrm>
            <a:off x="1787238" y="400331"/>
            <a:ext cx="8221286" cy="6167793"/>
          </a:xfrm>
          <a:prstGeom prst="rect">
            <a:avLst/>
          </a:prstGeom>
        </p:spPr>
      </p:pic>
    </p:spTree>
    <p:extLst>
      <p:ext uri="{BB962C8B-B14F-4D97-AF65-F5344CB8AC3E}">
        <p14:creationId xmlns:p14="http://schemas.microsoft.com/office/powerpoint/2010/main" val="269126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Discretionary FP vs. automatic stabilizers	</a:t>
            </a:r>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p:txBody>
          <a:bodyPr>
            <a:normAutofit fontScale="92500"/>
          </a:bodyPr>
          <a:lstStyle/>
          <a:p>
            <a:pPr algn="just"/>
            <a:r>
              <a:rPr lang="en-US" b="1" dirty="0"/>
              <a:t>Discretionary FP </a:t>
            </a:r>
            <a:r>
              <a:rPr lang="en-US" dirty="0"/>
              <a:t>includes changes in government spending and taxation that need specific approval (usually requires legislative action) =&gt; risk of time lags</a:t>
            </a:r>
          </a:p>
          <a:p>
            <a:pPr algn="just"/>
            <a:endParaRPr lang="en-US" b="1" dirty="0"/>
          </a:p>
          <a:p>
            <a:pPr algn="just"/>
            <a:r>
              <a:rPr lang="en-US" b="1" dirty="0"/>
              <a:t>Automatic stabilizers </a:t>
            </a:r>
            <a:r>
              <a:rPr lang="en-US" dirty="0"/>
              <a:t>increase (decrease) budget deficits during times of recession (booms) without specific new legislation =&gt; no time lags: e.g., unemployment insurance program, progressive income taxes</a:t>
            </a:r>
          </a:p>
        </p:txBody>
      </p:sp>
    </p:spTree>
    <p:extLst>
      <p:ext uri="{BB962C8B-B14F-4D97-AF65-F5344CB8AC3E}">
        <p14:creationId xmlns:p14="http://schemas.microsoft.com/office/powerpoint/2010/main" val="2766050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F0629E1-B849-4A1D-A852-A87DE9E54E6D}"/>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D7EFEAD5-443F-40C1-AAC8-18112D406AF1}"/>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B8BD316C-B30C-436D-8567-8E0DAA9A6EBD}"/>
              </a:ext>
            </a:extLst>
          </p:cNvPr>
          <p:cNvSpPr>
            <a:spLocks noGrp="1"/>
          </p:cNvSpPr>
          <p:nvPr>
            <p:ph type="title"/>
          </p:nvPr>
        </p:nvSpPr>
        <p:spPr/>
        <p:txBody>
          <a:bodyPr/>
          <a:lstStyle/>
          <a:p>
            <a:r>
              <a:rPr lang="en-US" b="1" dirty="0"/>
              <a:t>Automatic stabilizer</a:t>
            </a:r>
            <a:r>
              <a:rPr lang="cs-CZ" b="1" dirty="0"/>
              <a:t> (Czech Republic)</a:t>
            </a:r>
            <a:endParaRPr lang="en-GB" dirty="0"/>
          </a:p>
        </p:txBody>
      </p:sp>
      <p:graphicFrame>
        <p:nvGraphicFramePr>
          <p:cNvPr id="6" name="Tabulka 7">
            <a:extLst>
              <a:ext uri="{FF2B5EF4-FFF2-40B4-BE49-F238E27FC236}">
                <a16:creationId xmlns:a16="http://schemas.microsoft.com/office/drawing/2014/main" id="{6BD9113B-27F6-45DA-A597-BA7D4DDA7A9A}"/>
              </a:ext>
            </a:extLst>
          </p:cNvPr>
          <p:cNvGraphicFramePr>
            <a:graphicFrameLocks/>
          </p:cNvGraphicFramePr>
          <p:nvPr>
            <p:extLst>
              <p:ext uri="{D42A27DB-BD31-4B8C-83A1-F6EECF244321}">
                <p14:modId xmlns:p14="http://schemas.microsoft.com/office/powerpoint/2010/main" val="2603488011"/>
              </p:ext>
            </p:extLst>
          </p:nvPr>
        </p:nvGraphicFramePr>
        <p:xfrm>
          <a:off x="540000" y="3872736"/>
          <a:ext cx="10752138" cy="1478280"/>
        </p:xfrm>
        <a:graphic>
          <a:graphicData uri="http://schemas.openxmlformats.org/drawingml/2006/table">
            <a:tbl>
              <a:tblPr firstRow="1" bandRow="1">
                <a:tableStyleId>{5C22544A-7EE6-4342-B048-85BDC9FD1C3A}</a:tableStyleId>
              </a:tblPr>
              <a:tblGrid>
                <a:gridCol w="3584046">
                  <a:extLst>
                    <a:ext uri="{9D8B030D-6E8A-4147-A177-3AD203B41FA5}">
                      <a16:colId xmlns:a16="http://schemas.microsoft.com/office/drawing/2014/main" val="2669157979"/>
                    </a:ext>
                  </a:extLst>
                </a:gridCol>
                <a:gridCol w="2595649">
                  <a:extLst>
                    <a:ext uri="{9D8B030D-6E8A-4147-A177-3AD203B41FA5}">
                      <a16:colId xmlns:a16="http://schemas.microsoft.com/office/drawing/2014/main" val="28017657"/>
                    </a:ext>
                  </a:extLst>
                </a:gridCol>
                <a:gridCol w="2780420">
                  <a:extLst>
                    <a:ext uri="{9D8B030D-6E8A-4147-A177-3AD203B41FA5}">
                      <a16:colId xmlns:a16="http://schemas.microsoft.com/office/drawing/2014/main" val="3441048478"/>
                    </a:ext>
                  </a:extLst>
                </a:gridCol>
                <a:gridCol w="1792023">
                  <a:extLst>
                    <a:ext uri="{9D8B030D-6E8A-4147-A177-3AD203B41FA5}">
                      <a16:colId xmlns:a16="http://schemas.microsoft.com/office/drawing/2014/main" val="2905443622"/>
                    </a:ext>
                  </a:extLst>
                </a:gridCol>
              </a:tblGrid>
              <a:tr h="370840">
                <a:tc>
                  <a:txBody>
                    <a:bodyPr/>
                    <a:lstStyle/>
                    <a:p>
                      <a:r>
                        <a:rPr lang="cs-CZ" dirty="0" err="1"/>
                        <a:t>Expenditure</a:t>
                      </a:r>
                      <a:endParaRPr lang="cs-CZ" dirty="0"/>
                    </a:p>
                  </a:txBody>
                  <a:tcPr/>
                </a:tc>
                <a:tc>
                  <a:txBody>
                    <a:bodyPr/>
                    <a:lstStyle/>
                    <a:p>
                      <a:r>
                        <a:rPr lang="cs-CZ" dirty="0"/>
                        <a:t>2008 (bil. euro)</a:t>
                      </a:r>
                    </a:p>
                  </a:txBody>
                  <a:tcPr/>
                </a:tc>
                <a:tc>
                  <a:txBody>
                    <a:bodyPr/>
                    <a:lstStyle/>
                    <a:p>
                      <a:r>
                        <a:rPr lang="cs-CZ" dirty="0"/>
                        <a:t>2009 (bil. euro)</a:t>
                      </a:r>
                    </a:p>
                  </a:txBody>
                  <a:tcPr/>
                </a:tc>
                <a:tc>
                  <a:txBody>
                    <a:bodyPr/>
                    <a:lstStyle/>
                    <a:p>
                      <a:r>
                        <a:rPr lang="cs-CZ" dirty="0"/>
                        <a:t>y/y </a:t>
                      </a:r>
                      <a:r>
                        <a:rPr lang="cs-CZ" dirty="0" err="1"/>
                        <a:t>change</a:t>
                      </a:r>
                      <a:endParaRPr lang="cs-CZ" dirty="0"/>
                    </a:p>
                  </a:txBody>
                  <a:tcPr/>
                </a:tc>
                <a:extLst>
                  <a:ext uri="{0D108BD9-81ED-4DB2-BD59-A6C34878D82A}">
                    <a16:rowId xmlns:a16="http://schemas.microsoft.com/office/drawing/2014/main" val="1367674916"/>
                  </a:ext>
                </a:extLst>
              </a:tr>
              <a:tr h="370840">
                <a:tc>
                  <a:txBody>
                    <a:bodyPr/>
                    <a:lstStyle/>
                    <a:p>
                      <a:r>
                        <a:rPr lang="cs-CZ" dirty="0" err="1"/>
                        <a:t>The</a:t>
                      </a:r>
                      <a:r>
                        <a:rPr lang="cs-CZ" dirty="0"/>
                        <a:t> </a:t>
                      </a:r>
                      <a:r>
                        <a:rPr lang="cs-CZ" dirty="0" err="1"/>
                        <a:t>state</a:t>
                      </a:r>
                      <a:r>
                        <a:rPr lang="cs-CZ" dirty="0"/>
                        <a:t> budget</a:t>
                      </a:r>
                    </a:p>
                  </a:txBody>
                  <a:tcPr/>
                </a:tc>
                <a:tc>
                  <a:txBody>
                    <a:bodyPr/>
                    <a:lstStyle/>
                    <a:p>
                      <a:r>
                        <a:rPr lang="cs-CZ" dirty="0"/>
                        <a:t>43</a:t>
                      </a:r>
                    </a:p>
                  </a:txBody>
                  <a:tcPr/>
                </a:tc>
                <a:tc>
                  <a:txBody>
                    <a:bodyPr/>
                    <a:lstStyle/>
                    <a:p>
                      <a:r>
                        <a:rPr lang="cs-CZ" dirty="0"/>
                        <a:t>47</a:t>
                      </a:r>
                    </a:p>
                  </a:txBody>
                  <a:tcPr/>
                </a:tc>
                <a:tc>
                  <a:txBody>
                    <a:bodyPr/>
                    <a:lstStyle/>
                    <a:p>
                      <a:r>
                        <a:rPr lang="cs-CZ" dirty="0"/>
                        <a:t>8%</a:t>
                      </a:r>
                    </a:p>
                  </a:txBody>
                  <a:tcPr/>
                </a:tc>
                <a:extLst>
                  <a:ext uri="{0D108BD9-81ED-4DB2-BD59-A6C34878D82A}">
                    <a16:rowId xmlns:a16="http://schemas.microsoft.com/office/drawing/2014/main" val="3183252542"/>
                  </a:ext>
                </a:extLst>
              </a:tr>
              <a:tr h="358637">
                <a:tc>
                  <a:txBody>
                    <a:bodyPr/>
                    <a:lstStyle/>
                    <a:p>
                      <a:r>
                        <a:rPr lang="cs-CZ" dirty="0" err="1"/>
                        <a:t>Pensions</a:t>
                      </a:r>
                      <a:endParaRPr lang="cs-CZ" dirty="0"/>
                    </a:p>
                  </a:txBody>
                  <a:tcPr/>
                </a:tc>
                <a:tc>
                  <a:txBody>
                    <a:bodyPr/>
                    <a:lstStyle/>
                    <a:p>
                      <a:r>
                        <a:rPr lang="cs-CZ" dirty="0"/>
                        <a:t>13</a:t>
                      </a:r>
                    </a:p>
                  </a:txBody>
                  <a:tcPr/>
                </a:tc>
                <a:tc>
                  <a:txBody>
                    <a:bodyPr/>
                    <a:lstStyle/>
                    <a:p>
                      <a:r>
                        <a:rPr lang="cs-CZ" dirty="0"/>
                        <a:t>13,6</a:t>
                      </a:r>
                    </a:p>
                  </a:txBody>
                  <a:tcPr/>
                </a:tc>
                <a:tc>
                  <a:txBody>
                    <a:bodyPr/>
                    <a:lstStyle/>
                    <a:p>
                      <a:r>
                        <a:rPr lang="cs-CZ" dirty="0"/>
                        <a:t>9%</a:t>
                      </a:r>
                    </a:p>
                  </a:txBody>
                  <a:tcPr/>
                </a:tc>
                <a:extLst>
                  <a:ext uri="{0D108BD9-81ED-4DB2-BD59-A6C34878D82A}">
                    <a16:rowId xmlns:a16="http://schemas.microsoft.com/office/drawing/2014/main" val="2890363457"/>
                  </a:ext>
                </a:extLst>
              </a:tr>
              <a:tr h="370840">
                <a:tc>
                  <a:txBody>
                    <a:bodyPr/>
                    <a:lstStyle/>
                    <a:p>
                      <a:r>
                        <a:rPr lang="cs-CZ" dirty="0" err="1"/>
                        <a:t>Unemployment</a:t>
                      </a:r>
                      <a:r>
                        <a:rPr lang="cs-CZ" dirty="0"/>
                        <a:t> benefit</a:t>
                      </a:r>
                    </a:p>
                  </a:txBody>
                  <a:tcPr/>
                </a:tc>
                <a:tc>
                  <a:txBody>
                    <a:bodyPr/>
                    <a:lstStyle/>
                    <a:p>
                      <a:r>
                        <a:rPr lang="cs-CZ" dirty="0"/>
                        <a:t>0,3</a:t>
                      </a:r>
                    </a:p>
                  </a:txBody>
                  <a:tcPr/>
                </a:tc>
                <a:tc>
                  <a:txBody>
                    <a:bodyPr/>
                    <a:lstStyle/>
                    <a:p>
                      <a:r>
                        <a:rPr lang="cs-CZ" dirty="0"/>
                        <a:t>0,6</a:t>
                      </a:r>
                    </a:p>
                  </a:txBody>
                  <a:tcPr/>
                </a:tc>
                <a:tc>
                  <a:txBody>
                    <a:bodyPr/>
                    <a:lstStyle/>
                    <a:p>
                      <a:r>
                        <a:rPr lang="cs-CZ" dirty="0"/>
                        <a:t>112%</a:t>
                      </a:r>
                    </a:p>
                  </a:txBody>
                  <a:tcPr/>
                </a:tc>
                <a:extLst>
                  <a:ext uri="{0D108BD9-81ED-4DB2-BD59-A6C34878D82A}">
                    <a16:rowId xmlns:a16="http://schemas.microsoft.com/office/drawing/2014/main" val="1781736469"/>
                  </a:ext>
                </a:extLst>
              </a:tr>
            </a:tbl>
          </a:graphicData>
        </a:graphic>
      </p:graphicFrame>
      <p:graphicFrame>
        <p:nvGraphicFramePr>
          <p:cNvPr id="7" name="Tabulka 7">
            <a:extLst>
              <a:ext uri="{FF2B5EF4-FFF2-40B4-BE49-F238E27FC236}">
                <a16:creationId xmlns:a16="http://schemas.microsoft.com/office/drawing/2014/main" id="{D6995D37-80D4-47CB-BB5B-B9DC2B397920}"/>
              </a:ext>
            </a:extLst>
          </p:cNvPr>
          <p:cNvGraphicFramePr>
            <a:graphicFrameLocks/>
          </p:cNvGraphicFramePr>
          <p:nvPr>
            <p:extLst>
              <p:ext uri="{D42A27DB-BD31-4B8C-83A1-F6EECF244321}">
                <p14:modId xmlns:p14="http://schemas.microsoft.com/office/powerpoint/2010/main" val="2163582058"/>
              </p:ext>
            </p:extLst>
          </p:nvPr>
        </p:nvGraphicFramePr>
        <p:xfrm>
          <a:off x="1436011" y="2194560"/>
          <a:ext cx="8960115" cy="1112520"/>
        </p:xfrm>
        <a:graphic>
          <a:graphicData uri="http://schemas.openxmlformats.org/drawingml/2006/table">
            <a:tbl>
              <a:tblPr firstRow="1" bandRow="1">
                <a:tableStyleId>{5C22544A-7EE6-4342-B048-85BDC9FD1C3A}</a:tableStyleId>
              </a:tblPr>
              <a:tblGrid>
                <a:gridCol w="3584046">
                  <a:extLst>
                    <a:ext uri="{9D8B030D-6E8A-4147-A177-3AD203B41FA5}">
                      <a16:colId xmlns:a16="http://schemas.microsoft.com/office/drawing/2014/main" val="2669157979"/>
                    </a:ext>
                  </a:extLst>
                </a:gridCol>
                <a:gridCol w="2595649">
                  <a:extLst>
                    <a:ext uri="{9D8B030D-6E8A-4147-A177-3AD203B41FA5}">
                      <a16:colId xmlns:a16="http://schemas.microsoft.com/office/drawing/2014/main" val="28017657"/>
                    </a:ext>
                  </a:extLst>
                </a:gridCol>
                <a:gridCol w="2780420">
                  <a:extLst>
                    <a:ext uri="{9D8B030D-6E8A-4147-A177-3AD203B41FA5}">
                      <a16:colId xmlns:a16="http://schemas.microsoft.com/office/drawing/2014/main" val="3441048478"/>
                    </a:ext>
                  </a:extLst>
                </a:gridCol>
              </a:tblGrid>
              <a:tr h="370840">
                <a:tc>
                  <a:txBody>
                    <a:bodyPr/>
                    <a:lstStyle/>
                    <a:p>
                      <a:endParaRPr lang="cs-CZ" dirty="0"/>
                    </a:p>
                  </a:txBody>
                  <a:tcPr/>
                </a:tc>
                <a:tc>
                  <a:txBody>
                    <a:bodyPr/>
                    <a:lstStyle/>
                    <a:p>
                      <a:r>
                        <a:rPr lang="cs-CZ" dirty="0"/>
                        <a:t>2008</a:t>
                      </a:r>
                    </a:p>
                  </a:txBody>
                  <a:tcPr/>
                </a:tc>
                <a:tc>
                  <a:txBody>
                    <a:bodyPr/>
                    <a:lstStyle/>
                    <a:p>
                      <a:r>
                        <a:rPr lang="cs-CZ" dirty="0"/>
                        <a:t>2009 </a:t>
                      </a:r>
                    </a:p>
                  </a:txBody>
                  <a:tcPr/>
                </a:tc>
                <a:extLst>
                  <a:ext uri="{0D108BD9-81ED-4DB2-BD59-A6C34878D82A}">
                    <a16:rowId xmlns:a16="http://schemas.microsoft.com/office/drawing/2014/main" val="1367674916"/>
                  </a:ext>
                </a:extLst>
              </a:tr>
              <a:tr h="370840">
                <a:tc>
                  <a:txBody>
                    <a:bodyPr/>
                    <a:lstStyle/>
                    <a:p>
                      <a:r>
                        <a:rPr lang="cs-CZ" dirty="0"/>
                        <a:t>GDP (y/y </a:t>
                      </a:r>
                      <a:r>
                        <a:rPr lang="cs-CZ" dirty="0" err="1"/>
                        <a:t>change</a:t>
                      </a:r>
                      <a:r>
                        <a:rPr lang="cs-CZ" dirty="0"/>
                        <a:t>)</a:t>
                      </a:r>
                    </a:p>
                  </a:txBody>
                  <a:tcPr/>
                </a:tc>
                <a:tc>
                  <a:txBody>
                    <a:bodyPr/>
                    <a:lstStyle/>
                    <a:p>
                      <a:r>
                        <a:rPr lang="cs-CZ" dirty="0"/>
                        <a:t>2,5%</a:t>
                      </a:r>
                    </a:p>
                  </a:txBody>
                  <a:tcPr/>
                </a:tc>
                <a:tc>
                  <a:txBody>
                    <a:bodyPr/>
                    <a:lstStyle/>
                    <a:p>
                      <a:r>
                        <a:rPr lang="cs-CZ" dirty="0"/>
                        <a:t>-4,1%</a:t>
                      </a:r>
                    </a:p>
                  </a:txBody>
                  <a:tcPr/>
                </a:tc>
                <a:extLst>
                  <a:ext uri="{0D108BD9-81ED-4DB2-BD59-A6C34878D82A}">
                    <a16:rowId xmlns:a16="http://schemas.microsoft.com/office/drawing/2014/main" val="3183252542"/>
                  </a:ext>
                </a:extLst>
              </a:tr>
              <a:tr h="370840">
                <a:tc>
                  <a:txBody>
                    <a:bodyPr/>
                    <a:lstStyle/>
                    <a:p>
                      <a:r>
                        <a:rPr lang="cs-CZ" dirty="0" err="1"/>
                        <a:t>Unemployment</a:t>
                      </a:r>
                      <a:endParaRPr lang="cs-CZ" dirty="0"/>
                    </a:p>
                  </a:txBody>
                  <a:tcPr/>
                </a:tc>
                <a:tc>
                  <a:txBody>
                    <a:bodyPr/>
                    <a:lstStyle/>
                    <a:p>
                      <a:r>
                        <a:rPr lang="cs-CZ" dirty="0"/>
                        <a:t>5,4%</a:t>
                      </a:r>
                    </a:p>
                  </a:txBody>
                  <a:tcPr/>
                </a:tc>
                <a:tc>
                  <a:txBody>
                    <a:bodyPr/>
                    <a:lstStyle/>
                    <a:p>
                      <a:r>
                        <a:rPr lang="cs-CZ" dirty="0"/>
                        <a:t>8,7%</a:t>
                      </a:r>
                    </a:p>
                  </a:txBody>
                  <a:tcPr/>
                </a:tc>
                <a:extLst>
                  <a:ext uri="{0D108BD9-81ED-4DB2-BD59-A6C34878D82A}">
                    <a16:rowId xmlns:a16="http://schemas.microsoft.com/office/drawing/2014/main" val="2890363457"/>
                  </a:ext>
                </a:extLst>
              </a:tr>
            </a:tbl>
          </a:graphicData>
        </a:graphic>
      </p:graphicFrame>
    </p:spTree>
    <p:extLst>
      <p:ext uri="{BB962C8B-B14F-4D97-AF65-F5344CB8AC3E}">
        <p14:creationId xmlns:p14="http://schemas.microsoft.com/office/powerpoint/2010/main" val="3182639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Empirical assessment of fiscal multipliers</a:t>
            </a:r>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2"/>
            <a:ext cx="10753200" cy="1626233"/>
          </a:xfrm>
        </p:spPr>
        <p:txBody>
          <a:bodyPr>
            <a:normAutofit fontScale="70000" lnSpcReduction="20000"/>
          </a:bodyPr>
          <a:lstStyle/>
          <a:p>
            <a:pPr algn="just"/>
            <a:r>
              <a:rPr lang="en-US" dirty="0"/>
              <a:t>Effectiveness of fiscal policy depends on the amount of fiscal multiplier</a:t>
            </a:r>
          </a:p>
          <a:p>
            <a:pPr algn="just"/>
            <a:endParaRPr lang="en-US" dirty="0"/>
          </a:p>
          <a:p>
            <a:pPr algn="just"/>
            <a:r>
              <a:rPr lang="en-US" dirty="0"/>
              <a:t>Studies lead to wide range of estimates for fiscal multipliers from less than zero to more than four</a:t>
            </a:r>
          </a:p>
          <a:p>
            <a:pPr algn="just"/>
            <a:endParaRPr lang="en-US" dirty="0"/>
          </a:p>
          <a:p>
            <a:pPr algn="just"/>
            <a:endParaRPr lang="en-US" dirty="0"/>
          </a:p>
        </p:txBody>
      </p:sp>
      <p:pic>
        <p:nvPicPr>
          <p:cNvPr id="6" name="Picture 1" descr="AuerbachSummary">
            <a:extLst>
              <a:ext uri="{FF2B5EF4-FFF2-40B4-BE49-F238E27FC236}">
                <a16:creationId xmlns:a16="http://schemas.microsoft.com/office/drawing/2014/main" id="{BD74B230-7107-4600-9E64-3D0F37CBC18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732636" y="3378824"/>
            <a:ext cx="6726728" cy="3368712"/>
          </a:xfrm>
          <a:prstGeom prst="rect">
            <a:avLst/>
          </a:prstGeom>
          <a:noFill/>
          <a:ln>
            <a:noFill/>
          </a:ln>
        </p:spPr>
      </p:pic>
    </p:spTree>
    <p:extLst>
      <p:ext uri="{BB962C8B-B14F-4D97-AF65-F5344CB8AC3E}">
        <p14:creationId xmlns:p14="http://schemas.microsoft.com/office/powerpoint/2010/main" val="291018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750D0F9-F9C9-4F5E-9AA5-0601EF5A292E}"/>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98486A13-4AE6-4B41-9A29-ACAF5831C527}"/>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0A4C15AD-F040-4C78-97D1-A37609F55368}"/>
              </a:ext>
            </a:extLst>
          </p:cNvPr>
          <p:cNvSpPr>
            <a:spLocks noGrp="1"/>
          </p:cNvSpPr>
          <p:nvPr>
            <p:ph type="title"/>
          </p:nvPr>
        </p:nvSpPr>
        <p:spPr/>
        <p:txBody>
          <a:bodyPr/>
          <a:lstStyle/>
          <a:p>
            <a:r>
              <a:rPr lang="cs-CZ" dirty="0" err="1"/>
              <a:t>Stabilization</a:t>
            </a:r>
            <a:r>
              <a:rPr lang="cs-CZ" dirty="0"/>
              <a:t> Policy</a:t>
            </a:r>
          </a:p>
        </p:txBody>
      </p:sp>
      <p:sp>
        <p:nvSpPr>
          <p:cNvPr id="5" name="Zástupný obsah 4">
            <a:extLst>
              <a:ext uri="{FF2B5EF4-FFF2-40B4-BE49-F238E27FC236}">
                <a16:creationId xmlns:a16="http://schemas.microsoft.com/office/drawing/2014/main" id="{EE9D6163-04C5-490D-8445-737DA8A3EB02}"/>
              </a:ext>
            </a:extLst>
          </p:cNvPr>
          <p:cNvSpPr>
            <a:spLocks noGrp="1"/>
          </p:cNvSpPr>
          <p:nvPr>
            <p:ph idx="1"/>
          </p:nvPr>
        </p:nvSpPr>
        <p:spPr/>
        <p:txBody>
          <a:bodyPr/>
          <a:lstStyle/>
          <a:p>
            <a:r>
              <a:rPr lang="en-GB" dirty="0"/>
              <a:t>aim: maintain a healthy level of economic growth and minimal price changes</a:t>
            </a:r>
            <a:r>
              <a:rPr lang="cs-CZ" dirty="0"/>
              <a:t>; </a:t>
            </a:r>
            <a:r>
              <a:rPr lang="en-GB" dirty="0"/>
              <a:t>to </a:t>
            </a:r>
            <a:r>
              <a:rPr lang="en-GB" b="1" dirty="0"/>
              <a:t>smooth</a:t>
            </a:r>
            <a:r>
              <a:rPr lang="en-GB" dirty="0"/>
              <a:t> the </a:t>
            </a:r>
            <a:r>
              <a:rPr lang="en-GB" b="1" dirty="0"/>
              <a:t>economic cycle</a:t>
            </a:r>
          </a:p>
        </p:txBody>
      </p:sp>
      <p:graphicFrame>
        <p:nvGraphicFramePr>
          <p:cNvPr id="9" name="Diagram 8">
            <a:extLst>
              <a:ext uri="{FF2B5EF4-FFF2-40B4-BE49-F238E27FC236}">
                <a16:creationId xmlns:a16="http://schemas.microsoft.com/office/drawing/2014/main" id="{8FB803DD-4CCE-484B-A574-475A858DC6C2}"/>
              </a:ext>
            </a:extLst>
          </p:cNvPr>
          <p:cNvGraphicFramePr/>
          <p:nvPr>
            <p:extLst>
              <p:ext uri="{D42A27DB-BD31-4B8C-83A1-F6EECF244321}">
                <p14:modId xmlns:p14="http://schemas.microsoft.com/office/powerpoint/2010/main" val="1634305069"/>
              </p:ext>
            </p:extLst>
          </p:nvPr>
        </p:nvGraphicFramePr>
        <p:xfrm>
          <a:off x="3651155" y="3099163"/>
          <a:ext cx="6471138" cy="3567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9651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cs-CZ" dirty="0"/>
              <a:t>FP </a:t>
            </a:r>
            <a:r>
              <a:rPr lang="cs-CZ" dirty="0" err="1"/>
              <a:t>during</a:t>
            </a:r>
            <a:r>
              <a:rPr lang="cs-CZ" dirty="0"/>
              <a:t> </a:t>
            </a:r>
            <a:r>
              <a:rPr lang="cs-CZ" dirty="0" err="1"/>
              <a:t>the</a:t>
            </a:r>
            <a:r>
              <a:rPr lang="cs-CZ" dirty="0"/>
              <a:t> 2008-2009 </a:t>
            </a:r>
            <a:r>
              <a:rPr lang="cs-CZ" dirty="0" err="1"/>
              <a:t>crisis</a:t>
            </a:r>
            <a:endParaRPr lang="en-US" dirty="0"/>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p:txBody>
          <a:bodyPr>
            <a:normAutofit fontScale="92500" lnSpcReduction="20000"/>
          </a:bodyPr>
          <a:lstStyle/>
          <a:p>
            <a:r>
              <a:rPr lang="en-US" dirty="0"/>
              <a:t>Arguments in favor of 2009 stimulus:</a:t>
            </a:r>
          </a:p>
          <a:p>
            <a:pPr lvl="1"/>
            <a:r>
              <a:rPr lang="en-US" dirty="0"/>
              <a:t>Risk of depression</a:t>
            </a:r>
            <a:r>
              <a:rPr lang="cs-CZ" dirty="0"/>
              <a:t> (</a:t>
            </a:r>
            <a:r>
              <a:rPr lang="en-US" dirty="0"/>
              <a:t>recession with a decline of GDP more than 10 %</a:t>
            </a:r>
            <a:r>
              <a:rPr lang="cs-CZ" dirty="0"/>
              <a:t>)</a:t>
            </a:r>
            <a:endParaRPr lang="en-US" dirty="0"/>
          </a:p>
          <a:p>
            <a:pPr lvl="1"/>
            <a:endParaRPr lang="en-US" dirty="0"/>
          </a:p>
          <a:p>
            <a:pPr lvl="1"/>
            <a:r>
              <a:rPr lang="en-US" dirty="0"/>
              <a:t>Ineffectiveness of monetary policy (transmission through financial system clogged, in addition to zero band)</a:t>
            </a:r>
          </a:p>
          <a:p>
            <a:pPr lvl="1"/>
            <a:endParaRPr lang="en-US" dirty="0"/>
          </a:p>
          <a:p>
            <a:r>
              <a:rPr lang="en-US" dirty="0"/>
              <a:t>Exceptional effectiveness of fiscal policy because of:</a:t>
            </a:r>
          </a:p>
          <a:p>
            <a:pPr lvl="1"/>
            <a:r>
              <a:rPr lang="en-US" dirty="0"/>
              <a:t>General excess supply</a:t>
            </a:r>
          </a:p>
          <a:p>
            <a:pPr lvl="1"/>
            <a:endParaRPr lang="en-US" dirty="0"/>
          </a:p>
          <a:p>
            <a:pPr lvl="1"/>
            <a:r>
              <a:rPr lang="en-US" dirty="0"/>
              <a:t>Excess savings and flight to safety resulting in ultra-low bond rates</a:t>
            </a:r>
          </a:p>
          <a:p>
            <a:pPr lvl="1"/>
            <a:endParaRPr lang="en-US" dirty="0"/>
          </a:p>
          <a:p>
            <a:pPr lvl="1"/>
            <a:r>
              <a:rPr lang="en-US" dirty="0"/>
              <a:t>Focus of agents on short-term horizon, credit constraints</a:t>
            </a:r>
          </a:p>
          <a:p>
            <a:pPr lvl="1"/>
            <a:endParaRPr lang="en-US" dirty="0"/>
          </a:p>
          <a:p>
            <a:pPr lvl="1"/>
            <a:r>
              <a:rPr lang="en-US" dirty="0"/>
              <a:t>Symmetric character of shocks, therefore, gains from coordinated action</a:t>
            </a:r>
          </a:p>
        </p:txBody>
      </p:sp>
    </p:spTree>
    <p:extLst>
      <p:ext uri="{BB962C8B-B14F-4D97-AF65-F5344CB8AC3E}">
        <p14:creationId xmlns:p14="http://schemas.microsoft.com/office/powerpoint/2010/main" val="1602115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a:xfrm>
            <a:off x="720000" y="656957"/>
            <a:ext cx="10753200" cy="451576"/>
          </a:xfrm>
        </p:spPr>
        <p:txBody>
          <a:bodyPr>
            <a:normAutofit fontScale="90000"/>
          </a:bodyPr>
          <a:lstStyle/>
          <a:p>
            <a:r>
              <a:rPr lang="cs-CZ" dirty="0"/>
              <a:t>FP </a:t>
            </a:r>
            <a:r>
              <a:rPr lang="cs-CZ" dirty="0" err="1"/>
              <a:t>during</a:t>
            </a:r>
            <a:r>
              <a:rPr lang="cs-CZ" dirty="0"/>
              <a:t> </a:t>
            </a:r>
            <a:r>
              <a:rPr lang="cs-CZ" dirty="0" err="1"/>
              <a:t>the</a:t>
            </a:r>
            <a:r>
              <a:rPr lang="cs-CZ" dirty="0"/>
              <a:t> 2008-2009 </a:t>
            </a:r>
            <a:r>
              <a:rPr lang="cs-CZ" dirty="0" err="1"/>
              <a:t>crisis</a:t>
            </a:r>
            <a:r>
              <a:rPr lang="cs-CZ" dirty="0"/>
              <a:t> - USA</a:t>
            </a:r>
            <a:endParaRPr lang="en-US"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050" y="1234533"/>
            <a:ext cx="7296150" cy="5119467"/>
          </a:xfrm>
          <a:prstGeom prst="rect">
            <a:avLst/>
          </a:prstGeom>
        </p:spPr>
      </p:pic>
    </p:spTree>
    <p:extLst>
      <p:ext uri="{BB962C8B-B14F-4D97-AF65-F5344CB8AC3E}">
        <p14:creationId xmlns:p14="http://schemas.microsoft.com/office/powerpoint/2010/main" val="1905426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77C5C04-341B-4074-A7BD-7B5D44D8E2A0}"/>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71095914-73C0-4DD6-987F-939C27CC6689}"/>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BBF296E9-4C47-4723-B76B-CB71AE1A5035}"/>
              </a:ext>
            </a:extLst>
          </p:cNvPr>
          <p:cNvSpPr>
            <a:spLocks noGrp="1"/>
          </p:cNvSpPr>
          <p:nvPr>
            <p:ph type="title"/>
          </p:nvPr>
        </p:nvSpPr>
        <p:spPr/>
        <p:txBody>
          <a:bodyPr/>
          <a:lstStyle/>
          <a:p>
            <a:r>
              <a:rPr lang="cs-CZ" dirty="0"/>
              <a:t>FP </a:t>
            </a:r>
            <a:r>
              <a:rPr lang="cs-CZ" dirty="0" err="1"/>
              <a:t>during</a:t>
            </a:r>
            <a:r>
              <a:rPr lang="cs-CZ" dirty="0"/>
              <a:t> </a:t>
            </a:r>
            <a:r>
              <a:rPr lang="cs-CZ" dirty="0" err="1"/>
              <a:t>the</a:t>
            </a:r>
            <a:r>
              <a:rPr lang="cs-CZ" dirty="0"/>
              <a:t> 2008-2009 </a:t>
            </a:r>
            <a:r>
              <a:rPr lang="cs-CZ" dirty="0" err="1"/>
              <a:t>crisis</a:t>
            </a:r>
            <a:endParaRPr lang="en-GB" dirty="0"/>
          </a:p>
        </p:txBody>
      </p:sp>
      <p:graphicFrame>
        <p:nvGraphicFramePr>
          <p:cNvPr id="6" name="Zástupný obsah 5">
            <a:extLst>
              <a:ext uri="{FF2B5EF4-FFF2-40B4-BE49-F238E27FC236}">
                <a16:creationId xmlns:a16="http://schemas.microsoft.com/office/drawing/2014/main" id="{27685731-567E-411E-93A7-9633A826FAE6}"/>
              </a:ext>
            </a:extLst>
          </p:cNvPr>
          <p:cNvGraphicFramePr>
            <a:graphicFrameLocks noGrp="1"/>
          </p:cNvGraphicFramePr>
          <p:nvPr>
            <p:ph idx="1"/>
            <p:extLst>
              <p:ext uri="{D42A27DB-BD31-4B8C-83A1-F6EECF244321}">
                <p14:modId xmlns:p14="http://schemas.microsoft.com/office/powerpoint/2010/main" val="1984569537"/>
              </p:ext>
            </p:extLst>
          </p:nvPr>
        </p:nvGraphicFramePr>
        <p:xfrm>
          <a:off x="720725" y="1692275"/>
          <a:ext cx="10752138" cy="414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6457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3B3CB24-9B29-4327-9BC5-007F0454D7AD}"/>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D54AD7B5-CA9D-4A15-9128-46268E1CC50A}"/>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4DE853B0-9363-4019-B8D7-A6C910B1F722}"/>
              </a:ext>
            </a:extLst>
          </p:cNvPr>
          <p:cNvSpPr>
            <a:spLocks noGrp="1"/>
          </p:cNvSpPr>
          <p:nvPr>
            <p:ph type="title"/>
          </p:nvPr>
        </p:nvSpPr>
        <p:spPr/>
        <p:txBody>
          <a:bodyPr/>
          <a:lstStyle/>
          <a:p>
            <a:r>
              <a:rPr lang="cs-CZ" dirty="0"/>
              <a:t>CS: </a:t>
            </a:r>
            <a:r>
              <a:rPr lang="en-GB" dirty="0"/>
              <a:t>Trade constrains the use of fiscal policy</a:t>
            </a:r>
          </a:p>
        </p:txBody>
      </p:sp>
      <p:sp>
        <p:nvSpPr>
          <p:cNvPr id="5" name="Zástupný obsah 4">
            <a:extLst>
              <a:ext uri="{FF2B5EF4-FFF2-40B4-BE49-F238E27FC236}">
                <a16:creationId xmlns:a16="http://schemas.microsoft.com/office/drawing/2014/main" id="{EEF02BA4-D9CC-46E2-93A0-81984F2F6FA1}"/>
              </a:ext>
            </a:extLst>
          </p:cNvPr>
          <p:cNvSpPr>
            <a:spLocks noGrp="1"/>
          </p:cNvSpPr>
          <p:nvPr>
            <p:ph idx="1"/>
          </p:nvPr>
        </p:nvSpPr>
        <p:spPr/>
        <p:txBody>
          <a:bodyPr/>
          <a:lstStyle/>
          <a:p>
            <a:r>
              <a:rPr lang="en-GB" dirty="0"/>
              <a:t>trade with other countries constrains the ability of FP</a:t>
            </a:r>
          </a:p>
          <a:p>
            <a:pPr lvl="1"/>
            <a:endParaRPr lang="en-GB" dirty="0"/>
          </a:p>
          <a:p>
            <a:r>
              <a:rPr lang="en-GB" dirty="0"/>
              <a:t>France </a:t>
            </a:r>
          </a:p>
          <a:p>
            <a:pPr lvl="1"/>
            <a:r>
              <a:rPr lang="en-GB" dirty="0"/>
              <a:t>1980: weak economic growth</a:t>
            </a:r>
          </a:p>
          <a:p>
            <a:pPr lvl="1"/>
            <a:endParaRPr lang="en-GB" dirty="0"/>
          </a:p>
          <a:p>
            <a:pPr lvl="1"/>
            <a:r>
              <a:rPr lang="en-GB" dirty="0"/>
              <a:t>1981: François Mitterrand won the presidential election</a:t>
            </a:r>
          </a:p>
          <a:p>
            <a:pPr lvl="1"/>
            <a:endParaRPr lang="en-GB" dirty="0"/>
          </a:p>
          <a:p>
            <a:pPr lvl="2"/>
            <a:r>
              <a:rPr lang="en-GB" dirty="0"/>
              <a:t>program to stimulate aggregate demand through increased government spending and tax cuts</a:t>
            </a:r>
          </a:p>
          <a:p>
            <a:pPr lvl="2"/>
            <a:endParaRPr lang="en-GB" dirty="0"/>
          </a:p>
          <a:p>
            <a:endParaRPr lang="en-GB" dirty="0"/>
          </a:p>
          <a:p>
            <a:endParaRPr lang="en-GB" dirty="0"/>
          </a:p>
        </p:txBody>
      </p:sp>
    </p:spTree>
    <p:extLst>
      <p:ext uri="{BB962C8B-B14F-4D97-AF65-F5344CB8AC3E}">
        <p14:creationId xmlns:p14="http://schemas.microsoft.com/office/powerpoint/2010/main" val="39658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3B3CB24-9B29-4327-9BC5-007F0454D7AD}"/>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D54AD7B5-CA9D-4A15-9128-46268E1CC50A}"/>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4DE853B0-9363-4019-B8D7-A6C910B1F722}"/>
              </a:ext>
            </a:extLst>
          </p:cNvPr>
          <p:cNvSpPr>
            <a:spLocks noGrp="1"/>
          </p:cNvSpPr>
          <p:nvPr>
            <p:ph type="title"/>
          </p:nvPr>
        </p:nvSpPr>
        <p:spPr/>
        <p:txBody>
          <a:bodyPr/>
          <a:lstStyle/>
          <a:p>
            <a:r>
              <a:rPr lang="cs-CZ" dirty="0"/>
              <a:t>CS: </a:t>
            </a:r>
            <a:r>
              <a:rPr lang="en-GB" dirty="0"/>
              <a:t>Trade constrains the use of fiscal policy</a:t>
            </a:r>
          </a:p>
        </p:txBody>
      </p:sp>
      <p:sp>
        <p:nvSpPr>
          <p:cNvPr id="5" name="Zástupný obsah 4">
            <a:extLst>
              <a:ext uri="{FF2B5EF4-FFF2-40B4-BE49-F238E27FC236}">
                <a16:creationId xmlns:a16="http://schemas.microsoft.com/office/drawing/2014/main" id="{EEF02BA4-D9CC-46E2-93A0-81984F2F6FA1}"/>
              </a:ext>
            </a:extLst>
          </p:cNvPr>
          <p:cNvSpPr>
            <a:spLocks noGrp="1"/>
          </p:cNvSpPr>
          <p:nvPr>
            <p:ph idx="1"/>
          </p:nvPr>
        </p:nvSpPr>
        <p:spPr>
          <a:xfrm>
            <a:off x="720000" y="1692002"/>
            <a:ext cx="5516677" cy="3817844"/>
          </a:xfrm>
        </p:spPr>
        <p:txBody>
          <a:bodyPr>
            <a:normAutofit fontScale="62500" lnSpcReduction="20000"/>
          </a:bodyPr>
          <a:lstStyle/>
          <a:p>
            <a:r>
              <a:rPr lang="en-GB" dirty="0"/>
              <a:t>The French budget balance negative</a:t>
            </a:r>
          </a:p>
          <a:p>
            <a:endParaRPr lang="en-GB" dirty="0"/>
          </a:p>
          <a:p>
            <a:r>
              <a:rPr lang="en-GB" dirty="0"/>
              <a:t>German budget balance remained close to balance</a:t>
            </a:r>
          </a:p>
          <a:p>
            <a:endParaRPr lang="en-GB" dirty="0"/>
          </a:p>
          <a:p>
            <a:r>
              <a:rPr lang="en-GB" dirty="0"/>
              <a:t>The French stimulus spilled over to other countries (imports were higher)</a:t>
            </a:r>
          </a:p>
          <a:p>
            <a:endParaRPr lang="en-GB" dirty="0"/>
          </a:p>
          <a:p>
            <a:r>
              <a:rPr lang="en-GB" dirty="0"/>
              <a:t>The French stimulus increased German export =&gt; German GDP</a:t>
            </a:r>
          </a:p>
          <a:p>
            <a:endParaRPr lang="en-GB" dirty="0"/>
          </a:p>
          <a:p>
            <a:endParaRPr lang="en-GB" dirty="0"/>
          </a:p>
          <a:p>
            <a:endParaRPr lang="en-GB" dirty="0"/>
          </a:p>
        </p:txBody>
      </p:sp>
      <p:pic>
        <p:nvPicPr>
          <p:cNvPr id="9" name="Obrázek 8">
            <a:extLst>
              <a:ext uri="{FF2B5EF4-FFF2-40B4-BE49-F238E27FC236}">
                <a16:creationId xmlns:a16="http://schemas.microsoft.com/office/drawing/2014/main" id="{0AB43A16-69D8-4CF7-9147-3234F6F05648}"/>
              </a:ext>
            </a:extLst>
          </p:cNvPr>
          <p:cNvPicPr>
            <a:picLocks noChangeAspect="1"/>
          </p:cNvPicPr>
          <p:nvPr/>
        </p:nvPicPr>
        <p:blipFill>
          <a:blip r:embed="rId2"/>
          <a:stretch>
            <a:fillRect/>
          </a:stretch>
        </p:blipFill>
        <p:spPr>
          <a:xfrm>
            <a:off x="6437567" y="1889730"/>
            <a:ext cx="5753557" cy="3153908"/>
          </a:xfrm>
          <a:prstGeom prst="rect">
            <a:avLst/>
          </a:prstGeom>
        </p:spPr>
      </p:pic>
    </p:spTree>
    <p:extLst>
      <p:ext uri="{BB962C8B-B14F-4D97-AF65-F5344CB8AC3E}">
        <p14:creationId xmlns:p14="http://schemas.microsoft.com/office/powerpoint/2010/main" val="1027892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8FB6D8F-56D0-42EC-8D31-9876C7AE60C5}"/>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6C4F9280-E0CC-4D4A-9C0D-59F631350C06}"/>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B0937249-04C5-4898-8F1C-BB6E5988683F}"/>
              </a:ext>
            </a:extLst>
          </p:cNvPr>
          <p:cNvSpPr>
            <a:spLocks noGrp="1"/>
          </p:cNvSpPr>
          <p:nvPr>
            <p:ph type="title"/>
          </p:nvPr>
        </p:nvSpPr>
        <p:spPr/>
        <p:txBody>
          <a:bodyPr/>
          <a:lstStyle/>
          <a:p>
            <a:r>
              <a:rPr lang="cs-CZ" dirty="0" err="1"/>
              <a:t>Fiscal</a:t>
            </a:r>
            <a:r>
              <a:rPr lang="cs-CZ" dirty="0"/>
              <a:t> </a:t>
            </a:r>
            <a:r>
              <a:rPr lang="cs-CZ" dirty="0" err="1"/>
              <a:t>policy</a:t>
            </a:r>
            <a:r>
              <a:rPr lang="cs-CZ" dirty="0"/>
              <a:t> in 1960s in </a:t>
            </a:r>
            <a:r>
              <a:rPr lang="cs-CZ" dirty="0" err="1"/>
              <a:t>the</a:t>
            </a:r>
            <a:r>
              <a:rPr lang="cs-CZ" dirty="0"/>
              <a:t> USA</a:t>
            </a:r>
            <a:endParaRPr lang="en-GB" dirty="0"/>
          </a:p>
        </p:txBody>
      </p:sp>
      <p:sp>
        <p:nvSpPr>
          <p:cNvPr id="5" name="Zástupný obsah 4">
            <a:extLst>
              <a:ext uri="{FF2B5EF4-FFF2-40B4-BE49-F238E27FC236}">
                <a16:creationId xmlns:a16="http://schemas.microsoft.com/office/drawing/2014/main" id="{CD317CD5-5AA4-4478-BC58-F9E98D9F6F5A}"/>
              </a:ext>
            </a:extLst>
          </p:cNvPr>
          <p:cNvSpPr>
            <a:spLocks noGrp="1"/>
          </p:cNvSpPr>
          <p:nvPr>
            <p:ph idx="1"/>
          </p:nvPr>
        </p:nvSpPr>
        <p:spPr/>
        <p:txBody>
          <a:bodyPr>
            <a:normAutofit fontScale="85000" lnSpcReduction="20000"/>
          </a:bodyPr>
          <a:lstStyle/>
          <a:p>
            <a:r>
              <a:rPr lang="en-GB" dirty="0"/>
              <a:t>1958 – recession</a:t>
            </a:r>
          </a:p>
          <a:p>
            <a:pPr lvl="1"/>
            <a:r>
              <a:rPr lang="en-GB" dirty="0"/>
              <a:t>GDP -0,7 %</a:t>
            </a:r>
          </a:p>
          <a:p>
            <a:pPr lvl="1"/>
            <a:endParaRPr lang="en-GB" dirty="0"/>
          </a:p>
          <a:p>
            <a:pPr lvl="1"/>
            <a:r>
              <a:rPr lang="en-GB" dirty="0"/>
              <a:t>U 6,8 %</a:t>
            </a:r>
          </a:p>
          <a:p>
            <a:pPr lvl="1"/>
            <a:endParaRPr lang="en-GB" dirty="0"/>
          </a:p>
          <a:p>
            <a:r>
              <a:rPr lang="en-GB" dirty="0"/>
              <a:t>1960 – slowdown</a:t>
            </a:r>
          </a:p>
          <a:p>
            <a:pPr lvl="1"/>
            <a:r>
              <a:rPr lang="en-GB" dirty="0"/>
              <a:t>GDP 2,6 %</a:t>
            </a:r>
          </a:p>
          <a:p>
            <a:pPr lvl="1"/>
            <a:endParaRPr lang="en-GB" dirty="0"/>
          </a:p>
          <a:p>
            <a:pPr lvl="1"/>
            <a:r>
              <a:rPr lang="en-GB" dirty="0"/>
              <a:t>U 6,6 %</a:t>
            </a:r>
          </a:p>
          <a:p>
            <a:pPr lvl="1"/>
            <a:endParaRPr lang="en-GB" dirty="0"/>
          </a:p>
          <a:p>
            <a:r>
              <a:rPr lang="en-GB" dirty="0"/>
              <a:t>New Economics</a:t>
            </a:r>
          </a:p>
          <a:p>
            <a:pPr lvl="1"/>
            <a:r>
              <a:rPr lang="cs-CZ" dirty="0"/>
              <a:t>Kennedy, </a:t>
            </a:r>
            <a:r>
              <a:rPr lang="en-GB" dirty="0"/>
              <a:t>L. Johnson =&gt; decrease in taxes (20% reduction in personal tax; 10% reduction in corporate tax)</a:t>
            </a:r>
          </a:p>
          <a:p>
            <a:pPr lvl="1"/>
            <a:endParaRPr lang="en-GB" dirty="0"/>
          </a:p>
          <a:p>
            <a:pPr lvl="1"/>
            <a:r>
              <a:rPr lang="en-GB" dirty="0"/>
              <a:t>GDP, employment growth</a:t>
            </a:r>
            <a:r>
              <a:rPr lang="cs-CZ" dirty="0"/>
              <a:t>;</a:t>
            </a:r>
            <a:r>
              <a:rPr lang="en-GB" dirty="0"/>
              <a:t> U decline</a:t>
            </a:r>
          </a:p>
          <a:p>
            <a:pPr lvl="1"/>
            <a:endParaRPr lang="en-GB" dirty="0"/>
          </a:p>
          <a:p>
            <a:pPr lvl="1"/>
            <a:r>
              <a:rPr lang="en-GB" dirty="0"/>
              <a:t>taxes remained reduced, increase in G =&gt; inflation</a:t>
            </a:r>
          </a:p>
        </p:txBody>
      </p:sp>
      <p:graphicFrame>
        <p:nvGraphicFramePr>
          <p:cNvPr id="6" name="Graf 5">
            <a:extLst>
              <a:ext uri="{FF2B5EF4-FFF2-40B4-BE49-F238E27FC236}">
                <a16:creationId xmlns:a16="http://schemas.microsoft.com/office/drawing/2014/main" id="{4D806E82-5A36-4AB4-AC32-7DF3ED48FAF4}"/>
              </a:ext>
            </a:extLst>
          </p:cNvPr>
          <p:cNvGraphicFramePr>
            <a:graphicFrameLocks/>
          </p:cNvGraphicFramePr>
          <p:nvPr>
            <p:extLst>
              <p:ext uri="{D42A27DB-BD31-4B8C-83A1-F6EECF244321}">
                <p14:modId xmlns:p14="http://schemas.microsoft.com/office/powerpoint/2010/main" val="3964325187"/>
              </p:ext>
            </p:extLst>
          </p:nvPr>
        </p:nvGraphicFramePr>
        <p:xfrm>
          <a:off x="6254817" y="1567576"/>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3848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FCD8EB8-9A01-40D1-A49B-4BE3A605C3D3}"/>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D81D031D-13E6-44AA-8F13-0539B308D8F7}"/>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BE35B0E4-BAF2-42A6-A4D6-3E5A481D5899}"/>
              </a:ext>
            </a:extLst>
          </p:cNvPr>
          <p:cNvSpPr>
            <a:spLocks noGrp="1"/>
          </p:cNvSpPr>
          <p:nvPr>
            <p:ph type="title"/>
          </p:nvPr>
        </p:nvSpPr>
        <p:spPr/>
        <p:txBody>
          <a:bodyPr/>
          <a:lstStyle/>
          <a:p>
            <a:r>
              <a:rPr lang="en-US" dirty="0"/>
              <a:t>Reference textbook</a:t>
            </a:r>
          </a:p>
        </p:txBody>
      </p:sp>
      <p:sp>
        <p:nvSpPr>
          <p:cNvPr id="5" name="Zástupný obsah 4">
            <a:extLst>
              <a:ext uri="{FF2B5EF4-FFF2-40B4-BE49-F238E27FC236}">
                <a16:creationId xmlns:a16="http://schemas.microsoft.com/office/drawing/2014/main" id="{3DA70AE1-DCD5-49C5-AC44-194713B4D0C4}"/>
              </a:ext>
            </a:extLst>
          </p:cNvPr>
          <p:cNvSpPr>
            <a:spLocks noGrp="1"/>
          </p:cNvSpPr>
          <p:nvPr>
            <p:ph idx="1"/>
          </p:nvPr>
        </p:nvSpPr>
        <p:spPr/>
        <p:txBody>
          <a:bodyPr/>
          <a:lstStyle/>
          <a:p>
            <a:r>
              <a:rPr lang="en-GB" dirty="0" err="1"/>
              <a:t>Benassy-Quéré</a:t>
            </a:r>
            <a:r>
              <a:rPr lang="en-GB" dirty="0"/>
              <a:t>,</a:t>
            </a:r>
            <a:r>
              <a:rPr lang="cs-CZ" dirty="0"/>
              <a:t> </a:t>
            </a:r>
            <a:r>
              <a:rPr lang="en-GB" dirty="0"/>
              <a:t>A.</a:t>
            </a:r>
            <a:r>
              <a:rPr lang="cs-CZ" dirty="0"/>
              <a:t> </a:t>
            </a:r>
            <a:r>
              <a:rPr lang="en-GB" dirty="0"/>
              <a:t>et</a:t>
            </a:r>
            <a:r>
              <a:rPr lang="cs-CZ" dirty="0"/>
              <a:t> </a:t>
            </a:r>
            <a:r>
              <a:rPr lang="en-GB" dirty="0"/>
              <a:t>al.</a:t>
            </a:r>
            <a:r>
              <a:rPr lang="cs-CZ" dirty="0"/>
              <a:t> </a:t>
            </a:r>
            <a:r>
              <a:rPr lang="en-GB" i="1" dirty="0"/>
              <a:t>Economic</a:t>
            </a:r>
            <a:r>
              <a:rPr lang="cs-CZ" i="1" dirty="0"/>
              <a:t> </a:t>
            </a:r>
            <a:r>
              <a:rPr lang="en-GB" i="1" dirty="0"/>
              <a:t>Policy:</a:t>
            </a:r>
            <a:r>
              <a:rPr lang="cs-CZ" i="1" dirty="0"/>
              <a:t> </a:t>
            </a:r>
            <a:r>
              <a:rPr lang="en-GB" i="1" dirty="0"/>
              <a:t>Theory</a:t>
            </a:r>
            <a:r>
              <a:rPr lang="cs-CZ" i="1" dirty="0"/>
              <a:t> </a:t>
            </a:r>
            <a:r>
              <a:rPr lang="en-GB" i="1" dirty="0"/>
              <a:t>and</a:t>
            </a:r>
            <a:r>
              <a:rPr lang="cs-CZ" i="1" dirty="0"/>
              <a:t> </a:t>
            </a:r>
            <a:r>
              <a:rPr lang="en-GB" i="1" dirty="0" err="1"/>
              <a:t>prac</a:t>
            </a:r>
            <a:r>
              <a:rPr lang="cs-CZ" i="1" dirty="0"/>
              <a:t>ti</a:t>
            </a:r>
            <a:r>
              <a:rPr lang="en-GB" i="1" dirty="0"/>
              <a:t>se</a:t>
            </a:r>
            <a:r>
              <a:rPr lang="en-GB" dirty="0"/>
              <a:t>.</a:t>
            </a:r>
            <a:r>
              <a:rPr lang="cs-CZ" dirty="0"/>
              <a:t> </a:t>
            </a:r>
            <a:r>
              <a:rPr lang="en-GB" dirty="0"/>
              <a:t>Oxford</a:t>
            </a:r>
            <a:r>
              <a:rPr lang="cs-CZ" dirty="0"/>
              <a:t> </a:t>
            </a:r>
            <a:r>
              <a:rPr lang="en-GB" dirty="0"/>
              <a:t>University</a:t>
            </a:r>
            <a:r>
              <a:rPr lang="cs-CZ" dirty="0"/>
              <a:t> </a:t>
            </a:r>
            <a:r>
              <a:rPr lang="en-GB" dirty="0"/>
              <a:t>Press,</a:t>
            </a:r>
            <a:r>
              <a:rPr lang="cs-CZ" dirty="0"/>
              <a:t> </a:t>
            </a:r>
            <a:r>
              <a:rPr lang="en-GB" dirty="0"/>
              <a:t>2010.</a:t>
            </a:r>
            <a:r>
              <a:rPr lang="cs-CZ" dirty="0"/>
              <a:t> </a:t>
            </a:r>
            <a:r>
              <a:rPr lang="en-GB" b="1" i="1" dirty="0"/>
              <a:t>Chap.</a:t>
            </a:r>
            <a:r>
              <a:rPr lang="cs-CZ" b="1" i="1" dirty="0"/>
              <a:t> 3 – 3.2.1</a:t>
            </a:r>
            <a:endParaRPr lang="en-US" dirty="0"/>
          </a:p>
        </p:txBody>
      </p:sp>
    </p:spTree>
    <p:extLst>
      <p:ext uri="{BB962C8B-B14F-4D97-AF65-F5344CB8AC3E}">
        <p14:creationId xmlns:p14="http://schemas.microsoft.com/office/powerpoint/2010/main" val="1433972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172192A-5422-4273-A2B6-209FEA567FB4}"/>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B11B154C-F91A-4968-97ED-9567FBB1DDF8}"/>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Tree>
    <p:extLst>
      <p:ext uri="{BB962C8B-B14F-4D97-AF65-F5344CB8AC3E}">
        <p14:creationId xmlns:p14="http://schemas.microsoft.com/office/powerpoint/2010/main" val="2687666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9D4BA99-7907-44DA-9447-01FBBA5D735B}"/>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B314656D-3F71-4400-ABC4-1041502A6D66}"/>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F735FB7B-715C-417B-942A-AA1D723E9BCA}"/>
              </a:ext>
            </a:extLst>
          </p:cNvPr>
          <p:cNvSpPr>
            <a:spLocks noGrp="1"/>
          </p:cNvSpPr>
          <p:nvPr>
            <p:ph type="title"/>
          </p:nvPr>
        </p:nvSpPr>
        <p:spPr/>
        <p:txBody>
          <a:bodyPr/>
          <a:lstStyle/>
          <a:p>
            <a:r>
              <a:rPr lang="cs-CZ" dirty="0" err="1"/>
              <a:t>Stabilization</a:t>
            </a:r>
            <a:r>
              <a:rPr lang="cs-CZ" dirty="0"/>
              <a:t> Policy</a:t>
            </a:r>
            <a:endParaRPr lang="en-GB" dirty="0"/>
          </a:p>
        </p:txBody>
      </p:sp>
      <p:pic>
        <p:nvPicPr>
          <p:cNvPr id="7" name="Zástupný obsah 6">
            <a:extLst>
              <a:ext uri="{FF2B5EF4-FFF2-40B4-BE49-F238E27FC236}">
                <a16:creationId xmlns:a16="http://schemas.microsoft.com/office/drawing/2014/main" id="{FA07F0F7-F033-498A-AE96-38A9FCC0E10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331" t="18712" r="10023" b="11580"/>
          <a:stretch/>
        </p:blipFill>
        <p:spPr>
          <a:xfrm>
            <a:off x="1847850" y="2083357"/>
            <a:ext cx="7191375" cy="3631644"/>
          </a:xfrm>
        </p:spPr>
      </p:pic>
    </p:spTree>
    <p:extLst>
      <p:ext uri="{BB962C8B-B14F-4D97-AF65-F5344CB8AC3E}">
        <p14:creationId xmlns:p14="http://schemas.microsoft.com/office/powerpoint/2010/main" val="391576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0CA873B-7F7B-4BBB-BDAC-420048A63CF9}"/>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9B6A6306-E441-45C4-9052-4C5802A4B089}"/>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79256F9B-F0D0-417D-B99A-381E7E6B3F10}"/>
              </a:ext>
            </a:extLst>
          </p:cNvPr>
          <p:cNvSpPr>
            <a:spLocks noGrp="1"/>
          </p:cNvSpPr>
          <p:nvPr>
            <p:ph type="title"/>
          </p:nvPr>
        </p:nvSpPr>
        <p:spPr/>
        <p:txBody>
          <a:bodyPr/>
          <a:lstStyle/>
          <a:p>
            <a:r>
              <a:rPr lang="cs-CZ" dirty="0" err="1"/>
              <a:t>Stabilization</a:t>
            </a:r>
            <a:r>
              <a:rPr lang="cs-CZ" dirty="0"/>
              <a:t> Policy</a:t>
            </a:r>
          </a:p>
        </p:txBody>
      </p:sp>
      <p:pic>
        <p:nvPicPr>
          <p:cNvPr id="6" name="Zástupný obsah 7">
            <a:extLst>
              <a:ext uri="{FF2B5EF4-FFF2-40B4-BE49-F238E27FC236}">
                <a16:creationId xmlns:a16="http://schemas.microsoft.com/office/drawing/2014/main" id="{4D9CC7B2-5C84-4F58-B63E-8843892B6C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734" y="1692275"/>
            <a:ext cx="10746119" cy="4140200"/>
          </a:xfrm>
        </p:spPr>
      </p:pic>
    </p:spTree>
    <p:extLst>
      <p:ext uri="{BB962C8B-B14F-4D97-AF65-F5344CB8AC3E}">
        <p14:creationId xmlns:p14="http://schemas.microsoft.com/office/powerpoint/2010/main" val="1917407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0CA873B-7F7B-4BBB-BDAC-420048A63CF9}"/>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9B6A6306-E441-45C4-9052-4C5802A4B089}"/>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79256F9B-F0D0-417D-B99A-381E7E6B3F10}"/>
              </a:ext>
            </a:extLst>
          </p:cNvPr>
          <p:cNvSpPr>
            <a:spLocks noGrp="1"/>
          </p:cNvSpPr>
          <p:nvPr>
            <p:ph type="title"/>
          </p:nvPr>
        </p:nvSpPr>
        <p:spPr/>
        <p:txBody>
          <a:bodyPr/>
          <a:lstStyle/>
          <a:p>
            <a:r>
              <a:rPr lang="cs-CZ" dirty="0" err="1"/>
              <a:t>Stabilization</a:t>
            </a:r>
            <a:r>
              <a:rPr lang="cs-CZ" dirty="0"/>
              <a:t> Policy</a:t>
            </a:r>
          </a:p>
        </p:txBody>
      </p:sp>
      <p:pic>
        <p:nvPicPr>
          <p:cNvPr id="8" name="Zástupný obsah 8">
            <a:extLst>
              <a:ext uri="{FF2B5EF4-FFF2-40B4-BE49-F238E27FC236}">
                <a16:creationId xmlns:a16="http://schemas.microsoft.com/office/drawing/2014/main" id="{31CBE971-597F-4432-9DFB-171DF88AFF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4943" y="1692275"/>
            <a:ext cx="4343701" cy="4140200"/>
          </a:xfrm>
          <a:prstGeom prst="rect">
            <a:avLst/>
          </a:prstGeom>
        </p:spPr>
      </p:pic>
    </p:spTree>
    <p:extLst>
      <p:ext uri="{BB962C8B-B14F-4D97-AF65-F5344CB8AC3E}">
        <p14:creationId xmlns:p14="http://schemas.microsoft.com/office/powerpoint/2010/main" val="409415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B066003-3B38-40C5-B8D3-5E40CBDD3725}"/>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CB9F6403-C76D-4373-A451-5BB5F7F75681}"/>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A79F3952-1BAF-4997-9F0C-76EBC20B9A85}"/>
              </a:ext>
            </a:extLst>
          </p:cNvPr>
          <p:cNvSpPr>
            <a:spLocks noGrp="1"/>
          </p:cNvSpPr>
          <p:nvPr>
            <p:ph type="title"/>
          </p:nvPr>
        </p:nvSpPr>
        <p:spPr/>
        <p:txBody>
          <a:bodyPr/>
          <a:lstStyle/>
          <a:p>
            <a:r>
              <a:rPr lang="en-GB" sz="3900" dirty="0"/>
              <a:t>Three key facts about economic fluctuations</a:t>
            </a:r>
          </a:p>
        </p:txBody>
      </p:sp>
      <p:sp>
        <p:nvSpPr>
          <p:cNvPr id="5" name="Zástupný obsah 4">
            <a:extLst>
              <a:ext uri="{FF2B5EF4-FFF2-40B4-BE49-F238E27FC236}">
                <a16:creationId xmlns:a16="http://schemas.microsoft.com/office/drawing/2014/main" id="{019B60EB-F28E-49A1-A7D0-3DBC30BF5965}"/>
              </a:ext>
            </a:extLst>
          </p:cNvPr>
          <p:cNvSpPr>
            <a:spLocks noGrp="1"/>
          </p:cNvSpPr>
          <p:nvPr>
            <p:ph idx="1"/>
          </p:nvPr>
        </p:nvSpPr>
        <p:spPr/>
        <p:txBody>
          <a:bodyPr/>
          <a:lstStyle/>
          <a:p>
            <a:r>
              <a:rPr lang="en-GB" dirty="0"/>
              <a:t>Fact 1: Economic fluctuations are irregular and unpredictable</a:t>
            </a:r>
          </a:p>
          <a:p>
            <a:endParaRPr lang="en-GB" dirty="0"/>
          </a:p>
          <a:p>
            <a:r>
              <a:rPr lang="en-GB" dirty="0"/>
              <a:t>Fact 2: Most macroeconomic quantities fluctuate together</a:t>
            </a:r>
          </a:p>
          <a:p>
            <a:pPr lvl="1"/>
            <a:r>
              <a:rPr lang="cs-CZ" dirty="0" err="1"/>
              <a:t>e.g</a:t>
            </a:r>
            <a:r>
              <a:rPr lang="cs-CZ" dirty="0"/>
              <a:t>., </a:t>
            </a:r>
            <a:r>
              <a:rPr lang="en-GB" dirty="0"/>
              <a:t>investment, unemployment, consumption</a:t>
            </a:r>
          </a:p>
          <a:p>
            <a:pPr lvl="1"/>
            <a:endParaRPr lang="en-GB" dirty="0"/>
          </a:p>
          <a:p>
            <a:r>
              <a:rPr lang="en-GB" dirty="0"/>
              <a:t>Fact 3: As output falls, unemployment rises</a:t>
            </a:r>
          </a:p>
        </p:txBody>
      </p:sp>
    </p:spTree>
    <p:extLst>
      <p:ext uri="{BB962C8B-B14F-4D97-AF65-F5344CB8AC3E}">
        <p14:creationId xmlns:p14="http://schemas.microsoft.com/office/powerpoint/2010/main" val="117711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4FC5A-CCA7-4AD7-91CE-8BF428583772}"/>
              </a:ext>
            </a:extLst>
          </p:cNvPr>
          <p:cNvSpPr>
            <a:spLocks noGrp="1"/>
          </p:cNvSpPr>
          <p:nvPr>
            <p:ph type="ftr" sz="quarter" idx="10"/>
          </p:nvPr>
        </p:nvSpPr>
        <p:spPr/>
        <p:txBody>
          <a:bodyPr/>
          <a:lstStyle/>
          <a:p>
            <a:r>
              <a:rPr lang="cs-CZ" dirty="0" err="1"/>
              <a:t>Fiscal</a:t>
            </a:r>
            <a:r>
              <a:rPr lang="cs-CZ" dirty="0"/>
              <a:t> </a:t>
            </a:r>
            <a:r>
              <a:rPr lang="cs-CZ" dirty="0" err="1"/>
              <a:t>Policy</a:t>
            </a:r>
            <a:endParaRPr lang="en-US" dirty="0"/>
          </a:p>
        </p:txBody>
      </p:sp>
      <p:sp>
        <p:nvSpPr>
          <p:cNvPr id="3" name="Zástupný symbol pro číslo snímku 2">
            <a:extLst>
              <a:ext uri="{FF2B5EF4-FFF2-40B4-BE49-F238E27FC236}">
                <a16:creationId xmlns:a16="http://schemas.microsoft.com/office/drawing/2014/main" id="{7616ABD2-B298-4F43-84FC-B6D0905EC4CF}"/>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BB379E63-03D2-4DE9-8B0D-9D220A2C9116}"/>
              </a:ext>
            </a:extLst>
          </p:cNvPr>
          <p:cNvSpPr>
            <a:spLocks noGrp="1"/>
          </p:cNvSpPr>
          <p:nvPr>
            <p:ph type="title"/>
          </p:nvPr>
        </p:nvSpPr>
        <p:spPr/>
        <p:txBody>
          <a:bodyPr>
            <a:normAutofit fontScale="90000"/>
          </a:bodyPr>
          <a:lstStyle/>
          <a:p>
            <a:r>
              <a:rPr lang="en-US" dirty="0"/>
              <a:t>Concepts and measurements</a:t>
            </a:r>
          </a:p>
        </p:txBody>
      </p:sp>
      <p:sp>
        <p:nvSpPr>
          <p:cNvPr id="5" name="Zástupný obsah 4">
            <a:extLst>
              <a:ext uri="{FF2B5EF4-FFF2-40B4-BE49-F238E27FC236}">
                <a16:creationId xmlns:a16="http://schemas.microsoft.com/office/drawing/2014/main" id="{A0B85264-31B3-437E-86FC-B858954BB253}"/>
              </a:ext>
            </a:extLst>
          </p:cNvPr>
          <p:cNvSpPr>
            <a:spLocks noGrp="1"/>
          </p:cNvSpPr>
          <p:nvPr>
            <p:ph idx="1"/>
          </p:nvPr>
        </p:nvSpPr>
        <p:spPr>
          <a:xfrm>
            <a:off x="720000" y="1692002"/>
            <a:ext cx="10753200" cy="3698145"/>
          </a:xfrm>
        </p:spPr>
        <p:txBody>
          <a:bodyPr>
            <a:normAutofit fontScale="77500" lnSpcReduction="20000"/>
          </a:bodyPr>
          <a:lstStyle/>
          <a:p>
            <a:pPr algn="just"/>
            <a:r>
              <a:rPr lang="en-US" b="1" dirty="0"/>
              <a:t>Fiscal policy </a:t>
            </a:r>
            <a:r>
              <a:rPr lang="en-US" dirty="0"/>
              <a:t>(FP) – set of decisions and rules regarding taxes and public expenditures for purposes of smoothing the fluctuations of economic cycle in order to keep unemployment close to its equilibrium value and avoid the build-up of deflationary and inflationary pressures (Samuelson, 1948)</a:t>
            </a:r>
          </a:p>
          <a:p>
            <a:pPr marL="72000" indent="0" algn="just">
              <a:buNone/>
            </a:pPr>
            <a:endParaRPr lang="en-US" dirty="0"/>
          </a:p>
          <a:p>
            <a:pPr algn="just"/>
            <a:r>
              <a:rPr lang="cs-CZ" dirty="0"/>
              <a:t>T</a:t>
            </a:r>
            <a:r>
              <a:rPr lang="en-US" dirty="0" err="1"/>
              <a:t>heoretically</a:t>
            </a:r>
            <a:r>
              <a:rPr lang="en-US" dirty="0"/>
              <a:t> inspired by J.M. Keynes</a:t>
            </a:r>
          </a:p>
          <a:p>
            <a:pPr algn="just"/>
            <a:endParaRPr lang="en-US" dirty="0"/>
          </a:p>
          <a:p>
            <a:pPr algn="just"/>
            <a:r>
              <a:rPr lang="en-US" dirty="0"/>
              <a:t>Now in many countries the key point of FP is public debt sustainability.</a:t>
            </a:r>
          </a:p>
        </p:txBody>
      </p:sp>
    </p:spTree>
    <p:extLst>
      <p:ext uri="{BB962C8B-B14F-4D97-AF65-F5344CB8AC3E}">
        <p14:creationId xmlns:p14="http://schemas.microsoft.com/office/powerpoint/2010/main" val="2752548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75B457E-D0B8-4CA5-AAE7-6DE072B5F05C}"/>
              </a:ext>
            </a:extLst>
          </p:cNvPr>
          <p:cNvSpPr>
            <a:spLocks noGrp="1"/>
          </p:cNvSpPr>
          <p:nvPr>
            <p:ph type="ftr" sz="quarter" idx="10"/>
          </p:nvPr>
        </p:nvSpPr>
        <p:spPr/>
        <p:txBody>
          <a:bodyPr/>
          <a:lstStyle/>
          <a:p>
            <a:r>
              <a:rPr lang="en-GB" noProof="0"/>
              <a:t>Fiscal Policy</a:t>
            </a:r>
            <a:endParaRPr lang="en-GB" noProof="0" dirty="0"/>
          </a:p>
        </p:txBody>
      </p:sp>
      <p:sp>
        <p:nvSpPr>
          <p:cNvPr id="3" name="Zástupný symbol pro číslo snímku 2">
            <a:extLst>
              <a:ext uri="{FF2B5EF4-FFF2-40B4-BE49-F238E27FC236}">
                <a16:creationId xmlns:a16="http://schemas.microsoft.com/office/drawing/2014/main" id="{2A14D239-2E2F-484D-8D08-02B053EF04E6}"/>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C51C4ED8-033D-48EA-9709-3D731AD1A7AE}"/>
              </a:ext>
            </a:extLst>
          </p:cNvPr>
          <p:cNvSpPr>
            <a:spLocks noGrp="1"/>
          </p:cNvSpPr>
          <p:nvPr>
            <p:ph type="title"/>
          </p:nvPr>
        </p:nvSpPr>
        <p:spPr>
          <a:xfrm>
            <a:off x="720000" y="546745"/>
            <a:ext cx="10753200" cy="451576"/>
          </a:xfrm>
        </p:spPr>
        <p:txBody>
          <a:bodyPr/>
          <a:lstStyle/>
          <a:p>
            <a:r>
              <a:rPr lang="en-US" sz="3600" dirty="0"/>
              <a:t>Fluctuations in output and the size of government in the US (1870–2015) </a:t>
            </a:r>
            <a:endParaRPr lang="en-GB" sz="3600" dirty="0"/>
          </a:p>
        </p:txBody>
      </p:sp>
      <p:pic>
        <p:nvPicPr>
          <p:cNvPr id="7" name="Zástupný obsah 6">
            <a:extLst>
              <a:ext uri="{FF2B5EF4-FFF2-40B4-BE49-F238E27FC236}">
                <a16:creationId xmlns:a16="http://schemas.microsoft.com/office/drawing/2014/main" id="{1D02B941-33E7-4E9D-B691-A1A1411F121D}"/>
              </a:ext>
            </a:extLst>
          </p:cNvPr>
          <p:cNvPicPr>
            <a:picLocks noGrp="1" noChangeAspect="1"/>
          </p:cNvPicPr>
          <p:nvPr>
            <p:ph idx="1"/>
          </p:nvPr>
        </p:nvPicPr>
        <p:blipFill>
          <a:blip r:embed="rId2"/>
          <a:stretch>
            <a:fillRect/>
          </a:stretch>
        </p:blipFill>
        <p:spPr>
          <a:xfrm>
            <a:off x="3216442" y="1936375"/>
            <a:ext cx="5759116" cy="4921625"/>
          </a:xfrm>
        </p:spPr>
      </p:pic>
    </p:spTree>
    <p:extLst>
      <p:ext uri="{BB962C8B-B14F-4D97-AF65-F5344CB8AC3E}">
        <p14:creationId xmlns:p14="http://schemas.microsoft.com/office/powerpoint/2010/main" val="4266286989"/>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EN.potx" id="{F7C11DC7-1B8A-49B4-9AAA-52303DEDAF7D}" vid="{B13F5AAB-AC0E-4CB5-95CC-537D369F30D3}"/>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docProps/app.xml><?xml version="1.0" encoding="utf-8"?>
<Properties xmlns="http://schemas.openxmlformats.org/officeDocument/2006/extended-properties" xmlns:vt="http://schemas.openxmlformats.org/officeDocument/2006/docPropsVTypes">
  <Template/>
  <TotalTime>3441</TotalTime>
  <Words>1457</Words>
  <Application>Microsoft Office PowerPoint</Application>
  <PresentationFormat>Širokoúhlá obrazovka</PresentationFormat>
  <Paragraphs>309</Paragraphs>
  <Slides>37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37</vt:i4>
      </vt:variant>
    </vt:vector>
  </HeadingPairs>
  <TitlesOfParts>
    <vt:vector size="42" baseType="lpstr">
      <vt:lpstr>Arial</vt:lpstr>
      <vt:lpstr>Symbol</vt:lpstr>
      <vt:lpstr>Tahoma</vt:lpstr>
      <vt:lpstr>Wingdings</vt:lpstr>
      <vt:lpstr>Presentation_MU_EN</vt:lpstr>
      <vt:lpstr>Economic Policy </vt:lpstr>
      <vt:lpstr>Fiscal Policy</vt:lpstr>
      <vt:lpstr>Stabilization Policy</vt:lpstr>
      <vt:lpstr>Stabilization Policy</vt:lpstr>
      <vt:lpstr>Stabilization Policy</vt:lpstr>
      <vt:lpstr>Stabilization Policy</vt:lpstr>
      <vt:lpstr>Three key facts about economic fluctuations</vt:lpstr>
      <vt:lpstr>Concepts and measurements</vt:lpstr>
      <vt:lpstr>Fluctuations in output and the size of government in the US (1870–2015) </vt:lpstr>
      <vt:lpstr>Public expenditures in various countries (% of GDP)</vt:lpstr>
      <vt:lpstr>Keynesian view: AS – AD model</vt:lpstr>
      <vt:lpstr>Keynesian view: AS – AD model</vt:lpstr>
      <vt:lpstr>Keynesian view: AS – AD model</vt:lpstr>
      <vt:lpstr>Economic Fluctuations in AS – AD model</vt:lpstr>
      <vt:lpstr>Economic Fluctuations in AS – AD model</vt:lpstr>
      <vt:lpstr>The role of government in AS – AD model</vt:lpstr>
      <vt:lpstr>Multiplier</vt:lpstr>
      <vt:lpstr>The Crowding-Out Effect</vt:lpstr>
      <vt:lpstr>The neoclassical critique</vt:lpstr>
      <vt:lpstr>Public budget</vt:lpstr>
      <vt:lpstr>Public budget</vt:lpstr>
      <vt:lpstr>Public budget</vt:lpstr>
      <vt:lpstr>Various degrees of public finance centralization </vt:lpstr>
      <vt:lpstr>Budget imbalance</vt:lpstr>
      <vt:lpstr>Budget balance in the Czech Republic</vt:lpstr>
      <vt:lpstr>Prezentace aplikace PowerPoint</vt:lpstr>
      <vt:lpstr>Discretionary FP vs. automatic stabilizers </vt:lpstr>
      <vt:lpstr>Automatic stabilizer (Czech Republic)</vt:lpstr>
      <vt:lpstr>Empirical assessment of fiscal multipliers</vt:lpstr>
      <vt:lpstr>FP during the 2008-2009 crisis</vt:lpstr>
      <vt:lpstr>FP during the 2008-2009 crisis - USA</vt:lpstr>
      <vt:lpstr>FP during the 2008-2009 crisis</vt:lpstr>
      <vt:lpstr>CS: Trade constrains the use of fiscal policy</vt:lpstr>
      <vt:lpstr>CS: Trade constrains the use of fiscal policy</vt:lpstr>
      <vt:lpstr>Fiscal policy in 1960s in the USA</vt:lpstr>
      <vt:lpstr>Reference textbook</vt:lpstr>
      <vt:lpstr>Prezentace aplikace PowerPoint</vt:lpstr>
    </vt:vector>
  </TitlesOfParts>
  <Company>IBA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Ondřej Špetík</dc:creator>
  <cp:lastModifiedBy>Ondřej Špetík</cp:lastModifiedBy>
  <cp:revision>76</cp:revision>
  <cp:lastPrinted>2020-10-05T15:23:45Z</cp:lastPrinted>
  <dcterms:created xsi:type="dcterms:W3CDTF">2020-10-05T07:38:26Z</dcterms:created>
  <dcterms:modified xsi:type="dcterms:W3CDTF">2021-10-13T13:43:44Z</dcterms:modified>
</cp:coreProperties>
</file>