
<file path=[Content_Types].xml><?xml version="1.0" encoding="utf-8"?>
<Types xmlns="http://schemas.openxmlformats.org/package/2006/content-types">
  <Default Extension="bin" ContentType="image/unknown"/>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44"/>
  </p:notesMasterIdLst>
  <p:handoutMasterIdLst>
    <p:handoutMasterId r:id="rId45"/>
  </p:handoutMasterIdLst>
  <p:sldIdLst>
    <p:sldId id="256" r:id="rId2"/>
    <p:sldId id="258" r:id="rId3"/>
    <p:sldId id="304" r:id="rId4"/>
    <p:sldId id="303" r:id="rId5"/>
    <p:sldId id="280" r:id="rId6"/>
    <p:sldId id="309" r:id="rId7"/>
    <p:sldId id="310" r:id="rId8"/>
    <p:sldId id="281" r:id="rId9"/>
    <p:sldId id="282" r:id="rId10"/>
    <p:sldId id="283" r:id="rId11"/>
    <p:sldId id="284" r:id="rId12"/>
    <p:sldId id="305" r:id="rId13"/>
    <p:sldId id="285" r:id="rId14"/>
    <p:sldId id="286" r:id="rId15"/>
    <p:sldId id="287" r:id="rId16"/>
    <p:sldId id="288" r:id="rId17"/>
    <p:sldId id="289" r:id="rId18"/>
    <p:sldId id="311" r:id="rId19"/>
    <p:sldId id="290" r:id="rId20"/>
    <p:sldId id="306" r:id="rId21"/>
    <p:sldId id="291" r:id="rId22"/>
    <p:sldId id="307" r:id="rId23"/>
    <p:sldId id="316" r:id="rId24"/>
    <p:sldId id="317" r:id="rId25"/>
    <p:sldId id="292" r:id="rId26"/>
    <p:sldId id="293" r:id="rId27"/>
    <p:sldId id="294" r:id="rId28"/>
    <p:sldId id="300" r:id="rId29"/>
    <p:sldId id="295" r:id="rId30"/>
    <p:sldId id="296" r:id="rId31"/>
    <p:sldId id="297" r:id="rId32"/>
    <p:sldId id="298" r:id="rId33"/>
    <p:sldId id="299" r:id="rId34"/>
    <p:sldId id="301" r:id="rId35"/>
    <p:sldId id="302" r:id="rId36"/>
    <p:sldId id="308" r:id="rId37"/>
    <p:sldId id="312" r:id="rId38"/>
    <p:sldId id="313" r:id="rId39"/>
    <p:sldId id="314" r:id="rId40"/>
    <p:sldId id="315" r:id="rId41"/>
    <p:sldId id="277" r:id="rId42"/>
    <p:sldId id="279" r:id="rId43"/>
  </p:sldIdLst>
  <p:sldSz cx="12192000" cy="6858000"/>
  <p:notesSz cx="6797675" cy="9926638"/>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ndřej Špetík" initials="OŠ" lastIdx="2" clrIdx="0">
    <p:extLst>
      <p:ext uri="{19B8F6BF-5375-455C-9EA6-DF929625EA0E}">
        <p15:presenceInfo xmlns:p15="http://schemas.microsoft.com/office/powerpoint/2012/main" userId="S::405154@muni.cz::9f031316-d7f0-4746-9b26-14e4a5ffd150" providerId="AD"/>
      </p:ext>
    </p:extLst>
  </p:cmAuthor>
  <p:cmAuthor id="2" name="Špetík Ondřej" initials="ŠO" lastIdx="1" clrIdx="1">
    <p:extLst>
      <p:ext uri="{19B8F6BF-5375-455C-9EA6-DF929625EA0E}">
        <p15:presenceInfo xmlns:p15="http://schemas.microsoft.com/office/powerpoint/2012/main" userId="Špetík Ondřej"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006E"/>
    <a:srgbClr val="46C8FF"/>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453231-FBDA-4FEE-A29D-A3167C05B464}" v="33" dt="2021-10-20T13:38:12.931"/>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754" autoAdjust="0"/>
  </p:normalViewPr>
  <p:slideViewPr>
    <p:cSldViewPr snapToGrid="0">
      <p:cViewPr>
        <p:scale>
          <a:sx n="110" d="100"/>
          <a:sy n="110" d="100"/>
        </p:scale>
        <p:origin x="576" y="552"/>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ndřej Špetík" userId="9f031316-d7f0-4746-9b26-14e4a5ffd150" providerId="ADAL" clId="{5016E46F-068B-44C0-8D38-2623ED44B80A}"/>
    <pc:docChg chg="undo custSel mod addSld delSld modSld sldOrd">
      <pc:chgData name="Ondřej Špetík" userId="9f031316-d7f0-4746-9b26-14e4a5ffd150" providerId="ADAL" clId="{5016E46F-068B-44C0-8D38-2623ED44B80A}" dt="2020-11-03T16:18:16.618" v="1033" actId="790"/>
      <pc:docMkLst>
        <pc:docMk/>
      </pc:docMkLst>
      <pc:sldChg chg="modSp mod">
        <pc:chgData name="Ondřej Špetík" userId="9f031316-d7f0-4746-9b26-14e4a5ffd150" providerId="ADAL" clId="{5016E46F-068B-44C0-8D38-2623ED44B80A}" dt="2020-11-02T13:30:03.273" v="1" actId="20577"/>
        <pc:sldMkLst>
          <pc:docMk/>
          <pc:sldMk cId="496339444" sldId="256"/>
        </pc:sldMkLst>
        <pc:spChg chg="mod">
          <ac:chgData name="Ondřej Špetík" userId="9f031316-d7f0-4746-9b26-14e4a5ffd150" providerId="ADAL" clId="{5016E46F-068B-44C0-8D38-2623ED44B80A}" dt="2020-11-02T13:30:03.273" v="1" actId="20577"/>
          <ac:spMkLst>
            <pc:docMk/>
            <pc:sldMk cId="496339444" sldId="256"/>
            <ac:spMk id="5" creationId="{260DAADA-3AAC-440E-8619-C235AF5867DC}"/>
          </ac:spMkLst>
        </pc:spChg>
      </pc:sldChg>
      <pc:sldChg chg="modSp mod ord">
        <pc:chgData name="Ondřej Špetík" userId="9f031316-d7f0-4746-9b26-14e4a5ffd150" providerId="ADAL" clId="{5016E46F-068B-44C0-8D38-2623ED44B80A}" dt="2020-11-03T14:37:28.573" v="584" actId="123"/>
        <pc:sldMkLst>
          <pc:docMk/>
          <pc:sldMk cId="1482429749" sldId="258"/>
        </pc:sldMkLst>
        <pc:spChg chg="mod">
          <ac:chgData name="Ondřej Špetík" userId="9f031316-d7f0-4746-9b26-14e4a5ffd150" providerId="ADAL" clId="{5016E46F-068B-44C0-8D38-2623ED44B80A}" dt="2020-11-03T14:37:13.356" v="581" actId="20577"/>
          <ac:spMkLst>
            <pc:docMk/>
            <pc:sldMk cId="1482429749" sldId="258"/>
            <ac:spMk id="4" creationId="{BB379E63-03D2-4DE9-8B0D-9D220A2C9116}"/>
          </ac:spMkLst>
        </pc:spChg>
        <pc:spChg chg="mod">
          <ac:chgData name="Ondřej Špetík" userId="9f031316-d7f0-4746-9b26-14e4a5ffd150" providerId="ADAL" clId="{5016E46F-068B-44C0-8D38-2623ED44B80A}" dt="2020-11-03T14:37:28.573" v="584" actId="123"/>
          <ac:spMkLst>
            <pc:docMk/>
            <pc:sldMk cId="1482429749" sldId="258"/>
            <ac:spMk id="5" creationId="{A0B85264-31B3-437E-86FC-B858954BB253}"/>
          </ac:spMkLst>
        </pc:spChg>
      </pc:sldChg>
      <pc:sldChg chg="modSp mod">
        <pc:chgData name="Ondřej Špetík" userId="9f031316-d7f0-4746-9b26-14e4a5ffd150" providerId="ADAL" clId="{5016E46F-068B-44C0-8D38-2623ED44B80A}" dt="2020-11-02T13:30:20.584" v="27" actId="20577"/>
        <pc:sldMkLst>
          <pc:docMk/>
          <pc:sldMk cId="1433972665" sldId="277"/>
        </pc:sldMkLst>
        <pc:spChg chg="mod">
          <ac:chgData name="Ondřej Špetík" userId="9f031316-d7f0-4746-9b26-14e4a5ffd150" providerId="ADAL" clId="{5016E46F-068B-44C0-8D38-2623ED44B80A}" dt="2020-11-02T13:30:20.584" v="27" actId="20577"/>
          <ac:spMkLst>
            <pc:docMk/>
            <pc:sldMk cId="1433972665" sldId="277"/>
            <ac:spMk id="5" creationId="{3DA70AE1-DCD5-49C5-AC44-194713B4D0C4}"/>
          </ac:spMkLst>
        </pc:spChg>
      </pc:sldChg>
      <pc:sldChg chg="del">
        <pc:chgData name="Ondřej Špetík" userId="9f031316-d7f0-4746-9b26-14e4a5ffd150" providerId="ADAL" clId="{5016E46F-068B-44C0-8D38-2623ED44B80A}" dt="2020-11-02T13:30:11.174" v="5" actId="47"/>
        <pc:sldMkLst>
          <pc:docMk/>
          <pc:sldMk cId="3688565994" sldId="280"/>
        </pc:sldMkLst>
      </pc:sldChg>
      <pc:sldChg chg="addSp delSp modSp add mod setBg modClrScheme setClrOvrMap chgLayout">
        <pc:chgData name="Ondřej Špetík" userId="9f031316-d7f0-4746-9b26-14e4a5ffd150" providerId="ADAL" clId="{5016E46F-068B-44C0-8D38-2623ED44B80A}" dt="2020-11-02T13:46:28.099" v="93" actId="122"/>
        <pc:sldMkLst>
          <pc:docMk/>
          <pc:sldMk cId="4008461675" sldId="280"/>
        </pc:sldMkLst>
        <pc:spChg chg="mod">
          <ac:chgData name="Ondřej Špetík" userId="9f031316-d7f0-4746-9b26-14e4a5ffd150" providerId="ADAL" clId="{5016E46F-068B-44C0-8D38-2623ED44B80A}" dt="2020-11-02T13:45:20.331" v="75" actId="26606"/>
          <ac:spMkLst>
            <pc:docMk/>
            <pc:sldMk cId="4008461675" sldId="280"/>
            <ac:spMk id="2" creationId="{19B4FC5A-CCA7-4AD7-91CE-8BF428583772}"/>
          </ac:spMkLst>
        </pc:spChg>
        <pc:spChg chg="mod">
          <ac:chgData name="Ondřej Špetík" userId="9f031316-d7f0-4746-9b26-14e4a5ffd150" providerId="ADAL" clId="{5016E46F-068B-44C0-8D38-2623ED44B80A}" dt="2020-11-02T13:45:20.331" v="75" actId="26606"/>
          <ac:spMkLst>
            <pc:docMk/>
            <pc:sldMk cId="4008461675" sldId="280"/>
            <ac:spMk id="3" creationId="{7616ABD2-B298-4F43-84FC-B6D0905EC4CF}"/>
          </ac:spMkLst>
        </pc:spChg>
        <pc:spChg chg="del mod">
          <ac:chgData name="Ondřej Špetík" userId="9f031316-d7f0-4746-9b26-14e4a5ffd150" providerId="ADAL" clId="{5016E46F-068B-44C0-8D38-2623ED44B80A}" dt="2020-11-02T13:45:20.331" v="75" actId="26606"/>
          <ac:spMkLst>
            <pc:docMk/>
            <pc:sldMk cId="4008461675" sldId="280"/>
            <ac:spMk id="4" creationId="{BB379E63-03D2-4DE9-8B0D-9D220A2C9116}"/>
          </ac:spMkLst>
        </pc:spChg>
        <pc:spChg chg="add del mod">
          <ac:chgData name="Ondřej Špetík" userId="9f031316-d7f0-4746-9b26-14e4a5ffd150" providerId="ADAL" clId="{5016E46F-068B-44C0-8D38-2623ED44B80A}" dt="2020-11-02T13:45:17.375" v="73"/>
          <ac:spMkLst>
            <pc:docMk/>
            <pc:sldMk cId="4008461675" sldId="280"/>
            <ac:spMk id="5" creationId="{A0B85264-31B3-437E-86FC-B858954BB253}"/>
          </ac:spMkLst>
        </pc:spChg>
        <pc:spChg chg="add del mod">
          <ac:chgData name="Ondřej Špetík" userId="9f031316-d7f0-4746-9b26-14e4a5ffd150" providerId="ADAL" clId="{5016E46F-068B-44C0-8D38-2623ED44B80A}" dt="2020-11-02T13:45:23.071" v="76" actId="478"/>
          <ac:spMkLst>
            <pc:docMk/>
            <pc:sldMk cId="4008461675" sldId="280"/>
            <ac:spMk id="12" creationId="{0BB41604-428B-44E4-9916-141E592C7968}"/>
          </ac:spMkLst>
        </pc:spChg>
        <pc:spChg chg="add mod">
          <ac:chgData name="Ondřej Špetík" userId="9f031316-d7f0-4746-9b26-14e4a5ffd150" providerId="ADAL" clId="{5016E46F-068B-44C0-8D38-2623ED44B80A}" dt="2020-11-02T13:46:17.486" v="91"/>
          <ac:spMkLst>
            <pc:docMk/>
            <pc:sldMk cId="4008461675" sldId="280"/>
            <ac:spMk id="14" creationId="{B2B3F881-8473-48A7-B1B9-2FE541F6B376}"/>
          </ac:spMkLst>
        </pc:spChg>
        <pc:spChg chg="add mod">
          <ac:chgData name="Ondřej Špetík" userId="9f031316-d7f0-4746-9b26-14e4a5ffd150" providerId="ADAL" clId="{5016E46F-068B-44C0-8D38-2623ED44B80A}" dt="2020-11-02T13:46:05.808" v="90" actId="20577"/>
          <ac:spMkLst>
            <pc:docMk/>
            <pc:sldMk cId="4008461675" sldId="280"/>
            <ac:spMk id="16" creationId="{2D095956-D586-4417-AE3B-C7D1362C3605}"/>
          </ac:spMkLst>
        </pc:spChg>
        <pc:graphicFrameChg chg="add del mod modGraphic">
          <ac:chgData name="Ondřej Špetík" userId="9f031316-d7f0-4746-9b26-14e4a5ffd150" providerId="ADAL" clId="{5016E46F-068B-44C0-8D38-2623ED44B80A}" dt="2020-11-02T13:45:07.682" v="72"/>
          <ac:graphicFrameMkLst>
            <pc:docMk/>
            <pc:sldMk cId="4008461675" sldId="280"/>
            <ac:graphicFrameMk id="6" creationId="{F3B86A3C-292A-4427-BE46-59453FF4751C}"/>
          </ac:graphicFrameMkLst>
        </pc:graphicFrameChg>
        <pc:graphicFrameChg chg="add mod modGraphic">
          <ac:chgData name="Ondřej Špetík" userId="9f031316-d7f0-4746-9b26-14e4a5ffd150" providerId="ADAL" clId="{5016E46F-068B-44C0-8D38-2623ED44B80A}" dt="2020-11-02T13:46:28.099" v="93" actId="122"/>
          <ac:graphicFrameMkLst>
            <pc:docMk/>
            <pc:sldMk cId="4008461675" sldId="280"/>
            <ac:graphicFrameMk id="7" creationId="{E2186D42-DA97-43F5-BAAB-EAF0A6B7F58B}"/>
          </ac:graphicFrameMkLst>
        </pc:graphicFrameChg>
      </pc:sldChg>
      <pc:sldChg chg="addSp delSp modSp add mod">
        <pc:chgData name="Ondřej Špetík" userId="9f031316-d7f0-4746-9b26-14e4a5ffd150" providerId="ADAL" clId="{5016E46F-068B-44C0-8D38-2623ED44B80A}" dt="2020-11-02T13:49:55.126" v="108" actId="1076"/>
        <pc:sldMkLst>
          <pc:docMk/>
          <pc:sldMk cId="800009329" sldId="281"/>
        </pc:sldMkLst>
        <pc:spChg chg="mod">
          <ac:chgData name="Ondřej Špetík" userId="9f031316-d7f0-4746-9b26-14e4a5ffd150" providerId="ADAL" clId="{5016E46F-068B-44C0-8D38-2623ED44B80A}" dt="2020-11-02T13:49:51.570" v="107" actId="404"/>
          <ac:spMkLst>
            <pc:docMk/>
            <pc:sldMk cId="800009329" sldId="281"/>
            <ac:spMk id="4" creationId="{BB379E63-03D2-4DE9-8B0D-9D220A2C9116}"/>
          </ac:spMkLst>
        </pc:spChg>
        <pc:spChg chg="del">
          <ac:chgData name="Ondřej Špetík" userId="9f031316-d7f0-4746-9b26-14e4a5ffd150" providerId="ADAL" clId="{5016E46F-068B-44C0-8D38-2623ED44B80A}" dt="2020-11-02T13:49:00.569" v="94" actId="22"/>
          <ac:spMkLst>
            <pc:docMk/>
            <pc:sldMk cId="800009329" sldId="281"/>
            <ac:spMk id="5" creationId="{A0B85264-31B3-437E-86FC-B858954BB253}"/>
          </ac:spMkLst>
        </pc:spChg>
        <pc:picChg chg="add mod ord">
          <ac:chgData name="Ondřej Špetík" userId="9f031316-d7f0-4746-9b26-14e4a5ffd150" providerId="ADAL" clId="{5016E46F-068B-44C0-8D38-2623ED44B80A}" dt="2020-11-02T13:49:55.126" v="108" actId="1076"/>
          <ac:picMkLst>
            <pc:docMk/>
            <pc:sldMk cId="800009329" sldId="281"/>
            <ac:picMk id="7" creationId="{8F11D41F-C8D4-4C3F-9374-2CB35E460EE7}"/>
          </ac:picMkLst>
        </pc:picChg>
      </pc:sldChg>
      <pc:sldChg chg="del">
        <pc:chgData name="Ondřej Špetík" userId="9f031316-d7f0-4746-9b26-14e4a5ffd150" providerId="ADAL" clId="{5016E46F-068B-44C0-8D38-2623ED44B80A}" dt="2020-11-02T13:30:10.814" v="3" actId="47"/>
        <pc:sldMkLst>
          <pc:docMk/>
          <pc:sldMk cId="3716795881" sldId="281"/>
        </pc:sldMkLst>
      </pc:sldChg>
      <pc:sldChg chg="addSp delSp modSp add mod">
        <pc:chgData name="Ondřej Špetík" userId="9f031316-d7f0-4746-9b26-14e4a5ffd150" providerId="ADAL" clId="{5016E46F-068B-44C0-8D38-2623ED44B80A}" dt="2020-11-02T14:29:51.763" v="314" actId="313"/>
        <pc:sldMkLst>
          <pc:docMk/>
          <pc:sldMk cId="651344866" sldId="282"/>
        </pc:sldMkLst>
        <pc:spChg chg="mod">
          <ac:chgData name="Ondřej Špetík" userId="9f031316-d7f0-4746-9b26-14e4a5ffd150" providerId="ADAL" clId="{5016E46F-068B-44C0-8D38-2623ED44B80A}" dt="2020-11-02T14:29:51.763" v="314" actId="313"/>
          <ac:spMkLst>
            <pc:docMk/>
            <pc:sldMk cId="651344866" sldId="282"/>
            <ac:spMk id="4" creationId="{BB379E63-03D2-4DE9-8B0D-9D220A2C9116}"/>
          </ac:spMkLst>
        </pc:spChg>
        <pc:spChg chg="del">
          <ac:chgData name="Ondřej Špetík" userId="9f031316-d7f0-4746-9b26-14e4a5ffd150" providerId="ADAL" clId="{5016E46F-068B-44C0-8D38-2623ED44B80A}" dt="2020-11-02T13:50:46.717" v="109" actId="22"/>
          <ac:spMkLst>
            <pc:docMk/>
            <pc:sldMk cId="651344866" sldId="282"/>
            <ac:spMk id="5" creationId="{A0B85264-31B3-437E-86FC-B858954BB253}"/>
          </ac:spMkLst>
        </pc:spChg>
        <pc:picChg chg="add mod ord">
          <ac:chgData name="Ondřej Špetík" userId="9f031316-d7f0-4746-9b26-14e4a5ffd150" providerId="ADAL" clId="{5016E46F-068B-44C0-8D38-2623ED44B80A}" dt="2020-11-02T13:50:46.717" v="109" actId="22"/>
          <ac:picMkLst>
            <pc:docMk/>
            <pc:sldMk cId="651344866" sldId="282"/>
            <ac:picMk id="7" creationId="{78B35AFC-ED28-4C7F-920D-9094422807F1}"/>
          </ac:picMkLst>
        </pc:picChg>
      </pc:sldChg>
      <pc:sldChg chg="del">
        <pc:chgData name="Ondřej Špetík" userId="9f031316-d7f0-4746-9b26-14e4a5ffd150" providerId="ADAL" clId="{5016E46F-068B-44C0-8D38-2623ED44B80A}" dt="2020-11-02T13:30:11.057" v="4" actId="47"/>
        <pc:sldMkLst>
          <pc:docMk/>
          <pc:sldMk cId="1937481707" sldId="282"/>
        </pc:sldMkLst>
      </pc:sldChg>
      <pc:sldChg chg="del">
        <pc:chgData name="Ondřej Špetík" userId="9f031316-d7f0-4746-9b26-14e4a5ffd150" providerId="ADAL" clId="{5016E46F-068B-44C0-8D38-2623ED44B80A}" dt="2020-11-02T13:30:11.376" v="6" actId="47"/>
        <pc:sldMkLst>
          <pc:docMk/>
          <pc:sldMk cId="591863096" sldId="283"/>
        </pc:sldMkLst>
      </pc:sldChg>
      <pc:sldChg chg="addSp delSp modSp add mod replId">
        <pc:chgData name="Ondřej Špetík" userId="9f031316-d7f0-4746-9b26-14e4a5ffd150" providerId="ADAL" clId="{5016E46F-068B-44C0-8D38-2623ED44B80A}" dt="2020-11-02T13:54:02.865" v="115" actId="22"/>
        <pc:sldMkLst>
          <pc:docMk/>
          <pc:sldMk cId="2212230788" sldId="283"/>
        </pc:sldMkLst>
        <pc:spChg chg="mod">
          <ac:chgData name="Ondřej Špetík" userId="9f031316-d7f0-4746-9b26-14e4a5ffd150" providerId="ADAL" clId="{5016E46F-068B-44C0-8D38-2623ED44B80A}" dt="2020-11-02T13:52:11.630" v="114" actId="20577"/>
          <ac:spMkLst>
            <pc:docMk/>
            <pc:sldMk cId="2212230788" sldId="283"/>
            <ac:spMk id="4" creationId="{BB379E63-03D2-4DE9-8B0D-9D220A2C9116}"/>
          </ac:spMkLst>
        </pc:spChg>
        <pc:spChg chg="del">
          <ac:chgData name="Ondřej Špetík" userId="9f031316-d7f0-4746-9b26-14e4a5ffd150" providerId="ADAL" clId="{5016E46F-068B-44C0-8D38-2623ED44B80A}" dt="2020-11-02T13:54:02.865" v="115" actId="22"/>
          <ac:spMkLst>
            <pc:docMk/>
            <pc:sldMk cId="2212230788" sldId="283"/>
            <ac:spMk id="5" creationId="{A0B85264-31B3-437E-86FC-B858954BB253}"/>
          </ac:spMkLst>
        </pc:spChg>
        <pc:picChg chg="add mod ord">
          <ac:chgData name="Ondřej Špetík" userId="9f031316-d7f0-4746-9b26-14e4a5ffd150" providerId="ADAL" clId="{5016E46F-068B-44C0-8D38-2623ED44B80A}" dt="2020-11-02T13:54:02.865" v="115" actId="22"/>
          <ac:picMkLst>
            <pc:docMk/>
            <pc:sldMk cId="2212230788" sldId="283"/>
            <ac:picMk id="7" creationId="{DD86622C-CBCE-4877-8677-6DA6C7CBBB6C}"/>
          </ac:picMkLst>
        </pc:picChg>
      </pc:sldChg>
      <pc:sldChg chg="del">
        <pc:chgData name="Ondřej Špetík" userId="9f031316-d7f0-4746-9b26-14e4a5ffd150" providerId="ADAL" clId="{5016E46F-068B-44C0-8D38-2623ED44B80A}" dt="2020-11-02T13:30:11.748" v="8" actId="47"/>
        <pc:sldMkLst>
          <pc:docMk/>
          <pc:sldMk cId="267857687" sldId="284"/>
        </pc:sldMkLst>
      </pc:sldChg>
      <pc:sldChg chg="modSp add mod">
        <pc:chgData name="Ondřej Špetík" userId="9f031316-d7f0-4746-9b26-14e4a5ffd150" providerId="ADAL" clId="{5016E46F-068B-44C0-8D38-2623ED44B80A}" dt="2020-11-02T14:29:53.512" v="316" actId="313"/>
        <pc:sldMkLst>
          <pc:docMk/>
          <pc:sldMk cId="1620546214" sldId="284"/>
        </pc:sldMkLst>
        <pc:spChg chg="mod">
          <ac:chgData name="Ondřej Špetík" userId="9f031316-d7f0-4746-9b26-14e4a5ffd150" providerId="ADAL" clId="{5016E46F-068B-44C0-8D38-2623ED44B80A}" dt="2020-11-02T13:56:22.929" v="116"/>
          <ac:spMkLst>
            <pc:docMk/>
            <pc:sldMk cId="1620546214" sldId="284"/>
            <ac:spMk id="4" creationId="{BB379E63-03D2-4DE9-8B0D-9D220A2C9116}"/>
          </ac:spMkLst>
        </pc:spChg>
        <pc:spChg chg="mod">
          <ac:chgData name="Ondřej Špetík" userId="9f031316-d7f0-4746-9b26-14e4a5ffd150" providerId="ADAL" clId="{5016E46F-068B-44C0-8D38-2623ED44B80A}" dt="2020-11-02T14:29:53.512" v="316" actId="313"/>
          <ac:spMkLst>
            <pc:docMk/>
            <pc:sldMk cId="1620546214" sldId="284"/>
            <ac:spMk id="5" creationId="{A0B85264-31B3-437E-86FC-B858954BB253}"/>
          </ac:spMkLst>
        </pc:spChg>
      </pc:sldChg>
      <pc:sldChg chg="del">
        <pc:chgData name="Ondřej Špetík" userId="9f031316-d7f0-4746-9b26-14e4a5ffd150" providerId="ADAL" clId="{5016E46F-068B-44C0-8D38-2623ED44B80A}" dt="2020-11-02T13:30:11.912" v="9" actId="47"/>
        <pc:sldMkLst>
          <pc:docMk/>
          <pc:sldMk cId="1324979519" sldId="285"/>
        </pc:sldMkLst>
      </pc:sldChg>
      <pc:sldChg chg="addSp modSp add mod replId">
        <pc:chgData name="Ondřej Špetík" userId="9f031316-d7f0-4746-9b26-14e4a5ffd150" providerId="ADAL" clId="{5016E46F-068B-44C0-8D38-2623ED44B80A}" dt="2020-11-02T14:29:57.007" v="319" actId="313"/>
        <pc:sldMkLst>
          <pc:docMk/>
          <pc:sldMk cId="4192487747" sldId="285"/>
        </pc:sldMkLst>
        <pc:spChg chg="mod">
          <ac:chgData name="Ondřej Špetík" userId="9f031316-d7f0-4746-9b26-14e4a5ffd150" providerId="ADAL" clId="{5016E46F-068B-44C0-8D38-2623ED44B80A}" dt="2020-11-02T14:00:01.412" v="181" actId="20577"/>
          <ac:spMkLst>
            <pc:docMk/>
            <pc:sldMk cId="4192487747" sldId="285"/>
            <ac:spMk id="4" creationId="{BB379E63-03D2-4DE9-8B0D-9D220A2C9116}"/>
          </ac:spMkLst>
        </pc:spChg>
        <pc:spChg chg="mod">
          <ac:chgData name="Ondřej Špetík" userId="9f031316-d7f0-4746-9b26-14e4a5ffd150" providerId="ADAL" clId="{5016E46F-068B-44C0-8D38-2623ED44B80A}" dt="2020-11-02T14:29:57.007" v="319" actId="313"/>
          <ac:spMkLst>
            <pc:docMk/>
            <pc:sldMk cId="4192487747" sldId="285"/>
            <ac:spMk id="5" creationId="{A0B85264-31B3-437E-86FC-B858954BB253}"/>
          </ac:spMkLst>
        </pc:spChg>
        <pc:spChg chg="add mod">
          <ac:chgData name="Ondřej Špetík" userId="9f031316-d7f0-4746-9b26-14e4a5ffd150" providerId="ADAL" clId="{5016E46F-068B-44C0-8D38-2623ED44B80A}" dt="2020-11-02T13:58:40.998" v="153" actId="1076"/>
          <ac:spMkLst>
            <pc:docMk/>
            <pc:sldMk cId="4192487747" sldId="285"/>
            <ac:spMk id="7" creationId="{0CD6E41F-6D5F-47B0-97BE-40F225B559B0}"/>
          </ac:spMkLst>
        </pc:spChg>
        <pc:spChg chg="add mod">
          <ac:chgData name="Ondřej Špetík" userId="9f031316-d7f0-4746-9b26-14e4a5ffd150" providerId="ADAL" clId="{5016E46F-068B-44C0-8D38-2623ED44B80A}" dt="2020-11-02T13:59:29.150" v="157" actId="1076"/>
          <ac:spMkLst>
            <pc:docMk/>
            <pc:sldMk cId="4192487747" sldId="285"/>
            <ac:spMk id="9" creationId="{80647249-396C-490C-BC93-1D70C81BFD72}"/>
          </ac:spMkLst>
        </pc:spChg>
      </pc:sldChg>
      <pc:sldChg chg="addSp delSp modSp add mod replId">
        <pc:chgData name="Ondřej Špetík" userId="9f031316-d7f0-4746-9b26-14e4a5ffd150" providerId="ADAL" clId="{5016E46F-068B-44C0-8D38-2623ED44B80A}" dt="2020-11-02T14:29:57.768" v="320" actId="313"/>
        <pc:sldMkLst>
          <pc:docMk/>
          <pc:sldMk cId="2593189773" sldId="286"/>
        </pc:sldMkLst>
        <pc:spChg chg="mod">
          <ac:chgData name="Ondřej Špetík" userId="9f031316-d7f0-4746-9b26-14e4a5ffd150" providerId="ADAL" clId="{5016E46F-068B-44C0-8D38-2623ED44B80A}" dt="2020-11-02T14:29:57.768" v="320" actId="313"/>
          <ac:spMkLst>
            <pc:docMk/>
            <pc:sldMk cId="2593189773" sldId="286"/>
            <ac:spMk id="4" creationId="{BB379E63-03D2-4DE9-8B0D-9D220A2C9116}"/>
          </ac:spMkLst>
        </pc:spChg>
        <pc:spChg chg="add del">
          <ac:chgData name="Ondřej Špetík" userId="9f031316-d7f0-4746-9b26-14e4a5ffd150" providerId="ADAL" clId="{5016E46F-068B-44C0-8D38-2623ED44B80A}" dt="2020-11-02T14:00:31.978" v="188" actId="478"/>
          <ac:spMkLst>
            <pc:docMk/>
            <pc:sldMk cId="2593189773" sldId="286"/>
            <ac:spMk id="5" creationId="{A0B85264-31B3-437E-86FC-B858954BB253}"/>
          </ac:spMkLst>
        </pc:spChg>
        <pc:spChg chg="add del mod">
          <ac:chgData name="Ondřej Špetík" userId="9f031316-d7f0-4746-9b26-14e4a5ffd150" providerId="ADAL" clId="{5016E46F-068B-44C0-8D38-2623ED44B80A}" dt="2020-11-02T14:00:29.472" v="187" actId="22"/>
          <ac:spMkLst>
            <pc:docMk/>
            <pc:sldMk cId="2593189773" sldId="286"/>
            <ac:spMk id="7" creationId="{055A106C-E54C-44FD-83A5-FC8368E67613}"/>
          </ac:spMkLst>
        </pc:spChg>
        <pc:spChg chg="add mod">
          <ac:chgData name="Ondřej Špetík" userId="9f031316-d7f0-4746-9b26-14e4a5ffd150" providerId="ADAL" clId="{5016E46F-068B-44C0-8D38-2623ED44B80A}" dt="2020-11-02T14:00:45.501" v="192" actId="1076"/>
          <ac:spMkLst>
            <pc:docMk/>
            <pc:sldMk cId="2593189773" sldId="286"/>
            <ac:spMk id="9" creationId="{F8466FBC-DE04-4F67-9E21-59ADCA6710E2}"/>
          </ac:spMkLst>
        </pc:spChg>
      </pc:sldChg>
      <pc:sldChg chg="del">
        <pc:chgData name="Ondřej Špetík" userId="9f031316-d7f0-4746-9b26-14e4a5ffd150" providerId="ADAL" clId="{5016E46F-068B-44C0-8D38-2623ED44B80A}" dt="2020-11-02T13:30:12.067" v="10" actId="47"/>
        <pc:sldMkLst>
          <pc:docMk/>
          <pc:sldMk cId="3524004075" sldId="286"/>
        </pc:sldMkLst>
      </pc:sldChg>
      <pc:sldChg chg="del">
        <pc:chgData name="Ondřej Špetík" userId="9f031316-d7f0-4746-9b26-14e4a5ffd150" providerId="ADAL" clId="{5016E46F-068B-44C0-8D38-2623ED44B80A}" dt="2020-11-02T13:30:12.256" v="11" actId="47"/>
        <pc:sldMkLst>
          <pc:docMk/>
          <pc:sldMk cId="269126905" sldId="287"/>
        </pc:sldMkLst>
      </pc:sldChg>
      <pc:sldChg chg="addSp delSp modSp add mod replId setBg">
        <pc:chgData name="Ondřej Špetík" userId="9f031316-d7f0-4746-9b26-14e4a5ffd150" providerId="ADAL" clId="{5016E46F-068B-44C0-8D38-2623ED44B80A}" dt="2020-11-02T14:30:01.524" v="326" actId="313"/>
        <pc:sldMkLst>
          <pc:docMk/>
          <pc:sldMk cId="1438829894" sldId="287"/>
        </pc:sldMkLst>
        <pc:spChg chg="mod">
          <ac:chgData name="Ondřej Špetík" userId="9f031316-d7f0-4746-9b26-14e4a5ffd150" providerId="ADAL" clId="{5016E46F-068B-44C0-8D38-2623ED44B80A}" dt="2020-11-02T14:04:29.506" v="198"/>
          <ac:spMkLst>
            <pc:docMk/>
            <pc:sldMk cId="1438829894" sldId="287"/>
            <ac:spMk id="2" creationId="{19B4FC5A-CCA7-4AD7-91CE-8BF428583772}"/>
          </ac:spMkLst>
        </pc:spChg>
        <pc:spChg chg="mod">
          <ac:chgData name="Ondřej Špetík" userId="9f031316-d7f0-4746-9b26-14e4a5ffd150" providerId="ADAL" clId="{5016E46F-068B-44C0-8D38-2623ED44B80A}" dt="2020-11-02T14:04:29.506" v="198"/>
          <ac:spMkLst>
            <pc:docMk/>
            <pc:sldMk cId="1438829894" sldId="287"/>
            <ac:spMk id="3" creationId="{7616ABD2-B298-4F43-84FC-B6D0905EC4CF}"/>
          </ac:spMkLst>
        </pc:spChg>
        <pc:spChg chg="mod">
          <ac:chgData name="Ondřej Špetík" userId="9f031316-d7f0-4746-9b26-14e4a5ffd150" providerId="ADAL" clId="{5016E46F-068B-44C0-8D38-2623ED44B80A}" dt="2020-11-02T14:29:58.381" v="321" actId="313"/>
          <ac:spMkLst>
            <pc:docMk/>
            <pc:sldMk cId="1438829894" sldId="287"/>
            <ac:spMk id="4" creationId="{BB379E63-03D2-4DE9-8B0D-9D220A2C9116}"/>
          </ac:spMkLst>
        </pc:spChg>
        <pc:spChg chg="del mod">
          <ac:chgData name="Ondřej Špetík" userId="9f031316-d7f0-4746-9b26-14e4a5ffd150" providerId="ADAL" clId="{5016E46F-068B-44C0-8D38-2623ED44B80A}" dt="2020-11-02T14:04:18.908" v="197"/>
          <ac:spMkLst>
            <pc:docMk/>
            <pc:sldMk cId="1438829894" sldId="287"/>
            <ac:spMk id="5" creationId="{A0B85264-31B3-437E-86FC-B858954BB253}"/>
          </ac:spMkLst>
        </pc:spChg>
        <pc:graphicFrameChg chg="add mod modGraphic">
          <ac:chgData name="Ondřej Špetík" userId="9f031316-d7f0-4746-9b26-14e4a5ffd150" providerId="ADAL" clId="{5016E46F-068B-44C0-8D38-2623ED44B80A}" dt="2020-11-02T14:30:01.524" v="326" actId="313"/>
          <ac:graphicFrameMkLst>
            <pc:docMk/>
            <pc:sldMk cId="1438829894" sldId="287"/>
            <ac:graphicFrameMk id="6" creationId="{2BCD1D2B-5C2F-4889-8133-BFC1EA619B84}"/>
          </ac:graphicFrameMkLst>
        </pc:graphicFrameChg>
        <pc:graphicFrameChg chg="add del mod">
          <ac:chgData name="Ondřej Špetík" userId="9f031316-d7f0-4746-9b26-14e4a5ffd150" providerId="ADAL" clId="{5016E46F-068B-44C0-8D38-2623ED44B80A}" dt="2020-11-02T14:05:16.442" v="203" actId="478"/>
          <ac:graphicFrameMkLst>
            <pc:docMk/>
            <pc:sldMk cId="1438829894" sldId="287"/>
            <ac:graphicFrameMk id="7" creationId="{C093B882-1342-4BCA-BD97-625B1C2A0409}"/>
          </ac:graphicFrameMkLst>
        </pc:graphicFrameChg>
      </pc:sldChg>
      <pc:sldChg chg="addSp modSp add mod">
        <pc:chgData name="Ondřej Špetík" userId="9f031316-d7f0-4746-9b26-14e4a5ffd150" providerId="ADAL" clId="{5016E46F-068B-44C0-8D38-2623ED44B80A}" dt="2020-11-02T14:27:43.365" v="285" actId="5793"/>
        <pc:sldMkLst>
          <pc:docMk/>
          <pc:sldMk cId="257382606" sldId="288"/>
        </pc:sldMkLst>
        <pc:spChg chg="mod">
          <ac:chgData name="Ondřej Špetík" userId="9f031316-d7f0-4746-9b26-14e4a5ffd150" providerId="ADAL" clId="{5016E46F-068B-44C0-8D38-2623ED44B80A}" dt="2020-11-02T14:13:33.212" v="217"/>
          <ac:spMkLst>
            <pc:docMk/>
            <pc:sldMk cId="257382606" sldId="288"/>
            <ac:spMk id="4" creationId="{BB379E63-03D2-4DE9-8B0D-9D220A2C9116}"/>
          </ac:spMkLst>
        </pc:spChg>
        <pc:spChg chg="mod">
          <ac:chgData name="Ondřej Špetík" userId="9f031316-d7f0-4746-9b26-14e4a5ffd150" providerId="ADAL" clId="{5016E46F-068B-44C0-8D38-2623ED44B80A}" dt="2020-11-02T14:27:43.365" v="285" actId="5793"/>
          <ac:spMkLst>
            <pc:docMk/>
            <pc:sldMk cId="257382606" sldId="288"/>
            <ac:spMk id="5" creationId="{A0B85264-31B3-437E-86FC-B858954BB253}"/>
          </ac:spMkLst>
        </pc:spChg>
        <pc:spChg chg="add mod">
          <ac:chgData name="Ondřej Špetík" userId="9f031316-d7f0-4746-9b26-14e4a5ffd150" providerId="ADAL" clId="{5016E46F-068B-44C0-8D38-2623ED44B80A}" dt="2020-11-02T14:21:55.647" v="265" actId="1076"/>
          <ac:spMkLst>
            <pc:docMk/>
            <pc:sldMk cId="257382606" sldId="288"/>
            <ac:spMk id="8" creationId="{738C0986-512F-4213-920C-EA6E4211AFEA}"/>
          </ac:spMkLst>
        </pc:spChg>
        <pc:graphicFrameChg chg="add mod modGraphic">
          <ac:chgData name="Ondřej Špetík" userId="9f031316-d7f0-4746-9b26-14e4a5ffd150" providerId="ADAL" clId="{5016E46F-068B-44C0-8D38-2623ED44B80A}" dt="2020-11-02T14:20:50.933" v="249" actId="14100"/>
          <ac:graphicFrameMkLst>
            <pc:docMk/>
            <pc:sldMk cId="257382606" sldId="288"/>
            <ac:graphicFrameMk id="6" creationId="{93B84B03-3AEF-4655-9C2A-B6598D62E5F1}"/>
          </ac:graphicFrameMkLst>
        </pc:graphicFrameChg>
      </pc:sldChg>
      <pc:sldChg chg="del">
        <pc:chgData name="Ondřej Špetík" userId="9f031316-d7f0-4746-9b26-14e4a5ffd150" providerId="ADAL" clId="{5016E46F-068B-44C0-8D38-2623ED44B80A}" dt="2020-11-02T13:30:12.467" v="12" actId="47"/>
        <pc:sldMkLst>
          <pc:docMk/>
          <pc:sldMk cId="2114707256" sldId="288"/>
        </pc:sldMkLst>
      </pc:sldChg>
      <pc:sldChg chg="modSp add mod replId">
        <pc:chgData name="Ondřej Špetík" userId="9f031316-d7f0-4746-9b26-14e4a5ffd150" providerId="ADAL" clId="{5016E46F-068B-44C0-8D38-2623ED44B80A}" dt="2020-11-02T14:30:02.290" v="327" actId="313"/>
        <pc:sldMkLst>
          <pc:docMk/>
          <pc:sldMk cId="417588431" sldId="289"/>
        </pc:sldMkLst>
        <pc:spChg chg="mod">
          <ac:chgData name="Ondřej Špetík" userId="9f031316-d7f0-4746-9b26-14e4a5ffd150" providerId="ADAL" clId="{5016E46F-068B-44C0-8D38-2623ED44B80A}" dt="2020-11-02T14:24:57.819" v="283"/>
          <ac:spMkLst>
            <pc:docMk/>
            <pc:sldMk cId="417588431" sldId="289"/>
            <ac:spMk id="4" creationId="{BB379E63-03D2-4DE9-8B0D-9D220A2C9116}"/>
          </ac:spMkLst>
        </pc:spChg>
        <pc:spChg chg="mod">
          <ac:chgData name="Ondřej Špetík" userId="9f031316-d7f0-4746-9b26-14e4a5ffd150" providerId="ADAL" clId="{5016E46F-068B-44C0-8D38-2623ED44B80A}" dt="2020-11-02T14:30:02.290" v="327" actId="313"/>
          <ac:spMkLst>
            <pc:docMk/>
            <pc:sldMk cId="417588431" sldId="289"/>
            <ac:spMk id="5" creationId="{A0B85264-31B3-437E-86FC-B858954BB253}"/>
          </ac:spMkLst>
        </pc:spChg>
      </pc:sldChg>
      <pc:sldChg chg="del">
        <pc:chgData name="Ondřej Špetík" userId="9f031316-d7f0-4746-9b26-14e4a5ffd150" providerId="ADAL" clId="{5016E46F-068B-44C0-8D38-2623ED44B80A}" dt="2020-11-02T13:30:12.976" v="14" actId="47"/>
        <pc:sldMkLst>
          <pc:docMk/>
          <pc:sldMk cId="4004694206" sldId="289"/>
        </pc:sldMkLst>
      </pc:sldChg>
      <pc:sldChg chg="modSp add mod replId">
        <pc:chgData name="Ondřej Špetík" userId="9f031316-d7f0-4746-9b26-14e4a5ffd150" providerId="ADAL" clId="{5016E46F-068B-44C0-8D38-2623ED44B80A}" dt="2020-11-02T14:30:03.997" v="329" actId="313"/>
        <pc:sldMkLst>
          <pc:docMk/>
          <pc:sldMk cId="554776627" sldId="290"/>
        </pc:sldMkLst>
        <pc:spChg chg="mod">
          <ac:chgData name="Ondřej Špetík" userId="9f031316-d7f0-4746-9b26-14e4a5ffd150" providerId="ADAL" clId="{5016E46F-068B-44C0-8D38-2623ED44B80A}" dt="2020-11-02T14:28:16" v="286"/>
          <ac:spMkLst>
            <pc:docMk/>
            <pc:sldMk cId="554776627" sldId="290"/>
            <ac:spMk id="4" creationId="{BB379E63-03D2-4DE9-8B0D-9D220A2C9116}"/>
          </ac:spMkLst>
        </pc:spChg>
        <pc:spChg chg="mod">
          <ac:chgData name="Ondřej Špetík" userId="9f031316-d7f0-4746-9b26-14e4a5ffd150" providerId="ADAL" clId="{5016E46F-068B-44C0-8D38-2623ED44B80A}" dt="2020-11-02T14:30:03.997" v="329" actId="313"/>
          <ac:spMkLst>
            <pc:docMk/>
            <pc:sldMk cId="554776627" sldId="290"/>
            <ac:spMk id="5" creationId="{A0B85264-31B3-437E-86FC-B858954BB253}"/>
          </ac:spMkLst>
        </pc:spChg>
      </pc:sldChg>
      <pc:sldChg chg="modSp add mod replId">
        <pc:chgData name="Ondřej Špetík" userId="9f031316-d7f0-4746-9b26-14e4a5ffd150" providerId="ADAL" clId="{5016E46F-068B-44C0-8D38-2623ED44B80A}" dt="2020-11-02T14:31:41.041" v="349" actId="20577"/>
        <pc:sldMkLst>
          <pc:docMk/>
          <pc:sldMk cId="93616604" sldId="291"/>
        </pc:sldMkLst>
        <pc:spChg chg="mod">
          <ac:chgData name="Ondřej Špetík" userId="9f031316-d7f0-4746-9b26-14e4a5ffd150" providerId="ADAL" clId="{5016E46F-068B-44C0-8D38-2623ED44B80A}" dt="2020-11-02T14:30:39.943" v="330"/>
          <ac:spMkLst>
            <pc:docMk/>
            <pc:sldMk cId="93616604" sldId="291"/>
            <ac:spMk id="4" creationId="{BB379E63-03D2-4DE9-8B0D-9D220A2C9116}"/>
          </ac:spMkLst>
        </pc:spChg>
        <pc:spChg chg="mod">
          <ac:chgData name="Ondřej Špetík" userId="9f031316-d7f0-4746-9b26-14e4a5ffd150" providerId="ADAL" clId="{5016E46F-068B-44C0-8D38-2623ED44B80A}" dt="2020-11-02T14:31:41.041" v="349" actId="20577"/>
          <ac:spMkLst>
            <pc:docMk/>
            <pc:sldMk cId="93616604" sldId="291"/>
            <ac:spMk id="5" creationId="{A0B85264-31B3-437E-86FC-B858954BB253}"/>
          </ac:spMkLst>
        </pc:spChg>
      </pc:sldChg>
      <pc:sldChg chg="del">
        <pc:chgData name="Ondřej Špetík" userId="9f031316-d7f0-4746-9b26-14e4a5ffd150" providerId="ADAL" clId="{5016E46F-068B-44C0-8D38-2623ED44B80A}" dt="2020-11-02T13:30:13.248" v="15" actId="47"/>
        <pc:sldMkLst>
          <pc:docMk/>
          <pc:sldMk cId="2766050546" sldId="292"/>
        </pc:sldMkLst>
      </pc:sldChg>
      <pc:sldChg chg="modSp add mod replId">
        <pc:chgData name="Ondřej Špetík" userId="9f031316-d7f0-4746-9b26-14e4a5ffd150" providerId="ADAL" clId="{5016E46F-068B-44C0-8D38-2623ED44B80A}" dt="2020-11-02T14:33:12.187" v="367" actId="20577"/>
        <pc:sldMkLst>
          <pc:docMk/>
          <pc:sldMk cId="2999891196" sldId="292"/>
        </pc:sldMkLst>
        <pc:spChg chg="mod">
          <ac:chgData name="Ondřej Špetík" userId="9f031316-d7f0-4746-9b26-14e4a5ffd150" providerId="ADAL" clId="{5016E46F-068B-44C0-8D38-2623ED44B80A}" dt="2020-11-02T14:32:13.457" v="350"/>
          <ac:spMkLst>
            <pc:docMk/>
            <pc:sldMk cId="2999891196" sldId="292"/>
            <ac:spMk id="4" creationId="{BB379E63-03D2-4DE9-8B0D-9D220A2C9116}"/>
          </ac:spMkLst>
        </pc:spChg>
        <pc:spChg chg="mod">
          <ac:chgData name="Ondřej Špetík" userId="9f031316-d7f0-4746-9b26-14e4a5ffd150" providerId="ADAL" clId="{5016E46F-068B-44C0-8D38-2623ED44B80A}" dt="2020-11-02T14:33:12.187" v="367" actId="20577"/>
          <ac:spMkLst>
            <pc:docMk/>
            <pc:sldMk cId="2999891196" sldId="292"/>
            <ac:spMk id="5" creationId="{A0B85264-31B3-437E-86FC-B858954BB253}"/>
          </ac:spMkLst>
        </pc:spChg>
      </pc:sldChg>
      <pc:sldChg chg="modSp add mod replId">
        <pc:chgData name="Ondřej Špetík" userId="9f031316-d7f0-4746-9b26-14e4a5ffd150" providerId="ADAL" clId="{5016E46F-068B-44C0-8D38-2623ED44B80A}" dt="2020-11-02T14:34:26.657" v="383" actId="20577"/>
        <pc:sldMkLst>
          <pc:docMk/>
          <pc:sldMk cId="800115547" sldId="293"/>
        </pc:sldMkLst>
        <pc:spChg chg="mod">
          <ac:chgData name="Ondřej Špetík" userId="9f031316-d7f0-4746-9b26-14e4a5ffd150" providerId="ADAL" clId="{5016E46F-068B-44C0-8D38-2623ED44B80A}" dt="2020-11-02T14:33:42.555" v="368"/>
          <ac:spMkLst>
            <pc:docMk/>
            <pc:sldMk cId="800115547" sldId="293"/>
            <ac:spMk id="4" creationId="{BB379E63-03D2-4DE9-8B0D-9D220A2C9116}"/>
          </ac:spMkLst>
        </pc:spChg>
        <pc:spChg chg="mod">
          <ac:chgData name="Ondřej Špetík" userId="9f031316-d7f0-4746-9b26-14e4a5ffd150" providerId="ADAL" clId="{5016E46F-068B-44C0-8D38-2623ED44B80A}" dt="2020-11-02T14:34:26.657" v="383" actId="20577"/>
          <ac:spMkLst>
            <pc:docMk/>
            <pc:sldMk cId="800115547" sldId="293"/>
            <ac:spMk id="5" creationId="{A0B85264-31B3-437E-86FC-B858954BB253}"/>
          </ac:spMkLst>
        </pc:spChg>
      </pc:sldChg>
      <pc:sldChg chg="del">
        <pc:chgData name="Ondřej Špetík" userId="9f031316-d7f0-4746-9b26-14e4a5ffd150" providerId="ADAL" clId="{5016E46F-068B-44C0-8D38-2623ED44B80A}" dt="2020-11-02T13:30:13.692" v="16" actId="47"/>
        <pc:sldMkLst>
          <pc:docMk/>
          <pc:sldMk cId="2910180094" sldId="293"/>
        </pc:sldMkLst>
      </pc:sldChg>
      <pc:sldChg chg="modSp add mod replId">
        <pc:chgData name="Ondřej Špetík" userId="9f031316-d7f0-4746-9b26-14e4a5ffd150" providerId="ADAL" clId="{5016E46F-068B-44C0-8D38-2623ED44B80A}" dt="2020-11-02T14:34:53.279" v="384"/>
        <pc:sldMkLst>
          <pc:docMk/>
          <pc:sldMk cId="675354002" sldId="294"/>
        </pc:sldMkLst>
        <pc:spChg chg="mod">
          <ac:chgData name="Ondřej Špetík" userId="9f031316-d7f0-4746-9b26-14e4a5ffd150" providerId="ADAL" clId="{5016E46F-068B-44C0-8D38-2623ED44B80A}" dt="2020-11-02T14:34:53.279" v="384"/>
          <ac:spMkLst>
            <pc:docMk/>
            <pc:sldMk cId="675354002" sldId="294"/>
            <ac:spMk id="4" creationId="{BB379E63-03D2-4DE9-8B0D-9D220A2C9116}"/>
          </ac:spMkLst>
        </pc:spChg>
      </pc:sldChg>
      <pc:sldChg chg="del">
        <pc:chgData name="Ondřej Špetík" userId="9f031316-d7f0-4746-9b26-14e4a5ffd150" providerId="ADAL" clId="{5016E46F-068B-44C0-8D38-2623ED44B80A}" dt="2020-11-02T13:30:14.199" v="17" actId="47"/>
        <pc:sldMkLst>
          <pc:docMk/>
          <pc:sldMk cId="1602115927" sldId="294"/>
        </pc:sldMkLst>
      </pc:sldChg>
      <pc:sldChg chg="modSp add mod replId">
        <pc:chgData name="Ondřej Špetík" userId="9f031316-d7f0-4746-9b26-14e4a5ffd150" providerId="ADAL" clId="{5016E46F-068B-44C0-8D38-2623ED44B80A}" dt="2020-11-02T14:38:32.621" v="447" actId="27636"/>
        <pc:sldMkLst>
          <pc:docMk/>
          <pc:sldMk cId="1972983218" sldId="295"/>
        </pc:sldMkLst>
        <pc:spChg chg="mod">
          <ac:chgData name="Ondřej Špetík" userId="9f031316-d7f0-4746-9b26-14e4a5ffd150" providerId="ADAL" clId="{5016E46F-068B-44C0-8D38-2623ED44B80A}" dt="2020-11-02T14:37:26.986" v="421"/>
          <ac:spMkLst>
            <pc:docMk/>
            <pc:sldMk cId="1972983218" sldId="295"/>
            <ac:spMk id="4" creationId="{BB379E63-03D2-4DE9-8B0D-9D220A2C9116}"/>
          </ac:spMkLst>
        </pc:spChg>
        <pc:spChg chg="mod">
          <ac:chgData name="Ondřej Špetík" userId="9f031316-d7f0-4746-9b26-14e4a5ffd150" providerId="ADAL" clId="{5016E46F-068B-44C0-8D38-2623ED44B80A}" dt="2020-11-02T14:38:32.621" v="447" actId="27636"/>
          <ac:spMkLst>
            <pc:docMk/>
            <pc:sldMk cId="1972983218" sldId="295"/>
            <ac:spMk id="5" creationId="{A0B85264-31B3-437E-86FC-B858954BB253}"/>
          </ac:spMkLst>
        </pc:spChg>
      </pc:sldChg>
      <pc:sldChg chg="del">
        <pc:chgData name="Ondřej Špetík" userId="9f031316-d7f0-4746-9b26-14e4a5ffd150" providerId="ADAL" clId="{5016E46F-068B-44C0-8D38-2623ED44B80A}" dt="2020-11-02T13:30:10.536" v="2" actId="47"/>
        <pc:sldMkLst>
          <pc:docMk/>
          <pc:sldMk cId="2752548705" sldId="295"/>
        </pc:sldMkLst>
      </pc:sldChg>
      <pc:sldChg chg="modSp add mod">
        <pc:chgData name="Ondřej Špetík" userId="9f031316-d7f0-4746-9b26-14e4a5ffd150" providerId="ADAL" clId="{5016E46F-068B-44C0-8D38-2623ED44B80A}" dt="2020-11-02T14:39:52.441" v="468" actId="20577"/>
        <pc:sldMkLst>
          <pc:docMk/>
          <pc:sldMk cId="816407001" sldId="296"/>
        </pc:sldMkLst>
        <pc:spChg chg="mod">
          <ac:chgData name="Ondřej Špetík" userId="9f031316-d7f0-4746-9b26-14e4a5ffd150" providerId="ADAL" clId="{5016E46F-068B-44C0-8D38-2623ED44B80A}" dt="2020-11-02T14:39:52.441" v="468" actId="20577"/>
          <ac:spMkLst>
            <pc:docMk/>
            <pc:sldMk cId="816407001" sldId="296"/>
            <ac:spMk id="4" creationId="{BB379E63-03D2-4DE9-8B0D-9D220A2C9116}"/>
          </ac:spMkLst>
        </pc:spChg>
        <pc:spChg chg="mod">
          <ac:chgData name="Ondřej Špetík" userId="9f031316-d7f0-4746-9b26-14e4a5ffd150" providerId="ADAL" clId="{5016E46F-068B-44C0-8D38-2623ED44B80A}" dt="2020-11-02T14:39:33.090" v="467" actId="20577"/>
          <ac:spMkLst>
            <pc:docMk/>
            <pc:sldMk cId="816407001" sldId="296"/>
            <ac:spMk id="5" creationId="{A0B85264-31B3-437E-86FC-B858954BB253}"/>
          </ac:spMkLst>
        </pc:spChg>
      </pc:sldChg>
      <pc:sldChg chg="del">
        <pc:chgData name="Ondřej Špetík" userId="9f031316-d7f0-4746-9b26-14e4a5ffd150" providerId="ADAL" clId="{5016E46F-068B-44C0-8D38-2623ED44B80A}" dt="2020-11-02T13:30:11.522" v="7" actId="47"/>
        <pc:sldMkLst>
          <pc:docMk/>
          <pc:sldMk cId="3950697474" sldId="296"/>
        </pc:sldMkLst>
      </pc:sldChg>
      <pc:sldChg chg="modSp add mod">
        <pc:chgData name="Ondřej Špetík" userId="9f031316-d7f0-4746-9b26-14e4a5ffd150" providerId="ADAL" clId="{5016E46F-068B-44C0-8D38-2623ED44B80A}" dt="2020-11-02T14:41:20.080" v="496" actId="20577"/>
        <pc:sldMkLst>
          <pc:docMk/>
          <pc:sldMk cId="302722138" sldId="297"/>
        </pc:sldMkLst>
        <pc:spChg chg="mod">
          <ac:chgData name="Ondřej Špetík" userId="9f031316-d7f0-4746-9b26-14e4a5ffd150" providerId="ADAL" clId="{5016E46F-068B-44C0-8D38-2623ED44B80A}" dt="2020-11-02T14:39:58.855" v="471"/>
          <ac:spMkLst>
            <pc:docMk/>
            <pc:sldMk cId="302722138" sldId="297"/>
            <ac:spMk id="4" creationId="{BB379E63-03D2-4DE9-8B0D-9D220A2C9116}"/>
          </ac:spMkLst>
        </pc:spChg>
        <pc:spChg chg="mod">
          <ac:chgData name="Ondřej Špetík" userId="9f031316-d7f0-4746-9b26-14e4a5ffd150" providerId="ADAL" clId="{5016E46F-068B-44C0-8D38-2623ED44B80A}" dt="2020-11-02T14:41:20.080" v="496" actId="20577"/>
          <ac:spMkLst>
            <pc:docMk/>
            <pc:sldMk cId="302722138" sldId="297"/>
            <ac:spMk id="5" creationId="{A0B85264-31B3-437E-86FC-B858954BB253}"/>
          </ac:spMkLst>
        </pc:spChg>
      </pc:sldChg>
      <pc:sldChg chg="del">
        <pc:chgData name="Ondřej Špetík" userId="9f031316-d7f0-4746-9b26-14e4a5ffd150" providerId="ADAL" clId="{5016E46F-068B-44C0-8D38-2623ED44B80A}" dt="2020-11-02T13:30:12.720" v="13" actId="47"/>
        <pc:sldMkLst>
          <pc:docMk/>
          <pc:sldMk cId="2864452441" sldId="297"/>
        </pc:sldMkLst>
      </pc:sldChg>
      <pc:sldChg chg="modSp add mod replId">
        <pc:chgData name="Ondřej Špetík" userId="9f031316-d7f0-4746-9b26-14e4a5ffd150" providerId="ADAL" clId="{5016E46F-068B-44C0-8D38-2623ED44B80A}" dt="2020-11-02T14:42:10.317" v="508" actId="123"/>
        <pc:sldMkLst>
          <pc:docMk/>
          <pc:sldMk cId="1477931176" sldId="298"/>
        </pc:sldMkLst>
        <pc:spChg chg="mod">
          <ac:chgData name="Ondřej Špetík" userId="9f031316-d7f0-4746-9b26-14e4a5ffd150" providerId="ADAL" clId="{5016E46F-068B-44C0-8D38-2623ED44B80A}" dt="2020-11-02T14:41:36.406" v="498" actId="20577"/>
          <ac:spMkLst>
            <pc:docMk/>
            <pc:sldMk cId="1477931176" sldId="298"/>
            <ac:spMk id="4" creationId="{BB379E63-03D2-4DE9-8B0D-9D220A2C9116}"/>
          </ac:spMkLst>
        </pc:spChg>
        <pc:spChg chg="mod">
          <ac:chgData name="Ondřej Špetík" userId="9f031316-d7f0-4746-9b26-14e4a5ffd150" providerId="ADAL" clId="{5016E46F-068B-44C0-8D38-2623ED44B80A}" dt="2020-11-02T14:42:10.317" v="508" actId="123"/>
          <ac:spMkLst>
            <pc:docMk/>
            <pc:sldMk cId="1477931176" sldId="298"/>
            <ac:spMk id="5" creationId="{A0B85264-31B3-437E-86FC-B858954BB253}"/>
          </ac:spMkLst>
        </pc:spChg>
      </pc:sldChg>
      <pc:sldChg chg="del">
        <pc:chgData name="Ondřej Špetík" userId="9f031316-d7f0-4746-9b26-14e4a5ffd150" providerId="ADAL" clId="{5016E46F-068B-44C0-8D38-2623ED44B80A}" dt="2020-11-02T13:30:14.906" v="18" actId="47"/>
        <pc:sldMkLst>
          <pc:docMk/>
          <pc:sldMk cId="1905426096" sldId="298"/>
        </pc:sldMkLst>
      </pc:sldChg>
      <pc:sldChg chg="modSp add mod">
        <pc:chgData name="Ondřej Špetík" userId="9f031316-d7f0-4746-9b26-14e4a5ffd150" providerId="ADAL" clId="{5016E46F-068B-44C0-8D38-2623ED44B80A}" dt="2020-11-02T14:43:38.348" v="529" actId="20577"/>
        <pc:sldMkLst>
          <pc:docMk/>
          <pc:sldMk cId="613113944" sldId="299"/>
        </pc:sldMkLst>
        <pc:spChg chg="mod">
          <ac:chgData name="Ondřej Špetík" userId="9f031316-d7f0-4746-9b26-14e4a5ffd150" providerId="ADAL" clId="{5016E46F-068B-44C0-8D38-2623ED44B80A}" dt="2020-11-02T14:42:56.342" v="509"/>
          <ac:spMkLst>
            <pc:docMk/>
            <pc:sldMk cId="613113944" sldId="299"/>
            <ac:spMk id="4" creationId="{BB379E63-03D2-4DE9-8B0D-9D220A2C9116}"/>
          </ac:spMkLst>
        </pc:spChg>
        <pc:spChg chg="mod">
          <ac:chgData name="Ondřej Špetík" userId="9f031316-d7f0-4746-9b26-14e4a5ffd150" providerId="ADAL" clId="{5016E46F-068B-44C0-8D38-2623ED44B80A}" dt="2020-11-02T14:43:38.348" v="529" actId="20577"/>
          <ac:spMkLst>
            <pc:docMk/>
            <pc:sldMk cId="613113944" sldId="299"/>
            <ac:spMk id="5" creationId="{A0B85264-31B3-437E-86FC-B858954BB253}"/>
          </ac:spMkLst>
        </pc:spChg>
      </pc:sldChg>
      <pc:sldChg chg="modSp add mod ord replId">
        <pc:chgData name="Ondřej Špetík" userId="9f031316-d7f0-4746-9b26-14e4a5ffd150" providerId="ADAL" clId="{5016E46F-068B-44C0-8D38-2623ED44B80A}" dt="2020-11-02T14:37:20.109" v="420"/>
        <pc:sldMkLst>
          <pc:docMk/>
          <pc:sldMk cId="4059508460" sldId="300"/>
        </pc:sldMkLst>
        <pc:spChg chg="mod">
          <ac:chgData name="Ondřej Špetík" userId="9f031316-d7f0-4746-9b26-14e4a5ffd150" providerId="ADAL" clId="{5016E46F-068B-44C0-8D38-2623ED44B80A}" dt="2020-11-02T14:36:12.807" v="388"/>
          <ac:spMkLst>
            <pc:docMk/>
            <pc:sldMk cId="4059508460" sldId="300"/>
            <ac:spMk id="4" creationId="{BB379E63-03D2-4DE9-8B0D-9D220A2C9116}"/>
          </ac:spMkLst>
        </pc:spChg>
        <pc:spChg chg="mod">
          <ac:chgData name="Ondřej Špetík" userId="9f031316-d7f0-4746-9b26-14e4a5ffd150" providerId="ADAL" clId="{5016E46F-068B-44C0-8D38-2623ED44B80A}" dt="2020-11-02T14:37:06.413" v="418" actId="27636"/>
          <ac:spMkLst>
            <pc:docMk/>
            <pc:sldMk cId="4059508460" sldId="300"/>
            <ac:spMk id="5" creationId="{A0B85264-31B3-437E-86FC-B858954BB253}"/>
          </ac:spMkLst>
        </pc:spChg>
      </pc:sldChg>
      <pc:sldChg chg="modSp add mod replId">
        <pc:chgData name="Ondřej Špetík" userId="9f031316-d7f0-4746-9b26-14e4a5ffd150" providerId="ADAL" clId="{5016E46F-068B-44C0-8D38-2623ED44B80A}" dt="2020-11-02T14:45:03.571" v="553" actId="20577"/>
        <pc:sldMkLst>
          <pc:docMk/>
          <pc:sldMk cId="1847089535" sldId="301"/>
        </pc:sldMkLst>
        <pc:spChg chg="mod">
          <ac:chgData name="Ondřej Špetík" userId="9f031316-d7f0-4746-9b26-14e4a5ffd150" providerId="ADAL" clId="{5016E46F-068B-44C0-8D38-2623ED44B80A}" dt="2020-11-02T14:44:08.321" v="530"/>
          <ac:spMkLst>
            <pc:docMk/>
            <pc:sldMk cId="1847089535" sldId="301"/>
            <ac:spMk id="4" creationId="{BB379E63-03D2-4DE9-8B0D-9D220A2C9116}"/>
          </ac:spMkLst>
        </pc:spChg>
        <pc:spChg chg="mod">
          <ac:chgData name="Ondřej Špetík" userId="9f031316-d7f0-4746-9b26-14e4a5ffd150" providerId="ADAL" clId="{5016E46F-068B-44C0-8D38-2623ED44B80A}" dt="2020-11-02T14:45:03.571" v="553" actId="20577"/>
          <ac:spMkLst>
            <pc:docMk/>
            <pc:sldMk cId="1847089535" sldId="301"/>
            <ac:spMk id="5" creationId="{A0B85264-31B3-437E-86FC-B858954BB253}"/>
          </ac:spMkLst>
        </pc:spChg>
      </pc:sldChg>
      <pc:sldChg chg="modSp add mod replId">
        <pc:chgData name="Ondřej Špetík" userId="9f031316-d7f0-4746-9b26-14e4a5ffd150" providerId="ADAL" clId="{5016E46F-068B-44C0-8D38-2623ED44B80A}" dt="2020-11-02T14:46:37.491" v="567" actId="20577"/>
        <pc:sldMkLst>
          <pc:docMk/>
          <pc:sldMk cId="268880719" sldId="302"/>
        </pc:sldMkLst>
        <pc:spChg chg="mod">
          <ac:chgData name="Ondřej Špetík" userId="9f031316-d7f0-4746-9b26-14e4a5ffd150" providerId="ADAL" clId="{5016E46F-068B-44C0-8D38-2623ED44B80A}" dt="2020-11-02T14:44:11.283" v="531"/>
          <ac:spMkLst>
            <pc:docMk/>
            <pc:sldMk cId="268880719" sldId="302"/>
            <ac:spMk id="4" creationId="{BB379E63-03D2-4DE9-8B0D-9D220A2C9116}"/>
          </ac:spMkLst>
        </pc:spChg>
        <pc:spChg chg="mod">
          <ac:chgData name="Ondřej Špetík" userId="9f031316-d7f0-4746-9b26-14e4a5ffd150" providerId="ADAL" clId="{5016E46F-068B-44C0-8D38-2623ED44B80A}" dt="2020-11-02T14:46:37.491" v="567" actId="20577"/>
          <ac:spMkLst>
            <pc:docMk/>
            <pc:sldMk cId="268880719" sldId="302"/>
            <ac:spMk id="5" creationId="{A0B85264-31B3-437E-86FC-B858954BB253}"/>
          </ac:spMkLst>
        </pc:spChg>
      </pc:sldChg>
      <pc:sldChg chg="modSp add mod">
        <pc:chgData name="Ondřej Špetík" userId="9f031316-d7f0-4746-9b26-14e4a5ffd150" providerId="ADAL" clId="{5016E46F-068B-44C0-8D38-2623ED44B80A}" dt="2020-11-03T15:02:43.769" v="611" actId="27636"/>
        <pc:sldMkLst>
          <pc:docMk/>
          <pc:sldMk cId="635214833" sldId="303"/>
        </pc:sldMkLst>
        <pc:spChg chg="mod">
          <ac:chgData name="Ondřej Špetík" userId="9f031316-d7f0-4746-9b26-14e4a5ffd150" providerId="ADAL" clId="{5016E46F-068B-44C0-8D38-2623ED44B80A}" dt="2020-11-03T15:02:43.769" v="611" actId="27636"/>
          <ac:spMkLst>
            <pc:docMk/>
            <pc:sldMk cId="635214833" sldId="303"/>
            <ac:spMk id="5" creationId="{A0B85264-31B3-437E-86FC-B858954BB253}"/>
          </ac:spMkLst>
        </pc:spChg>
      </pc:sldChg>
      <pc:sldChg chg="modSp add mod setBg">
        <pc:chgData name="Ondřej Špetík" userId="9f031316-d7f0-4746-9b26-14e4a5ffd150" providerId="ADAL" clId="{5016E46F-068B-44C0-8D38-2623ED44B80A}" dt="2020-11-03T14:42:30.934" v="609" actId="790"/>
        <pc:sldMkLst>
          <pc:docMk/>
          <pc:sldMk cId="3592240614" sldId="304"/>
        </pc:sldMkLst>
        <pc:spChg chg="mod">
          <ac:chgData name="Ondřej Špetík" userId="9f031316-d7f0-4746-9b26-14e4a5ffd150" providerId="ADAL" clId="{5016E46F-068B-44C0-8D38-2623ED44B80A}" dt="2020-11-03T14:42:30.934" v="609" actId="790"/>
          <ac:spMkLst>
            <pc:docMk/>
            <pc:sldMk cId="3592240614" sldId="304"/>
            <ac:spMk id="5" creationId="{A0B85264-31B3-437E-86FC-B858954BB253}"/>
          </ac:spMkLst>
        </pc:spChg>
      </pc:sldChg>
      <pc:sldChg chg="modSp add mod">
        <pc:chgData name="Ondřej Špetík" userId="9f031316-d7f0-4746-9b26-14e4a5ffd150" providerId="ADAL" clId="{5016E46F-068B-44C0-8D38-2623ED44B80A}" dt="2020-11-03T16:18:16.618" v="1033" actId="790"/>
        <pc:sldMkLst>
          <pc:docMk/>
          <pc:sldMk cId="555947717" sldId="305"/>
        </pc:sldMkLst>
        <pc:spChg chg="mod">
          <ac:chgData name="Ondřej Špetík" userId="9f031316-d7f0-4746-9b26-14e4a5ffd150" providerId="ADAL" clId="{5016E46F-068B-44C0-8D38-2623ED44B80A}" dt="2020-11-03T16:18:16.618" v="1033" actId="790"/>
          <ac:spMkLst>
            <pc:docMk/>
            <pc:sldMk cId="555947717" sldId="305"/>
            <ac:spMk id="5" creationId="{A0B85264-31B3-437E-86FC-B858954BB253}"/>
          </ac:spMkLst>
        </pc:spChg>
      </pc:sldChg>
    </pc:docChg>
  </pc:docChgLst>
  <pc:docChgLst>
    <pc:chgData name="Ondřej Špetík" userId="9f031316-d7f0-4746-9b26-14e4a5ffd150" providerId="ADAL" clId="{DA02C6DD-43E2-48C7-9F69-45D50F8F751B}"/>
    <pc:docChg chg="undo custSel modSld">
      <pc:chgData name="Ondřej Špetík" userId="9f031316-d7f0-4746-9b26-14e4a5ffd150" providerId="ADAL" clId="{DA02C6DD-43E2-48C7-9F69-45D50F8F751B}" dt="2021-10-19T15:43:15.988" v="10" actId="1076"/>
      <pc:docMkLst>
        <pc:docMk/>
      </pc:docMkLst>
      <pc:sldChg chg="modSp mod">
        <pc:chgData name="Ondřej Špetík" userId="9f031316-d7f0-4746-9b26-14e4a5ffd150" providerId="ADAL" clId="{DA02C6DD-43E2-48C7-9F69-45D50F8F751B}" dt="2021-10-19T15:43:15.988" v="10" actId="1076"/>
        <pc:sldMkLst>
          <pc:docMk/>
          <pc:sldMk cId="3726012210" sldId="311"/>
        </pc:sldMkLst>
        <pc:spChg chg="mod">
          <ac:chgData name="Ondřej Špetík" userId="9f031316-d7f0-4746-9b26-14e4a5ffd150" providerId="ADAL" clId="{DA02C6DD-43E2-48C7-9F69-45D50F8F751B}" dt="2021-10-19T15:43:00.429" v="6" actId="1076"/>
          <ac:spMkLst>
            <pc:docMk/>
            <pc:sldMk cId="3726012210" sldId="311"/>
            <ac:spMk id="14" creationId="{7FED50D5-8AB3-4016-9D90-3416EA089003}"/>
          </ac:spMkLst>
        </pc:spChg>
        <pc:spChg chg="mod">
          <ac:chgData name="Ondřej Špetík" userId="9f031316-d7f0-4746-9b26-14e4a5ffd150" providerId="ADAL" clId="{DA02C6DD-43E2-48C7-9F69-45D50F8F751B}" dt="2021-10-19T15:43:15.988" v="10" actId="1076"/>
          <ac:spMkLst>
            <pc:docMk/>
            <pc:sldMk cId="3726012210" sldId="311"/>
            <ac:spMk id="15" creationId="{B78DADAF-C244-4920-A7E2-1392EC60D73A}"/>
          </ac:spMkLst>
        </pc:spChg>
        <pc:picChg chg="mod">
          <ac:chgData name="Ondřej Špetík" userId="9f031316-d7f0-4746-9b26-14e4a5ffd150" providerId="ADAL" clId="{DA02C6DD-43E2-48C7-9F69-45D50F8F751B}" dt="2021-10-19T15:43:10.829" v="9" actId="1076"/>
          <ac:picMkLst>
            <pc:docMk/>
            <pc:sldMk cId="3726012210" sldId="311"/>
            <ac:picMk id="9" creationId="{D881F728-1819-4FBB-A026-26A7AE0C5941}"/>
          </ac:picMkLst>
        </pc:picChg>
        <pc:picChg chg="mod">
          <ac:chgData name="Ondřej Špetík" userId="9f031316-d7f0-4746-9b26-14e4a5ffd150" providerId="ADAL" clId="{DA02C6DD-43E2-48C7-9F69-45D50F8F751B}" dt="2021-10-19T15:42:49.009" v="4" actId="1076"/>
          <ac:picMkLst>
            <pc:docMk/>
            <pc:sldMk cId="3726012210" sldId="311"/>
            <ac:picMk id="11" creationId="{095EF069-FA35-43BE-98CC-07D7C4674022}"/>
          </ac:picMkLst>
        </pc:picChg>
      </pc:sldChg>
      <pc:sldChg chg="modSp mod">
        <pc:chgData name="Ondřej Špetík" userId="9f031316-d7f0-4746-9b26-14e4a5ffd150" providerId="ADAL" clId="{DA02C6DD-43E2-48C7-9F69-45D50F8F751B}" dt="2021-10-19T15:40:00.284" v="0" actId="790"/>
        <pc:sldMkLst>
          <pc:docMk/>
          <pc:sldMk cId="2436258268" sldId="314"/>
        </pc:sldMkLst>
        <pc:spChg chg="mod">
          <ac:chgData name="Ondřej Špetík" userId="9f031316-d7f0-4746-9b26-14e4a5ffd150" providerId="ADAL" clId="{DA02C6DD-43E2-48C7-9F69-45D50F8F751B}" dt="2021-10-19T15:40:00.284" v="0" actId="790"/>
          <ac:spMkLst>
            <pc:docMk/>
            <pc:sldMk cId="2436258268" sldId="314"/>
            <ac:spMk id="5" creationId="{EEDCFA3B-B312-4A91-A733-E89AE9F27F0F}"/>
          </ac:spMkLst>
        </pc:spChg>
      </pc:sldChg>
    </pc:docChg>
  </pc:docChgLst>
  <pc:docChgLst>
    <pc:chgData name="Ondřej Špetík" userId="9f031316-d7f0-4746-9b26-14e4a5ffd150" providerId="ADAL" clId="{76453231-FBDA-4FEE-A29D-A3167C05B464}"/>
    <pc:docChg chg="undo redo custSel addSld modSld sldOrd">
      <pc:chgData name="Ondřej Špetík" userId="9f031316-d7f0-4746-9b26-14e4a5ffd150" providerId="ADAL" clId="{76453231-FBDA-4FEE-A29D-A3167C05B464}" dt="2021-10-20T13:44:59.883" v="3277" actId="20577"/>
      <pc:docMkLst>
        <pc:docMk/>
      </pc:docMkLst>
      <pc:sldChg chg="modSp mod">
        <pc:chgData name="Ondřej Špetík" userId="9f031316-d7f0-4746-9b26-14e4a5ffd150" providerId="ADAL" clId="{76453231-FBDA-4FEE-A29D-A3167C05B464}" dt="2021-10-19T09:29:38.007" v="506" actId="33524"/>
        <pc:sldMkLst>
          <pc:docMk/>
          <pc:sldMk cId="800009329" sldId="281"/>
        </pc:sldMkLst>
        <pc:spChg chg="mod">
          <ac:chgData name="Ondřej Špetík" userId="9f031316-d7f0-4746-9b26-14e4a5ffd150" providerId="ADAL" clId="{76453231-FBDA-4FEE-A29D-A3167C05B464}" dt="2021-10-19T09:29:38.007" v="506" actId="33524"/>
          <ac:spMkLst>
            <pc:docMk/>
            <pc:sldMk cId="800009329" sldId="281"/>
            <ac:spMk id="4" creationId="{BB379E63-03D2-4DE9-8B0D-9D220A2C9116}"/>
          </ac:spMkLst>
        </pc:spChg>
        <pc:picChg chg="mod modCrop">
          <ac:chgData name="Ondřej Špetík" userId="9f031316-d7f0-4746-9b26-14e4a5ffd150" providerId="ADAL" clId="{76453231-FBDA-4FEE-A29D-A3167C05B464}" dt="2021-10-19T09:29:22.486" v="505" actId="732"/>
          <ac:picMkLst>
            <pc:docMk/>
            <pc:sldMk cId="800009329" sldId="281"/>
            <ac:picMk id="7" creationId="{8F11D41F-C8D4-4C3F-9374-2CB35E460EE7}"/>
          </ac:picMkLst>
        </pc:picChg>
      </pc:sldChg>
      <pc:sldChg chg="modSp mod">
        <pc:chgData name="Ondřej Špetík" userId="9f031316-d7f0-4746-9b26-14e4a5ffd150" providerId="ADAL" clId="{76453231-FBDA-4FEE-A29D-A3167C05B464}" dt="2021-10-19T09:30:44.983" v="514" actId="255"/>
        <pc:sldMkLst>
          <pc:docMk/>
          <pc:sldMk cId="651344866" sldId="282"/>
        </pc:sldMkLst>
        <pc:spChg chg="mod">
          <ac:chgData name="Ondřej Špetík" userId="9f031316-d7f0-4746-9b26-14e4a5ffd150" providerId="ADAL" clId="{76453231-FBDA-4FEE-A29D-A3167C05B464}" dt="2021-10-19T09:30:44.983" v="514" actId="255"/>
          <ac:spMkLst>
            <pc:docMk/>
            <pc:sldMk cId="651344866" sldId="282"/>
            <ac:spMk id="4" creationId="{BB379E63-03D2-4DE9-8B0D-9D220A2C9116}"/>
          </ac:spMkLst>
        </pc:spChg>
      </pc:sldChg>
      <pc:sldChg chg="modSp mod">
        <pc:chgData name="Ondřej Špetík" userId="9f031316-d7f0-4746-9b26-14e4a5ffd150" providerId="ADAL" clId="{76453231-FBDA-4FEE-A29D-A3167C05B464}" dt="2021-10-19T09:30:14.808" v="511" actId="404"/>
        <pc:sldMkLst>
          <pc:docMk/>
          <pc:sldMk cId="2212230788" sldId="283"/>
        </pc:sldMkLst>
        <pc:spChg chg="mod">
          <ac:chgData name="Ondřej Špetík" userId="9f031316-d7f0-4746-9b26-14e4a5ffd150" providerId="ADAL" clId="{76453231-FBDA-4FEE-A29D-A3167C05B464}" dt="2021-10-19T09:30:14.808" v="511" actId="404"/>
          <ac:spMkLst>
            <pc:docMk/>
            <pc:sldMk cId="2212230788" sldId="283"/>
            <ac:spMk id="4" creationId="{BB379E63-03D2-4DE9-8B0D-9D220A2C9116}"/>
          </ac:spMkLst>
        </pc:spChg>
      </pc:sldChg>
      <pc:sldChg chg="modSp mod">
        <pc:chgData name="Ondřej Špetík" userId="9f031316-d7f0-4746-9b26-14e4a5ffd150" providerId="ADAL" clId="{76453231-FBDA-4FEE-A29D-A3167C05B464}" dt="2021-10-20T13:26:54.616" v="2825" actId="20577"/>
        <pc:sldMkLst>
          <pc:docMk/>
          <pc:sldMk cId="1620546214" sldId="284"/>
        </pc:sldMkLst>
        <pc:spChg chg="mod">
          <ac:chgData name="Ondřej Špetík" userId="9f031316-d7f0-4746-9b26-14e4a5ffd150" providerId="ADAL" clId="{76453231-FBDA-4FEE-A29D-A3167C05B464}" dt="2021-10-20T13:26:54.616" v="2825" actId="20577"/>
          <ac:spMkLst>
            <pc:docMk/>
            <pc:sldMk cId="1620546214" sldId="284"/>
            <ac:spMk id="5" creationId="{A0B85264-31B3-437E-86FC-B858954BB253}"/>
          </ac:spMkLst>
        </pc:spChg>
      </pc:sldChg>
      <pc:sldChg chg="modSp mod">
        <pc:chgData name="Ondřej Špetík" userId="9f031316-d7f0-4746-9b26-14e4a5ffd150" providerId="ADAL" clId="{76453231-FBDA-4FEE-A29D-A3167C05B464}" dt="2021-10-19T09:33:53.435" v="527" actId="20577"/>
        <pc:sldMkLst>
          <pc:docMk/>
          <pc:sldMk cId="4192487747" sldId="285"/>
        </pc:sldMkLst>
        <pc:spChg chg="mod">
          <ac:chgData name="Ondřej Špetík" userId="9f031316-d7f0-4746-9b26-14e4a5ffd150" providerId="ADAL" clId="{76453231-FBDA-4FEE-A29D-A3167C05B464}" dt="2021-10-19T09:33:53.435" v="527" actId="20577"/>
          <ac:spMkLst>
            <pc:docMk/>
            <pc:sldMk cId="4192487747" sldId="285"/>
            <ac:spMk id="5" creationId="{A0B85264-31B3-437E-86FC-B858954BB253}"/>
          </ac:spMkLst>
        </pc:spChg>
      </pc:sldChg>
      <pc:sldChg chg="addSp delSp modSp mod">
        <pc:chgData name="Ondřej Špetík" userId="9f031316-d7f0-4746-9b26-14e4a5ffd150" providerId="ADAL" clId="{76453231-FBDA-4FEE-A29D-A3167C05B464}" dt="2021-10-20T12:30:59.509" v="1865" actId="1076"/>
        <pc:sldMkLst>
          <pc:docMk/>
          <pc:sldMk cId="2593189773" sldId="286"/>
        </pc:sldMkLst>
        <pc:spChg chg="mod">
          <ac:chgData name="Ondřej Špetík" userId="9f031316-d7f0-4746-9b26-14e4a5ffd150" providerId="ADAL" clId="{76453231-FBDA-4FEE-A29D-A3167C05B464}" dt="2021-10-20T12:28:38.983" v="1858" actId="6549"/>
          <ac:spMkLst>
            <pc:docMk/>
            <pc:sldMk cId="2593189773" sldId="286"/>
            <ac:spMk id="4" creationId="{BB379E63-03D2-4DE9-8B0D-9D220A2C9116}"/>
          </ac:spMkLst>
        </pc:spChg>
        <pc:spChg chg="del">
          <ac:chgData name="Ondřej Špetík" userId="9f031316-d7f0-4746-9b26-14e4a5ffd150" providerId="ADAL" clId="{76453231-FBDA-4FEE-A29D-A3167C05B464}" dt="2021-10-19T09:46:42.509" v="528" actId="478"/>
          <ac:spMkLst>
            <pc:docMk/>
            <pc:sldMk cId="2593189773" sldId="286"/>
            <ac:spMk id="9" creationId="{F8466FBC-DE04-4F67-9E21-59ADCA6710E2}"/>
          </ac:spMkLst>
        </pc:spChg>
        <pc:picChg chg="add del mod modCrop">
          <ac:chgData name="Ondřej Špetík" userId="9f031316-d7f0-4746-9b26-14e4a5ffd150" providerId="ADAL" clId="{76453231-FBDA-4FEE-A29D-A3167C05B464}" dt="2021-10-20T12:30:39.167" v="1859" actId="478"/>
          <ac:picMkLst>
            <pc:docMk/>
            <pc:sldMk cId="2593189773" sldId="286"/>
            <ac:picMk id="6" creationId="{D6AF6D35-7DB8-4C64-9693-DF5A611308B8}"/>
          </ac:picMkLst>
        </pc:picChg>
        <pc:picChg chg="add mod">
          <ac:chgData name="Ondřej Špetík" userId="9f031316-d7f0-4746-9b26-14e4a5ffd150" providerId="ADAL" clId="{76453231-FBDA-4FEE-A29D-A3167C05B464}" dt="2021-10-20T12:30:59.509" v="1865" actId="1076"/>
          <ac:picMkLst>
            <pc:docMk/>
            <pc:sldMk cId="2593189773" sldId="286"/>
            <ac:picMk id="7" creationId="{4E2F93A6-06D0-40A9-815A-C3062C741342}"/>
          </ac:picMkLst>
        </pc:picChg>
      </pc:sldChg>
      <pc:sldChg chg="addSp delSp modSp mod">
        <pc:chgData name="Ondřej Špetík" userId="9f031316-d7f0-4746-9b26-14e4a5ffd150" providerId="ADAL" clId="{76453231-FBDA-4FEE-A29D-A3167C05B464}" dt="2021-10-20T13:30:11.359" v="2905" actId="403"/>
        <pc:sldMkLst>
          <pc:docMk/>
          <pc:sldMk cId="1438829894" sldId="287"/>
        </pc:sldMkLst>
        <pc:spChg chg="mod">
          <ac:chgData name="Ondřej Špetík" userId="9f031316-d7f0-4746-9b26-14e4a5ffd150" providerId="ADAL" clId="{76453231-FBDA-4FEE-A29D-A3167C05B464}" dt="2021-10-20T13:30:11.359" v="2905" actId="403"/>
          <ac:spMkLst>
            <pc:docMk/>
            <pc:sldMk cId="1438829894" sldId="287"/>
            <ac:spMk id="4" creationId="{BB379E63-03D2-4DE9-8B0D-9D220A2C9116}"/>
          </ac:spMkLst>
        </pc:spChg>
        <pc:spChg chg="add mod">
          <ac:chgData name="Ondřej Špetík" userId="9f031316-d7f0-4746-9b26-14e4a5ffd150" providerId="ADAL" clId="{76453231-FBDA-4FEE-A29D-A3167C05B464}" dt="2021-10-20T13:29:48.615" v="2899" actId="20577"/>
          <ac:spMkLst>
            <pc:docMk/>
            <pc:sldMk cId="1438829894" sldId="287"/>
            <ac:spMk id="7" creationId="{C0D787D1-3A64-4599-91C3-1D1AF33D06A7}"/>
          </ac:spMkLst>
        </pc:spChg>
        <pc:spChg chg="add del">
          <ac:chgData name="Ondřej Špetík" userId="9f031316-d7f0-4746-9b26-14e4a5ffd150" providerId="ADAL" clId="{76453231-FBDA-4FEE-A29D-A3167C05B464}" dt="2021-10-20T12:32:24.834" v="1875" actId="22"/>
          <ac:spMkLst>
            <pc:docMk/>
            <pc:sldMk cId="1438829894" sldId="287"/>
            <ac:spMk id="8" creationId="{6584B124-9E8C-43C9-82D7-8948820A71E1}"/>
          </ac:spMkLst>
        </pc:spChg>
        <pc:graphicFrameChg chg="mod modGraphic">
          <ac:chgData name="Ondřej Špetík" userId="9f031316-d7f0-4746-9b26-14e4a5ffd150" providerId="ADAL" clId="{76453231-FBDA-4FEE-A29D-A3167C05B464}" dt="2021-10-20T12:55:00.101" v="1938"/>
          <ac:graphicFrameMkLst>
            <pc:docMk/>
            <pc:sldMk cId="1438829894" sldId="287"/>
            <ac:graphicFrameMk id="6" creationId="{2BCD1D2B-5C2F-4889-8133-BFC1EA619B84}"/>
          </ac:graphicFrameMkLst>
        </pc:graphicFrameChg>
      </pc:sldChg>
      <pc:sldChg chg="addSp delSp modSp mod">
        <pc:chgData name="Ondřej Špetík" userId="9f031316-d7f0-4746-9b26-14e4a5ffd150" providerId="ADAL" clId="{76453231-FBDA-4FEE-A29D-A3167C05B464}" dt="2021-10-20T12:33:33.172" v="1912" actId="20577"/>
        <pc:sldMkLst>
          <pc:docMk/>
          <pc:sldMk cId="257382606" sldId="288"/>
        </pc:sldMkLst>
        <pc:spChg chg="mod">
          <ac:chgData name="Ondřej Špetík" userId="9f031316-d7f0-4746-9b26-14e4a5ffd150" providerId="ADAL" clId="{76453231-FBDA-4FEE-A29D-A3167C05B464}" dt="2021-10-20T12:33:33.172" v="1912" actId="20577"/>
          <ac:spMkLst>
            <pc:docMk/>
            <pc:sldMk cId="257382606" sldId="288"/>
            <ac:spMk id="5" creationId="{A0B85264-31B3-437E-86FC-B858954BB253}"/>
          </ac:spMkLst>
        </pc:spChg>
        <pc:spChg chg="add mod">
          <ac:chgData name="Ondřej Špetík" userId="9f031316-d7f0-4746-9b26-14e4a5ffd150" providerId="ADAL" clId="{76453231-FBDA-4FEE-A29D-A3167C05B464}" dt="2021-10-19T09:54:00.099" v="581" actId="404"/>
          <ac:spMkLst>
            <pc:docMk/>
            <pc:sldMk cId="257382606" sldId="288"/>
            <ac:spMk id="10" creationId="{74420F5A-4234-48AE-90A1-47AE55E7CE67}"/>
          </ac:spMkLst>
        </pc:spChg>
        <pc:picChg chg="del">
          <ac:chgData name="Ondřej Špetík" userId="9f031316-d7f0-4746-9b26-14e4a5ffd150" providerId="ADAL" clId="{76453231-FBDA-4FEE-A29D-A3167C05B464}" dt="2021-10-19T09:53:23.143" v="535" actId="478"/>
          <ac:picMkLst>
            <pc:docMk/>
            <pc:sldMk cId="257382606" sldId="288"/>
            <ac:picMk id="7" creationId="{00000000-0000-0000-0000-000000000000}"/>
          </ac:picMkLst>
        </pc:picChg>
        <pc:picChg chg="add mod">
          <ac:chgData name="Ondřej Špetík" userId="9f031316-d7f0-4746-9b26-14e4a5ffd150" providerId="ADAL" clId="{76453231-FBDA-4FEE-A29D-A3167C05B464}" dt="2021-10-19T09:53:33.086" v="539" actId="1076"/>
          <ac:picMkLst>
            <pc:docMk/>
            <pc:sldMk cId="257382606" sldId="288"/>
            <ac:picMk id="8" creationId="{A9837368-4950-4EEE-8D76-7B0720016A6C}"/>
          </ac:picMkLst>
        </pc:picChg>
      </pc:sldChg>
      <pc:sldChg chg="modSp mod">
        <pc:chgData name="Ondřej Špetík" userId="9f031316-d7f0-4746-9b26-14e4a5ffd150" providerId="ADAL" clId="{76453231-FBDA-4FEE-A29D-A3167C05B464}" dt="2021-10-20T12:34:11.607" v="1933" actId="790"/>
        <pc:sldMkLst>
          <pc:docMk/>
          <pc:sldMk cId="417588431" sldId="289"/>
        </pc:sldMkLst>
        <pc:spChg chg="mod">
          <ac:chgData name="Ondřej Špetík" userId="9f031316-d7f0-4746-9b26-14e4a5ffd150" providerId="ADAL" clId="{76453231-FBDA-4FEE-A29D-A3167C05B464}" dt="2021-10-20T12:34:11.607" v="1933" actId="790"/>
          <ac:spMkLst>
            <pc:docMk/>
            <pc:sldMk cId="417588431" sldId="289"/>
            <ac:spMk id="5" creationId="{A0B85264-31B3-437E-86FC-B858954BB253}"/>
          </ac:spMkLst>
        </pc:spChg>
      </pc:sldChg>
      <pc:sldChg chg="modSp mod">
        <pc:chgData name="Ondřej Špetík" userId="9f031316-d7f0-4746-9b26-14e4a5ffd150" providerId="ADAL" clId="{76453231-FBDA-4FEE-A29D-A3167C05B464}" dt="2021-10-20T13:36:02.929" v="2973" actId="20577"/>
        <pc:sldMkLst>
          <pc:docMk/>
          <pc:sldMk cId="2999891196" sldId="292"/>
        </pc:sldMkLst>
        <pc:spChg chg="mod">
          <ac:chgData name="Ondřej Špetík" userId="9f031316-d7f0-4746-9b26-14e4a5ffd150" providerId="ADAL" clId="{76453231-FBDA-4FEE-A29D-A3167C05B464}" dt="2021-10-20T13:36:02.929" v="2973" actId="20577"/>
          <ac:spMkLst>
            <pc:docMk/>
            <pc:sldMk cId="2999891196" sldId="292"/>
            <ac:spMk id="5" creationId="{A0B85264-31B3-437E-86FC-B858954BB253}"/>
          </ac:spMkLst>
        </pc:spChg>
      </pc:sldChg>
      <pc:sldChg chg="modSp mod">
        <pc:chgData name="Ondřej Špetík" userId="9f031316-d7f0-4746-9b26-14e4a5ffd150" providerId="ADAL" clId="{76453231-FBDA-4FEE-A29D-A3167C05B464}" dt="2021-10-20T13:39:10.673" v="3176" actId="20577"/>
        <pc:sldMkLst>
          <pc:docMk/>
          <pc:sldMk cId="800115547" sldId="293"/>
        </pc:sldMkLst>
        <pc:spChg chg="mod">
          <ac:chgData name="Ondřej Špetík" userId="9f031316-d7f0-4746-9b26-14e4a5ffd150" providerId="ADAL" clId="{76453231-FBDA-4FEE-A29D-A3167C05B464}" dt="2021-10-20T13:39:10.673" v="3176" actId="20577"/>
          <ac:spMkLst>
            <pc:docMk/>
            <pc:sldMk cId="800115547" sldId="293"/>
            <ac:spMk id="5" creationId="{A0B85264-31B3-437E-86FC-B858954BB253}"/>
          </ac:spMkLst>
        </pc:spChg>
      </pc:sldChg>
      <pc:sldChg chg="addSp delSp modSp mod">
        <pc:chgData name="Ondřej Špetík" userId="9f031316-d7f0-4746-9b26-14e4a5ffd150" providerId="ADAL" clId="{76453231-FBDA-4FEE-A29D-A3167C05B464}" dt="2021-10-19T11:37:26.954" v="939" actId="403"/>
        <pc:sldMkLst>
          <pc:docMk/>
          <pc:sldMk cId="675354002" sldId="294"/>
        </pc:sldMkLst>
        <pc:spChg chg="add del mod">
          <ac:chgData name="Ondřej Špetík" userId="9f031316-d7f0-4746-9b26-14e4a5ffd150" providerId="ADAL" clId="{76453231-FBDA-4FEE-A29D-A3167C05B464}" dt="2021-10-19T11:37:23.995" v="937"/>
          <ac:spMkLst>
            <pc:docMk/>
            <pc:sldMk cId="675354002" sldId="294"/>
            <ac:spMk id="7" creationId="{FD1B2EFB-750A-413D-954C-8B22B303A393}"/>
          </ac:spMkLst>
        </pc:spChg>
        <pc:graphicFrameChg chg="add mod">
          <ac:chgData name="Ondřej Špetík" userId="9f031316-d7f0-4746-9b26-14e4a5ffd150" providerId="ADAL" clId="{76453231-FBDA-4FEE-A29D-A3167C05B464}" dt="2021-10-19T11:37:26.954" v="939" actId="403"/>
          <ac:graphicFrameMkLst>
            <pc:docMk/>
            <pc:sldMk cId="675354002" sldId="294"/>
            <ac:graphicFrameMk id="8" creationId="{2F9E8B24-2090-41C9-ADF7-9807CECDA73D}"/>
          </ac:graphicFrameMkLst>
        </pc:graphicFrameChg>
        <pc:picChg chg="add del">
          <ac:chgData name="Ondřej Špetík" userId="9f031316-d7f0-4746-9b26-14e4a5ffd150" providerId="ADAL" clId="{76453231-FBDA-4FEE-A29D-A3167C05B464}" dt="2021-10-19T11:37:20.803" v="935" actId="478"/>
          <ac:picMkLst>
            <pc:docMk/>
            <pc:sldMk cId="675354002" sldId="294"/>
            <ac:picMk id="6" creationId="{00000000-0000-0000-0000-000000000000}"/>
          </ac:picMkLst>
        </pc:picChg>
      </pc:sldChg>
      <pc:sldChg chg="modSp mod">
        <pc:chgData name="Ondřej Špetík" userId="9f031316-d7f0-4746-9b26-14e4a5ffd150" providerId="ADAL" clId="{76453231-FBDA-4FEE-A29D-A3167C05B464}" dt="2021-10-19T11:56:00.595" v="976" actId="27636"/>
        <pc:sldMkLst>
          <pc:docMk/>
          <pc:sldMk cId="1972983218" sldId="295"/>
        </pc:sldMkLst>
        <pc:spChg chg="mod">
          <ac:chgData name="Ondřej Špetík" userId="9f031316-d7f0-4746-9b26-14e4a5ffd150" providerId="ADAL" clId="{76453231-FBDA-4FEE-A29D-A3167C05B464}" dt="2021-10-19T11:56:00.595" v="976" actId="27636"/>
          <ac:spMkLst>
            <pc:docMk/>
            <pc:sldMk cId="1972983218" sldId="295"/>
            <ac:spMk id="5" creationId="{A0B85264-31B3-437E-86FC-B858954BB253}"/>
          </ac:spMkLst>
        </pc:spChg>
      </pc:sldChg>
      <pc:sldChg chg="modSp mod">
        <pc:chgData name="Ondřej Špetík" userId="9f031316-d7f0-4746-9b26-14e4a5ffd150" providerId="ADAL" clId="{76453231-FBDA-4FEE-A29D-A3167C05B464}" dt="2021-10-20T13:42:13.919" v="3242" actId="20577"/>
        <pc:sldMkLst>
          <pc:docMk/>
          <pc:sldMk cId="816407001" sldId="296"/>
        </pc:sldMkLst>
        <pc:spChg chg="mod">
          <ac:chgData name="Ondřej Špetík" userId="9f031316-d7f0-4746-9b26-14e4a5ffd150" providerId="ADAL" clId="{76453231-FBDA-4FEE-A29D-A3167C05B464}" dt="2021-10-19T11:54:35.621" v="955" actId="20577"/>
          <ac:spMkLst>
            <pc:docMk/>
            <pc:sldMk cId="816407001" sldId="296"/>
            <ac:spMk id="4" creationId="{BB379E63-03D2-4DE9-8B0D-9D220A2C9116}"/>
          </ac:spMkLst>
        </pc:spChg>
        <pc:spChg chg="mod">
          <ac:chgData name="Ondřej Špetík" userId="9f031316-d7f0-4746-9b26-14e4a5ffd150" providerId="ADAL" clId="{76453231-FBDA-4FEE-A29D-A3167C05B464}" dt="2021-10-20T13:42:13.919" v="3242" actId="20577"/>
          <ac:spMkLst>
            <pc:docMk/>
            <pc:sldMk cId="816407001" sldId="296"/>
            <ac:spMk id="5" creationId="{A0B85264-31B3-437E-86FC-B858954BB253}"/>
          </ac:spMkLst>
        </pc:spChg>
      </pc:sldChg>
      <pc:sldChg chg="modSp mod">
        <pc:chgData name="Ondřej Špetík" userId="9f031316-d7f0-4746-9b26-14e4a5ffd150" providerId="ADAL" clId="{76453231-FBDA-4FEE-A29D-A3167C05B464}" dt="2021-10-19T11:56:47.616" v="979" actId="404"/>
        <pc:sldMkLst>
          <pc:docMk/>
          <pc:sldMk cId="302722138" sldId="297"/>
        </pc:sldMkLst>
        <pc:spChg chg="mod">
          <ac:chgData name="Ondřej Špetík" userId="9f031316-d7f0-4746-9b26-14e4a5ffd150" providerId="ADAL" clId="{76453231-FBDA-4FEE-A29D-A3167C05B464}" dt="2021-10-19T11:56:40.002" v="978" actId="20577"/>
          <ac:spMkLst>
            <pc:docMk/>
            <pc:sldMk cId="302722138" sldId="297"/>
            <ac:spMk id="4" creationId="{BB379E63-03D2-4DE9-8B0D-9D220A2C9116}"/>
          </ac:spMkLst>
        </pc:spChg>
        <pc:spChg chg="mod">
          <ac:chgData name="Ondřej Špetík" userId="9f031316-d7f0-4746-9b26-14e4a5ffd150" providerId="ADAL" clId="{76453231-FBDA-4FEE-A29D-A3167C05B464}" dt="2021-10-19T11:56:47.616" v="979" actId="404"/>
          <ac:spMkLst>
            <pc:docMk/>
            <pc:sldMk cId="302722138" sldId="297"/>
            <ac:spMk id="5" creationId="{A0B85264-31B3-437E-86FC-B858954BB253}"/>
          </ac:spMkLst>
        </pc:spChg>
      </pc:sldChg>
      <pc:sldChg chg="modSp mod">
        <pc:chgData name="Ondřej Špetík" userId="9f031316-d7f0-4746-9b26-14e4a5ffd150" providerId="ADAL" clId="{76453231-FBDA-4FEE-A29D-A3167C05B464}" dt="2021-10-19T11:57:02.509" v="981" actId="20577"/>
        <pc:sldMkLst>
          <pc:docMk/>
          <pc:sldMk cId="1477931176" sldId="298"/>
        </pc:sldMkLst>
        <pc:spChg chg="mod">
          <ac:chgData name="Ondřej Špetík" userId="9f031316-d7f0-4746-9b26-14e4a5ffd150" providerId="ADAL" clId="{76453231-FBDA-4FEE-A29D-A3167C05B464}" dt="2021-10-19T11:57:02.509" v="981" actId="20577"/>
          <ac:spMkLst>
            <pc:docMk/>
            <pc:sldMk cId="1477931176" sldId="298"/>
            <ac:spMk id="4" creationId="{BB379E63-03D2-4DE9-8B0D-9D220A2C9116}"/>
          </ac:spMkLst>
        </pc:spChg>
        <pc:spChg chg="mod">
          <ac:chgData name="Ondřej Špetík" userId="9f031316-d7f0-4746-9b26-14e4a5ffd150" providerId="ADAL" clId="{76453231-FBDA-4FEE-A29D-A3167C05B464}" dt="2021-10-18T13:47:19.565" v="32" actId="27636"/>
          <ac:spMkLst>
            <pc:docMk/>
            <pc:sldMk cId="1477931176" sldId="298"/>
            <ac:spMk id="5" creationId="{A0B85264-31B3-437E-86FC-B858954BB253}"/>
          </ac:spMkLst>
        </pc:spChg>
      </pc:sldChg>
      <pc:sldChg chg="modSp mod">
        <pc:chgData name="Ondřej Špetík" userId="9f031316-d7f0-4746-9b26-14e4a5ffd150" providerId="ADAL" clId="{76453231-FBDA-4FEE-A29D-A3167C05B464}" dt="2021-10-19T12:00:35.798" v="985" actId="20577"/>
        <pc:sldMkLst>
          <pc:docMk/>
          <pc:sldMk cId="613113944" sldId="299"/>
        </pc:sldMkLst>
        <pc:spChg chg="mod">
          <ac:chgData name="Ondřej Špetík" userId="9f031316-d7f0-4746-9b26-14e4a5ffd150" providerId="ADAL" clId="{76453231-FBDA-4FEE-A29D-A3167C05B464}" dt="2021-10-19T12:00:31.206" v="983" actId="20577"/>
          <ac:spMkLst>
            <pc:docMk/>
            <pc:sldMk cId="613113944" sldId="299"/>
            <ac:spMk id="4" creationId="{BB379E63-03D2-4DE9-8B0D-9D220A2C9116}"/>
          </ac:spMkLst>
        </pc:spChg>
        <pc:spChg chg="mod">
          <ac:chgData name="Ondřej Špetík" userId="9f031316-d7f0-4746-9b26-14e4a5ffd150" providerId="ADAL" clId="{76453231-FBDA-4FEE-A29D-A3167C05B464}" dt="2021-10-19T12:00:35.798" v="985" actId="20577"/>
          <ac:spMkLst>
            <pc:docMk/>
            <pc:sldMk cId="613113944" sldId="299"/>
            <ac:spMk id="5" creationId="{A0B85264-31B3-437E-86FC-B858954BB253}"/>
          </ac:spMkLst>
        </pc:spChg>
      </pc:sldChg>
      <pc:sldChg chg="modSp mod">
        <pc:chgData name="Ondřej Špetík" userId="9f031316-d7f0-4746-9b26-14e4a5ffd150" providerId="ADAL" clId="{76453231-FBDA-4FEE-A29D-A3167C05B464}" dt="2021-10-19T11:37:54.197" v="948" actId="15"/>
        <pc:sldMkLst>
          <pc:docMk/>
          <pc:sldMk cId="4059508460" sldId="300"/>
        </pc:sldMkLst>
        <pc:spChg chg="mod">
          <ac:chgData name="Ondřej Špetík" userId="9f031316-d7f0-4746-9b26-14e4a5ffd150" providerId="ADAL" clId="{76453231-FBDA-4FEE-A29D-A3167C05B464}" dt="2021-10-19T11:37:54.197" v="948" actId="15"/>
          <ac:spMkLst>
            <pc:docMk/>
            <pc:sldMk cId="4059508460" sldId="300"/>
            <ac:spMk id="5" creationId="{A0B85264-31B3-437E-86FC-B858954BB253}"/>
          </ac:spMkLst>
        </pc:spChg>
      </pc:sldChg>
      <pc:sldChg chg="modSp mod">
        <pc:chgData name="Ondřej Špetík" userId="9f031316-d7f0-4746-9b26-14e4a5ffd150" providerId="ADAL" clId="{76453231-FBDA-4FEE-A29D-A3167C05B464}" dt="2021-10-20T13:44:59.883" v="3277" actId="20577"/>
        <pc:sldMkLst>
          <pc:docMk/>
          <pc:sldMk cId="1847089535" sldId="301"/>
        </pc:sldMkLst>
        <pc:spChg chg="mod">
          <ac:chgData name="Ondřej Špetík" userId="9f031316-d7f0-4746-9b26-14e4a5ffd150" providerId="ADAL" clId="{76453231-FBDA-4FEE-A29D-A3167C05B464}" dt="2021-10-20T13:44:59.883" v="3277" actId="20577"/>
          <ac:spMkLst>
            <pc:docMk/>
            <pc:sldMk cId="1847089535" sldId="301"/>
            <ac:spMk id="5" creationId="{A0B85264-31B3-437E-86FC-B858954BB253}"/>
          </ac:spMkLst>
        </pc:spChg>
      </pc:sldChg>
      <pc:sldChg chg="modSp mod">
        <pc:chgData name="Ondřej Špetík" userId="9f031316-d7f0-4746-9b26-14e4a5ffd150" providerId="ADAL" clId="{76453231-FBDA-4FEE-A29D-A3167C05B464}" dt="2021-10-20T13:18:25.531" v="2604" actId="20577"/>
        <pc:sldMkLst>
          <pc:docMk/>
          <pc:sldMk cId="635214833" sldId="303"/>
        </pc:sldMkLst>
        <pc:spChg chg="mod">
          <ac:chgData name="Ondřej Špetík" userId="9f031316-d7f0-4746-9b26-14e4a5ffd150" providerId="ADAL" clId="{76453231-FBDA-4FEE-A29D-A3167C05B464}" dt="2021-10-20T13:18:25.531" v="2604" actId="20577"/>
          <ac:spMkLst>
            <pc:docMk/>
            <pc:sldMk cId="635214833" sldId="303"/>
            <ac:spMk id="5" creationId="{A0B85264-31B3-437E-86FC-B858954BB253}"/>
          </ac:spMkLst>
        </pc:spChg>
      </pc:sldChg>
      <pc:sldChg chg="modSp mod">
        <pc:chgData name="Ondřej Špetík" userId="9f031316-d7f0-4746-9b26-14e4a5ffd150" providerId="ADAL" clId="{76453231-FBDA-4FEE-A29D-A3167C05B464}" dt="2021-10-18T13:44:27.611" v="8" actId="113"/>
        <pc:sldMkLst>
          <pc:docMk/>
          <pc:sldMk cId="3592240614" sldId="304"/>
        </pc:sldMkLst>
        <pc:spChg chg="mod">
          <ac:chgData name="Ondřej Špetík" userId="9f031316-d7f0-4746-9b26-14e4a5ffd150" providerId="ADAL" clId="{76453231-FBDA-4FEE-A29D-A3167C05B464}" dt="2021-10-18T13:44:27.611" v="8" actId="113"/>
          <ac:spMkLst>
            <pc:docMk/>
            <pc:sldMk cId="3592240614" sldId="304"/>
            <ac:spMk id="5" creationId="{A0B85264-31B3-437E-86FC-B858954BB253}"/>
          </ac:spMkLst>
        </pc:spChg>
      </pc:sldChg>
      <pc:sldChg chg="addSp modSp new mod ord">
        <pc:chgData name="Ondřej Špetík" userId="9f031316-d7f0-4746-9b26-14e4a5ffd150" providerId="ADAL" clId="{76453231-FBDA-4FEE-A29D-A3167C05B464}" dt="2021-10-19T09:29:56.459" v="508"/>
        <pc:sldMkLst>
          <pc:docMk/>
          <pc:sldMk cId="3488880062" sldId="309"/>
        </pc:sldMkLst>
        <pc:spChg chg="mod">
          <ac:chgData name="Ondřej Špetík" userId="9f031316-d7f0-4746-9b26-14e4a5ffd150" providerId="ADAL" clId="{76453231-FBDA-4FEE-A29D-A3167C05B464}" dt="2021-10-19T09:03:53.530" v="57" actId="20577"/>
          <ac:spMkLst>
            <pc:docMk/>
            <pc:sldMk cId="3488880062" sldId="309"/>
            <ac:spMk id="4" creationId="{F5965F1B-0ED7-4C0C-86F2-9B1B57C410CF}"/>
          </ac:spMkLst>
        </pc:spChg>
        <pc:spChg chg="mod">
          <ac:chgData name="Ondřej Špetík" userId="9f031316-d7f0-4746-9b26-14e4a5ffd150" providerId="ADAL" clId="{76453231-FBDA-4FEE-A29D-A3167C05B464}" dt="2021-10-19T09:18:02.956" v="499" actId="20577"/>
          <ac:spMkLst>
            <pc:docMk/>
            <pc:sldMk cId="3488880062" sldId="309"/>
            <ac:spMk id="5" creationId="{B611ADD3-5DBD-4C62-9C6A-76ECB1F9B92C}"/>
          </ac:spMkLst>
        </pc:spChg>
        <pc:picChg chg="add mod">
          <ac:chgData name="Ondřej Špetík" userId="9f031316-d7f0-4746-9b26-14e4a5ffd150" providerId="ADAL" clId="{76453231-FBDA-4FEE-A29D-A3167C05B464}" dt="2021-10-19T09:10:55.640" v="352" actId="1076"/>
          <ac:picMkLst>
            <pc:docMk/>
            <pc:sldMk cId="3488880062" sldId="309"/>
            <ac:picMk id="7" creationId="{953F9DE5-72F2-4570-885A-E930826545ED}"/>
          </ac:picMkLst>
        </pc:picChg>
      </pc:sldChg>
      <pc:sldChg chg="addSp modSp new mod ord">
        <pc:chgData name="Ondřej Špetík" userId="9f031316-d7f0-4746-9b26-14e4a5ffd150" providerId="ADAL" clId="{76453231-FBDA-4FEE-A29D-A3167C05B464}" dt="2021-10-20T13:21:47.456" v="2606" actId="20577"/>
        <pc:sldMkLst>
          <pc:docMk/>
          <pc:sldMk cId="1944662206" sldId="310"/>
        </pc:sldMkLst>
        <pc:spChg chg="mod">
          <ac:chgData name="Ondřej Špetík" userId="9f031316-d7f0-4746-9b26-14e4a5ffd150" providerId="ADAL" clId="{76453231-FBDA-4FEE-A29D-A3167C05B464}" dt="2021-10-19T09:11:52.115" v="354"/>
          <ac:spMkLst>
            <pc:docMk/>
            <pc:sldMk cId="1944662206" sldId="310"/>
            <ac:spMk id="4" creationId="{B5030766-A488-4125-98F2-A4D2E1FD6332}"/>
          </ac:spMkLst>
        </pc:spChg>
        <pc:spChg chg="mod">
          <ac:chgData name="Ondřej Špetík" userId="9f031316-d7f0-4746-9b26-14e4a5ffd150" providerId="ADAL" clId="{76453231-FBDA-4FEE-A29D-A3167C05B464}" dt="2021-10-20T13:21:47.456" v="2606" actId="20577"/>
          <ac:spMkLst>
            <pc:docMk/>
            <pc:sldMk cId="1944662206" sldId="310"/>
            <ac:spMk id="5" creationId="{7478C9DA-5403-4958-8975-A892DF9CBEC7}"/>
          </ac:spMkLst>
        </pc:spChg>
        <pc:picChg chg="add mod">
          <ac:chgData name="Ondřej Špetík" userId="9f031316-d7f0-4746-9b26-14e4a5ffd150" providerId="ADAL" clId="{76453231-FBDA-4FEE-A29D-A3167C05B464}" dt="2021-10-19T09:16:22.382" v="437" actId="1076"/>
          <ac:picMkLst>
            <pc:docMk/>
            <pc:sldMk cId="1944662206" sldId="310"/>
            <ac:picMk id="7" creationId="{2B9FDD22-E241-4577-A5B1-7B8B75B84C1F}"/>
          </ac:picMkLst>
        </pc:picChg>
      </pc:sldChg>
      <pc:sldChg chg="addSp delSp modSp new mod">
        <pc:chgData name="Ondřej Špetík" userId="9f031316-d7f0-4746-9b26-14e4a5ffd150" providerId="ADAL" clId="{76453231-FBDA-4FEE-A29D-A3167C05B464}" dt="2021-10-19T10:03:51.106" v="932" actId="20577"/>
        <pc:sldMkLst>
          <pc:docMk/>
          <pc:sldMk cId="3726012210" sldId="311"/>
        </pc:sldMkLst>
        <pc:spChg chg="mod">
          <ac:chgData name="Ondřej Špetík" userId="9f031316-d7f0-4746-9b26-14e4a5ffd150" providerId="ADAL" clId="{76453231-FBDA-4FEE-A29D-A3167C05B464}" dt="2021-10-19T09:59:32.779" v="773"/>
          <ac:spMkLst>
            <pc:docMk/>
            <pc:sldMk cId="3726012210" sldId="311"/>
            <ac:spMk id="2" creationId="{9D95562E-AB29-46A8-8594-A491EEDC7208}"/>
          </ac:spMkLst>
        </pc:spChg>
        <pc:spChg chg="mod">
          <ac:chgData name="Ondřej Špetík" userId="9f031316-d7f0-4746-9b26-14e4a5ffd150" providerId="ADAL" clId="{76453231-FBDA-4FEE-A29D-A3167C05B464}" dt="2021-10-19T09:56:09.865" v="634" actId="404"/>
          <ac:spMkLst>
            <pc:docMk/>
            <pc:sldMk cId="3726012210" sldId="311"/>
            <ac:spMk id="4" creationId="{234A6ED2-96A3-4B72-93FB-D7367540C314}"/>
          </ac:spMkLst>
        </pc:spChg>
        <pc:spChg chg="add del mod">
          <ac:chgData name="Ondřej Špetík" userId="9f031316-d7f0-4746-9b26-14e4a5ffd150" providerId="ADAL" clId="{76453231-FBDA-4FEE-A29D-A3167C05B464}" dt="2021-10-19T09:56:52.727" v="646" actId="3680"/>
          <ac:spMkLst>
            <pc:docMk/>
            <pc:sldMk cId="3726012210" sldId="311"/>
            <ac:spMk id="5" creationId="{BDCE3A72-51E9-49AE-8DC2-AE4D5CF26369}"/>
          </ac:spMkLst>
        </pc:spChg>
        <pc:spChg chg="add mod">
          <ac:chgData name="Ondřej Špetík" userId="9f031316-d7f0-4746-9b26-14e4a5ffd150" providerId="ADAL" clId="{76453231-FBDA-4FEE-A29D-A3167C05B464}" dt="2021-10-19T09:59:49.413" v="781" actId="404"/>
          <ac:spMkLst>
            <pc:docMk/>
            <pc:sldMk cId="3726012210" sldId="311"/>
            <ac:spMk id="14" creationId="{7FED50D5-8AB3-4016-9D90-3416EA089003}"/>
          </ac:spMkLst>
        </pc:spChg>
        <pc:spChg chg="add mod">
          <ac:chgData name="Ondřej Špetík" userId="9f031316-d7f0-4746-9b26-14e4a5ffd150" providerId="ADAL" clId="{76453231-FBDA-4FEE-A29D-A3167C05B464}" dt="2021-10-19T10:00:04.954" v="805" actId="1076"/>
          <ac:spMkLst>
            <pc:docMk/>
            <pc:sldMk cId="3726012210" sldId="311"/>
            <ac:spMk id="15" creationId="{B78DADAF-C244-4920-A7E2-1392EC60D73A}"/>
          </ac:spMkLst>
        </pc:spChg>
        <pc:graphicFrameChg chg="add mod ord modGraphic">
          <ac:chgData name="Ondřej Špetík" userId="9f031316-d7f0-4746-9b26-14e4a5ffd150" providerId="ADAL" clId="{76453231-FBDA-4FEE-A29D-A3167C05B464}" dt="2021-10-19T10:03:51.106" v="932" actId="20577"/>
          <ac:graphicFrameMkLst>
            <pc:docMk/>
            <pc:sldMk cId="3726012210" sldId="311"/>
            <ac:graphicFrameMk id="12" creationId="{410394F1-E245-4FDA-AD86-6C6AC1FD4422}"/>
          </ac:graphicFrameMkLst>
        </pc:graphicFrameChg>
        <pc:picChg chg="add del mod ord">
          <ac:chgData name="Ondřej Špetík" userId="9f031316-d7f0-4746-9b26-14e4a5ffd150" providerId="ADAL" clId="{76453231-FBDA-4FEE-A29D-A3167C05B464}" dt="2021-10-19T09:56:21.994" v="636" actId="22"/>
          <ac:picMkLst>
            <pc:docMk/>
            <pc:sldMk cId="3726012210" sldId="311"/>
            <ac:picMk id="7" creationId="{98E8E435-FFD2-40CD-A43F-FCC62D561136}"/>
          </ac:picMkLst>
        </pc:picChg>
        <pc:picChg chg="add mod">
          <ac:chgData name="Ondřej Špetík" userId="9f031316-d7f0-4746-9b26-14e4a5ffd150" providerId="ADAL" clId="{76453231-FBDA-4FEE-A29D-A3167C05B464}" dt="2021-10-19T09:56:29.932" v="641" actId="1076"/>
          <ac:picMkLst>
            <pc:docMk/>
            <pc:sldMk cId="3726012210" sldId="311"/>
            <ac:picMk id="9" creationId="{D881F728-1819-4FBB-A026-26A7AE0C5941}"/>
          </ac:picMkLst>
        </pc:picChg>
        <pc:picChg chg="add mod">
          <ac:chgData name="Ondřej Špetík" userId="9f031316-d7f0-4746-9b26-14e4a5ffd150" providerId="ADAL" clId="{76453231-FBDA-4FEE-A29D-A3167C05B464}" dt="2021-10-19T09:56:42.036" v="644" actId="1076"/>
          <ac:picMkLst>
            <pc:docMk/>
            <pc:sldMk cId="3726012210" sldId="311"/>
            <ac:picMk id="11" creationId="{095EF069-FA35-43BE-98CC-07D7C4674022}"/>
          </ac:picMkLst>
        </pc:picChg>
      </pc:sldChg>
      <pc:sldChg chg="modSp new mod">
        <pc:chgData name="Ondřej Špetík" userId="9f031316-d7f0-4746-9b26-14e4a5ffd150" providerId="ADAL" clId="{76453231-FBDA-4FEE-A29D-A3167C05B464}" dt="2021-10-20T12:42:34.363" v="1936" actId="20577"/>
        <pc:sldMkLst>
          <pc:docMk/>
          <pc:sldMk cId="3063034196" sldId="312"/>
        </pc:sldMkLst>
        <pc:spChg chg="mod">
          <ac:chgData name="Ondřej Špetík" userId="9f031316-d7f0-4746-9b26-14e4a5ffd150" providerId="ADAL" clId="{76453231-FBDA-4FEE-A29D-A3167C05B464}" dt="2021-10-19T12:03:53.753" v="1015" actId="20577"/>
          <ac:spMkLst>
            <pc:docMk/>
            <pc:sldMk cId="3063034196" sldId="312"/>
            <ac:spMk id="4" creationId="{87EE08ED-ED52-4A13-9699-48469A6067AB}"/>
          </ac:spMkLst>
        </pc:spChg>
        <pc:spChg chg="mod">
          <ac:chgData name="Ondřej Špetík" userId="9f031316-d7f0-4746-9b26-14e4a5ffd150" providerId="ADAL" clId="{76453231-FBDA-4FEE-A29D-A3167C05B464}" dt="2021-10-20T12:42:34.363" v="1936" actId="20577"/>
          <ac:spMkLst>
            <pc:docMk/>
            <pc:sldMk cId="3063034196" sldId="312"/>
            <ac:spMk id="5" creationId="{92007F0C-E19B-4975-8091-69C3C9600172}"/>
          </ac:spMkLst>
        </pc:spChg>
      </pc:sldChg>
      <pc:sldChg chg="addSp delSp modSp new mod">
        <pc:chgData name="Ondřej Špetík" userId="9f031316-d7f0-4746-9b26-14e4a5ffd150" providerId="ADAL" clId="{76453231-FBDA-4FEE-A29D-A3167C05B464}" dt="2021-10-19T12:26:22.366" v="1517"/>
        <pc:sldMkLst>
          <pc:docMk/>
          <pc:sldMk cId="3538610524" sldId="313"/>
        </pc:sldMkLst>
        <pc:spChg chg="mod">
          <ac:chgData name="Ondřej Špetík" userId="9f031316-d7f0-4746-9b26-14e4a5ffd150" providerId="ADAL" clId="{76453231-FBDA-4FEE-A29D-A3167C05B464}" dt="2021-10-19T12:26:22.366" v="1517"/>
          <ac:spMkLst>
            <pc:docMk/>
            <pc:sldMk cId="3538610524" sldId="313"/>
            <ac:spMk id="4" creationId="{84551AC4-CFB2-4400-9EF6-62B3B54C002D}"/>
          </ac:spMkLst>
        </pc:spChg>
        <pc:spChg chg="del">
          <ac:chgData name="Ondřej Špetík" userId="9f031316-d7f0-4746-9b26-14e4a5ffd150" providerId="ADAL" clId="{76453231-FBDA-4FEE-A29D-A3167C05B464}" dt="2021-10-19T12:26:03.091" v="1516"/>
          <ac:spMkLst>
            <pc:docMk/>
            <pc:sldMk cId="3538610524" sldId="313"/>
            <ac:spMk id="5" creationId="{E8CE2499-5B79-4E8C-990D-8C80960BC58E}"/>
          </ac:spMkLst>
        </pc:spChg>
        <pc:graphicFrameChg chg="add mod">
          <ac:chgData name="Ondřej Špetík" userId="9f031316-d7f0-4746-9b26-14e4a5ffd150" providerId="ADAL" clId="{76453231-FBDA-4FEE-A29D-A3167C05B464}" dt="2021-10-19T12:26:03.091" v="1516"/>
          <ac:graphicFrameMkLst>
            <pc:docMk/>
            <pc:sldMk cId="3538610524" sldId="313"/>
            <ac:graphicFrameMk id="6" creationId="{2FEC8D59-4B85-4A16-B587-83D347EEBFC4}"/>
          </ac:graphicFrameMkLst>
        </pc:graphicFrameChg>
      </pc:sldChg>
      <pc:sldChg chg="addSp delSp modSp new mod">
        <pc:chgData name="Ondřej Špetík" userId="9f031316-d7f0-4746-9b26-14e4a5ffd150" providerId="ADAL" clId="{76453231-FBDA-4FEE-A29D-A3167C05B464}" dt="2021-10-20T12:43:54.391" v="1937" actId="313"/>
        <pc:sldMkLst>
          <pc:docMk/>
          <pc:sldMk cId="2436258268" sldId="314"/>
        </pc:sldMkLst>
        <pc:spChg chg="mod">
          <ac:chgData name="Ondřej Špetík" userId="9f031316-d7f0-4746-9b26-14e4a5ffd150" providerId="ADAL" clId="{76453231-FBDA-4FEE-A29D-A3167C05B464}" dt="2021-10-19T12:30:21.055" v="1566" actId="20577"/>
          <ac:spMkLst>
            <pc:docMk/>
            <pc:sldMk cId="2436258268" sldId="314"/>
            <ac:spMk id="4" creationId="{38EFE92E-ED1C-4716-AC47-CAD60A59D734}"/>
          </ac:spMkLst>
        </pc:spChg>
        <pc:spChg chg="mod">
          <ac:chgData name="Ondřej Špetík" userId="9f031316-d7f0-4746-9b26-14e4a5ffd150" providerId="ADAL" clId="{76453231-FBDA-4FEE-A29D-A3167C05B464}" dt="2021-10-20T12:43:54.391" v="1937" actId="313"/>
          <ac:spMkLst>
            <pc:docMk/>
            <pc:sldMk cId="2436258268" sldId="314"/>
            <ac:spMk id="5" creationId="{EEDCFA3B-B312-4A91-A733-E89AE9F27F0F}"/>
          </ac:spMkLst>
        </pc:spChg>
        <pc:picChg chg="add del mod">
          <ac:chgData name="Ondřej Špetík" userId="9f031316-d7f0-4746-9b26-14e4a5ffd150" providerId="ADAL" clId="{76453231-FBDA-4FEE-A29D-A3167C05B464}" dt="2021-10-19T12:31:59.981" v="1676"/>
          <ac:picMkLst>
            <pc:docMk/>
            <pc:sldMk cId="2436258268" sldId="314"/>
            <ac:picMk id="7" creationId="{E90C2979-30AC-4EA7-B7DC-C2B89DAECE25}"/>
          </ac:picMkLst>
        </pc:picChg>
      </pc:sldChg>
      <pc:sldChg chg="addSp delSp modSp new mod">
        <pc:chgData name="Ondřej Špetík" userId="9f031316-d7f0-4746-9b26-14e4a5ffd150" providerId="ADAL" clId="{76453231-FBDA-4FEE-A29D-A3167C05B464}" dt="2021-10-19T12:33:56.283" v="1688" actId="1076"/>
        <pc:sldMkLst>
          <pc:docMk/>
          <pc:sldMk cId="3429635297" sldId="315"/>
        </pc:sldMkLst>
        <pc:spChg chg="mod">
          <ac:chgData name="Ondřej Špetík" userId="9f031316-d7f0-4746-9b26-14e4a5ffd150" providerId="ADAL" clId="{76453231-FBDA-4FEE-A29D-A3167C05B464}" dt="2021-10-19T12:32:07.728" v="1678"/>
          <ac:spMkLst>
            <pc:docMk/>
            <pc:sldMk cId="3429635297" sldId="315"/>
            <ac:spMk id="4" creationId="{CF240599-9464-41A3-BB9F-5920F6E87FD4}"/>
          </ac:spMkLst>
        </pc:spChg>
        <pc:spChg chg="del">
          <ac:chgData name="Ondřej Špetík" userId="9f031316-d7f0-4746-9b26-14e4a5ffd150" providerId="ADAL" clId="{76453231-FBDA-4FEE-A29D-A3167C05B464}" dt="2021-10-19T12:32:17.326" v="1679"/>
          <ac:spMkLst>
            <pc:docMk/>
            <pc:sldMk cId="3429635297" sldId="315"/>
            <ac:spMk id="5" creationId="{F4DC8BDF-66A1-458A-A9EA-3572D2981098}"/>
          </ac:spMkLst>
        </pc:spChg>
        <pc:spChg chg="add del">
          <ac:chgData name="Ondřej Špetík" userId="9f031316-d7f0-4746-9b26-14e4a5ffd150" providerId="ADAL" clId="{76453231-FBDA-4FEE-A29D-A3167C05B464}" dt="2021-10-19T12:33:43.999" v="1683" actId="22"/>
          <ac:spMkLst>
            <pc:docMk/>
            <pc:sldMk cId="3429635297" sldId="315"/>
            <ac:spMk id="9" creationId="{1BA838E8-4209-45B9-B65E-C8D4EBEC082A}"/>
          </ac:spMkLst>
        </pc:spChg>
        <pc:picChg chg="add mod">
          <ac:chgData name="Ondřej Špetík" userId="9f031316-d7f0-4746-9b26-14e4a5ffd150" providerId="ADAL" clId="{76453231-FBDA-4FEE-A29D-A3167C05B464}" dt="2021-10-19T12:32:20.113" v="1681" actId="1076"/>
          <ac:picMkLst>
            <pc:docMk/>
            <pc:sldMk cId="3429635297" sldId="315"/>
            <ac:picMk id="7" creationId="{967B1C13-7045-4998-A15E-AEA3CAEEA43B}"/>
          </ac:picMkLst>
        </pc:picChg>
        <pc:picChg chg="add mod">
          <ac:chgData name="Ondřej Špetík" userId="9f031316-d7f0-4746-9b26-14e4a5ffd150" providerId="ADAL" clId="{76453231-FBDA-4FEE-A29D-A3167C05B464}" dt="2021-10-19T12:33:56.283" v="1688" actId="1076"/>
          <ac:picMkLst>
            <pc:docMk/>
            <pc:sldMk cId="3429635297" sldId="315"/>
            <ac:picMk id="11" creationId="{AD7EEA75-86C2-428C-8986-736EC9DE9B58}"/>
          </ac:picMkLst>
        </pc:picChg>
      </pc:sldChg>
      <pc:sldChg chg="addSp delSp modSp new mod">
        <pc:chgData name="Ondřej Špetík" userId="9f031316-d7f0-4746-9b26-14e4a5ffd150" providerId="ADAL" clId="{76453231-FBDA-4FEE-A29D-A3167C05B464}" dt="2021-10-20T13:33:58.047" v="2917" actId="20577"/>
        <pc:sldMkLst>
          <pc:docMk/>
          <pc:sldMk cId="68216136" sldId="316"/>
        </pc:sldMkLst>
        <pc:spChg chg="mod">
          <ac:chgData name="Ondřej Špetík" userId="9f031316-d7f0-4746-9b26-14e4a5ffd150" providerId="ADAL" clId="{76453231-FBDA-4FEE-A29D-A3167C05B464}" dt="2021-10-20T13:02:27.162" v="2110" actId="790"/>
          <ac:spMkLst>
            <pc:docMk/>
            <pc:sldMk cId="68216136" sldId="316"/>
            <ac:spMk id="4" creationId="{E29CC7F2-AD4F-49D7-974B-30B0E891911C}"/>
          </ac:spMkLst>
        </pc:spChg>
        <pc:spChg chg="mod">
          <ac:chgData name="Ondřej Špetík" userId="9f031316-d7f0-4746-9b26-14e4a5ffd150" providerId="ADAL" clId="{76453231-FBDA-4FEE-A29D-A3167C05B464}" dt="2021-10-20T13:33:58.047" v="2917" actId="20577"/>
          <ac:spMkLst>
            <pc:docMk/>
            <pc:sldMk cId="68216136" sldId="316"/>
            <ac:spMk id="5" creationId="{D2FA88FC-28A1-4412-9915-04CBB8702B31}"/>
          </ac:spMkLst>
        </pc:spChg>
        <pc:spChg chg="add del">
          <ac:chgData name="Ondřej Špetík" userId="9f031316-d7f0-4746-9b26-14e4a5ffd150" providerId="ADAL" clId="{76453231-FBDA-4FEE-A29D-A3167C05B464}" dt="2021-10-20T13:00:35.312" v="2070" actId="22"/>
          <ac:spMkLst>
            <pc:docMk/>
            <pc:sldMk cId="68216136" sldId="316"/>
            <ac:spMk id="7" creationId="{A3182A72-81FC-4686-A3AF-0C222B2F9E93}"/>
          </ac:spMkLst>
        </pc:spChg>
        <pc:picChg chg="add del mod">
          <ac:chgData name="Ondřej Špetík" userId="9f031316-d7f0-4746-9b26-14e4a5ffd150" providerId="ADAL" clId="{76453231-FBDA-4FEE-A29D-A3167C05B464}" dt="2021-10-20T13:00:44.887" v="2073" actId="478"/>
          <ac:picMkLst>
            <pc:docMk/>
            <pc:sldMk cId="68216136" sldId="316"/>
            <ac:picMk id="8" creationId="{1F890C4C-1183-40CA-A224-15F1B20D05BC}"/>
          </ac:picMkLst>
        </pc:picChg>
        <pc:picChg chg="add del mod">
          <ac:chgData name="Ondřej Špetík" userId="9f031316-d7f0-4746-9b26-14e4a5ffd150" providerId="ADAL" clId="{76453231-FBDA-4FEE-A29D-A3167C05B464}" dt="2021-10-20T13:05:02.001" v="2197" actId="21"/>
          <ac:picMkLst>
            <pc:docMk/>
            <pc:sldMk cId="68216136" sldId="316"/>
            <ac:picMk id="10" creationId="{F4B75729-F365-4FED-9931-4C1CD2C016EE}"/>
          </ac:picMkLst>
        </pc:picChg>
      </pc:sldChg>
      <pc:sldChg chg="addSp delSp modSp new mod">
        <pc:chgData name="Ondřej Špetík" userId="9f031316-d7f0-4746-9b26-14e4a5ffd150" providerId="ADAL" clId="{76453231-FBDA-4FEE-A29D-A3167C05B464}" dt="2021-10-20T13:14:08.258" v="2602" actId="1076"/>
        <pc:sldMkLst>
          <pc:docMk/>
          <pc:sldMk cId="411801836" sldId="317"/>
        </pc:sldMkLst>
        <pc:spChg chg="mod">
          <ac:chgData name="Ondřej Špetík" userId="9f031316-d7f0-4746-9b26-14e4a5ffd150" providerId="ADAL" clId="{76453231-FBDA-4FEE-A29D-A3167C05B464}" dt="2021-10-20T13:11:49.231" v="2580" actId="404"/>
          <ac:spMkLst>
            <pc:docMk/>
            <pc:sldMk cId="411801836" sldId="317"/>
            <ac:spMk id="4" creationId="{019EA745-5358-46B2-9160-2537D49951A9}"/>
          </ac:spMkLst>
        </pc:spChg>
        <pc:spChg chg="del">
          <ac:chgData name="Ondřej Špetík" userId="9f031316-d7f0-4746-9b26-14e4a5ffd150" providerId="ADAL" clId="{76453231-FBDA-4FEE-A29D-A3167C05B464}" dt="2021-10-20T13:13:06.602" v="2583"/>
          <ac:spMkLst>
            <pc:docMk/>
            <pc:sldMk cId="411801836" sldId="317"/>
            <ac:spMk id="5" creationId="{57BF89FB-BAE6-4795-9655-C6BDDDFE8C3E}"/>
          </ac:spMkLst>
        </pc:spChg>
        <pc:picChg chg="add mod">
          <ac:chgData name="Ondřej Špetík" userId="9f031316-d7f0-4746-9b26-14e4a5ffd150" providerId="ADAL" clId="{76453231-FBDA-4FEE-A29D-A3167C05B464}" dt="2021-10-20T13:14:08.258" v="2602" actId="1076"/>
          <ac:picMkLst>
            <pc:docMk/>
            <pc:sldMk cId="411801836" sldId="317"/>
            <ac:picMk id="6" creationId="{D1498CFB-AD4E-4CC9-B36B-89771659E77D}"/>
          </ac:picMkLst>
        </pc:picChg>
        <pc:picChg chg="add mod">
          <ac:chgData name="Ondřej Špetík" userId="9f031316-d7f0-4746-9b26-14e4a5ffd150" providerId="ADAL" clId="{76453231-FBDA-4FEE-A29D-A3167C05B464}" dt="2021-10-20T13:14:06.464" v="2601" actId="1076"/>
          <ac:picMkLst>
            <pc:docMk/>
            <pc:sldMk cId="411801836" sldId="317"/>
            <ac:picMk id="8" creationId="{3F3BAFD4-8F46-4638-969A-38E778F1E33A}"/>
          </ac:picMkLst>
        </pc:picChg>
        <pc:picChg chg="add mod">
          <ac:chgData name="Ondřej Špetík" userId="9f031316-d7f0-4746-9b26-14e4a5ffd150" providerId="ADAL" clId="{76453231-FBDA-4FEE-A29D-A3167C05B464}" dt="2021-10-20T13:14:04.078" v="2600" actId="1076"/>
          <ac:picMkLst>
            <pc:docMk/>
            <pc:sldMk cId="411801836" sldId="317"/>
            <ac:picMk id="9" creationId="{87037A37-DD56-4919-9E78-2C2A4A9804F4}"/>
          </ac:picMkLst>
        </pc:picChg>
      </pc:sldChg>
    </pc:docChg>
  </pc:docChgLst>
  <pc:docChgLst>
    <pc:chgData name="Ondřej Špetík" userId="9f031316-d7f0-4746-9b26-14e4a5ffd150" providerId="ADAL" clId="{0C028AAA-A6A4-4843-9C6D-C1E07759F681}"/>
    <pc:docChg chg="modSld">
      <pc:chgData name="Ondřej Špetík" userId="9f031316-d7f0-4746-9b26-14e4a5ffd150" providerId="ADAL" clId="{0C028AAA-A6A4-4843-9C6D-C1E07759F681}" dt="2021-06-15T13:51:10.892" v="0" actId="14734"/>
      <pc:docMkLst>
        <pc:docMk/>
      </pc:docMkLst>
      <pc:sldChg chg="modSp mod">
        <pc:chgData name="Ondřej Špetík" userId="9f031316-d7f0-4746-9b26-14e4a5ffd150" providerId="ADAL" clId="{0C028AAA-A6A4-4843-9C6D-C1E07759F681}" dt="2021-06-15T13:51:10.892" v="0" actId="14734"/>
        <pc:sldMkLst>
          <pc:docMk/>
          <pc:sldMk cId="4008461675" sldId="280"/>
        </pc:sldMkLst>
        <pc:graphicFrameChg chg="modGraphic">
          <ac:chgData name="Ondřej Špetík" userId="9f031316-d7f0-4746-9b26-14e4a5ffd150" providerId="ADAL" clId="{0C028AAA-A6A4-4843-9C6D-C1E07759F681}" dt="2021-06-15T13:51:10.892" v="0" actId="14734"/>
          <ac:graphicFrameMkLst>
            <pc:docMk/>
            <pc:sldMk cId="4008461675" sldId="280"/>
            <ac:graphicFrameMk id="7" creationId="{E2186D42-DA97-43F5-BAAB-EAF0A6B7F58B}"/>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cnmuni-my.sharepoint.com/personal/405154_muni_cz/Documents/EKONOMKA/U&#268;EN&#205;/HOPO_novy/Prednasky/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cnmuni-my.sharepoint.com/personal/405154_muni_cz/Documents/EKONOMKA/U&#268;EN&#205;/HOPO_eng/Fiscal_POlicy_USA.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'Další data'!$B$21</c:f>
              <c:strCache>
                <c:ptCount val="1"/>
                <c:pt idx="0">
                  <c:v>Revenue rule</c:v>
                </c:pt>
              </c:strCache>
            </c:strRef>
          </c:tx>
          <c:spPr>
            <a:solidFill>
              <a:schemeClr val="accent1"/>
            </a:solidFill>
            <a:ln>
              <a:noFill/>
            </a:ln>
            <a:effectLst/>
          </c:spPr>
          <c:invertIfNegative val="0"/>
          <c:cat>
            <c:numRef>
              <c:f>'Další data'!$A$22:$A$27</c:f>
              <c:numCache>
                <c:formatCode>General</c:formatCode>
                <c:ptCount val="6"/>
                <c:pt idx="0">
                  <c:v>1990</c:v>
                </c:pt>
                <c:pt idx="1">
                  <c:v>1995</c:v>
                </c:pt>
                <c:pt idx="2">
                  <c:v>2000</c:v>
                </c:pt>
                <c:pt idx="3">
                  <c:v>2006</c:v>
                </c:pt>
                <c:pt idx="4">
                  <c:v>2008</c:v>
                </c:pt>
                <c:pt idx="5">
                  <c:v>2011</c:v>
                </c:pt>
              </c:numCache>
            </c:numRef>
          </c:cat>
          <c:val>
            <c:numRef>
              <c:f>'Další data'!$B$22:$B$27</c:f>
              <c:numCache>
                <c:formatCode>General</c:formatCode>
                <c:ptCount val="6"/>
                <c:pt idx="0">
                  <c:v>0</c:v>
                </c:pt>
                <c:pt idx="1">
                  <c:v>3</c:v>
                </c:pt>
                <c:pt idx="2">
                  <c:v>4</c:v>
                </c:pt>
                <c:pt idx="3">
                  <c:v>5</c:v>
                </c:pt>
                <c:pt idx="4">
                  <c:v>6</c:v>
                </c:pt>
                <c:pt idx="5">
                  <c:v>6</c:v>
                </c:pt>
              </c:numCache>
            </c:numRef>
          </c:val>
          <c:extLst>
            <c:ext xmlns:c16="http://schemas.microsoft.com/office/drawing/2014/chart" uri="{C3380CC4-5D6E-409C-BE32-E72D297353CC}">
              <c16:uniqueId val="{00000000-AC44-42AF-8A8D-52DB6C7D396F}"/>
            </c:ext>
          </c:extLst>
        </c:ser>
        <c:ser>
          <c:idx val="1"/>
          <c:order val="1"/>
          <c:tx>
            <c:strRef>
              <c:f>'Další data'!$C$21</c:f>
              <c:strCache>
                <c:ptCount val="1"/>
                <c:pt idx="0">
                  <c:v>Debt rule</c:v>
                </c:pt>
              </c:strCache>
            </c:strRef>
          </c:tx>
          <c:spPr>
            <a:solidFill>
              <a:schemeClr val="accent2"/>
            </a:solidFill>
            <a:ln>
              <a:noFill/>
            </a:ln>
            <a:effectLst/>
          </c:spPr>
          <c:invertIfNegative val="0"/>
          <c:cat>
            <c:numRef>
              <c:f>'Další data'!$A$22:$A$27</c:f>
              <c:numCache>
                <c:formatCode>General</c:formatCode>
                <c:ptCount val="6"/>
                <c:pt idx="0">
                  <c:v>1990</c:v>
                </c:pt>
                <c:pt idx="1">
                  <c:v>1995</c:v>
                </c:pt>
                <c:pt idx="2">
                  <c:v>2000</c:v>
                </c:pt>
                <c:pt idx="3">
                  <c:v>2006</c:v>
                </c:pt>
                <c:pt idx="4">
                  <c:v>2008</c:v>
                </c:pt>
                <c:pt idx="5">
                  <c:v>2011</c:v>
                </c:pt>
              </c:numCache>
            </c:numRef>
          </c:cat>
          <c:val>
            <c:numRef>
              <c:f>'Další data'!$C$22:$C$27</c:f>
              <c:numCache>
                <c:formatCode>General</c:formatCode>
                <c:ptCount val="6"/>
                <c:pt idx="0">
                  <c:v>3</c:v>
                </c:pt>
                <c:pt idx="1">
                  <c:v>5</c:v>
                </c:pt>
                <c:pt idx="2">
                  <c:v>12</c:v>
                </c:pt>
                <c:pt idx="3">
                  <c:v>19</c:v>
                </c:pt>
                <c:pt idx="4">
                  <c:v>20</c:v>
                </c:pt>
                <c:pt idx="5">
                  <c:v>21</c:v>
                </c:pt>
              </c:numCache>
            </c:numRef>
          </c:val>
          <c:extLst>
            <c:ext xmlns:c16="http://schemas.microsoft.com/office/drawing/2014/chart" uri="{C3380CC4-5D6E-409C-BE32-E72D297353CC}">
              <c16:uniqueId val="{00000001-AC44-42AF-8A8D-52DB6C7D396F}"/>
            </c:ext>
          </c:extLst>
        </c:ser>
        <c:ser>
          <c:idx val="2"/>
          <c:order val="2"/>
          <c:tx>
            <c:strRef>
              <c:f>'Další data'!$D$21</c:f>
              <c:strCache>
                <c:ptCount val="1"/>
                <c:pt idx="0">
                  <c:v>Expenditure rule</c:v>
                </c:pt>
              </c:strCache>
            </c:strRef>
          </c:tx>
          <c:spPr>
            <a:solidFill>
              <a:schemeClr val="accent3"/>
            </a:solidFill>
            <a:ln>
              <a:noFill/>
            </a:ln>
            <a:effectLst/>
          </c:spPr>
          <c:invertIfNegative val="0"/>
          <c:cat>
            <c:numRef>
              <c:f>'Další data'!$A$22:$A$27</c:f>
              <c:numCache>
                <c:formatCode>General</c:formatCode>
                <c:ptCount val="6"/>
                <c:pt idx="0">
                  <c:v>1990</c:v>
                </c:pt>
                <c:pt idx="1">
                  <c:v>1995</c:v>
                </c:pt>
                <c:pt idx="2">
                  <c:v>2000</c:v>
                </c:pt>
                <c:pt idx="3">
                  <c:v>2006</c:v>
                </c:pt>
                <c:pt idx="4">
                  <c:v>2008</c:v>
                </c:pt>
                <c:pt idx="5">
                  <c:v>2011</c:v>
                </c:pt>
              </c:numCache>
            </c:numRef>
          </c:cat>
          <c:val>
            <c:numRef>
              <c:f>'Další data'!$D$22:$D$27</c:f>
              <c:numCache>
                <c:formatCode>General</c:formatCode>
                <c:ptCount val="6"/>
                <c:pt idx="0">
                  <c:v>1</c:v>
                </c:pt>
                <c:pt idx="1">
                  <c:v>5</c:v>
                </c:pt>
                <c:pt idx="2">
                  <c:v>11</c:v>
                </c:pt>
                <c:pt idx="3">
                  <c:v>16</c:v>
                </c:pt>
                <c:pt idx="4">
                  <c:v>15</c:v>
                </c:pt>
                <c:pt idx="5">
                  <c:v>19</c:v>
                </c:pt>
              </c:numCache>
            </c:numRef>
          </c:val>
          <c:extLst>
            <c:ext xmlns:c16="http://schemas.microsoft.com/office/drawing/2014/chart" uri="{C3380CC4-5D6E-409C-BE32-E72D297353CC}">
              <c16:uniqueId val="{00000002-AC44-42AF-8A8D-52DB6C7D396F}"/>
            </c:ext>
          </c:extLst>
        </c:ser>
        <c:ser>
          <c:idx val="3"/>
          <c:order val="3"/>
          <c:tx>
            <c:strRef>
              <c:f>'Další data'!$E$21</c:f>
              <c:strCache>
                <c:ptCount val="1"/>
                <c:pt idx="0">
                  <c:v>Budget balance rule</c:v>
                </c:pt>
              </c:strCache>
            </c:strRef>
          </c:tx>
          <c:spPr>
            <a:solidFill>
              <a:schemeClr val="accent4"/>
            </a:solidFill>
            <a:ln>
              <a:noFill/>
            </a:ln>
            <a:effectLst/>
          </c:spPr>
          <c:invertIfNegative val="0"/>
          <c:cat>
            <c:numRef>
              <c:f>'Další data'!$A$22:$A$27</c:f>
              <c:numCache>
                <c:formatCode>General</c:formatCode>
                <c:ptCount val="6"/>
                <c:pt idx="0">
                  <c:v>1990</c:v>
                </c:pt>
                <c:pt idx="1">
                  <c:v>1995</c:v>
                </c:pt>
                <c:pt idx="2">
                  <c:v>2000</c:v>
                </c:pt>
                <c:pt idx="3">
                  <c:v>2006</c:v>
                </c:pt>
                <c:pt idx="4">
                  <c:v>2008</c:v>
                </c:pt>
                <c:pt idx="5">
                  <c:v>2011</c:v>
                </c:pt>
              </c:numCache>
            </c:numRef>
          </c:cat>
          <c:val>
            <c:numRef>
              <c:f>'Další data'!$E$22:$E$27</c:f>
              <c:numCache>
                <c:formatCode>General</c:formatCode>
                <c:ptCount val="6"/>
                <c:pt idx="0">
                  <c:v>9</c:v>
                </c:pt>
                <c:pt idx="1">
                  <c:v>14</c:v>
                </c:pt>
                <c:pt idx="2">
                  <c:v>19</c:v>
                </c:pt>
                <c:pt idx="3">
                  <c:v>27</c:v>
                </c:pt>
                <c:pt idx="4">
                  <c:v>29</c:v>
                </c:pt>
                <c:pt idx="5">
                  <c:v>31</c:v>
                </c:pt>
              </c:numCache>
            </c:numRef>
          </c:val>
          <c:extLst>
            <c:ext xmlns:c16="http://schemas.microsoft.com/office/drawing/2014/chart" uri="{C3380CC4-5D6E-409C-BE32-E72D297353CC}">
              <c16:uniqueId val="{00000003-AC44-42AF-8A8D-52DB6C7D396F}"/>
            </c:ext>
          </c:extLst>
        </c:ser>
        <c:dLbls>
          <c:showLegendKey val="0"/>
          <c:showVal val="0"/>
          <c:showCatName val="0"/>
          <c:showSerName val="0"/>
          <c:showPercent val="0"/>
          <c:showBubbleSize val="0"/>
        </c:dLbls>
        <c:gapWidth val="150"/>
        <c:overlap val="100"/>
        <c:axId val="289352335"/>
        <c:axId val="289362319"/>
      </c:barChart>
      <c:catAx>
        <c:axId val="289352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cs-CZ"/>
          </a:p>
        </c:txPr>
        <c:crossAx val="289362319"/>
        <c:crosses val="autoZero"/>
        <c:auto val="1"/>
        <c:lblAlgn val="ctr"/>
        <c:lblOffset val="100"/>
        <c:noMultiLvlLbl val="0"/>
      </c:catAx>
      <c:valAx>
        <c:axId val="2893623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cs-CZ"/>
          </a:p>
        </c:txPr>
        <c:crossAx val="2893523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sz="1100"/>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'united-states-gdp-growth-rate'!$B$17</c:f>
              <c:strCache>
                <c:ptCount val="1"/>
                <c:pt idx="0">
                  <c:v>GDP Growth (%)</c:v>
                </c:pt>
              </c:strCache>
            </c:strRef>
          </c:tx>
          <c:spPr>
            <a:ln w="28575" cap="rnd">
              <a:solidFill>
                <a:schemeClr val="accent1"/>
              </a:solidFill>
              <a:round/>
            </a:ln>
            <a:effectLst/>
          </c:spPr>
          <c:marker>
            <c:symbol val="none"/>
          </c:marker>
          <c:cat>
            <c:numRef>
              <c:f>'united-states-gdp-growth-rate'!$A$18:$A$77</c:f>
              <c:numCache>
                <c:formatCode>General</c:formatCode>
                <c:ptCount val="60"/>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pt idx="54">
                  <c:v>2015</c:v>
                </c:pt>
                <c:pt idx="55">
                  <c:v>2016</c:v>
                </c:pt>
                <c:pt idx="56">
                  <c:v>2017</c:v>
                </c:pt>
                <c:pt idx="57">
                  <c:v>2018</c:v>
                </c:pt>
                <c:pt idx="58">
                  <c:v>2019</c:v>
                </c:pt>
                <c:pt idx="59">
                  <c:v>2020</c:v>
                </c:pt>
              </c:numCache>
            </c:numRef>
          </c:cat>
          <c:val>
            <c:numRef>
              <c:f>'united-states-gdp-growth-rate'!$B$18:$B$77</c:f>
              <c:numCache>
                <c:formatCode>General</c:formatCode>
                <c:ptCount val="60"/>
                <c:pt idx="0">
                  <c:v>2.2999999999999998</c:v>
                </c:pt>
                <c:pt idx="1">
                  <c:v>6.1</c:v>
                </c:pt>
                <c:pt idx="2">
                  <c:v>4.4000000000000004</c:v>
                </c:pt>
                <c:pt idx="3">
                  <c:v>5.8</c:v>
                </c:pt>
                <c:pt idx="4">
                  <c:v>6.4</c:v>
                </c:pt>
                <c:pt idx="5">
                  <c:v>6.5</c:v>
                </c:pt>
                <c:pt idx="6">
                  <c:v>2.5</c:v>
                </c:pt>
                <c:pt idx="7">
                  <c:v>4.8</c:v>
                </c:pt>
                <c:pt idx="8">
                  <c:v>3.1</c:v>
                </c:pt>
                <c:pt idx="9">
                  <c:v>-0.41049999999999998</c:v>
                </c:pt>
                <c:pt idx="10">
                  <c:v>3.2934000000000001</c:v>
                </c:pt>
                <c:pt idx="11">
                  <c:v>5.2588999999999997</c:v>
                </c:pt>
                <c:pt idx="12">
                  <c:v>5.6456999999999997</c:v>
                </c:pt>
                <c:pt idx="13">
                  <c:v>-0.54049999999999998</c:v>
                </c:pt>
                <c:pt idx="14">
                  <c:v>-0.20549999999999999</c:v>
                </c:pt>
                <c:pt idx="15">
                  <c:v>5.3880999999999997</c:v>
                </c:pt>
                <c:pt idx="16">
                  <c:v>4.6242000000000001</c:v>
                </c:pt>
                <c:pt idx="17">
                  <c:v>5.5353000000000003</c:v>
                </c:pt>
                <c:pt idx="18">
                  <c:v>3.1661999999999999</c:v>
                </c:pt>
                <c:pt idx="19">
                  <c:v>-0.25679999999999997</c:v>
                </c:pt>
                <c:pt idx="20">
                  <c:v>2.5377000000000001</c:v>
                </c:pt>
                <c:pt idx="21">
                  <c:v>-1.8028999999999999</c:v>
                </c:pt>
                <c:pt idx="22">
                  <c:v>4.5838999999999999</c:v>
                </c:pt>
                <c:pt idx="23">
                  <c:v>7.2366000000000001</c:v>
                </c:pt>
                <c:pt idx="24">
                  <c:v>4.1696999999999997</c:v>
                </c:pt>
                <c:pt idx="25">
                  <c:v>3.4626999999999999</c:v>
                </c:pt>
                <c:pt idx="26">
                  <c:v>3.4596</c:v>
                </c:pt>
                <c:pt idx="27">
                  <c:v>4.1769999999999996</c:v>
                </c:pt>
                <c:pt idx="28">
                  <c:v>3.6726999999999999</c:v>
                </c:pt>
                <c:pt idx="29">
                  <c:v>1.8859999999999999</c:v>
                </c:pt>
                <c:pt idx="30">
                  <c:v>-0.10829999999999999</c:v>
                </c:pt>
                <c:pt idx="31">
                  <c:v>3.5224000000000002</c:v>
                </c:pt>
                <c:pt idx="32">
                  <c:v>2.7528000000000001</c:v>
                </c:pt>
                <c:pt idx="33">
                  <c:v>4.0288000000000004</c:v>
                </c:pt>
                <c:pt idx="34">
                  <c:v>2.6842999999999999</c:v>
                </c:pt>
                <c:pt idx="35">
                  <c:v>3.7725</c:v>
                </c:pt>
                <c:pt idx="36">
                  <c:v>4.4471999999999996</c:v>
                </c:pt>
                <c:pt idx="37">
                  <c:v>4.4813999999999998</c:v>
                </c:pt>
                <c:pt idx="38">
                  <c:v>4.7531999999999996</c:v>
                </c:pt>
                <c:pt idx="39">
                  <c:v>4.1275000000000004</c:v>
                </c:pt>
                <c:pt idx="40">
                  <c:v>0.99829999999999997</c:v>
                </c:pt>
                <c:pt idx="41">
                  <c:v>1.7417</c:v>
                </c:pt>
                <c:pt idx="42">
                  <c:v>2.8612000000000002</c:v>
                </c:pt>
                <c:pt idx="43">
                  <c:v>3.7989000000000002</c:v>
                </c:pt>
                <c:pt idx="44">
                  <c:v>3.5131999999999999</c:v>
                </c:pt>
                <c:pt idx="45">
                  <c:v>2.855</c:v>
                </c:pt>
                <c:pt idx="46">
                  <c:v>1.8762000000000001</c:v>
                </c:pt>
                <c:pt idx="47">
                  <c:v>-0.1366</c:v>
                </c:pt>
                <c:pt idx="48">
                  <c:v>-2.5367999999999999</c:v>
                </c:pt>
                <c:pt idx="49">
                  <c:v>2.5638000000000001</c:v>
                </c:pt>
                <c:pt idx="50">
                  <c:v>1.5508</c:v>
                </c:pt>
                <c:pt idx="51">
                  <c:v>2.2494999999999998</c:v>
                </c:pt>
                <c:pt idx="52">
                  <c:v>1.8421000000000001</c:v>
                </c:pt>
                <c:pt idx="53">
                  <c:v>2.5259999999999998</c:v>
                </c:pt>
                <c:pt idx="54">
                  <c:v>3.0754999999999999</c:v>
                </c:pt>
                <c:pt idx="55">
                  <c:v>1.7114</c:v>
                </c:pt>
                <c:pt idx="56">
                  <c:v>2.3327</c:v>
                </c:pt>
                <c:pt idx="57">
                  <c:v>2.9965000000000002</c:v>
                </c:pt>
                <c:pt idx="58">
                  <c:v>2.1612</c:v>
                </c:pt>
                <c:pt idx="59">
                  <c:v>-3.4861</c:v>
                </c:pt>
              </c:numCache>
            </c:numRef>
          </c:val>
          <c:smooth val="0"/>
          <c:extLst>
            <c:ext xmlns:c16="http://schemas.microsoft.com/office/drawing/2014/chart" uri="{C3380CC4-5D6E-409C-BE32-E72D297353CC}">
              <c16:uniqueId val="{00000000-8712-4B45-AA59-7FB2B404E7BF}"/>
            </c:ext>
          </c:extLst>
        </c:ser>
        <c:ser>
          <c:idx val="1"/>
          <c:order val="1"/>
          <c:tx>
            <c:strRef>
              <c:f>'united-states-gdp-growth-rate'!$C$17</c:f>
              <c:strCache>
                <c:ptCount val="1"/>
                <c:pt idx="0">
                  <c:v>Deficit</c:v>
                </c:pt>
              </c:strCache>
            </c:strRef>
          </c:tx>
          <c:spPr>
            <a:ln w="28575" cap="rnd">
              <a:solidFill>
                <a:schemeClr val="accent2"/>
              </a:solidFill>
              <a:round/>
            </a:ln>
            <a:effectLst/>
          </c:spPr>
          <c:marker>
            <c:symbol val="none"/>
          </c:marker>
          <c:cat>
            <c:numRef>
              <c:f>'united-states-gdp-growth-rate'!$A$18:$A$77</c:f>
              <c:numCache>
                <c:formatCode>General</c:formatCode>
                <c:ptCount val="60"/>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pt idx="54">
                  <c:v>2015</c:v>
                </c:pt>
                <c:pt idx="55">
                  <c:v>2016</c:v>
                </c:pt>
                <c:pt idx="56">
                  <c:v>2017</c:v>
                </c:pt>
                <c:pt idx="57">
                  <c:v>2018</c:v>
                </c:pt>
                <c:pt idx="58">
                  <c:v>2019</c:v>
                </c:pt>
                <c:pt idx="59">
                  <c:v>2020</c:v>
                </c:pt>
              </c:numCache>
            </c:numRef>
          </c:cat>
          <c:val>
            <c:numRef>
              <c:f>'united-states-gdp-growth-rate'!$C$18:$C$77</c:f>
              <c:numCache>
                <c:formatCode>0.00000</c:formatCode>
                <c:ptCount val="60"/>
                <c:pt idx="0">
                  <c:v>-0.59319999999999995</c:v>
                </c:pt>
                <c:pt idx="1">
                  <c:v>-1.18327</c:v>
                </c:pt>
                <c:pt idx="2">
                  <c:v>-0.74609999999999999</c:v>
                </c:pt>
                <c:pt idx="3">
                  <c:v>-0.86417999999999995</c:v>
                </c:pt>
                <c:pt idx="4">
                  <c:v>-0.19009000000000001</c:v>
                </c:pt>
                <c:pt idx="5">
                  <c:v>-0.45462999999999998</c:v>
                </c:pt>
                <c:pt idx="6">
                  <c:v>-1.00505</c:v>
                </c:pt>
                <c:pt idx="7">
                  <c:v>-2.6748500000000002</c:v>
                </c:pt>
                <c:pt idx="8">
                  <c:v>0.31858999999999998</c:v>
                </c:pt>
                <c:pt idx="9">
                  <c:v>-0.26479000000000003</c:v>
                </c:pt>
                <c:pt idx="10">
                  <c:v>-1.9773400000000001</c:v>
                </c:pt>
                <c:pt idx="11">
                  <c:v>-1.8272900000000001</c:v>
                </c:pt>
                <c:pt idx="12">
                  <c:v>-1.0459000000000001</c:v>
                </c:pt>
                <c:pt idx="13">
                  <c:v>-0.39701999999999998</c:v>
                </c:pt>
                <c:pt idx="14">
                  <c:v>-3.1599400000000002</c:v>
                </c:pt>
                <c:pt idx="15">
                  <c:v>-3.9357099999999998</c:v>
                </c:pt>
                <c:pt idx="16">
                  <c:v>-2.5775000000000001</c:v>
                </c:pt>
                <c:pt idx="17">
                  <c:v>-2.5167999999999999</c:v>
                </c:pt>
                <c:pt idx="18">
                  <c:v>-1.55009</c:v>
                </c:pt>
                <c:pt idx="19">
                  <c:v>-2.5838999999999999</c:v>
                </c:pt>
                <c:pt idx="20">
                  <c:v>-2.4623300000000001</c:v>
                </c:pt>
                <c:pt idx="21">
                  <c:v>-3.8273000000000001</c:v>
                </c:pt>
                <c:pt idx="22">
                  <c:v>-5.71821</c:v>
                </c:pt>
                <c:pt idx="23">
                  <c:v>-4.5910000000000002</c:v>
                </c:pt>
                <c:pt idx="24">
                  <c:v>-4.8930400000000001</c:v>
                </c:pt>
                <c:pt idx="25">
                  <c:v>-4.8306699999999996</c:v>
                </c:pt>
                <c:pt idx="26">
                  <c:v>-3.0838999999999999</c:v>
                </c:pt>
                <c:pt idx="27">
                  <c:v>-2.9634299999999998</c:v>
                </c:pt>
                <c:pt idx="28">
                  <c:v>-2.7056100000000001</c:v>
                </c:pt>
                <c:pt idx="29">
                  <c:v>-3.7067000000000001</c:v>
                </c:pt>
                <c:pt idx="30">
                  <c:v>-4.3720699999999999</c:v>
                </c:pt>
                <c:pt idx="31">
                  <c:v>-4.4525499999999996</c:v>
                </c:pt>
                <c:pt idx="32">
                  <c:v>-3.7187299999999999</c:v>
                </c:pt>
                <c:pt idx="33">
                  <c:v>-2.7882500000000001</c:v>
                </c:pt>
                <c:pt idx="34">
                  <c:v>-2.1460400000000002</c:v>
                </c:pt>
                <c:pt idx="35">
                  <c:v>-1.3307199999999999</c:v>
                </c:pt>
                <c:pt idx="36">
                  <c:v>-0.25513000000000002</c:v>
                </c:pt>
                <c:pt idx="37">
                  <c:v>0.76432999999999995</c:v>
                </c:pt>
                <c:pt idx="38">
                  <c:v>1.3042</c:v>
                </c:pt>
                <c:pt idx="39">
                  <c:v>2.3045800000000001</c:v>
                </c:pt>
                <c:pt idx="40">
                  <c:v>1.21184</c:v>
                </c:pt>
                <c:pt idx="41">
                  <c:v>-1.44347</c:v>
                </c:pt>
                <c:pt idx="42">
                  <c:v>-3.29583</c:v>
                </c:pt>
                <c:pt idx="43">
                  <c:v>-3.37825</c:v>
                </c:pt>
                <c:pt idx="44">
                  <c:v>-2.4414500000000001</c:v>
                </c:pt>
                <c:pt idx="45">
                  <c:v>-1.7963800000000001</c:v>
                </c:pt>
                <c:pt idx="46">
                  <c:v>-1.11026</c:v>
                </c:pt>
                <c:pt idx="47">
                  <c:v>-3.1046499999999999</c:v>
                </c:pt>
                <c:pt idx="48">
                  <c:v>-9.7574400000000008</c:v>
                </c:pt>
                <c:pt idx="49">
                  <c:v>-8.60107</c:v>
                </c:pt>
                <c:pt idx="50">
                  <c:v>-8.3309099999999994</c:v>
                </c:pt>
                <c:pt idx="51">
                  <c:v>-6.6234500000000001</c:v>
                </c:pt>
                <c:pt idx="52">
                  <c:v>-4.0358999999999998</c:v>
                </c:pt>
                <c:pt idx="53">
                  <c:v>-2.7622499999999999</c:v>
                </c:pt>
                <c:pt idx="54">
                  <c:v>-2.4275500000000001</c:v>
                </c:pt>
                <c:pt idx="55">
                  <c:v>-3.1272899999999999</c:v>
                </c:pt>
                <c:pt idx="56">
                  <c:v>-3.4161100000000002</c:v>
                </c:pt>
                <c:pt idx="57">
                  <c:v>-3.7956400000000001</c:v>
                </c:pt>
                <c:pt idx="58">
                  <c:v>-4.6021200000000002</c:v>
                </c:pt>
                <c:pt idx="59">
                  <c:v>-14.976889999999999</c:v>
                </c:pt>
              </c:numCache>
            </c:numRef>
          </c:val>
          <c:smooth val="0"/>
          <c:extLst>
            <c:ext xmlns:c16="http://schemas.microsoft.com/office/drawing/2014/chart" uri="{C3380CC4-5D6E-409C-BE32-E72D297353CC}">
              <c16:uniqueId val="{00000001-8712-4B45-AA59-7FB2B404E7BF}"/>
            </c:ext>
          </c:extLst>
        </c:ser>
        <c:dLbls>
          <c:showLegendKey val="0"/>
          <c:showVal val="0"/>
          <c:showCatName val="0"/>
          <c:showSerName val="0"/>
          <c:showPercent val="0"/>
          <c:showBubbleSize val="0"/>
        </c:dLbls>
        <c:smooth val="0"/>
        <c:axId val="554018159"/>
        <c:axId val="554029807"/>
      </c:lineChart>
      <c:catAx>
        <c:axId val="5540181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554029807"/>
        <c:crosses val="autoZero"/>
        <c:auto val="1"/>
        <c:lblAlgn val="ctr"/>
        <c:lblOffset val="100"/>
        <c:noMultiLvlLbl val="0"/>
      </c:catAx>
      <c:valAx>
        <c:axId val="5540298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5540181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1"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52017"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1"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52017"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1"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50444"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79768" y="4715154"/>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1"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50444"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en-GB" noProof="0"/>
              <a:t>Fiscal Policy</a:t>
            </a:r>
            <a:endParaRPr lang="en-GB" noProof="0"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here to insert subtitle.</a:t>
            </a:r>
          </a:p>
        </p:txBody>
      </p:sp>
      <p:pic>
        <p:nvPicPr>
          <p:cNvPr id="10" name="Obrázek 9">
            <a:extLst>
              <a:ext uri="{FF2B5EF4-FFF2-40B4-BE49-F238E27FC236}">
                <a16:creationId xmlns:a16="http://schemas.microsoft.com/office/drawing/2014/main" id="{C36484A1-5FE2-4AC7-B186-C1E15EE774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1624" cy="1036098"/>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s, text –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a:t>Fiscal Policy</a:t>
            </a:r>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nSpc>
                <a:spcPts val="1100"/>
              </a:lnSpc>
              <a:defRPr sz="900" b="1"/>
            </a:lvl1pPr>
          </a:lstStyle>
          <a:p>
            <a:pPr lvl="0"/>
            <a:r>
              <a:rPr lang="en-US"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nSpc>
                <a:spcPts val="1100"/>
              </a:lnSpc>
              <a:defRPr sz="900" b="1"/>
            </a:lvl1pPr>
          </a:lstStyle>
          <a:p>
            <a:pPr lvl="0"/>
            <a:r>
              <a:rPr lang="en-US"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p>
            <a:pPr lvl="0"/>
            <a:r>
              <a:rPr lang="en-GB" noProof="0" dirty="0"/>
              <a:t>Click here to insert text.</a:t>
            </a:r>
          </a:p>
        </p:txBody>
      </p:sp>
      <p:pic>
        <p:nvPicPr>
          <p:cNvPr id="16" name="Obrázek 15">
            <a:extLst>
              <a:ext uri="{FF2B5EF4-FFF2-40B4-BE49-F238E27FC236}">
                <a16:creationId xmlns:a16="http://schemas.microsoft.com/office/drawing/2014/main" id="{1FF7BBC3-4942-4748-BDEB-393A88A26C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a:t>Fiscal Policy</a:t>
            </a:r>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A17F7BCE-DD2D-4B15-B525-A4DDC38CFB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B9006E"/>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en-US"/>
              <a:t>Fiscal Policy</a:t>
            </a:r>
            <a:endParaRPr lang="en-US"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err="1"/>
              <a:t>Click</a:t>
            </a:r>
            <a:r>
              <a:rPr lang="cs-CZ" dirty="0"/>
              <a:t> on </a:t>
            </a:r>
            <a:r>
              <a:rPr lang="cs-CZ" dirty="0" err="1"/>
              <a:t>the</a:t>
            </a:r>
            <a:r>
              <a:rPr lang="cs-CZ" dirty="0"/>
              <a:t> </a:t>
            </a:r>
            <a:r>
              <a:rPr lang="cs-CZ" dirty="0" err="1"/>
              <a:t>icon</a:t>
            </a:r>
            <a:r>
              <a:rPr lang="cs-CZ" dirty="0"/>
              <a:t> to insert image</a:t>
            </a:r>
          </a:p>
        </p:txBody>
      </p:sp>
      <p:pic>
        <p:nvPicPr>
          <p:cNvPr id="7" name="Obrázek 6">
            <a:extLst>
              <a:ext uri="{FF2B5EF4-FFF2-40B4-BE49-F238E27FC236}">
                <a16:creationId xmlns:a16="http://schemas.microsoft.com/office/drawing/2014/main" id="{92E47129-CD29-4FAB-AAFF-2F8F08274D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7426" y="6050485"/>
            <a:ext cx="883410" cy="597601"/>
          </a:xfrm>
          <a:prstGeom prst="rect">
            <a:avLst/>
          </a:prstGeom>
        </p:spPr>
      </p:pic>
    </p:spTree>
    <p:extLst>
      <p:ext uri="{BB962C8B-B14F-4D97-AF65-F5344CB8AC3E}">
        <p14:creationId xmlns:p14="http://schemas.microsoft.com/office/powerpoint/2010/main" val="1964211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NI ECON slide">
    <p:bg>
      <p:bgPr>
        <a:solidFill>
          <a:srgbClr val="B9006E"/>
        </a:solidFill>
        <a:effectLst/>
      </p:bgPr>
    </p:bg>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5CF0005C-D689-4DD6-A5D8-EA20231460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3135" y="2019299"/>
            <a:ext cx="4199887" cy="2841099"/>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B9006E"/>
                </a:solidFill>
              </a:defRPr>
            </a:lvl1pPr>
          </a:lstStyle>
          <a:p>
            <a:r>
              <a:rPr lang="en-US"/>
              <a:t>Fiscal Policy</a:t>
            </a:r>
            <a:endParaRPr lang="en-US" dirty="0"/>
          </a:p>
        </p:txBody>
      </p:sp>
      <p:sp>
        <p:nvSpPr>
          <p:cNvPr id="4" name="Zástupný symbol pro číslo snímku 2"/>
          <p:cNvSpPr>
            <a:spLocks noGrp="1"/>
          </p:cNvSpPr>
          <p:nvPr>
            <p:ph type="sldNum" sz="quarter" idx="11"/>
          </p:nvPr>
        </p:nvSpPr>
        <p:spPr>
          <a:xfrm>
            <a:off x="414000" y="6228000"/>
            <a:ext cx="252000" cy="252000"/>
          </a:xfrm>
        </p:spPr>
        <p:txBody>
          <a:bodyPr/>
          <a:lstStyle>
            <a:lvl1pPr>
              <a:defRPr>
                <a:solidFill>
                  <a:srgbClr val="B9006E"/>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4028" y="2285079"/>
            <a:ext cx="8890088" cy="2304838"/>
          </a:xfrm>
          <a:prstGeom prst="rect">
            <a:avLst/>
          </a:prstGeom>
        </p:spPr>
      </p:pic>
      <p:sp>
        <p:nvSpPr>
          <p:cNvPr id="3" name="Zástupný symbol pro zápatí 1">
            <a:extLst>
              <a:ext uri="{FF2B5EF4-FFF2-40B4-BE49-F238E27FC236}">
                <a16:creationId xmlns:a16="http://schemas.microsoft.com/office/drawing/2014/main" id="{C44CE881-5C32-4D94-BD5B-1353FF61C8A8}"/>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en-US"/>
              <a:t>Fiscal Policy</a:t>
            </a:r>
            <a:endParaRPr lang="en-US" dirty="0"/>
          </a:p>
        </p:txBody>
      </p:sp>
      <p:sp>
        <p:nvSpPr>
          <p:cNvPr id="4" name="Zástupný symbol pro číslo snímku 2">
            <a:extLst>
              <a:ext uri="{FF2B5EF4-FFF2-40B4-BE49-F238E27FC236}">
                <a16:creationId xmlns:a16="http://schemas.microsoft.com/office/drawing/2014/main" id="{AE4DA97F-66A7-4782-958D-53BB7E421A13}"/>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a:t>Fiscal Policy</a:t>
            </a:r>
            <a:endParaRPr lang="en-GB" noProof="0"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7"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Obrázek 8">
            <a:extLst>
              <a:ext uri="{FF2B5EF4-FFF2-40B4-BE49-F238E27FC236}">
                <a16:creationId xmlns:a16="http://schemas.microsoft.com/office/drawing/2014/main" id="{FE4ED1EA-6D6D-4751-96EE-A54F4980D1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B9006E"/>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US"/>
              <a:t>Fiscal Policy</a:t>
            </a:r>
            <a:endParaRPr lang="en-US"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US"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insert subtitle.</a:t>
            </a:r>
          </a:p>
        </p:txBody>
      </p:sp>
      <p:pic>
        <p:nvPicPr>
          <p:cNvPr id="9" name="Obrázek 8">
            <a:extLst>
              <a:ext uri="{FF2B5EF4-FFF2-40B4-BE49-F238E27FC236}">
                <a16:creationId xmlns:a16="http://schemas.microsoft.com/office/drawing/2014/main" id="{7D02BBC8-BA18-446A-A9BA-BD711450F1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20782" cy="1028764"/>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4" name="Zástupný symbol pro zápatí 3"/>
          <p:cNvSpPr>
            <a:spLocks noGrp="1"/>
          </p:cNvSpPr>
          <p:nvPr>
            <p:ph type="ftr" sz="quarter" idx="10"/>
          </p:nvPr>
        </p:nvSpPr>
        <p:spPr/>
        <p:txBody>
          <a:bodyPr/>
          <a:lstStyle>
            <a:lvl1pPr>
              <a:defRPr sz="1200"/>
            </a:lvl1pPr>
          </a:lstStyle>
          <a:p>
            <a:r>
              <a:rPr lang="en-GB" noProof="0"/>
              <a:t>Fiscal Policy</a:t>
            </a:r>
            <a:endParaRPr lang="en-GB" noProof="0"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7E8EB499-B5B8-4411-8A5F-E98450293E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a:t>Fiscal Policy</a:t>
            </a:r>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2" name="Zástupný symbol pro obsah 2"/>
          <p:cNvSpPr>
            <a:spLocks noGrp="1"/>
          </p:cNvSpPr>
          <p:nvPr>
            <p:ph idx="1" hasCustomPrompt="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23" name="Zástupný symbol pro obsah 2"/>
          <p:cNvSpPr>
            <a:spLocks noGrp="1"/>
          </p:cNvSpPr>
          <p:nvPr>
            <p:ph idx="28" hasCustomPrompt="1"/>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98AAC756-AFD3-4AD9-9CB6-A2C9F5EEB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content and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719137" y="1695074"/>
            <a:ext cx="5218413" cy="3896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a:t>Fiscal Policy</a:t>
            </a:r>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sp>
        <p:nvSpPr>
          <p:cNvPr id="12" name="Zástupný symbol pro obsah 2"/>
          <p:cNvSpPr>
            <a:spLocks noGrp="1"/>
          </p:cNvSpPr>
          <p:nvPr>
            <p:ph idx="28" hasCustomPrompt="1"/>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baseline="0"/>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D06ABEBC-1414-4D9D-9456-64352E0AEA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a:t>Fiscal Policy</a:t>
            </a:r>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US"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US"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US"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1511ED70-4159-4340-8610-715880E63A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tex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a:t>Fiscal Policy</a:t>
            </a:r>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hasCustomPrompt="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en-GB" noProof="0" dirty="0"/>
              <a:t>Click here to insert text.</a:t>
            </a:r>
          </a:p>
          <a:p>
            <a:pPr lvl="1"/>
            <a:r>
              <a:rPr lang="en-GB" dirty="0"/>
              <a:t>Second level</a:t>
            </a:r>
            <a:endParaRPr lang="cs-CZ" dirty="0"/>
          </a:p>
          <a:p>
            <a:pPr lvl="2"/>
            <a:r>
              <a:rPr lang="en-GB" dirty="0"/>
              <a:t>Third level</a:t>
            </a:r>
            <a:endParaRPr lang="cs-CZ" dirty="0"/>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719137" y="692150"/>
            <a:ext cx="5218413" cy="4899635"/>
          </a:xfrm>
        </p:spPr>
        <p:txBody>
          <a:bodyPr/>
          <a:lstStyle/>
          <a:p>
            <a:pPr lvl="0"/>
            <a:r>
              <a:rPr lang="en-GB" noProof="0" dirty="0"/>
              <a:t>Click here to insert text.</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pic>
        <p:nvPicPr>
          <p:cNvPr id="8" name="Obrázek 7">
            <a:extLst>
              <a:ext uri="{FF2B5EF4-FFF2-40B4-BE49-F238E27FC236}">
                <a16:creationId xmlns:a16="http://schemas.microsoft.com/office/drawing/2014/main" id="{1B8642D8-D658-40BB-B4D2-E29CAE3850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a:t>Fiscal Policy</a:t>
            </a:r>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hasCustomPrompt="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6" name="Obrázek 5">
            <a:extLst>
              <a:ext uri="{FF2B5EF4-FFF2-40B4-BE49-F238E27FC236}">
                <a16:creationId xmlns:a16="http://schemas.microsoft.com/office/drawing/2014/main" id="{772743CB-F148-49FE-83DC-5E159625F4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a:t>Fiscal Policy</a:t>
            </a:r>
            <a:endParaRPr lang="en-GB" noProof="0"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en-GB" noProof="0" dirty="0"/>
              <a:t>Click here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4" r:id="rId12"/>
    <p:sldLayoutId id="2147483692" r:id="rId13"/>
    <p:sldLayoutId id="2147483693" r:id="rId14"/>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bin"/><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67E53E2-40C5-4557-B73C-452414400C9C}"/>
              </a:ext>
            </a:extLst>
          </p:cNvPr>
          <p:cNvSpPr>
            <a:spLocks noGrp="1"/>
          </p:cNvSpPr>
          <p:nvPr>
            <p:ph type="ftr" sz="quarter" idx="10"/>
          </p:nvPr>
        </p:nvSpPr>
        <p:spPr>
          <a:xfrm>
            <a:off x="746760" y="6228000"/>
            <a:ext cx="7893240" cy="252000"/>
          </a:xfrm>
        </p:spPr>
        <p:txBody>
          <a:bodyPr/>
          <a:lstStyle/>
          <a:p>
            <a:r>
              <a:rPr lang="cs-CZ" dirty="0" err="1"/>
              <a:t>Fiscal</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8809EC3C-CC2B-45BE-B8CF-BF130C87FFC0}"/>
              </a:ext>
            </a:extLst>
          </p:cNvPr>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a:extLst>
              <a:ext uri="{FF2B5EF4-FFF2-40B4-BE49-F238E27FC236}">
                <a16:creationId xmlns:a16="http://schemas.microsoft.com/office/drawing/2014/main" id="{6DC9F4E0-05AA-4653-896F-8F60FAC6A1F0}"/>
              </a:ext>
            </a:extLst>
          </p:cNvPr>
          <p:cNvSpPr>
            <a:spLocks noGrp="1"/>
          </p:cNvSpPr>
          <p:nvPr>
            <p:ph type="title"/>
          </p:nvPr>
        </p:nvSpPr>
        <p:spPr/>
        <p:txBody>
          <a:bodyPr/>
          <a:lstStyle/>
          <a:p>
            <a:r>
              <a:rPr lang="en-US" dirty="0"/>
              <a:t>Economic Policy </a:t>
            </a:r>
          </a:p>
        </p:txBody>
      </p:sp>
      <p:sp>
        <p:nvSpPr>
          <p:cNvPr id="5" name="Podnadpis 4">
            <a:extLst>
              <a:ext uri="{FF2B5EF4-FFF2-40B4-BE49-F238E27FC236}">
                <a16:creationId xmlns:a16="http://schemas.microsoft.com/office/drawing/2014/main" id="{260DAADA-3AAC-440E-8619-C235AF5867DC}"/>
              </a:ext>
            </a:extLst>
          </p:cNvPr>
          <p:cNvSpPr>
            <a:spLocks noGrp="1"/>
          </p:cNvSpPr>
          <p:nvPr>
            <p:ph type="subTitle" idx="1"/>
          </p:nvPr>
        </p:nvSpPr>
        <p:spPr/>
        <p:txBody>
          <a:bodyPr/>
          <a:lstStyle/>
          <a:p>
            <a:r>
              <a:rPr lang="en-US" dirty="0"/>
              <a:t>Fiscal Policy</a:t>
            </a:r>
            <a:r>
              <a:rPr lang="cs-CZ" dirty="0"/>
              <a:t> 2</a:t>
            </a:r>
            <a:endParaRPr lang="en-US" dirty="0"/>
          </a:p>
        </p:txBody>
      </p:sp>
    </p:spTree>
    <p:extLst>
      <p:ext uri="{BB962C8B-B14F-4D97-AF65-F5344CB8AC3E}">
        <p14:creationId xmlns:p14="http://schemas.microsoft.com/office/powerpoint/2010/main" val="496339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Fiscal</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Autofit/>
          </a:bodyPr>
          <a:lstStyle/>
          <a:p>
            <a:r>
              <a:rPr lang="en-US" sz="3200" dirty="0"/>
              <a:t>Advanced countries have been in</a:t>
            </a:r>
            <a:r>
              <a:rPr lang="cs-CZ" sz="3200" dirty="0"/>
              <a:t> </a:t>
            </a:r>
            <a:r>
              <a:rPr lang="en-US" sz="3200" dirty="0"/>
              <a:t>deﬁcit since 1970</a:t>
            </a:r>
          </a:p>
        </p:txBody>
      </p:sp>
      <p:pic>
        <p:nvPicPr>
          <p:cNvPr id="7" name="Zástupný obsah 6">
            <a:extLst>
              <a:ext uri="{FF2B5EF4-FFF2-40B4-BE49-F238E27FC236}">
                <a16:creationId xmlns:a16="http://schemas.microsoft.com/office/drawing/2014/main" id="{DD86622C-CBCE-4877-8677-6DA6C7CBBB6C}"/>
              </a:ext>
            </a:extLst>
          </p:cNvPr>
          <p:cNvPicPr>
            <a:picLocks noGrp="1" noChangeAspect="1"/>
          </p:cNvPicPr>
          <p:nvPr>
            <p:ph idx="1"/>
          </p:nvPr>
        </p:nvPicPr>
        <p:blipFill>
          <a:blip r:embed="rId3"/>
          <a:stretch>
            <a:fillRect/>
          </a:stretch>
        </p:blipFill>
        <p:spPr>
          <a:xfrm>
            <a:off x="2586200" y="1692275"/>
            <a:ext cx="7021188" cy="4327525"/>
          </a:xfrm>
        </p:spPr>
      </p:pic>
    </p:spTree>
    <p:extLst>
      <p:ext uri="{BB962C8B-B14F-4D97-AF65-F5344CB8AC3E}">
        <p14:creationId xmlns:p14="http://schemas.microsoft.com/office/powerpoint/2010/main" val="2212230788"/>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Fiscal</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en-US" dirty="0"/>
              <a:t>Debt sustainability</a:t>
            </a:r>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a:xfrm>
            <a:off x="720000" y="1692001"/>
            <a:ext cx="10753200" cy="4327799"/>
          </a:xfrm>
        </p:spPr>
        <p:txBody>
          <a:bodyPr>
            <a:normAutofit fontScale="85000" lnSpcReduction="10000"/>
          </a:bodyPr>
          <a:lstStyle/>
          <a:p>
            <a:r>
              <a:rPr lang="en-US" dirty="0"/>
              <a:t>Solvency: borrower’s ability to face its commitments</a:t>
            </a:r>
            <a:r>
              <a:rPr lang="cs-CZ" dirty="0"/>
              <a:t> (</a:t>
            </a:r>
            <a:r>
              <a:rPr lang="cs-CZ" dirty="0" err="1"/>
              <a:t>situation</a:t>
            </a:r>
            <a:r>
              <a:rPr lang="cs-CZ" dirty="0"/>
              <a:t> in </a:t>
            </a:r>
            <a:r>
              <a:rPr lang="cs-CZ" dirty="0" err="1"/>
              <a:t>the</a:t>
            </a:r>
            <a:r>
              <a:rPr lang="cs-CZ" dirty="0"/>
              <a:t> </a:t>
            </a:r>
            <a:r>
              <a:rPr lang="cs-CZ" dirty="0" err="1"/>
              <a:t>time</a:t>
            </a:r>
            <a:r>
              <a:rPr lang="cs-CZ" dirty="0"/>
              <a:t>)</a:t>
            </a:r>
          </a:p>
          <a:p>
            <a:endParaRPr lang="en-US" dirty="0"/>
          </a:p>
          <a:p>
            <a:pPr algn="just"/>
            <a:r>
              <a:rPr lang="en-US" dirty="0"/>
              <a:t>Sustainability: policy course compatible with solvency at all times in the future</a:t>
            </a:r>
            <a:endParaRPr lang="cs-CZ" dirty="0"/>
          </a:p>
          <a:p>
            <a:endParaRPr lang="en-US" dirty="0"/>
          </a:p>
          <a:p>
            <a:pPr algn="just"/>
            <a:r>
              <a:rPr lang="en-US" dirty="0"/>
              <a:t>Sustainability is forward-­looking by nature and relies on assumptions</a:t>
            </a:r>
            <a:r>
              <a:rPr lang="cs-CZ" dirty="0"/>
              <a:t> </a:t>
            </a:r>
            <a:r>
              <a:rPr lang="en-US" dirty="0"/>
              <a:t>on future policy and on the ability of the government to collect/increase taxes</a:t>
            </a:r>
          </a:p>
          <a:p>
            <a:endParaRPr lang="en-US" dirty="0"/>
          </a:p>
        </p:txBody>
      </p:sp>
    </p:spTree>
    <p:extLst>
      <p:ext uri="{BB962C8B-B14F-4D97-AF65-F5344CB8AC3E}">
        <p14:creationId xmlns:p14="http://schemas.microsoft.com/office/powerpoint/2010/main" val="1620546214"/>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Fiscal</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en-US" dirty="0"/>
              <a:t>Debt sustainability</a:t>
            </a:r>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a:xfrm>
            <a:off x="720000" y="1692001"/>
            <a:ext cx="10753200" cy="4327799"/>
          </a:xfrm>
        </p:spPr>
        <p:txBody>
          <a:bodyPr>
            <a:normAutofit/>
          </a:bodyPr>
          <a:lstStyle/>
          <a:p>
            <a:pPr algn="just"/>
            <a:r>
              <a:rPr lang="en-US" i="1" dirty="0"/>
              <a:t>„Debt can almost always be serviced in some abstract sense, through additional taxation and through the diversion of yet more domestic production to exports to generate the revenue and foreign exchange needed to service the debt. But there is a political and social, and perhaps moral, threshold beyond which policies to force these results become unacceptable.“</a:t>
            </a:r>
          </a:p>
          <a:p>
            <a:pPr lvl="2" algn="just"/>
            <a:r>
              <a:rPr lang="en-US" dirty="0"/>
              <a:t>							J. Boorman (2002)</a:t>
            </a:r>
          </a:p>
          <a:p>
            <a:endParaRPr lang="en-US" dirty="0"/>
          </a:p>
        </p:txBody>
      </p:sp>
    </p:spTree>
    <p:extLst>
      <p:ext uri="{BB962C8B-B14F-4D97-AF65-F5344CB8AC3E}">
        <p14:creationId xmlns:p14="http://schemas.microsoft.com/office/powerpoint/2010/main" val="555947717"/>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Fiscal</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en-US" dirty="0"/>
              <a:t>Debt and deﬁcit dynamics</a:t>
            </a:r>
          </a:p>
        </p:txBody>
      </p:sp>
      <mc:AlternateContent xmlns:mc="http://schemas.openxmlformats.org/markup-compatibility/2006" xmlns:a14="http://schemas.microsoft.com/office/drawing/2010/main">
        <mc:Choice Requires="a14">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a:xfrm>
                <a:off x="720000" y="1692001"/>
                <a:ext cx="10753200" cy="4327799"/>
              </a:xfrm>
            </p:spPr>
            <p:txBody>
              <a:bodyPr>
                <a:normAutofit fontScale="55000" lnSpcReduction="20000"/>
              </a:bodyPr>
              <a:lstStyle/>
              <a:p>
                <a:r>
                  <a:rPr lang="en-US" dirty="0"/>
                  <a:t>Stock-­ﬂow equation: </a:t>
                </a:r>
                <a14:m>
                  <m:oMath xmlns:m="http://schemas.openxmlformats.org/officeDocument/2006/math">
                    <m:r>
                      <a:rPr lang="en-GB" i="1">
                        <a:latin typeface="Cambria Math" panose="02040503050406030204" pitchFamily="18" charset="0"/>
                      </a:rPr>
                      <m:t>𝐵</m:t>
                    </m:r>
                    <m:r>
                      <a:rPr lang="en-GB" i="1">
                        <a:latin typeface="Cambria Math" panose="02040503050406030204" pitchFamily="18" charset="0"/>
                      </a:rPr>
                      <m:t>=</m:t>
                    </m:r>
                    <m:d>
                      <m:dPr>
                        <m:ctrlPr>
                          <a:rPr lang="en-GB" i="1">
                            <a:latin typeface="Cambria Math" panose="02040503050406030204" pitchFamily="18" charset="0"/>
                          </a:rPr>
                        </m:ctrlPr>
                      </m:dPr>
                      <m:e>
                        <m:r>
                          <a:rPr lang="en-GB" i="1">
                            <a:latin typeface="Cambria Math" panose="02040503050406030204" pitchFamily="18" charset="0"/>
                          </a:rPr>
                          <m:t>1+</m:t>
                        </m:r>
                        <m:r>
                          <a:rPr lang="en-GB" i="1">
                            <a:latin typeface="Cambria Math" panose="02040503050406030204" pitchFamily="18" charset="0"/>
                          </a:rPr>
                          <m:t>𝑖</m:t>
                        </m:r>
                      </m:e>
                    </m:d>
                    <m:sSub>
                      <m:sSubPr>
                        <m:ctrlPr>
                          <a:rPr lang="en-GB" i="1">
                            <a:latin typeface="Cambria Math" panose="02040503050406030204" pitchFamily="18" charset="0"/>
                          </a:rPr>
                        </m:ctrlPr>
                      </m:sSubPr>
                      <m:e>
                        <m:r>
                          <a:rPr lang="en-GB" i="1">
                            <a:latin typeface="Cambria Math" panose="02040503050406030204" pitchFamily="18" charset="0"/>
                          </a:rPr>
                          <m:t>𝐵</m:t>
                        </m:r>
                      </m:e>
                      <m:sub>
                        <m:r>
                          <a:rPr lang="en-GB" i="1">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𝐷</m:t>
                    </m:r>
                    <m:r>
                      <a:rPr lang="cs-CZ" b="0" i="1" smtClean="0">
                        <a:latin typeface="Cambria Math" panose="02040503050406030204" pitchFamily="18" charset="0"/>
                      </a:rPr>
                      <m:t>,</m:t>
                    </m:r>
                  </m:oMath>
                </a14:m>
                <a:endParaRPr lang="en-GB" dirty="0"/>
              </a:p>
              <a:p>
                <a:pPr marL="72000" indent="0">
                  <a:buNone/>
                </a:pPr>
                <a:r>
                  <a:rPr lang="cs-CZ" dirty="0"/>
                  <a:t>W</a:t>
                </a:r>
                <a:r>
                  <a:rPr lang="en-GB" dirty="0"/>
                  <a:t>here </a:t>
                </a:r>
                <a14:m>
                  <m:oMath xmlns:m="http://schemas.openxmlformats.org/officeDocument/2006/math">
                    <m:r>
                      <a:rPr lang="en-GB" i="1">
                        <a:latin typeface="Cambria Math" panose="02040503050406030204" pitchFamily="18" charset="0"/>
                      </a:rPr>
                      <m:t>𝐷</m:t>
                    </m:r>
                  </m:oMath>
                </a14:m>
                <a:r>
                  <a:rPr lang="en-GB" dirty="0"/>
                  <a:t> is primary deficit, </a:t>
                </a:r>
                <a14:m>
                  <m:oMath xmlns:m="http://schemas.openxmlformats.org/officeDocument/2006/math">
                    <m:r>
                      <a:rPr lang="en-GB" i="1">
                        <a:latin typeface="Cambria Math" panose="02040503050406030204" pitchFamily="18" charset="0"/>
                      </a:rPr>
                      <m:t>𝐵</m:t>
                    </m:r>
                  </m:oMath>
                </a14:m>
                <a:r>
                  <a:rPr lang="en-GB" dirty="0"/>
                  <a:t> is the public debt and </a:t>
                </a:r>
                <a14:m>
                  <m:oMath xmlns:m="http://schemas.openxmlformats.org/officeDocument/2006/math">
                    <m:r>
                      <a:rPr lang="en-GB" i="1">
                        <a:latin typeface="Cambria Math" panose="02040503050406030204" pitchFamily="18" charset="0"/>
                      </a:rPr>
                      <m:t>𝑖</m:t>
                    </m:r>
                  </m:oMath>
                </a14:m>
                <a:r>
                  <a:rPr lang="en-GB" dirty="0"/>
                  <a:t> is the nominal </a:t>
                </a:r>
                <a:r>
                  <a:rPr lang="en-US" dirty="0"/>
                  <a:t>interest rate of government bonds</a:t>
                </a:r>
              </a:p>
              <a:p>
                <a:pPr marL="72000" indent="0">
                  <a:buNone/>
                </a:pPr>
                <a:endParaRPr lang="cs-CZ" dirty="0"/>
              </a:p>
              <a:p>
                <a:r>
                  <a:rPr lang="en-GB" dirty="0"/>
                  <a:t>We can rewrite to percentage of nominal GDP:</a:t>
                </a:r>
                <a14:m>
                  <m:oMath xmlns:m="http://schemas.openxmlformats.org/officeDocument/2006/math">
                    <m:r>
                      <a:rPr lang="cs-CZ" b="0" i="0" smtClean="0">
                        <a:latin typeface="Cambria Math" panose="02040503050406030204" pitchFamily="18" charset="0"/>
                      </a:rPr>
                      <m:t> </m:t>
                    </m:r>
                    <m:f>
                      <m:fPr>
                        <m:ctrlPr>
                          <a:rPr lang="en-GB" i="1">
                            <a:latin typeface="Cambria Math" panose="02040503050406030204" pitchFamily="18" charset="0"/>
                          </a:rPr>
                        </m:ctrlPr>
                      </m:fPr>
                      <m:num>
                        <m:r>
                          <m:rPr>
                            <m:sty m:val="p"/>
                          </m:rPr>
                          <a:rPr lang="en-GB">
                            <a:latin typeface="Cambria Math" panose="02040503050406030204" pitchFamily="18" charset="0"/>
                          </a:rPr>
                          <m:t>B</m:t>
                        </m:r>
                      </m:num>
                      <m:den>
                        <m:r>
                          <m:rPr>
                            <m:sty m:val="p"/>
                          </m:rPr>
                          <a:rPr lang="en-GB">
                            <a:latin typeface="Cambria Math" panose="02040503050406030204" pitchFamily="18" charset="0"/>
                          </a:rPr>
                          <m:t>GDP</m:t>
                        </m:r>
                      </m:den>
                    </m:f>
                    <m:r>
                      <a:rPr lang="en-GB">
                        <a:latin typeface="Cambria Math" panose="02040503050406030204" pitchFamily="18" charset="0"/>
                      </a:rPr>
                      <m:t>=</m:t>
                    </m:r>
                    <m:d>
                      <m:dPr>
                        <m:ctrlPr>
                          <a:rPr lang="en-GB" i="1">
                            <a:latin typeface="Cambria Math" panose="02040503050406030204" pitchFamily="18" charset="0"/>
                          </a:rPr>
                        </m:ctrlPr>
                      </m:dPr>
                      <m:e>
                        <m:r>
                          <a:rPr lang="en-GB">
                            <a:latin typeface="Cambria Math" panose="02040503050406030204" pitchFamily="18" charset="0"/>
                          </a:rPr>
                          <m:t>1+</m:t>
                        </m:r>
                        <m:r>
                          <a:rPr lang="cs-CZ" b="0" i="1" smtClean="0">
                            <a:latin typeface="Cambria Math" panose="02040503050406030204" pitchFamily="18" charset="0"/>
                          </a:rPr>
                          <m:t>𝑖</m:t>
                        </m:r>
                      </m:e>
                    </m:d>
                    <m:f>
                      <m:fPr>
                        <m:ctrlPr>
                          <a:rPr lang="en-GB" i="1">
                            <a:latin typeface="Cambria Math" panose="02040503050406030204" pitchFamily="18" charset="0"/>
                          </a:rPr>
                        </m:ctrlPr>
                      </m:fPr>
                      <m:num>
                        <m:sSub>
                          <m:sSubPr>
                            <m:ctrlPr>
                              <a:rPr lang="en-GB" i="1">
                                <a:latin typeface="Cambria Math" panose="02040503050406030204" pitchFamily="18" charset="0"/>
                              </a:rPr>
                            </m:ctrlPr>
                          </m:sSubPr>
                          <m:e>
                            <m:r>
                              <m:rPr>
                                <m:sty m:val="p"/>
                              </m:rPr>
                              <a:rPr lang="en-GB">
                                <a:latin typeface="Cambria Math" panose="02040503050406030204" pitchFamily="18" charset="0"/>
                              </a:rPr>
                              <m:t>B</m:t>
                            </m:r>
                          </m:e>
                          <m:sub>
                            <m:r>
                              <a:rPr lang="en-GB" i="1">
                                <a:latin typeface="Cambria Math" panose="02040503050406030204" pitchFamily="18" charset="0"/>
                              </a:rPr>
                              <m:t>−</m:t>
                            </m:r>
                            <m:r>
                              <a:rPr lang="en-GB">
                                <a:latin typeface="Cambria Math" panose="02040503050406030204" pitchFamily="18" charset="0"/>
                              </a:rPr>
                              <m:t>1</m:t>
                            </m:r>
                          </m:sub>
                        </m:sSub>
                      </m:num>
                      <m:den>
                        <m:r>
                          <m:rPr>
                            <m:sty m:val="p"/>
                          </m:rPr>
                          <a:rPr lang="en-GB">
                            <a:latin typeface="Cambria Math" panose="02040503050406030204" pitchFamily="18" charset="0"/>
                          </a:rPr>
                          <m:t>GD</m:t>
                        </m:r>
                        <m:sSub>
                          <m:sSubPr>
                            <m:ctrlPr>
                              <a:rPr lang="en-GB" i="1">
                                <a:latin typeface="Cambria Math" panose="02040503050406030204" pitchFamily="18" charset="0"/>
                              </a:rPr>
                            </m:ctrlPr>
                          </m:sSubPr>
                          <m:e>
                            <m:r>
                              <m:rPr>
                                <m:sty m:val="p"/>
                              </m:rPr>
                              <a:rPr lang="en-GB">
                                <a:latin typeface="Cambria Math" panose="02040503050406030204" pitchFamily="18" charset="0"/>
                              </a:rPr>
                              <m:t>P</m:t>
                            </m:r>
                          </m:e>
                          <m:sub>
                            <m:r>
                              <a:rPr lang="en-GB" i="1">
                                <a:latin typeface="Cambria Math" panose="02040503050406030204" pitchFamily="18" charset="0"/>
                              </a:rPr>
                              <m:t>−</m:t>
                            </m:r>
                            <m:r>
                              <a:rPr lang="en-GB">
                                <a:latin typeface="Cambria Math" panose="02040503050406030204" pitchFamily="18" charset="0"/>
                              </a:rPr>
                              <m:t>1</m:t>
                            </m:r>
                          </m:sub>
                        </m:sSub>
                      </m:den>
                    </m:f>
                    <m:f>
                      <m:fPr>
                        <m:ctrlPr>
                          <a:rPr lang="en-GB" i="1">
                            <a:latin typeface="Cambria Math" panose="02040503050406030204" pitchFamily="18" charset="0"/>
                          </a:rPr>
                        </m:ctrlPr>
                      </m:fPr>
                      <m:num>
                        <m:r>
                          <m:rPr>
                            <m:sty m:val="p"/>
                          </m:rPr>
                          <a:rPr lang="en-GB">
                            <a:latin typeface="Cambria Math" panose="02040503050406030204" pitchFamily="18" charset="0"/>
                          </a:rPr>
                          <m:t>GD</m:t>
                        </m:r>
                        <m:sSub>
                          <m:sSubPr>
                            <m:ctrlPr>
                              <a:rPr lang="en-GB" i="1">
                                <a:latin typeface="Cambria Math" panose="02040503050406030204" pitchFamily="18" charset="0"/>
                              </a:rPr>
                            </m:ctrlPr>
                          </m:sSubPr>
                          <m:e>
                            <m:r>
                              <m:rPr>
                                <m:sty m:val="p"/>
                              </m:rPr>
                              <a:rPr lang="en-GB">
                                <a:latin typeface="Cambria Math" panose="02040503050406030204" pitchFamily="18" charset="0"/>
                              </a:rPr>
                              <m:t>P</m:t>
                            </m:r>
                          </m:e>
                          <m:sub>
                            <m:r>
                              <a:rPr lang="en-GB" i="1">
                                <a:latin typeface="Cambria Math" panose="02040503050406030204" pitchFamily="18" charset="0"/>
                              </a:rPr>
                              <m:t>−</m:t>
                            </m:r>
                            <m:r>
                              <a:rPr lang="en-GB">
                                <a:latin typeface="Cambria Math" panose="02040503050406030204" pitchFamily="18" charset="0"/>
                              </a:rPr>
                              <m:t>1</m:t>
                            </m:r>
                          </m:sub>
                        </m:sSub>
                      </m:num>
                      <m:den>
                        <m:r>
                          <m:rPr>
                            <m:sty m:val="p"/>
                          </m:rPr>
                          <a:rPr lang="en-GB">
                            <a:latin typeface="Cambria Math" panose="02040503050406030204" pitchFamily="18" charset="0"/>
                          </a:rPr>
                          <m:t>GDP</m:t>
                        </m:r>
                      </m:den>
                    </m:f>
                    <m:r>
                      <a:rPr lang="en-GB">
                        <a:latin typeface="Cambria Math" panose="02040503050406030204" pitchFamily="18" charset="0"/>
                      </a:rPr>
                      <m:t>+</m:t>
                    </m:r>
                    <m:f>
                      <m:fPr>
                        <m:ctrlPr>
                          <a:rPr lang="en-GB" i="1">
                            <a:latin typeface="Cambria Math" panose="02040503050406030204" pitchFamily="18" charset="0"/>
                          </a:rPr>
                        </m:ctrlPr>
                      </m:fPr>
                      <m:num>
                        <m:r>
                          <m:rPr>
                            <m:sty m:val="p"/>
                          </m:rPr>
                          <a:rPr lang="en-GB">
                            <a:latin typeface="Cambria Math" panose="02040503050406030204" pitchFamily="18" charset="0"/>
                          </a:rPr>
                          <m:t>D</m:t>
                        </m:r>
                      </m:num>
                      <m:den>
                        <m:r>
                          <a:rPr lang="en-GB" i="1">
                            <a:latin typeface="Cambria Math" panose="02040503050406030204" pitchFamily="18" charset="0"/>
                          </a:rPr>
                          <m:t>𝐺𝐷𝑃</m:t>
                        </m:r>
                      </m:den>
                    </m:f>
                  </m:oMath>
                </a14:m>
                <a:endParaRPr lang="en-GB" dirty="0"/>
              </a:p>
              <a:p>
                <a:pPr marL="72000" indent="0">
                  <a:buNone/>
                </a:pPr>
                <a:endParaRPr lang="cs-CZ" dirty="0"/>
              </a:p>
              <a:p>
                <a:r>
                  <a:rPr lang="en-GB" dirty="0"/>
                  <a:t>We denote </a:t>
                </a:r>
                <a14:m>
                  <m:oMath xmlns:m="http://schemas.openxmlformats.org/officeDocument/2006/math">
                    <m:r>
                      <m:rPr>
                        <m:sty m:val="p"/>
                      </m:rPr>
                      <a:rPr lang="en-GB">
                        <a:latin typeface="Cambria Math" panose="02040503050406030204" pitchFamily="18" charset="0"/>
                      </a:rPr>
                      <m:t>n</m:t>
                    </m:r>
                  </m:oMath>
                </a14:m>
                <a:r>
                  <a:rPr lang="en-GB" dirty="0"/>
                  <a:t> as nominal GDP growth </a:t>
                </a:r>
                <a14:m>
                  <m:oMath xmlns:m="http://schemas.openxmlformats.org/officeDocument/2006/math">
                    <m:f>
                      <m:fPr>
                        <m:ctrlPr>
                          <a:rPr lang="en-GB" i="1">
                            <a:latin typeface="Cambria Math" panose="02040503050406030204" pitchFamily="18" charset="0"/>
                          </a:rPr>
                        </m:ctrlPr>
                      </m:fPr>
                      <m:num>
                        <m:r>
                          <m:rPr>
                            <m:sty m:val="p"/>
                          </m:rPr>
                          <a:rPr lang="en-GB">
                            <a:latin typeface="Cambria Math" panose="02040503050406030204" pitchFamily="18" charset="0"/>
                          </a:rPr>
                          <m:t>GDP</m:t>
                        </m:r>
                      </m:num>
                      <m:den>
                        <m:r>
                          <m:rPr>
                            <m:sty m:val="p"/>
                          </m:rPr>
                          <a:rPr lang="en-GB">
                            <a:latin typeface="Cambria Math" panose="02040503050406030204" pitchFamily="18" charset="0"/>
                          </a:rPr>
                          <m:t>GD</m:t>
                        </m:r>
                        <m:sSub>
                          <m:sSubPr>
                            <m:ctrlPr>
                              <a:rPr lang="en-GB" i="1">
                                <a:latin typeface="Cambria Math" panose="02040503050406030204" pitchFamily="18" charset="0"/>
                              </a:rPr>
                            </m:ctrlPr>
                          </m:sSubPr>
                          <m:e>
                            <m:r>
                              <m:rPr>
                                <m:sty m:val="p"/>
                              </m:rPr>
                              <a:rPr lang="en-GB">
                                <a:latin typeface="Cambria Math" panose="02040503050406030204" pitchFamily="18" charset="0"/>
                              </a:rPr>
                              <m:t>P</m:t>
                            </m:r>
                          </m:e>
                          <m:sub>
                            <m:r>
                              <a:rPr lang="en-GB" i="1">
                                <a:latin typeface="Cambria Math" panose="02040503050406030204" pitchFamily="18" charset="0"/>
                              </a:rPr>
                              <m:t>−</m:t>
                            </m:r>
                            <m:r>
                              <a:rPr lang="en-GB">
                                <a:latin typeface="Cambria Math" panose="02040503050406030204" pitchFamily="18" charset="0"/>
                              </a:rPr>
                              <m:t>1</m:t>
                            </m:r>
                          </m:sub>
                        </m:sSub>
                      </m:den>
                    </m:f>
                  </m:oMath>
                </a14:m>
                <a:r>
                  <a:rPr lang="en-GB" dirty="0"/>
                  <a:t>, </a:t>
                </a:r>
                <a14:m>
                  <m:oMath xmlns:m="http://schemas.openxmlformats.org/officeDocument/2006/math">
                    <m:r>
                      <m:rPr>
                        <m:sty m:val="p"/>
                      </m:rPr>
                      <a:rPr lang="en-GB">
                        <a:latin typeface="Cambria Math" panose="02040503050406030204" pitchFamily="18" charset="0"/>
                      </a:rPr>
                      <m:t>b</m:t>
                    </m:r>
                    <m:r>
                      <a:rPr lang="en-GB">
                        <a:latin typeface="Cambria Math" panose="02040503050406030204" pitchFamily="18" charset="0"/>
                      </a:rPr>
                      <m:t>= </m:t>
                    </m:r>
                    <m:f>
                      <m:fPr>
                        <m:ctrlPr>
                          <a:rPr lang="en-GB" i="1">
                            <a:latin typeface="Cambria Math" panose="02040503050406030204" pitchFamily="18" charset="0"/>
                          </a:rPr>
                        </m:ctrlPr>
                      </m:fPr>
                      <m:num>
                        <m:r>
                          <a:rPr lang="en-GB" i="1">
                            <a:latin typeface="Cambria Math" panose="02040503050406030204" pitchFamily="18" charset="0"/>
                          </a:rPr>
                          <m:t>𝐵</m:t>
                        </m:r>
                      </m:num>
                      <m:den>
                        <m:r>
                          <a:rPr lang="en-GB" i="1">
                            <a:latin typeface="Cambria Math" panose="02040503050406030204" pitchFamily="18" charset="0"/>
                          </a:rPr>
                          <m:t>𝐺𝐷𝑃</m:t>
                        </m:r>
                      </m:den>
                    </m:f>
                    <m:r>
                      <a:rPr lang="cs-CZ" b="0" i="0">
                        <a:latin typeface="Cambria Math" panose="02040503050406030204" pitchFamily="18" charset="0"/>
                      </a:rPr>
                      <m:t> </m:t>
                    </m:r>
                    <m:r>
                      <m:rPr>
                        <m:sty m:val="p"/>
                      </m:rPr>
                      <a:rPr lang="cs-CZ" b="0" i="0" smtClean="0">
                        <a:latin typeface="Cambria Math" panose="02040503050406030204" pitchFamily="18" charset="0"/>
                      </a:rPr>
                      <m:t>and</m:t>
                    </m:r>
                  </m:oMath>
                </a14:m>
                <a:r>
                  <a:rPr lang="en-GB" dirty="0"/>
                  <a:t> </a:t>
                </a:r>
                <a14:m>
                  <m:oMath xmlns:m="http://schemas.openxmlformats.org/officeDocument/2006/math">
                    <m:r>
                      <m:rPr>
                        <m:sty m:val="p"/>
                      </m:rPr>
                      <a:rPr lang="en-GB">
                        <a:latin typeface="Cambria Math" panose="02040503050406030204" pitchFamily="18" charset="0"/>
                      </a:rPr>
                      <m:t>d</m:t>
                    </m:r>
                    <m:r>
                      <a:rPr lang="en-GB">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𝐷</m:t>
                        </m:r>
                      </m:num>
                      <m:den>
                        <m:r>
                          <a:rPr lang="en-GB" i="1">
                            <a:latin typeface="Cambria Math" panose="02040503050406030204" pitchFamily="18" charset="0"/>
                          </a:rPr>
                          <m:t>𝐺𝐷𝑃</m:t>
                        </m:r>
                      </m:den>
                    </m:f>
                  </m:oMath>
                </a14:m>
                <a:endParaRPr lang="cs-CZ" dirty="0"/>
              </a:p>
              <a:p>
                <a:endParaRPr lang="cs-CZ" dirty="0"/>
              </a:p>
              <a:p>
                <a14:m>
                  <m:oMath xmlns:m="http://schemas.openxmlformats.org/officeDocument/2006/math">
                    <m:r>
                      <a:rPr lang="en-GB" i="1">
                        <a:latin typeface="Cambria Math" panose="02040503050406030204" pitchFamily="18" charset="0"/>
                      </a:rPr>
                      <m:t>𝑏</m:t>
                    </m:r>
                    <m:r>
                      <a:rPr lang="en-GB">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𝑏</m:t>
                        </m:r>
                      </m:e>
                      <m:sub>
                        <m:r>
                          <a:rPr lang="en-GB" i="1">
                            <a:latin typeface="Cambria Math" panose="02040503050406030204" pitchFamily="18" charset="0"/>
                          </a:rPr>
                          <m:t>−1</m:t>
                        </m:r>
                      </m:sub>
                    </m:sSub>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a:latin typeface="Cambria Math" panose="02040503050406030204" pitchFamily="18" charset="0"/>
                              </a:rPr>
                              <m:t>1+</m:t>
                            </m:r>
                            <m:r>
                              <a:rPr lang="cs-CZ" b="0" i="1" smtClean="0">
                                <a:latin typeface="Cambria Math" panose="02040503050406030204" pitchFamily="18" charset="0"/>
                              </a:rPr>
                              <m:t>𝑖</m:t>
                            </m:r>
                          </m:num>
                          <m:den>
                            <m:r>
                              <a:rPr lang="en-GB" i="1">
                                <a:latin typeface="Cambria Math" panose="02040503050406030204" pitchFamily="18" charset="0"/>
                              </a:rPr>
                              <m:t>1+</m:t>
                            </m:r>
                            <m:r>
                              <a:rPr lang="en-GB" i="1">
                                <a:latin typeface="Cambria Math" panose="02040503050406030204" pitchFamily="18" charset="0"/>
                              </a:rPr>
                              <m:t>𝑛</m:t>
                            </m:r>
                          </m:den>
                        </m:f>
                      </m:e>
                    </m:d>
                    <m:r>
                      <a:rPr lang="en-GB" i="1">
                        <a:latin typeface="Cambria Math" panose="02040503050406030204" pitchFamily="18" charset="0"/>
                      </a:rPr>
                      <m:t>+</m:t>
                    </m:r>
                    <m:r>
                      <a:rPr lang="en-GB" i="1">
                        <a:latin typeface="Cambria Math" panose="02040503050406030204" pitchFamily="18" charset="0"/>
                      </a:rPr>
                      <m:t>𝑑</m:t>
                    </m:r>
                    <m:acc>
                      <m:accPr>
                        <m:chr m:val="̃"/>
                        <m:ctrlPr>
                          <a:rPr lang="en-GB" i="1">
                            <a:latin typeface="Cambria Math" panose="02040503050406030204" pitchFamily="18" charset="0"/>
                          </a:rPr>
                        </m:ctrlPr>
                      </m:accPr>
                      <m:e>
                        <m:r>
                          <a:rPr lang="en-GB" i="1">
                            <a:latin typeface="Cambria Math" panose="02040503050406030204" pitchFamily="18" charset="0"/>
                          </a:rPr>
                          <m:t>=</m:t>
                        </m:r>
                      </m:e>
                    </m:acc>
                    <m:d>
                      <m:dPr>
                        <m:ctrlPr>
                          <a:rPr lang="en-GB" i="1">
                            <a:latin typeface="Cambria Math" panose="02040503050406030204" pitchFamily="18" charset="0"/>
                          </a:rPr>
                        </m:ctrlPr>
                      </m:dPr>
                      <m:e>
                        <m:r>
                          <a:rPr lang="en-GB" i="1">
                            <a:latin typeface="Cambria Math" panose="02040503050406030204" pitchFamily="18" charset="0"/>
                          </a:rPr>
                          <m:t>1+</m:t>
                        </m:r>
                        <m:r>
                          <a:rPr lang="en-GB" i="1">
                            <a:latin typeface="Cambria Math" panose="02040503050406030204" pitchFamily="18" charset="0"/>
                          </a:rPr>
                          <m:t>𝑖</m:t>
                        </m:r>
                        <m:r>
                          <a:rPr lang="en-GB" i="1">
                            <a:latin typeface="Cambria Math" panose="02040503050406030204" pitchFamily="18" charset="0"/>
                          </a:rPr>
                          <m:t>−</m:t>
                        </m:r>
                        <m:r>
                          <a:rPr lang="en-GB" i="1">
                            <a:latin typeface="Cambria Math" panose="02040503050406030204" pitchFamily="18" charset="0"/>
                          </a:rPr>
                          <m:t>𝑛</m:t>
                        </m:r>
                      </m:e>
                    </m:d>
                    <m:sSub>
                      <m:sSubPr>
                        <m:ctrlPr>
                          <a:rPr lang="en-GB" i="1">
                            <a:latin typeface="Cambria Math" panose="02040503050406030204" pitchFamily="18" charset="0"/>
                          </a:rPr>
                        </m:ctrlPr>
                      </m:sSubPr>
                      <m:e>
                        <m:r>
                          <a:rPr lang="en-GB" i="1">
                            <a:latin typeface="Cambria Math" panose="02040503050406030204" pitchFamily="18" charset="0"/>
                          </a:rPr>
                          <m:t>𝑏</m:t>
                        </m:r>
                      </m:e>
                      <m:sub>
                        <m:r>
                          <a:rPr lang="en-GB" i="1">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𝑑</m:t>
                    </m:r>
                  </m:oMath>
                </a14:m>
                <a:endParaRPr lang="cs-CZ" dirty="0"/>
              </a:p>
              <a:p>
                <a:endParaRPr lang="cs-CZ" dirty="0"/>
              </a:p>
              <a:p>
                <a:r>
                  <a:rPr lang="en-US" dirty="0"/>
                  <a:t>If </a:t>
                </a:r>
                <a14:m>
                  <m:oMath xmlns:m="http://schemas.openxmlformats.org/officeDocument/2006/math">
                    <m:r>
                      <a:rPr lang="en-GB" i="1" smtClean="0">
                        <a:latin typeface="Cambria Math" panose="02040503050406030204" pitchFamily="18" charset="0"/>
                      </a:rPr>
                      <m:t>𝑖</m:t>
                    </m:r>
                    <m:r>
                      <a:rPr lang="cs-CZ" b="0" i="1" smtClean="0">
                        <a:latin typeface="Cambria Math" panose="02040503050406030204" pitchFamily="18" charset="0"/>
                      </a:rPr>
                      <m:t>&lt;</m:t>
                    </m:r>
                    <m:r>
                      <a:rPr lang="en-GB" i="1" smtClean="0">
                        <a:latin typeface="Cambria Math" panose="02040503050406030204" pitchFamily="18" charset="0"/>
                      </a:rPr>
                      <m:t>𝑛</m:t>
                    </m:r>
                  </m:oMath>
                </a14:m>
                <a:r>
                  <a:rPr lang="en-US" dirty="0"/>
                  <a:t>, public debt can be stabilized by GDP growth.</a:t>
                </a:r>
                <a:endParaRPr lang="cs-CZ" dirty="0"/>
              </a:p>
              <a:p>
                <a:endParaRPr lang="cs-CZ" dirty="0"/>
              </a:p>
              <a:p>
                <a:r>
                  <a:rPr lang="en-GB" dirty="0"/>
                  <a:t>If </a:t>
                </a:r>
                <a14:m>
                  <m:oMath xmlns:m="http://schemas.openxmlformats.org/officeDocument/2006/math">
                    <m:r>
                      <a:rPr lang="en-GB" i="1">
                        <a:latin typeface="Cambria Math" panose="02040503050406030204" pitchFamily="18" charset="0"/>
                      </a:rPr>
                      <m:t>𝑖</m:t>
                    </m:r>
                    <m:r>
                      <a:rPr lang="en-GB" i="1">
                        <a:latin typeface="Cambria Math" panose="02040503050406030204" pitchFamily="18" charset="0"/>
                      </a:rPr>
                      <m:t>&gt;</m:t>
                    </m:r>
                    <m:r>
                      <a:rPr lang="en-GB" i="1">
                        <a:latin typeface="Cambria Math" panose="02040503050406030204" pitchFamily="18" charset="0"/>
                      </a:rPr>
                      <m:t>𝑛</m:t>
                    </m:r>
                  </m:oMath>
                </a14:m>
                <a:r>
                  <a:rPr lang="en-GB" dirty="0"/>
                  <a:t>, debt stabilization requires a primary surplus</a:t>
                </a:r>
                <a:r>
                  <a:rPr lang="cs-CZ" dirty="0"/>
                  <a:t> (d &gt; 0)</a:t>
                </a:r>
                <a:endParaRPr lang="en-GB" dirty="0"/>
              </a:p>
              <a:p>
                <a:endParaRPr lang="en-GB" dirty="0"/>
              </a:p>
              <a:p>
                <a:endParaRPr lang="cs-CZ" spc="-5" dirty="0">
                  <a:latin typeface="Calibri"/>
                  <a:cs typeface="Calibri"/>
                </a:endParaRPr>
              </a:p>
              <a:p>
                <a:endParaRPr lang="en-US" sz="2800" spc="-10" dirty="0">
                  <a:latin typeface="Calibri"/>
                  <a:cs typeface="Calibri"/>
                </a:endParaRPr>
              </a:p>
              <a:p>
                <a:endParaRPr lang="cs-CZ" sz="2800" spc="-5" dirty="0">
                  <a:latin typeface="Calibri"/>
                  <a:cs typeface="Calibri"/>
                </a:endParaRPr>
              </a:p>
              <a:p>
                <a:endParaRPr lang="cs-CZ" spc="-5" dirty="0">
                  <a:latin typeface="Calibri"/>
                  <a:cs typeface="Calibri"/>
                </a:endParaRPr>
              </a:p>
              <a:p>
                <a:endParaRPr lang="en-US" sz="2800" dirty="0">
                  <a:latin typeface="Calibri"/>
                  <a:cs typeface="Calibri"/>
                </a:endParaRPr>
              </a:p>
              <a:p>
                <a:endParaRPr lang="en-US" dirty="0"/>
              </a:p>
              <a:p>
                <a:endParaRPr lang="en-US" dirty="0"/>
              </a:p>
            </p:txBody>
          </p:sp>
        </mc:Choice>
        <mc:Fallback xmlns="">
          <p:sp>
            <p:nvSpPr>
              <p:cNvPr id="5" name="Zástupný obsah 4">
                <a:extLst>
                  <a:ext uri="{FF2B5EF4-FFF2-40B4-BE49-F238E27FC236}">
                    <a16:creationId xmlns:a16="http://schemas.microsoft.com/office/drawing/2014/main" id="{A0B85264-31B3-437E-86FC-B858954BB253}"/>
                  </a:ext>
                </a:extLst>
              </p:cNvPr>
              <p:cNvSpPr>
                <a:spLocks noGrp="1" noRot="1" noChangeAspect="1" noMove="1" noResize="1" noEditPoints="1" noAdjustHandles="1" noChangeArrowheads="1" noChangeShapeType="1" noTextEdit="1"/>
              </p:cNvSpPr>
              <p:nvPr>
                <p:ph idx="1"/>
              </p:nvPr>
            </p:nvSpPr>
            <p:spPr>
              <a:xfrm>
                <a:off x="720000" y="1692001"/>
                <a:ext cx="10753200" cy="4327799"/>
              </a:xfrm>
              <a:blipFill>
                <a:blip r:embed="rId3"/>
                <a:stretch>
                  <a:fillRect l="-397" t="-423"/>
                </a:stretch>
              </a:blipFill>
            </p:spPr>
            <p:txBody>
              <a:bodyPr/>
              <a:lstStyle/>
              <a:p>
                <a:r>
                  <a:rPr lang="en-GB">
                    <a:noFill/>
                  </a:rPr>
                  <a:t> </a:t>
                </a:r>
              </a:p>
            </p:txBody>
          </p:sp>
        </mc:Fallback>
      </mc:AlternateContent>
    </p:spTree>
    <p:extLst>
      <p:ext uri="{BB962C8B-B14F-4D97-AF65-F5344CB8AC3E}">
        <p14:creationId xmlns:p14="http://schemas.microsoft.com/office/powerpoint/2010/main" val="4192487747"/>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Fiscal</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en-US" dirty="0"/>
              <a:t>Public debt developments in selected countries</a:t>
            </a:r>
          </a:p>
        </p:txBody>
      </p:sp>
      <p:pic>
        <p:nvPicPr>
          <p:cNvPr id="7" name="Obrázek 6">
            <a:extLst>
              <a:ext uri="{FF2B5EF4-FFF2-40B4-BE49-F238E27FC236}">
                <a16:creationId xmlns:a16="http://schemas.microsoft.com/office/drawing/2014/main" id="{4E2F93A6-06D0-40A9-815A-C3062C741342}"/>
              </a:ext>
            </a:extLst>
          </p:cNvPr>
          <p:cNvPicPr>
            <a:picLocks noChangeAspect="1"/>
          </p:cNvPicPr>
          <p:nvPr/>
        </p:nvPicPr>
        <p:blipFill>
          <a:blip r:embed="rId3"/>
          <a:stretch>
            <a:fillRect/>
          </a:stretch>
        </p:blipFill>
        <p:spPr>
          <a:xfrm>
            <a:off x="2121238" y="1312837"/>
            <a:ext cx="7489292" cy="5041163"/>
          </a:xfrm>
          <a:prstGeom prst="rect">
            <a:avLst/>
          </a:prstGeom>
        </p:spPr>
      </p:pic>
    </p:spTree>
    <p:extLst>
      <p:ext uri="{BB962C8B-B14F-4D97-AF65-F5344CB8AC3E}">
        <p14:creationId xmlns:p14="http://schemas.microsoft.com/office/powerpoint/2010/main" val="2593189773"/>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Fiscal</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Autofit/>
          </a:bodyPr>
          <a:lstStyle/>
          <a:p>
            <a:r>
              <a:rPr lang="en-US" sz="2800" dirty="0"/>
              <a:t>Net government indebtedness and primary budget balances, 2010 (% of GDP)</a:t>
            </a:r>
          </a:p>
        </p:txBody>
      </p:sp>
      <p:graphicFrame>
        <p:nvGraphicFramePr>
          <p:cNvPr id="6" name="Zástupný obsah 5">
            <a:extLst>
              <a:ext uri="{FF2B5EF4-FFF2-40B4-BE49-F238E27FC236}">
                <a16:creationId xmlns:a16="http://schemas.microsoft.com/office/drawing/2014/main" id="{2BCD1D2B-5C2F-4889-8133-BFC1EA619B84}"/>
              </a:ext>
            </a:extLst>
          </p:cNvPr>
          <p:cNvGraphicFramePr>
            <a:graphicFrameLocks noGrp="1"/>
          </p:cNvGraphicFramePr>
          <p:nvPr>
            <p:ph idx="1"/>
            <p:extLst>
              <p:ext uri="{D42A27DB-BD31-4B8C-83A1-F6EECF244321}">
                <p14:modId xmlns:p14="http://schemas.microsoft.com/office/powerpoint/2010/main" val="200566415"/>
              </p:ext>
            </p:extLst>
          </p:nvPr>
        </p:nvGraphicFramePr>
        <p:xfrm>
          <a:off x="720000" y="1926191"/>
          <a:ext cx="9746773" cy="2446973"/>
        </p:xfrm>
        <a:graphic>
          <a:graphicData uri="http://schemas.openxmlformats.org/drawingml/2006/table">
            <a:tbl>
              <a:tblPr>
                <a:tableStyleId>{5C22544A-7EE6-4342-B048-85BDC9FD1C3A}</a:tableStyleId>
              </a:tblPr>
              <a:tblGrid>
                <a:gridCol w="1716911">
                  <a:extLst>
                    <a:ext uri="{9D8B030D-6E8A-4147-A177-3AD203B41FA5}">
                      <a16:colId xmlns:a16="http://schemas.microsoft.com/office/drawing/2014/main" val="2659012594"/>
                    </a:ext>
                  </a:extLst>
                </a:gridCol>
                <a:gridCol w="1716911">
                  <a:extLst>
                    <a:ext uri="{9D8B030D-6E8A-4147-A177-3AD203B41FA5}">
                      <a16:colId xmlns:a16="http://schemas.microsoft.com/office/drawing/2014/main" val="3461040680"/>
                    </a:ext>
                  </a:extLst>
                </a:gridCol>
                <a:gridCol w="2047087">
                  <a:extLst>
                    <a:ext uri="{9D8B030D-6E8A-4147-A177-3AD203B41FA5}">
                      <a16:colId xmlns:a16="http://schemas.microsoft.com/office/drawing/2014/main" val="3817504294"/>
                    </a:ext>
                  </a:extLst>
                </a:gridCol>
                <a:gridCol w="2298019">
                  <a:extLst>
                    <a:ext uri="{9D8B030D-6E8A-4147-A177-3AD203B41FA5}">
                      <a16:colId xmlns:a16="http://schemas.microsoft.com/office/drawing/2014/main" val="1506208204"/>
                    </a:ext>
                  </a:extLst>
                </a:gridCol>
                <a:gridCol w="1967845">
                  <a:extLst>
                    <a:ext uri="{9D8B030D-6E8A-4147-A177-3AD203B41FA5}">
                      <a16:colId xmlns:a16="http://schemas.microsoft.com/office/drawing/2014/main" val="252458269"/>
                    </a:ext>
                  </a:extLst>
                </a:gridCol>
              </a:tblGrid>
              <a:tr h="1070038">
                <a:tc>
                  <a:txBody>
                    <a:bodyPr/>
                    <a:lstStyle/>
                    <a:p>
                      <a:pPr algn="l" fontAlgn="b"/>
                      <a:endParaRPr lang="cs-CZ" sz="1600" u="none" strike="noStrike" kern="1200" dirty="0">
                        <a:solidFill>
                          <a:schemeClr val="dk1"/>
                        </a:solidFill>
                        <a:effectLst/>
                        <a:latin typeface="+mn-lt"/>
                        <a:ea typeface="+mn-ea"/>
                        <a:cs typeface="+mn-cs"/>
                      </a:endParaRPr>
                    </a:p>
                  </a:txBody>
                  <a:tcPr marL="6095" marR="6095" marT="6095"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cs-CZ" sz="1600" b="1" u="none" strike="noStrike" kern="1200" dirty="0">
                          <a:solidFill>
                            <a:schemeClr val="bg1"/>
                          </a:solidFill>
                          <a:effectLst/>
                          <a:latin typeface="+mn-lt"/>
                          <a:ea typeface="+mn-ea"/>
                          <a:cs typeface="+mn-cs"/>
                        </a:rPr>
                        <a:t>Net </a:t>
                      </a:r>
                      <a:r>
                        <a:rPr lang="cs-CZ" sz="1600" b="1" u="none" strike="noStrike" kern="1200" dirty="0" err="1">
                          <a:solidFill>
                            <a:schemeClr val="bg1"/>
                          </a:solidFill>
                          <a:effectLst/>
                          <a:latin typeface="+mn-lt"/>
                          <a:ea typeface="+mn-ea"/>
                          <a:cs typeface="+mn-cs"/>
                        </a:rPr>
                        <a:t>debt</a:t>
                      </a:r>
                      <a:r>
                        <a:rPr lang="cs-CZ" sz="1600" b="1" u="none" strike="noStrike" kern="1200" dirty="0">
                          <a:solidFill>
                            <a:schemeClr val="bg1"/>
                          </a:solidFill>
                          <a:effectLst/>
                          <a:latin typeface="+mn-lt"/>
                          <a:ea typeface="+mn-ea"/>
                          <a:cs typeface="+mn-cs"/>
                        </a:rPr>
                        <a:t> in 2010</a:t>
                      </a:r>
                    </a:p>
                  </a:txBody>
                  <a:tcPr marL="6095" marR="6095" marT="609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en-US" sz="1600" b="1" u="none" strike="noStrike" kern="1200" noProof="0" dirty="0">
                          <a:solidFill>
                            <a:schemeClr val="bg1"/>
                          </a:solidFill>
                          <a:effectLst/>
                          <a:latin typeface="+mn-lt"/>
                          <a:ea typeface="+mn-ea"/>
                          <a:cs typeface="+mn-cs"/>
                        </a:rPr>
                        <a:t>Primary budget surplus in 2010</a:t>
                      </a:r>
                    </a:p>
                  </a:txBody>
                  <a:tcPr marL="6095" marR="6095" marT="609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en-US" sz="1600" b="1" u="none" strike="noStrike" kern="1200" noProof="0" dirty="0">
                          <a:solidFill>
                            <a:schemeClr val="bg1"/>
                          </a:solidFill>
                          <a:effectLst/>
                          <a:latin typeface="+mn-lt"/>
                          <a:ea typeface="+mn-ea"/>
                          <a:cs typeface="+mn-cs"/>
                        </a:rPr>
                        <a:t>Required primary surplus to stabilize the public debt</a:t>
                      </a:r>
                    </a:p>
                  </a:txBody>
                  <a:tcPr marL="6095" marR="6095" marT="609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en-US" sz="1600" b="1" u="none" strike="noStrike" kern="1200" dirty="0">
                          <a:solidFill>
                            <a:schemeClr val="bg1"/>
                          </a:solidFill>
                          <a:effectLst/>
                          <a:latin typeface="+mn-lt"/>
                          <a:ea typeface="+mn-ea"/>
                          <a:cs typeface="+mn-cs"/>
                        </a:rPr>
                        <a:t>Required primary surplus to stabilize the debt/GDP ratio</a:t>
                      </a:r>
                    </a:p>
                  </a:txBody>
                  <a:tcPr marL="6095" marR="6095" marT="609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750403450"/>
                  </a:ext>
                </a:extLst>
              </a:tr>
              <a:tr h="275387">
                <a:tc>
                  <a:txBody>
                    <a:bodyPr/>
                    <a:lstStyle/>
                    <a:p>
                      <a:pPr algn="l" fontAlgn="ctr"/>
                      <a:r>
                        <a:rPr lang="cs-CZ" sz="1600" u="none" strike="noStrike" kern="1200" dirty="0" err="1">
                          <a:solidFill>
                            <a:schemeClr val="dk1"/>
                          </a:solidFill>
                          <a:effectLst/>
                          <a:latin typeface="+mn-lt"/>
                          <a:ea typeface="+mn-ea"/>
                          <a:cs typeface="+mn-cs"/>
                        </a:rPr>
                        <a:t>Belgium</a:t>
                      </a:r>
                      <a:endParaRPr lang="cs-CZ" sz="1600" u="none" strike="noStrike" kern="1200" dirty="0">
                        <a:solidFill>
                          <a:schemeClr val="dk1"/>
                        </a:solidFill>
                        <a:effectLst/>
                        <a:latin typeface="+mn-lt"/>
                        <a:ea typeface="+mn-ea"/>
                        <a:cs typeface="+mn-cs"/>
                      </a:endParaRPr>
                    </a:p>
                  </a:txBody>
                  <a:tcPr marL="73141" marR="6095" marT="609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cs-CZ" sz="1600" u="none" strike="noStrike" kern="1200" dirty="0">
                          <a:solidFill>
                            <a:schemeClr val="dk1"/>
                          </a:solidFill>
                          <a:effectLst/>
                          <a:latin typeface="+mn-lt"/>
                          <a:ea typeface="+mn-ea"/>
                          <a:cs typeface="+mn-cs"/>
                        </a:rPr>
                        <a:t>80,8</a:t>
                      </a:r>
                    </a:p>
                  </a:txBody>
                  <a:tcPr marL="6095" marR="6095" marT="609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cs-CZ" sz="1600" u="none" strike="noStrike" kern="1200" dirty="0">
                          <a:solidFill>
                            <a:schemeClr val="dk1"/>
                          </a:solidFill>
                          <a:effectLst/>
                          <a:latin typeface="+mn-lt"/>
                          <a:ea typeface="+mn-ea"/>
                          <a:cs typeface="+mn-cs"/>
                        </a:rPr>
                        <a:t>-0,9</a:t>
                      </a:r>
                    </a:p>
                  </a:txBody>
                  <a:tcPr marL="6095" marR="6095" marT="609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cs-CZ" sz="1600" u="none" strike="noStrike" kern="1200" dirty="0">
                          <a:solidFill>
                            <a:schemeClr val="dk1"/>
                          </a:solidFill>
                          <a:effectLst/>
                          <a:latin typeface="+mn-lt"/>
                          <a:ea typeface="+mn-ea"/>
                          <a:cs typeface="+mn-cs"/>
                        </a:rPr>
                        <a:t>4</a:t>
                      </a:r>
                    </a:p>
                  </a:txBody>
                  <a:tcPr marL="6095" marR="6095" marT="609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cs-CZ" sz="1600" u="none" strike="noStrike" kern="1200">
                          <a:solidFill>
                            <a:schemeClr val="dk1"/>
                          </a:solidFill>
                          <a:effectLst/>
                          <a:latin typeface="+mn-lt"/>
                          <a:ea typeface="+mn-ea"/>
                          <a:cs typeface="+mn-cs"/>
                        </a:rPr>
                        <a:t>2</a:t>
                      </a:r>
                    </a:p>
                  </a:txBody>
                  <a:tcPr marL="6095" marR="6095" marT="609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08893013"/>
                  </a:ext>
                </a:extLst>
              </a:tr>
              <a:tr h="275387">
                <a:tc>
                  <a:txBody>
                    <a:bodyPr/>
                    <a:lstStyle/>
                    <a:p>
                      <a:pPr algn="l" fontAlgn="ctr"/>
                      <a:r>
                        <a:rPr lang="cs-CZ" sz="1600" u="none" strike="noStrike" kern="1200" dirty="0">
                          <a:solidFill>
                            <a:schemeClr val="dk1"/>
                          </a:solidFill>
                          <a:effectLst/>
                          <a:latin typeface="+mn-lt"/>
                          <a:ea typeface="+mn-ea"/>
                          <a:cs typeface="+mn-cs"/>
                        </a:rPr>
                        <a:t>Germany</a:t>
                      </a:r>
                    </a:p>
                  </a:txBody>
                  <a:tcPr marL="73141" marR="6095" marT="609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cs-CZ" sz="1600" u="none" strike="noStrike" kern="1200" dirty="0">
                          <a:solidFill>
                            <a:schemeClr val="dk1"/>
                          </a:solidFill>
                          <a:effectLst/>
                          <a:latin typeface="+mn-lt"/>
                          <a:ea typeface="+mn-ea"/>
                          <a:cs typeface="+mn-cs"/>
                        </a:rPr>
                        <a:t>50,1</a:t>
                      </a:r>
                    </a:p>
                  </a:txBody>
                  <a:tcPr marL="6095" marR="6095" marT="60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cs-CZ" sz="1600" u="none" strike="noStrike" kern="1200" dirty="0">
                          <a:solidFill>
                            <a:schemeClr val="dk1"/>
                          </a:solidFill>
                          <a:effectLst/>
                          <a:latin typeface="+mn-lt"/>
                          <a:ea typeface="+mn-ea"/>
                          <a:cs typeface="+mn-cs"/>
                        </a:rPr>
                        <a:t>-1,3</a:t>
                      </a:r>
                    </a:p>
                  </a:txBody>
                  <a:tcPr marL="6095" marR="6095" marT="60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cs-CZ" sz="1600" u="none" strike="noStrike" kern="1200" dirty="0">
                          <a:solidFill>
                            <a:schemeClr val="dk1"/>
                          </a:solidFill>
                          <a:effectLst/>
                          <a:latin typeface="+mn-lt"/>
                          <a:ea typeface="+mn-ea"/>
                          <a:cs typeface="+mn-cs"/>
                        </a:rPr>
                        <a:t>2,5</a:t>
                      </a:r>
                    </a:p>
                  </a:txBody>
                  <a:tcPr marL="6095" marR="6095" marT="60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cs-CZ" sz="1600" u="none" strike="noStrike" kern="1200" dirty="0">
                          <a:solidFill>
                            <a:schemeClr val="dk1"/>
                          </a:solidFill>
                          <a:effectLst/>
                          <a:latin typeface="+mn-lt"/>
                          <a:ea typeface="+mn-ea"/>
                          <a:cs typeface="+mn-cs"/>
                        </a:rPr>
                        <a:t>1,3</a:t>
                      </a:r>
                    </a:p>
                  </a:txBody>
                  <a:tcPr marL="6095" marR="6095" marT="609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826226612"/>
                  </a:ext>
                </a:extLst>
              </a:tr>
              <a:tr h="275387">
                <a:tc>
                  <a:txBody>
                    <a:bodyPr/>
                    <a:lstStyle/>
                    <a:p>
                      <a:pPr algn="l" fontAlgn="ctr"/>
                      <a:r>
                        <a:rPr lang="cs-CZ" sz="1600" u="none" strike="noStrike" kern="1200" dirty="0" err="1">
                          <a:solidFill>
                            <a:schemeClr val="dk1"/>
                          </a:solidFill>
                          <a:effectLst/>
                          <a:latin typeface="+mn-lt"/>
                          <a:ea typeface="+mn-ea"/>
                          <a:cs typeface="+mn-cs"/>
                        </a:rPr>
                        <a:t>Ireland</a:t>
                      </a:r>
                      <a:endParaRPr lang="cs-CZ" sz="1600" u="none" strike="noStrike" kern="1200" dirty="0">
                        <a:solidFill>
                          <a:schemeClr val="dk1"/>
                        </a:solidFill>
                        <a:effectLst/>
                        <a:latin typeface="+mn-lt"/>
                        <a:ea typeface="+mn-ea"/>
                        <a:cs typeface="+mn-cs"/>
                      </a:endParaRPr>
                    </a:p>
                  </a:txBody>
                  <a:tcPr marL="73141" marR="6095" marT="609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cs-CZ" sz="1600" u="none" strike="noStrike" kern="1200">
                          <a:solidFill>
                            <a:schemeClr val="dk1"/>
                          </a:solidFill>
                          <a:effectLst/>
                          <a:latin typeface="+mn-lt"/>
                          <a:ea typeface="+mn-ea"/>
                          <a:cs typeface="+mn-cs"/>
                        </a:rPr>
                        <a:t>59,9</a:t>
                      </a:r>
                    </a:p>
                  </a:txBody>
                  <a:tcPr marL="6095" marR="6095" marT="609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cs-CZ" sz="1600" u="none" strike="noStrike" kern="1200" dirty="0">
                          <a:solidFill>
                            <a:schemeClr val="dk1"/>
                          </a:solidFill>
                          <a:effectLst/>
                          <a:latin typeface="+mn-lt"/>
                          <a:ea typeface="+mn-ea"/>
                          <a:cs typeface="+mn-cs"/>
                        </a:rPr>
                        <a:t>-30</a:t>
                      </a:r>
                    </a:p>
                  </a:txBody>
                  <a:tcPr marL="6095" marR="6095" marT="609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cs-CZ" sz="1600" u="none" strike="noStrike" kern="1200" dirty="0">
                          <a:solidFill>
                            <a:schemeClr val="dk1"/>
                          </a:solidFill>
                          <a:effectLst/>
                          <a:latin typeface="+mn-lt"/>
                          <a:ea typeface="+mn-ea"/>
                          <a:cs typeface="+mn-cs"/>
                        </a:rPr>
                        <a:t>3</a:t>
                      </a:r>
                    </a:p>
                  </a:txBody>
                  <a:tcPr marL="6095" marR="6095" marT="609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cs-CZ" sz="1600" u="none" strike="noStrike" kern="1200">
                          <a:solidFill>
                            <a:schemeClr val="dk1"/>
                          </a:solidFill>
                          <a:effectLst/>
                          <a:latin typeface="+mn-lt"/>
                          <a:ea typeface="+mn-ea"/>
                          <a:cs typeface="+mn-cs"/>
                        </a:rPr>
                        <a:t>1,5</a:t>
                      </a:r>
                    </a:p>
                  </a:txBody>
                  <a:tcPr marL="6095" marR="6095" marT="609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68788858"/>
                  </a:ext>
                </a:extLst>
              </a:tr>
              <a:tr h="275387">
                <a:tc>
                  <a:txBody>
                    <a:bodyPr/>
                    <a:lstStyle/>
                    <a:p>
                      <a:pPr algn="l" fontAlgn="ctr"/>
                      <a:r>
                        <a:rPr lang="cs-CZ" sz="1600" u="none" strike="noStrike" kern="1200" dirty="0">
                          <a:solidFill>
                            <a:schemeClr val="dk1"/>
                          </a:solidFill>
                          <a:effectLst/>
                          <a:latin typeface="+mn-lt"/>
                          <a:ea typeface="+mn-ea"/>
                          <a:cs typeface="+mn-cs"/>
                        </a:rPr>
                        <a:t>Italy</a:t>
                      </a:r>
                    </a:p>
                  </a:txBody>
                  <a:tcPr marL="73141" marR="6095" marT="609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cs-CZ" sz="1600" u="none" strike="noStrike" kern="1200" dirty="0">
                          <a:solidFill>
                            <a:schemeClr val="dk1"/>
                          </a:solidFill>
                          <a:effectLst/>
                          <a:latin typeface="+mn-lt"/>
                          <a:ea typeface="+mn-ea"/>
                          <a:cs typeface="+mn-cs"/>
                        </a:rPr>
                        <a:t>99,1</a:t>
                      </a:r>
                    </a:p>
                  </a:txBody>
                  <a:tcPr marL="6095" marR="6095" marT="60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cs-CZ" sz="1600" u="none" strike="noStrike" kern="1200" dirty="0">
                          <a:solidFill>
                            <a:schemeClr val="dk1"/>
                          </a:solidFill>
                          <a:effectLst/>
                          <a:latin typeface="+mn-lt"/>
                          <a:ea typeface="+mn-ea"/>
                          <a:cs typeface="+mn-cs"/>
                        </a:rPr>
                        <a:t>-0,3</a:t>
                      </a:r>
                    </a:p>
                  </a:txBody>
                  <a:tcPr marL="6095" marR="6095" marT="60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cs-CZ" sz="1600" u="none" strike="noStrike" kern="1200" dirty="0">
                          <a:solidFill>
                            <a:schemeClr val="dk1"/>
                          </a:solidFill>
                          <a:effectLst/>
                          <a:latin typeface="+mn-lt"/>
                          <a:ea typeface="+mn-ea"/>
                          <a:cs typeface="+mn-cs"/>
                        </a:rPr>
                        <a:t>5</a:t>
                      </a:r>
                    </a:p>
                  </a:txBody>
                  <a:tcPr marL="6095" marR="6095" marT="60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cs-CZ" sz="1600" u="none" strike="noStrike" kern="1200" dirty="0">
                          <a:solidFill>
                            <a:schemeClr val="dk1"/>
                          </a:solidFill>
                          <a:effectLst/>
                          <a:latin typeface="+mn-lt"/>
                          <a:ea typeface="+mn-ea"/>
                          <a:cs typeface="+mn-cs"/>
                        </a:rPr>
                        <a:t>2,5</a:t>
                      </a:r>
                    </a:p>
                  </a:txBody>
                  <a:tcPr marL="6095" marR="6095" marT="609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029062195"/>
                  </a:ext>
                </a:extLst>
              </a:tr>
              <a:tr h="275387">
                <a:tc>
                  <a:txBody>
                    <a:bodyPr/>
                    <a:lstStyle/>
                    <a:p>
                      <a:pPr algn="l" fontAlgn="ctr"/>
                      <a:r>
                        <a:rPr lang="cs-CZ" sz="1600" u="none" strike="noStrike" kern="1200" dirty="0" err="1">
                          <a:solidFill>
                            <a:schemeClr val="dk1"/>
                          </a:solidFill>
                          <a:effectLst/>
                          <a:latin typeface="+mn-lt"/>
                          <a:ea typeface="+mn-ea"/>
                          <a:cs typeface="+mn-cs"/>
                        </a:rPr>
                        <a:t>Netherlands</a:t>
                      </a:r>
                      <a:endParaRPr lang="cs-CZ" sz="1600" u="none" strike="noStrike" kern="1200" dirty="0">
                        <a:solidFill>
                          <a:schemeClr val="dk1"/>
                        </a:solidFill>
                        <a:effectLst/>
                        <a:latin typeface="+mn-lt"/>
                        <a:ea typeface="+mn-ea"/>
                        <a:cs typeface="+mn-cs"/>
                      </a:endParaRPr>
                    </a:p>
                  </a:txBody>
                  <a:tcPr marL="73141" marR="6095" marT="6095"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cs-CZ" sz="1600" u="none" strike="noStrike" kern="1200" dirty="0">
                          <a:solidFill>
                            <a:schemeClr val="dk1"/>
                          </a:solidFill>
                          <a:effectLst/>
                          <a:latin typeface="+mn-lt"/>
                          <a:ea typeface="+mn-ea"/>
                          <a:cs typeface="+mn-cs"/>
                        </a:rPr>
                        <a:t>34,6</a:t>
                      </a:r>
                    </a:p>
                  </a:txBody>
                  <a:tcPr marL="6095" marR="6095" marT="609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cs-CZ" sz="1600" u="none" strike="noStrike" kern="1200" dirty="0">
                          <a:solidFill>
                            <a:schemeClr val="dk1"/>
                          </a:solidFill>
                          <a:effectLst/>
                          <a:latin typeface="+mn-lt"/>
                          <a:ea typeface="+mn-ea"/>
                          <a:cs typeface="+mn-cs"/>
                        </a:rPr>
                        <a:t>-4,1</a:t>
                      </a:r>
                    </a:p>
                  </a:txBody>
                  <a:tcPr marL="6095" marR="6095" marT="609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cs-CZ" sz="1600" u="none" strike="noStrike" kern="1200" dirty="0">
                          <a:solidFill>
                            <a:schemeClr val="dk1"/>
                          </a:solidFill>
                          <a:effectLst/>
                          <a:latin typeface="+mn-lt"/>
                          <a:ea typeface="+mn-ea"/>
                          <a:cs typeface="+mn-cs"/>
                        </a:rPr>
                        <a:t>1,7</a:t>
                      </a:r>
                    </a:p>
                  </a:txBody>
                  <a:tcPr marL="6095" marR="6095" marT="609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cs-CZ" sz="1600" u="none" strike="noStrike" kern="1200" dirty="0">
                          <a:solidFill>
                            <a:schemeClr val="dk1"/>
                          </a:solidFill>
                          <a:effectLst/>
                          <a:latin typeface="+mn-lt"/>
                          <a:ea typeface="+mn-ea"/>
                          <a:cs typeface="+mn-cs"/>
                        </a:rPr>
                        <a:t>0,9</a:t>
                      </a:r>
                    </a:p>
                  </a:txBody>
                  <a:tcPr marL="6095" marR="6095" marT="6095" marB="0"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7488103"/>
                  </a:ext>
                </a:extLst>
              </a:tr>
            </a:tbl>
          </a:graphicData>
        </a:graphic>
      </p:graphicFrame>
      <p:sp>
        <p:nvSpPr>
          <p:cNvPr id="7" name="Zástupný obsah 4">
            <a:extLst>
              <a:ext uri="{FF2B5EF4-FFF2-40B4-BE49-F238E27FC236}">
                <a16:creationId xmlns:a16="http://schemas.microsoft.com/office/drawing/2014/main" id="{C0D787D1-3A64-4599-91C3-1D1AF33D06A7}"/>
              </a:ext>
            </a:extLst>
          </p:cNvPr>
          <p:cNvSpPr txBox="1">
            <a:spLocks/>
          </p:cNvSpPr>
          <p:nvPr/>
        </p:nvSpPr>
        <p:spPr>
          <a:xfrm>
            <a:off x="720000" y="4641669"/>
            <a:ext cx="10753200" cy="1379107"/>
          </a:xfrm>
          <a:prstGeom prst="rect">
            <a:avLst/>
          </a:prstGeom>
        </p:spPr>
        <p:txBody>
          <a:bodyPr vert="horz" lIns="0" tIns="0" rIns="0" bIns="0" rtlCol="0">
            <a:normAutofit fontScale="47500" lnSpcReduction="20000"/>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r>
              <a:rPr lang="en-US" kern="0" dirty="0"/>
              <a:t>Required primary surplus to stabilize the public debt</a:t>
            </a:r>
            <a:r>
              <a:rPr lang="cs-CZ" kern="0" dirty="0"/>
              <a:t>: </a:t>
            </a:r>
            <a:r>
              <a:rPr lang="en-US" kern="0" dirty="0"/>
              <a:t>how the surplus should look like to not growing public debt</a:t>
            </a:r>
            <a:endParaRPr lang="cs-CZ" kern="0" dirty="0"/>
          </a:p>
          <a:p>
            <a:endParaRPr lang="cs-CZ" kern="0" dirty="0"/>
          </a:p>
          <a:p>
            <a:r>
              <a:rPr lang="en-US" kern="0" dirty="0"/>
              <a:t>Required primary surplus to stabilize the debt/GDP ratio</a:t>
            </a:r>
            <a:r>
              <a:rPr lang="cs-CZ" kern="0" dirty="0"/>
              <a:t>: </a:t>
            </a:r>
            <a:r>
              <a:rPr lang="en-US" kern="0" dirty="0"/>
              <a:t>how the surplus should look like to stabilize debt/GDP ratio.</a:t>
            </a:r>
            <a:endParaRPr lang="cs-CZ" kern="0" dirty="0"/>
          </a:p>
          <a:p>
            <a:endParaRPr lang="cs-CZ" kern="0" dirty="0"/>
          </a:p>
          <a:p>
            <a:pPr marL="72000" indent="0">
              <a:buNone/>
            </a:pPr>
            <a:r>
              <a:rPr lang="cs-CZ" b="1" kern="0" dirty="0"/>
              <a:t>=&gt; reality and </a:t>
            </a:r>
            <a:r>
              <a:rPr lang="cs-CZ" b="1" kern="0" dirty="0" err="1"/>
              <a:t>figures</a:t>
            </a:r>
            <a:r>
              <a:rPr lang="cs-CZ" b="1" kern="0" dirty="0"/>
              <a:t> </a:t>
            </a:r>
            <a:r>
              <a:rPr lang="cs-CZ" b="1" kern="0" dirty="0" err="1"/>
              <a:t>needs</a:t>
            </a:r>
            <a:r>
              <a:rPr lang="cs-CZ" b="1" kern="0" dirty="0"/>
              <a:t> to </a:t>
            </a:r>
            <a:r>
              <a:rPr lang="cs-CZ" b="1" kern="0" dirty="0" err="1"/>
              <a:t>stabilize</a:t>
            </a:r>
            <a:r>
              <a:rPr lang="cs-CZ" b="1" kern="0" dirty="0"/>
              <a:t> public </a:t>
            </a:r>
            <a:r>
              <a:rPr lang="cs-CZ" b="1" kern="0" dirty="0" err="1"/>
              <a:t>debt</a:t>
            </a:r>
            <a:r>
              <a:rPr lang="cs-CZ" b="1" kern="0" dirty="0"/>
              <a:t> </a:t>
            </a:r>
            <a:r>
              <a:rPr lang="cs-CZ" b="1" kern="0" dirty="0" err="1"/>
              <a:t>differs</a:t>
            </a:r>
            <a:r>
              <a:rPr lang="cs-CZ" b="1" kern="0" dirty="0"/>
              <a:t> a lot</a:t>
            </a:r>
            <a:endParaRPr lang="en-US" b="1" kern="0" dirty="0"/>
          </a:p>
        </p:txBody>
      </p:sp>
    </p:spTree>
    <p:extLst>
      <p:ext uri="{BB962C8B-B14F-4D97-AF65-F5344CB8AC3E}">
        <p14:creationId xmlns:p14="http://schemas.microsoft.com/office/powerpoint/2010/main" val="143882989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Fiscal</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en-US" spc="-5" dirty="0"/>
              <a:t>How </a:t>
            </a:r>
            <a:r>
              <a:rPr lang="en-US" dirty="0"/>
              <a:t>to </a:t>
            </a:r>
            <a:r>
              <a:rPr lang="en-US" spc="-5" dirty="0"/>
              <a:t>reduce </a:t>
            </a:r>
            <a:r>
              <a:rPr lang="en-US" dirty="0"/>
              <a:t>the debt</a:t>
            </a:r>
            <a:r>
              <a:rPr lang="en-US" spc="-25" dirty="0"/>
              <a:t> </a:t>
            </a:r>
            <a:r>
              <a:rPr lang="en-US" spc="-5" dirty="0"/>
              <a:t>burden?</a:t>
            </a:r>
            <a:endParaRPr lang="en-US" dirty="0"/>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a:xfrm>
            <a:off x="720000" y="1692001"/>
            <a:ext cx="5082283" cy="4327799"/>
          </a:xfrm>
        </p:spPr>
        <p:txBody>
          <a:bodyPr>
            <a:normAutofit/>
          </a:bodyPr>
          <a:lstStyle/>
          <a:p>
            <a:pPr marL="0" indent="0">
              <a:lnSpc>
                <a:spcPct val="100000"/>
              </a:lnSpc>
              <a:spcBef>
                <a:spcPts val="700"/>
              </a:spcBef>
              <a:buNone/>
            </a:pPr>
            <a:r>
              <a:rPr lang="cs-CZ" sz="2800" b="1" i="1" spc="-5" dirty="0">
                <a:latin typeface="Calibri"/>
                <a:cs typeface="Calibri"/>
              </a:rPr>
              <a:t>1. </a:t>
            </a:r>
            <a:r>
              <a:rPr lang="en-US" sz="2800" b="1" i="1" spc="-5" dirty="0">
                <a:latin typeface="Calibri"/>
                <a:cs typeface="Calibri"/>
              </a:rPr>
              <a:t>Fiscal adjustment</a:t>
            </a:r>
            <a:r>
              <a:rPr lang="en-US" sz="2800" spc="-5" dirty="0">
                <a:latin typeface="Calibri"/>
                <a:cs typeface="Calibri"/>
              </a:rPr>
              <a:t>: </a:t>
            </a:r>
            <a:r>
              <a:rPr lang="en-US" sz="2800" dirty="0">
                <a:latin typeface="Calibri"/>
                <a:cs typeface="Calibri"/>
              </a:rPr>
              <a:t>cut spending, </a:t>
            </a:r>
            <a:r>
              <a:rPr lang="en-US" sz="2800" spc="-5" dirty="0">
                <a:latin typeface="Calibri"/>
                <a:cs typeface="Calibri"/>
              </a:rPr>
              <a:t>raise</a:t>
            </a:r>
            <a:r>
              <a:rPr lang="en-US" sz="2800" spc="-10" dirty="0">
                <a:latin typeface="Calibri"/>
                <a:cs typeface="Calibri"/>
              </a:rPr>
              <a:t> </a:t>
            </a:r>
            <a:r>
              <a:rPr lang="en-US" sz="2800" dirty="0">
                <a:latin typeface="Calibri"/>
                <a:cs typeface="Calibri"/>
              </a:rPr>
              <a:t>taxes</a:t>
            </a:r>
            <a:endParaRPr lang="cs-CZ" sz="2800" dirty="0">
              <a:latin typeface="Calibri"/>
              <a:cs typeface="Calibri"/>
            </a:endParaRPr>
          </a:p>
          <a:p>
            <a:pPr marL="264700" lvl="1">
              <a:spcBef>
                <a:spcPts val="700"/>
              </a:spcBef>
            </a:pPr>
            <a:r>
              <a:rPr lang="en-US" dirty="0">
                <a:latin typeface="Calibri"/>
                <a:cs typeface="Calibri"/>
              </a:rPr>
              <a:t>the </a:t>
            </a:r>
            <a:r>
              <a:rPr lang="en-US" spc="-5" dirty="0">
                <a:latin typeface="Calibri"/>
                <a:cs typeface="Calibri"/>
              </a:rPr>
              <a:t>most </a:t>
            </a:r>
            <a:r>
              <a:rPr lang="cs-CZ" spc="-5" dirty="0">
                <a:latin typeface="Calibri"/>
                <a:cs typeface="Calibri"/>
              </a:rPr>
              <a:t>direct</a:t>
            </a:r>
            <a:r>
              <a:rPr lang="en-US" spc="-5" dirty="0">
                <a:latin typeface="Calibri"/>
                <a:cs typeface="Calibri"/>
              </a:rPr>
              <a:t> </a:t>
            </a:r>
            <a:r>
              <a:rPr lang="en-US" dirty="0">
                <a:latin typeface="Calibri"/>
                <a:cs typeface="Calibri"/>
              </a:rPr>
              <a:t>but also </a:t>
            </a:r>
            <a:r>
              <a:rPr lang="en-US" spc="-5" dirty="0">
                <a:latin typeface="Calibri"/>
                <a:cs typeface="Calibri"/>
              </a:rPr>
              <a:t>most </a:t>
            </a:r>
            <a:r>
              <a:rPr lang="en-US" dirty="0">
                <a:latin typeface="Calibri"/>
                <a:cs typeface="Calibri"/>
              </a:rPr>
              <a:t>diﬃcult</a:t>
            </a:r>
            <a:r>
              <a:rPr lang="en-US" spc="55" dirty="0">
                <a:latin typeface="Calibri"/>
                <a:cs typeface="Calibri"/>
              </a:rPr>
              <a:t> </a:t>
            </a:r>
            <a:r>
              <a:rPr lang="en-US" spc="-5" dirty="0">
                <a:latin typeface="Calibri"/>
                <a:cs typeface="Calibri"/>
              </a:rPr>
              <a:t>way</a:t>
            </a:r>
            <a:endParaRPr lang="cs-CZ" spc="-5" dirty="0">
              <a:latin typeface="Calibri"/>
              <a:cs typeface="Calibri"/>
            </a:endParaRPr>
          </a:p>
          <a:p>
            <a:pPr marL="264700" lvl="1">
              <a:spcBef>
                <a:spcPts val="700"/>
              </a:spcBef>
            </a:pPr>
            <a:endParaRPr lang="cs-CZ" spc="-5" dirty="0">
              <a:latin typeface="Calibri"/>
              <a:cs typeface="Calibri"/>
            </a:endParaRPr>
          </a:p>
          <a:p>
            <a:pPr marL="264700" lvl="1">
              <a:spcBef>
                <a:spcPts val="700"/>
              </a:spcBef>
            </a:pPr>
            <a:r>
              <a:rPr lang="en-US" dirty="0">
                <a:latin typeface="Calibri"/>
                <a:cs typeface="Calibri"/>
              </a:rPr>
              <a:t>As diﬃcult as it is, deﬁcit reduction had been successfully implemented in many European countries</a:t>
            </a:r>
          </a:p>
          <a:p>
            <a:pPr marL="264700" lvl="1">
              <a:spcBef>
                <a:spcPts val="700"/>
              </a:spcBef>
            </a:pPr>
            <a:endParaRPr lang="en-US" dirty="0">
              <a:latin typeface="Calibri"/>
              <a:cs typeface="Calibri"/>
            </a:endParaRPr>
          </a:p>
          <a:p>
            <a:endParaRPr lang="en-US" dirty="0"/>
          </a:p>
        </p:txBody>
      </p:sp>
      <p:pic>
        <p:nvPicPr>
          <p:cNvPr id="8" name="Obrázek 7">
            <a:extLst>
              <a:ext uri="{FF2B5EF4-FFF2-40B4-BE49-F238E27FC236}">
                <a16:creationId xmlns:a16="http://schemas.microsoft.com/office/drawing/2014/main" id="{A9837368-4950-4EEE-8D76-7B0720016A6C}"/>
              </a:ext>
            </a:extLst>
          </p:cNvPr>
          <p:cNvPicPr>
            <a:picLocks noChangeAspect="1"/>
          </p:cNvPicPr>
          <p:nvPr/>
        </p:nvPicPr>
        <p:blipFill>
          <a:blip r:embed="rId3"/>
          <a:stretch>
            <a:fillRect/>
          </a:stretch>
        </p:blipFill>
        <p:spPr>
          <a:xfrm>
            <a:off x="6242401" y="1379776"/>
            <a:ext cx="5602180" cy="2849440"/>
          </a:xfrm>
          <a:prstGeom prst="rect">
            <a:avLst/>
          </a:prstGeom>
        </p:spPr>
      </p:pic>
      <p:sp>
        <p:nvSpPr>
          <p:cNvPr id="10" name="TextovéPole 9">
            <a:extLst>
              <a:ext uri="{FF2B5EF4-FFF2-40B4-BE49-F238E27FC236}">
                <a16:creationId xmlns:a16="http://schemas.microsoft.com/office/drawing/2014/main" id="{74420F5A-4234-48AE-90A1-47AE55E7CE67}"/>
              </a:ext>
            </a:extLst>
          </p:cNvPr>
          <p:cNvSpPr txBox="1"/>
          <p:nvPr/>
        </p:nvSpPr>
        <p:spPr>
          <a:xfrm>
            <a:off x="7041662" y="4229216"/>
            <a:ext cx="6096000" cy="400110"/>
          </a:xfrm>
          <a:prstGeom prst="rect">
            <a:avLst/>
          </a:prstGeom>
          <a:noFill/>
        </p:spPr>
        <p:txBody>
          <a:bodyPr wrap="square">
            <a:spAutoFit/>
          </a:bodyPr>
          <a:lstStyle/>
          <a:p>
            <a:r>
              <a:rPr lang="cs-CZ" sz="2000" dirty="0">
                <a:latin typeface="Calibri"/>
                <a:cs typeface="Calibri"/>
              </a:rPr>
              <a:t>General </a:t>
            </a:r>
            <a:r>
              <a:rPr lang="cs-CZ" sz="2000" dirty="0" err="1">
                <a:latin typeface="Calibri"/>
                <a:cs typeface="Calibri"/>
              </a:rPr>
              <a:t>government</a:t>
            </a:r>
            <a:r>
              <a:rPr lang="cs-CZ" sz="2000" dirty="0">
                <a:latin typeface="Calibri"/>
                <a:cs typeface="Calibri"/>
              </a:rPr>
              <a:t> </a:t>
            </a:r>
            <a:r>
              <a:rPr lang="cs-CZ" sz="2000" dirty="0" err="1">
                <a:latin typeface="Calibri"/>
                <a:cs typeface="Calibri"/>
              </a:rPr>
              <a:t>spending</a:t>
            </a:r>
            <a:r>
              <a:rPr lang="cs-CZ" sz="2000" dirty="0">
                <a:latin typeface="Calibri"/>
                <a:cs typeface="Calibri"/>
              </a:rPr>
              <a:t> (% GDP)</a:t>
            </a:r>
            <a:endParaRPr lang="en-GB" sz="2000" dirty="0"/>
          </a:p>
        </p:txBody>
      </p:sp>
    </p:spTree>
    <p:extLst>
      <p:ext uri="{BB962C8B-B14F-4D97-AF65-F5344CB8AC3E}">
        <p14:creationId xmlns:p14="http://schemas.microsoft.com/office/powerpoint/2010/main" val="257382606"/>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Fiscal</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en-US" spc="-5" dirty="0"/>
              <a:t>How </a:t>
            </a:r>
            <a:r>
              <a:rPr lang="en-US" dirty="0"/>
              <a:t>to </a:t>
            </a:r>
            <a:r>
              <a:rPr lang="en-US" spc="-5" dirty="0"/>
              <a:t>reduce </a:t>
            </a:r>
            <a:r>
              <a:rPr lang="en-US" dirty="0"/>
              <a:t>the debt</a:t>
            </a:r>
            <a:r>
              <a:rPr lang="en-US" spc="-25" dirty="0"/>
              <a:t> </a:t>
            </a:r>
            <a:r>
              <a:rPr lang="en-US" spc="-5" dirty="0"/>
              <a:t>burden?</a:t>
            </a:r>
            <a:endParaRPr lang="en-US" dirty="0"/>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a:xfrm>
            <a:off x="720000" y="1692001"/>
            <a:ext cx="10753200" cy="4327799"/>
          </a:xfrm>
        </p:spPr>
        <p:txBody>
          <a:bodyPr>
            <a:normAutofit/>
          </a:bodyPr>
          <a:lstStyle/>
          <a:p>
            <a:pPr marL="72000" indent="0">
              <a:buNone/>
            </a:pPr>
            <a:r>
              <a:rPr lang="en-GB" b="1" dirty="0"/>
              <a:t>2. Raising economic growth</a:t>
            </a:r>
          </a:p>
          <a:p>
            <a:r>
              <a:rPr lang="en-GB" dirty="0"/>
              <a:t>is possible in medium to long-run</a:t>
            </a:r>
          </a:p>
          <a:p>
            <a:endParaRPr lang="en-GB" dirty="0"/>
          </a:p>
          <a:p>
            <a:r>
              <a:rPr lang="en-GB" dirty="0"/>
              <a:t>factors influencing the rate of growth in the long run will be spelt out later (Growth policy)</a:t>
            </a:r>
          </a:p>
          <a:p>
            <a:endParaRPr lang="en-GB" dirty="0"/>
          </a:p>
        </p:txBody>
      </p:sp>
    </p:spTree>
    <p:extLst>
      <p:ext uri="{BB962C8B-B14F-4D97-AF65-F5344CB8AC3E}">
        <p14:creationId xmlns:p14="http://schemas.microsoft.com/office/powerpoint/2010/main" val="417588431"/>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D95562E-AB29-46A8-8594-A491EEDC7208}"/>
              </a:ext>
            </a:extLst>
          </p:cNvPr>
          <p:cNvSpPr>
            <a:spLocks noGrp="1"/>
          </p:cNvSpPr>
          <p:nvPr>
            <p:ph type="ftr" sz="quarter" idx="10"/>
          </p:nvPr>
        </p:nvSpPr>
        <p:spPr/>
        <p:txBody>
          <a:bodyPr/>
          <a:lstStyle/>
          <a:p>
            <a:r>
              <a:rPr lang="en-GB" noProof="0"/>
              <a:t>Fiscal Policy</a:t>
            </a:r>
            <a:endParaRPr lang="en-GB" noProof="0" dirty="0"/>
          </a:p>
        </p:txBody>
      </p:sp>
      <p:sp>
        <p:nvSpPr>
          <p:cNvPr id="3" name="Zástupný symbol pro číslo snímku 2">
            <a:extLst>
              <a:ext uri="{FF2B5EF4-FFF2-40B4-BE49-F238E27FC236}">
                <a16:creationId xmlns:a16="http://schemas.microsoft.com/office/drawing/2014/main" id="{533618EA-7B52-4C28-A95C-E94F6D806788}"/>
              </a:ext>
            </a:extLst>
          </p:cNvPr>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a:extLst>
              <a:ext uri="{FF2B5EF4-FFF2-40B4-BE49-F238E27FC236}">
                <a16:creationId xmlns:a16="http://schemas.microsoft.com/office/drawing/2014/main" id="{234A6ED2-96A3-4B72-93FB-D7367540C314}"/>
              </a:ext>
            </a:extLst>
          </p:cNvPr>
          <p:cNvSpPr>
            <a:spLocks noGrp="1"/>
          </p:cNvSpPr>
          <p:nvPr>
            <p:ph type="title"/>
          </p:nvPr>
        </p:nvSpPr>
        <p:spPr/>
        <p:txBody>
          <a:bodyPr/>
          <a:lstStyle/>
          <a:p>
            <a:r>
              <a:rPr lang="cs-CZ" sz="3200" dirty="0"/>
              <a:t>CS: </a:t>
            </a:r>
            <a:r>
              <a:rPr lang="cs-CZ" sz="3200" dirty="0" err="1"/>
              <a:t>reduce</a:t>
            </a:r>
            <a:r>
              <a:rPr lang="cs-CZ" sz="3200" dirty="0"/>
              <a:t> </a:t>
            </a:r>
            <a:r>
              <a:rPr lang="cs-CZ" sz="3200" dirty="0" err="1"/>
              <a:t>the</a:t>
            </a:r>
            <a:r>
              <a:rPr lang="cs-CZ" sz="3200" dirty="0"/>
              <a:t> </a:t>
            </a:r>
            <a:r>
              <a:rPr lang="cs-CZ" sz="3200" dirty="0" err="1"/>
              <a:t>debt</a:t>
            </a:r>
            <a:r>
              <a:rPr lang="cs-CZ" sz="3200" dirty="0"/>
              <a:t> </a:t>
            </a:r>
            <a:r>
              <a:rPr lang="cs-CZ" sz="3200" dirty="0" err="1"/>
              <a:t>burden</a:t>
            </a:r>
            <a:r>
              <a:rPr lang="cs-CZ" sz="3200" dirty="0"/>
              <a:t> in </a:t>
            </a:r>
            <a:r>
              <a:rPr lang="cs-CZ" sz="3200" dirty="0" err="1"/>
              <a:t>the</a:t>
            </a:r>
            <a:r>
              <a:rPr lang="cs-CZ" sz="3200" dirty="0"/>
              <a:t> Czech Republic</a:t>
            </a:r>
            <a:endParaRPr lang="en-GB" sz="3200" dirty="0"/>
          </a:p>
        </p:txBody>
      </p:sp>
      <p:graphicFrame>
        <p:nvGraphicFramePr>
          <p:cNvPr id="12" name="Tabulka 12">
            <a:extLst>
              <a:ext uri="{FF2B5EF4-FFF2-40B4-BE49-F238E27FC236}">
                <a16:creationId xmlns:a16="http://schemas.microsoft.com/office/drawing/2014/main" id="{410394F1-E245-4FDA-AD86-6C6AC1FD4422}"/>
              </a:ext>
            </a:extLst>
          </p:cNvPr>
          <p:cNvGraphicFramePr>
            <a:graphicFrameLocks noGrp="1"/>
          </p:cNvGraphicFramePr>
          <p:nvPr>
            <p:ph idx="1"/>
            <p:extLst>
              <p:ext uri="{D42A27DB-BD31-4B8C-83A1-F6EECF244321}">
                <p14:modId xmlns:p14="http://schemas.microsoft.com/office/powerpoint/2010/main" val="2639314040"/>
              </p:ext>
            </p:extLst>
          </p:nvPr>
        </p:nvGraphicFramePr>
        <p:xfrm>
          <a:off x="414001" y="2525104"/>
          <a:ext cx="7299784" cy="1838960"/>
        </p:xfrm>
        <a:graphic>
          <a:graphicData uri="http://schemas.openxmlformats.org/drawingml/2006/table">
            <a:tbl>
              <a:tblPr firstRow="1" bandRow="1">
                <a:tableStyleId>{5C22544A-7EE6-4342-B048-85BDC9FD1C3A}</a:tableStyleId>
              </a:tblPr>
              <a:tblGrid>
                <a:gridCol w="3368645">
                  <a:extLst>
                    <a:ext uri="{9D8B030D-6E8A-4147-A177-3AD203B41FA5}">
                      <a16:colId xmlns:a16="http://schemas.microsoft.com/office/drawing/2014/main" val="1399747821"/>
                    </a:ext>
                  </a:extLst>
                </a:gridCol>
                <a:gridCol w="703385">
                  <a:extLst>
                    <a:ext uri="{9D8B030D-6E8A-4147-A177-3AD203B41FA5}">
                      <a16:colId xmlns:a16="http://schemas.microsoft.com/office/drawing/2014/main" val="3193305762"/>
                    </a:ext>
                  </a:extLst>
                </a:gridCol>
                <a:gridCol w="711200">
                  <a:extLst>
                    <a:ext uri="{9D8B030D-6E8A-4147-A177-3AD203B41FA5}">
                      <a16:colId xmlns:a16="http://schemas.microsoft.com/office/drawing/2014/main" val="3860782142"/>
                    </a:ext>
                  </a:extLst>
                </a:gridCol>
                <a:gridCol w="695569">
                  <a:extLst>
                    <a:ext uri="{9D8B030D-6E8A-4147-A177-3AD203B41FA5}">
                      <a16:colId xmlns:a16="http://schemas.microsoft.com/office/drawing/2014/main" val="1107515935"/>
                    </a:ext>
                  </a:extLst>
                </a:gridCol>
                <a:gridCol w="789354">
                  <a:extLst>
                    <a:ext uri="{9D8B030D-6E8A-4147-A177-3AD203B41FA5}">
                      <a16:colId xmlns:a16="http://schemas.microsoft.com/office/drawing/2014/main" val="507514179"/>
                    </a:ext>
                  </a:extLst>
                </a:gridCol>
                <a:gridCol w="1031631">
                  <a:extLst>
                    <a:ext uri="{9D8B030D-6E8A-4147-A177-3AD203B41FA5}">
                      <a16:colId xmlns:a16="http://schemas.microsoft.com/office/drawing/2014/main" val="161086236"/>
                    </a:ext>
                  </a:extLst>
                </a:gridCol>
              </a:tblGrid>
              <a:tr h="370840">
                <a:tc>
                  <a:txBody>
                    <a:bodyPr/>
                    <a:lstStyle/>
                    <a:p>
                      <a:r>
                        <a:rPr lang="cs-CZ" dirty="0"/>
                        <a:t>General </a:t>
                      </a:r>
                      <a:r>
                        <a:rPr lang="cs-CZ" dirty="0" err="1"/>
                        <a:t>government</a:t>
                      </a:r>
                      <a:r>
                        <a:rPr lang="cs-CZ" dirty="0"/>
                        <a:t> balance</a:t>
                      </a:r>
                      <a:endParaRPr lang="en-GB" dirty="0"/>
                    </a:p>
                  </a:txBody>
                  <a:tcPr/>
                </a:tc>
                <a:tc>
                  <a:txBody>
                    <a:bodyPr/>
                    <a:lstStyle/>
                    <a:p>
                      <a:r>
                        <a:rPr lang="cs-CZ" dirty="0"/>
                        <a:t>2015</a:t>
                      </a:r>
                      <a:endParaRPr lang="en-GB" dirty="0"/>
                    </a:p>
                  </a:txBody>
                  <a:tcPr/>
                </a:tc>
                <a:tc>
                  <a:txBody>
                    <a:bodyPr/>
                    <a:lstStyle/>
                    <a:p>
                      <a:r>
                        <a:rPr lang="cs-CZ" dirty="0"/>
                        <a:t>2016</a:t>
                      </a:r>
                      <a:endParaRPr lang="en-GB" dirty="0"/>
                    </a:p>
                  </a:txBody>
                  <a:tcPr/>
                </a:tc>
                <a:tc>
                  <a:txBody>
                    <a:bodyPr/>
                    <a:lstStyle/>
                    <a:p>
                      <a:r>
                        <a:rPr lang="cs-CZ" dirty="0"/>
                        <a:t>2017</a:t>
                      </a:r>
                      <a:endParaRPr lang="en-GB" dirty="0"/>
                    </a:p>
                  </a:txBody>
                  <a:tcPr/>
                </a:tc>
                <a:tc>
                  <a:txBody>
                    <a:bodyPr/>
                    <a:lstStyle/>
                    <a:p>
                      <a:r>
                        <a:rPr lang="cs-CZ" dirty="0"/>
                        <a:t>2018</a:t>
                      </a:r>
                      <a:endParaRPr lang="en-GB" dirty="0"/>
                    </a:p>
                  </a:txBody>
                  <a:tcPr/>
                </a:tc>
                <a:tc>
                  <a:txBody>
                    <a:bodyPr/>
                    <a:lstStyle/>
                    <a:p>
                      <a:r>
                        <a:rPr lang="cs-CZ" dirty="0"/>
                        <a:t>2019</a:t>
                      </a:r>
                      <a:endParaRPr lang="en-GB" dirty="0"/>
                    </a:p>
                  </a:txBody>
                  <a:tcPr/>
                </a:tc>
                <a:extLst>
                  <a:ext uri="{0D108BD9-81ED-4DB2-BD59-A6C34878D82A}">
                    <a16:rowId xmlns:a16="http://schemas.microsoft.com/office/drawing/2014/main" val="32255894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General </a:t>
                      </a:r>
                      <a:r>
                        <a:rPr lang="cs-CZ" dirty="0" err="1"/>
                        <a:t>government</a:t>
                      </a:r>
                      <a:r>
                        <a:rPr lang="cs-CZ" dirty="0"/>
                        <a:t> balance</a:t>
                      </a:r>
                      <a:endParaRPr lang="en-GB" dirty="0"/>
                    </a:p>
                  </a:txBody>
                  <a:tcPr/>
                </a:tc>
                <a:tc>
                  <a:txBody>
                    <a:bodyPr/>
                    <a:lstStyle/>
                    <a:p>
                      <a:r>
                        <a:rPr lang="cs-CZ" dirty="0"/>
                        <a:t>-0.6</a:t>
                      </a:r>
                      <a:endParaRPr lang="en-GB" dirty="0"/>
                    </a:p>
                  </a:txBody>
                  <a:tcPr/>
                </a:tc>
                <a:tc>
                  <a:txBody>
                    <a:bodyPr/>
                    <a:lstStyle/>
                    <a:p>
                      <a:r>
                        <a:rPr lang="cs-CZ" dirty="0"/>
                        <a:t>0.7</a:t>
                      </a:r>
                      <a:endParaRPr lang="en-GB" dirty="0"/>
                    </a:p>
                  </a:txBody>
                  <a:tcPr/>
                </a:tc>
                <a:tc>
                  <a:txBody>
                    <a:bodyPr/>
                    <a:lstStyle/>
                    <a:p>
                      <a:r>
                        <a:rPr lang="cs-CZ" dirty="0"/>
                        <a:t>1.5</a:t>
                      </a:r>
                      <a:endParaRPr lang="en-GB" dirty="0"/>
                    </a:p>
                  </a:txBody>
                  <a:tcPr/>
                </a:tc>
                <a:tc>
                  <a:txBody>
                    <a:bodyPr/>
                    <a:lstStyle/>
                    <a:p>
                      <a:r>
                        <a:rPr lang="cs-CZ" dirty="0"/>
                        <a:t>0.9</a:t>
                      </a:r>
                      <a:endParaRPr lang="en-GB" dirty="0"/>
                    </a:p>
                  </a:txBody>
                  <a:tcPr/>
                </a:tc>
                <a:tc>
                  <a:txBody>
                    <a:bodyPr/>
                    <a:lstStyle/>
                    <a:p>
                      <a:r>
                        <a:rPr lang="cs-CZ" dirty="0"/>
                        <a:t>0.3</a:t>
                      </a:r>
                      <a:endParaRPr lang="en-GB" dirty="0"/>
                    </a:p>
                  </a:txBody>
                  <a:tcPr/>
                </a:tc>
                <a:extLst>
                  <a:ext uri="{0D108BD9-81ED-4DB2-BD59-A6C34878D82A}">
                    <a16:rowId xmlns:a16="http://schemas.microsoft.com/office/drawing/2014/main" val="3121248901"/>
                  </a:ext>
                </a:extLst>
              </a:tr>
              <a:tr h="123613">
                <a:tc>
                  <a:txBody>
                    <a:bodyPr/>
                    <a:lstStyle/>
                    <a:p>
                      <a:r>
                        <a:rPr lang="cs-CZ" dirty="0"/>
                        <a:t>General </a:t>
                      </a:r>
                      <a:r>
                        <a:rPr lang="cs-CZ" dirty="0" err="1"/>
                        <a:t>government</a:t>
                      </a:r>
                      <a:r>
                        <a:rPr lang="cs-CZ" dirty="0"/>
                        <a:t> </a:t>
                      </a:r>
                      <a:r>
                        <a:rPr lang="cs-CZ" dirty="0" err="1"/>
                        <a:t>debt</a:t>
                      </a:r>
                      <a:endParaRPr lang="en-GB" dirty="0"/>
                    </a:p>
                  </a:txBody>
                  <a:tcPr/>
                </a:tc>
                <a:tc>
                  <a:txBody>
                    <a:bodyPr/>
                    <a:lstStyle/>
                    <a:p>
                      <a:r>
                        <a:rPr lang="cs-CZ" dirty="0"/>
                        <a:t>39.7</a:t>
                      </a:r>
                      <a:endParaRPr lang="en-GB" dirty="0"/>
                    </a:p>
                  </a:txBody>
                  <a:tcPr/>
                </a:tc>
                <a:tc>
                  <a:txBody>
                    <a:bodyPr/>
                    <a:lstStyle/>
                    <a:p>
                      <a:r>
                        <a:rPr lang="cs-CZ" dirty="0"/>
                        <a:t>36.6</a:t>
                      </a:r>
                      <a:endParaRPr lang="en-GB" dirty="0"/>
                    </a:p>
                  </a:txBody>
                  <a:tcPr/>
                </a:tc>
                <a:tc>
                  <a:txBody>
                    <a:bodyPr/>
                    <a:lstStyle/>
                    <a:p>
                      <a:r>
                        <a:rPr lang="cs-CZ" dirty="0"/>
                        <a:t>34.2</a:t>
                      </a:r>
                      <a:endParaRPr lang="en-GB" dirty="0"/>
                    </a:p>
                  </a:txBody>
                  <a:tcPr/>
                </a:tc>
                <a:tc>
                  <a:txBody>
                    <a:bodyPr/>
                    <a:lstStyle/>
                    <a:p>
                      <a:r>
                        <a:rPr lang="cs-CZ" dirty="0"/>
                        <a:t>32.1</a:t>
                      </a:r>
                      <a:endParaRPr lang="en-GB" dirty="0"/>
                    </a:p>
                  </a:txBody>
                  <a:tcPr/>
                </a:tc>
                <a:tc>
                  <a:txBody>
                    <a:bodyPr/>
                    <a:lstStyle/>
                    <a:p>
                      <a:r>
                        <a:rPr lang="cs-CZ" dirty="0"/>
                        <a:t>30.0</a:t>
                      </a:r>
                      <a:endParaRPr lang="en-GB" dirty="0"/>
                    </a:p>
                  </a:txBody>
                  <a:tcPr/>
                </a:tc>
                <a:extLst>
                  <a:ext uri="{0D108BD9-81ED-4DB2-BD59-A6C34878D82A}">
                    <a16:rowId xmlns:a16="http://schemas.microsoft.com/office/drawing/2014/main" val="793136616"/>
                  </a:ext>
                </a:extLst>
              </a:tr>
              <a:tr h="242147">
                <a:tc>
                  <a:txBody>
                    <a:bodyPr/>
                    <a:lstStyle/>
                    <a:p>
                      <a:r>
                        <a:rPr lang="cs-CZ" dirty="0" err="1"/>
                        <a:t>Change</a:t>
                      </a:r>
                      <a:r>
                        <a:rPr lang="cs-CZ" dirty="0"/>
                        <a:t> in </a:t>
                      </a:r>
                      <a:r>
                        <a:rPr lang="cs-CZ" dirty="0" err="1"/>
                        <a:t>debt</a:t>
                      </a:r>
                      <a:r>
                        <a:rPr lang="cs-CZ" dirty="0"/>
                        <a:t>-to-GDP ratio</a:t>
                      </a:r>
                      <a:endParaRPr lang="en-GB" dirty="0"/>
                    </a:p>
                  </a:txBody>
                  <a:tcPr/>
                </a:tc>
                <a:tc>
                  <a:txBody>
                    <a:bodyPr/>
                    <a:lstStyle/>
                    <a:p>
                      <a:r>
                        <a:rPr lang="cs-CZ" dirty="0"/>
                        <a:t>-2.2</a:t>
                      </a:r>
                      <a:endParaRPr lang="en-GB" dirty="0"/>
                    </a:p>
                  </a:txBody>
                  <a:tcPr/>
                </a:tc>
                <a:tc>
                  <a:txBody>
                    <a:bodyPr/>
                    <a:lstStyle/>
                    <a:p>
                      <a:r>
                        <a:rPr lang="cs-CZ" dirty="0"/>
                        <a:t>-3.1</a:t>
                      </a:r>
                      <a:endParaRPr lang="en-GB" dirty="0"/>
                    </a:p>
                  </a:txBody>
                  <a:tcPr/>
                </a:tc>
                <a:tc>
                  <a:txBody>
                    <a:bodyPr/>
                    <a:lstStyle/>
                    <a:p>
                      <a:r>
                        <a:rPr lang="cs-CZ" dirty="0"/>
                        <a:t>-2.3</a:t>
                      </a:r>
                      <a:endParaRPr lang="en-GB" dirty="0"/>
                    </a:p>
                  </a:txBody>
                  <a:tcPr/>
                </a:tc>
                <a:tc>
                  <a:txBody>
                    <a:bodyPr/>
                    <a:lstStyle/>
                    <a:p>
                      <a:r>
                        <a:rPr lang="cs-CZ" dirty="0"/>
                        <a:t>-2.2</a:t>
                      </a:r>
                      <a:endParaRPr lang="en-GB" dirty="0"/>
                    </a:p>
                  </a:txBody>
                  <a:tcPr/>
                </a:tc>
                <a:tc>
                  <a:txBody>
                    <a:bodyPr/>
                    <a:lstStyle/>
                    <a:p>
                      <a:r>
                        <a:rPr lang="cs-CZ" dirty="0"/>
                        <a:t>-2.0</a:t>
                      </a:r>
                      <a:endParaRPr lang="en-GB" dirty="0"/>
                    </a:p>
                  </a:txBody>
                  <a:tcPr/>
                </a:tc>
                <a:extLst>
                  <a:ext uri="{0D108BD9-81ED-4DB2-BD59-A6C34878D82A}">
                    <a16:rowId xmlns:a16="http://schemas.microsoft.com/office/drawing/2014/main" val="1240090351"/>
                  </a:ext>
                </a:extLst>
              </a:tr>
              <a:tr h="123613">
                <a:tc>
                  <a:txBody>
                    <a:bodyPr/>
                    <a:lstStyle/>
                    <a:p>
                      <a:r>
                        <a:rPr lang="cs-CZ" dirty="0"/>
                        <a:t>GDP </a:t>
                      </a:r>
                      <a:r>
                        <a:rPr lang="cs-CZ" dirty="0" err="1"/>
                        <a:t>growth</a:t>
                      </a:r>
                      <a:endParaRPr lang="en-GB" dirty="0"/>
                    </a:p>
                  </a:txBody>
                  <a:tcPr/>
                </a:tc>
                <a:tc>
                  <a:txBody>
                    <a:bodyPr/>
                    <a:lstStyle/>
                    <a:p>
                      <a:r>
                        <a:rPr lang="cs-CZ" dirty="0"/>
                        <a:t>4.6</a:t>
                      </a:r>
                      <a:endParaRPr lang="en-GB" dirty="0"/>
                    </a:p>
                  </a:txBody>
                  <a:tcPr/>
                </a:tc>
                <a:tc>
                  <a:txBody>
                    <a:bodyPr/>
                    <a:lstStyle/>
                    <a:p>
                      <a:r>
                        <a:rPr lang="cs-CZ" dirty="0"/>
                        <a:t>2.5</a:t>
                      </a:r>
                      <a:endParaRPr lang="en-GB" dirty="0"/>
                    </a:p>
                  </a:txBody>
                  <a:tcPr/>
                </a:tc>
                <a:tc>
                  <a:txBody>
                    <a:bodyPr/>
                    <a:lstStyle/>
                    <a:p>
                      <a:r>
                        <a:rPr lang="cs-CZ" dirty="0"/>
                        <a:t>5.2</a:t>
                      </a:r>
                      <a:endParaRPr lang="en-GB" dirty="0"/>
                    </a:p>
                  </a:txBody>
                  <a:tcPr/>
                </a:tc>
                <a:tc>
                  <a:txBody>
                    <a:bodyPr/>
                    <a:lstStyle/>
                    <a:p>
                      <a:r>
                        <a:rPr lang="cs-CZ" dirty="0"/>
                        <a:t>3.2</a:t>
                      </a:r>
                      <a:endParaRPr lang="en-GB" dirty="0"/>
                    </a:p>
                  </a:txBody>
                  <a:tcPr/>
                </a:tc>
                <a:tc>
                  <a:txBody>
                    <a:bodyPr/>
                    <a:lstStyle/>
                    <a:p>
                      <a:r>
                        <a:rPr lang="cs-CZ" dirty="0"/>
                        <a:t>3.0</a:t>
                      </a:r>
                      <a:endParaRPr lang="en-GB" dirty="0"/>
                    </a:p>
                  </a:txBody>
                  <a:tcPr/>
                </a:tc>
                <a:extLst>
                  <a:ext uri="{0D108BD9-81ED-4DB2-BD59-A6C34878D82A}">
                    <a16:rowId xmlns:a16="http://schemas.microsoft.com/office/drawing/2014/main" val="469619289"/>
                  </a:ext>
                </a:extLst>
              </a:tr>
            </a:tbl>
          </a:graphicData>
        </a:graphic>
      </p:graphicFrame>
      <p:pic>
        <p:nvPicPr>
          <p:cNvPr id="9" name="Obrázek 8">
            <a:extLst>
              <a:ext uri="{FF2B5EF4-FFF2-40B4-BE49-F238E27FC236}">
                <a16:creationId xmlns:a16="http://schemas.microsoft.com/office/drawing/2014/main" id="{D881F728-1819-4FBB-A026-26A7AE0C5941}"/>
              </a:ext>
            </a:extLst>
          </p:cNvPr>
          <p:cNvPicPr>
            <a:picLocks noChangeAspect="1"/>
          </p:cNvPicPr>
          <p:nvPr/>
        </p:nvPicPr>
        <p:blipFill>
          <a:blip r:embed="rId2"/>
          <a:stretch>
            <a:fillRect/>
          </a:stretch>
        </p:blipFill>
        <p:spPr>
          <a:xfrm>
            <a:off x="7739934" y="1344639"/>
            <a:ext cx="3705916" cy="2305614"/>
          </a:xfrm>
          <a:prstGeom prst="rect">
            <a:avLst/>
          </a:prstGeom>
        </p:spPr>
      </p:pic>
      <p:pic>
        <p:nvPicPr>
          <p:cNvPr id="11" name="Obrázek 10">
            <a:extLst>
              <a:ext uri="{FF2B5EF4-FFF2-40B4-BE49-F238E27FC236}">
                <a16:creationId xmlns:a16="http://schemas.microsoft.com/office/drawing/2014/main" id="{095EF069-FA35-43BE-98CC-07D7C4674022}"/>
              </a:ext>
            </a:extLst>
          </p:cNvPr>
          <p:cNvPicPr>
            <a:picLocks noChangeAspect="1"/>
          </p:cNvPicPr>
          <p:nvPr/>
        </p:nvPicPr>
        <p:blipFill>
          <a:blip r:embed="rId3"/>
          <a:stretch>
            <a:fillRect/>
          </a:stretch>
        </p:blipFill>
        <p:spPr>
          <a:xfrm>
            <a:off x="7610161" y="3856670"/>
            <a:ext cx="3861839" cy="2404284"/>
          </a:xfrm>
          <a:prstGeom prst="rect">
            <a:avLst/>
          </a:prstGeom>
        </p:spPr>
      </p:pic>
      <p:sp>
        <p:nvSpPr>
          <p:cNvPr id="14" name="TextovéPole 13">
            <a:extLst>
              <a:ext uri="{FF2B5EF4-FFF2-40B4-BE49-F238E27FC236}">
                <a16:creationId xmlns:a16="http://schemas.microsoft.com/office/drawing/2014/main" id="{7FED50D5-8AB3-4016-9D90-3416EA089003}"/>
              </a:ext>
            </a:extLst>
          </p:cNvPr>
          <p:cNvSpPr txBox="1"/>
          <p:nvPr/>
        </p:nvSpPr>
        <p:spPr>
          <a:xfrm>
            <a:off x="9260910" y="6228000"/>
            <a:ext cx="2095234" cy="369332"/>
          </a:xfrm>
          <a:prstGeom prst="rect">
            <a:avLst/>
          </a:prstGeom>
          <a:noFill/>
        </p:spPr>
        <p:txBody>
          <a:bodyPr wrap="square">
            <a:spAutoFit/>
          </a:bodyPr>
          <a:lstStyle/>
          <a:p>
            <a:r>
              <a:rPr lang="cs-CZ" sz="1800" dirty="0" err="1"/>
              <a:t>Debt</a:t>
            </a:r>
            <a:endParaRPr lang="en-GB" dirty="0"/>
          </a:p>
        </p:txBody>
      </p:sp>
      <p:sp>
        <p:nvSpPr>
          <p:cNvPr id="15" name="TextovéPole 14">
            <a:extLst>
              <a:ext uri="{FF2B5EF4-FFF2-40B4-BE49-F238E27FC236}">
                <a16:creationId xmlns:a16="http://schemas.microsoft.com/office/drawing/2014/main" id="{B78DADAF-C244-4920-A7E2-1392EC60D73A}"/>
              </a:ext>
            </a:extLst>
          </p:cNvPr>
          <p:cNvSpPr txBox="1"/>
          <p:nvPr/>
        </p:nvSpPr>
        <p:spPr>
          <a:xfrm>
            <a:off x="9041510" y="3542906"/>
            <a:ext cx="1267017" cy="369332"/>
          </a:xfrm>
          <a:prstGeom prst="rect">
            <a:avLst/>
          </a:prstGeom>
          <a:noFill/>
        </p:spPr>
        <p:txBody>
          <a:bodyPr wrap="square">
            <a:spAutoFit/>
          </a:bodyPr>
          <a:lstStyle/>
          <a:p>
            <a:r>
              <a:rPr lang="cs-CZ" sz="1800" dirty="0"/>
              <a:t>Balance</a:t>
            </a:r>
            <a:endParaRPr lang="en-GB" dirty="0"/>
          </a:p>
        </p:txBody>
      </p:sp>
    </p:spTree>
    <p:extLst>
      <p:ext uri="{BB962C8B-B14F-4D97-AF65-F5344CB8AC3E}">
        <p14:creationId xmlns:p14="http://schemas.microsoft.com/office/powerpoint/2010/main" val="3726012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Fiscal</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en-US" spc="-5" dirty="0"/>
              <a:t>How </a:t>
            </a:r>
            <a:r>
              <a:rPr lang="en-US" dirty="0"/>
              <a:t>to </a:t>
            </a:r>
            <a:r>
              <a:rPr lang="en-US" spc="-5" dirty="0"/>
              <a:t>reduce </a:t>
            </a:r>
            <a:r>
              <a:rPr lang="en-US" dirty="0"/>
              <a:t>the debt</a:t>
            </a:r>
            <a:r>
              <a:rPr lang="en-US" spc="-25" dirty="0"/>
              <a:t> </a:t>
            </a:r>
            <a:r>
              <a:rPr lang="en-US" spc="-5" dirty="0"/>
              <a:t>burden?</a:t>
            </a:r>
            <a:endParaRPr lang="en-US" dirty="0"/>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a:xfrm>
            <a:off x="720000" y="1692001"/>
            <a:ext cx="10753200" cy="4787999"/>
          </a:xfrm>
        </p:spPr>
        <p:txBody>
          <a:bodyPr>
            <a:normAutofit fontScale="70000" lnSpcReduction="20000"/>
          </a:bodyPr>
          <a:lstStyle/>
          <a:p>
            <a:pPr marL="72000" indent="0" algn="just">
              <a:buNone/>
            </a:pPr>
            <a:r>
              <a:rPr lang="en-US" sz="3300" b="1" dirty="0"/>
              <a:t>3</a:t>
            </a:r>
            <a:r>
              <a:rPr lang="cs-CZ" sz="3300" b="1" dirty="0"/>
              <a:t>.</a:t>
            </a:r>
            <a:r>
              <a:rPr lang="en-US" sz="3300" b="1" dirty="0"/>
              <a:t> Monetization (inﬂation tax)</a:t>
            </a:r>
          </a:p>
          <a:p>
            <a:pPr algn="just"/>
            <a:r>
              <a:rPr lang="en-US" dirty="0"/>
              <a:t>reducing the value of the money base (the central bank’s liability) and of the public debt (the Treasury’s liability) =&gt; tax on money and bondholders.</a:t>
            </a:r>
            <a:endParaRPr lang="cs-CZ" dirty="0"/>
          </a:p>
          <a:p>
            <a:pPr algn="just"/>
            <a:endParaRPr lang="en-US" dirty="0"/>
          </a:p>
          <a:p>
            <a:pPr algn="just"/>
            <a:r>
              <a:rPr lang="en-US" dirty="0"/>
              <a:t>inﬂation must rise unexpectedly and quickly enough</a:t>
            </a:r>
            <a:endParaRPr lang="cs-CZ" dirty="0"/>
          </a:p>
          <a:p>
            <a:pPr algn="just"/>
            <a:endParaRPr lang="en-US" dirty="0"/>
          </a:p>
          <a:p>
            <a:pPr algn="just"/>
            <a:r>
              <a:rPr lang="en-US" dirty="0"/>
              <a:t>temporary solution: lenders will demand higher interest rates and will be less willing to agree to long</a:t>
            </a:r>
            <a:r>
              <a:rPr lang="cs-CZ" dirty="0"/>
              <a:t>-</a:t>
            </a:r>
            <a:r>
              <a:rPr lang="en-US" dirty="0"/>
              <a:t>term loans</a:t>
            </a:r>
            <a:endParaRPr lang="cs-CZ" dirty="0"/>
          </a:p>
          <a:p>
            <a:pPr algn="just"/>
            <a:endParaRPr lang="en-US" dirty="0"/>
          </a:p>
          <a:p>
            <a:pPr algn="just"/>
            <a:r>
              <a:rPr lang="en-US" dirty="0"/>
              <a:t>risk of hyperinﬂation if the government will be forced</a:t>
            </a:r>
            <a:r>
              <a:rPr lang="cs-CZ" dirty="0"/>
              <a:t> </a:t>
            </a:r>
            <a:r>
              <a:rPr lang="en-US" dirty="0"/>
              <a:t>to create more money to pay back maturing debt</a:t>
            </a:r>
          </a:p>
          <a:p>
            <a:pPr algn="just"/>
            <a:endParaRPr lang="en-US" dirty="0"/>
          </a:p>
        </p:txBody>
      </p:sp>
    </p:spTree>
    <p:extLst>
      <p:ext uri="{BB962C8B-B14F-4D97-AF65-F5344CB8AC3E}">
        <p14:creationId xmlns:p14="http://schemas.microsoft.com/office/powerpoint/2010/main" val="55477662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Fiscal</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cs-CZ" dirty="0" err="1"/>
              <a:t>Fiscal</a:t>
            </a:r>
            <a:r>
              <a:rPr lang="cs-CZ" dirty="0"/>
              <a:t> </a:t>
            </a:r>
            <a:r>
              <a:rPr lang="cs-CZ" dirty="0" err="1"/>
              <a:t>policy</a:t>
            </a:r>
            <a:endParaRPr lang="en-US" dirty="0"/>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a:xfrm>
            <a:off x="720000" y="1692001"/>
            <a:ext cx="10753200" cy="4327799"/>
          </a:xfrm>
        </p:spPr>
        <p:txBody>
          <a:bodyPr>
            <a:normAutofit/>
          </a:bodyPr>
          <a:lstStyle/>
          <a:p>
            <a:pPr algn="just"/>
            <a:r>
              <a:rPr lang="en-US" dirty="0"/>
              <a:t>Fiscal policy (FP) – set of decisions and rules regarding taxes and public expenditures for purposes of smoothing the fluctuations of economic cycle in order to keep unemployment close to its equilibrium value and avoid the build-up of deflationary and inflationary pressures (Samuelson, 1948)</a:t>
            </a:r>
          </a:p>
        </p:txBody>
      </p:sp>
    </p:spTree>
    <p:extLst>
      <p:ext uri="{BB962C8B-B14F-4D97-AF65-F5344CB8AC3E}">
        <p14:creationId xmlns:p14="http://schemas.microsoft.com/office/powerpoint/2010/main" val="1482429749"/>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Fiscal</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en-US" spc="-5" dirty="0"/>
              <a:t>How </a:t>
            </a:r>
            <a:r>
              <a:rPr lang="en-US" dirty="0"/>
              <a:t>to </a:t>
            </a:r>
            <a:r>
              <a:rPr lang="en-US" spc="-5" dirty="0"/>
              <a:t>reduce </a:t>
            </a:r>
            <a:r>
              <a:rPr lang="en-US" dirty="0"/>
              <a:t>the debt</a:t>
            </a:r>
            <a:r>
              <a:rPr lang="en-US" spc="-25" dirty="0"/>
              <a:t> </a:t>
            </a:r>
            <a:r>
              <a:rPr lang="en-US" spc="-5" dirty="0"/>
              <a:t>burden?</a:t>
            </a:r>
            <a:endParaRPr lang="en-US" dirty="0"/>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a:xfrm>
            <a:off x="720000" y="1692001"/>
            <a:ext cx="10753200" cy="533963"/>
          </a:xfrm>
        </p:spPr>
        <p:txBody>
          <a:bodyPr>
            <a:normAutofit fontScale="77500" lnSpcReduction="20000"/>
          </a:bodyPr>
          <a:lstStyle/>
          <a:p>
            <a:pPr marL="72000" indent="0" algn="just">
              <a:buNone/>
            </a:pPr>
            <a:r>
              <a:rPr lang="en-US" sz="3300" b="1" dirty="0"/>
              <a:t>3</a:t>
            </a:r>
            <a:r>
              <a:rPr lang="cs-CZ" sz="3300" b="1" dirty="0"/>
              <a:t>.</a:t>
            </a:r>
            <a:r>
              <a:rPr lang="en-US" sz="3300" b="1" dirty="0"/>
              <a:t> Monetization (inﬂation tax)</a:t>
            </a:r>
          </a:p>
          <a:p>
            <a:pPr algn="just"/>
            <a:endParaRPr lang="en-US" dirty="0"/>
          </a:p>
        </p:txBody>
      </p:sp>
      <p:pic>
        <p:nvPicPr>
          <p:cNvPr id="6" name="Obrázek 5"/>
          <p:cNvPicPr>
            <a:picLocks noChangeAspect="1"/>
          </p:cNvPicPr>
          <p:nvPr/>
        </p:nvPicPr>
        <p:blipFill>
          <a:blip r:embed="rId3"/>
          <a:stretch>
            <a:fillRect/>
          </a:stretch>
        </p:blipFill>
        <p:spPr>
          <a:xfrm>
            <a:off x="932218" y="2417228"/>
            <a:ext cx="4206942" cy="3151145"/>
          </a:xfrm>
          <a:prstGeom prst="rect">
            <a:avLst/>
          </a:prstGeom>
        </p:spPr>
      </p:pic>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0868" y="2417228"/>
            <a:ext cx="4962481" cy="3138227"/>
          </a:xfrm>
          <a:prstGeom prst="rect">
            <a:avLst/>
          </a:prstGeom>
        </p:spPr>
      </p:pic>
    </p:spTree>
    <p:extLst>
      <p:ext uri="{BB962C8B-B14F-4D97-AF65-F5344CB8AC3E}">
        <p14:creationId xmlns:p14="http://schemas.microsoft.com/office/powerpoint/2010/main" val="3108352665"/>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Fiscal</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en-US" spc="-5" dirty="0"/>
              <a:t>How </a:t>
            </a:r>
            <a:r>
              <a:rPr lang="en-US" dirty="0"/>
              <a:t>to </a:t>
            </a:r>
            <a:r>
              <a:rPr lang="en-US" spc="-5" dirty="0"/>
              <a:t>reduce </a:t>
            </a:r>
            <a:r>
              <a:rPr lang="en-US" dirty="0"/>
              <a:t>the debt</a:t>
            </a:r>
            <a:r>
              <a:rPr lang="en-US" spc="-25" dirty="0"/>
              <a:t> </a:t>
            </a:r>
            <a:r>
              <a:rPr lang="en-US" spc="-5" dirty="0"/>
              <a:t>burden?</a:t>
            </a:r>
            <a:endParaRPr lang="en-US" dirty="0"/>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a:xfrm>
            <a:off x="720000" y="1692001"/>
            <a:ext cx="10753200" cy="4327799"/>
          </a:xfrm>
        </p:spPr>
        <p:txBody>
          <a:bodyPr>
            <a:normAutofit/>
          </a:bodyPr>
          <a:lstStyle/>
          <a:p>
            <a:r>
              <a:rPr lang="cs-CZ" b="1" dirty="0"/>
              <a:t>4</a:t>
            </a:r>
            <a:r>
              <a:rPr lang="cs-CZ" sz="2800" b="1" dirty="0"/>
              <a:t>.</a:t>
            </a:r>
            <a:r>
              <a:rPr lang="en-US" sz="2800" b="1" dirty="0"/>
              <a:t> Default</a:t>
            </a:r>
          </a:p>
          <a:p>
            <a:r>
              <a:rPr lang="en-US" sz="2000" dirty="0"/>
              <a:t>not rare in Europe before 20</a:t>
            </a:r>
            <a:r>
              <a:rPr lang="en-US" sz="2000" baseline="30000" dirty="0"/>
              <a:t>th</a:t>
            </a:r>
            <a:r>
              <a:rPr lang="en-US" sz="2000" dirty="0"/>
              <a:t> century</a:t>
            </a:r>
            <a:endParaRPr lang="cs-CZ" sz="2000" dirty="0"/>
          </a:p>
          <a:p>
            <a:endParaRPr lang="en-US" sz="2000" dirty="0"/>
          </a:p>
          <a:p>
            <a:r>
              <a:rPr lang="en-US" sz="2000" dirty="0"/>
              <a:t>restructuring: rescheduling, write</a:t>
            </a:r>
            <a:r>
              <a:rPr lang="cs-CZ" sz="2000" dirty="0"/>
              <a:t>-</a:t>
            </a:r>
            <a:r>
              <a:rPr lang="en-US" sz="2000" dirty="0"/>
              <a:t>downs</a:t>
            </a:r>
            <a:r>
              <a:rPr lang="cs-CZ" sz="2000" dirty="0"/>
              <a:t>, </a:t>
            </a:r>
            <a:r>
              <a:rPr lang="en-US" sz="2000" dirty="0"/>
              <a:t>interest reductions...</a:t>
            </a:r>
            <a:endParaRPr lang="cs-CZ" sz="2000" dirty="0"/>
          </a:p>
          <a:p>
            <a:endParaRPr lang="en-US" sz="2000" dirty="0"/>
          </a:p>
          <a:p>
            <a:r>
              <a:rPr lang="en-US" sz="2000" dirty="0"/>
              <a:t>coordination: Paris club (public creditors); London club (private creditors); IMF, World Bank.</a:t>
            </a:r>
          </a:p>
          <a:p>
            <a:endParaRPr lang="en-US" dirty="0"/>
          </a:p>
        </p:txBody>
      </p:sp>
    </p:spTree>
    <p:extLst>
      <p:ext uri="{BB962C8B-B14F-4D97-AF65-F5344CB8AC3E}">
        <p14:creationId xmlns:p14="http://schemas.microsoft.com/office/powerpoint/2010/main" val="93616604"/>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Fiscal</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en-US" spc="-5" dirty="0"/>
              <a:t>How </a:t>
            </a:r>
            <a:r>
              <a:rPr lang="en-US" dirty="0"/>
              <a:t>to </a:t>
            </a:r>
            <a:r>
              <a:rPr lang="en-US" spc="-5" dirty="0"/>
              <a:t>reduce </a:t>
            </a:r>
            <a:r>
              <a:rPr lang="en-US" dirty="0"/>
              <a:t>the debt</a:t>
            </a:r>
            <a:r>
              <a:rPr lang="en-US" spc="-25" dirty="0"/>
              <a:t> </a:t>
            </a:r>
            <a:r>
              <a:rPr lang="en-US" spc="-5" dirty="0"/>
              <a:t>burden?</a:t>
            </a:r>
            <a:endParaRPr lang="en-US" dirty="0"/>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a:xfrm>
            <a:off x="720000" y="1692001"/>
            <a:ext cx="10753200" cy="4327799"/>
          </a:xfrm>
        </p:spPr>
        <p:txBody>
          <a:bodyPr>
            <a:normAutofit/>
          </a:bodyPr>
          <a:lstStyle/>
          <a:p>
            <a:pPr marL="72000" indent="0">
              <a:buNone/>
            </a:pPr>
            <a:r>
              <a:rPr lang="en-US" b="1" dirty="0"/>
              <a:t>In practice</a:t>
            </a:r>
            <a:endParaRPr lang="en-US" sz="2800" b="1" dirty="0"/>
          </a:p>
          <a:p>
            <a:r>
              <a:rPr lang="en-US" sz="2000" dirty="0"/>
              <a:t>Assistance from financial institution</a:t>
            </a:r>
          </a:p>
          <a:p>
            <a:endParaRPr lang="en-US" sz="2000" dirty="0"/>
          </a:p>
          <a:p>
            <a:r>
              <a:rPr lang="en-US" sz="2000" dirty="0"/>
              <a:t>Implementation of an adjustment program aimed at restoring debt sustainability</a:t>
            </a:r>
          </a:p>
          <a:p>
            <a:endParaRPr lang="en-US" sz="2000" dirty="0"/>
          </a:p>
          <a:p>
            <a:r>
              <a:rPr lang="en-US" sz="2000" dirty="0"/>
              <a:t>Debt reduction</a:t>
            </a:r>
          </a:p>
          <a:p>
            <a:endParaRPr lang="en-US" dirty="0"/>
          </a:p>
        </p:txBody>
      </p:sp>
    </p:spTree>
    <p:extLst>
      <p:ext uri="{BB962C8B-B14F-4D97-AF65-F5344CB8AC3E}">
        <p14:creationId xmlns:p14="http://schemas.microsoft.com/office/powerpoint/2010/main" val="1581766886"/>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EA4A274-C2EF-44A4-A75F-EC2F69BD20E0}"/>
              </a:ext>
            </a:extLst>
          </p:cNvPr>
          <p:cNvSpPr>
            <a:spLocks noGrp="1"/>
          </p:cNvSpPr>
          <p:nvPr>
            <p:ph type="ftr" sz="quarter" idx="10"/>
          </p:nvPr>
        </p:nvSpPr>
        <p:spPr/>
        <p:txBody>
          <a:bodyPr/>
          <a:lstStyle/>
          <a:p>
            <a:r>
              <a:rPr lang="en-GB" noProof="0"/>
              <a:t>Fiscal Policy</a:t>
            </a:r>
            <a:endParaRPr lang="en-GB" noProof="0" dirty="0"/>
          </a:p>
        </p:txBody>
      </p:sp>
      <p:sp>
        <p:nvSpPr>
          <p:cNvPr id="3" name="Zástupný symbol pro číslo snímku 2">
            <a:extLst>
              <a:ext uri="{FF2B5EF4-FFF2-40B4-BE49-F238E27FC236}">
                <a16:creationId xmlns:a16="http://schemas.microsoft.com/office/drawing/2014/main" id="{F10102A8-6AFE-4B3C-9B37-9C5E990E4CD3}"/>
              </a:ext>
            </a:extLst>
          </p:cNvPr>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a:extLst>
              <a:ext uri="{FF2B5EF4-FFF2-40B4-BE49-F238E27FC236}">
                <a16:creationId xmlns:a16="http://schemas.microsoft.com/office/drawing/2014/main" id="{E29CC7F2-AD4F-49D7-974B-30B0E891911C}"/>
              </a:ext>
            </a:extLst>
          </p:cNvPr>
          <p:cNvSpPr>
            <a:spLocks noGrp="1"/>
          </p:cNvSpPr>
          <p:nvPr>
            <p:ph type="title"/>
          </p:nvPr>
        </p:nvSpPr>
        <p:spPr/>
        <p:txBody>
          <a:bodyPr/>
          <a:lstStyle/>
          <a:p>
            <a:r>
              <a:rPr lang="en-GB" sz="3700" dirty="0"/>
              <a:t>CS: Greek government debt crisis (simplified)</a:t>
            </a:r>
          </a:p>
        </p:txBody>
      </p:sp>
      <p:sp>
        <p:nvSpPr>
          <p:cNvPr id="5" name="Zástupný obsah 4">
            <a:extLst>
              <a:ext uri="{FF2B5EF4-FFF2-40B4-BE49-F238E27FC236}">
                <a16:creationId xmlns:a16="http://schemas.microsoft.com/office/drawing/2014/main" id="{D2FA88FC-28A1-4412-9915-04CBB8702B31}"/>
              </a:ext>
            </a:extLst>
          </p:cNvPr>
          <p:cNvSpPr>
            <a:spLocks noGrp="1"/>
          </p:cNvSpPr>
          <p:nvPr>
            <p:ph idx="1"/>
          </p:nvPr>
        </p:nvSpPr>
        <p:spPr>
          <a:xfrm>
            <a:off x="719999" y="1692002"/>
            <a:ext cx="10270217" cy="4139998"/>
          </a:xfrm>
        </p:spPr>
        <p:txBody>
          <a:bodyPr>
            <a:normAutofit fontScale="55000" lnSpcReduction="20000"/>
          </a:bodyPr>
          <a:lstStyle/>
          <a:p>
            <a:r>
              <a:rPr lang="en-GB" dirty="0"/>
              <a:t>2009: increase in government deficit</a:t>
            </a:r>
          </a:p>
          <a:p>
            <a:pPr lvl="1"/>
            <a:endParaRPr lang="en-GB" dirty="0"/>
          </a:p>
          <a:p>
            <a:r>
              <a:rPr lang="en-GB" dirty="0"/>
              <a:t>2010: </a:t>
            </a:r>
          </a:p>
          <a:p>
            <a:pPr lvl="1"/>
            <a:r>
              <a:rPr lang="en-GB" dirty="0"/>
              <a:t>increased in government bond yields =&gt; credit rating agencies downgraded Greek bonds to junk status</a:t>
            </a:r>
          </a:p>
          <a:p>
            <a:pPr lvl="1"/>
            <a:endParaRPr lang="en-GB" dirty="0"/>
          </a:p>
          <a:p>
            <a:pPr lvl="1"/>
            <a:r>
              <a:rPr lang="en-GB" dirty="0"/>
              <a:t>European Commission, ECB, IMF launched a €110 billion bailout loan to rescue Greece from sovereign default and cover its financial needs</a:t>
            </a:r>
          </a:p>
          <a:p>
            <a:pPr lvl="1"/>
            <a:endParaRPr lang="en-GB" dirty="0"/>
          </a:p>
          <a:p>
            <a:pPr lvl="1"/>
            <a:r>
              <a:rPr lang="en-GB" dirty="0"/>
              <a:t>condition</a:t>
            </a:r>
            <a:r>
              <a:rPr lang="cs-CZ" dirty="0"/>
              <a:t>: </a:t>
            </a:r>
            <a:r>
              <a:rPr lang="en-GB" dirty="0"/>
              <a:t>implementation of austerity measures, structural reforms and privatization of government assets</a:t>
            </a:r>
          </a:p>
          <a:p>
            <a:pPr lvl="1"/>
            <a:endParaRPr lang="en-GB" dirty="0"/>
          </a:p>
          <a:p>
            <a:r>
              <a:rPr lang="en-GB" dirty="0"/>
              <a:t>2011:</a:t>
            </a:r>
          </a:p>
          <a:p>
            <a:pPr lvl="1"/>
            <a:r>
              <a:rPr lang="en-GB" dirty="0"/>
              <a:t>debt reduction, lower interest rates</a:t>
            </a:r>
          </a:p>
          <a:p>
            <a:pPr lvl="1"/>
            <a:endParaRPr lang="en-GB" dirty="0"/>
          </a:p>
          <a:p>
            <a:pPr lvl="1"/>
            <a:r>
              <a:rPr lang="en-GB" dirty="0"/>
              <a:t>bank recapitalization</a:t>
            </a:r>
          </a:p>
          <a:p>
            <a:pPr lvl="1"/>
            <a:endParaRPr lang="en-GB" dirty="0"/>
          </a:p>
          <a:p>
            <a:pPr lvl="1"/>
            <a:r>
              <a:rPr lang="en-GB" dirty="0"/>
              <a:t>sale of some state-owned assets</a:t>
            </a:r>
          </a:p>
          <a:p>
            <a:pPr lvl="1"/>
            <a:endParaRPr lang="en-GB" dirty="0"/>
          </a:p>
          <a:p>
            <a:r>
              <a:rPr lang="en-GB" dirty="0"/>
              <a:t>2012: second bailout programme</a:t>
            </a:r>
          </a:p>
          <a:p>
            <a:pPr lvl="1"/>
            <a:endParaRPr lang="en-GB" dirty="0"/>
          </a:p>
          <a:p>
            <a:r>
              <a:rPr lang="en-GB" dirty="0"/>
              <a:t>2015: third bailout programme</a:t>
            </a:r>
          </a:p>
          <a:p>
            <a:pPr lvl="1"/>
            <a:endParaRPr lang="en-GB" dirty="0"/>
          </a:p>
          <a:p>
            <a:r>
              <a:rPr lang="en-GB" dirty="0"/>
              <a:t>2019: Greece sold 10-year bonds for the first time since before the bailout</a:t>
            </a:r>
          </a:p>
          <a:p>
            <a:endParaRPr lang="en-GB" dirty="0"/>
          </a:p>
          <a:p>
            <a:endParaRPr lang="en-GB" dirty="0"/>
          </a:p>
          <a:p>
            <a:endParaRPr lang="en-GB" dirty="0"/>
          </a:p>
        </p:txBody>
      </p:sp>
    </p:spTree>
    <p:extLst>
      <p:ext uri="{BB962C8B-B14F-4D97-AF65-F5344CB8AC3E}">
        <p14:creationId xmlns:p14="http://schemas.microsoft.com/office/powerpoint/2010/main" val="68216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1BF4836-B1AB-4F3F-9970-6859F7AA01FD}"/>
              </a:ext>
            </a:extLst>
          </p:cNvPr>
          <p:cNvSpPr>
            <a:spLocks noGrp="1"/>
          </p:cNvSpPr>
          <p:nvPr>
            <p:ph type="ftr" sz="quarter" idx="10"/>
          </p:nvPr>
        </p:nvSpPr>
        <p:spPr/>
        <p:txBody>
          <a:bodyPr/>
          <a:lstStyle/>
          <a:p>
            <a:r>
              <a:rPr lang="en-GB" noProof="0"/>
              <a:t>Fiscal Policy</a:t>
            </a:r>
            <a:endParaRPr lang="en-GB" noProof="0" dirty="0"/>
          </a:p>
        </p:txBody>
      </p:sp>
      <p:sp>
        <p:nvSpPr>
          <p:cNvPr id="3" name="Zástupný symbol pro číslo snímku 2">
            <a:extLst>
              <a:ext uri="{FF2B5EF4-FFF2-40B4-BE49-F238E27FC236}">
                <a16:creationId xmlns:a16="http://schemas.microsoft.com/office/drawing/2014/main" id="{D314C884-E565-4022-90C5-FCA73918FEBE}"/>
              </a:ext>
            </a:extLst>
          </p:cNvPr>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Nadpis 3">
            <a:extLst>
              <a:ext uri="{FF2B5EF4-FFF2-40B4-BE49-F238E27FC236}">
                <a16:creationId xmlns:a16="http://schemas.microsoft.com/office/drawing/2014/main" id="{019EA745-5358-46B2-9160-2537D49951A9}"/>
              </a:ext>
            </a:extLst>
          </p:cNvPr>
          <p:cNvSpPr>
            <a:spLocks noGrp="1"/>
          </p:cNvSpPr>
          <p:nvPr>
            <p:ph type="title"/>
          </p:nvPr>
        </p:nvSpPr>
        <p:spPr/>
        <p:txBody>
          <a:bodyPr/>
          <a:lstStyle/>
          <a:p>
            <a:r>
              <a:rPr lang="en-GB" sz="3600" dirty="0"/>
              <a:t>CS: Greek government debt crisis (simplified)</a:t>
            </a:r>
          </a:p>
        </p:txBody>
      </p:sp>
      <p:pic>
        <p:nvPicPr>
          <p:cNvPr id="8" name="Zástupný obsah 7">
            <a:extLst>
              <a:ext uri="{FF2B5EF4-FFF2-40B4-BE49-F238E27FC236}">
                <a16:creationId xmlns:a16="http://schemas.microsoft.com/office/drawing/2014/main" id="{3F3BAFD4-8F46-4638-969A-38E778F1E3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389" y="2450128"/>
            <a:ext cx="2743131" cy="2499320"/>
          </a:xfrm>
        </p:spPr>
      </p:pic>
      <p:pic>
        <p:nvPicPr>
          <p:cNvPr id="6" name="Obrázek 5">
            <a:extLst>
              <a:ext uri="{FF2B5EF4-FFF2-40B4-BE49-F238E27FC236}">
                <a16:creationId xmlns:a16="http://schemas.microsoft.com/office/drawing/2014/main" id="{D1498CFB-AD4E-4CC9-B36B-89771659E7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0884" y="2303246"/>
            <a:ext cx="4891116" cy="2634070"/>
          </a:xfrm>
          <a:prstGeom prst="rect">
            <a:avLst/>
          </a:prstGeom>
        </p:spPr>
      </p:pic>
      <p:pic>
        <p:nvPicPr>
          <p:cNvPr id="9" name="Obrázek 8">
            <a:extLst>
              <a:ext uri="{FF2B5EF4-FFF2-40B4-BE49-F238E27FC236}">
                <a16:creationId xmlns:a16="http://schemas.microsoft.com/office/drawing/2014/main" id="{87037A37-DD56-4919-9E78-2C2A4A9804F4}"/>
              </a:ext>
            </a:extLst>
          </p:cNvPr>
          <p:cNvPicPr>
            <a:picLocks noChangeAspect="1"/>
          </p:cNvPicPr>
          <p:nvPr/>
        </p:nvPicPr>
        <p:blipFill>
          <a:blip r:embed="rId4"/>
          <a:stretch>
            <a:fillRect/>
          </a:stretch>
        </p:blipFill>
        <p:spPr>
          <a:xfrm>
            <a:off x="3223919" y="2181251"/>
            <a:ext cx="3873566" cy="2878060"/>
          </a:xfrm>
          <a:prstGeom prst="rect">
            <a:avLst/>
          </a:prstGeom>
        </p:spPr>
      </p:pic>
    </p:spTree>
    <p:extLst>
      <p:ext uri="{BB962C8B-B14F-4D97-AF65-F5344CB8AC3E}">
        <p14:creationId xmlns:p14="http://schemas.microsoft.com/office/powerpoint/2010/main" val="411801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Fiscal</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en-US" spc="-5" dirty="0"/>
              <a:t>Political theory of</a:t>
            </a:r>
            <a:r>
              <a:rPr lang="en-US" spc="-60" dirty="0"/>
              <a:t> </a:t>
            </a:r>
            <a:r>
              <a:rPr lang="en-US" dirty="0"/>
              <a:t>debt</a:t>
            </a:r>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a:xfrm>
            <a:off x="720000" y="1692001"/>
            <a:ext cx="10753200" cy="4535999"/>
          </a:xfrm>
        </p:spPr>
        <p:txBody>
          <a:bodyPr>
            <a:normAutofit fontScale="70000" lnSpcReduction="20000"/>
          </a:bodyPr>
          <a:lstStyle/>
          <a:p>
            <a:pPr algn="just"/>
            <a:r>
              <a:rPr lang="en-US" dirty="0"/>
              <a:t>The choice of who should pay for the reduction of a high debt is a problem of redistribution.</a:t>
            </a:r>
            <a:endParaRPr lang="cs-CZ" dirty="0"/>
          </a:p>
          <a:p>
            <a:pPr algn="just"/>
            <a:endParaRPr lang="en-US" dirty="0"/>
          </a:p>
          <a:p>
            <a:pPr algn="just"/>
            <a:r>
              <a:rPr lang="en-US" dirty="0"/>
              <a:t>Suppose that society can be divided into three groups: rentiers, entrepreneurs and workers.</a:t>
            </a:r>
            <a:endParaRPr lang="cs-CZ" dirty="0"/>
          </a:p>
          <a:p>
            <a:pPr algn="just"/>
            <a:endParaRPr lang="en-US" dirty="0"/>
          </a:p>
          <a:p>
            <a:pPr algn="just"/>
            <a:r>
              <a:rPr lang="en-US" dirty="0"/>
              <a:t>Each of these interest groups will seek to avoid the burden of adjustment and </a:t>
            </a:r>
            <a:r>
              <a:rPr lang="en-US" dirty="0" err="1"/>
              <a:t>shi</a:t>
            </a:r>
            <a:r>
              <a:rPr lang="cs-CZ" dirty="0"/>
              <a:t>ft</a:t>
            </a:r>
            <a:r>
              <a:rPr lang="en-US" dirty="0"/>
              <a:t> onto someone else.</a:t>
            </a:r>
            <a:endParaRPr lang="cs-CZ" dirty="0"/>
          </a:p>
          <a:p>
            <a:pPr lvl="1" algn="just"/>
            <a:r>
              <a:rPr lang="en-US" dirty="0"/>
              <a:t>rentiers are opposed to default and inﬂation tax</a:t>
            </a:r>
            <a:endParaRPr lang="cs-CZ" dirty="0"/>
          </a:p>
          <a:p>
            <a:pPr lvl="1" algn="just"/>
            <a:endParaRPr lang="en-US" dirty="0"/>
          </a:p>
          <a:p>
            <a:pPr lvl="1" algn="just"/>
            <a:r>
              <a:rPr lang="en-US" dirty="0"/>
              <a:t>entrepreneurs are opposed to taxes on capital</a:t>
            </a:r>
            <a:endParaRPr lang="cs-CZ" dirty="0"/>
          </a:p>
          <a:p>
            <a:pPr lvl="1" algn="just"/>
            <a:endParaRPr lang="en-US" dirty="0"/>
          </a:p>
          <a:p>
            <a:pPr lvl="1" algn="just"/>
            <a:r>
              <a:rPr lang="en-US" dirty="0"/>
              <a:t>workers prefer taxes on wealth and capital and the repudiation of debt</a:t>
            </a:r>
            <a:endParaRPr lang="cs-CZ" dirty="0"/>
          </a:p>
          <a:p>
            <a:pPr lvl="1" algn="just"/>
            <a:endParaRPr lang="cs-CZ" dirty="0"/>
          </a:p>
          <a:p>
            <a:pPr marL="72000" indent="0" algn="just">
              <a:buNone/>
            </a:pPr>
            <a:endParaRPr lang="cs-CZ" b="1" dirty="0"/>
          </a:p>
          <a:p>
            <a:pPr marL="72000" indent="0" algn="just">
              <a:buNone/>
            </a:pPr>
            <a:r>
              <a:rPr lang="cs-CZ" b="1" dirty="0"/>
              <a:t>=&gt; </a:t>
            </a:r>
            <a:r>
              <a:rPr lang="cs-CZ" b="1" dirty="0" err="1"/>
              <a:t>solution</a:t>
            </a:r>
            <a:r>
              <a:rPr lang="cs-CZ" b="1" dirty="0"/>
              <a:t> </a:t>
            </a:r>
            <a:r>
              <a:rPr lang="cs-CZ" b="1" dirty="0" err="1"/>
              <a:t>depends</a:t>
            </a:r>
            <a:r>
              <a:rPr lang="cs-CZ" b="1" dirty="0"/>
              <a:t> on </a:t>
            </a:r>
            <a:r>
              <a:rPr lang="cs-CZ" b="1" dirty="0" err="1"/>
              <a:t>political</a:t>
            </a:r>
            <a:r>
              <a:rPr lang="cs-CZ" b="1" dirty="0"/>
              <a:t> </a:t>
            </a:r>
            <a:r>
              <a:rPr lang="cs-CZ" b="1" dirty="0" err="1"/>
              <a:t>decision</a:t>
            </a:r>
            <a:endParaRPr lang="cs-CZ" b="1" dirty="0"/>
          </a:p>
          <a:p>
            <a:pPr lvl="1" algn="just"/>
            <a:endParaRPr lang="cs-CZ" dirty="0"/>
          </a:p>
          <a:p>
            <a:pPr lvl="1" algn="just"/>
            <a:endParaRPr lang="en-US" dirty="0"/>
          </a:p>
        </p:txBody>
      </p:sp>
    </p:spTree>
    <p:extLst>
      <p:ext uri="{BB962C8B-B14F-4D97-AF65-F5344CB8AC3E}">
        <p14:creationId xmlns:p14="http://schemas.microsoft.com/office/powerpoint/2010/main" val="2999891196"/>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Fiscal</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en-US" dirty="0"/>
              <a:t>Rules and</a:t>
            </a:r>
            <a:r>
              <a:rPr lang="en-US" spc="-55" dirty="0"/>
              <a:t> </a:t>
            </a:r>
            <a:r>
              <a:rPr lang="en-US" spc="-5" dirty="0"/>
              <a:t>principles</a:t>
            </a:r>
            <a:endParaRPr lang="en-US" dirty="0"/>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a:xfrm>
            <a:off x="720000" y="1692001"/>
            <a:ext cx="10753200" cy="4327799"/>
          </a:xfrm>
        </p:spPr>
        <p:txBody>
          <a:bodyPr>
            <a:normAutofit fontScale="70000" lnSpcReduction="20000"/>
          </a:bodyPr>
          <a:lstStyle/>
          <a:p>
            <a:r>
              <a:rPr lang="en-GB" dirty="0"/>
              <a:t>Concerns about recurrent deficits and the public debt sustainability led many government to adopt budgetary rules; however, fiscal policy is traditionally discretionary</a:t>
            </a:r>
          </a:p>
          <a:p>
            <a:pPr lvl="1"/>
            <a:endParaRPr lang="en-GB" dirty="0"/>
          </a:p>
          <a:p>
            <a:r>
              <a:rPr lang="en-GB" dirty="0"/>
              <a:t>Increasing reliance on rules to:</a:t>
            </a:r>
          </a:p>
          <a:p>
            <a:pPr lvl="1"/>
            <a:r>
              <a:rPr lang="en-GB" dirty="0"/>
              <a:t>improve predictability</a:t>
            </a:r>
          </a:p>
          <a:p>
            <a:pPr lvl="1"/>
            <a:endParaRPr lang="en-GB" dirty="0"/>
          </a:p>
          <a:p>
            <a:pPr lvl="1"/>
            <a:r>
              <a:rPr lang="en-GB" dirty="0"/>
              <a:t>address political failures</a:t>
            </a:r>
          </a:p>
          <a:p>
            <a:pPr lvl="1"/>
            <a:endParaRPr lang="en-GB" dirty="0"/>
          </a:p>
          <a:p>
            <a:pPr lvl="1"/>
            <a:r>
              <a:rPr lang="en-GB" dirty="0"/>
              <a:t>improve credibility</a:t>
            </a:r>
          </a:p>
          <a:p>
            <a:pPr lvl="1"/>
            <a:endParaRPr lang="en-GB" dirty="0"/>
          </a:p>
          <a:p>
            <a:pPr lvl="1"/>
            <a:r>
              <a:rPr lang="en-GB" dirty="0"/>
              <a:t>enforce coordination (e. g. between government and central bank)</a:t>
            </a:r>
          </a:p>
          <a:p>
            <a:r>
              <a:rPr lang="cs-CZ" dirty="0" err="1"/>
              <a:t>Example</a:t>
            </a:r>
            <a:r>
              <a:rPr lang="cs-CZ" dirty="0"/>
              <a:t>: </a:t>
            </a:r>
            <a:r>
              <a:rPr lang="en-GB" dirty="0"/>
              <a:t>European Stability and Growth Pact (1997)</a:t>
            </a:r>
          </a:p>
          <a:p>
            <a:pPr lvl="1"/>
            <a:endParaRPr lang="en-GB" dirty="0"/>
          </a:p>
          <a:p>
            <a:r>
              <a:rPr lang="en-GB" dirty="0"/>
              <a:t>Current discussions in Europe:</a:t>
            </a:r>
          </a:p>
          <a:p>
            <a:pPr lvl="1"/>
            <a:r>
              <a:rPr lang="en-GB" dirty="0"/>
              <a:t>strengthening ﬁscal discipline</a:t>
            </a:r>
          </a:p>
          <a:p>
            <a:pPr lvl="1"/>
            <a:endParaRPr lang="en-GB" dirty="0"/>
          </a:p>
          <a:p>
            <a:pPr lvl="1"/>
            <a:r>
              <a:rPr lang="en-GB" dirty="0"/>
              <a:t>national ﬁscal rules and institutions</a:t>
            </a:r>
          </a:p>
          <a:p>
            <a:endParaRPr lang="en-GB" dirty="0"/>
          </a:p>
        </p:txBody>
      </p:sp>
    </p:spTree>
    <p:extLst>
      <p:ext uri="{BB962C8B-B14F-4D97-AF65-F5344CB8AC3E}">
        <p14:creationId xmlns:p14="http://schemas.microsoft.com/office/powerpoint/2010/main" val="800115547"/>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Fiscal</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cs-CZ" spc="-5" dirty="0"/>
              <a:t>More </a:t>
            </a:r>
            <a:r>
              <a:rPr lang="cs-CZ" dirty="0"/>
              <a:t>and </a:t>
            </a:r>
            <a:r>
              <a:rPr lang="cs-CZ" spc="-5" dirty="0"/>
              <a:t>more</a:t>
            </a:r>
            <a:r>
              <a:rPr lang="cs-CZ" spc="-55" dirty="0"/>
              <a:t> </a:t>
            </a:r>
            <a:r>
              <a:rPr lang="cs-CZ" spc="-5" dirty="0" err="1"/>
              <a:t>rules</a:t>
            </a:r>
            <a:r>
              <a:rPr lang="cs-CZ" spc="-5" dirty="0"/>
              <a:t> in EU</a:t>
            </a:r>
            <a:endParaRPr lang="en-US" dirty="0"/>
          </a:p>
        </p:txBody>
      </p:sp>
      <p:graphicFrame>
        <p:nvGraphicFramePr>
          <p:cNvPr id="8" name="Zástupný obsah 7">
            <a:extLst>
              <a:ext uri="{FF2B5EF4-FFF2-40B4-BE49-F238E27FC236}">
                <a16:creationId xmlns:a16="http://schemas.microsoft.com/office/drawing/2014/main" id="{2F9E8B24-2090-41C9-ADF7-9807CECDA73D}"/>
              </a:ext>
            </a:extLst>
          </p:cNvPr>
          <p:cNvGraphicFramePr>
            <a:graphicFrameLocks noGrp="1"/>
          </p:cNvGraphicFramePr>
          <p:nvPr>
            <p:ph idx="1"/>
            <p:extLst>
              <p:ext uri="{D42A27DB-BD31-4B8C-83A1-F6EECF244321}">
                <p14:modId xmlns:p14="http://schemas.microsoft.com/office/powerpoint/2010/main" val="2299969545"/>
              </p:ext>
            </p:extLst>
          </p:nvPr>
        </p:nvGraphicFramePr>
        <p:xfrm>
          <a:off x="720725" y="1692275"/>
          <a:ext cx="10752138" cy="414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5354002"/>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Fiscal</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en-US" spc="-5" dirty="0"/>
              <a:t>What </a:t>
            </a:r>
            <a:r>
              <a:rPr lang="en-US" dirty="0"/>
              <a:t>is a </a:t>
            </a:r>
            <a:r>
              <a:rPr lang="en-US" spc="-5" dirty="0"/>
              <a:t>good</a:t>
            </a:r>
            <a:r>
              <a:rPr lang="en-US" spc="-50" dirty="0"/>
              <a:t> </a:t>
            </a:r>
            <a:r>
              <a:rPr lang="en-US" spc="-5" dirty="0"/>
              <a:t>rule?</a:t>
            </a:r>
            <a:endParaRPr lang="en-US" dirty="0"/>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a:xfrm>
            <a:off x="720000" y="1692001"/>
            <a:ext cx="10753200" cy="4445999"/>
          </a:xfrm>
        </p:spPr>
        <p:txBody>
          <a:bodyPr>
            <a:normAutofit/>
          </a:bodyPr>
          <a:lstStyle/>
          <a:p>
            <a:r>
              <a:rPr lang="en-US" dirty="0"/>
              <a:t>The ‘good rule’ according to </a:t>
            </a:r>
            <a:r>
              <a:rPr lang="en-US" dirty="0" err="1"/>
              <a:t>Kopits</a:t>
            </a:r>
            <a:r>
              <a:rPr lang="en-US" dirty="0"/>
              <a:t> and </a:t>
            </a:r>
            <a:r>
              <a:rPr lang="en-US" dirty="0" err="1"/>
              <a:t>Symansky</a:t>
            </a:r>
            <a:r>
              <a:rPr lang="en-US" dirty="0"/>
              <a:t> (1998):</a:t>
            </a:r>
          </a:p>
          <a:p>
            <a:pPr lvl="1"/>
            <a:r>
              <a:rPr lang="en-US" dirty="0"/>
              <a:t>clear deﬁnition,</a:t>
            </a:r>
            <a:endParaRPr lang="cs-CZ" dirty="0"/>
          </a:p>
          <a:p>
            <a:pPr lvl="2"/>
            <a:endParaRPr lang="en-US" dirty="0"/>
          </a:p>
          <a:p>
            <a:pPr lvl="1"/>
            <a:r>
              <a:rPr lang="en-US" dirty="0"/>
              <a:t>transparent public accounts,</a:t>
            </a:r>
            <a:endParaRPr lang="cs-CZ" dirty="0"/>
          </a:p>
          <a:p>
            <a:pPr lvl="2"/>
            <a:endParaRPr lang="en-US" dirty="0"/>
          </a:p>
          <a:p>
            <a:pPr lvl="1"/>
            <a:r>
              <a:rPr lang="en-US" dirty="0"/>
              <a:t>simplicity,</a:t>
            </a:r>
            <a:endParaRPr lang="cs-CZ" dirty="0"/>
          </a:p>
          <a:p>
            <a:pPr lvl="2"/>
            <a:endParaRPr lang="en-US" dirty="0"/>
          </a:p>
          <a:p>
            <a:pPr lvl="1"/>
            <a:r>
              <a:rPr lang="en-US" dirty="0"/>
              <a:t>ﬂexibility – in particular regarding the capacity to react to exogenous shocks,</a:t>
            </a:r>
            <a:endParaRPr lang="cs-CZ" dirty="0"/>
          </a:p>
          <a:p>
            <a:pPr lvl="2"/>
            <a:endParaRPr lang="en-US" dirty="0"/>
          </a:p>
          <a:p>
            <a:pPr lvl="1"/>
            <a:r>
              <a:rPr lang="cs-CZ" dirty="0"/>
              <a:t>rule </a:t>
            </a:r>
            <a:r>
              <a:rPr lang="en-US" dirty="0"/>
              <a:t>with possibility of sanctioning non</a:t>
            </a:r>
            <a:r>
              <a:rPr lang="cs-CZ" dirty="0"/>
              <a:t>-</a:t>
            </a:r>
            <a:r>
              <a:rPr lang="en-US" dirty="0"/>
              <a:t>observance,</a:t>
            </a:r>
            <a:endParaRPr lang="cs-CZ" dirty="0"/>
          </a:p>
          <a:p>
            <a:pPr lvl="2"/>
            <a:endParaRPr lang="en-US" dirty="0"/>
          </a:p>
          <a:p>
            <a:pPr lvl="1"/>
            <a:r>
              <a:rPr lang="en-US" dirty="0"/>
              <a:t>consistency with the other objectives and rules of public policies,</a:t>
            </a:r>
            <a:endParaRPr lang="cs-CZ" dirty="0"/>
          </a:p>
          <a:p>
            <a:pPr lvl="2"/>
            <a:endParaRPr lang="en-US" dirty="0"/>
          </a:p>
          <a:p>
            <a:pPr lvl="1"/>
            <a:r>
              <a:rPr lang="en-US" dirty="0"/>
              <a:t>accompanied by other eﬀective policies</a:t>
            </a:r>
          </a:p>
          <a:p>
            <a:endParaRPr lang="en-US" dirty="0"/>
          </a:p>
        </p:txBody>
      </p:sp>
    </p:spTree>
    <p:extLst>
      <p:ext uri="{BB962C8B-B14F-4D97-AF65-F5344CB8AC3E}">
        <p14:creationId xmlns:p14="http://schemas.microsoft.com/office/powerpoint/2010/main" val="4059508460"/>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Fiscal</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en-US" dirty="0"/>
              <a:t>Many </a:t>
            </a:r>
            <a:r>
              <a:rPr lang="en-US" spc="-5" dirty="0"/>
              <a:t>rules </a:t>
            </a:r>
            <a:r>
              <a:rPr lang="en-US" dirty="0"/>
              <a:t>in</a:t>
            </a:r>
            <a:r>
              <a:rPr lang="en-US" spc="-45" dirty="0"/>
              <a:t> </a:t>
            </a:r>
            <a:r>
              <a:rPr lang="en-US" spc="-10" dirty="0"/>
              <a:t>practice</a:t>
            </a:r>
            <a:endParaRPr lang="en-US" dirty="0"/>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a:xfrm>
            <a:off x="720000" y="1692002"/>
            <a:ext cx="10753200" cy="4005413"/>
          </a:xfrm>
        </p:spPr>
        <p:txBody>
          <a:bodyPr>
            <a:normAutofit fontScale="77500" lnSpcReduction="20000"/>
          </a:bodyPr>
          <a:lstStyle/>
          <a:p>
            <a:r>
              <a:rPr lang="en-GB" dirty="0"/>
              <a:t>Deﬁcit rules (Stability and Growth Pact)</a:t>
            </a:r>
          </a:p>
          <a:p>
            <a:pPr lvl="1"/>
            <a:endParaRPr lang="en-GB" dirty="0"/>
          </a:p>
          <a:p>
            <a:r>
              <a:rPr lang="en-GB" dirty="0"/>
              <a:t>Structural deﬁcit rules (Germany after reform)</a:t>
            </a:r>
          </a:p>
          <a:p>
            <a:pPr lvl="1"/>
            <a:endParaRPr lang="en-GB" dirty="0"/>
          </a:p>
          <a:p>
            <a:r>
              <a:rPr lang="en-GB" dirty="0"/>
              <a:t>Golden rule (Germany before reform, UK 1998)</a:t>
            </a:r>
            <a:endParaRPr lang="cs-CZ" dirty="0"/>
          </a:p>
          <a:p>
            <a:pPr lvl="1"/>
            <a:r>
              <a:rPr lang="en-US" dirty="0"/>
              <a:t>over the economic cycle, the Government will borrow only to invest and not to fund current spending.</a:t>
            </a:r>
            <a:endParaRPr lang="cs-CZ" dirty="0"/>
          </a:p>
          <a:p>
            <a:pPr lvl="1"/>
            <a:endParaRPr lang="en-GB" dirty="0"/>
          </a:p>
          <a:p>
            <a:r>
              <a:rPr lang="en-GB" dirty="0"/>
              <a:t>Debt rules (UK under Blair/Brown)</a:t>
            </a:r>
          </a:p>
          <a:p>
            <a:pPr lvl="1"/>
            <a:endParaRPr lang="en-GB" dirty="0"/>
          </a:p>
          <a:p>
            <a:r>
              <a:rPr lang="en-GB" dirty="0"/>
              <a:t>Spending /receipts rules</a:t>
            </a:r>
          </a:p>
          <a:p>
            <a:pPr lvl="1"/>
            <a:endParaRPr lang="en-GB" dirty="0"/>
          </a:p>
          <a:p>
            <a:pPr marL="72000" indent="0">
              <a:buNone/>
            </a:pPr>
            <a:r>
              <a:rPr lang="en-GB" sz="2800" b="1" spc="-5" dirty="0">
                <a:latin typeface="Calibri"/>
                <a:cs typeface="Calibri"/>
              </a:rPr>
              <a:t>=&gt; Enforcement is very uneven and diﬃcult to check</a:t>
            </a:r>
          </a:p>
          <a:p>
            <a:endParaRPr lang="en-GB" dirty="0"/>
          </a:p>
          <a:p>
            <a:endParaRPr lang="en-GB" dirty="0"/>
          </a:p>
        </p:txBody>
      </p:sp>
    </p:spTree>
    <p:extLst>
      <p:ext uri="{BB962C8B-B14F-4D97-AF65-F5344CB8AC3E}">
        <p14:creationId xmlns:p14="http://schemas.microsoft.com/office/powerpoint/2010/main" val="197298321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Fiscal</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en-US" dirty="0"/>
              <a:t>Fiscal</a:t>
            </a:r>
            <a:r>
              <a:rPr lang="cs-CZ" dirty="0"/>
              <a:t> p</a:t>
            </a:r>
            <a:r>
              <a:rPr lang="en-US" dirty="0" err="1"/>
              <a:t>olicy</a:t>
            </a:r>
            <a:endParaRPr lang="en-US" dirty="0"/>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a:xfrm>
            <a:off x="720000" y="1692001"/>
            <a:ext cx="10753200" cy="4327799"/>
          </a:xfrm>
        </p:spPr>
        <p:txBody>
          <a:bodyPr>
            <a:normAutofit fontScale="62500" lnSpcReduction="20000"/>
          </a:bodyPr>
          <a:lstStyle/>
          <a:p>
            <a:r>
              <a:rPr lang="en-GB" dirty="0"/>
              <a:t>Concepts</a:t>
            </a:r>
            <a:r>
              <a:rPr lang="cs-CZ" dirty="0"/>
              <a:t> </a:t>
            </a:r>
            <a:r>
              <a:rPr lang="en-GB" dirty="0"/>
              <a:t>and</a:t>
            </a:r>
            <a:r>
              <a:rPr lang="cs-CZ" dirty="0"/>
              <a:t> </a:t>
            </a:r>
            <a:r>
              <a:rPr lang="en-GB" dirty="0"/>
              <a:t>measurements</a:t>
            </a:r>
          </a:p>
          <a:p>
            <a:endParaRPr lang="cs-CZ" dirty="0"/>
          </a:p>
          <a:p>
            <a:r>
              <a:rPr lang="en-GB" dirty="0"/>
              <a:t>Theories:</a:t>
            </a:r>
            <a:r>
              <a:rPr lang="cs-CZ" dirty="0"/>
              <a:t> </a:t>
            </a:r>
            <a:r>
              <a:rPr lang="en-GB" dirty="0"/>
              <a:t>Keynesian</a:t>
            </a:r>
            <a:r>
              <a:rPr lang="cs-CZ" dirty="0"/>
              <a:t> </a:t>
            </a:r>
            <a:r>
              <a:rPr lang="en-GB" dirty="0"/>
              <a:t>vs.</a:t>
            </a:r>
            <a:r>
              <a:rPr lang="cs-CZ" dirty="0"/>
              <a:t> </a:t>
            </a:r>
            <a:r>
              <a:rPr lang="en-GB" dirty="0"/>
              <a:t>neo</a:t>
            </a:r>
            <a:r>
              <a:rPr lang="cs-CZ" dirty="0"/>
              <a:t>-</a:t>
            </a:r>
            <a:r>
              <a:rPr lang="en-GB" dirty="0"/>
              <a:t>classical</a:t>
            </a:r>
            <a:r>
              <a:rPr lang="cs-CZ" dirty="0"/>
              <a:t> </a:t>
            </a:r>
            <a:r>
              <a:rPr lang="en-GB" dirty="0"/>
              <a:t>view</a:t>
            </a:r>
            <a:r>
              <a:rPr lang="cs-CZ" dirty="0"/>
              <a:t> </a:t>
            </a:r>
          </a:p>
          <a:p>
            <a:endParaRPr lang="cs-CZ" dirty="0"/>
          </a:p>
          <a:p>
            <a:r>
              <a:rPr lang="en-GB" dirty="0"/>
              <a:t>FP</a:t>
            </a:r>
            <a:r>
              <a:rPr lang="cs-CZ" dirty="0"/>
              <a:t> </a:t>
            </a:r>
            <a:r>
              <a:rPr lang="en-GB" dirty="0"/>
              <a:t>during</a:t>
            </a:r>
            <a:r>
              <a:rPr lang="cs-CZ" dirty="0"/>
              <a:t> </a:t>
            </a:r>
            <a:r>
              <a:rPr lang="en-GB" dirty="0"/>
              <a:t>crisis</a:t>
            </a:r>
          </a:p>
          <a:p>
            <a:endParaRPr lang="cs-CZ" dirty="0"/>
          </a:p>
          <a:p>
            <a:r>
              <a:rPr lang="en-GB" b="1" dirty="0"/>
              <a:t>Public</a:t>
            </a:r>
            <a:r>
              <a:rPr lang="cs-CZ" b="1" dirty="0"/>
              <a:t> </a:t>
            </a:r>
            <a:r>
              <a:rPr lang="en-GB" b="1" dirty="0"/>
              <a:t>debt</a:t>
            </a:r>
            <a:endParaRPr lang="cs-CZ" b="1" dirty="0"/>
          </a:p>
          <a:p>
            <a:pPr lvl="1"/>
            <a:r>
              <a:rPr lang="en-GB" dirty="0"/>
              <a:t>measurement</a:t>
            </a:r>
            <a:endParaRPr lang="cs-CZ" dirty="0"/>
          </a:p>
          <a:p>
            <a:pPr lvl="1"/>
            <a:r>
              <a:rPr lang="en-GB" dirty="0"/>
              <a:t>debt</a:t>
            </a:r>
            <a:r>
              <a:rPr lang="cs-CZ" dirty="0"/>
              <a:t> </a:t>
            </a:r>
            <a:r>
              <a:rPr lang="en-GB" dirty="0"/>
              <a:t>and</a:t>
            </a:r>
            <a:r>
              <a:rPr lang="cs-CZ" dirty="0"/>
              <a:t> </a:t>
            </a:r>
            <a:r>
              <a:rPr lang="en-GB" dirty="0"/>
              <a:t>deficit</a:t>
            </a:r>
            <a:r>
              <a:rPr lang="cs-CZ" dirty="0"/>
              <a:t> </a:t>
            </a:r>
            <a:r>
              <a:rPr lang="en-GB" dirty="0"/>
              <a:t>dynamics</a:t>
            </a:r>
            <a:endParaRPr lang="cs-CZ" dirty="0"/>
          </a:p>
          <a:p>
            <a:pPr lvl="1"/>
            <a:r>
              <a:rPr lang="en-GB" dirty="0"/>
              <a:t>how</a:t>
            </a:r>
            <a:r>
              <a:rPr lang="cs-CZ" dirty="0"/>
              <a:t> </a:t>
            </a:r>
            <a:r>
              <a:rPr lang="en-GB" dirty="0"/>
              <a:t>to</a:t>
            </a:r>
            <a:r>
              <a:rPr lang="cs-CZ" dirty="0"/>
              <a:t> </a:t>
            </a:r>
            <a:r>
              <a:rPr lang="en-GB" dirty="0"/>
              <a:t>reduce</a:t>
            </a:r>
            <a:r>
              <a:rPr lang="cs-CZ" dirty="0"/>
              <a:t> </a:t>
            </a:r>
            <a:r>
              <a:rPr lang="en-GB" dirty="0"/>
              <a:t>the</a:t>
            </a:r>
            <a:r>
              <a:rPr lang="cs-CZ" dirty="0"/>
              <a:t> </a:t>
            </a:r>
            <a:r>
              <a:rPr lang="en-GB" dirty="0"/>
              <a:t>debt</a:t>
            </a:r>
            <a:r>
              <a:rPr lang="cs-CZ" dirty="0"/>
              <a:t> </a:t>
            </a:r>
            <a:r>
              <a:rPr lang="en-GB" dirty="0"/>
              <a:t>burden</a:t>
            </a:r>
            <a:endParaRPr lang="cs-CZ" dirty="0"/>
          </a:p>
          <a:p>
            <a:pPr lvl="1"/>
            <a:endParaRPr lang="en-GB" b="1" dirty="0"/>
          </a:p>
          <a:p>
            <a:r>
              <a:rPr lang="en-GB" b="1" dirty="0"/>
              <a:t>Fiscal</a:t>
            </a:r>
            <a:r>
              <a:rPr lang="cs-CZ" b="1" dirty="0"/>
              <a:t> </a:t>
            </a:r>
            <a:r>
              <a:rPr lang="en-GB" b="1" dirty="0"/>
              <a:t>rules</a:t>
            </a:r>
            <a:endParaRPr lang="cs-CZ" b="1" dirty="0"/>
          </a:p>
          <a:p>
            <a:endParaRPr lang="cs-CZ" b="1" dirty="0"/>
          </a:p>
          <a:p>
            <a:r>
              <a:rPr lang="cs-CZ" b="1" dirty="0"/>
              <a:t>Case </a:t>
            </a:r>
            <a:r>
              <a:rPr lang="en-US" b="1" dirty="0"/>
              <a:t>studies</a:t>
            </a:r>
          </a:p>
        </p:txBody>
      </p:sp>
    </p:spTree>
    <p:extLst>
      <p:ext uri="{BB962C8B-B14F-4D97-AF65-F5344CB8AC3E}">
        <p14:creationId xmlns:p14="http://schemas.microsoft.com/office/powerpoint/2010/main" val="3592240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Fiscal</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en-US" dirty="0"/>
              <a:t>Example 1</a:t>
            </a:r>
            <a:r>
              <a:rPr lang="cs-CZ" dirty="0"/>
              <a:t>:</a:t>
            </a:r>
            <a:r>
              <a:rPr lang="en-US" dirty="0"/>
              <a:t> The UK</a:t>
            </a:r>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a:xfrm>
            <a:off x="720000" y="1692001"/>
            <a:ext cx="10753200" cy="4327799"/>
          </a:xfrm>
        </p:spPr>
        <p:txBody>
          <a:bodyPr>
            <a:normAutofit fontScale="62500" lnSpcReduction="20000"/>
          </a:bodyPr>
          <a:lstStyle/>
          <a:p>
            <a:r>
              <a:rPr lang="en-US" dirty="0"/>
              <a:t>1998-2008</a:t>
            </a:r>
          </a:p>
          <a:p>
            <a:endParaRPr lang="en-US" dirty="0"/>
          </a:p>
          <a:p>
            <a:r>
              <a:rPr lang="en-US" dirty="0"/>
              <a:t>Golden rule (</a:t>
            </a:r>
            <a:r>
              <a:rPr lang="cs-CZ" dirty="0" err="1"/>
              <a:t>structural</a:t>
            </a:r>
            <a:r>
              <a:rPr lang="cs-CZ" dirty="0"/>
              <a:t> deficit </a:t>
            </a:r>
            <a:r>
              <a:rPr lang="cs-CZ" dirty="0" err="1"/>
              <a:t>only</a:t>
            </a:r>
            <a:r>
              <a:rPr lang="cs-CZ" dirty="0"/>
              <a:t> on public </a:t>
            </a:r>
            <a:r>
              <a:rPr lang="cs-CZ" dirty="0" err="1"/>
              <a:t>investments</a:t>
            </a:r>
            <a:r>
              <a:rPr lang="cs-CZ" dirty="0"/>
              <a:t>)</a:t>
            </a:r>
            <a:endParaRPr lang="en-US" dirty="0"/>
          </a:p>
          <a:p>
            <a:endParaRPr lang="en-US" dirty="0"/>
          </a:p>
          <a:p>
            <a:r>
              <a:rPr lang="en-US" dirty="0"/>
              <a:t>Sustainable investment rule (debt ratio 40% over the cycle)</a:t>
            </a:r>
          </a:p>
          <a:p>
            <a:endParaRPr lang="en-US" dirty="0"/>
          </a:p>
          <a:p>
            <a:r>
              <a:rPr lang="en-US" dirty="0"/>
              <a:t>Public investment shall be implemented only if the present value of expected returns covers the expenditure.</a:t>
            </a:r>
          </a:p>
          <a:p>
            <a:endParaRPr lang="en-US" dirty="0"/>
          </a:p>
          <a:p>
            <a:r>
              <a:rPr lang="en-US" dirty="0"/>
              <a:t>Two problems:</a:t>
            </a:r>
          </a:p>
          <a:p>
            <a:pPr lvl="1"/>
            <a:r>
              <a:rPr lang="en-US" dirty="0"/>
              <a:t>Who determines what is the cycle?</a:t>
            </a:r>
          </a:p>
          <a:p>
            <a:pPr lvl="1"/>
            <a:endParaRPr lang="en-US" dirty="0"/>
          </a:p>
          <a:p>
            <a:pPr lvl="1"/>
            <a:r>
              <a:rPr lang="en-US" dirty="0"/>
              <a:t>How to evaluate the net return on public investment?</a:t>
            </a:r>
          </a:p>
          <a:p>
            <a:endParaRPr lang="en-US" dirty="0"/>
          </a:p>
        </p:txBody>
      </p:sp>
    </p:spTree>
    <p:extLst>
      <p:ext uri="{BB962C8B-B14F-4D97-AF65-F5344CB8AC3E}">
        <p14:creationId xmlns:p14="http://schemas.microsoft.com/office/powerpoint/2010/main" val="816407001"/>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Fiscal</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en-US" dirty="0"/>
              <a:t>Example 1</a:t>
            </a:r>
            <a:r>
              <a:rPr lang="cs-CZ" dirty="0"/>
              <a:t>:</a:t>
            </a:r>
            <a:r>
              <a:rPr lang="en-US" dirty="0"/>
              <a:t> The UK</a:t>
            </a:r>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a:xfrm>
            <a:off x="720000" y="1692001"/>
            <a:ext cx="10753200" cy="4327799"/>
          </a:xfrm>
        </p:spPr>
        <p:txBody>
          <a:bodyPr>
            <a:normAutofit/>
          </a:bodyPr>
          <a:lstStyle/>
          <a:p>
            <a:pPr marL="72000" indent="0" algn="ctr">
              <a:buNone/>
            </a:pPr>
            <a:r>
              <a:rPr lang="cs-CZ" sz="2400" b="1" dirty="0"/>
              <a:t>2010</a:t>
            </a:r>
          </a:p>
          <a:p>
            <a:r>
              <a:rPr lang="en-US" sz="2400" dirty="0"/>
              <a:t>structural deﬁcit &lt; 1 % of GDP over 5 years</a:t>
            </a:r>
            <a:endParaRPr lang="cs-CZ" sz="2400" dirty="0"/>
          </a:p>
          <a:p>
            <a:endParaRPr lang="en-US" sz="2400" dirty="0"/>
          </a:p>
          <a:p>
            <a:pPr algn="just"/>
            <a:r>
              <a:rPr lang="en-US" sz="2400" dirty="0"/>
              <a:t>Oﬃce for budget responsibility: independent ﬁscal council in charge of forecasts and assessment</a:t>
            </a:r>
          </a:p>
          <a:p>
            <a:endParaRPr lang="en-US" sz="2400" b="1" dirty="0"/>
          </a:p>
        </p:txBody>
      </p:sp>
    </p:spTree>
    <p:extLst>
      <p:ext uri="{BB962C8B-B14F-4D97-AF65-F5344CB8AC3E}">
        <p14:creationId xmlns:p14="http://schemas.microsoft.com/office/powerpoint/2010/main" val="302722138"/>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Fiscal</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cs-CZ" spc="-5" dirty="0" err="1"/>
              <a:t>Example</a:t>
            </a:r>
            <a:r>
              <a:rPr lang="cs-CZ" spc="-5" dirty="0"/>
              <a:t> 2:</a:t>
            </a:r>
            <a:r>
              <a:rPr lang="cs-CZ" spc="-35" dirty="0"/>
              <a:t> </a:t>
            </a:r>
            <a:r>
              <a:rPr lang="cs-CZ" spc="-5" dirty="0"/>
              <a:t>Germany</a:t>
            </a:r>
            <a:endParaRPr lang="en-US" dirty="0"/>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a:xfrm>
            <a:off x="567159" y="1692001"/>
            <a:ext cx="10906041" cy="4327799"/>
          </a:xfrm>
        </p:spPr>
        <p:txBody>
          <a:bodyPr>
            <a:normAutofit lnSpcReduction="10000"/>
          </a:bodyPr>
          <a:lstStyle/>
          <a:p>
            <a:pPr marL="72000" indent="0" algn="ctr">
              <a:buNone/>
            </a:pPr>
            <a:r>
              <a:rPr lang="en-US" b="1" dirty="0"/>
              <a:t>Since late 1960s</a:t>
            </a:r>
          </a:p>
          <a:p>
            <a:pPr algn="just"/>
            <a:r>
              <a:rPr lang="en-US" dirty="0"/>
              <a:t>Golden rule of public ﬁnances ‘except macroeconomic</a:t>
            </a:r>
            <a:r>
              <a:rPr lang="cs-CZ" dirty="0"/>
              <a:t> </a:t>
            </a:r>
            <a:r>
              <a:rPr lang="en-US" dirty="0"/>
              <a:t>disturbance’</a:t>
            </a:r>
          </a:p>
          <a:p>
            <a:endParaRPr lang="en-US" dirty="0"/>
          </a:p>
          <a:p>
            <a:pPr algn="just"/>
            <a:r>
              <a:rPr lang="en-US" dirty="0"/>
              <a:t>Three problems:</a:t>
            </a:r>
          </a:p>
          <a:p>
            <a:pPr lvl="1" algn="just"/>
            <a:r>
              <a:rPr lang="en-US" dirty="0"/>
              <a:t>extensive notion of ‘macroeconomic disturbance’</a:t>
            </a:r>
            <a:endParaRPr lang="cs-CZ" dirty="0"/>
          </a:p>
          <a:p>
            <a:pPr lvl="1" algn="just"/>
            <a:endParaRPr lang="en-US" dirty="0"/>
          </a:p>
          <a:p>
            <a:pPr lvl="1" algn="just"/>
            <a:r>
              <a:rPr lang="en-US" dirty="0"/>
              <a:t>no correction mechanism</a:t>
            </a:r>
            <a:endParaRPr lang="cs-CZ" dirty="0"/>
          </a:p>
          <a:p>
            <a:pPr lvl="1" algn="just"/>
            <a:endParaRPr lang="en-US" dirty="0"/>
          </a:p>
          <a:p>
            <a:pPr lvl="1" algn="just"/>
            <a:r>
              <a:rPr lang="en-US" dirty="0"/>
              <a:t>inconsistency with SGP (that does not distinguish</a:t>
            </a:r>
            <a:r>
              <a:rPr lang="cs-CZ" dirty="0"/>
              <a:t> </a:t>
            </a:r>
            <a:r>
              <a:rPr lang="en-US" dirty="0"/>
              <a:t>between current and investment spending)</a:t>
            </a:r>
          </a:p>
          <a:p>
            <a:endParaRPr lang="en-US" dirty="0"/>
          </a:p>
        </p:txBody>
      </p:sp>
    </p:spTree>
    <p:extLst>
      <p:ext uri="{BB962C8B-B14F-4D97-AF65-F5344CB8AC3E}">
        <p14:creationId xmlns:p14="http://schemas.microsoft.com/office/powerpoint/2010/main" val="1477931176"/>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Fiscal</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cs-CZ" spc="-5" dirty="0" err="1"/>
              <a:t>Example</a:t>
            </a:r>
            <a:r>
              <a:rPr lang="cs-CZ" spc="-5" dirty="0"/>
              <a:t> 2:</a:t>
            </a:r>
            <a:r>
              <a:rPr lang="cs-CZ" spc="-35" dirty="0"/>
              <a:t> </a:t>
            </a:r>
            <a:r>
              <a:rPr lang="cs-CZ" spc="-5" dirty="0"/>
              <a:t>Germany</a:t>
            </a:r>
            <a:endParaRPr lang="en-US" dirty="0"/>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a:xfrm>
            <a:off x="719999" y="1692001"/>
            <a:ext cx="11314157" cy="4327799"/>
          </a:xfrm>
        </p:spPr>
        <p:txBody>
          <a:bodyPr>
            <a:normAutofit/>
          </a:bodyPr>
          <a:lstStyle/>
          <a:p>
            <a:pPr marL="72000" indent="0" algn="ctr">
              <a:buNone/>
            </a:pPr>
            <a:r>
              <a:rPr lang="en-US" b="1" dirty="0"/>
              <a:t>2009 ­(Debt brake)</a:t>
            </a:r>
          </a:p>
          <a:p>
            <a:r>
              <a:rPr lang="en-US" dirty="0"/>
              <a:t>Fiscal rule: structural deﬁcit &lt; 0.35 % (</a:t>
            </a:r>
            <a:r>
              <a:rPr lang="cs-CZ" dirty="0" err="1"/>
              <a:t>for</a:t>
            </a:r>
            <a:r>
              <a:rPr lang="cs-CZ" dirty="0"/>
              <a:t> </a:t>
            </a:r>
            <a:r>
              <a:rPr lang="en-US" dirty="0"/>
              <a:t>Federal government) and </a:t>
            </a:r>
            <a:r>
              <a:rPr lang="cs-CZ" dirty="0"/>
              <a:t>  </a:t>
            </a:r>
            <a:r>
              <a:rPr lang="en-US" dirty="0"/>
              <a:t>&lt; 0 % (</a:t>
            </a:r>
            <a:r>
              <a:rPr lang="cs-CZ" dirty="0" err="1"/>
              <a:t>for</a:t>
            </a:r>
            <a:r>
              <a:rPr lang="cs-CZ" dirty="0"/>
              <a:t> </a:t>
            </a:r>
            <a:r>
              <a:rPr lang="en-US" dirty="0" err="1"/>
              <a:t>länder</a:t>
            </a:r>
            <a:r>
              <a:rPr lang="en-US" dirty="0"/>
              <a:t>)</a:t>
            </a:r>
            <a:endParaRPr lang="cs-CZ" dirty="0"/>
          </a:p>
          <a:p>
            <a:pPr lvl="1"/>
            <a:endParaRPr lang="en-US" dirty="0"/>
          </a:p>
          <a:p>
            <a:r>
              <a:rPr lang="en-US" dirty="0"/>
              <a:t>Control account: deﬁcit &lt; 1 % at any time.</a:t>
            </a:r>
            <a:endParaRPr lang="cs-CZ" dirty="0"/>
          </a:p>
          <a:p>
            <a:pPr lvl="1"/>
            <a:endParaRPr lang="en-US" dirty="0"/>
          </a:p>
          <a:p>
            <a:r>
              <a:rPr lang="en-US" dirty="0"/>
              <a:t>Exceptional circumstances</a:t>
            </a:r>
          </a:p>
          <a:p>
            <a:pPr lvl="1"/>
            <a:r>
              <a:rPr lang="en-US" dirty="0"/>
              <a:t>natural disaster</a:t>
            </a:r>
          </a:p>
        </p:txBody>
      </p:sp>
    </p:spTree>
    <p:extLst>
      <p:ext uri="{BB962C8B-B14F-4D97-AF65-F5344CB8AC3E}">
        <p14:creationId xmlns:p14="http://schemas.microsoft.com/office/powerpoint/2010/main" val="613113944"/>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Fiscal</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en-US" dirty="0"/>
              <a:t>The Stability and </a:t>
            </a:r>
            <a:r>
              <a:rPr lang="en-US" spc="-5" dirty="0"/>
              <a:t>Growth Pact</a:t>
            </a:r>
            <a:endParaRPr lang="en-US" dirty="0"/>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a:xfrm>
            <a:off x="720000" y="1692001"/>
            <a:ext cx="10753200" cy="4327799"/>
          </a:xfrm>
        </p:spPr>
        <p:txBody>
          <a:bodyPr>
            <a:normAutofit/>
          </a:bodyPr>
          <a:lstStyle/>
          <a:p>
            <a:pPr marL="72000" indent="0">
              <a:buNone/>
            </a:pPr>
            <a:r>
              <a:rPr lang="en-US" sz="3600" dirty="0"/>
              <a:t>Two </a:t>
            </a:r>
            <a:r>
              <a:rPr lang="cs-CZ" sz="3600" dirty="0" err="1"/>
              <a:t>elements</a:t>
            </a:r>
            <a:r>
              <a:rPr lang="cs-CZ" sz="3600" dirty="0"/>
              <a:t>:</a:t>
            </a:r>
            <a:endParaRPr lang="en-US" sz="3600" dirty="0"/>
          </a:p>
          <a:p>
            <a:pPr lvl="1"/>
            <a:r>
              <a:rPr lang="cs-CZ" sz="2800" dirty="0"/>
              <a:t>A p</a:t>
            </a:r>
            <a:r>
              <a:rPr lang="en-US" sz="2800" dirty="0" err="1"/>
              <a:t>reventive</a:t>
            </a:r>
            <a:r>
              <a:rPr lang="en-US" sz="2800" dirty="0"/>
              <a:t> arm</a:t>
            </a:r>
          </a:p>
          <a:p>
            <a:pPr lvl="2"/>
            <a:r>
              <a:rPr lang="en-US" sz="1800" dirty="0"/>
              <a:t>Medium term objective</a:t>
            </a:r>
            <a:r>
              <a:rPr lang="cs-CZ" sz="1800" dirty="0"/>
              <a:t> </a:t>
            </a:r>
            <a:r>
              <a:rPr lang="cs-CZ" sz="1800" dirty="0" err="1"/>
              <a:t>for</a:t>
            </a:r>
            <a:r>
              <a:rPr lang="cs-CZ" sz="1800" dirty="0"/>
              <a:t> </a:t>
            </a:r>
            <a:r>
              <a:rPr lang="cs-CZ" sz="1800" dirty="0" err="1"/>
              <a:t>its</a:t>
            </a:r>
            <a:r>
              <a:rPr lang="cs-CZ" sz="1800" dirty="0"/>
              <a:t> </a:t>
            </a:r>
            <a:r>
              <a:rPr lang="cs-CZ" sz="1800" dirty="0" err="1"/>
              <a:t>budgetary</a:t>
            </a:r>
            <a:r>
              <a:rPr lang="cs-CZ" sz="1800" dirty="0"/>
              <a:t> </a:t>
            </a:r>
            <a:r>
              <a:rPr lang="cs-CZ" sz="1800" dirty="0" err="1"/>
              <a:t>position</a:t>
            </a:r>
            <a:endParaRPr lang="cs-CZ" sz="1800" dirty="0"/>
          </a:p>
          <a:p>
            <a:pPr lvl="2"/>
            <a:endParaRPr lang="en-US" sz="1800" dirty="0"/>
          </a:p>
          <a:p>
            <a:pPr lvl="2"/>
            <a:r>
              <a:rPr lang="en-US" sz="1800" dirty="0"/>
              <a:t>‘Stability’ (Eurozone) and ‘convergence’ (non</a:t>
            </a:r>
            <a:r>
              <a:rPr lang="cs-CZ" sz="1800" dirty="0"/>
              <a:t>-</a:t>
            </a:r>
            <a:r>
              <a:rPr lang="en-US" sz="1800" dirty="0"/>
              <a:t>Eurozone) programs</a:t>
            </a:r>
          </a:p>
          <a:p>
            <a:pPr lvl="1"/>
            <a:endParaRPr lang="cs-CZ" sz="2800" dirty="0"/>
          </a:p>
          <a:p>
            <a:pPr lvl="1"/>
            <a:r>
              <a:rPr lang="en-US" sz="2800" dirty="0"/>
              <a:t>Dissuasive arm (‘Excessive Deﬁcit Procedure’) allows for:</a:t>
            </a:r>
          </a:p>
          <a:p>
            <a:pPr lvl="2"/>
            <a:r>
              <a:rPr lang="en-US" sz="1800" dirty="0"/>
              <a:t>Advance warning</a:t>
            </a:r>
            <a:endParaRPr lang="cs-CZ" sz="1800" dirty="0"/>
          </a:p>
          <a:p>
            <a:pPr lvl="2"/>
            <a:endParaRPr lang="en-US" sz="1800" dirty="0"/>
          </a:p>
          <a:p>
            <a:pPr lvl="2"/>
            <a:r>
              <a:rPr lang="en-US" sz="1800" dirty="0"/>
              <a:t>Recommendation to correct excessive deﬁcit within given timeframe</a:t>
            </a:r>
            <a:endParaRPr lang="cs-CZ" sz="1800" dirty="0"/>
          </a:p>
          <a:p>
            <a:pPr lvl="2"/>
            <a:endParaRPr lang="en-US" sz="1800" dirty="0"/>
          </a:p>
          <a:p>
            <a:pPr lvl="2"/>
            <a:r>
              <a:rPr lang="en-US" sz="1800" dirty="0"/>
              <a:t>Eventual sanctions</a:t>
            </a:r>
          </a:p>
          <a:p>
            <a:endParaRPr lang="en-US" sz="2400" dirty="0"/>
          </a:p>
        </p:txBody>
      </p:sp>
    </p:spTree>
    <p:extLst>
      <p:ext uri="{BB962C8B-B14F-4D97-AF65-F5344CB8AC3E}">
        <p14:creationId xmlns:p14="http://schemas.microsoft.com/office/powerpoint/2010/main" val="1847089535"/>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Fiscal</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en-US" dirty="0"/>
              <a:t>The Stability and </a:t>
            </a:r>
            <a:r>
              <a:rPr lang="en-US" spc="-5" dirty="0"/>
              <a:t>Growth Pact</a:t>
            </a:r>
            <a:endParaRPr lang="en-US" dirty="0"/>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a:xfrm>
            <a:off x="720000" y="1692001"/>
            <a:ext cx="10753200" cy="4327799"/>
          </a:xfrm>
        </p:spPr>
        <p:txBody>
          <a:bodyPr>
            <a:normAutofit/>
          </a:bodyPr>
          <a:lstStyle/>
          <a:p>
            <a:r>
              <a:rPr lang="en-US" dirty="0"/>
              <a:t>Recent reforms (six</a:t>
            </a:r>
            <a:r>
              <a:rPr lang="cs-CZ" dirty="0"/>
              <a:t>-</a:t>
            </a:r>
            <a:r>
              <a:rPr lang="en-US" dirty="0"/>
              <a:t>pack, ﬁscal compact)</a:t>
            </a:r>
          </a:p>
          <a:p>
            <a:pPr lvl="1"/>
            <a:r>
              <a:rPr lang="en-US" dirty="0"/>
              <a:t>Earlier sanctions</a:t>
            </a:r>
            <a:endParaRPr lang="cs-CZ" dirty="0"/>
          </a:p>
          <a:p>
            <a:pPr marL="324000" lvl="1" indent="0">
              <a:buNone/>
            </a:pPr>
            <a:endParaRPr lang="en-US" dirty="0"/>
          </a:p>
          <a:p>
            <a:pPr lvl="1"/>
            <a:r>
              <a:rPr lang="en-US" dirty="0"/>
              <a:t>Debt rule</a:t>
            </a:r>
            <a:endParaRPr lang="cs-CZ" dirty="0"/>
          </a:p>
          <a:p>
            <a:pPr lvl="1"/>
            <a:endParaRPr lang="en-US" dirty="0"/>
          </a:p>
          <a:p>
            <a:endParaRPr lang="en-US" dirty="0"/>
          </a:p>
        </p:txBody>
      </p:sp>
    </p:spTree>
    <p:extLst>
      <p:ext uri="{BB962C8B-B14F-4D97-AF65-F5344CB8AC3E}">
        <p14:creationId xmlns:p14="http://schemas.microsoft.com/office/powerpoint/2010/main" val="268880719"/>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err="1"/>
              <a:t>Fiscal</a:t>
            </a:r>
            <a:r>
              <a:rPr lang="cs-CZ" dirty="0"/>
              <a:t> </a:t>
            </a:r>
            <a:r>
              <a:rPr lang="cs-CZ" dirty="0" err="1"/>
              <a:t>Policy</a:t>
            </a:r>
            <a:endParaRPr lang="en-US"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pic>
        <p:nvPicPr>
          <p:cNvPr id="7" name="Obrázek 6"/>
          <p:cNvPicPr>
            <a:picLocks noChangeAspect="1"/>
          </p:cNvPicPr>
          <p:nvPr/>
        </p:nvPicPr>
        <p:blipFill>
          <a:blip r:embed="rId2"/>
          <a:stretch>
            <a:fillRect/>
          </a:stretch>
        </p:blipFill>
        <p:spPr>
          <a:xfrm>
            <a:off x="4997869" y="409693"/>
            <a:ext cx="5470728" cy="5915681"/>
          </a:xfrm>
          <a:prstGeom prst="rect">
            <a:avLst/>
          </a:prstGeom>
        </p:spPr>
      </p:pic>
      <p:pic>
        <p:nvPicPr>
          <p:cNvPr id="8" name="Obrázek 7"/>
          <p:cNvPicPr>
            <a:picLocks noChangeAspect="1"/>
          </p:cNvPicPr>
          <p:nvPr/>
        </p:nvPicPr>
        <p:blipFill>
          <a:blip r:embed="rId3"/>
          <a:stretch>
            <a:fillRect/>
          </a:stretch>
        </p:blipFill>
        <p:spPr>
          <a:xfrm>
            <a:off x="858897" y="185195"/>
            <a:ext cx="3481610" cy="6544699"/>
          </a:xfrm>
          <a:prstGeom prst="rect">
            <a:avLst/>
          </a:prstGeom>
        </p:spPr>
      </p:pic>
    </p:spTree>
    <p:extLst>
      <p:ext uri="{BB962C8B-B14F-4D97-AF65-F5344CB8AC3E}">
        <p14:creationId xmlns:p14="http://schemas.microsoft.com/office/powerpoint/2010/main" val="20159210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6CCCF75-E579-4AA1-B29A-7709B1E62FD0}"/>
              </a:ext>
            </a:extLst>
          </p:cNvPr>
          <p:cNvSpPr>
            <a:spLocks noGrp="1"/>
          </p:cNvSpPr>
          <p:nvPr>
            <p:ph type="ftr" sz="quarter" idx="10"/>
          </p:nvPr>
        </p:nvSpPr>
        <p:spPr/>
        <p:txBody>
          <a:bodyPr/>
          <a:lstStyle/>
          <a:p>
            <a:r>
              <a:rPr lang="en-GB" noProof="0"/>
              <a:t>Fiscal Policy</a:t>
            </a:r>
            <a:endParaRPr lang="en-GB" noProof="0" dirty="0"/>
          </a:p>
        </p:txBody>
      </p:sp>
      <p:sp>
        <p:nvSpPr>
          <p:cNvPr id="3" name="Zástupný symbol pro číslo snímku 2">
            <a:extLst>
              <a:ext uri="{FF2B5EF4-FFF2-40B4-BE49-F238E27FC236}">
                <a16:creationId xmlns:a16="http://schemas.microsoft.com/office/drawing/2014/main" id="{A200B5E0-F3E5-4D34-B954-61256A7F341A}"/>
              </a:ext>
            </a:extLst>
          </p:cNvPr>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sp>
        <p:nvSpPr>
          <p:cNvPr id="4" name="Nadpis 3">
            <a:extLst>
              <a:ext uri="{FF2B5EF4-FFF2-40B4-BE49-F238E27FC236}">
                <a16:creationId xmlns:a16="http://schemas.microsoft.com/office/drawing/2014/main" id="{87EE08ED-ED52-4A13-9699-48469A6067AB}"/>
              </a:ext>
            </a:extLst>
          </p:cNvPr>
          <p:cNvSpPr>
            <a:spLocks noGrp="1"/>
          </p:cNvSpPr>
          <p:nvPr>
            <p:ph type="title"/>
          </p:nvPr>
        </p:nvSpPr>
        <p:spPr/>
        <p:txBody>
          <a:bodyPr/>
          <a:lstStyle/>
          <a:p>
            <a:r>
              <a:rPr lang="cs-CZ" dirty="0"/>
              <a:t>CS: </a:t>
            </a:r>
            <a:r>
              <a:rPr lang="cs-CZ" dirty="0" err="1"/>
              <a:t>The</a:t>
            </a:r>
            <a:r>
              <a:rPr lang="cs-CZ" dirty="0"/>
              <a:t> US: </a:t>
            </a:r>
            <a:r>
              <a:rPr lang="cs-CZ" dirty="0" err="1"/>
              <a:t>Fiscal</a:t>
            </a:r>
            <a:r>
              <a:rPr lang="cs-CZ" dirty="0"/>
              <a:t> </a:t>
            </a:r>
            <a:r>
              <a:rPr lang="cs-CZ" dirty="0" err="1"/>
              <a:t>activism</a:t>
            </a:r>
            <a:endParaRPr lang="en-GB" dirty="0"/>
          </a:p>
        </p:txBody>
      </p:sp>
      <p:sp>
        <p:nvSpPr>
          <p:cNvPr id="5" name="Zástupný obsah 4">
            <a:extLst>
              <a:ext uri="{FF2B5EF4-FFF2-40B4-BE49-F238E27FC236}">
                <a16:creationId xmlns:a16="http://schemas.microsoft.com/office/drawing/2014/main" id="{92007F0C-E19B-4975-8091-69C3C9600172}"/>
              </a:ext>
            </a:extLst>
          </p:cNvPr>
          <p:cNvSpPr>
            <a:spLocks noGrp="1"/>
          </p:cNvSpPr>
          <p:nvPr>
            <p:ph idx="1"/>
          </p:nvPr>
        </p:nvSpPr>
        <p:spPr/>
        <p:txBody>
          <a:bodyPr>
            <a:normAutofit fontScale="55000" lnSpcReduction="20000"/>
          </a:bodyPr>
          <a:lstStyle/>
          <a:p>
            <a:r>
              <a:rPr lang="en-GB" dirty="0"/>
              <a:t>emerged in 1960s</a:t>
            </a:r>
          </a:p>
          <a:p>
            <a:endParaRPr lang="en-GB" dirty="0"/>
          </a:p>
          <a:p>
            <a:r>
              <a:rPr lang="en-GB" dirty="0"/>
              <a:t>1970s first oil shock with fiscal expansion =&gt; increase in inflation</a:t>
            </a:r>
          </a:p>
          <a:p>
            <a:endParaRPr lang="en-GB" dirty="0"/>
          </a:p>
          <a:p>
            <a:r>
              <a:rPr lang="en-GB" dirty="0"/>
              <a:t>1980s Ronald Reagan: tax cuts and additional military spending</a:t>
            </a:r>
          </a:p>
          <a:p>
            <a:endParaRPr lang="en-GB" dirty="0"/>
          </a:p>
          <a:p>
            <a:r>
              <a:rPr lang="en-GB" dirty="0"/>
              <a:t>1993 Clinton administration embarked on a fiscal adjustment policy based on a strict control on spending =&gt; structural primary surpluses 1994-2000</a:t>
            </a:r>
          </a:p>
          <a:p>
            <a:endParaRPr lang="en-GB" dirty="0"/>
          </a:p>
          <a:p>
            <a:r>
              <a:rPr lang="en-GB" dirty="0"/>
              <a:t>2001-02 cyclical downturn – fiscal expansion</a:t>
            </a:r>
          </a:p>
          <a:p>
            <a:endParaRPr lang="en-GB" dirty="0"/>
          </a:p>
          <a:p>
            <a:r>
              <a:rPr lang="en-GB" dirty="0"/>
              <a:t>2008/09 Great Recession – fiscal expansion (government deficit in 2009: -7 % of GDP)</a:t>
            </a:r>
          </a:p>
        </p:txBody>
      </p:sp>
    </p:spTree>
    <p:extLst>
      <p:ext uri="{BB962C8B-B14F-4D97-AF65-F5344CB8AC3E}">
        <p14:creationId xmlns:p14="http://schemas.microsoft.com/office/powerpoint/2010/main" val="30630341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7C474D6-9EE5-4155-A7E4-83B4244BD4F5}"/>
              </a:ext>
            </a:extLst>
          </p:cNvPr>
          <p:cNvSpPr>
            <a:spLocks noGrp="1"/>
          </p:cNvSpPr>
          <p:nvPr>
            <p:ph type="ftr" sz="quarter" idx="10"/>
          </p:nvPr>
        </p:nvSpPr>
        <p:spPr/>
        <p:txBody>
          <a:bodyPr/>
          <a:lstStyle/>
          <a:p>
            <a:r>
              <a:rPr lang="en-GB" noProof="0"/>
              <a:t>Fiscal Policy</a:t>
            </a:r>
            <a:endParaRPr lang="en-GB" noProof="0" dirty="0"/>
          </a:p>
        </p:txBody>
      </p:sp>
      <p:sp>
        <p:nvSpPr>
          <p:cNvPr id="3" name="Zástupný symbol pro číslo snímku 2">
            <a:extLst>
              <a:ext uri="{FF2B5EF4-FFF2-40B4-BE49-F238E27FC236}">
                <a16:creationId xmlns:a16="http://schemas.microsoft.com/office/drawing/2014/main" id="{91494C1F-C656-4F9C-977B-8DED6F5C45BD}"/>
              </a:ext>
            </a:extLst>
          </p:cNvPr>
          <p:cNvSpPr>
            <a:spLocks noGrp="1"/>
          </p:cNvSpPr>
          <p:nvPr>
            <p:ph type="sldNum" sz="quarter" idx="11"/>
          </p:nvPr>
        </p:nvSpPr>
        <p:spPr/>
        <p:txBody>
          <a:bodyPr/>
          <a:lstStyle/>
          <a:p>
            <a:fld id="{0970407D-EE58-4A0B-824B-1D3AE42DD9CF}" type="slidenum">
              <a:rPr lang="cs-CZ" altLang="cs-CZ" smtClean="0"/>
              <a:pPr/>
              <a:t>38</a:t>
            </a:fld>
            <a:endParaRPr lang="cs-CZ" altLang="cs-CZ" dirty="0"/>
          </a:p>
        </p:txBody>
      </p:sp>
      <p:sp>
        <p:nvSpPr>
          <p:cNvPr id="4" name="Nadpis 3">
            <a:extLst>
              <a:ext uri="{FF2B5EF4-FFF2-40B4-BE49-F238E27FC236}">
                <a16:creationId xmlns:a16="http://schemas.microsoft.com/office/drawing/2014/main" id="{84551AC4-CFB2-4400-9EF6-62B3B54C002D}"/>
              </a:ext>
            </a:extLst>
          </p:cNvPr>
          <p:cNvSpPr>
            <a:spLocks noGrp="1"/>
          </p:cNvSpPr>
          <p:nvPr>
            <p:ph type="title"/>
          </p:nvPr>
        </p:nvSpPr>
        <p:spPr/>
        <p:txBody>
          <a:bodyPr/>
          <a:lstStyle/>
          <a:p>
            <a:r>
              <a:rPr lang="cs-CZ" dirty="0"/>
              <a:t>CS: </a:t>
            </a:r>
            <a:r>
              <a:rPr lang="cs-CZ" dirty="0" err="1"/>
              <a:t>The</a:t>
            </a:r>
            <a:r>
              <a:rPr lang="cs-CZ" dirty="0"/>
              <a:t> US: </a:t>
            </a:r>
            <a:r>
              <a:rPr lang="cs-CZ" dirty="0" err="1"/>
              <a:t>Fiscal</a:t>
            </a:r>
            <a:r>
              <a:rPr lang="cs-CZ" dirty="0"/>
              <a:t> </a:t>
            </a:r>
            <a:r>
              <a:rPr lang="cs-CZ" dirty="0" err="1"/>
              <a:t>activism</a:t>
            </a:r>
            <a:endParaRPr lang="en-GB" dirty="0"/>
          </a:p>
        </p:txBody>
      </p:sp>
      <p:graphicFrame>
        <p:nvGraphicFramePr>
          <p:cNvPr id="6" name="Zástupný obsah 5">
            <a:extLst>
              <a:ext uri="{FF2B5EF4-FFF2-40B4-BE49-F238E27FC236}">
                <a16:creationId xmlns:a16="http://schemas.microsoft.com/office/drawing/2014/main" id="{2FEC8D59-4B85-4A16-B587-83D347EEBFC4}"/>
              </a:ext>
            </a:extLst>
          </p:cNvPr>
          <p:cNvGraphicFramePr>
            <a:graphicFrameLocks noGrp="1"/>
          </p:cNvGraphicFramePr>
          <p:nvPr>
            <p:ph idx="1"/>
          </p:nvPr>
        </p:nvGraphicFramePr>
        <p:xfrm>
          <a:off x="720725" y="1692275"/>
          <a:ext cx="10752138" cy="4140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386105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7B17B17-12CC-4916-AA41-3CC8BED4ADFA}"/>
              </a:ext>
            </a:extLst>
          </p:cNvPr>
          <p:cNvSpPr>
            <a:spLocks noGrp="1"/>
          </p:cNvSpPr>
          <p:nvPr>
            <p:ph type="ftr" sz="quarter" idx="10"/>
          </p:nvPr>
        </p:nvSpPr>
        <p:spPr/>
        <p:txBody>
          <a:bodyPr/>
          <a:lstStyle/>
          <a:p>
            <a:r>
              <a:rPr lang="en-GB" noProof="0"/>
              <a:t>Fiscal Policy</a:t>
            </a:r>
            <a:endParaRPr lang="en-GB" noProof="0" dirty="0"/>
          </a:p>
        </p:txBody>
      </p:sp>
      <p:sp>
        <p:nvSpPr>
          <p:cNvPr id="3" name="Zástupný symbol pro číslo snímku 2">
            <a:extLst>
              <a:ext uri="{FF2B5EF4-FFF2-40B4-BE49-F238E27FC236}">
                <a16:creationId xmlns:a16="http://schemas.microsoft.com/office/drawing/2014/main" id="{2AC7D370-48EF-4127-995F-A1072E06DADC}"/>
              </a:ext>
            </a:extLst>
          </p:cNvPr>
          <p:cNvSpPr>
            <a:spLocks noGrp="1"/>
          </p:cNvSpPr>
          <p:nvPr>
            <p:ph type="sldNum" sz="quarter" idx="11"/>
          </p:nvPr>
        </p:nvSpPr>
        <p:spPr/>
        <p:txBody>
          <a:bodyPr/>
          <a:lstStyle/>
          <a:p>
            <a:fld id="{0970407D-EE58-4A0B-824B-1D3AE42DD9CF}" type="slidenum">
              <a:rPr lang="cs-CZ" altLang="cs-CZ" smtClean="0"/>
              <a:pPr/>
              <a:t>39</a:t>
            </a:fld>
            <a:endParaRPr lang="cs-CZ" altLang="cs-CZ" dirty="0"/>
          </a:p>
        </p:txBody>
      </p:sp>
      <p:sp>
        <p:nvSpPr>
          <p:cNvPr id="4" name="Nadpis 3">
            <a:extLst>
              <a:ext uri="{FF2B5EF4-FFF2-40B4-BE49-F238E27FC236}">
                <a16:creationId xmlns:a16="http://schemas.microsoft.com/office/drawing/2014/main" id="{38EFE92E-ED1C-4716-AC47-CAD60A59D734}"/>
              </a:ext>
            </a:extLst>
          </p:cNvPr>
          <p:cNvSpPr>
            <a:spLocks noGrp="1"/>
          </p:cNvSpPr>
          <p:nvPr>
            <p:ph type="title"/>
          </p:nvPr>
        </p:nvSpPr>
        <p:spPr/>
        <p:txBody>
          <a:bodyPr/>
          <a:lstStyle/>
          <a:p>
            <a:r>
              <a:rPr lang="cs-CZ" dirty="0"/>
              <a:t>CS: Japan: </a:t>
            </a:r>
            <a:r>
              <a:rPr lang="cs-CZ" dirty="0" err="1"/>
              <a:t>Low</a:t>
            </a:r>
            <a:r>
              <a:rPr lang="cs-CZ" dirty="0"/>
              <a:t>-return stimulus </a:t>
            </a:r>
            <a:r>
              <a:rPr lang="cs-CZ" dirty="0" err="1"/>
              <a:t>efforts</a:t>
            </a:r>
            <a:endParaRPr lang="en-GB" dirty="0"/>
          </a:p>
        </p:txBody>
      </p:sp>
      <p:sp>
        <p:nvSpPr>
          <p:cNvPr id="5" name="Zástupný obsah 4">
            <a:extLst>
              <a:ext uri="{FF2B5EF4-FFF2-40B4-BE49-F238E27FC236}">
                <a16:creationId xmlns:a16="http://schemas.microsoft.com/office/drawing/2014/main" id="{EEDCFA3B-B312-4A91-A733-E89AE9F27F0F}"/>
              </a:ext>
            </a:extLst>
          </p:cNvPr>
          <p:cNvSpPr>
            <a:spLocks noGrp="1"/>
          </p:cNvSpPr>
          <p:nvPr>
            <p:ph idx="1"/>
          </p:nvPr>
        </p:nvSpPr>
        <p:spPr/>
        <p:txBody>
          <a:bodyPr/>
          <a:lstStyle/>
          <a:p>
            <a:r>
              <a:rPr lang="en-US" dirty="0"/>
              <a:t>Japan used fiscal policy massively in the 1990s in an attempt to restore economic growth</a:t>
            </a:r>
          </a:p>
          <a:p>
            <a:endParaRPr lang="en-US" dirty="0"/>
          </a:p>
          <a:p>
            <a:r>
              <a:rPr lang="en-US" dirty="0"/>
              <a:t>public debt reached the highest level within the OECD</a:t>
            </a:r>
          </a:p>
          <a:p>
            <a:endParaRPr lang="en-US" dirty="0"/>
          </a:p>
          <a:p>
            <a:r>
              <a:rPr lang="en-US" dirty="0"/>
              <a:t>effectiveness of fiscal stimulus have been weak</a:t>
            </a:r>
          </a:p>
        </p:txBody>
      </p:sp>
    </p:spTree>
    <p:extLst>
      <p:ext uri="{BB962C8B-B14F-4D97-AF65-F5344CB8AC3E}">
        <p14:creationId xmlns:p14="http://schemas.microsoft.com/office/powerpoint/2010/main" val="2436258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Fiscal</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en-US" dirty="0"/>
              <a:t>Public debt</a:t>
            </a:r>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a:xfrm>
            <a:off x="720000" y="1692001"/>
            <a:ext cx="10753200" cy="4327799"/>
          </a:xfrm>
        </p:spPr>
        <p:txBody>
          <a:bodyPr>
            <a:normAutofit fontScale="92500" lnSpcReduction="20000"/>
          </a:bodyPr>
          <a:lstStyle/>
          <a:p>
            <a:pPr algn="just"/>
            <a:r>
              <a:rPr lang="en-GB" dirty="0"/>
              <a:t>Public debt = the total of all bonds and other debt owed by a government. Usually, cumulated deﬁcits.</a:t>
            </a:r>
          </a:p>
          <a:p>
            <a:pPr algn="just"/>
            <a:endParaRPr lang="en-GB" dirty="0"/>
          </a:p>
          <a:p>
            <a:pPr algn="just"/>
            <a:r>
              <a:rPr lang="en-GB" dirty="0"/>
              <a:t>Absolute level x </a:t>
            </a:r>
            <a:r>
              <a:rPr lang="cs-CZ" dirty="0"/>
              <a:t>d</a:t>
            </a:r>
            <a:r>
              <a:rPr lang="en-GB" dirty="0" err="1"/>
              <a:t>ebt</a:t>
            </a:r>
            <a:r>
              <a:rPr lang="en-GB" dirty="0"/>
              <a:t>-to-GDP ratio</a:t>
            </a:r>
          </a:p>
          <a:p>
            <a:pPr algn="just"/>
            <a:endParaRPr lang="en-GB" dirty="0"/>
          </a:p>
          <a:p>
            <a:pPr algn="just"/>
            <a:r>
              <a:rPr lang="en-GB" dirty="0"/>
              <a:t>Net public debt = gross public debt – value of public assets</a:t>
            </a:r>
          </a:p>
          <a:p>
            <a:pPr algn="just"/>
            <a:endParaRPr lang="en-GB" dirty="0"/>
          </a:p>
          <a:p>
            <a:pPr algn="just"/>
            <a:r>
              <a:rPr lang="en-GB" dirty="0"/>
              <a:t>Problem of oﬀ-balance-sheet liabilities (ageing, too-big-to fail banks)</a:t>
            </a:r>
          </a:p>
        </p:txBody>
      </p:sp>
    </p:spTree>
    <p:extLst>
      <p:ext uri="{BB962C8B-B14F-4D97-AF65-F5344CB8AC3E}">
        <p14:creationId xmlns:p14="http://schemas.microsoft.com/office/powerpoint/2010/main" val="635214833"/>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64E67C3-480A-4542-843A-F34780E1EC55}"/>
              </a:ext>
            </a:extLst>
          </p:cNvPr>
          <p:cNvSpPr>
            <a:spLocks noGrp="1"/>
          </p:cNvSpPr>
          <p:nvPr>
            <p:ph type="ftr" sz="quarter" idx="10"/>
          </p:nvPr>
        </p:nvSpPr>
        <p:spPr/>
        <p:txBody>
          <a:bodyPr/>
          <a:lstStyle/>
          <a:p>
            <a:r>
              <a:rPr lang="en-GB" noProof="0"/>
              <a:t>Fiscal Policy</a:t>
            </a:r>
            <a:endParaRPr lang="en-GB" noProof="0" dirty="0"/>
          </a:p>
        </p:txBody>
      </p:sp>
      <p:sp>
        <p:nvSpPr>
          <p:cNvPr id="3" name="Zástupný symbol pro číslo snímku 2">
            <a:extLst>
              <a:ext uri="{FF2B5EF4-FFF2-40B4-BE49-F238E27FC236}">
                <a16:creationId xmlns:a16="http://schemas.microsoft.com/office/drawing/2014/main" id="{7A16411F-D206-48B2-8F3B-E65990D277A7}"/>
              </a:ext>
            </a:extLst>
          </p:cNvPr>
          <p:cNvSpPr>
            <a:spLocks noGrp="1"/>
          </p:cNvSpPr>
          <p:nvPr>
            <p:ph type="sldNum" sz="quarter" idx="11"/>
          </p:nvPr>
        </p:nvSpPr>
        <p:spPr/>
        <p:txBody>
          <a:bodyPr/>
          <a:lstStyle/>
          <a:p>
            <a:fld id="{0970407D-EE58-4A0B-824B-1D3AE42DD9CF}" type="slidenum">
              <a:rPr lang="cs-CZ" altLang="cs-CZ" smtClean="0"/>
              <a:pPr/>
              <a:t>40</a:t>
            </a:fld>
            <a:endParaRPr lang="cs-CZ" altLang="cs-CZ" dirty="0"/>
          </a:p>
        </p:txBody>
      </p:sp>
      <p:sp>
        <p:nvSpPr>
          <p:cNvPr id="4" name="Nadpis 3">
            <a:extLst>
              <a:ext uri="{FF2B5EF4-FFF2-40B4-BE49-F238E27FC236}">
                <a16:creationId xmlns:a16="http://schemas.microsoft.com/office/drawing/2014/main" id="{CF240599-9464-41A3-BB9F-5920F6E87FD4}"/>
              </a:ext>
            </a:extLst>
          </p:cNvPr>
          <p:cNvSpPr>
            <a:spLocks noGrp="1"/>
          </p:cNvSpPr>
          <p:nvPr>
            <p:ph type="title"/>
          </p:nvPr>
        </p:nvSpPr>
        <p:spPr/>
        <p:txBody>
          <a:bodyPr/>
          <a:lstStyle/>
          <a:p>
            <a:r>
              <a:rPr lang="cs-CZ" dirty="0"/>
              <a:t>CS: Japan: </a:t>
            </a:r>
            <a:r>
              <a:rPr lang="cs-CZ" dirty="0" err="1"/>
              <a:t>Low</a:t>
            </a:r>
            <a:r>
              <a:rPr lang="cs-CZ" dirty="0"/>
              <a:t>-return stimulus </a:t>
            </a:r>
            <a:r>
              <a:rPr lang="cs-CZ" dirty="0" err="1"/>
              <a:t>efforts</a:t>
            </a:r>
            <a:endParaRPr lang="en-GB" dirty="0"/>
          </a:p>
        </p:txBody>
      </p:sp>
      <p:pic>
        <p:nvPicPr>
          <p:cNvPr id="7" name="Zástupný obsah 6">
            <a:extLst>
              <a:ext uri="{FF2B5EF4-FFF2-40B4-BE49-F238E27FC236}">
                <a16:creationId xmlns:a16="http://schemas.microsoft.com/office/drawing/2014/main" id="{967B1C13-7045-4998-A15E-AEA3CAEEA4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09873" y="1629688"/>
            <a:ext cx="5287932" cy="4140200"/>
          </a:xfrm>
        </p:spPr>
      </p:pic>
      <p:pic>
        <p:nvPicPr>
          <p:cNvPr id="11" name="Obrázek 10">
            <a:extLst>
              <a:ext uri="{FF2B5EF4-FFF2-40B4-BE49-F238E27FC236}">
                <a16:creationId xmlns:a16="http://schemas.microsoft.com/office/drawing/2014/main" id="{AD7EEA75-86C2-428C-8986-736EC9DE9B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568" y="2274277"/>
            <a:ext cx="5211049" cy="2739083"/>
          </a:xfrm>
          <a:prstGeom prst="rect">
            <a:avLst/>
          </a:prstGeom>
        </p:spPr>
      </p:pic>
    </p:spTree>
    <p:extLst>
      <p:ext uri="{BB962C8B-B14F-4D97-AF65-F5344CB8AC3E}">
        <p14:creationId xmlns:p14="http://schemas.microsoft.com/office/powerpoint/2010/main" val="34296352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FCD8EB8-9A01-40D1-A49B-4BE3A605C3D3}"/>
              </a:ext>
            </a:extLst>
          </p:cNvPr>
          <p:cNvSpPr>
            <a:spLocks noGrp="1"/>
          </p:cNvSpPr>
          <p:nvPr>
            <p:ph type="ftr" sz="quarter" idx="10"/>
          </p:nvPr>
        </p:nvSpPr>
        <p:spPr/>
        <p:txBody>
          <a:bodyPr/>
          <a:lstStyle/>
          <a:p>
            <a:r>
              <a:rPr lang="cs-CZ" dirty="0" err="1"/>
              <a:t>Fiscal</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D81D031D-13E6-44AA-8F13-0539B308D8F7}"/>
              </a:ext>
            </a:extLst>
          </p:cNvPr>
          <p:cNvSpPr>
            <a:spLocks noGrp="1"/>
          </p:cNvSpPr>
          <p:nvPr>
            <p:ph type="sldNum" sz="quarter" idx="11"/>
          </p:nvPr>
        </p:nvSpPr>
        <p:spPr/>
        <p:txBody>
          <a:bodyPr/>
          <a:lstStyle/>
          <a:p>
            <a:fld id="{0970407D-EE58-4A0B-824B-1D3AE42DD9CF}" type="slidenum">
              <a:rPr lang="cs-CZ" altLang="cs-CZ" smtClean="0"/>
              <a:pPr/>
              <a:t>41</a:t>
            </a:fld>
            <a:endParaRPr lang="cs-CZ" altLang="cs-CZ" dirty="0"/>
          </a:p>
        </p:txBody>
      </p:sp>
      <p:sp>
        <p:nvSpPr>
          <p:cNvPr id="4" name="Nadpis 3">
            <a:extLst>
              <a:ext uri="{FF2B5EF4-FFF2-40B4-BE49-F238E27FC236}">
                <a16:creationId xmlns:a16="http://schemas.microsoft.com/office/drawing/2014/main" id="{BE35B0E4-BAF2-42A6-A4D6-3E5A481D5899}"/>
              </a:ext>
            </a:extLst>
          </p:cNvPr>
          <p:cNvSpPr>
            <a:spLocks noGrp="1"/>
          </p:cNvSpPr>
          <p:nvPr>
            <p:ph type="title"/>
          </p:nvPr>
        </p:nvSpPr>
        <p:spPr/>
        <p:txBody>
          <a:bodyPr/>
          <a:lstStyle/>
          <a:p>
            <a:r>
              <a:rPr lang="en-US" dirty="0"/>
              <a:t>Reference textbook</a:t>
            </a:r>
          </a:p>
        </p:txBody>
      </p:sp>
      <p:sp>
        <p:nvSpPr>
          <p:cNvPr id="5" name="Zástupný obsah 4">
            <a:extLst>
              <a:ext uri="{FF2B5EF4-FFF2-40B4-BE49-F238E27FC236}">
                <a16:creationId xmlns:a16="http://schemas.microsoft.com/office/drawing/2014/main" id="{3DA70AE1-DCD5-49C5-AC44-194713B4D0C4}"/>
              </a:ext>
            </a:extLst>
          </p:cNvPr>
          <p:cNvSpPr>
            <a:spLocks noGrp="1"/>
          </p:cNvSpPr>
          <p:nvPr>
            <p:ph idx="1"/>
          </p:nvPr>
        </p:nvSpPr>
        <p:spPr/>
        <p:txBody>
          <a:bodyPr/>
          <a:lstStyle/>
          <a:p>
            <a:r>
              <a:rPr lang="en-GB" dirty="0" err="1"/>
              <a:t>Benassy-Quéré</a:t>
            </a:r>
            <a:r>
              <a:rPr lang="en-GB" dirty="0"/>
              <a:t>,</a:t>
            </a:r>
            <a:r>
              <a:rPr lang="cs-CZ" dirty="0"/>
              <a:t> </a:t>
            </a:r>
            <a:r>
              <a:rPr lang="en-GB" dirty="0"/>
              <a:t>A.</a:t>
            </a:r>
            <a:r>
              <a:rPr lang="cs-CZ" dirty="0"/>
              <a:t> </a:t>
            </a:r>
            <a:r>
              <a:rPr lang="en-GB" dirty="0"/>
              <a:t>et</a:t>
            </a:r>
            <a:r>
              <a:rPr lang="cs-CZ" dirty="0"/>
              <a:t> </a:t>
            </a:r>
            <a:r>
              <a:rPr lang="en-GB" dirty="0"/>
              <a:t>al.</a:t>
            </a:r>
            <a:r>
              <a:rPr lang="cs-CZ" dirty="0"/>
              <a:t> </a:t>
            </a:r>
            <a:r>
              <a:rPr lang="en-GB" i="1" dirty="0"/>
              <a:t>Economic</a:t>
            </a:r>
            <a:r>
              <a:rPr lang="cs-CZ" i="1" dirty="0"/>
              <a:t> </a:t>
            </a:r>
            <a:r>
              <a:rPr lang="en-GB" i="1" dirty="0"/>
              <a:t>Policy:</a:t>
            </a:r>
            <a:r>
              <a:rPr lang="cs-CZ" i="1" dirty="0"/>
              <a:t> </a:t>
            </a:r>
            <a:r>
              <a:rPr lang="en-GB" i="1" dirty="0"/>
              <a:t>Theory</a:t>
            </a:r>
            <a:r>
              <a:rPr lang="cs-CZ" i="1" dirty="0"/>
              <a:t> </a:t>
            </a:r>
            <a:r>
              <a:rPr lang="en-GB" i="1" dirty="0"/>
              <a:t>and</a:t>
            </a:r>
            <a:r>
              <a:rPr lang="cs-CZ" i="1" dirty="0"/>
              <a:t> </a:t>
            </a:r>
            <a:r>
              <a:rPr lang="en-GB" i="1" dirty="0" err="1"/>
              <a:t>prac</a:t>
            </a:r>
            <a:r>
              <a:rPr lang="cs-CZ" i="1" dirty="0"/>
              <a:t>ti</a:t>
            </a:r>
            <a:r>
              <a:rPr lang="en-GB" i="1" dirty="0"/>
              <a:t>se</a:t>
            </a:r>
            <a:r>
              <a:rPr lang="en-GB" dirty="0"/>
              <a:t>.</a:t>
            </a:r>
            <a:r>
              <a:rPr lang="cs-CZ" dirty="0"/>
              <a:t> </a:t>
            </a:r>
            <a:r>
              <a:rPr lang="en-GB" dirty="0"/>
              <a:t>Oxford</a:t>
            </a:r>
            <a:r>
              <a:rPr lang="cs-CZ" dirty="0"/>
              <a:t> </a:t>
            </a:r>
            <a:r>
              <a:rPr lang="en-GB" dirty="0"/>
              <a:t>University</a:t>
            </a:r>
            <a:r>
              <a:rPr lang="cs-CZ" dirty="0"/>
              <a:t> </a:t>
            </a:r>
            <a:r>
              <a:rPr lang="en-GB" dirty="0"/>
              <a:t>Press,</a:t>
            </a:r>
            <a:r>
              <a:rPr lang="cs-CZ" dirty="0"/>
              <a:t> </a:t>
            </a:r>
            <a:r>
              <a:rPr lang="en-GB" dirty="0"/>
              <a:t>2010.</a:t>
            </a:r>
            <a:r>
              <a:rPr lang="cs-CZ" dirty="0"/>
              <a:t> </a:t>
            </a:r>
            <a:r>
              <a:rPr lang="en-GB" b="1" i="1" dirty="0"/>
              <a:t>Chap.</a:t>
            </a:r>
            <a:r>
              <a:rPr lang="cs-CZ" b="1" i="1" dirty="0"/>
              <a:t> 3.</a:t>
            </a:r>
            <a:endParaRPr lang="en-US" dirty="0"/>
          </a:p>
        </p:txBody>
      </p:sp>
    </p:spTree>
    <p:extLst>
      <p:ext uri="{BB962C8B-B14F-4D97-AF65-F5344CB8AC3E}">
        <p14:creationId xmlns:p14="http://schemas.microsoft.com/office/powerpoint/2010/main" val="14339726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172192A-5422-4273-A2B6-209FEA567FB4}"/>
              </a:ext>
            </a:extLst>
          </p:cNvPr>
          <p:cNvSpPr>
            <a:spLocks noGrp="1"/>
          </p:cNvSpPr>
          <p:nvPr>
            <p:ph type="ftr" sz="quarter" idx="10"/>
          </p:nvPr>
        </p:nvSpPr>
        <p:spPr/>
        <p:txBody>
          <a:bodyPr/>
          <a:lstStyle/>
          <a:p>
            <a:r>
              <a:rPr lang="en-GB" noProof="0"/>
              <a:t>Fiscal Policy</a:t>
            </a:r>
            <a:endParaRPr lang="en-GB" noProof="0" dirty="0"/>
          </a:p>
        </p:txBody>
      </p:sp>
      <p:sp>
        <p:nvSpPr>
          <p:cNvPr id="3" name="Zástupný symbol pro číslo snímku 2">
            <a:extLst>
              <a:ext uri="{FF2B5EF4-FFF2-40B4-BE49-F238E27FC236}">
                <a16:creationId xmlns:a16="http://schemas.microsoft.com/office/drawing/2014/main" id="{B11B154C-F91A-4968-97ED-9567FBB1DDF8}"/>
              </a:ext>
            </a:extLst>
          </p:cNvPr>
          <p:cNvSpPr>
            <a:spLocks noGrp="1"/>
          </p:cNvSpPr>
          <p:nvPr>
            <p:ph type="sldNum" sz="quarter" idx="11"/>
          </p:nvPr>
        </p:nvSpPr>
        <p:spPr/>
        <p:txBody>
          <a:bodyPr/>
          <a:lstStyle/>
          <a:p>
            <a:fld id="{0970407D-EE58-4A0B-824B-1D3AE42DD9CF}" type="slidenum">
              <a:rPr lang="cs-CZ" altLang="cs-CZ" smtClean="0"/>
              <a:pPr/>
              <a:t>42</a:t>
            </a:fld>
            <a:endParaRPr lang="cs-CZ" altLang="cs-CZ" dirty="0"/>
          </a:p>
        </p:txBody>
      </p:sp>
    </p:spTree>
    <p:extLst>
      <p:ext uri="{BB962C8B-B14F-4D97-AF65-F5344CB8AC3E}">
        <p14:creationId xmlns:p14="http://schemas.microsoft.com/office/powerpoint/2010/main" val="2687666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a:xfrm>
            <a:off x="720000" y="6228000"/>
            <a:ext cx="7920000" cy="252000"/>
          </a:xfrm>
        </p:spPr>
        <p:txBody>
          <a:bodyPr wrap="square" anchor="ctr">
            <a:normAutofit/>
          </a:bodyPr>
          <a:lstStyle/>
          <a:p>
            <a:pPr>
              <a:spcAft>
                <a:spcPts val="600"/>
              </a:spcAft>
            </a:pPr>
            <a:r>
              <a:rPr lang="cs-CZ" dirty="0" err="1"/>
              <a:t>Fiscal</a:t>
            </a:r>
            <a:r>
              <a:rPr lang="cs-CZ" dirty="0"/>
              <a:t> </a:t>
            </a:r>
            <a:r>
              <a:rPr lang="cs-CZ" dirty="0" err="1"/>
              <a:t>Policy</a:t>
            </a:r>
            <a:endParaRPr lang="en-US"/>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5</a:t>
            </a:fld>
            <a:endParaRPr lang="cs-CZ" altLang="cs-CZ"/>
          </a:p>
        </p:txBody>
      </p:sp>
      <p:sp>
        <p:nvSpPr>
          <p:cNvPr id="14" name="Title 4">
            <a:extLst>
              <a:ext uri="{FF2B5EF4-FFF2-40B4-BE49-F238E27FC236}">
                <a16:creationId xmlns:a16="http://schemas.microsoft.com/office/drawing/2014/main" id="{B2B3F881-8473-48A7-B1B9-2FE541F6B376}"/>
              </a:ext>
            </a:extLst>
          </p:cNvPr>
          <p:cNvSpPr>
            <a:spLocks noGrp="1"/>
          </p:cNvSpPr>
          <p:nvPr>
            <p:ph type="title"/>
          </p:nvPr>
        </p:nvSpPr>
        <p:spPr>
          <a:xfrm>
            <a:off x="720000" y="720000"/>
            <a:ext cx="10753200" cy="451576"/>
          </a:xfrm>
        </p:spPr>
        <p:txBody>
          <a:bodyPr/>
          <a:lstStyle/>
          <a:p>
            <a:r>
              <a:rPr lang="en-US" dirty="0"/>
              <a:t>Gross vs. net debt</a:t>
            </a:r>
            <a:br>
              <a:rPr lang="en-US" dirty="0"/>
            </a:br>
            <a:endParaRPr lang="en-US" dirty="0"/>
          </a:p>
        </p:txBody>
      </p:sp>
      <p:sp>
        <p:nvSpPr>
          <p:cNvPr id="16" name="Text Placeholder 5">
            <a:extLst>
              <a:ext uri="{FF2B5EF4-FFF2-40B4-BE49-F238E27FC236}">
                <a16:creationId xmlns:a16="http://schemas.microsoft.com/office/drawing/2014/main" id="{2D095956-D586-4417-AE3B-C7D1362C3605}"/>
              </a:ext>
            </a:extLst>
          </p:cNvPr>
          <p:cNvSpPr>
            <a:spLocks noGrp="1"/>
          </p:cNvSpPr>
          <p:nvPr>
            <p:ph type="body" sz="quarter" idx="19"/>
          </p:nvPr>
        </p:nvSpPr>
        <p:spPr>
          <a:xfrm>
            <a:off x="1781040" y="5710156"/>
            <a:ext cx="5218412" cy="216000"/>
          </a:xfrm>
        </p:spPr>
        <p:txBody>
          <a:bodyPr/>
          <a:lstStyle/>
          <a:p>
            <a:r>
              <a:rPr lang="cs-CZ" dirty="0"/>
              <a:t>IMF 2013</a:t>
            </a:r>
            <a:endParaRPr lang="en-US" dirty="0"/>
          </a:p>
        </p:txBody>
      </p:sp>
      <p:graphicFrame>
        <p:nvGraphicFramePr>
          <p:cNvPr id="7" name="Zástupný obsah 6">
            <a:extLst>
              <a:ext uri="{FF2B5EF4-FFF2-40B4-BE49-F238E27FC236}">
                <a16:creationId xmlns:a16="http://schemas.microsoft.com/office/drawing/2014/main" id="{E2186D42-DA97-43F5-BAAB-EAF0A6B7F58B}"/>
              </a:ext>
            </a:extLst>
          </p:cNvPr>
          <p:cNvGraphicFramePr>
            <a:graphicFrameLocks noGrp="1"/>
          </p:cNvGraphicFramePr>
          <p:nvPr>
            <p:ph idx="28"/>
            <p:extLst>
              <p:ext uri="{D42A27DB-BD31-4B8C-83A1-F6EECF244321}">
                <p14:modId xmlns:p14="http://schemas.microsoft.com/office/powerpoint/2010/main" val="2068828495"/>
              </p:ext>
            </p:extLst>
          </p:nvPr>
        </p:nvGraphicFramePr>
        <p:xfrm>
          <a:off x="1712068" y="1535185"/>
          <a:ext cx="9590107" cy="4077021"/>
        </p:xfrm>
        <a:graphic>
          <a:graphicData uri="http://schemas.openxmlformats.org/drawingml/2006/table">
            <a:tbl>
              <a:tblPr firstRow="1" bandRow="1">
                <a:tableStyleId>{5C22544A-7EE6-4342-B048-85BDC9FD1C3A}</a:tableStyleId>
              </a:tblPr>
              <a:tblGrid>
                <a:gridCol w="3399598">
                  <a:extLst>
                    <a:ext uri="{9D8B030D-6E8A-4147-A177-3AD203B41FA5}">
                      <a16:colId xmlns:a16="http://schemas.microsoft.com/office/drawing/2014/main" val="873651023"/>
                    </a:ext>
                  </a:extLst>
                </a:gridCol>
                <a:gridCol w="3175587">
                  <a:extLst>
                    <a:ext uri="{9D8B030D-6E8A-4147-A177-3AD203B41FA5}">
                      <a16:colId xmlns:a16="http://schemas.microsoft.com/office/drawing/2014/main" val="3863218982"/>
                    </a:ext>
                  </a:extLst>
                </a:gridCol>
                <a:gridCol w="3014922">
                  <a:extLst>
                    <a:ext uri="{9D8B030D-6E8A-4147-A177-3AD203B41FA5}">
                      <a16:colId xmlns:a16="http://schemas.microsoft.com/office/drawing/2014/main" val="4186198965"/>
                    </a:ext>
                  </a:extLst>
                </a:gridCol>
              </a:tblGrid>
              <a:tr h="304676">
                <a:tc>
                  <a:txBody>
                    <a:bodyPr/>
                    <a:lstStyle/>
                    <a:p>
                      <a:pPr algn="l" fontAlgn="b"/>
                      <a:r>
                        <a:rPr lang="cs-CZ" sz="2000" u="none" strike="noStrike" dirty="0">
                          <a:effectLst/>
                        </a:rPr>
                        <a:t>Country</a:t>
                      </a:r>
                      <a:endParaRPr lang="cs-CZ" sz="2000" b="0" i="0" u="none" strike="noStrike" dirty="0">
                        <a:solidFill>
                          <a:srgbClr val="000000"/>
                        </a:solidFill>
                        <a:effectLst/>
                        <a:latin typeface="Calibri" panose="020F0502020204030204" pitchFamily="34" charset="0"/>
                      </a:endParaRPr>
                    </a:p>
                  </a:txBody>
                  <a:tcPr marL="12410" marR="12410" marT="12410" marB="0" anchor="b"/>
                </a:tc>
                <a:tc>
                  <a:txBody>
                    <a:bodyPr/>
                    <a:lstStyle/>
                    <a:p>
                      <a:pPr algn="ctr" fontAlgn="b"/>
                      <a:r>
                        <a:rPr lang="cs-CZ" sz="2000" u="none" strike="noStrike" dirty="0">
                          <a:effectLst/>
                        </a:rPr>
                        <a:t>Net </a:t>
                      </a:r>
                      <a:r>
                        <a:rPr lang="cs-CZ" sz="2000" u="none" strike="noStrike" dirty="0" err="1">
                          <a:effectLst/>
                        </a:rPr>
                        <a:t>debt</a:t>
                      </a:r>
                      <a:endParaRPr lang="cs-CZ" sz="2000" b="0" i="0" u="none" strike="noStrike" dirty="0">
                        <a:solidFill>
                          <a:srgbClr val="000000"/>
                        </a:solidFill>
                        <a:effectLst/>
                        <a:latin typeface="Calibri" panose="020F0502020204030204" pitchFamily="34" charset="0"/>
                      </a:endParaRPr>
                    </a:p>
                  </a:txBody>
                  <a:tcPr marL="12410" marR="12410" marT="12410" marB="0" anchor="b"/>
                </a:tc>
                <a:tc>
                  <a:txBody>
                    <a:bodyPr/>
                    <a:lstStyle/>
                    <a:p>
                      <a:pPr algn="ctr" fontAlgn="b"/>
                      <a:r>
                        <a:rPr lang="cs-CZ" sz="2000" u="none" strike="noStrike" dirty="0">
                          <a:effectLst/>
                        </a:rPr>
                        <a:t>Gross </a:t>
                      </a:r>
                      <a:r>
                        <a:rPr lang="cs-CZ" sz="2000" u="none" strike="noStrike" dirty="0" err="1">
                          <a:effectLst/>
                        </a:rPr>
                        <a:t>debt</a:t>
                      </a:r>
                      <a:endParaRPr lang="cs-CZ" sz="2000" b="0" i="0" u="none" strike="noStrike" dirty="0">
                        <a:solidFill>
                          <a:srgbClr val="000000"/>
                        </a:solidFill>
                        <a:effectLst/>
                        <a:latin typeface="Calibri" panose="020F0502020204030204" pitchFamily="34" charset="0"/>
                      </a:endParaRPr>
                    </a:p>
                  </a:txBody>
                  <a:tcPr marL="12410" marR="12410" marT="12410" marB="0" anchor="b"/>
                </a:tc>
                <a:extLst>
                  <a:ext uri="{0D108BD9-81ED-4DB2-BD59-A6C34878D82A}">
                    <a16:rowId xmlns:a16="http://schemas.microsoft.com/office/drawing/2014/main" val="2734550470"/>
                  </a:ext>
                </a:extLst>
              </a:tr>
              <a:tr h="341801">
                <a:tc>
                  <a:txBody>
                    <a:bodyPr/>
                    <a:lstStyle/>
                    <a:p>
                      <a:pPr algn="l" fontAlgn="b"/>
                      <a:r>
                        <a:rPr lang="cs-CZ" sz="2000" u="none" strike="noStrike" dirty="0" err="1">
                          <a:effectLst/>
                        </a:rPr>
                        <a:t>Brazil</a:t>
                      </a:r>
                      <a:endParaRPr lang="cs-CZ" sz="2000" b="0" i="0" u="none" strike="noStrike" dirty="0">
                        <a:solidFill>
                          <a:srgbClr val="000000"/>
                        </a:solidFill>
                        <a:effectLst/>
                        <a:latin typeface="Calibri" panose="020F0502020204030204" pitchFamily="34" charset="0"/>
                      </a:endParaRPr>
                    </a:p>
                  </a:txBody>
                  <a:tcPr marL="12410" marR="12410" marT="12410" marB="0" anchor="b"/>
                </a:tc>
                <a:tc>
                  <a:txBody>
                    <a:bodyPr/>
                    <a:lstStyle/>
                    <a:p>
                      <a:pPr algn="ctr" fontAlgn="b"/>
                      <a:r>
                        <a:rPr lang="cs-CZ" sz="2000" u="none" strike="noStrike" dirty="0">
                          <a:effectLst/>
                        </a:rPr>
                        <a:t>35,2</a:t>
                      </a:r>
                      <a:endParaRPr lang="cs-CZ" sz="2000" b="0" i="0" u="none" strike="noStrike" dirty="0">
                        <a:solidFill>
                          <a:srgbClr val="000000"/>
                        </a:solidFill>
                        <a:effectLst/>
                        <a:latin typeface="Calibri" panose="020F0502020204030204" pitchFamily="34" charset="0"/>
                      </a:endParaRPr>
                    </a:p>
                  </a:txBody>
                  <a:tcPr marL="12410" marR="12410" marT="12410" marB="0" anchor="b"/>
                </a:tc>
                <a:tc>
                  <a:txBody>
                    <a:bodyPr/>
                    <a:lstStyle/>
                    <a:p>
                      <a:pPr algn="ctr" fontAlgn="b"/>
                      <a:r>
                        <a:rPr lang="cs-CZ" sz="2000" u="none" strike="noStrike" dirty="0">
                          <a:effectLst/>
                        </a:rPr>
                        <a:t>68</a:t>
                      </a:r>
                      <a:endParaRPr lang="cs-CZ" sz="2000" b="0" i="0" u="none" strike="noStrike" dirty="0">
                        <a:solidFill>
                          <a:srgbClr val="000000"/>
                        </a:solidFill>
                        <a:effectLst/>
                        <a:latin typeface="Calibri" panose="020F0502020204030204" pitchFamily="34" charset="0"/>
                      </a:endParaRPr>
                    </a:p>
                  </a:txBody>
                  <a:tcPr marL="12410" marR="12410" marT="12410" marB="0" anchor="b"/>
                </a:tc>
                <a:extLst>
                  <a:ext uri="{0D108BD9-81ED-4DB2-BD59-A6C34878D82A}">
                    <a16:rowId xmlns:a16="http://schemas.microsoft.com/office/drawing/2014/main" val="3487964337"/>
                  </a:ext>
                </a:extLst>
              </a:tr>
              <a:tr h="341801">
                <a:tc>
                  <a:txBody>
                    <a:bodyPr/>
                    <a:lstStyle/>
                    <a:p>
                      <a:pPr algn="l" fontAlgn="b"/>
                      <a:r>
                        <a:rPr lang="cs-CZ" sz="2000" u="none" strike="noStrike" dirty="0" err="1">
                          <a:effectLst/>
                        </a:rPr>
                        <a:t>Canada</a:t>
                      </a:r>
                      <a:endParaRPr lang="cs-CZ" sz="2000" b="0" i="0" u="none" strike="noStrike" dirty="0">
                        <a:solidFill>
                          <a:srgbClr val="000000"/>
                        </a:solidFill>
                        <a:effectLst/>
                        <a:latin typeface="Calibri" panose="020F0502020204030204" pitchFamily="34" charset="0"/>
                      </a:endParaRPr>
                    </a:p>
                  </a:txBody>
                  <a:tcPr marL="12410" marR="12410" marT="12410" marB="0" anchor="b"/>
                </a:tc>
                <a:tc>
                  <a:txBody>
                    <a:bodyPr/>
                    <a:lstStyle/>
                    <a:p>
                      <a:pPr algn="ctr" fontAlgn="b"/>
                      <a:r>
                        <a:rPr lang="cs-CZ" sz="2000" u="none" strike="noStrike" dirty="0">
                          <a:effectLst/>
                        </a:rPr>
                        <a:t>34,7</a:t>
                      </a:r>
                      <a:endParaRPr lang="cs-CZ" sz="2000" b="0" i="0" u="none" strike="noStrike" dirty="0">
                        <a:solidFill>
                          <a:srgbClr val="000000"/>
                        </a:solidFill>
                        <a:effectLst/>
                        <a:latin typeface="Calibri" panose="020F0502020204030204" pitchFamily="34" charset="0"/>
                      </a:endParaRPr>
                    </a:p>
                  </a:txBody>
                  <a:tcPr marL="12410" marR="12410" marT="12410" marB="0" anchor="b"/>
                </a:tc>
                <a:tc>
                  <a:txBody>
                    <a:bodyPr/>
                    <a:lstStyle/>
                    <a:p>
                      <a:pPr algn="ctr" fontAlgn="b"/>
                      <a:r>
                        <a:rPr lang="cs-CZ" sz="2000" u="none" strike="noStrike">
                          <a:effectLst/>
                        </a:rPr>
                        <a:t>85,3</a:t>
                      </a:r>
                      <a:endParaRPr lang="cs-CZ" sz="2000" b="0" i="0" u="none" strike="noStrike">
                        <a:solidFill>
                          <a:srgbClr val="000000"/>
                        </a:solidFill>
                        <a:effectLst/>
                        <a:latin typeface="Calibri" panose="020F0502020204030204" pitchFamily="34" charset="0"/>
                      </a:endParaRPr>
                    </a:p>
                  </a:txBody>
                  <a:tcPr marL="12410" marR="12410" marT="12410" marB="0" anchor="b"/>
                </a:tc>
                <a:extLst>
                  <a:ext uri="{0D108BD9-81ED-4DB2-BD59-A6C34878D82A}">
                    <a16:rowId xmlns:a16="http://schemas.microsoft.com/office/drawing/2014/main" val="2038413060"/>
                  </a:ext>
                </a:extLst>
              </a:tr>
              <a:tr h="341801">
                <a:tc>
                  <a:txBody>
                    <a:bodyPr/>
                    <a:lstStyle/>
                    <a:p>
                      <a:pPr algn="l" fontAlgn="b"/>
                      <a:r>
                        <a:rPr lang="cs-CZ" sz="2000" u="none" strike="noStrike" dirty="0">
                          <a:effectLst/>
                        </a:rPr>
                        <a:t>France </a:t>
                      </a:r>
                      <a:endParaRPr lang="cs-CZ" sz="2000" b="0" i="0" u="none" strike="noStrike" dirty="0">
                        <a:solidFill>
                          <a:srgbClr val="000000"/>
                        </a:solidFill>
                        <a:effectLst/>
                        <a:latin typeface="Calibri" panose="020F0502020204030204" pitchFamily="34" charset="0"/>
                      </a:endParaRPr>
                    </a:p>
                  </a:txBody>
                  <a:tcPr marL="12410" marR="12410" marT="12410" marB="0" anchor="b"/>
                </a:tc>
                <a:tc>
                  <a:txBody>
                    <a:bodyPr/>
                    <a:lstStyle/>
                    <a:p>
                      <a:pPr algn="ctr" fontAlgn="b"/>
                      <a:r>
                        <a:rPr lang="cs-CZ" sz="2000" u="none" strike="noStrike" dirty="0">
                          <a:effectLst/>
                        </a:rPr>
                        <a:t>84</a:t>
                      </a:r>
                      <a:endParaRPr lang="cs-CZ" sz="2000" b="0" i="0" u="none" strike="noStrike" dirty="0">
                        <a:solidFill>
                          <a:srgbClr val="000000"/>
                        </a:solidFill>
                        <a:effectLst/>
                        <a:latin typeface="Calibri" panose="020F0502020204030204" pitchFamily="34" charset="0"/>
                      </a:endParaRPr>
                    </a:p>
                  </a:txBody>
                  <a:tcPr marL="12410" marR="12410" marT="12410" marB="0" anchor="b"/>
                </a:tc>
                <a:tc>
                  <a:txBody>
                    <a:bodyPr/>
                    <a:lstStyle/>
                    <a:p>
                      <a:pPr algn="ctr" fontAlgn="b"/>
                      <a:r>
                        <a:rPr lang="cs-CZ" sz="2000" u="none" strike="noStrike">
                          <a:effectLst/>
                        </a:rPr>
                        <a:t>90,2</a:t>
                      </a:r>
                      <a:endParaRPr lang="cs-CZ" sz="2000" b="0" i="0" u="none" strike="noStrike">
                        <a:solidFill>
                          <a:srgbClr val="000000"/>
                        </a:solidFill>
                        <a:effectLst/>
                        <a:latin typeface="Calibri" panose="020F0502020204030204" pitchFamily="34" charset="0"/>
                      </a:endParaRPr>
                    </a:p>
                  </a:txBody>
                  <a:tcPr marL="12410" marR="12410" marT="12410" marB="0" anchor="b"/>
                </a:tc>
                <a:extLst>
                  <a:ext uri="{0D108BD9-81ED-4DB2-BD59-A6C34878D82A}">
                    <a16:rowId xmlns:a16="http://schemas.microsoft.com/office/drawing/2014/main" val="68219181"/>
                  </a:ext>
                </a:extLst>
              </a:tr>
              <a:tr h="341801">
                <a:tc>
                  <a:txBody>
                    <a:bodyPr/>
                    <a:lstStyle/>
                    <a:p>
                      <a:pPr algn="l" fontAlgn="b"/>
                      <a:r>
                        <a:rPr lang="cs-CZ" sz="2000" u="none" strike="noStrike" dirty="0">
                          <a:effectLst/>
                        </a:rPr>
                        <a:t>Germany</a:t>
                      </a:r>
                      <a:endParaRPr lang="cs-CZ" sz="2000" b="0" i="0" u="none" strike="noStrike" dirty="0">
                        <a:solidFill>
                          <a:srgbClr val="000000"/>
                        </a:solidFill>
                        <a:effectLst/>
                        <a:latin typeface="Calibri" panose="020F0502020204030204" pitchFamily="34" charset="0"/>
                      </a:endParaRPr>
                    </a:p>
                  </a:txBody>
                  <a:tcPr marL="12410" marR="12410" marT="12410" marB="0" anchor="b"/>
                </a:tc>
                <a:tc>
                  <a:txBody>
                    <a:bodyPr/>
                    <a:lstStyle/>
                    <a:p>
                      <a:pPr algn="ctr" fontAlgn="b"/>
                      <a:r>
                        <a:rPr lang="cs-CZ" sz="2000" u="none" strike="noStrike" dirty="0">
                          <a:effectLst/>
                        </a:rPr>
                        <a:t>57,4</a:t>
                      </a:r>
                      <a:endParaRPr lang="cs-CZ" sz="2000" b="0" i="0" u="none" strike="noStrike" dirty="0">
                        <a:solidFill>
                          <a:srgbClr val="000000"/>
                        </a:solidFill>
                        <a:effectLst/>
                        <a:latin typeface="Calibri" panose="020F0502020204030204" pitchFamily="34" charset="0"/>
                      </a:endParaRPr>
                    </a:p>
                  </a:txBody>
                  <a:tcPr marL="12410" marR="12410" marT="12410" marB="0" anchor="b"/>
                </a:tc>
                <a:tc>
                  <a:txBody>
                    <a:bodyPr/>
                    <a:lstStyle/>
                    <a:p>
                      <a:pPr algn="ctr" fontAlgn="b"/>
                      <a:r>
                        <a:rPr lang="cs-CZ" sz="2000" u="none" strike="noStrike">
                          <a:effectLst/>
                        </a:rPr>
                        <a:t>81,9</a:t>
                      </a:r>
                      <a:endParaRPr lang="cs-CZ" sz="2000" b="0" i="0" u="none" strike="noStrike">
                        <a:solidFill>
                          <a:srgbClr val="000000"/>
                        </a:solidFill>
                        <a:effectLst/>
                        <a:latin typeface="Calibri" panose="020F0502020204030204" pitchFamily="34" charset="0"/>
                      </a:endParaRPr>
                    </a:p>
                  </a:txBody>
                  <a:tcPr marL="12410" marR="12410" marT="12410" marB="0" anchor="b"/>
                </a:tc>
                <a:extLst>
                  <a:ext uri="{0D108BD9-81ED-4DB2-BD59-A6C34878D82A}">
                    <a16:rowId xmlns:a16="http://schemas.microsoft.com/office/drawing/2014/main" val="3845426951"/>
                  </a:ext>
                </a:extLst>
              </a:tr>
              <a:tr h="341801">
                <a:tc>
                  <a:txBody>
                    <a:bodyPr/>
                    <a:lstStyle/>
                    <a:p>
                      <a:pPr algn="l" fontAlgn="b"/>
                      <a:r>
                        <a:rPr lang="cs-CZ" sz="2000" u="none" strike="noStrike">
                          <a:effectLst/>
                        </a:rPr>
                        <a:t>Great Britain</a:t>
                      </a:r>
                      <a:endParaRPr lang="cs-CZ" sz="2000" b="0" i="0" u="none" strike="noStrike">
                        <a:solidFill>
                          <a:srgbClr val="000000"/>
                        </a:solidFill>
                        <a:effectLst/>
                        <a:latin typeface="Calibri" panose="020F0502020204030204" pitchFamily="34" charset="0"/>
                      </a:endParaRPr>
                    </a:p>
                  </a:txBody>
                  <a:tcPr marL="12410" marR="12410" marT="12410" marB="0" anchor="b"/>
                </a:tc>
                <a:tc>
                  <a:txBody>
                    <a:bodyPr/>
                    <a:lstStyle/>
                    <a:p>
                      <a:pPr algn="ctr" fontAlgn="b"/>
                      <a:r>
                        <a:rPr lang="cs-CZ" sz="2000" u="none" strike="noStrike" dirty="0">
                          <a:effectLst/>
                        </a:rPr>
                        <a:t>81,6</a:t>
                      </a:r>
                      <a:endParaRPr lang="cs-CZ" sz="2000" b="0" i="0" u="none" strike="noStrike" dirty="0">
                        <a:solidFill>
                          <a:srgbClr val="000000"/>
                        </a:solidFill>
                        <a:effectLst/>
                        <a:latin typeface="Calibri" panose="020F0502020204030204" pitchFamily="34" charset="0"/>
                      </a:endParaRPr>
                    </a:p>
                  </a:txBody>
                  <a:tcPr marL="12410" marR="12410" marT="12410" marB="0" anchor="b"/>
                </a:tc>
                <a:tc>
                  <a:txBody>
                    <a:bodyPr/>
                    <a:lstStyle/>
                    <a:p>
                      <a:pPr algn="ctr" fontAlgn="b"/>
                      <a:r>
                        <a:rPr lang="cs-CZ" sz="2000" u="none" strike="noStrike">
                          <a:effectLst/>
                        </a:rPr>
                        <a:t>88,8</a:t>
                      </a:r>
                      <a:endParaRPr lang="cs-CZ" sz="2000" b="0" i="0" u="none" strike="noStrike">
                        <a:solidFill>
                          <a:srgbClr val="000000"/>
                        </a:solidFill>
                        <a:effectLst/>
                        <a:latin typeface="Calibri" panose="020F0502020204030204" pitchFamily="34" charset="0"/>
                      </a:endParaRPr>
                    </a:p>
                  </a:txBody>
                  <a:tcPr marL="12410" marR="12410" marT="12410" marB="0" anchor="b"/>
                </a:tc>
                <a:extLst>
                  <a:ext uri="{0D108BD9-81ED-4DB2-BD59-A6C34878D82A}">
                    <a16:rowId xmlns:a16="http://schemas.microsoft.com/office/drawing/2014/main" val="1938513027"/>
                  </a:ext>
                </a:extLst>
              </a:tr>
              <a:tr h="341801">
                <a:tc>
                  <a:txBody>
                    <a:bodyPr/>
                    <a:lstStyle/>
                    <a:p>
                      <a:pPr algn="l" fontAlgn="b"/>
                      <a:r>
                        <a:rPr lang="cs-CZ" sz="2000" u="none" strike="noStrike">
                          <a:effectLst/>
                        </a:rPr>
                        <a:t>Italy</a:t>
                      </a:r>
                      <a:endParaRPr lang="cs-CZ" sz="2000" b="0" i="0" u="none" strike="noStrike">
                        <a:solidFill>
                          <a:srgbClr val="000000"/>
                        </a:solidFill>
                        <a:effectLst/>
                        <a:latin typeface="Calibri" panose="020F0502020204030204" pitchFamily="34" charset="0"/>
                      </a:endParaRPr>
                    </a:p>
                  </a:txBody>
                  <a:tcPr marL="12410" marR="12410" marT="12410" marB="0" anchor="b"/>
                </a:tc>
                <a:tc>
                  <a:txBody>
                    <a:bodyPr/>
                    <a:lstStyle/>
                    <a:p>
                      <a:pPr algn="ctr" fontAlgn="b"/>
                      <a:r>
                        <a:rPr lang="cs-CZ" sz="2000" u="none" strike="noStrike" dirty="0">
                          <a:effectLst/>
                        </a:rPr>
                        <a:t>106,1</a:t>
                      </a:r>
                      <a:endParaRPr lang="cs-CZ" sz="2000" b="0" i="0" u="none" strike="noStrike" dirty="0">
                        <a:solidFill>
                          <a:srgbClr val="000000"/>
                        </a:solidFill>
                        <a:effectLst/>
                        <a:latin typeface="Calibri" panose="020F0502020204030204" pitchFamily="34" charset="0"/>
                      </a:endParaRPr>
                    </a:p>
                  </a:txBody>
                  <a:tcPr marL="12410" marR="12410" marT="12410" marB="0" anchor="b"/>
                </a:tc>
                <a:tc>
                  <a:txBody>
                    <a:bodyPr/>
                    <a:lstStyle/>
                    <a:p>
                      <a:pPr algn="ctr" fontAlgn="b"/>
                      <a:r>
                        <a:rPr lang="cs-CZ" sz="2000" u="none" strike="noStrike" dirty="0">
                          <a:effectLst/>
                        </a:rPr>
                        <a:t>127</a:t>
                      </a:r>
                      <a:endParaRPr lang="cs-CZ" sz="2000" b="0" i="0" u="none" strike="noStrike" dirty="0">
                        <a:solidFill>
                          <a:srgbClr val="000000"/>
                        </a:solidFill>
                        <a:effectLst/>
                        <a:latin typeface="Calibri" panose="020F0502020204030204" pitchFamily="34" charset="0"/>
                      </a:endParaRPr>
                    </a:p>
                  </a:txBody>
                  <a:tcPr marL="12410" marR="12410" marT="12410" marB="0" anchor="b"/>
                </a:tc>
                <a:extLst>
                  <a:ext uri="{0D108BD9-81ED-4DB2-BD59-A6C34878D82A}">
                    <a16:rowId xmlns:a16="http://schemas.microsoft.com/office/drawing/2014/main" val="708126370"/>
                  </a:ext>
                </a:extLst>
              </a:tr>
              <a:tr h="341801">
                <a:tc>
                  <a:txBody>
                    <a:bodyPr/>
                    <a:lstStyle/>
                    <a:p>
                      <a:pPr algn="l" fontAlgn="b"/>
                      <a:r>
                        <a:rPr lang="cs-CZ" sz="2000" u="none" strike="noStrike">
                          <a:effectLst/>
                        </a:rPr>
                        <a:t>Japan</a:t>
                      </a:r>
                      <a:endParaRPr lang="cs-CZ" sz="2000" b="0" i="0" u="none" strike="noStrike">
                        <a:solidFill>
                          <a:srgbClr val="000000"/>
                        </a:solidFill>
                        <a:effectLst/>
                        <a:latin typeface="Calibri" panose="020F0502020204030204" pitchFamily="34" charset="0"/>
                      </a:endParaRPr>
                    </a:p>
                  </a:txBody>
                  <a:tcPr marL="12410" marR="12410" marT="12410" marB="0" anchor="b"/>
                </a:tc>
                <a:tc>
                  <a:txBody>
                    <a:bodyPr/>
                    <a:lstStyle/>
                    <a:p>
                      <a:pPr algn="ctr" fontAlgn="b"/>
                      <a:r>
                        <a:rPr lang="cs-CZ" sz="2000" u="none" strike="noStrike" dirty="0">
                          <a:effectLst/>
                        </a:rPr>
                        <a:t>133,5</a:t>
                      </a:r>
                      <a:endParaRPr lang="cs-CZ" sz="2000" b="0" i="0" u="none" strike="noStrike" dirty="0">
                        <a:solidFill>
                          <a:srgbClr val="000000"/>
                        </a:solidFill>
                        <a:effectLst/>
                        <a:latin typeface="Calibri" panose="020F0502020204030204" pitchFamily="34" charset="0"/>
                      </a:endParaRPr>
                    </a:p>
                  </a:txBody>
                  <a:tcPr marL="12410" marR="12410" marT="12410" marB="0" anchor="b"/>
                </a:tc>
                <a:tc>
                  <a:txBody>
                    <a:bodyPr/>
                    <a:lstStyle/>
                    <a:p>
                      <a:pPr algn="ctr" fontAlgn="b"/>
                      <a:r>
                        <a:rPr lang="cs-CZ" sz="2000" u="none" strike="noStrike" dirty="0">
                          <a:effectLst/>
                        </a:rPr>
                        <a:t>238</a:t>
                      </a:r>
                      <a:endParaRPr lang="cs-CZ" sz="2000" b="0" i="0" u="none" strike="noStrike" dirty="0">
                        <a:solidFill>
                          <a:srgbClr val="000000"/>
                        </a:solidFill>
                        <a:effectLst/>
                        <a:latin typeface="Calibri" panose="020F0502020204030204" pitchFamily="34" charset="0"/>
                      </a:endParaRPr>
                    </a:p>
                  </a:txBody>
                  <a:tcPr marL="12410" marR="12410" marT="12410" marB="0" anchor="b"/>
                </a:tc>
                <a:extLst>
                  <a:ext uri="{0D108BD9-81ED-4DB2-BD59-A6C34878D82A}">
                    <a16:rowId xmlns:a16="http://schemas.microsoft.com/office/drawing/2014/main" val="2928544734"/>
                  </a:ext>
                </a:extLst>
              </a:tr>
              <a:tr h="341801">
                <a:tc>
                  <a:txBody>
                    <a:bodyPr/>
                    <a:lstStyle/>
                    <a:p>
                      <a:pPr algn="l" fontAlgn="b"/>
                      <a:r>
                        <a:rPr lang="cs-CZ" sz="2000" u="none" strike="noStrike" dirty="0" err="1">
                          <a:effectLst/>
                        </a:rPr>
                        <a:t>Norway</a:t>
                      </a:r>
                      <a:endParaRPr lang="cs-CZ" sz="2000" b="0" i="0" u="none" strike="noStrike" dirty="0">
                        <a:solidFill>
                          <a:srgbClr val="000000"/>
                        </a:solidFill>
                        <a:effectLst/>
                        <a:latin typeface="Calibri" panose="020F0502020204030204" pitchFamily="34" charset="0"/>
                      </a:endParaRPr>
                    </a:p>
                  </a:txBody>
                  <a:tcPr marL="12410" marR="12410" marT="12410" marB="0" anchor="b"/>
                </a:tc>
                <a:tc>
                  <a:txBody>
                    <a:bodyPr/>
                    <a:lstStyle/>
                    <a:p>
                      <a:pPr algn="ctr" fontAlgn="b"/>
                      <a:r>
                        <a:rPr lang="cs-CZ" sz="2000" u="none" strike="noStrike" dirty="0">
                          <a:effectLst/>
                        </a:rPr>
                        <a:t>-167</a:t>
                      </a:r>
                      <a:endParaRPr lang="cs-CZ" sz="2000" b="0" i="0" u="none" strike="noStrike" dirty="0">
                        <a:solidFill>
                          <a:srgbClr val="000000"/>
                        </a:solidFill>
                        <a:effectLst/>
                        <a:latin typeface="Calibri" panose="020F0502020204030204" pitchFamily="34" charset="0"/>
                      </a:endParaRPr>
                    </a:p>
                  </a:txBody>
                  <a:tcPr marL="12410" marR="12410" marT="12410" marB="0" anchor="b"/>
                </a:tc>
                <a:tc>
                  <a:txBody>
                    <a:bodyPr/>
                    <a:lstStyle/>
                    <a:p>
                      <a:pPr algn="ctr" fontAlgn="b"/>
                      <a:r>
                        <a:rPr lang="cs-CZ" sz="2000" u="none" strike="noStrike" dirty="0">
                          <a:effectLst/>
                        </a:rPr>
                        <a:t>34,1</a:t>
                      </a:r>
                      <a:endParaRPr lang="cs-CZ" sz="2000" b="0" i="0" u="none" strike="noStrike" dirty="0">
                        <a:solidFill>
                          <a:srgbClr val="000000"/>
                        </a:solidFill>
                        <a:effectLst/>
                        <a:latin typeface="Calibri" panose="020F0502020204030204" pitchFamily="34" charset="0"/>
                      </a:endParaRPr>
                    </a:p>
                  </a:txBody>
                  <a:tcPr marL="12410" marR="12410" marT="12410" marB="0" anchor="b"/>
                </a:tc>
                <a:extLst>
                  <a:ext uri="{0D108BD9-81ED-4DB2-BD59-A6C34878D82A}">
                    <a16:rowId xmlns:a16="http://schemas.microsoft.com/office/drawing/2014/main" val="3612046595"/>
                  </a:ext>
                </a:extLst>
              </a:tr>
              <a:tr h="341801">
                <a:tc>
                  <a:txBody>
                    <a:bodyPr/>
                    <a:lstStyle/>
                    <a:p>
                      <a:pPr algn="l" fontAlgn="b"/>
                      <a:r>
                        <a:rPr lang="cs-CZ" sz="2000" u="none" strike="noStrike">
                          <a:effectLst/>
                        </a:rPr>
                        <a:t>Saudi Arabia</a:t>
                      </a:r>
                      <a:endParaRPr lang="cs-CZ" sz="2000" b="0" i="0" u="none" strike="noStrike">
                        <a:solidFill>
                          <a:srgbClr val="000000"/>
                        </a:solidFill>
                        <a:effectLst/>
                        <a:latin typeface="Calibri" panose="020F0502020204030204" pitchFamily="34" charset="0"/>
                      </a:endParaRPr>
                    </a:p>
                  </a:txBody>
                  <a:tcPr marL="12410" marR="12410" marT="12410" marB="0" anchor="b"/>
                </a:tc>
                <a:tc>
                  <a:txBody>
                    <a:bodyPr/>
                    <a:lstStyle/>
                    <a:p>
                      <a:pPr algn="ctr" fontAlgn="b"/>
                      <a:r>
                        <a:rPr lang="cs-CZ" sz="2000" u="none" strike="noStrike">
                          <a:effectLst/>
                        </a:rPr>
                        <a:t>-53,9</a:t>
                      </a:r>
                      <a:endParaRPr lang="cs-CZ" sz="2000" b="0" i="0" u="none" strike="noStrike">
                        <a:solidFill>
                          <a:srgbClr val="000000"/>
                        </a:solidFill>
                        <a:effectLst/>
                        <a:latin typeface="Calibri" panose="020F0502020204030204" pitchFamily="34" charset="0"/>
                      </a:endParaRPr>
                    </a:p>
                  </a:txBody>
                  <a:tcPr marL="12410" marR="12410" marT="12410" marB="0" anchor="b"/>
                </a:tc>
                <a:tc>
                  <a:txBody>
                    <a:bodyPr/>
                    <a:lstStyle/>
                    <a:p>
                      <a:pPr algn="ctr" fontAlgn="b"/>
                      <a:r>
                        <a:rPr lang="cs-CZ" sz="2000" u="none" strike="noStrike" dirty="0">
                          <a:effectLst/>
                        </a:rPr>
                        <a:t>3,7</a:t>
                      </a:r>
                      <a:endParaRPr lang="cs-CZ" sz="2000" b="0" i="0" u="none" strike="noStrike" dirty="0">
                        <a:solidFill>
                          <a:srgbClr val="000000"/>
                        </a:solidFill>
                        <a:effectLst/>
                        <a:latin typeface="Calibri" panose="020F0502020204030204" pitchFamily="34" charset="0"/>
                      </a:endParaRPr>
                    </a:p>
                  </a:txBody>
                  <a:tcPr marL="12410" marR="12410" marT="12410" marB="0" anchor="b"/>
                </a:tc>
                <a:extLst>
                  <a:ext uri="{0D108BD9-81ED-4DB2-BD59-A6C34878D82A}">
                    <a16:rowId xmlns:a16="http://schemas.microsoft.com/office/drawing/2014/main" val="4041181780"/>
                  </a:ext>
                </a:extLst>
              </a:tr>
              <a:tr h="341801">
                <a:tc>
                  <a:txBody>
                    <a:bodyPr/>
                    <a:lstStyle/>
                    <a:p>
                      <a:pPr algn="l" fontAlgn="b"/>
                      <a:r>
                        <a:rPr lang="cs-CZ" sz="2000" u="none" strike="noStrike">
                          <a:effectLst/>
                        </a:rPr>
                        <a:t>South Africa</a:t>
                      </a:r>
                      <a:endParaRPr lang="cs-CZ" sz="2000" b="0" i="0" u="none" strike="noStrike">
                        <a:solidFill>
                          <a:srgbClr val="000000"/>
                        </a:solidFill>
                        <a:effectLst/>
                        <a:latin typeface="Calibri" panose="020F0502020204030204" pitchFamily="34" charset="0"/>
                      </a:endParaRPr>
                    </a:p>
                  </a:txBody>
                  <a:tcPr marL="12410" marR="12410" marT="12410" marB="0" anchor="b"/>
                </a:tc>
                <a:tc>
                  <a:txBody>
                    <a:bodyPr/>
                    <a:lstStyle/>
                    <a:p>
                      <a:pPr algn="ctr" fontAlgn="b"/>
                      <a:r>
                        <a:rPr lang="cs-CZ" sz="2000" u="none" strike="noStrike">
                          <a:effectLst/>
                        </a:rPr>
                        <a:t>35,6</a:t>
                      </a:r>
                      <a:endParaRPr lang="cs-CZ" sz="2000" b="0" i="0" u="none" strike="noStrike">
                        <a:solidFill>
                          <a:srgbClr val="000000"/>
                        </a:solidFill>
                        <a:effectLst/>
                        <a:latin typeface="Calibri" panose="020F0502020204030204" pitchFamily="34" charset="0"/>
                      </a:endParaRPr>
                    </a:p>
                  </a:txBody>
                  <a:tcPr marL="12410" marR="12410" marT="12410" marB="0" anchor="b"/>
                </a:tc>
                <a:tc>
                  <a:txBody>
                    <a:bodyPr/>
                    <a:lstStyle/>
                    <a:p>
                      <a:pPr algn="ctr" fontAlgn="b"/>
                      <a:r>
                        <a:rPr lang="cs-CZ" sz="2000" u="none" strike="noStrike" dirty="0">
                          <a:effectLst/>
                        </a:rPr>
                        <a:t>42,3</a:t>
                      </a:r>
                      <a:endParaRPr lang="cs-CZ" sz="2000" b="0" i="0" u="none" strike="noStrike" dirty="0">
                        <a:solidFill>
                          <a:srgbClr val="000000"/>
                        </a:solidFill>
                        <a:effectLst/>
                        <a:latin typeface="Calibri" panose="020F0502020204030204" pitchFamily="34" charset="0"/>
                      </a:endParaRPr>
                    </a:p>
                  </a:txBody>
                  <a:tcPr marL="12410" marR="12410" marT="12410" marB="0" anchor="b"/>
                </a:tc>
                <a:extLst>
                  <a:ext uri="{0D108BD9-81ED-4DB2-BD59-A6C34878D82A}">
                    <a16:rowId xmlns:a16="http://schemas.microsoft.com/office/drawing/2014/main" val="1557997562"/>
                  </a:ext>
                </a:extLst>
              </a:tr>
              <a:tr h="341801">
                <a:tc>
                  <a:txBody>
                    <a:bodyPr/>
                    <a:lstStyle/>
                    <a:p>
                      <a:pPr algn="l" fontAlgn="b"/>
                      <a:r>
                        <a:rPr lang="cs-CZ" sz="2000" u="none" strike="noStrike" dirty="0">
                          <a:effectLst/>
                        </a:rPr>
                        <a:t>USA</a:t>
                      </a:r>
                      <a:endParaRPr lang="cs-CZ" sz="2000" b="0" i="0" u="none" strike="noStrike" dirty="0">
                        <a:solidFill>
                          <a:srgbClr val="000000"/>
                        </a:solidFill>
                        <a:effectLst/>
                        <a:latin typeface="Calibri" panose="020F0502020204030204" pitchFamily="34" charset="0"/>
                      </a:endParaRPr>
                    </a:p>
                  </a:txBody>
                  <a:tcPr marL="12410" marR="12410" marT="12410" marB="0" anchor="b"/>
                </a:tc>
                <a:tc>
                  <a:txBody>
                    <a:bodyPr/>
                    <a:lstStyle/>
                    <a:p>
                      <a:pPr algn="ctr" fontAlgn="b"/>
                      <a:r>
                        <a:rPr lang="cs-CZ" sz="2000" u="none" strike="noStrike" dirty="0">
                          <a:effectLst/>
                        </a:rPr>
                        <a:t>84,1</a:t>
                      </a:r>
                      <a:endParaRPr lang="cs-CZ" sz="2000" b="0" i="0" u="none" strike="noStrike" dirty="0">
                        <a:solidFill>
                          <a:srgbClr val="000000"/>
                        </a:solidFill>
                        <a:effectLst/>
                        <a:latin typeface="Calibri" panose="020F0502020204030204" pitchFamily="34" charset="0"/>
                      </a:endParaRPr>
                    </a:p>
                  </a:txBody>
                  <a:tcPr marL="12410" marR="12410" marT="12410" marB="0" anchor="b"/>
                </a:tc>
                <a:tc>
                  <a:txBody>
                    <a:bodyPr/>
                    <a:lstStyle/>
                    <a:p>
                      <a:pPr algn="ctr" fontAlgn="b"/>
                      <a:r>
                        <a:rPr lang="cs-CZ" sz="2000" u="none" strike="noStrike" dirty="0">
                          <a:effectLst/>
                        </a:rPr>
                        <a:t>102,7</a:t>
                      </a:r>
                      <a:endParaRPr lang="cs-CZ" sz="2000" b="0" i="0" u="none" strike="noStrike" dirty="0">
                        <a:solidFill>
                          <a:srgbClr val="000000"/>
                        </a:solidFill>
                        <a:effectLst/>
                        <a:latin typeface="Calibri" panose="020F0502020204030204" pitchFamily="34" charset="0"/>
                      </a:endParaRPr>
                    </a:p>
                  </a:txBody>
                  <a:tcPr marL="12410" marR="12410" marT="12410" marB="0" anchor="b"/>
                </a:tc>
                <a:extLst>
                  <a:ext uri="{0D108BD9-81ED-4DB2-BD59-A6C34878D82A}">
                    <a16:rowId xmlns:a16="http://schemas.microsoft.com/office/drawing/2014/main" val="3983654142"/>
                  </a:ext>
                </a:extLst>
              </a:tr>
            </a:tbl>
          </a:graphicData>
        </a:graphic>
      </p:graphicFrame>
    </p:spTree>
    <p:extLst>
      <p:ext uri="{BB962C8B-B14F-4D97-AF65-F5344CB8AC3E}">
        <p14:creationId xmlns:p14="http://schemas.microsoft.com/office/powerpoint/2010/main" val="4008461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CD39649-B8C5-498E-81F3-6701C2DE29AE}"/>
              </a:ext>
            </a:extLst>
          </p:cNvPr>
          <p:cNvSpPr>
            <a:spLocks noGrp="1"/>
          </p:cNvSpPr>
          <p:nvPr>
            <p:ph type="ftr" sz="quarter" idx="10"/>
          </p:nvPr>
        </p:nvSpPr>
        <p:spPr/>
        <p:txBody>
          <a:bodyPr/>
          <a:lstStyle/>
          <a:p>
            <a:r>
              <a:rPr lang="en-GB" noProof="0"/>
              <a:t>Fiscal Policy</a:t>
            </a:r>
            <a:endParaRPr lang="en-GB" noProof="0" dirty="0"/>
          </a:p>
        </p:txBody>
      </p:sp>
      <p:sp>
        <p:nvSpPr>
          <p:cNvPr id="3" name="Zástupný symbol pro číslo snímku 2">
            <a:extLst>
              <a:ext uri="{FF2B5EF4-FFF2-40B4-BE49-F238E27FC236}">
                <a16:creationId xmlns:a16="http://schemas.microsoft.com/office/drawing/2014/main" id="{7A5176FE-DB58-41DC-85A9-AEE7698F3E00}"/>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a:extLst>
              <a:ext uri="{FF2B5EF4-FFF2-40B4-BE49-F238E27FC236}">
                <a16:creationId xmlns:a16="http://schemas.microsoft.com/office/drawing/2014/main" id="{F5965F1B-0ED7-4C0C-86F2-9B1B57C410CF}"/>
              </a:ext>
            </a:extLst>
          </p:cNvPr>
          <p:cNvSpPr>
            <a:spLocks noGrp="1"/>
          </p:cNvSpPr>
          <p:nvPr>
            <p:ph type="title"/>
          </p:nvPr>
        </p:nvSpPr>
        <p:spPr/>
        <p:txBody>
          <a:bodyPr/>
          <a:lstStyle/>
          <a:p>
            <a:r>
              <a:rPr lang="cs-CZ" dirty="0"/>
              <a:t>CS: </a:t>
            </a:r>
            <a:r>
              <a:rPr lang="en-US" b="1" dirty="0"/>
              <a:t>Government Pension Fund of Norway</a:t>
            </a:r>
            <a:endParaRPr lang="en-GB" dirty="0"/>
          </a:p>
        </p:txBody>
      </p:sp>
      <p:sp>
        <p:nvSpPr>
          <p:cNvPr id="5" name="Zástupný obsah 4">
            <a:extLst>
              <a:ext uri="{FF2B5EF4-FFF2-40B4-BE49-F238E27FC236}">
                <a16:creationId xmlns:a16="http://schemas.microsoft.com/office/drawing/2014/main" id="{B611ADD3-5DBD-4C62-9C6A-76ECB1F9B92C}"/>
              </a:ext>
            </a:extLst>
          </p:cNvPr>
          <p:cNvSpPr>
            <a:spLocks noGrp="1"/>
          </p:cNvSpPr>
          <p:nvPr>
            <p:ph idx="1"/>
          </p:nvPr>
        </p:nvSpPr>
        <p:spPr/>
        <p:txBody>
          <a:bodyPr>
            <a:normAutofit fontScale="70000" lnSpcReduction="20000"/>
          </a:bodyPr>
          <a:lstStyle/>
          <a:p>
            <a:r>
              <a:rPr lang="en-GB" dirty="0"/>
              <a:t>established in 1990 (first money transfer to the fund in 1996)</a:t>
            </a:r>
          </a:p>
          <a:p>
            <a:pPr lvl="1"/>
            <a:endParaRPr lang="en-GB" dirty="0"/>
          </a:p>
          <a:p>
            <a:r>
              <a:rPr lang="en-GB" dirty="0"/>
              <a:t>invests surplus revenues of the Norwegian petroleum sector</a:t>
            </a:r>
          </a:p>
          <a:p>
            <a:pPr lvl="1"/>
            <a:endParaRPr lang="en-GB" dirty="0"/>
          </a:p>
          <a:p>
            <a:r>
              <a:rPr lang="en-GB" dirty="0"/>
              <a:t>is invested in international financial markets</a:t>
            </a:r>
            <a:r>
              <a:rPr lang="cs-CZ" dirty="0"/>
              <a:t> (2021):</a:t>
            </a:r>
            <a:endParaRPr lang="en-GB" dirty="0"/>
          </a:p>
          <a:p>
            <a:pPr lvl="1"/>
            <a:r>
              <a:rPr lang="en-GB" dirty="0"/>
              <a:t>equity 73 %</a:t>
            </a:r>
          </a:p>
          <a:p>
            <a:pPr lvl="1"/>
            <a:endParaRPr lang="en-GB" dirty="0"/>
          </a:p>
          <a:p>
            <a:pPr lvl="1"/>
            <a:r>
              <a:rPr lang="en-GB" dirty="0"/>
              <a:t>bonds 25 %</a:t>
            </a:r>
          </a:p>
          <a:p>
            <a:pPr lvl="1"/>
            <a:endParaRPr lang="en-GB" dirty="0"/>
          </a:p>
          <a:p>
            <a:pPr lvl="1"/>
            <a:r>
              <a:rPr lang="en-GB" dirty="0"/>
              <a:t>real estate 2 %</a:t>
            </a:r>
          </a:p>
          <a:p>
            <a:pPr lvl="1"/>
            <a:endParaRPr lang="en-GB" dirty="0"/>
          </a:p>
          <a:p>
            <a:r>
              <a:rPr lang="en-GB" dirty="0"/>
              <a:t>9 123 companies in 73 countries are invested in the fund</a:t>
            </a:r>
          </a:p>
          <a:p>
            <a:pPr lvl="1"/>
            <a:endParaRPr lang="en-GB" dirty="0"/>
          </a:p>
          <a:p>
            <a:r>
              <a:rPr lang="en-GB" dirty="0"/>
              <a:t>aim: ensure responsible and long-term management of revenue from Norway’s oil and gas resources, so that this wealth benefits both current and future generations</a:t>
            </a:r>
          </a:p>
        </p:txBody>
      </p:sp>
      <p:pic>
        <p:nvPicPr>
          <p:cNvPr id="7" name="Obrázek 6">
            <a:extLst>
              <a:ext uri="{FF2B5EF4-FFF2-40B4-BE49-F238E27FC236}">
                <a16:creationId xmlns:a16="http://schemas.microsoft.com/office/drawing/2014/main" id="{953F9DE5-72F2-4570-885A-E930826545ED}"/>
              </a:ext>
            </a:extLst>
          </p:cNvPr>
          <p:cNvPicPr>
            <a:picLocks noChangeAspect="1"/>
          </p:cNvPicPr>
          <p:nvPr/>
        </p:nvPicPr>
        <p:blipFill>
          <a:blip r:embed="rId2"/>
          <a:stretch>
            <a:fillRect/>
          </a:stretch>
        </p:blipFill>
        <p:spPr>
          <a:xfrm>
            <a:off x="8086702" y="1692002"/>
            <a:ext cx="3725854" cy="1808328"/>
          </a:xfrm>
          <a:prstGeom prst="rect">
            <a:avLst/>
          </a:prstGeom>
        </p:spPr>
      </p:pic>
    </p:spTree>
    <p:extLst>
      <p:ext uri="{BB962C8B-B14F-4D97-AF65-F5344CB8AC3E}">
        <p14:creationId xmlns:p14="http://schemas.microsoft.com/office/powerpoint/2010/main" val="3488880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3784DF2-A1AC-4791-BB02-0A1472416A6B}"/>
              </a:ext>
            </a:extLst>
          </p:cNvPr>
          <p:cNvSpPr>
            <a:spLocks noGrp="1"/>
          </p:cNvSpPr>
          <p:nvPr>
            <p:ph type="ftr" sz="quarter" idx="10"/>
          </p:nvPr>
        </p:nvSpPr>
        <p:spPr/>
        <p:txBody>
          <a:bodyPr/>
          <a:lstStyle/>
          <a:p>
            <a:r>
              <a:rPr lang="en-GB" noProof="0"/>
              <a:t>Fiscal Policy</a:t>
            </a:r>
            <a:endParaRPr lang="en-GB" noProof="0" dirty="0"/>
          </a:p>
        </p:txBody>
      </p:sp>
      <p:sp>
        <p:nvSpPr>
          <p:cNvPr id="3" name="Zástupný symbol pro číslo snímku 2">
            <a:extLst>
              <a:ext uri="{FF2B5EF4-FFF2-40B4-BE49-F238E27FC236}">
                <a16:creationId xmlns:a16="http://schemas.microsoft.com/office/drawing/2014/main" id="{81F19C8F-EE47-45D8-ADC1-FF993BD71FA0}"/>
              </a:ext>
            </a:extLst>
          </p:cNvPr>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a:extLst>
              <a:ext uri="{FF2B5EF4-FFF2-40B4-BE49-F238E27FC236}">
                <a16:creationId xmlns:a16="http://schemas.microsoft.com/office/drawing/2014/main" id="{B5030766-A488-4125-98F2-A4D2E1FD6332}"/>
              </a:ext>
            </a:extLst>
          </p:cNvPr>
          <p:cNvSpPr>
            <a:spLocks noGrp="1"/>
          </p:cNvSpPr>
          <p:nvPr>
            <p:ph type="title"/>
          </p:nvPr>
        </p:nvSpPr>
        <p:spPr/>
        <p:txBody>
          <a:bodyPr/>
          <a:lstStyle/>
          <a:p>
            <a:r>
              <a:rPr lang="cs-CZ" dirty="0"/>
              <a:t>CS: </a:t>
            </a:r>
            <a:r>
              <a:rPr lang="en-US" b="1" dirty="0"/>
              <a:t>Government Pension Fund of Norway</a:t>
            </a:r>
            <a:endParaRPr lang="en-GB" dirty="0"/>
          </a:p>
        </p:txBody>
      </p:sp>
      <p:sp>
        <p:nvSpPr>
          <p:cNvPr id="5" name="Zástupný obsah 4">
            <a:extLst>
              <a:ext uri="{FF2B5EF4-FFF2-40B4-BE49-F238E27FC236}">
                <a16:creationId xmlns:a16="http://schemas.microsoft.com/office/drawing/2014/main" id="{7478C9DA-5403-4958-8975-A892DF9CBEC7}"/>
              </a:ext>
            </a:extLst>
          </p:cNvPr>
          <p:cNvSpPr>
            <a:spLocks noGrp="1"/>
          </p:cNvSpPr>
          <p:nvPr>
            <p:ph idx="1"/>
          </p:nvPr>
        </p:nvSpPr>
        <p:spPr>
          <a:xfrm>
            <a:off x="720000" y="1692003"/>
            <a:ext cx="10753200" cy="1457598"/>
          </a:xfrm>
        </p:spPr>
        <p:txBody>
          <a:bodyPr>
            <a:normAutofit fontScale="85000" lnSpcReduction="20000"/>
          </a:bodyPr>
          <a:lstStyle/>
          <a:p>
            <a:r>
              <a:rPr lang="en-GB" dirty="0"/>
              <a:t>total market value 1,274 billion USD</a:t>
            </a:r>
            <a:r>
              <a:rPr lang="cs-CZ" dirty="0"/>
              <a:t> (320% GDP)</a:t>
            </a:r>
            <a:endParaRPr lang="en-GB" dirty="0"/>
          </a:p>
          <a:p>
            <a:endParaRPr lang="en-GB" dirty="0"/>
          </a:p>
          <a:p>
            <a:r>
              <a:rPr lang="en-GB" dirty="0"/>
              <a:t>average annual return: 6.6%</a:t>
            </a:r>
          </a:p>
        </p:txBody>
      </p:sp>
      <p:pic>
        <p:nvPicPr>
          <p:cNvPr id="7" name="Obrázek 6">
            <a:extLst>
              <a:ext uri="{FF2B5EF4-FFF2-40B4-BE49-F238E27FC236}">
                <a16:creationId xmlns:a16="http://schemas.microsoft.com/office/drawing/2014/main" id="{2B9FDD22-E241-4577-A5B1-7B8B75B84C1F}"/>
              </a:ext>
            </a:extLst>
          </p:cNvPr>
          <p:cNvPicPr>
            <a:picLocks noChangeAspect="1"/>
          </p:cNvPicPr>
          <p:nvPr/>
        </p:nvPicPr>
        <p:blipFill>
          <a:blip r:embed="rId2"/>
          <a:stretch>
            <a:fillRect/>
          </a:stretch>
        </p:blipFill>
        <p:spPr>
          <a:xfrm>
            <a:off x="2513204" y="3149601"/>
            <a:ext cx="7750629" cy="3631665"/>
          </a:xfrm>
          <a:prstGeom prst="rect">
            <a:avLst/>
          </a:prstGeom>
        </p:spPr>
      </p:pic>
    </p:spTree>
    <p:extLst>
      <p:ext uri="{BB962C8B-B14F-4D97-AF65-F5344CB8AC3E}">
        <p14:creationId xmlns:p14="http://schemas.microsoft.com/office/powerpoint/2010/main" val="1944662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Fiscal</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Autofit/>
          </a:bodyPr>
          <a:lstStyle/>
          <a:p>
            <a:r>
              <a:rPr lang="en-US" sz="2800" dirty="0"/>
              <a:t>Large deﬁcits were mostly the results of</a:t>
            </a:r>
            <a:r>
              <a:rPr lang="cs-CZ" sz="2800" dirty="0"/>
              <a:t> </a:t>
            </a:r>
            <a:r>
              <a:rPr lang="en-US" sz="2800" dirty="0"/>
              <a:t>wars (e.g., USA)</a:t>
            </a:r>
          </a:p>
        </p:txBody>
      </p:sp>
      <p:pic>
        <p:nvPicPr>
          <p:cNvPr id="7" name="Zástupný obsah 6">
            <a:extLst>
              <a:ext uri="{FF2B5EF4-FFF2-40B4-BE49-F238E27FC236}">
                <a16:creationId xmlns:a16="http://schemas.microsoft.com/office/drawing/2014/main" id="{8F11D41F-C8D4-4C3F-9374-2CB35E460EE7}"/>
              </a:ext>
            </a:extLst>
          </p:cNvPr>
          <p:cNvPicPr>
            <a:picLocks noGrp="1" noChangeAspect="1"/>
          </p:cNvPicPr>
          <p:nvPr>
            <p:ph idx="1"/>
          </p:nvPr>
        </p:nvPicPr>
        <p:blipFill rotWithShape="1">
          <a:blip r:embed="rId3"/>
          <a:srcRect l="3522" t="3268" r="5989" b="8597"/>
          <a:stretch/>
        </p:blipFill>
        <p:spPr>
          <a:xfrm>
            <a:off x="2414954" y="1516186"/>
            <a:ext cx="7166708" cy="4407876"/>
          </a:xfrm>
        </p:spPr>
      </p:pic>
    </p:spTree>
    <p:extLst>
      <p:ext uri="{BB962C8B-B14F-4D97-AF65-F5344CB8AC3E}">
        <p14:creationId xmlns:p14="http://schemas.microsoft.com/office/powerpoint/2010/main" val="800009329"/>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Fiscal</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Autofit/>
          </a:bodyPr>
          <a:lstStyle/>
          <a:p>
            <a:r>
              <a:rPr lang="en-US" sz="3000" dirty="0"/>
              <a:t>Public debt ratios have reached very high levels in the past</a:t>
            </a:r>
          </a:p>
        </p:txBody>
      </p:sp>
      <p:pic>
        <p:nvPicPr>
          <p:cNvPr id="7" name="Zástupný obsah 6">
            <a:extLst>
              <a:ext uri="{FF2B5EF4-FFF2-40B4-BE49-F238E27FC236}">
                <a16:creationId xmlns:a16="http://schemas.microsoft.com/office/drawing/2014/main" id="{78B35AFC-ED28-4C7F-920D-9094422807F1}"/>
              </a:ext>
            </a:extLst>
          </p:cNvPr>
          <p:cNvPicPr>
            <a:picLocks noGrp="1" noChangeAspect="1"/>
          </p:cNvPicPr>
          <p:nvPr>
            <p:ph idx="1"/>
          </p:nvPr>
        </p:nvPicPr>
        <p:blipFill>
          <a:blip r:embed="rId3"/>
          <a:stretch>
            <a:fillRect/>
          </a:stretch>
        </p:blipFill>
        <p:spPr>
          <a:xfrm>
            <a:off x="2822622" y="1692275"/>
            <a:ext cx="6548344" cy="4327525"/>
          </a:xfrm>
        </p:spPr>
      </p:pic>
    </p:spTree>
    <p:extLst>
      <p:ext uri="{BB962C8B-B14F-4D97-AF65-F5344CB8AC3E}">
        <p14:creationId xmlns:p14="http://schemas.microsoft.com/office/powerpoint/2010/main" val="651344866"/>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ECON-EN.potx" id="{F7C11DC7-1B8A-49B4-9AAA-52303DEDAF7D}" vid="{B13F5AAB-AC0E-4CB5-95CC-537D369F30D3}"/>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themeOverride>
</file>

<file path=ppt/theme/themeOverride10.xml><?xml version="1.0" encoding="utf-8"?>
<a:themeOverride xmlns:a="http://schemas.openxmlformats.org/drawingml/2006/main">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themeOverride>
</file>

<file path=ppt/theme/themeOverride11.xml><?xml version="1.0" encoding="utf-8"?>
<a:themeOverride xmlns:a="http://schemas.openxmlformats.org/drawingml/2006/main">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themeOverride>
</file>

<file path=ppt/theme/themeOverride12.xml><?xml version="1.0" encoding="utf-8"?>
<a:themeOverride xmlns:a="http://schemas.openxmlformats.org/drawingml/2006/main">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themeOverride>
</file>

<file path=ppt/theme/themeOverride13.xml><?xml version="1.0" encoding="utf-8"?>
<a:themeOverride xmlns:a="http://schemas.openxmlformats.org/drawingml/2006/main">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themeOverride>
</file>

<file path=ppt/theme/themeOverride14.xml><?xml version="1.0" encoding="utf-8"?>
<a:themeOverride xmlns:a="http://schemas.openxmlformats.org/drawingml/2006/main">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themeOverride>
</file>

<file path=ppt/theme/themeOverride15.xml><?xml version="1.0" encoding="utf-8"?>
<a:themeOverride xmlns:a="http://schemas.openxmlformats.org/drawingml/2006/main">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themeOverride>
</file>

<file path=ppt/theme/themeOverride16.xml><?xml version="1.0" encoding="utf-8"?>
<a:themeOverride xmlns:a="http://schemas.openxmlformats.org/drawingml/2006/main">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themeOverride>
</file>

<file path=ppt/theme/themeOverride17.xml><?xml version="1.0" encoding="utf-8"?>
<a:themeOverride xmlns:a="http://schemas.openxmlformats.org/drawingml/2006/main">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themeOverride>
</file>

<file path=ppt/theme/themeOverride18.xml><?xml version="1.0" encoding="utf-8"?>
<a:themeOverride xmlns:a="http://schemas.openxmlformats.org/drawingml/2006/main">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themeOverride>
</file>

<file path=ppt/theme/themeOverride19.xml><?xml version="1.0" encoding="utf-8"?>
<a:themeOverride xmlns:a="http://schemas.openxmlformats.org/drawingml/2006/main">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themeOverride>
</file>

<file path=ppt/theme/themeOverride2.xml><?xml version="1.0" encoding="utf-8"?>
<a:themeOverride xmlns:a="http://schemas.openxmlformats.org/drawingml/2006/main">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themeOverride>
</file>

<file path=ppt/theme/themeOverride20.xml><?xml version="1.0" encoding="utf-8"?>
<a:themeOverride xmlns:a="http://schemas.openxmlformats.org/drawingml/2006/main">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themeOverride>
</file>

<file path=ppt/theme/themeOverride21.xml><?xml version="1.0" encoding="utf-8"?>
<a:themeOverride xmlns:a="http://schemas.openxmlformats.org/drawingml/2006/main">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themeOverride>
</file>

<file path=ppt/theme/themeOverride22.xml><?xml version="1.0" encoding="utf-8"?>
<a:themeOverride xmlns:a="http://schemas.openxmlformats.org/drawingml/2006/main">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themeOverride>
</file>

<file path=ppt/theme/themeOverride23.xml><?xml version="1.0" encoding="utf-8"?>
<a:themeOverride xmlns:a="http://schemas.openxmlformats.org/drawingml/2006/main">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themeOverride>
</file>

<file path=ppt/theme/themeOverride24.xml><?xml version="1.0" encoding="utf-8"?>
<a:themeOverride xmlns:a="http://schemas.openxmlformats.org/drawingml/2006/main">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themeOverride>
</file>

<file path=ppt/theme/themeOverride25.xml><?xml version="1.0" encoding="utf-8"?>
<a:themeOverride xmlns:a="http://schemas.openxmlformats.org/drawingml/2006/main">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themeOverride>
</file>

<file path=ppt/theme/themeOverride26.xml><?xml version="1.0" encoding="utf-8"?>
<a:themeOverride xmlns:a="http://schemas.openxmlformats.org/drawingml/2006/main">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themeOverride>
</file>

<file path=ppt/theme/themeOverride27.xml><?xml version="1.0" encoding="utf-8"?>
<a:themeOverride xmlns:a="http://schemas.openxmlformats.org/drawingml/2006/main">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themeOverride>
</file>

<file path=ppt/theme/themeOverride28.xml><?xml version="1.0" encoding="utf-8"?>
<a:themeOverride xmlns:a="http://schemas.openxmlformats.org/drawingml/2006/main">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themeOverride>
</file>

<file path=ppt/theme/themeOverride3.xml><?xml version="1.0" encoding="utf-8"?>
<a:themeOverride xmlns:a="http://schemas.openxmlformats.org/drawingml/2006/main">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themeOverride>
</file>

<file path=ppt/theme/themeOverride4.xml><?xml version="1.0" encoding="utf-8"?>
<a:themeOverride xmlns:a="http://schemas.openxmlformats.org/drawingml/2006/main">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themeOverride>
</file>

<file path=ppt/theme/themeOverride5.xml><?xml version="1.0" encoding="utf-8"?>
<a:themeOverride xmlns:a="http://schemas.openxmlformats.org/drawingml/2006/main">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themeOverride>
</file>

<file path=ppt/theme/themeOverride6.xml><?xml version="1.0" encoding="utf-8"?>
<a:themeOverride xmlns:a="http://schemas.openxmlformats.org/drawingml/2006/main">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themeOverride>
</file>

<file path=ppt/theme/themeOverride7.xml><?xml version="1.0" encoding="utf-8"?>
<a:themeOverride xmlns:a="http://schemas.openxmlformats.org/drawingml/2006/main">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themeOverride>
</file>

<file path=ppt/theme/themeOverride8.xml><?xml version="1.0" encoding="utf-8"?>
<a:themeOverride xmlns:a="http://schemas.openxmlformats.org/drawingml/2006/main">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themeOverride>
</file>

<file path=ppt/theme/themeOverride9.xml><?xml version="1.0" encoding="utf-8"?>
<a:themeOverride xmlns:a="http://schemas.openxmlformats.org/drawingml/2006/main">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themeOverride>
</file>

<file path=docProps/app.xml><?xml version="1.0" encoding="utf-8"?>
<Properties xmlns="http://schemas.openxmlformats.org/officeDocument/2006/extended-properties" xmlns:vt="http://schemas.openxmlformats.org/officeDocument/2006/docPropsVTypes">
  <Template/>
  <TotalTime>856</TotalTime>
  <Words>2000</Words>
  <Application>Microsoft Office PowerPoint</Application>
  <PresentationFormat>Širokoúhlá obrazovka</PresentationFormat>
  <Paragraphs>464</Paragraphs>
  <Slides>42</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42</vt:i4>
      </vt:variant>
    </vt:vector>
  </HeadingPairs>
  <TitlesOfParts>
    <vt:vector size="48" baseType="lpstr">
      <vt:lpstr>Arial</vt:lpstr>
      <vt:lpstr>Calibri</vt:lpstr>
      <vt:lpstr>Cambria Math</vt:lpstr>
      <vt:lpstr>Tahoma</vt:lpstr>
      <vt:lpstr>Wingdings</vt:lpstr>
      <vt:lpstr>Presentation_MU_EN</vt:lpstr>
      <vt:lpstr>Economic Policy </vt:lpstr>
      <vt:lpstr>Fiscal policy</vt:lpstr>
      <vt:lpstr>Fiscal policy</vt:lpstr>
      <vt:lpstr>Public debt</vt:lpstr>
      <vt:lpstr>Gross vs. net debt </vt:lpstr>
      <vt:lpstr>CS: Government Pension Fund of Norway</vt:lpstr>
      <vt:lpstr>CS: Government Pension Fund of Norway</vt:lpstr>
      <vt:lpstr>Large deﬁcits were mostly the results of wars (e.g., USA)</vt:lpstr>
      <vt:lpstr>Public debt ratios have reached very high levels in the past</vt:lpstr>
      <vt:lpstr>Advanced countries have been in deﬁcit since 1970</vt:lpstr>
      <vt:lpstr>Debt sustainability</vt:lpstr>
      <vt:lpstr>Debt sustainability</vt:lpstr>
      <vt:lpstr>Debt and deﬁcit dynamics</vt:lpstr>
      <vt:lpstr>Public debt developments in selected countries</vt:lpstr>
      <vt:lpstr>Net government indebtedness and primary budget balances, 2010 (% of GDP)</vt:lpstr>
      <vt:lpstr>How to reduce the debt burden?</vt:lpstr>
      <vt:lpstr>How to reduce the debt burden?</vt:lpstr>
      <vt:lpstr>CS: reduce the debt burden in the Czech Republic</vt:lpstr>
      <vt:lpstr>How to reduce the debt burden?</vt:lpstr>
      <vt:lpstr>How to reduce the debt burden?</vt:lpstr>
      <vt:lpstr>How to reduce the debt burden?</vt:lpstr>
      <vt:lpstr>How to reduce the debt burden?</vt:lpstr>
      <vt:lpstr>CS: Greek government debt crisis (simplified)</vt:lpstr>
      <vt:lpstr>CS: Greek government debt crisis (simplified)</vt:lpstr>
      <vt:lpstr>Political theory of debt</vt:lpstr>
      <vt:lpstr>Rules and principles</vt:lpstr>
      <vt:lpstr>More and more rules in EU</vt:lpstr>
      <vt:lpstr>What is a good rule?</vt:lpstr>
      <vt:lpstr>Many rules in practice</vt:lpstr>
      <vt:lpstr>Example 1: The UK</vt:lpstr>
      <vt:lpstr>Example 1: The UK</vt:lpstr>
      <vt:lpstr>Example 2: Germany</vt:lpstr>
      <vt:lpstr>Example 2: Germany</vt:lpstr>
      <vt:lpstr>The Stability and Growth Pact</vt:lpstr>
      <vt:lpstr>The Stability and Growth Pact</vt:lpstr>
      <vt:lpstr>Prezentace aplikace PowerPoint</vt:lpstr>
      <vt:lpstr>CS: The US: Fiscal activism</vt:lpstr>
      <vt:lpstr>CS: The US: Fiscal activism</vt:lpstr>
      <vt:lpstr>CS: Japan: Low-return stimulus efforts</vt:lpstr>
      <vt:lpstr>CS: Japan: Low-return stimulus efforts</vt:lpstr>
      <vt:lpstr>Reference textbook</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Policy</dc:title>
  <dc:creator>Ondřej Špetík</dc:creator>
  <cp:lastModifiedBy>Ondřej Špetík</cp:lastModifiedBy>
  <cp:revision>23</cp:revision>
  <dcterms:created xsi:type="dcterms:W3CDTF">2020-11-02T13:45:20Z</dcterms:created>
  <dcterms:modified xsi:type="dcterms:W3CDTF">2021-10-20T13:45:54Z</dcterms:modified>
</cp:coreProperties>
</file>