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53"/>
  </p:notesMasterIdLst>
  <p:handoutMasterIdLst>
    <p:handoutMasterId r:id="rId54"/>
  </p:handoutMasterIdLst>
  <p:sldIdLst>
    <p:sldId id="256" r:id="rId2"/>
    <p:sldId id="311" r:id="rId3"/>
    <p:sldId id="459" r:id="rId4"/>
    <p:sldId id="258" r:id="rId5"/>
    <p:sldId id="460" r:id="rId6"/>
    <p:sldId id="316" r:id="rId7"/>
    <p:sldId id="317" r:id="rId8"/>
    <p:sldId id="318" r:id="rId9"/>
    <p:sldId id="319" r:id="rId10"/>
    <p:sldId id="280" r:id="rId11"/>
    <p:sldId id="281" r:id="rId12"/>
    <p:sldId id="322" r:id="rId13"/>
    <p:sldId id="297" r:id="rId14"/>
    <p:sldId id="303" r:id="rId15"/>
    <p:sldId id="298" r:id="rId16"/>
    <p:sldId id="299" r:id="rId17"/>
    <p:sldId id="300" r:id="rId18"/>
    <p:sldId id="301" r:id="rId19"/>
    <p:sldId id="323" r:id="rId20"/>
    <p:sldId id="285" r:id="rId21"/>
    <p:sldId id="286" r:id="rId22"/>
    <p:sldId id="287" r:id="rId23"/>
    <p:sldId id="288" r:id="rId24"/>
    <p:sldId id="289" r:id="rId25"/>
    <p:sldId id="324" r:id="rId26"/>
    <p:sldId id="290" r:id="rId27"/>
    <p:sldId id="325" r:id="rId28"/>
    <p:sldId id="292" r:id="rId29"/>
    <p:sldId id="293" r:id="rId30"/>
    <p:sldId id="294" r:id="rId31"/>
    <p:sldId id="295" r:id="rId32"/>
    <p:sldId id="326" r:id="rId33"/>
    <p:sldId id="327" r:id="rId34"/>
    <p:sldId id="328" r:id="rId35"/>
    <p:sldId id="313" r:id="rId36"/>
    <p:sldId id="329" r:id="rId37"/>
    <p:sldId id="330" r:id="rId38"/>
    <p:sldId id="320" r:id="rId39"/>
    <p:sldId id="331" r:id="rId40"/>
    <p:sldId id="321" r:id="rId41"/>
    <p:sldId id="332" r:id="rId42"/>
    <p:sldId id="314" r:id="rId43"/>
    <p:sldId id="315" r:id="rId44"/>
    <p:sldId id="306" r:id="rId45"/>
    <p:sldId id="307" r:id="rId46"/>
    <p:sldId id="308" r:id="rId47"/>
    <p:sldId id="309" r:id="rId48"/>
    <p:sldId id="310" r:id="rId49"/>
    <p:sldId id="312" r:id="rId50"/>
    <p:sldId id="277" r:id="rId51"/>
    <p:sldId id="279" r:id="rId52"/>
  </p:sldIdLst>
  <p:sldSz cx="12192000" cy="6858000"/>
  <p:notesSz cx="6797675" cy="9926638"/>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ndřej Špetík" initials="OŠ" lastIdx="2" clrIdx="0">
    <p:extLst>
      <p:ext uri="{19B8F6BF-5375-455C-9EA6-DF929625EA0E}">
        <p15:presenceInfo xmlns:p15="http://schemas.microsoft.com/office/powerpoint/2012/main" userId="S::405154@muni.cz::9f031316-d7f0-4746-9b26-14e4a5ffd150" providerId="AD"/>
      </p:ext>
    </p:extLst>
  </p:cmAuthor>
  <p:cmAuthor id="2" name="Špetík Ondřej" initials="ŠO" lastIdx="1" clrIdx="1">
    <p:extLst>
      <p:ext uri="{19B8F6BF-5375-455C-9EA6-DF929625EA0E}">
        <p15:presenceInfo xmlns:p15="http://schemas.microsoft.com/office/powerpoint/2012/main" userId="Špetík Ondřej"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006E"/>
    <a:srgbClr val="46C8FF"/>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C7295C-488D-437A-BCCF-3BFA3BD0A197}" v="217" dt="2021-10-27T12:26:59.504"/>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6754" autoAdjust="0"/>
  </p:normalViewPr>
  <p:slideViewPr>
    <p:cSldViewPr snapToGrid="0">
      <p:cViewPr varScale="1">
        <p:scale>
          <a:sx n="123" d="100"/>
          <a:sy n="123" d="100"/>
        </p:scale>
        <p:origin x="120" y="258"/>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3402"/>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dřej Špetík" userId="9f031316-d7f0-4746-9b26-14e4a5ffd150" providerId="ADAL" clId="{5016E46F-068B-44C0-8D38-2623ED44B80A}"/>
    <pc:docChg chg="undo custSel mod addSld delSld modSld sldOrd">
      <pc:chgData name="Ondřej Špetík" userId="9f031316-d7f0-4746-9b26-14e4a5ffd150" providerId="ADAL" clId="{5016E46F-068B-44C0-8D38-2623ED44B80A}" dt="2020-11-03T16:18:16.618" v="1033" actId="790"/>
      <pc:docMkLst>
        <pc:docMk/>
      </pc:docMkLst>
      <pc:sldChg chg="modSp mod">
        <pc:chgData name="Ondřej Špetík" userId="9f031316-d7f0-4746-9b26-14e4a5ffd150" providerId="ADAL" clId="{5016E46F-068B-44C0-8D38-2623ED44B80A}" dt="2020-11-02T13:30:03.273" v="1" actId="20577"/>
        <pc:sldMkLst>
          <pc:docMk/>
          <pc:sldMk cId="496339444" sldId="256"/>
        </pc:sldMkLst>
        <pc:spChg chg="mod">
          <ac:chgData name="Ondřej Špetík" userId="9f031316-d7f0-4746-9b26-14e4a5ffd150" providerId="ADAL" clId="{5016E46F-068B-44C0-8D38-2623ED44B80A}" dt="2020-11-02T13:30:03.273" v="1" actId="20577"/>
          <ac:spMkLst>
            <pc:docMk/>
            <pc:sldMk cId="496339444" sldId="256"/>
            <ac:spMk id="5" creationId="{260DAADA-3AAC-440E-8619-C235AF5867DC}"/>
          </ac:spMkLst>
        </pc:spChg>
      </pc:sldChg>
      <pc:sldChg chg="modSp mod ord">
        <pc:chgData name="Ondřej Špetík" userId="9f031316-d7f0-4746-9b26-14e4a5ffd150" providerId="ADAL" clId="{5016E46F-068B-44C0-8D38-2623ED44B80A}" dt="2020-11-03T14:37:28.573" v="584" actId="123"/>
        <pc:sldMkLst>
          <pc:docMk/>
          <pc:sldMk cId="1482429749" sldId="258"/>
        </pc:sldMkLst>
        <pc:spChg chg="mod">
          <ac:chgData name="Ondřej Špetík" userId="9f031316-d7f0-4746-9b26-14e4a5ffd150" providerId="ADAL" clId="{5016E46F-068B-44C0-8D38-2623ED44B80A}" dt="2020-11-03T14:37:13.356" v="581" actId="20577"/>
          <ac:spMkLst>
            <pc:docMk/>
            <pc:sldMk cId="1482429749" sldId="258"/>
            <ac:spMk id="4" creationId="{BB379E63-03D2-4DE9-8B0D-9D220A2C9116}"/>
          </ac:spMkLst>
        </pc:spChg>
        <pc:spChg chg="mod">
          <ac:chgData name="Ondřej Špetík" userId="9f031316-d7f0-4746-9b26-14e4a5ffd150" providerId="ADAL" clId="{5016E46F-068B-44C0-8D38-2623ED44B80A}" dt="2020-11-03T14:37:28.573" v="584" actId="123"/>
          <ac:spMkLst>
            <pc:docMk/>
            <pc:sldMk cId="1482429749" sldId="258"/>
            <ac:spMk id="5" creationId="{A0B85264-31B3-437E-86FC-B858954BB253}"/>
          </ac:spMkLst>
        </pc:spChg>
      </pc:sldChg>
      <pc:sldChg chg="modSp mod">
        <pc:chgData name="Ondřej Špetík" userId="9f031316-d7f0-4746-9b26-14e4a5ffd150" providerId="ADAL" clId="{5016E46F-068B-44C0-8D38-2623ED44B80A}" dt="2020-11-02T13:30:20.584" v="27" actId="20577"/>
        <pc:sldMkLst>
          <pc:docMk/>
          <pc:sldMk cId="1433972665" sldId="277"/>
        </pc:sldMkLst>
        <pc:spChg chg="mod">
          <ac:chgData name="Ondřej Špetík" userId="9f031316-d7f0-4746-9b26-14e4a5ffd150" providerId="ADAL" clId="{5016E46F-068B-44C0-8D38-2623ED44B80A}" dt="2020-11-02T13:30:20.584" v="27" actId="20577"/>
          <ac:spMkLst>
            <pc:docMk/>
            <pc:sldMk cId="1433972665" sldId="277"/>
            <ac:spMk id="5" creationId="{3DA70AE1-DCD5-49C5-AC44-194713B4D0C4}"/>
          </ac:spMkLst>
        </pc:spChg>
      </pc:sldChg>
      <pc:sldChg chg="del">
        <pc:chgData name="Ondřej Špetík" userId="9f031316-d7f0-4746-9b26-14e4a5ffd150" providerId="ADAL" clId="{5016E46F-068B-44C0-8D38-2623ED44B80A}" dt="2020-11-02T13:30:11.174" v="5" actId="47"/>
        <pc:sldMkLst>
          <pc:docMk/>
          <pc:sldMk cId="3688565994" sldId="280"/>
        </pc:sldMkLst>
      </pc:sldChg>
      <pc:sldChg chg="addSp delSp modSp add mod setBg modClrScheme setClrOvrMap chgLayout">
        <pc:chgData name="Ondřej Špetík" userId="9f031316-d7f0-4746-9b26-14e4a5ffd150" providerId="ADAL" clId="{5016E46F-068B-44C0-8D38-2623ED44B80A}" dt="2020-11-02T13:46:28.099" v="93" actId="122"/>
        <pc:sldMkLst>
          <pc:docMk/>
          <pc:sldMk cId="4008461675" sldId="280"/>
        </pc:sldMkLst>
        <pc:spChg chg="mod">
          <ac:chgData name="Ondřej Špetík" userId="9f031316-d7f0-4746-9b26-14e4a5ffd150" providerId="ADAL" clId="{5016E46F-068B-44C0-8D38-2623ED44B80A}" dt="2020-11-02T13:45:20.331" v="75" actId="26606"/>
          <ac:spMkLst>
            <pc:docMk/>
            <pc:sldMk cId="4008461675" sldId="280"/>
            <ac:spMk id="2" creationId="{19B4FC5A-CCA7-4AD7-91CE-8BF428583772}"/>
          </ac:spMkLst>
        </pc:spChg>
        <pc:spChg chg="mod">
          <ac:chgData name="Ondřej Špetík" userId="9f031316-d7f0-4746-9b26-14e4a5ffd150" providerId="ADAL" clId="{5016E46F-068B-44C0-8D38-2623ED44B80A}" dt="2020-11-02T13:45:20.331" v="75" actId="26606"/>
          <ac:spMkLst>
            <pc:docMk/>
            <pc:sldMk cId="4008461675" sldId="280"/>
            <ac:spMk id="3" creationId="{7616ABD2-B298-4F43-84FC-B6D0905EC4CF}"/>
          </ac:spMkLst>
        </pc:spChg>
        <pc:spChg chg="del mod">
          <ac:chgData name="Ondřej Špetík" userId="9f031316-d7f0-4746-9b26-14e4a5ffd150" providerId="ADAL" clId="{5016E46F-068B-44C0-8D38-2623ED44B80A}" dt="2020-11-02T13:45:20.331" v="75" actId="26606"/>
          <ac:spMkLst>
            <pc:docMk/>
            <pc:sldMk cId="4008461675" sldId="280"/>
            <ac:spMk id="4" creationId="{BB379E63-03D2-4DE9-8B0D-9D220A2C9116}"/>
          </ac:spMkLst>
        </pc:spChg>
        <pc:spChg chg="add del mod">
          <ac:chgData name="Ondřej Špetík" userId="9f031316-d7f0-4746-9b26-14e4a5ffd150" providerId="ADAL" clId="{5016E46F-068B-44C0-8D38-2623ED44B80A}" dt="2020-11-02T13:45:17.375" v="73"/>
          <ac:spMkLst>
            <pc:docMk/>
            <pc:sldMk cId="4008461675" sldId="280"/>
            <ac:spMk id="5" creationId="{A0B85264-31B3-437E-86FC-B858954BB253}"/>
          </ac:spMkLst>
        </pc:spChg>
        <pc:spChg chg="add del mod">
          <ac:chgData name="Ondřej Špetík" userId="9f031316-d7f0-4746-9b26-14e4a5ffd150" providerId="ADAL" clId="{5016E46F-068B-44C0-8D38-2623ED44B80A}" dt="2020-11-02T13:45:23.071" v="76" actId="478"/>
          <ac:spMkLst>
            <pc:docMk/>
            <pc:sldMk cId="4008461675" sldId="280"/>
            <ac:spMk id="12" creationId="{0BB41604-428B-44E4-9916-141E592C7968}"/>
          </ac:spMkLst>
        </pc:spChg>
        <pc:spChg chg="add mod">
          <ac:chgData name="Ondřej Špetík" userId="9f031316-d7f0-4746-9b26-14e4a5ffd150" providerId="ADAL" clId="{5016E46F-068B-44C0-8D38-2623ED44B80A}" dt="2020-11-02T13:46:17.486" v="91"/>
          <ac:spMkLst>
            <pc:docMk/>
            <pc:sldMk cId="4008461675" sldId="280"/>
            <ac:spMk id="14" creationId="{B2B3F881-8473-48A7-B1B9-2FE541F6B376}"/>
          </ac:spMkLst>
        </pc:spChg>
        <pc:spChg chg="add mod">
          <ac:chgData name="Ondřej Špetík" userId="9f031316-d7f0-4746-9b26-14e4a5ffd150" providerId="ADAL" clId="{5016E46F-068B-44C0-8D38-2623ED44B80A}" dt="2020-11-02T13:46:05.808" v="90" actId="20577"/>
          <ac:spMkLst>
            <pc:docMk/>
            <pc:sldMk cId="4008461675" sldId="280"/>
            <ac:spMk id="16" creationId="{2D095956-D586-4417-AE3B-C7D1362C3605}"/>
          </ac:spMkLst>
        </pc:spChg>
        <pc:graphicFrameChg chg="add del mod modGraphic">
          <ac:chgData name="Ondřej Špetík" userId="9f031316-d7f0-4746-9b26-14e4a5ffd150" providerId="ADAL" clId="{5016E46F-068B-44C0-8D38-2623ED44B80A}" dt="2020-11-02T13:45:07.682" v="72"/>
          <ac:graphicFrameMkLst>
            <pc:docMk/>
            <pc:sldMk cId="4008461675" sldId="280"/>
            <ac:graphicFrameMk id="6" creationId="{F3B86A3C-292A-4427-BE46-59453FF4751C}"/>
          </ac:graphicFrameMkLst>
        </pc:graphicFrameChg>
        <pc:graphicFrameChg chg="add mod modGraphic">
          <ac:chgData name="Ondřej Špetík" userId="9f031316-d7f0-4746-9b26-14e4a5ffd150" providerId="ADAL" clId="{5016E46F-068B-44C0-8D38-2623ED44B80A}" dt="2020-11-02T13:46:28.099" v="93" actId="122"/>
          <ac:graphicFrameMkLst>
            <pc:docMk/>
            <pc:sldMk cId="4008461675" sldId="280"/>
            <ac:graphicFrameMk id="7" creationId="{E2186D42-DA97-43F5-BAAB-EAF0A6B7F58B}"/>
          </ac:graphicFrameMkLst>
        </pc:graphicFrameChg>
      </pc:sldChg>
      <pc:sldChg chg="addSp delSp modSp add mod">
        <pc:chgData name="Ondřej Špetík" userId="9f031316-d7f0-4746-9b26-14e4a5ffd150" providerId="ADAL" clId="{5016E46F-068B-44C0-8D38-2623ED44B80A}" dt="2020-11-02T13:49:55.126" v="108" actId="1076"/>
        <pc:sldMkLst>
          <pc:docMk/>
          <pc:sldMk cId="800009329" sldId="281"/>
        </pc:sldMkLst>
        <pc:spChg chg="mod">
          <ac:chgData name="Ondřej Špetík" userId="9f031316-d7f0-4746-9b26-14e4a5ffd150" providerId="ADAL" clId="{5016E46F-068B-44C0-8D38-2623ED44B80A}" dt="2020-11-02T13:49:51.570" v="107" actId="404"/>
          <ac:spMkLst>
            <pc:docMk/>
            <pc:sldMk cId="800009329" sldId="281"/>
            <ac:spMk id="4" creationId="{BB379E63-03D2-4DE9-8B0D-9D220A2C9116}"/>
          </ac:spMkLst>
        </pc:spChg>
        <pc:spChg chg="del">
          <ac:chgData name="Ondřej Špetík" userId="9f031316-d7f0-4746-9b26-14e4a5ffd150" providerId="ADAL" clId="{5016E46F-068B-44C0-8D38-2623ED44B80A}" dt="2020-11-02T13:49:00.569" v="94" actId="22"/>
          <ac:spMkLst>
            <pc:docMk/>
            <pc:sldMk cId="800009329" sldId="281"/>
            <ac:spMk id="5" creationId="{A0B85264-31B3-437E-86FC-B858954BB253}"/>
          </ac:spMkLst>
        </pc:spChg>
        <pc:picChg chg="add mod ord">
          <ac:chgData name="Ondřej Špetík" userId="9f031316-d7f0-4746-9b26-14e4a5ffd150" providerId="ADAL" clId="{5016E46F-068B-44C0-8D38-2623ED44B80A}" dt="2020-11-02T13:49:55.126" v="108" actId="1076"/>
          <ac:picMkLst>
            <pc:docMk/>
            <pc:sldMk cId="800009329" sldId="281"/>
            <ac:picMk id="7" creationId="{8F11D41F-C8D4-4C3F-9374-2CB35E460EE7}"/>
          </ac:picMkLst>
        </pc:picChg>
      </pc:sldChg>
      <pc:sldChg chg="del">
        <pc:chgData name="Ondřej Špetík" userId="9f031316-d7f0-4746-9b26-14e4a5ffd150" providerId="ADAL" clId="{5016E46F-068B-44C0-8D38-2623ED44B80A}" dt="2020-11-02T13:30:10.814" v="3" actId="47"/>
        <pc:sldMkLst>
          <pc:docMk/>
          <pc:sldMk cId="3716795881" sldId="281"/>
        </pc:sldMkLst>
      </pc:sldChg>
      <pc:sldChg chg="addSp delSp modSp add mod">
        <pc:chgData name="Ondřej Špetík" userId="9f031316-d7f0-4746-9b26-14e4a5ffd150" providerId="ADAL" clId="{5016E46F-068B-44C0-8D38-2623ED44B80A}" dt="2020-11-02T14:29:51.763" v="314" actId="313"/>
        <pc:sldMkLst>
          <pc:docMk/>
          <pc:sldMk cId="651344866" sldId="282"/>
        </pc:sldMkLst>
        <pc:spChg chg="mod">
          <ac:chgData name="Ondřej Špetík" userId="9f031316-d7f0-4746-9b26-14e4a5ffd150" providerId="ADAL" clId="{5016E46F-068B-44C0-8D38-2623ED44B80A}" dt="2020-11-02T14:29:51.763" v="314" actId="313"/>
          <ac:spMkLst>
            <pc:docMk/>
            <pc:sldMk cId="651344866" sldId="282"/>
            <ac:spMk id="4" creationId="{BB379E63-03D2-4DE9-8B0D-9D220A2C9116}"/>
          </ac:spMkLst>
        </pc:spChg>
        <pc:spChg chg="del">
          <ac:chgData name="Ondřej Špetík" userId="9f031316-d7f0-4746-9b26-14e4a5ffd150" providerId="ADAL" clId="{5016E46F-068B-44C0-8D38-2623ED44B80A}" dt="2020-11-02T13:50:46.717" v="109" actId="22"/>
          <ac:spMkLst>
            <pc:docMk/>
            <pc:sldMk cId="651344866" sldId="282"/>
            <ac:spMk id="5" creationId="{A0B85264-31B3-437E-86FC-B858954BB253}"/>
          </ac:spMkLst>
        </pc:spChg>
        <pc:picChg chg="add mod ord">
          <ac:chgData name="Ondřej Špetík" userId="9f031316-d7f0-4746-9b26-14e4a5ffd150" providerId="ADAL" clId="{5016E46F-068B-44C0-8D38-2623ED44B80A}" dt="2020-11-02T13:50:46.717" v="109" actId="22"/>
          <ac:picMkLst>
            <pc:docMk/>
            <pc:sldMk cId="651344866" sldId="282"/>
            <ac:picMk id="7" creationId="{78B35AFC-ED28-4C7F-920D-9094422807F1}"/>
          </ac:picMkLst>
        </pc:picChg>
      </pc:sldChg>
      <pc:sldChg chg="del">
        <pc:chgData name="Ondřej Špetík" userId="9f031316-d7f0-4746-9b26-14e4a5ffd150" providerId="ADAL" clId="{5016E46F-068B-44C0-8D38-2623ED44B80A}" dt="2020-11-02T13:30:11.057" v="4" actId="47"/>
        <pc:sldMkLst>
          <pc:docMk/>
          <pc:sldMk cId="1937481707" sldId="282"/>
        </pc:sldMkLst>
      </pc:sldChg>
      <pc:sldChg chg="del">
        <pc:chgData name="Ondřej Špetík" userId="9f031316-d7f0-4746-9b26-14e4a5ffd150" providerId="ADAL" clId="{5016E46F-068B-44C0-8D38-2623ED44B80A}" dt="2020-11-02T13:30:11.376" v="6" actId="47"/>
        <pc:sldMkLst>
          <pc:docMk/>
          <pc:sldMk cId="591863096" sldId="283"/>
        </pc:sldMkLst>
      </pc:sldChg>
      <pc:sldChg chg="addSp delSp modSp add mod replId">
        <pc:chgData name="Ondřej Špetík" userId="9f031316-d7f0-4746-9b26-14e4a5ffd150" providerId="ADAL" clId="{5016E46F-068B-44C0-8D38-2623ED44B80A}" dt="2020-11-02T13:54:02.865" v="115" actId="22"/>
        <pc:sldMkLst>
          <pc:docMk/>
          <pc:sldMk cId="2212230788" sldId="283"/>
        </pc:sldMkLst>
        <pc:spChg chg="mod">
          <ac:chgData name="Ondřej Špetík" userId="9f031316-d7f0-4746-9b26-14e4a5ffd150" providerId="ADAL" clId="{5016E46F-068B-44C0-8D38-2623ED44B80A}" dt="2020-11-02T13:52:11.630" v="114" actId="20577"/>
          <ac:spMkLst>
            <pc:docMk/>
            <pc:sldMk cId="2212230788" sldId="283"/>
            <ac:spMk id="4" creationId="{BB379E63-03D2-4DE9-8B0D-9D220A2C9116}"/>
          </ac:spMkLst>
        </pc:spChg>
        <pc:spChg chg="del">
          <ac:chgData name="Ondřej Špetík" userId="9f031316-d7f0-4746-9b26-14e4a5ffd150" providerId="ADAL" clId="{5016E46F-068B-44C0-8D38-2623ED44B80A}" dt="2020-11-02T13:54:02.865" v="115" actId="22"/>
          <ac:spMkLst>
            <pc:docMk/>
            <pc:sldMk cId="2212230788" sldId="283"/>
            <ac:spMk id="5" creationId="{A0B85264-31B3-437E-86FC-B858954BB253}"/>
          </ac:spMkLst>
        </pc:spChg>
        <pc:picChg chg="add mod ord">
          <ac:chgData name="Ondřej Špetík" userId="9f031316-d7f0-4746-9b26-14e4a5ffd150" providerId="ADAL" clId="{5016E46F-068B-44C0-8D38-2623ED44B80A}" dt="2020-11-02T13:54:02.865" v="115" actId="22"/>
          <ac:picMkLst>
            <pc:docMk/>
            <pc:sldMk cId="2212230788" sldId="283"/>
            <ac:picMk id="7" creationId="{DD86622C-CBCE-4877-8677-6DA6C7CBBB6C}"/>
          </ac:picMkLst>
        </pc:picChg>
      </pc:sldChg>
      <pc:sldChg chg="del">
        <pc:chgData name="Ondřej Špetík" userId="9f031316-d7f0-4746-9b26-14e4a5ffd150" providerId="ADAL" clId="{5016E46F-068B-44C0-8D38-2623ED44B80A}" dt="2020-11-02T13:30:11.748" v="8" actId="47"/>
        <pc:sldMkLst>
          <pc:docMk/>
          <pc:sldMk cId="267857687" sldId="284"/>
        </pc:sldMkLst>
      </pc:sldChg>
      <pc:sldChg chg="modSp add mod">
        <pc:chgData name="Ondřej Špetík" userId="9f031316-d7f0-4746-9b26-14e4a5ffd150" providerId="ADAL" clId="{5016E46F-068B-44C0-8D38-2623ED44B80A}" dt="2020-11-02T14:29:53.512" v="316" actId="313"/>
        <pc:sldMkLst>
          <pc:docMk/>
          <pc:sldMk cId="1620546214" sldId="284"/>
        </pc:sldMkLst>
        <pc:spChg chg="mod">
          <ac:chgData name="Ondřej Špetík" userId="9f031316-d7f0-4746-9b26-14e4a5ffd150" providerId="ADAL" clId="{5016E46F-068B-44C0-8D38-2623ED44B80A}" dt="2020-11-02T13:56:22.929" v="116"/>
          <ac:spMkLst>
            <pc:docMk/>
            <pc:sldMk cId="1620546214" sldId="284"/>
            <ac:spMk id="4" creationId="{BB379E63-03D2-4DE9-8B0D-9D220A2C9116}"/>
          </ac:spMkLst>
        </pc:spChg>
        <pc:spChg chg="mod">
          <ac:chgData name="Ondřej Špetík" userId="9f031316-d7f0-4746-9b26-14e4a5ffd150" providerId="ADAL" clId="{5016E46F-068B-44C0-8D38-2623ED44B80A}" dt="2020-11-02T14:29:53.512" v="316" actId="313"/>
          <ac:spMkLst>
            <pc:docMk/>
            <pc:sldMk cId="1620546214" sldId="284"/>
            <ac:spMk id="5" creationId="{A0B85264-31B3-437E-86FC-B858954BB253}"/>
          </ac:spMkLst>
        </pc:spChg>
      </pc:sldChg>
      <pc:sldChg chg="del">
        <pc:chgData name="Ondřej Špetík" userId="9f031316-d7f0-4746-9b26-14e4a5ffd150" providerId="ADAL" clId="{5016E46F-068B-44C0-8D38-2623ED44B80A}" dt="2020-11-02T13:30:11.912" v="9" actId="47"/>
        <pc:sldMkLst>
          <pc:docMk/>
          <pc:sldMk cId="1324979519" sldId="285"/>
        </pc:sldMkLst>
      </pc:sldChg>
      <pc:sldChg chg="addSp modSp add mod replId">
        <pc:chgData name="Ondřej Špetík" userId="9f031316-d7f0-4746-9b26-14e4a5ffd150" providerId="ADAL" clId="{5016E46F-068B-44C0-8D38-2623ED44B80A}" dt="2020-11-02T14:29:57.007" v="319" actId="313"/>
        <pc:sldMkLst>
          <pc:docMk/>
          <pc:sldMk cId="4192487747" sldId="285"/>
        </pc:sldMkLst>
        <pc:spChg chg="mod">
          <ac:chgData name="Ondřej Špetík" userId="9f031316-d7f0-4746-9b26-14e4a5ffd150" providerId="ADAL" clId="{5016E46F-068B-44C0-8D38-2623ED44B80A}" dt="2020-11-02T14:00:01.412" v="181" actId="20577"/>
          <ac:spMkLst>
            <pc:docMk/>
            <pc:sldMk cId="4192487747" sldId="285"/>
            <ac:spMk id="4" creationId="{BB379E63-03D2-4DE9-8B0D-9D220A2C9116}"/>
          </ac:spMkLst>
        </pc:spChg>
        <pc:spChg chg="mod">
          <ac:chgData name="Ondřej Špetík" userId="9f031316-d7f0-4746-9b26-14e4a5ffd150" providerId="ADAL" clId="{5016E46F-068B-44C0-8D38-2623ED44B80A}" dt="2020-11-02T14:29:57.007" v="319" actId="313"/>
          <ac:spMkLst>
            <pc:docMk/>
            <pc:sldMk cId="4192487747" sldId="285"/>
            <ac:spMk id="5" creationId="{A0B85264-31B3-437E-86FC-B858954BB253}"/>
          </ac:spMkLst>
        </pc:spChg>
        <pc:spChg chg="add mod">
          <ac:chgData name="Ondřej Špetík" userId="9f031316-d7f0-4746-9b26-14e4a5ffd150" providerId="ADAL" clId="{5016E46F-068B-44C0-8D38-2623ED44B80A}" dt="2020-11-02T13:58:40.998" v="153" actId="1076"/>
          <ac:spMkLst>
            <pc:docMk/>
            <pc:sldMk cId="4192487747" sldId="285"/>
            <ac:spMk id="7" creationId="{0CD6E41F-6D5F-47B0-97BE-40F225B559B0}"/>
          </ac:spMkLst>
        </pc:spChg>
        <pc:spChg chg="add mod">
          <ac:chgData name="Ondřej Špetík" userId="9f031316-d7f0-4746-9b26-14e4a5ffd150" providerId="ADAL" clId="{5016E46F-068B-44C0-8D38-2623ED44B80A}" dt="2020-11-02T13:59:29.150" v="157" actId="1076"/>
          <ac:spMkLst>
            <pc:docMk/>
            <pc:sldMk cId="4192487747" sldId="285"/>
            <ac:spMk id="9" creationId="{80647249-396C-490C-BC93-1D70C81BFD72}"/>
          </ac:spMkLst>
        </pc:spChg>
      </pc:sldChg>
      <pc:sldChg chg="addSp delSp modSp add mod replId">
        <pc:chgData name="Ondřej Špetík" userId="9f031316-d7f0-4746-9b26-14e4a5ffd150" providerId="ADAL" clId="{5016E46F-068B-44C0-8D38-2623ED44B80A}" dt="2020-11-02T14:29:57.768" v="320" actId="313"/>
        <pc:sldMkLst>
          <pc:docMk/>
          <pc:sldMk cId="2593189773" sldId="286"/>
        </pc:sldMkLst>
        <pc:spChg chg="mod">
          <ac:chgData name="Ondřej Špetík" userId="9f031316-d7f0-4746-9b26-14e4a5ffd150" providerId="ADAL" clId="{5016E46F-068B-44C0-8D38-2623ED44B80A}" dt="2020-11-02T14:29:57.768" v="320" actId="313"/>
          <ac:spMkLst>
            <pc:docMk/>
            <pc:sldMk cId="2593189773" sldId="286"/>
            <ac:spMk id="4" creationId="{BB379E63-03D2-4DE9-8B0D-9D220A2C9116}"/>
          </ac:spMkLst>
        </pc:spChg>
        <pc:spChg chg="add del">
          <ac:chgData name="Ondřej Špetík" userId="9f031316-d7f0-4746-9b26-14e4a5ffd150" providerId="ADAL" clId="{5016E46F-068B-44C0-8D38-2623ED44B80A}" dt="2020-11-02T14:00:31.978" v="188" actId="478"/>
          <ac:spMkLst>
            <pc:docMk/>
            <pc:sldMk cId="2593189773" sldId="286"/>
            <ac:spMk id="5" creationId="{A0B85264-31B3-437E-86FC-B858954BB253}"/>
          </ac:spMkLst>
        </pc:spChg>
        <pc:spChg chg="add del mod">
          <ac:chgData name="Ondřej Špetík" userId="9f031316-d7f0-4746-9b26-14e4a5ffd150" providerId="ADAL" clId="{5016E46F-068B-44C0-8D38-2623ED44B80A}" dt="2020-11-02T14:00:29.472" v="187" actId="22"/>
          <ac:spMkLst>
            <pc:docMk/>
            <pc:sldMk cId="2593189773" sldId="286"/>
            <ac:spMk id="7" creationId="{055A106C-E54C-44FD-83A5-FC8368E67613}"/>
          </ac:spMkLst>
        </pc:spChg>
        <pc:spChg chg="add mod">
          <ac:chgData name="Ondřej Špetík" userId="9f031316-d7f0-4746-9b26-14e4a5ffd150" providerId="ADAL" clId="{5016E46F-068B-44C0-8D38-2623ED44B80A}" dt="2020-11-02T14:00:45.501" v="192" actId="1076"/>
          <ac:spMkLst>
            <pc:docMk/>
            <pc:sldMk cId="2593189773" sldId="286"/>
            <ac:spMk id="9" creationId="{F8466FBC-DE04-4F67-9E21-59ADCA6710E2}"/>
          </ac:spMkLst>
        </pc:spChg>
      </pc:sldChg>
      <pc:sldChg chg="del">
        <pc:chgData name="Ondřej Špetík" userId="9f031316-d7f0-4746-9b26-14e4a5ffd150" providerId="ADAL" clId="{5016E46F-068B-44C0-8D38-2623ED44B80A}" dt="2020-11-02T13:30:12.067" v="10" actId="47"/>
        <pc:sldMkLst>
          <pc:docMk/>
          <pc:sldMk cId="3524004075" sldId="286"/>
        </pc:sldMkLst>
      </pc:sldChg>
      <pc:sldChg chg="del">
        <pc:chgData name="Ondřej Špetík" userId="9f031316-d7f0-4746-9b26-14e4a5ffd150" providerId="ADAL" clId="{5016E46F-068B-44C0-8D38-2623ED44B80A}" dt="2020-11-02T13:30:12.256" v="11" actId="47"/>
        <pc:sldMkLst>
          <pc:docMk/>
          <pc:sldMk cId="269126905" sldId="287"/>
        </pc:sldMkLst>
      </pc:sldChg>
      <pc:sldChg chg="addSp delSp modSp add mod replId setBg">
        <pc:chgData name="Ondřej Špetík" userId="9f031316-d7f0-4746-9b26-14e4a5ffd150" providerId="ADAL" clId="{5016E46F-068B-44C0-8D38-2623ED44B80A}" dt="2020-11-02T14:30:01.524" v="326" actId="313"/>
        <pc:sldMkLst>
          <pc:docMk/>
          <pc:sldMk cId="1438829894" sldId="287"/>
        </pc:sldMkLst>
        <pc:spChg chg="mod">
          <ac:chgData name="Ondřej Špetík" userId="9f031316-d7f0-4746-9b26-14e4a5ffd150" providerId="ADAL" clId="{5016E46F-068B-44C0-8D38-2623ED44B80A}" dt="2020-11-02T14:04:29.506" v="198"/>
          <ac:spMkLst>
            <pc:docMk/>
            <pc:sldMk cId="1438829894" sldId="287"/>
            <ac:spMk id="2" creationId="{19B4FC5A-CCA7-4AD7-91CE-8BF428583772}"/>
          </ac:spMkLst>
        </pc:spChg>
        <pc:spChg chg="mod">
          <ac:chgData name="Ondřej Špetík" userId="9f031316-d7f0-4746-9b26-14e4a5ffd150" providerId="ADAL" clId="{5016E46F-068B-44C0-8D38-2623ED44B80A}" dt="2020-11-02T14:04:29.506" v="198"/>
          <ac:spMkLst>
            <pc:docMk/>
            <pc:sldMk cId="1438829894" sldId="287"/>
            <ac:spMk id="3" creationId="{7616ABD2-B298-4F43-84FC-B6D0905EC4CF}"/>
          </ac:spMkLst>
        </pc:spChg>
        <pc:spChg chg="mod">
          <ac:chgData name="Ondřej Špetík" userId="9f031316-d7f0-4746-9b26-14e4a5ffd150" providerId="ADAL" clId="{5016E46F-068B-44C0-8D38-2623ED44B80A}" dt="2020-11-02T14:29:58.381" v="321" actId="313"/>
          <ac:spMkLst>
            <pc:docMk/>
            <pc:sldMk cId="1438829894" sldId="287"/>
            <ac:spMk id="4" creationId="{BB379E63-03D2-4DE9-8B0D-9D220A2C9116}"/>
          </ac:spMkLst>
        </pc:spChg>
        <pc:spChg chg="del mod">
          <ac:chgData name="Ondřej Špetík" userId="9f031316-d7f0-4746-9b26-14e4a5ffd150" providerId="ADAL" clId="{5016E46F-068B-44C0-8D38-2623ED44B80A}" dt="2020-11-02T14:04:18.908" v="197"/>
          <ac:spMkLst>
            <pc:docMk/>
            <pc:sldMk cId="1438829894" sldId="287"/>
            <ac:spMk id="5" creationId="{A0B85264-31B3-437E-86FC-B858954BB253}"/>
          </ac:spMkLst>
        </pc:spChg>
        <pc:graphicFrameChg chg="add mod modGraphic">
          <ac:chgData name="Ondřej Špetík" userId="9f031316-d7f0-4746-9b26-14e4a5ffd150" providerId="ADAL" clId="{5016E46F-068B-44C0-8D38-2623ED44B80A}" dt="2020-11-02T14:30:01.524" v="326" actId="313"/>
          <ac:graphicFrameMkLst>
            <pc:docMk/>
            <pc:sldMk cId="1438829894" sldId="287"/>
            <ac:graphicFrameMk id="6" creationId="{2BCD1D2B-5C2F-4889-8133-BFC1EA619B84}"/>
          </ac:graphicFrameMkLst>
        </pc:graphicFrameChg>
        <pc:graphicFrameChg chg="add del mod">
          <ac:chgData name="Ondřej Špetík" userId="9f031316-d7f0-4746-9b26-14e4a5ffd150" providerId="ADAL" clId="{5016E46F-068B-44C0-8D38-2623ED44B80A}" dt="2020-11-02T14:05:16.442" v="203" actId="478"/>
          <ac:graphicFrameMkLst>
            <pc:docMk/>
            <pc:sldMk cId="1438829894" sldId="287"/>
            <ac:graphicFrameMk id="7" creationId="{C093B882-1342-4BCA-BD97-625B1C2A0409}"/>
          </ac:graphicFrameMkLst>
        </pc:graphicFrameChg>
      </pc:sldChg>
      <pc:sldChg chg="addSp modSp add mod">
        <pc:chgData name="Ondřej Špetík" userId="9f031316-d7f0-4746-9b26-14e4a5ffd150" providerId="ADAL" clId="{5016E46F-068B-44C0-8D38-2623ED44B80A}" dt="2020-11-02T14:27:43.365" v="285" actId="5793"/>
        <pc:sldMkLst>
          <pc:docMk/>
          <pc:sldMk cId="257382606" sldId="288"/>
        </pc:sldMkLst>
        <pc:spChg chg="mod">
          <ac:chgData name="Ondřej Špetík" userId="9f031316-d7f0-4746-9b26-14e4a5ffd150" providerId="ADAL" clId="{5016E46F-068B-44C0-8D38-2623ED44B80A}" dt="2020-11-02T14:13:33.212" v="217"/>
          <ac:spMkLst>
            <pc:docMk/>
            <pc:sldMk cId="257382606" sldId="288"/>
            <ac:spMk id="4" creationId="{BB379E63-03D2-4DE9-8B0D-9D220A2C9116}"/>
          </ac:spMkLst>
        </pc:spChg>
        <pc:spChg chg="mod">
          <ac:chgData name="Ondřej Špetík" userId="9f031316-d7f0-4746-9b26-14e4a5ffd150" providerId="ADAL" clId="{5016E46F-068B-44C0-8D38-2623ED44B80A}" dt="2020-11-02T14:27:43.365" v="285" actId="5793"/>
          <ac:spMkLst>
            <pc:docMk/>
            <pc:sldMk cId="257382606" sldId="288"/>
            <ac:spMk id="5" creationId="{A0B85264-31B3-437E-86FC-B858954BB253}"/>
          </ac:spMkLst>
        </pc:spChg>
        <pc:spChg chg="add mod">
          <ac:chgData name="Ondřej Špetík" userId="9f031316-d7f0-4746-9b26-14e4a5ffd150" providerId="ADAL" clId="{5016E46F-068B-44C0-8D38-2623ED44B80A}" dt="2020-11-02T14:21:55.647" v="265" actId="1076"/>
          <ac:spMkLst>
            <pc:docMk/>
            <pc:sldMk cId="257382606" sldId="288"/>
            <ac:spMk id="8" creationId="{738C0986-512F-4213-920C-EA6E4211AFEA}"/>
          </ac:spMkLst>
        </pc:spChg>
        <pc:graphicFrameChg chg="add mod modGraphic">
          <ac:chgData name="Ondřej Špetík" userId="9f031316-d7f0-4746-9b26-14e4a5ffd150" providerId="ADAL" clId="{5016E46F-068B-44C0-8D38-2623ED44B80A}" dt="2020-11-02T14:20:50.933" v="249" actId="14100"/>
          <ac:graphicFrameMkLst>
            <pc:docMk/>
            <pc:sldMk cId="257382606" sldId="288"/>
            <ac:graphicFrameMk id="6" creationId="{93B84B03-3AEF-4655-9C2A-B6598D62E5F1}"/>
          </ac:graphicFrameMkLst>
        </pc:graphicFrameChg>
      </pc:sldChg>
      <pc:sldChg chg="del">
        <pc:chgData name="Ondřej Špetík" userId="9f031316-d7f0-4746-9b26-14e4a5ffd150" providerId="ADAL" clId="{5016E46F-068B-44C0-8D38-2623ED44B80A}" dt="2020-11-02T13:30:12.467" v="12" actId="47"/>
        <pc:sldMkLst>
          <pc:docMk/>
          <pc:sldMk cId="2114707256" sldId="288"/>
        </pc:sldMkLst>
      </pc:sldChg>
      <pc:sldChg chg="modSp add mod replId">
        <pc:chgData name="Ondřej Špetík" userId="9f031316-d7f0-4746-9b26-14e4a5ffd150" providerId="ADAL" clId="{5016E46F-068B-44C0-8D38-2623ED44B80A}" dt="2020-11-02T14:30:02.290" v="327" actId="313"/>
        <pc:sldMkLst>
          <pc:docMk/>
          <pc:sldMk cId="417588431" sldId="289"/>
        </pc:sldMkLst>
        <pc:spChg chg="mod">
          <ac:chgData name="Ondřej Špetík" userId="9f031316-d7f0-4746-9b26-14e4a5ffd150" providerId="ADAL" clId="{5016E46F-068B-44C0-8D38-2623ED44B80A}" dt="2020-11-02T14:24:57.819" v="283"/>
          <ac:spMkLst>
            <pc:docMk/>
            <pc:sldMk cId="417588431" sldId="289"/>
            <ac:spMk id="4" creationId="{BB379E63-03D2-4DE9-8B0D-9D220A2C9116}"/>
          </ac:spMkLst>
        </pc:spChg>
        <pc:spChg chg="mod">
          <ac:chgData name="Ondřej Špetík" userId="9f031316-d7f0-4746-9b26-14e4a5ffd150" providerId="ADAL" clId="{5016E46F-068B-44C0-8D38-2623ED44B80A}" dt="2020-11-02T14:30:02.290" v="327" actId="313"/>
          <ac:spMkLst>
            <pc:docMk/>
            <pc:sldMk cId="417588431" sldId="289"/>
            <ac:spMk id="5" creationId="{A0B85264-31B3-437E-86FC-B858954BB253}"/>
          </ac:spMkLst>
        </pc:spChg>
      </pc:sldChg>
      <pc:sldChg chg="del">
        <pc:chgData name="Ondřej Špetík" userId="9f031316-d7f0-4746-9b26-14e4a5ffd150" providerId="ADAL" clId="{5016E46F-068B-44C0-8D38-2623ED44B80A}" dt="2020-11-02T13:30:12.976" v="14" actId="47"/>
        <pc:sldMkLst>
          <pc:docMk/>
          <pc:sldMk cId="4004694206" sldId="289"/>
        </pc:sldMkLst>
      </pc:sldChg>
      <pc:sldChg chg="modSp add mod replId">
        <pc:chgData name="Ondřej Špetík" userId="9f031316-d7f0-4746-9b26-14e4a5ffd150" providerId="ADAL" clId="{5016E46F-068B-44C0-8D38-2623ED44B80A}" dt="2020-11-02T14:30:03.997" v="329" actId="313"/>
        <pc:sldMkLst>
          <pc:docMk/>
          <pc:sldMk cId="554776627" sldId="290"/>
        </pc:sldMkLst>
        <pc:spChg chg="mod">
          <ac:chgData name="Ondřej Špetík" userId="9f031316-d7f0-4746-9b26-14e4a5ffd150" providerId="ADAL" clId="{5016E46F-068B-44C0-8D38-2623ED44B80A}" dt="2020-11-02T14:28:16" v="286"/>
          <ac:spMkLst>
            <pc:docMk/>
            <pc:sldMk cId="554776627" sldId="290"/>
            <ac:spMk id="4" creationId="{BB379E63-03D2-4DE9-8B0D-9D220A2C9116}"/>
          </ac:spMkLst>
        </pc:spChg>
        <pc:spChg chg="mod">
          <ac:chgData name="Ondřej Špetík" userId="9f031316-d7f0-4746-9b26-14e4a5ffd150" providerId="ADAL" clId="{5016E46F-068B-44C0-8D38-2623ED44B80A}" dt="2020-11-02T14:30:03.997" v="329" actId="313"/>
          <ac:spMkLst>
            <pc:docMk/>
            <pc:sldMk cId="554776627" sldId="290"/>
            <ac:spMk id="5" creationId="{A0B85264-31B3-437E-86FC-B858954BB253}"/>
          </ac:spMkLst>
        </pc:spChg>
      </pc:sldChg>
      <pc:sldChg chg="modSp add mod replId">
        <pc:chgData name="Ondřej Špetík" userId="9f031316-d7f0-4746-9b26-14e4a5ffd150" providerId="ADAL" clId="{5016E46F-068B-44C0-8D38-2623ED44B80A}" dt="2020-11-02T14:31:41.041" v="349" actId="20577"/>
        <pc:sldMkLst>
          <pc:docMk/>
          <pc:sldMk cId="93616604" sldId="291"/>
        </pc:sldMkLst>
        <pc:spChg chg="mod">
          <ac:chgData name="Ondřej Špetík" userId="9f031316-d7f0-4746-9b26-14e4a5ffd150" providerId="ADAL" clId="{5016E46F-068B-44C0-8D38-2623ED44B80A}" dt="2020-11-02T14:30:39.943" v="330"/>
          <ac:spMkLst>
            <pc:docMk/>
            <pc:sldMk cId="93616604" sldId="291"/>
            <ac:spMk id="4" creationId="{BB379E63-03D2-4DE9-8B0D-9D220A2C9116}"/>
          </ac:spMkLst>
        </pc:spChg>
        <pc:spChg chg="mod">
          <ac:chgData name="Ondřej Špetík" userId="9f031316-d7f0-4746-9b26-14e4a5ffd150" providerId="ADAL" clId="{5016E46F-068B-44C0-8D38-2623ED44B80A}" dt="2020-11-02T14:31:41.041" v="349" actId="20577"/>
          <ac:spMkLst>
            <pc:docMk/>
            <pc:sldMk cId="93616604" sldId="291"/>
            <ac:spMk id="5" creationId="{A0B85264-31B3-437E-86FC-B858954BB253}"/>
          </ac:spMkLst>
        </pc:spChg>
      </pc:sldChg>
      <pc:sldChg chg="del">
        <pc:chgData name="Ondřej Špetík" userId="9f031316-d7f0-4746-9b26-14e4a5ffd150" providerId="ADAL" clId="{5016E46F-068B-44C0-8D38-2623ED44B80A}" dt="2020-11-02T13:30:13.248" v="15" actId="47"/>
        <pc:sldMkLst>
          <pc:docMk/>
          <pc:sldMk cId="2766050546" sldId="292"/>
        </pc:sldMkLst>
      </pc:sldChg>
      <pc:sldChg chg="modSp add mod replId">
        <pc:chgData name="Ondřej Špetík" userId="9f031316-d7f0-4746-9b26-14e4a5ffd150" providerId="ADAL" clId="{5016E46F-068B-44C0-8D38-2623ED44B80A}" dt="2020-11-02T14:33:12.187" v="367" actId="20577"/>
        <pc:sldMkLst>
          <pc:docMk/>
          <pc:sldMk cId="2999891196" sldId="292"/>
        </pc:sldMkLst>
        <pc:spChg chg="mod">
          <ac:chgData name="Ondřej Špetík" userId="9f031316-d7f0-4746-9b26-14e4a5ffd150" providerId="ADAL" clId="{5016E46F-068B-44C0-8D38-2623ED44B80A}" dt="2020-11-02T14:32:13.457" v="350"/>
          <ac:spMkLst>
            <pc:docMk/>
            <pc:sldMk cId="2999891196" sldId="292"/>
            <ac:spMk id="4" creationId="{BB379E63-03D2-4DE9-8B0D-9D220A2C9116}"/>
          </ac:spMkLst>
        </pc:spChg>
        <pc:spChg chg="mod">
          <ac:chgData name="Ondřej Špetík" userId="9f031316-d7f0-4746-9b26-14e4a5ffd150" providerId="ADAL" clId="{5016E46F-068B-44C0-8D38-2623ED44B80A}" dt="2020-11-02T14:33:12.187" v="367" actId="20577"/>
          <ac:spMkLst>
            <pc:docMk/>
            <pc:sldMk cId="2999891196" sldId="292"/>
            <ac:spMk id="5" creationId="{A0B85264-31B3-437E-86FC-B858954BB253}"/>
          </ac:spMkLst>
        </pc:spChg>
      </pc:sldChg>
      <pc:sldChg chg="modSp add mod replId">
        <pc:chgData name="Ondřej Špetík" userId="9f031316-d7f0-4746-9b26-14e4a5ffd150" providerId="ADAL" clId="{5016E46F-068B-44C0-8D38-2623ED44B80A}" dt="2020-11-02T14:34:26.657" v="383" actId="20577"/>
        <pc:sldMkLst>
          <pc:docMk/>
          <pc:sldMk cId="800115547" sldId="293"/>
        </pc:sldMkLst>
        <pc:spChg chg="mod">
          <ac:chgData name="Ondřej Špetík" userId="9f031316-d7f0-4746-9b26-14e4a5ffd150" providerId="ADAL" clId="{5016E46F-068B-44C0-8D38-2623ED44B80A}" dt="2020-11-02T14:33:42.555" v="368"/>
          <ac:spMkLst>
            <pc:docMk/>
            <pc:sldMk cId="800115547" sldId="293"/>
            <ac:spMk id="4" creationId="{BB379E63-03D2-4DE9-8B0D-9D220A2C9116}"/>
          </ac:spMkLst>
        </pc:spChg>
        <pc:spChg chg="mod">
          <ac:chgData name="Ondřej Špetík" userId="9f031316-d7f0-4746-9b26-14e4a5ffd150" providerId="ADAL" clId="{5016E46F-068B-44C0-8D38-2623ED44B80A}" dt="2020-11-02T14:34:26.657" v="383" actId="20577"/>
          <ac:spMkLst>
            <pc:docMk/>
            <pc:sldMk cId="800115547" sldId="293"/>
            <ac:spMk id="5" creationId="{A0B85264-31B3-437E-86FC-B858954BB253}"/>
          </ac:spMkLst>
        </pc:spChg>
      </pc:sldChg>
      <pc:sldChg chg="del">
        <pc:chgData name="Ondřej Špetík" userId="9f031316-d7f0-4746-9b26-14e4a5ffd150" providerId="ADAL" clId="{5016E46F-068B-44C0-8D38-2623ED44B80A}" dt="2020-11-02T13:30:13.692" v="16" actId="47"/>
        <pc:sldMkLst>
          <pc:docMk/>
          <pc:sldMk cId="2910180094" sldId="293"/>
        </pc:sldMkLst>
      </pc:sldChg>
      <pc:sldChg chg="modSp add mod replId">
        <pc:chgData name="Ondřej Špetík" userId="9f031316-d7f0-4746-9b26-14e4a5ffd150" providerId="ADAL" clId="{5016E46F-068B-44C0-8D38-2623ED44B80A}" dt="2020-11-02T14:34:53.279" v="384"/>
        <pc:sldMkLst>
          <pc:docMk/>
          <pc:sldMk cId="675354002" sldId="294"/>
        </pc:sldMkLst>
        <pc:spChg chg="mod">
          <ac:chgData name="Ondřej Špetík" userId="9f031316-d7f0-4746-9b26-14e4a5ffd150" providerId="ADAL" clId="{5016E46F-068B-44C0-8D38-2623ED44B80A}" dt="2020-11-02T14:34:53.279" v="384"/>
          <ac:spMkLst>
            <pc:docMk/>
            <pc:sldMk cId="675354002" sldId="294"/>
            <ac:spMk id="4" creationId="{BB379E63-03D2-4DE9-8B0D-9D220A2C9116}"/>
          </ac:spMkLst>
        </pc:spChg>
      </pc:sldChg>
      <pc:sldChg chg="del">
        <pc:chgData name="Ondřej Špetík" userId="9f031316-d7f0-4746-9b26-14e4a5ffd150" providerId="ADAL" clId="{5016E46F-068B-44C0-8D38-2623ED44B80A}" dt="2020-11-02T13:30:14.199" v="17" actId="47"/>
        <pc:sldMkLst>
          <pc:docMk/>
          <pc:sldMk cId="1602115927" sldId="294"/>
        </pc:sldMkLst>
      </pc:sldChg>
      <pc:sldChg chg="modSp add mod replId">
        <pc:chgData name="Ondřej Špetík" userId="9f031316-d7f0-4746-9b26-14e4a5ffd150" providerId="ADAL" clId="{5016E46F-068B-44C0-8D38-2623ED44B80A}" dt="2020-11-02T14:38:32.621" v="447" actId="27636"/>
        <pc:sldMkLst>
          <pc:docMk/>
          <pc:sldMk cId="1972983218" sldId="295"/>
        </pc:sldMkLst>
        <pc:spChg chg="mod">
          <ac:chgData name="Ondřej Špetík" userId="9f031316-d7f0-4746-9b26-14e4a5ffd150" providerId="ADAL" clId="{5016E46F-068B-44C0-8D38-2623ED44B80A}" dt="2020-11-02T14:37:26.986" v="421"/>
          <ac:spMkLst>
            <pc:docMk/>
            <pc:sldMk cId="1972983218" sldId="295"/>
            <ac:spMk id="4" creationId="{BB379E63-03D2-4DE9-8B0D-9D220A2C9116}"/>
          </ac:spMkLst>
        </pc:spChg>
        <pc:spChg chg="mod">
          <ac:chgData name="Ondřej Špetík" userId="9f031316-d7f0-4746-9b26-14e4a5ffd150" providerId="ADAL" clId="{5016E46F-068B-44C0-8D38-2623ED44B80A}" dt="2020-11-02T14:38:32.621" v="447" actId="27636"/>
          <ac:spMkLst>
            <pc:docMk/>
            <pc:sldMk cId="1972983218" sldId="295"/>
            <ac:spMk id="5" creationId="{A0B85264-31B3-437E-86FC-B858954BB253}"/>
          </ac:spMkLst>
        </pc:spChg>
      </pc:sldChg>
      <pc:sldChg chg="del">
        <pc:chgData name="Ondřej Špetík" userId="9f031316-d7f0-4746-9b26-14e4a5ffd150" providerId="ADAL" clId="{5016E46F-068B-44C0-8D38-2623ED44B80A}" dt="2020-11-02T13:30:10.536" v="2" actId="47"/>
        <pc:sldMkLst>
          <pc:docMk/>
          <pc:sldMk cId="2752548705" sldId="295"/>
        </pc:sldMkLst>
      </pc:sldChg>
      <pc:sldChg chg="modSp add mod">
        <pc:chgData name="Ondřej Špetík" userId="9f031316-d7f0-4746-9b26-14e4a5ffd150" providerId="ADAL" clId="{5016E46F-068B-44C0-8D38-2623ED44B80A}" dt="2020-11-02T14:39:52.441" v="468" actId="20577"/>
        <pc:sldMkLst>
          <pc:docMk/>
          <pc:sldMk cId="816407001" sldId="296"/>
        </pc:sldMkLst>
        <pc:spChg chg="mod">
          <ac:chgData name="Ondřej Špetík" userId="9f031316-d7f0-4746-9b26-14e4a5ffd150" providerId="ADAL" clId="{5016E46F-068B-44C0-8D38-2623ED44B80A}" dt="2020-11-02T14:39:52.441" v="468" actId="20577"/>
          <ac:spMkLst>
            <pc:docMk/>
            <pc:sldMk cId="816407001" sldId="296"/>
            <ac:spMk id="4" creationId="{BB379E63-03D2-4DE9-8B0D-9D220A2C9116}"/>
          </ac:spMkLst>
        </pc:spChg>
        <pc:spChg chg="mod">
          <ac:chgData name="Ondřej Špetík" userId="9f031316-d7f0-4746-9b26-14e4a5ffd150" providerId="ADAL" clId="{5016E46F-068B-44C0-8D38-2623ED44B80A}" dt="2020-11-02T14:39:33.090" v="467" actId="20577"/>
          <ac:spMkLst>
            <pc:docMk/>
            <pc:sldMk cId="816407001" sldId="296"/>
            <ac:spMk id="5" creationId="{A0B85264-31B3-437E-86FC-B858954BB253}"/>
          </ac:spMkLst>
        </pc:spChg>
      </pc:sldChg>
      <pc:sldChg chg="del">
        <pc:chgData name="Ondřej Špetík" userId="9f031316-d7f0-4746-9b26-14e4a5ffd150" providerId="ADAL" clId="{5016E46F-068B-44C0-8D38-2623ED44B80A}" dt="2020-11-02T13:30:11.522" v="7" actId="47"/>
        <pc:sldMkLst>
          <pc:docMk/>
          <pc:sldMk cId="3950697474" sldId="296"/>
        </pc:sldMkLst>
      </pc:sldChg>
      <pc:sldChg chg="modSp add mod">
        <pc:chgData name="Ondřej Špetík" userId="9f031316-d7f0-4746-9b26-14e4a5ffd150" providerId="ADAL" clId="{5016E46F-068B-44C0-8D38-2623ED44B80A}" dt="2020-11-02T14:41:20.080" v="496" actId="20577"/>
        <pc:sldMkLst>
          <pc:docMk/>
          <pc:sldMk cId="302722138" sldId="297"/>
        </pc:sldMkLst>
        <pc:spChg chg="mod">
          <ac:chgData name="Ondřej Špetík" userId="9f031316-d7f0-4746-9b26-14e4a5ffd150" providerId="ADAL" clId="{5016E46F-068B-44C0-8D38-2623ED44B80A}" dt="2020-11-02T14:39:58.855" v="471"/>
          <ac:spMkLst>
            <pc:docMk/>
            <pc:sldMk cId="302722138" sldId="297"/>
            <ac:spMk id="4" creationId="{BB379E63-03D2-4DE9-8B0D-9D220A2C9116}"/>
          </ac:spMkLst>
        </pc:spChg>
        <pc:spChg chg="mod">
          <ac:chgData name="Ondřej Špetík" userId="9f031316-d7f0-4746-9b26-14e4a5ffd150" providerId="ADAL" clId="{5016E46F-068B-44C0-8D38-2623ED44B80A}" dt="2020-11-02T14:41:20.080" v="496" actId="20577"/>
          <ac:spMkLst>
            <pc:docMk/>
            <pc:sldMk cId="302722138" sldId="297"/>
            <ac:spMk id="5" creationId="{A0B85264-31B3-437E-86FC-B858954BB253}"/>
          </ac:spMkLst>
        </pc:spChg>
      </pc:sldChg>
      <pc:sldChg chg="del">
        <pc:chgData name="Ondřej Špetík" userId="9f031316-d7f0-4746-9b26-14e4a5ffd150" providerId="ADAL" clId="{5016E46F-068B-44C0-8D38-2623ED44B80A}" dt="2020-11-02T13:30:12.720" v="13" actId="47"/>
        <pc:sldMkLst>
          <pc:docMk/>
          <pc:sldMk cId="2864452441" sldId="297"/>
        </pc:sldMkLst>
      </pc:sldChg>
      <pc:sldChg chg="modSp add mod replId">
        <pc:chgData name="Ondřej Špetík" userId="9f031316-d7f0-4746-9b26-14e4a5ffd150" providerId="ADAL" clId="{5016E46F-068B-44C0-8D38-2623ED44B80A}" dt="2020-11-02T14:42:10.317" v="508" actId="123"/>
        <pc:sldMkLst>
          <pc:docMk/>
          <pc:sldMk cId="1477931176" sldId="298"/>
        </pc:sldMkLst>
        <pc:spChg chg="mod">
          <ac:chgData name="Ondřej Špetík" userId="9f031316-d7f0-4746-9b26-14e4a5ffd150" providerId="ADAL" clId="{5016E46F-068B-44C0-8D38-2623ED44B80A}" dt="2020-11-02T14:41:36.406" v="498" actId="20577"/>
          <ac:spMkLst>
            <pc:docMk/>
            <pc:sldMk cId="1477931176" sldId="298"/>
            <ac:spMk id="4" creationId="{BB379E63-03D2-4DE9-8B0D-9D220A2C9116}"/>
          </ac:spMkLst>
        </pc:spChg>
        <pc:spChg chg="mod">
          <ac:chgData name="Ondřej Špetík" userId="9f031316-d7f0-4746-9b26-14e4a5ffd150" providerId="ADAL" clId="{5016E46F-068B-44C0-8D38-2623ED44B80A}" dt="2020-11-02T14:42:10.317" v="508" actId="123"/>
          <ac:spMkLst>
            <pc:docMk/>
            <pc:sldMk cId="1477931176" sldId="298"/>
            <ac:spMk id="5" creationId="{A0B85264-31B3-437E-86FC-B858954BB253}"/>
          </ac:spMkLst>
        </pc:spChg>
      </pc:sldChg>
      <pc:sldChg chg="del">
        <pc:chgData name="Ondřej Špetík" userId="9f031316-d7f0-4746-9b26-14e4a5ffd150" providerId="ADAL" clId="{5016E46F-068B-44C0-8D38-2623ED44B80A}" dt="2020-11-02T13:30:14.906" v="18" actId="47"/>
        <pc:sldMkLst>
          <pc:docMk/>
          <pc:sldMk cId="1905426096" sldId="298"/>
        </pc:sldMkLst>
      </pc:sldChg>
      <pc:sldChg chg="modSp add mod">
        <pc:chgData name="Ondřej Špetík" userId="9f031316-d7f0-4746-9b26-14e4a5ffd150" providerId="ADAL" clId="{5016E46F-068B-44C0-8D38-2623ED44B80A}" dt="2020-11-02T14:43:38.348" v="529" actId="20577"/>
        <pc:sldMkLst>
          <pc:docMk/>
          <pc:sldMk cId="613113944" sldId="299"/>
        </pc:sldMkLst>
        <pc:spChg chg="mod">
          <ac:chgData name="Ondřej Špetík" userId="9f031316-d7f0-4746-9b26-14e4a5ffd150" providerId="ADAL" clId="{5016E46F-068B-44C0-8D38-2623ED44B80A}" dt="2020-11-02T14:42:56.342" v="509"/>
          <ac:spMkLst>
            <pc:docMk/>
            <pc:sldMk cId="613113944" sldId="299"/>
            <ac:spMk id="4" creationId="{BB379E63-03D2-4DE9-8B0D-9D220A2C9116}"/>
          </ac:spMkLst>
        </pc:spChg>
        <pc:spChg chg="mod">
          <ac:chgData name="Ondřej Špetík" userId="9f031316-d7f0-4746-9b26-14e4a5ffd150" providerId="ADAL" clId="{5016E46F-068B-44C0-8D38-2623ED44B80A}" dt="2020-11-02T14:43:38.348" v="529" actId="20577"/>
          <ac:spMkLst>
            <pc:docMk/>
            <pc:sldMk cId="613113944" sldId="299"/>
            <ac:spMk id="5" creationId="{A0B85264-31B3-437E-86FC-B858954BB253}"/>
          </ac:spMkLst>
        </pc:spChg>
      </pc:sldChg>
      <pc:sldChg chg="modSp add mod ord replId">
        <pc:chgData name="Ondřej Špetík" userId="9f031316-d7f0-4746-9b26-14e4a5ffd150" providerId="ADAL" clId="{5016E46F-068B-44C0-8D38-2623ED44B80A}" dt="2020-11-02T14:37:20.109" v="420"/>
        <pc:sldMkLst>
          <pc:docMk/>
          <pc:sldMk cId="4059508460" sldId="300"/>
        </pc:sldMkLst>
        <pc:spChg chg="mod">
          <ac:chgData name="Ondřej Špetík" userId="9f031316-d7f0-4746-9b26-14e4a5ffd150" providerId="ADAL" clId="{5016E46F-068B-44C0-8D38-2623ED44B80A}" dt="2020-11-02T14:36:12.807" v="388"/>
          <ac:spMkLst>
            <pc:docMk/>
            <pc:sldMk cId="4059508460" sldId="300"/>
            <ac:spMk id="4" creationId="{BB379E63-03D2-4DE9-8B0D-9D220A2C9116}"/>
          </ac:spMkLst>
        </pc:spChg>
        <pc:spChg chg="mod">
          <ac:chgData name="Ondřej Špetík" userId="9f031316-d7f0-4746-9b26-14e4a5ffd150" providerId="ADAL" clId="{5016E46F-068B-44C0-8D38-2623ED44B80A}" dt="2020-11-02T14:37:06.413" v="418" actId="27636"/>
          <ac:spMkLst>
            <pc:docMk/>
            <pc:sldMk cId="4059508460" sldId="300"/>
            <ac:spMk id="5" creationId="{A0B85264-31B3-437E-86FC-B858954BB253}"/>
          </ac:spMkLst>
        </pc:spChg>
      </pc:sldChg>
      <pc:sldChg chg="modSp add mod replId">
        <pc:chgData name="Ondřej Špetík" userId="9f031316-d7f0-4746-9b26-14e4a5ffd150" providerId="ADAL" clId="{5016E46F-068B-44C0-8D38-2623ED44B80A}" dt="2020-11-02T14:45:03.571" v="553" actId="20577"/>
        <pc:sldMkLst>
          <pc:docMk/>
          <pc:sldMk cId="1847089535" sldId="301"/>
        </pc:sldMkLst>
        <pc:spChg chg="mod">
          <ac:chgData name="Ondřej Špetík" userId="9f031316-d7f0-4746-9b26-14e4a5ffd150" providerId="ADAL" clId="{5016E46F-068B-44C0-8D38-2623ED44B80A}" dt="2020-11-02T14:44:08.321" v="530"/>
          <ac:spMkLst>
            <pc:docMk/>
            <pc:sldMk cId="1847089535" sldId="301"/>
            <ac:spMk id="4" creationId="{BB379E63-03D2-4DE9-8B0D-9D220A2C9116}"/>
          </ac:spMkLst>
        </pc:spChg>
        <pc:spChg chg="mod">
          <ac:chgData name="Ondřej Špetík" userId="9f031316-d7f0-4746-9b26-14e4a5ffd150" providerId="ADAL" clId="{5016E46F-068B-44C0-8D38-2623ED44B80A}" dt="2020-11-02T14:45:03.571" v="553" actId="20577"/>
          <ac:spMkLst>
            <pc:docMk/>
            <pc:sldMk cId="1847089535" sldId="301"/>
            <ac:spMk id="5" creationId="{A0B85264-31B3-437E-86FC-B858954BB253}"/>
          </ac:spMkLst>
        </pc:spChg>
      </pc:sldChg>
      <pc:sldChg chg="modSp add mod replId">
        <pc:chgData name="Ondřej Špetík" userId="9f031316-d7f0-4746-9b26-14e4a5ffd150" providerId="ADAL" clId="{5016E46F-068B-44C0-8D38-2623ED44B80A}" dt="2020-11-02T14:46:37.491" v="567" actId="20577"/>
        <pc:sldMkLst>
          <pc:docMk/>
          <pc:sldMk cId="268880719" sldId="302"/>
        </pc:sldMkLst>
        <pc:spChg chg="mod">
          <ac:chgData name="Ondřej Špetík" userId="9f031316-d7f0-4746-9b26-14e4a5ffd150" providerId="ADAL" clId="{5016E46F-068B-44C0-8D38-2623ED44B80A}" dt="2020-11-02T14:44:11.283" v="531"/>
          <ac:spMkLst>
            <pc:docMk/>
            <pc:sldMk cId="268880719" sldId="302"/>
            <ac:spMk id="4" creationId="{BB379E63-03D2-4DE9-8B0D-9D220A2C9116}"/>
          </ac:spMkLst>
        </pc:spChg>
        <pc:spChg chg="mod">
          <ac:chgData name="Ondřej Špetík" userId="9f031316-d7f0-4746-9b26-14e4a5ffd150" providerId="ADAL" clId="{5016E46F-068B-44C0-8D38-2623ED44B80A}" dt="2020-11-02T14:46:37.491" v="567" actId="20577"/>
          <ac:spMkLst>
            <pc:docMk/>
            <pc:sldMk cId="268880719" sldId="302"/>
            <ac:spMk id="5" creationId="{A0B85264-31B3-437E-86FC-B858954BB253}"/>
          </ac:spMkLst>
        </pc:spChg>
      </pc:sldChg>
      <pc:sldChg chg="modSp add mod">
        <pc:chgData name="Ondřej Špetík" userId="9f031316-d7f0-4746-9b26-14e4a5ffd150" providerId="ADAL" clId="{5016E46F-068B-44C0-8D38-2623ED44B80A}" dt="2020-11-03T15:02:43.769" v="611" actId="27636"/>
        <pc:sldMkLst>
          <pc:docMk/>
          <pc:sldMk cId="635214833" sldId="303"/>
        </pc:sldMkLst>
        <pc:spChg chg="mod">
          <ac:chgData name="Ondřej Špetík" userId="9f031316-d7f0-4746-9b26-14e4a5ffd150" providerId="ADAL" clId="{5016E46F-068B-44C0-8D38-2623ED44B80A}" dt="2020-11-03T15:02:43.769" v="611" actId="27636"/>
          <ac:spMkLst>
            <pc:docMk/>
            <pc:sldMk cId="635214833" sldId="303"/>
            <ac:spMk id="5" creationId="{A0B85264-31B3-437E-86FC-B858954BB253}"/>
          </ac:spMkLst>
        </pc:spChg>
      </pc:sldChg>
      <pc:sldChg chg="modSp add mod setBg">
        <pc:chgData name="Ondřej Špetík" userId="9f031316-d7f0-4746-9b26-14e4a5ffd150" providerId="ADAL" clId="{5016E46F-068B-44C0-8D38-2623ED44B80A}" dt="2020-11-03T14:42:30.934" v="609" actId="790"/>
        <pc:sldMkLst>
          <pc:docMk/>
          <pc:sldMk cId="3592240614" sldId="304"/>
        </pc:sldMkLst>
        <pc:spChg chg="mod">
          <ac:chgData name="Ondřej Špetík" userId="9f031316-d7f0-4746-9b26-14e4a5ffd150" providerId="ADAL" clId="{5016E46F-068B-44C0-8D38-2623ED44B80A}" dt="2020-11-03T14:42:30.934" v="609" actId="790"/>
          <ac:spMkLst>
            <pc:docMk/>
            <pc:sldMk cId="3592240614" sldId="304"/>
            <ac:spMk id="5" creationId="{A0B85264-31B3-437E-86FC-B858954BB253}"/>
          </ac:spMkLst>
        </pc:spChg>
      </pc:sldChg>
      <pc:sldChg chg="modSp add mod">
        <pc:chgData name="Ondřej Špetík" userId="9f031316-d7f0-4746-9b26-14e4a5ffd150" providerId="ADAL" clId="{5016E46F-068B-44C0-8D38-2623ED44B80A}" dt="2020-11-03T16:18:16.618" v="1033" actId="790"/>
        <pc:sldMkLst>
          <pc:docMk/>
          <pc:sldMk cId="555947717" sldId="305"/>
        </pc:sldMkLst>
        <pc:spChg chg="mod">
          <ac:chgData name="Ondřej Špetík" userId="9f031316-d7f0-4746-9b26-14e4a5ffd150" providerId="ADAL" clId="{5016E46F-068B-44C0-8D38-2623ED44B80A}" dt="2020-11-03T16:18:16.618" v="1033" actId="790"/>
          <ac:spMkLst>
            <pc:docMk/>
            <pc:sldMk cId="555947717" sldId="305"/>
            <ac:spMk id="5" creationId="{A0B85264-31B3-437E-86FC-B858954BB253}"/>
          </ac:spMkLst>
        </pc:spChg>
      </pc:sldChg>
    </pc:docChg>
  </pc:docChgLst>
  <pc:docChgLst>
    <pc:chgData name="Ondřej Špetík" userId="9f031316-d7f0-4746-9b26-14e4a5ffd150" providerId="ADAL" clId="{842ECE0D-89FE-4748-8BCC-AEF52FCE9FAE}"/>
    <pc:docChg chg="undo custSel addSld modSld">
      <pc:chgData name="Ondřej Špetík" userId="9f031316-d7f0-4746-9b26-14e4a5ffd150" providerId="ADAL" clId="{842ECE0D-89FE-4748-8BCC-AEF52FCE9FAE}" dt="2020-11-09T16:47:00.375" v="227" actId="27636"/>
      <pc:docMkLst>
        <pc:docMk/>
      </pc:docMkLst>
      <pc:sldChg chg="modSp">
        <pc:chgData name="Ondřej Špetík" userId="9f031316-d7f0-4746-9b26-14e4a5ffd150" providerId="ADAL" clId="{842ECE0D-89FE-4748-8BCC-AEF52FCE9FAE}" dt="2020-11-09T16:47:00.175" v="225"/>
        <pc:sldMkLst>
          <pc:docMk/>
          <pc:sldMk cId="1482429749" sldId="258"/>
        </pc:sldMkLst>
        <pc:spChg chg="mod">
          <ac:chgData name="Ondřej Špetík" userId="9f031316-d7f0-4746-9b26-14e4a5ffd150" providerId="ADAL" clId="{842ECE0D-89FE-4748-8BCC-AEF52FCE9FAE}" dt="2020-11-09T16:47:00.175" v="225"/>
          <ac:spMkLst>
            <pc:docMk/>
            <pc:sldMk cId="1482429749" sldId="258"/>
            <ac:spMk id="5" creationId="{A0B85264-31B3-437E-86FC-B858954BB253}"/>
          </ac:spMkLst>
        </pc:spChg>
      </pc:sldChg>
      <pc:sldChg chg="modSp">
        <pc:chgData name="Ondřej Špetík" userId="9f031316-d7f0-4746-9b26-14e4a5ffd150" providerId="ADAL" clId="{842ECE0D-89FE-4748-8BCC-AEF52FCE9FAE}" dt="2020-11-09T16:47:00.175" v="225"/>
        <pc:sldMkLst>
          <pc:docMk/>
          <pc:sldMk cId="2155247714" sldId="281"/>
        </pc:sldMkLst>
        <pc:spChg chg="mod">
          <ac:chgData name="Ondřej Špetík" userId="9f031316-d7f0-4746-9b26-14e4a5ffd150" providerId="ADAL" clId="{842ECE0D-89FE-4748-8BCC-AEF52FCE9FAE}" dt="2020-11-09T16:47:00.175" v="225"/>
          <ac:spMkLst>
            <pc:docMk/>
            <pc:sldMk cId="2155247714" sldId="281"/>
            <ac:spMk id="5" creationId="{A0B85264-31B3-437E-86FC-B858954BB253}"/>
          </ac:spMkLst>
        </pc:spChg>
      </pc:sldChg>
      <pc:sldChg chg="modSp">
        <pc:chgData name="Ondřej Špetík" userId="9f031316-d7f0-4746-9b26-14e4a5ffd150" providerId="ADAL" clId="{842ECE0D-89FE-4748-8BCC-AEF52FCE9FAE}" dt="2020-11-09T16:47:00.175" v="225"/>
        <pc:sldMkLst>
          <pc:docMk/>
          <pc:sldMk cId="4027752409" sldId="282"/>
        </pc:sldMkLst>
        <pc:spChg chg="mod">
          <ac:chgData name="Ondřej Špetík" userId="9f031316-d7f0-4746-9b26-14e4a5ffd150" providerId="ADAL" clId="{842ECE0D-89FE-4748-8BCC-AEF52FCE9FAE}" dt="2020-11-09T16:47:00.175" v="225"/>
          <ac:spMkLst>
            <pc:docMk/>
            <pc:sldMk cId="4027752409" sldId="282"/>
            <ac:spMk id="4" creationId="{BB379E63-03D2-4DE9-8B0D-9D220A2C9116}"/>
          </ac:spMkLst>
        </pc:spChg>
        <pc:spChg chg="mod">
          <ac:chgData name="Ondřej Špetík" userId="9f031316-d7f0-4746-9b26-14e4a5ffd150" providerId="ADAL" clId="{842ECE0D-89FE-4748-8BCC-AEF52FCE9FAE}" dt="2020-11-09T16:47:00.175" v="225"/>
          <ac:spMkLst>
            <pc:docMk/>
            <pc:sldMk cId="4027752409" sldId="282"/>
            <ac:spMk id="5" creationId="{A0B85264-31B3-437E-86FC-B858954BB253}"/>
          </ac:spMkLst>
        </pc:spChg>
      </pc:sldChg>
      <pc:sldChg chg="modSp">
        <pc:chgData name="Ondřej Špetík" userId="9f031316-d7f0-4746-9b26-14e4a5ffd150" providerId="ADAL" clId="{842ECE0D-89FE-4748-8BCC-AEF52FCE9FAE}" dt="2020-11-09T16:47:00.175" v="225"/>
        <pc:sldMkLst>
          <pc:docMk/>
          <pc:sldMk cId="3571479093" sldId="284"/>
        </pc:sldMkLst>
        <pc:spChg chg="mod">
          <ac:chgData name="Ondřej Špetík" userId="9f031316-d7f0-4746-9b26-14e4a5ffd150" providerId="ADAL" clId="{842ECE0D-89FE-4748-8BCC-AEF52FCE9FAE}" dt="2020-11-09T16:47:00.175" v="225"/>
          <ac:spMkLst>
            <pc:docMk/>
            <pc:sldMk cId="3571479093" sldId="284"/>
            <ac:spMk id="4" creationId="{BB379E63-03D2-4DE9-8B0D-9D220A2C9116}"/>
          </ac:spMkLst>
        </pc:spChg>
      </pc:sldChg>
      <pc:sldChg chg="modSp">
        <pc:chgData name="Ondřej Špetík" userId="9f031316-d7f0-4746-9b26-14e4a5ffd150" providerId="ADAL" clId="{842ECE0D-89FE-4748-8BCC-AEF52FCE9FAE}" dt="2020-11-09T16:47:00.175" v="225"/>
        <pc:sldMkLst>
          <pc:docMk/>
          <pc:sldMk cId="3103885494" sldId="285"/>
        </pc:sldMkLst>
        <pc:spChg chg="mod">
          <ac:chgData name="Ondřej Špetík" userId="9f031316-d7f0-4746-9b26-14e4a5ffd150" providerId="ADAL" clId="{842ECE0D-89FE-4748-8BCC-AEF52FCE9FAE}" dt="2020-11-09T16:47:00.175" v="225"/>
          <ac:spMkLst>
            <pc:docMk/>
            <pc:sldMk cId="3103885494" sldId="285"/>
            <ac:spMk id="5" creationId="{A0B85264-31B3-437E-86FC-B858954BB253}"/>
          </ac:spMkLst>
        </pc:spChg>
      </pc:sldChg>
      <pc:sldChg chg="modSp">
        <pc:chgData name="Ondřej Špetík" userId="9f031316-d7f0-4746-9b26-14e4a5ffd150" providerId="ADAL" clId="{842ECE0D-89FE-4748-8BCC-AEF52FCE9FAE}" dt="2020-11-09T16:47:00.175" v="225"/>
        <pc:sldMkLst>
          <pc:docMk/>
          <pc:sldMk cId="2998929859" sldId="286"/>
        </pc:sldMkLst>
        <pc:spChg chg="mod">
          <ac:chgData name="Ondřej Špetík" userId="9f031316-d7f0-4746-9b26-14e4a5ffd150" providerId="ADAL" clId="{842ECE0D-89FE-4748-8BCC-AEF52FCE9FAE}" dt="2020-11-09T16:47:00.175" v="225"/>
          <ac:spMkLst>
            <pc:docMk/>
            <pc:sldMk cId="2998929859" sldId="286"/>
            <ac:spMk id="5" creationId="{A0B85264-31B3-437E-86FC-B858954BB253}"/>
          </ac:spMkLst>
        </pc:spChg>
      </pc:sldChg>
      <pc:sldChg chg="modSp">
        <pc:chgData name="Ondřej Špetík" userId="9f031316-d7f0-4746-9b26-14e4a5ffd150" providerId="ADAL" clId="{842ECE0D-89FE-4748-8BCC-AEF52FCE9FAE}" dt="2020-11-09T16:47:00.175" v="225"/>
        <pc:sldMkLst>
          <pc:docMk/>
          <pc:sldMk cId="321449218" sldId="287"/>
        </pc:sldMkLst>
        <pc:spChg chg="mod">
          <ac:chgData name="Ondřej Špetík" userId="9f031316-d7f0-4746-9b26-14e4a5ffd150" providerId="ADAL" clId="{842ECE0D-89FE-4748-8BCC-AEF52FCE9FAE}" dt="2020-11-09T16:47:00.175" v="225"/>
          <ac:spMkLst>
            <pc:docMk/>
            <pc:sldMk cId="321449218" sldId="287"/>
            <ac:spMk id="5" creationId="{A0B85264-31B3-437E-86FC-B858954BB253}"/>
          </ac:spMkLst>
        </pc:spChg>
      </pc:sldChg>
      <pc:sldChg chg="modSp">
        <pc:chgData name="Ondřej Špetík" userId="9f031316-d7f0-4746-9b26-14e4a5ffd150" providerId="ADAL" clId="{842ECE0D-89FE-4748-8BCC-AEF52FCE9FAE}" dt="2020-11-09T16:47:00.175" v="225"/>
        <pc:sldMkLst>
          <pc:docMk/>
          <pc:sldMk cId="3676853805" sldId="288"/>
        </pc:sldMkLst>
        <pc:spChg chg="mod">
          <ac:chgData name="Ondřej Špetík" userId="9f031316-d7f0-4746-9b26-14e4a5ffd150" providerId="ADAL" clId="{842ECE0D-89FE-4748-8BCC-AEF52FCE9FAE}" dt="2020-11-09T16:47:00.175" v="225"/>
          <ac:spMkLst>
            <pc:docMk/>
            <pc:sldMk cId="3676853805" sldId="288"/>
            <ac:spMk id="5" creationId="{A0B85264-31B3-437E-86FC-B858954BB253}"/>
          </ac:spMkLst>
        </pc:spChg>
      </pc:sldChg>
      <pc:sldChg chg="modSp mod">
        <pc:chgData name="Ondřej Špetík" userId="9f031316-d7f0-4746-9b26-14e4a5ffd150" providerId="ADAL" clId="{842ECE0D-89FE-4748-8BCC-AEF52FCE9FAE}" dt="2020-11-09T16:47:00.175" v="225"/>
        <pc:sldMkLst>
          <pc:docMk/>
          <pc:sldMk cId="2843345432" sldId="289"/>
        </pc:sldMkLst>
        <pc:spChg chg="mod">
          <ac:chgData name="Ondřej Špetík" userId="9f031316-d7f0-4746-9b26-14e4a5ffd150" providerId="ADAL" clId="{842ECE0D-89FE-4748-8BCC-AEF52FCE9FAE}" dt="2020-11-09T16:33:42.879" v="0" actId="20577"/>
          <ac:spMkLst>
            <pc:docMk/>
            <pc:sldMk cId="2843345432" sldId="289"/>
            <ac:spMk id="4" creationId="{BB379E63-03D2-4DE9-8B0D-9D220A2C9116}"/>
          </ac:spMkLst>
        </pc:spChg>
        <pc:spChg chg="mod">
          <ac:chgData name="Ondřej Špetík" userId="9f031316-d7f0-4746-9b26-14e4a5ffd150" providerId="ADAL" clId="{842ECE0D-89FE-4748-8BCC-AEF52FCE9FAE}" dt="2020-11-09T16:47:00.175" v="225"/>
          <ac:spMkLst>
            <pc:docMk/>
            <pc:sldMk cId="2843345432" sldId="289"/>
            <ac:spMk id="5" creationId="{A0B85264-31B3-437E-86FC-B858954BB253}"/>
          </ac:spMkLst>
        </pc:spChg>
      </pc:sldChg>
      <pc:sldChg chg="modSp mod">
        <pc:chgData name="Ondřej Špetík" userId="9f031316-d7f0-4746-9b26-14e4a5ffd150" providerId="ADAL" clId="{842ECE0D-89FE-4748-8BCC-AEF52FCE9FAE}" dt="2020-11-09T16:47:00.175" v="225"/>
        <pc:sldMkLst>
          <pc:docMk/>
          <pc:sldMk cId="2680116592" sldId="290"/>
        </pc:sldMkLst>
        <pc:spChg chg="mod">
          <ac:chgData name="Ondřej Špetík" userId="9f031316-d7f0-4746-9b26-14e4a5ffd150" providerId="ADAL" clId="{842ECE0D-89FE-4748-8BCC-AEF52FCE9FAE}" dt="2020-11-09T16:33:51.254" v="1"/>
          <ac:spMkLst>
            <pc:docMk/>
            <pc:sldMk cId="2680116592" sldId="290"/>
            <ac:spMk id="4" creationId="{BB379E63-03D2-4DE9-8B0D-9D220A2C9116}"/>
          </ac:spMkLst>
        </pc:spChg>
        <pc:spChg chg="mod">
          <ac:chgData name="Ondřej Špetík" userId="9f031316-d7f0-4746-9b26-14e4a5ffd150" providerId="ADAL" clId="{842ECE0D-89FE-4748-8BCC-AEF52FCE9FAE}" dt="2020-11-09T16:47:00.175" v="225"/>
          <ac:spMkLst>
            <pc:docMk/>
            <pc:sldMk cId="2680116592" sldId="290"/>
            <ac:spMk id="5" creationId="{A0B85264-31B3-437E-86FC-B858954BB253}"/>
          </ac:spMkLst>
        </pc:spChg>
      </pc:sldChg>
      <pc:sldChg chg="modSp mod">
        <pc:chgData name="Ondřej Špetík" userId="9f031316-d7f0-4746-9b26-14e4a5ffd150" providerId="ADAL" clId="{842ECE0D-89FE-4748-8BCC-AEF52FCE9FAE}" dt="2020-11-09T16:47:00.175" v="225"/>
        <pc:sldMkLst>
          <pc:docMk/>
          <pc:sldMk cId="1474118728" sldId="291"/>
        </pc:sldMkLst>
        <pc:spChg chg="mod">
          <ac:chgData name="Ondřej Špetík" userId="9f031316-d7f0-4746-9b26-14e4a5ffd150" providerId="ADAL" clId="{842ECE0D-89FE-4748-8BCC-AEF52FCE9FAE}" dt="2020-11-09T16:34:32.500" v="9" actId="20577"/>
          <ac:spMkLst>
            <pc:docMk/>
            <pc:sldMk cId="1474118728" sldId="291"/>
            <ac:spMk id="4" creationId="{BB379E63-03D2-4DE9-8B0D-9D220A2C9116}"/>
          </ac:spMkLst>
        </pc:spChg>
        <pc:spChg chg="mod">
          <ac:chgData name="Ondřej Špetík" userId="9f031316-d7f0-4746-9b26-14e4a5ffd150" providerId="ADAL" clId="{842ECE0D-89FE-4748-8BCC-AEF52FCE9FAE}" dt="2020-11-09T16:47:00.175" v="225"/>
          <ac:spMkLst>
            <pc:docMk/>
            <pc:sldMk cId="1474118728" sldId="291"/>
            <ac:spMk id="5" creationId="{A0B85264-31B3-437E-86FC-B858954BB253}"/>
          </ac:spMkLst>
        </pc:spChg>
      </pc:sldChg>
      <pc:sldChg chg="modSp mod">
        <pc:chgData name="Ondřej Špetík" userId="9f031316-d7f0-4746-9b26-14e4a5ffd150" providerId="ADAL" clId="{842ECE0D-89FE-4748-8BCC-AEF52FCE9FAE}" dt="2020-11-09T16:47:00.175" v="225"/>
        <pc:sldMkLst>
          <pc:docMk/>
          <pc:sldMk cId="484157972" sldId="292"/>
        </pc:sldMkLst>
        <pc:spChg chg="mod">
          <ac:chgData name="Ondřej Špetík" userId="9f031316-d7f0-4746-9b26-14e4a5ffd150" providerId="ADAL" clId="{842ECE0D-89FE-4748-8BCC-AEF52FCE9FAE}" dt="2020-11-09T16:47:00.175" v="225"/>
          <ac:spMkLst>
            <pc:docMk/>
            <pc:sldMk cId="484157972" sldId="292"/>
            <ac:spMk id="4" creationId="{BB379E63-03D2-4DE9-8B0D-9D220A2C9116}"/>
          </ac:spMkLst>
        </pc:spChg>
        <pc:spChg chg="mod">
          <ac:chgData name="Ondřej Špetík" userId="9f031316-d7f0-4746-9b26-14e4a5ffd150" providerId="ADAL" clId="{842ECE0D-89FE-4748-8BCC-AEF52FCE9FAE}" dt="2020-11-09T16:47:00.175" v="225"/>
          <ac:spMkLst>
            <pc:docMk/>
            <pc:sldMk cId="484157972" sldId="292"/>
            <ac:spMk id="5" creationId="{A0B85264-31B3-437E-86FC-B858954BB253}"/>
          </ac:spMkLst>
        </pc:spChg>
      </pc:sldChg>
      <pc:sldChg chg="modSp mod">
        <pc:chgData name="Ondřej Špetík" userId="9f031316-d7f0-4746-9b26-14e4a5ffd150" providerId="ADAL" clId="{842ECE0D-89FE-4748-8BCC-AEF52FCE9FAE}" dt="2020-11-09T16:47:00.175" v="225"/>
        <pc:sldMkLst>
          <pc:docMk/>
          <pc:sldMk cId="3424466583" sldId="293"/>
        </pc:sldMkLst>
        <pc:spChg chg="mod">
          <ac:chgData name="Ondřej Špetík" userId="9f031316-d7f0-4746-9b26-14e4a5ffd150" providerId="ADAL" clId="{842ECE0D-89FE-4748-8BCC-AEF52FCE9FAE}" dt="2020-11-09T16:47:00.175" v="225"/>
          <ac:spMkLst>
            <pc:docMk/>
            <pc:sldMk cId="3424466583" sldId="293"/>
            <ac:spMk id="4" creationId="{BB379E63-03D2-4DE9-8B0D-9D220A2C9116}"/>
          </ac:spMkLst>
        </pc:spChg>
        <pc:spChg chg="mod">
          <ac:chgData name="Ondřej Špetík" userId="9f031316-d7f0-4746-9b26-14e4a5ffd150" providerId="ADAL" clId="{842ECE0D-89FE-4748-8BCC-AEF52FCE9FAE}" dt="2020-11-09T16:36:05.787" v="51" actId="27636"/>
          <ac:spMkLst>
            <pc:docMk/>
            <pc:sldMk cId="3424466583" sldId="293"/>
            <ac:spMk id="5" creationId="{A0B85264-31B3-437E-86FC-B858954BB253}"/>
          </ac:spMkLst>
        </pc:spChg>
      </pc:sldChg>
      <pc:sldChg chg="modSp mod">
        <pc:chgData name="Ondřej Špetík" userId="9f031316-d7f0-4746-9b26-14e4a5ffd150" providerId="ADAL" clId="{842ECE0D-89FE-4748-8BCC-AEF52FCE9FAE}" dt="2020-11-09T16:47:00.175" v="225"/>
        <pc:sldMkLst>
          <pc:docMk/>
          <pc:sldMk cId="4152590557" sldId="294"/>
        </pc:sldMkLst>
        <pc:spChg chg="mod">
          <ac:chgData name="Ondřej Špetík" userId="9f031316-d7f0-4746-9b26-14e4a5ffd150" providerId="ADAL" clId="{842ECE0D-89FE-4748-8BCC-AEF52FCE9FAE}" dt="2020-11-09T16:47:00.175" v="225"/>
          <ac:spMkLst>
            <pc:docMk/>
            <pc:sldMk cId="4152590557" sldId="294"/>
            <ac:spMk id="4" creationId="{BB379E63-03D2-4DE9-8B0D-9D220A2C9116}"/>
          </ac:spMkLst>
        </pc:spChg>
        <pc:spChg chg="mod">
          <ac:chgData name="Ondřej Špetík" userId="9f031316-d7f0-4746-9b26-14e4a5ffd150" providerId="ADAL" clId="{842ECE0D-89FE-4748-8BCC-AEF52FCE9FAE}" dt="2020-11-09T16:47:00.175" v="225"/>
          <ac:spMkLst>
            <pc:docMk/>
            <pc:sldMk cId="4152590557" sldId="294"/>
            <ac:spMk id="5" creationId="{A0B85264-31B3-437E-86FC-B858954BB253}"/>
          </ac:spMkLst>
        </pc:spChg>
      </pc:sldChg>
      <pc:sldChg chg="modSp mod">
        <pc:chgData name="Ondřej Špetík" userId="9f031316-d7f0-4746-9b26-14e4a5ffd150" providerId="ADAL" clId="{842ECE0D-89FE-4748-8BCC-AEF52FCE9FAE}" dt="2020-11-09T16:47:00.175" v="225"/>
        <pc:sldMkLst>
          <pc:docMk/>
          <pc:sldMk cId="1164633589" sldId="295"/>
        </pc:sldMkLst>
        <pc:spChg chg="mod">
          <ac:chgData name="Ondřej Špetík" userId="9f031316-d7f0-4746-9b26-14e4a5ffd150" providerId="ADAL" clId="{842ECE0D-89FE-4748-8BCC-AEF52FCE9FAE}" dt="2020-11-09T16:36:43.922" v="64"/>
          <ac:spMkLst>
            <pc:docMk/>
            <pc:sldMk cId="1164633589" sldId="295"/>
            <ac:spMk id="4" creationId="{BB379E63-03D2-4DE9-8B0D-9D220A2C9116}"/>
          </ac:spMkLst>
        </pc:spChg>
        <pc:spChg chg="mod">
          <ac:chgData name="Ondřej Špetík" userId="9f031316-d7f0-4746-9b26-14e4a5ffd150" providerId="ADAL" clId="{842ECE0D-89FE-4748-8BCC-AEF52FCE9FAE}" dt="2020-11-09T16:47:00.175" v="225"/>
          <ac:spMkLst>
            <pc:docMk/>
            <pc:sldMk cId="1164633589" sldId="295"/>
            <ac:spMk id="5" creationId="{A0B85264-31B3-437E-86FC-B858954BB253}"/>
          </ac:spMkLst>
        </pc:spChg>
      </pc:sldChg>
      <pc:sldChg chg="modSp mod">
        <pc:chgData name="Ondřej Špetík" userId="9f031316-d7f0-4746-9b26-14e4a5ffd150" providerId="ADAL" clId="{842ECE0D-89FE-4748-8BCC-AEF52FCE9FAE}" dt="2020-11-09T16:47:00.175" v="225"/>
        <pc:sldMkLst>
          <pc:docMk/>
          <pc:sldMk cId="3362528538" sldId="296"/>
        </pc:sldMkLst>
        <pc:spChg chg="mod">
          <ac:chgData name="Ondřej Špetík" userId="9f031316-d7f0-4746-9b26-14e4a5ffd150" providerId="ADAL" clId="{842ECE0D-89FE-4748-8BCC-AEF52FCE9FAE}" dt="2020-11-09T16:38:23.376" v="75"/>
          <ac:spMkLst>
            <pc:docMk/>
            <pc:sldMk cId="3362528538" sldId="296"/>
            <ac:spMk id="4" creationId="{BB379E63-03D2-4DE9-8B0D-9D220A2C9116}"/>
          </ac:spMkLst>
        </pc:spChg>
        <pc:spChg chg="mod">
          <ac:chgData name="Ondřej Špetík" userId="9f031316-d7f0-4746-9b26-14e4a5ffd150" providerId="ADAL" clId="{842ECE0D-89FE-4748-8BCC-AEF52FCE9FAE}" dt="2020-11-09T16:47:00.175" v="225"/>
          <ac:spMkLst>
            <pc:docMk/>
            <pc:sldMk cId="3362528538" sldId="296"/>
            <ac:spMk id="5" creationId="{A0B85264-31B3-437E-86FC-B858954BB253}"/>
          </ac:spMkLst>
        </pc:spChg>
      </pc:sldChg>
      <pc:sldChg chg="modSp mod">
        <pc:chgData name="Ondřej Špetík" userId="9f031316-d7f0-4746-9b26-14e4a5ffd150" providerId="ADAL" clId="{842ECE0D-89FE-4748-8BCC-AEF52FCE9FAE}" dt="2020-11-09T16:47:00.175" v="225"/>
        <pc:sldMkLst>
          <pc:docMk/>
          <pc:sldMk cId="888162557" sldId="297"/>
        </pc:sldMkLst>
        <pc:spChg chg="mod">
          <ac:chgData name="Ondřej Špetík" userId="9f031316-d7f0-4746-9b26-14e4a5ffd150" providerId="ADAL" clId="{842ECE0D-89FE-4748-8BCC-AEF52FCE9FAE}" dt="2020-11-09T16:39:02.913" v="91"/>
          <ac:spMkLst>
            <pc:docMk/>
            <pc:sldMk cId="888162557" sldId="297"/>
            <ac:spMk id="4" creationId="{BB379E63-03D2-4DE9-8B0D-9D220A2C9116}"/>
          </ac:spMkLst>
        </pc:spChg>
        <pc:spChg chg="mod">
          <ac:chgData name="Ondřej Špetík" userId="9f031316-d7f0-4746-9b26-14e4a5ffd150" providerId="ADAL" clId="{842ECE0D-89FE-4748-8BCC-AEF52FCE9FAE}" dt="2020-11-09T16:47:00.175" v="225"/>
          <ac:spMkLst>
            <pc:docMk/>
            <pc:sldMk cId="888162557" sldId="297"/>
            <ac:spMk id="5" creationId="{A0B85264-31B3-437E-86FC-B858954BB253}"/>
          </ac:spMkLst>
        </pc:spChg>
      </pc:sldChg>
      <pc:sldChg chg="modSp mod">
        <pc:chgData name="Ondřej Špetík" userId="9f031316-d7f0-4746-9b26-14e4a5ffd150" providerId="ADAL" clId="{842ECE0D-89FE-4748-8BCC-AEF52FCE9FAE}" dt="2020-11-09T16:47:00.175" v="225"/>
        <pc:sldMkLst>
          <pc:docMk/>
          <pc:sldMk cId="3885914771" sldId="298"/>
        </pc:sldMkLst>
        <pc:spChg chg="mod">
          <ac:chgData name="Ondřej Špetík" userId="9f031316-d7f0-4746-9b26-14e4a5ffd150" providerId="ADAL" clId="{842ECE0D-89FE-4748-8BCC-AEF52FCE9FAE}" dt="2020-11-09T16:40:04.422" v="113"/>
          <ac:spMkLst>
            <pc:docMk/>
            <pc:sldMk cId="3885914771" sldId="298"/>
            <ac:spMk id="4" creationId="{BB379E63-03D2-4DE9-8B0D-9D220A2C9116}"/>
          </ac:spMkLst>
        </pc:spChg>
        <pc:spChg chg="mod">
          <ac:chgData name="Ondřej Špetík" userId="9f031316-d7f0-4746-9b26-14e4a5ffd150" providerId="ADAL" clId="{842ECE0D-89FE-4748-8BCC-AEF52FCE9FAE}" dt="2020-11-09T16:47:00.175" v="225"/>
          <ac:spMkLst>
            <pc:docMk/>
            <pc:sldMk cId="3885914771" sldId="298"/>
            <ac:spMk id="5" creationId="{A0B85264-31B3-437E-86FC-B858954BB253}"/>
          </ac:spMkLst>
        </pc:spChg>
      </pc:sldChg>
      <pc:sldChg chg="addSp modSp mod">
        <pc:chgData name="Ondřej Špetík" userId="9f031316-d7f0-4746-9b26-14e4a5ffd150" providerId="ADAL" clId="{842ECE0D-89FE-4748-8BCC-AEF52FCE9FAE}" dt="2020-11-09T16:47:00.175" v="225"/>
        <pc:sldMkLst>
          <pc:docMk/>
          <pc:sldMk cId="3701438740" sldId="299"/>
        </pc:sldMkLst>
        <pc:spChg chg="mod">
          <ac:chgData name="Ondřej Špetík" userId="9f031316-d7f0-4746-9b26-14e4a5ffd150" providerId="ADAL" clId="{842ECE0D-89FE-4748-8BCC-AEF52FCE9FAE}" dt="2020-11-09T16:40:30.443" v="130"/>
          <ac:spMkLst>
            <pc:docMk/>
            <pc:sldMk cId="3701438740" sldId="299"/>
            <ac:spMk id="4" creationId="{BB379E63-03D2-4DE9-8B0D-9D220A2C9116}"/>
          </ac:spMkLst>
        </pc:spChg>
        <pc:spChg chg="mod">
          <ac:chgData name="Ondřej Špetík" userId="9f031316-d7f0-4746-9b26-14e4a5ffd150" providerId="ADAL" clId="{842ECE0D-89FE-4748-8BCC-AEF52FCE9FAE}" dt="2020-11-09T16:47:00.175" v="225"/>
          <ac:spMkLst>
            <pc:docMk/>
            <pc:sldMk cId="3701438740" sldId="299"/>
            <ac:spMk id="5" creationId="{A0B85264-31B3-437E-86FC-B858954BB253}"/>
          </ac:spMkLst>
        </pc:spChg>
        <pc:picChg chg="add mod">
          <ac:chgData name="Ondřej Špetík" userId="9f031316-d7f0-4746-9b26-14e4a5ffd150" providerId="ADAL" clId="{842ECE0D-89FE-4748-8BCC-AEF52FCE9FAE}" dt="2020-11-09T16:40:47.220" v="133" actId="1076"/>
          <ac:picMkLst>
            <pc:docMk/>
            <pc:sldMk cId="3701438740" sldId="299"/>
            <ac:picMk id="6" creationId="{65190488-A198-4B33-BDC9-5EF17BCE888E}"/>
          </ac:picMkLst>
        </pc:picChg>
      </pc:sldChg>
      <pc:sldChg chg="addSp modSp mod">
        <pc:chgData name="Ondřej Špetík" userId="9f031316-d7f0-4746-9b26-14e4a5ffd150" providerId="ADAL" clId="{842ECE0D-89FE-4748-8BCC-AEF52FCE9FAE}" dt="2020-11-09T16:47:00.175" v="225"/>
        <pc:sldMkLst>
          <pc:docMk/>
          <pc:sldMk cId="3874066634" sldId="300"/>
        </pc:sldMkLst>
        <pc:spChg chg="mod">
          <ac:chgData name="Ondřej Špetík" userId="9f031316-d7f0-4746-9b26-14e4a5ffd150" providerId="ADAL" clId="{842ECE0D-89FE-4748-8BCC-AEF52FCE9FAE}" dt="2020-11-09T16:41:03.775" v="136"/>
          <ac:spMkLst>
            <pc:docMk/>
            <pc:sldMk cId="3874066634" sldId="300"/>
            <ac:spMk id="4" creationId="{BB379E63-03D2-4DE9-8B0D-9D220A2C9116}"/>
          </ac:spMkLst>
        </pc:spChg>
        <pc:spChg chg="mod">
          <ac:chgData name="Ondřej Špetík" userId="9f031316-d7f0-4746-9b26-14e4a5ffd150" providerId="ADAL" clId="{842ECE0D-89FE-4748-8BCC-AEF52FCE9FAE}" dt="2020-11-09T16:47:00.175" v="225"/>
          <ac:spMkLst>
            <pc:docMk/>
            <pc:sldMk cId="3874066634" sldId="300"/>
            <ac:spMk id="5" creationId="{A0B85264-31B3-437E-86FC-B858954BB253}"/>
          </ac:spMkLst>
        </pc:spChg>
        <pc:spChg chg="add mod">
          <ac:chgData name="Ondřej Špetík" userId="9f031316-d7f0-4746-9b26-14e4a5ffd150" providerId="ADAL" clId="{842ECE0D-89FE-4748-8BCC-AEF52FCE9FAE}" dt="2020-11-09T16:41:20.920" v="141" actId="1076"/>
          <ac:spMkLst>
            <pc:docMk/>
            <pc:sldMk cId="3874066634" sldId="300"/>
            <ac:spMk id="6" creationId="{08231162-8E9A-4DF6-AD09-E5552CC6A77B}"/>
          </ac:spMkLst>
        </pc:spChg>
      </pc:sldChg>
      <pc:sldChg chg="modSp mod">
        <pc:chgData name="Ondřej Špetík" userId="9f031316-d7f0-4746-9b26-14e4a5ffd150" providerId="ADAL" clId="{842ECE0D-89FE-4748-8BCC-AEF52FCE9FAE}" dt="2020-11-09T16:47:00.175" v="225"/>
        <pc:sldMkLst>
          <pc:docMk/>
          <pc:sldMk cId="1779362247" sldId="301"/>
        </pc:sldMkLst>
        <pc:spChg chg="mod">
          <ac:chgData name="Ondřej Špetík" userId="9f031316-d7f0-4746-9b26-14e4a5ffd150" providerId="ADAL" clId="{842ECE0D-89FE-4748-8BCC-AEF52FCE9FAE}" dt="2020-11-09T16:41:45.755" v="142"/>
          <ac:spMkLst>
            <pc:docMk/>
            <pc:sldMk cId="1779362247" sldId="301"/>
            <ac:spMk id="4" creationId="{BB379E63-03D2-4DE9-8B0D-9D220A2C9116}"/>
          </ac:spMkLst>
        </pc:spChg>
        <pc:spChg chg="mod">
          <ac:chgData name="Ondřej Špetík" userId="9f031316-d7f0-4746-9b26-14e4a5ffd150" providerId="ADAL" clId="{842ECE0D-89FE-4748-8BCC-AEF52FCE9FAE}" dt="2020-11-09T16:47:00.175" v="225"/>
          <ac:spMkLst>
            <pc:docMk/>
            <pc:sldMk cId="1779362247" sldId="301"/>
            <ac:spMk id="5" creationId="{A0B85264-31B3-437E-86FC-B858954BB253}"/>
          </ac:spMkLst>
        </pc:spChg>
      </pc:sldChg>
      <pc:sldChg chg="modSp mod">
        <pc:chgData name="Ondřej Špetík" userId="9f031316-d7f0-4746-9b26-14e4a5ffd150" providerId="ADAL" clId="{842ECE0D-89FE-4748-8BCC-AEF52FCE9FAE}" dt="2020-11-09T16:47:00.175" v="225"/>
        <pc:sldMkLst>
          <pc:docMk/>
          <pc:sldMk cId="2119511159" sldId="302"/>
        </pc:sldMkLst>
        <pc:spChg chg="mod">
          <ac:chgData name="Ondřej Špetík" userId="9f031316-d7f0-4746-9b26-14e4a5ffd150" providerId="ADAL" clId="{842ECE0D-89FE-4748-8BCC-AEF52FCE9FAE}" dt="2020-11-09T16:42:14.194" v="154"/>
          <ac:spMkLst>
            <pc:docMk/>
            <pc:sldMk cId="2119511159" sldId="302"/>
            <ac:spMk id="4" creationId="{BB379E63-03D2-4DE9-8B0D-9D220A2C9116}"/>
          </ac:spMkLst>
        </pc:spChg>
        <pc:spChg chg="mod">
          <ac:chgData name="Ondřej Špetík" userId="9f031316-d7f0-4746-9b26-14e4a5ffd150" providerId="ADAL" clId="{842ECE0D-89FE-4748-8BCC-AEF52FCE9FAE}" dt="2020-11-09T16:47:00.175" v="225"/>
          <ac:spMkLst>
            <pc:docMk/>
            <pc:sldMk cId="2119511159" sldId="302"/>
            <ac:spMk id="5" creationId="{A0B85264-31B3-437E-86FC-B858954BB253}"/>
          </ac:spMkLst>
        </pc:spChg>
      </pc:sldChg>
      <pc:sldChg chg="modSp mod">
        <pc:chgData name="Ondřej Špetík" userId="9f031316-d7f0-4746-9b26-14e4a5ffd150" providerId="ADAL" clId="{842ECE0D-89FE-4748-8BCC-AEF52FCE9FAE}" dt="2020-11-09T16:47:00.175" v="225"/>
        <pc:sldMkLst>
          <pc:docMk/>
          <pc:sldMk cId="752443240" sldId="303"/>
        </pc:sldMkLst>
        <pc:spChg chg="mod">
          <ac:chgData name="Ondřej Špetík" userId="9f031316-d7f0-4746-9b26-14e4a5ffd150" providerId="ADAL" clId="{842ECE0D-89FE-4748-8BCC-AEF52FCE9FAE}" dt="2020-11-09T16:42:40.931" v="161"/>
          <ac:spMkLst>
            <pc:docMk/>
            <pc:sldMk cId="752443240" sldId="303"/>
            <ac:spMk id="4" creationId="{BB379E63-03D2-4DE9-8B0D-9D220A2C9116}"/>
          </ac:spMkLst>
        </pc:spChg>
        <pc:spChg chg="mod">
          <ac:chgData name="Ondřej Špetík" userId="9f031316-d7f0-4746-9b26-14e4a5ffd150" providerId="ADAL" clId="{842ECE0D-89FE-4748-8BCC-AEF52FCE9FAE}" dt="2020-11-09T16:47:00.175" v="225"/>
          <ac:spMkLst>
            <pc:docMk/>
            <pc:sldMk cId="752443240" sldId="303"/>
            <ac:spMk id="5" creationId="{A0B85264-31B3-437E-86FC-B858954BB253}"/>
          </ac:spMkLst>
        </pc:spChg>
      </pc:sldChg>
      <pc:sldChg chg="modSp mod">
        <pc:chgData name="Ondřej Špetík" userId="9f031316-d7f0-4746-9b26-14e4a5ffd150" providerId="ADAL" clId="{842ECE0D-89FE-4748-8BCC-AEF52FCE9FAE}" dt="2020-11-09T16:47:00.350" v="226" actId="27636"/>
        <pc:sldMkLst>
          <pc:docMk/>
          <pc:sldMk cId="1423367950" sldId="304"/>
        </pc:sldMkLst>
        <pc:spChg chg="mod">
          <ac:chgData name="Ondřej Špetík" userId="9f031316-d7f0-4746-9b26-14e4a5ffd150" providerId="ADAL" clId="{842ECE0D-89FE-4748-8BCC-AEF52FCE9FAE}" dt="2020-11-09T16:43:14.750" v="173"/>
          <ac:spMkLst>
            <pc:docMk/>
            <pc:sldMk cId="1423367950" sldId="304"/>
            <ac:spMk id="4" creationId="{BB379E63-03D2-4DE9-8B0D-9D220A2C9116}"/>
          </ac:spMkLst>
        </pc:spChg>
        <pc:spChg chg="mod">
          <ac:chgData name="Ondřej Špetík" userId="9f031316-d7f0-4746-9b26-14e4a5ffd150" providerId="ADAL" clId="{842ECE0D-89FE-4748-8BCC-AEF52FCE9FAE}" dt="2020-11-09T16:47:00.350" v="226" actId="27636"/>
          <ac:spMkLst>
            <pc:docMk/>
            <pc:sldMk cId="1423367950" sldId="304"/>
            <ac:spMk id="5" creationId="{A0B85264-31B3-437E-86FC-B858954BB253}"/>
          </ac:spMkLst>
        </pc:spChg>
      </pc:sldChg>
      <pc:sldChg chg="addSp delSp modSp mod">
        <pc:chgData name="Ondřej Špetík" userId="9f031316-d7f0-4746-9b26-14e4a5ffd150" providerId="ADAL" clId="{842ECE0D-89FE-4748-8BCC-AEF52FCE9FAE}" dt="2020-11-09T16:47:00.175" v="225"/>
        <pc:sldMkLst>
          <pc:docMk/>
          <pc:sldMk cId="2761452681" sldId="305"/>
        </pc:sldMkLst>
        <pc:spChg chg="mod">
          <ac:chgData name="Ondřej Špetík" userId="9f031316-d7f0-4746-9b26-14e4a5ffd150" providerId="ADAL" clId="{842ECE0D-89FE-4748-8BCC-AEF52FCE9FAE}" dt="2020-11-09T16:47:00.175" v="225"/>
          <ac:spMkLst>
            <pc:docMk/>
            <pc:sldMk cId="2761452681" sldId="305"/>
            <ac:spMk id="4" creationId="{BB379E63-03D2-4DE9-8B0D-9D220A2C9116}"/>
          </ac:spMkLst>
        </pc:spChg>
        <pc:spChg chg="del">
          <ac:chgData name="Ondřej Špetík" userId="9f031316-d7f0-4746-9b26-14e4a5ffd150" providerId="ADAL" clId="{842ECE0D-89FE-4748-8BCC-AEF52FCE9FAE}" dt="2020-11-09T16:43:46.720" v="182"/>
          <ac:spMkLst>
            <pc:docMk/>
            <pc:sldMk cId="2761452681" sldId="305"/>
            <ac:spMk id="5" creationId="{A0B85264-31B3-437E-86FC-B858954BB253}"/>
          </ac:spMkLst>
        </pc:spChg>
        <pc:spChg chg="add del mod">
          <ac:chgData name="Ondřej Špetík" userId="9f031316-d7f0-4746-9b26-14e4a5ffd150" providerId="ADAL" clId="{842ECE0D-89FE-4748-8BCC-AEF52FCE9FAE}" dt="2020-11-09T16:43:50.076" v="183" actId="478"/>
          <ac:spMkLst>
            <pc:docMk/>
            <pc:sldMk cId="2761452681" sldId="305"/>
            <ac:spMk id="6" creationId="{4C3197B4-5B59-43EA-8D18-8C97F12776E5}"/>
          </ac:spMkLst>
        </pc:spChg>
        <pc:spChg chg="add mod">
          <ac:chgData name="Ondřej Špetík" userId="9f031316-d7f0-4746-9b26-14e4a5ffd150" providerId="ADAL" clId="{842ECE0D-89FE-4748-8BCC-AEF52FCE9FAE}" dt="2020-11-09T16:43:51.209" v="184"/>
          <ac:spMkLst>
            <pc:docMk/>
            <pc:sldMk cId="2761452681" sldId="305"/>
            <ac:spMk id="7" creationId="{62C1483F-EEEC-4C3D-AE2F-D7B7798D1756}"/>
          </ac:spMkLst>
        </pc:spChg>
      </pc:sldChg>
      <pc:sldChg chg="addSp modSp mod">
        <pc:chgData name="Ondřej Špetík" userId="9f031316-d7f0-4746-9b26-14e4a5ffd150" providerId="ADAL" clId="{842ECE0D-89FE-4748-8BCC-AEF52FCE9FAE}" dt="2020-11-09T16:47:00.175" v="225"/>
        <pc:sldMkLst>
          <pc:docMk/>
          <pc:sldMk cId="3321567286" sldId="306"/>
        </pc:sldMkLst>
        <pc:spChg chg="mod">
          <ac:chgData name="Ondřej Špetík" userId="9f031316-d7f0-4746-9b26-14e4a5ffd150" providerId="ADAL" clId="{842ECE0D-89FE-4748-8BCC-AEF52FCE9FAE}" dt="2020-11-09T16:44:01.471" v="185"/>
          <ac:spMkLst>
            <pc:docMk/>
            <pc:sldMk cId="3321567286" sldId="306"/>
            <ac:spMk id="4" creationId="{BB379E63-03D2-4DE9-8B0D-9D220A2C9116}"/>
          </ac:spMkLst>
        </pc:spChg>
        <pc:spChg chg="mod">
          <ac:chgData name="Ondřej Špetík" userId="9f031316-d7f0-4746-9b26-14e4a5ffd150" providerId="ADAL" clId="{842ECE0D-89FE-4748-8BCC-AEF52FCE9FAE}" dt="2020-11-09T16:47:00.175" v="225"/>
          <ac:spMkLst>
            <pc:docMk/>
            <pc:sldMk cId="3321567286" sldId="306"/>
            <ac:spMk id="5" creationId="{A0B85264-31B3-437E-86FC-B858954BB253}"/>
          </ac:spMkLst>
        </pc:spChg>
        <pc:spChg chg="add mod">
          <ac:chgData name="Ondřej Špetík" userId="9f031316-d7f0-4746-9b26-14e4a5ffd150" providerId="ADAL" clId="{842ECE0D-89FE-4748-8BCC-AEF52FCE9FAE}" dt="2020-11-09T16:44:18.992" v="188" actId="1076"/>
          <ac:spMkLst>
            <pc:docMk/>
            <pc:sldMk cId="3321567286" sldId="306"/>
            <ac:spMk id="6" creationId="{A2DAFA6D-3803-41F7-B824-8A5AE0242314}"/>
          </ac:spMkLst>
        </pc:spChg>
      </pc:sldChg>
      <pc:sldChg chg="modSp mod">
        <pc:chgData name="Ondřej Špetík" userId="9f031316-d7f0-4746-9b26-14e4a5ffd150" providerId="ADAL" clId="{842ECE0D-89FE-4748-8BCC-AEF52FCE9FAE}" dt="2020-11-09T16:47:00.175" v="225"/>
        <pc:sldMkLst>
          <pc:docMk/>
          <pc:sldMk cId="457963343" sldId="307"/>
        </pc:sldMkLst>
        <pc:spChg chg="mod">
          <ac:chgData name="Ondřej Špetík" userId="9f031316-d7f0-4746-9b26-14e4a5ffd150" providerId="ADAL" clId="{842ECE0D-89FE-4748-8BCC-AEF52FCE9FAE}" dt="2020-11-09T16:44:37.800" v="189"/>
          <ac:spMkLst>
            <pc:docMk/>
            <pc:sldMk cId="457963343" sldId="307"/>
            <ac:spMk id="4" creationId="{BB379E63-03D2-4DE9-8B0D-9D220A2C9116}"/>
          </ac:spMkLst>
        </pc:spChg>
        <pc:spChg chg="mod">
          <ac:chgData name="Ondřej Špetík" userId="9f031316-d7f0-4746-9b26-14e4a5ffd150" providerId="ADAL" clId="{842ECE0D-89FE-4748-8BCC-AEF52FCE9FAE}" dt="2020-11-09T16:47:00.175" v="225"/>
          <ac:spMkLst>
            <pc:docMk/>
            <pc:sldMk cId="457963343" sldId="307"/>
            <ac:spMk id="5" creationId="{A0B85264-31B3-437E-86FC-B858954BB253}"/>
          </ac:spMkLst>
        </pc:spChg>
      </pc:sldChg>
      <pc:sldChg chg="modSp mod">
        <pc:chgData name="Ondřej Špetík" userId="9f031316-d7f0-4746-9b26-14e4a5ffd150" providerId="ADAL" clId="{842ECE0D-89FE-4748-8BCC-AEF52FCE9FAE}" dt="2020-11-09T16:47:00.375" v="227" actId="27636"/>
        <pc:sldMkLst>
          <pc:docMk/>
          <pc:sldMk cId="1656759965" sldId="308"/>
        </pc:sldMkLst>
        <pc:spChg chg="mod">
          <ac:chgData name="Ondřej Špetík" userId="9f031316-d7f0-4746-9b26-14e4a5ffd150" providerId="ADAL" clId="{842ECE0D-89FE-4748-8BCC-AEF52FCE9FAE}" dt="2020-11-09T16:45:00.217" v="197"/>
          <ac:spMkLst>
            <pc:docMk/>
            <pc:sldMk cId="1656759965" sldId="308"/>
            <ac:spMk id="4" creationId="{BB379E63-03D2-4DE9-8B0D-9D220A2C9116}"/>
          </ac:spMkLst>
        </pc:spChg>
        <pc:spChg chg="mod">
          <ac:chgData name="Ondřej Špetík" userId="9f031316-d7f0-4746-9b26-14e4a5ffd150" providerId="ADAL" clId="{842ECE0D-89FE-4748-8BCC-AEF52FCE9FAE}" dt="2020-11-09T16:47:00.375" v="227" actId="27636"/>
          <ac:spMkLst>
            <pc:docMk/>
            <pc:sldMk cId="1656759965" sldId="308"/>
            <ac:spMk id="5" creationId="{A0B85264-31B3-437E-86FC-B858954BB253}"/>
          </ac:spMkLst>
        </pc:spChg>
      </pc:sldChg>
      <pc:sldChg chg="modSp mod">
        <pc:chgData name="Ondřej Špetík" userId="9f031316-d7f0-4746-9b26-14e4a5ffd150" providerId="ADAL" clId="{842ECE0D-89FE-4748-8BCC-AEF52FCE9FAE}" dt="2020-11-09T16:47:00.175" v="225"/>
        <pc:sldMkLst>
          <pc:docMk/>
          <pc:sldMk cId="2806168971" sldId="309"/>
        </pc:sldMkLst>
        <pc:spChg chg="mod">
          <ac:chgData name="Ondřej Špetík" userId="9f031316-d7f0-4746-9b26-14e4a5ffd150" providerId="ADAL" clId="{842ECE0D-89FE-4748-8BCC-AEF52FCE9FAE}" dt="2020-11-09T16:45:19.403" v="203"/>
          <ac:spMkLst>
            <pc:docMk/>
            <pc:sldMk cId="2806168971" sldId="309"/>
            <ac:spMk id="4" creationId="{BB379E63-03D2-4DE9-8B0D-9D220A2C9116}"/>
          </ac:spMkLst>
        </pc:spChg>
        <pc:spChg chg="mod">
          <ac:chgData name="Ondřej Špetík" userId="9f031316-d7f0-4746-9b26-14e4a5ffd150" providerId="ADAL" clId="{842ECE0D-89FE-4748-8BCC-AEF52FCE9FAE}" dt="2020-11-09T16:47:00.175" v="225"/>
          <ac:spMkLst>
            <pc:docMk/>
            <pc:sldMk cId="2806168971" sldId="309"/>
            <ac:spMk id="5" creationId="{A0B85264-31B3-437E-86FC-B858954BB253}"/>
          </ac:spMkLst>
        </pc:spChg>
      </pc:sldChg>
      <pc:sldChg chg="modSp mod">
        <pc:chgData name="Ondřej Špetík" userId="9f031316-d7f0-4746-9b26-14e4a5ffd150" providerId="ADAL" clId="{842ECE0D-89FE-4748-8BCC-AEF52FCE9FAE}" dt="2020-11-09T16:47:00.175" v="225"/>
        <pc:sldMkLst>
          <pc:docMk/>
          <pc:sldMk cId="1145381319" sldId="310"/>
        </pc:sldMkLst>
        <pc:spChg chg="mod">
          <ac:chgData name="Ondřej Špetík" userId="9f031316-d7f0-4746-9b26-14e4a5ffd150" providerId="ADAL" clId="{842ECE0D-89FE-4748-8BCC-AEF52FCE9FAE}" dt="2020-11-09T16:45:41.238" v="207"/>
          <ac:spMkLst>
            <pc:docMk/>
            <pc:sldMk cId="1145381319" sldId="310"/>
            <ac:spMk id="4" creationId="{BB379E63-03D2-4DE9-8B0D-9D220A2C9116}"/>
          </ac:spMkLst>
        </pc:spChg>
        <pc:spChg chg="mod">
          <ac:chgData name="Ondřej Špetík" userId="9f031316-d7f0-4746-9b26-14e4a5ffd150" providerId="ADAL" clId="{842ECE0D-89FE-4748-8BCC-AEF52FCE9FAE}" dt="2020-11-09T16:47:00.175" v="225"/>
          <ac:spMkLst>
            <pc:docMk/>
            <pc:sldMk cId="1145381319" sldId="310"/>
            <ac:spMk id="5" creationId="{A0B85264-31B3-437E-86FC-B858954BB253}"/>
          </ac:spMkLst>
        </pc:spChg>
      </pc:sldChg>
      <pc:sldChg chg="addSp delSp modSp add mod">
        <pc:chgData name="Ondřej Špetík" userId="9f031316-d7f0-4746-9b26-14e4a5ffd150" providerId="ADAL" clId="{842ECE0D-89FE-4748-8BCC-AEF52FCE9FAE}" dt="2020-11-09T16:46:28.486" v="224"/>
        <pc:sldMkLst>
          <pc:docMk/>
          <pc:sldMk cId="133372557" sldId="312"/>
        </pc:sldMkLst>
        <pc:spChg chg="mod">
          <ac:chgData name="Ondřej Špetík" userId="9f031316-d7f0-4746-9b26-14e4a5ffd150" providerId="ADAL" clId="{842ECE0D-89FE-4748-8BCC-AEF52FCE9FAE}" dt="2020-11-09T16:46:28.486" v="224"/>
          <ac:spMkLst>
            <pc:docMk/>
            <pc:sldMk cId="133372557" sldId="312"/>
            <ac:spMk id="4" creationId="{BB379E63-03D2-4DE9-8B0D-9D220A2C9116}"/>
          </ac:spMkLst>
        </pc:spChg>
        <pc:spChg chg="del">
          <ac:chgData name="Ondřej Špetík" userId="9f031316-d7f0-4746-9b26-14e4a5ffd150" providerId="ADAL" clId="{842ECE0D-89FE-4748-8BCC-AEF52FCE9FAE}" dt="2020-11-09T16:46:19.286" v="222" actId="478"/>
          <ac:spMkLst>
            <pc:docMk/>
            <pc:sldMk cId="133372557" sldId="312"/>
            <ac:spMk id="5" creationId="{A0B85264-31B3-437E-86FC-B858954BB253}"/>
          </ac:spMkLst>
        </pc:spChg>
        <pc:spChg chg="add mod">
          <ac:chgData name="Ondřej Špetík" userId="9f031316-d7f0-4746-9b26-14e4a5ffd150" providerId="ADAL" clId="{842ECE0D-89FE-4748-8BCC-AEF52FCE9FAE}" dt="2020-11-09T16:46:17.439" v="221" actId="1076"/>
          <ac:spMkLst>
            <pc:docMk/>
            <pc:sldMk cId="133372557" sldId="312"/>
            <ac:spMk id="6" creationId="{CDFC2D35-E8EA-469C-8BBB-150407E65F44}"/>
          </ac:spMkLst>
        </pc:spChg>
        <pc:spChg chg="add del mod">
          <ac:chgData name="Ondřej Špetík" userId="9f031316-d7f0-4746-9b26-14e4a5ffd150" providerId="ADAL" clId="{842ECE0D-89FE-4748-8BCC-AEF52FCE9FAE}" dt="2020-11-09T16:46:23.525" v="223" actId="478"/>
          <ac:spMkLst>
            <pc:docMk/>
            <pc:sldMk cId="133372557" sldId="312"/>
            <ac:spMk id="8" creationId="{D4CB81E8-378B-42B7-9ADA-E55C26E13F8E}"/>
          </ac:spMkLst>
        </pc:spChg>
      </pc:sldChg>
    </pc:docChg>
  </pc:docChgLst>
  <pc:docChgLst>
    <pc:chgData name="Ondřej Špetík" userId="9f031316-d7f0-4746-9b26-14e4a5ffd150" providerId="ADAL" clId="{85C7295C-488D-437A-BCCF-3BFA3BD0A197}"/>
    <pc:docChg chg="undo redo custSel addSld delSld modSld sldOrd">
      <pc:chgData name="Ondřej Špetík" userId="9f031316-d7f0-4746-9b26-14e4a5ffd150" providerId="ADAL" clId="{85C7295C-488D-437A-BCCF-3BFA3BD0A197}" dt="2021-10-27T12:58:26.342" v="6644" actId="790"/>
      <pc:docMkLst>
        <pc:docMk/>
      </pc:docMkLst>
      <pc:sldChg chg="modSp mod">
        <pc:chgData name="Ondřej Špetík" userId="9f031316-d7f0-4746-9b26-14e4a5ffd150" providerId="ADAL" clId="{85C7295C-488D-437A-BCCF-3BFA3BD0A197}" dt="2021-10-25T08:37:51.174" v="10" actId="20577"/>
        <pc:sldMkLst>
          <pc:docMk/>
          <pc:sldMk cId="1482429749" sldId="258"/>
        </pc:sldMkLst>
        <pc:spChg chg="mod">
          <ac:chgData name="Ondřej Špetík" userId="9f031316-d7f0-4746-9b26-14e4a5ffd150" providerId="ADAL" clId="{85C7295C-488D-437A-BCCF-3BFA3BD0A197}" dt="2021-10-25T08:37:51.174" v="10" actId="20577"/>
          <ac:spMkLst>
            <pc:docMk/>
            <pc:sldMk cId="1482429749" sldId="258"/>
            <ac:spMk id="5" creationId="{A0B85264-31B3-437E-86FC-B858954BB253}"/>
          </ac:spMkLst>
        </pc:spChg>
      </pc:sldChg>
      <pc:sldChg chg="modSp mod">
        <pc:chgData name="Ondřej Špetík" userId="9f031316-d7f0-4746-9b26-14e4a5ffd150" providerId="ADAL" clId="{85C7295C-488D-437A-BCCF-3BFA3BD0A197}" dt="2021-10-27T07:05:17.320" v="4704" actId="313"/>
        <pc:sldMkLst>
          <pc:docMk/>
          <pc:sldMk cId="4220735880" sldId="280"/>
        </pc:sldMkLst>
        <pc:spChg chg="mod">
          <ac:chgData name="Ondřej Špetík" userId="9f031316-d7f0-4746-9b26-14e4a5ffd150" providerId="ADAL" clId="{85C7295C-488D-437A-BCCF-3BFA3BD0A197}" dt="2021-10-27T07:05:17.320" v="4704" actId="313"/>
          <ac:spMkLst>
            <pc:docMk/>
            <pc:sldMk cId="4220735880" sldId="280"/>
            <ac:spMk id="5" creationId="{A0B85264-31B3-437E-86FC-B858954BB253}"/>
          </ac:spMkLst>
        </pc:spChg>
      </pc:sldChg>
      <pc:sldChg chg="modSp mod">
        <pc:chgData name="Ondřej Špetík" userId="9f031316-d7f0-4746-9b26-14e4a5ffd150" providerId="ADAL" clId="{85C7295C-488D-437A-BCCF-3BFA3BD0A197}" dt="2021-10-27T07:16:16.129" v="4918" actId="113"/>
        <pc:sldMkLst>
          <pc:docMk/>
          <pc:sldMk cId="2155247714" sldId="281"/>
        </pc:sldMkLst>
        <pc:spChg chg="mod">
          <ac:chgData name="Ondřej Špetík" userId="9f031316-d7f0-4746-9b26-14e4a5ffd150" providerId="ADAL" clId="{85C7295C-488D-437A-BCCF-3BFA3BD0A197}" dt="2021-10-27T07:16:16.129" v="4918" actId="113"/>
          <ac:spMkLst>
            <pc:docMk/>
            <pc:sldMk cId="2155247714" sldId="281"/>
            <ac:spMk id="5" creationId="{A0B85264-31B3-437E-86FC-B858954BB253}"/>
          </ac:spMkLst>
        </pc:spChg>
      </pc:sldChg>
      <pc:sldChg chg="modSp del mod">
        <pc:chgData name="Ondřej Špetík" userId="9f031316-d7f0-4746-9b26-14e4a5ffd150" providerId="ADAL" clId="{85C7295C-488D-437A-BCCF-3BFA3BD0A197}" dt="2021-10-25T08:50:08.606" v="113" actId="47"/>
        <pc:sldMkLst>
          <pc:docMk/>
          <pc:sldMk cId="4027752409" sldId="282"/>
        </pc:sldMkLst>
        <pc:spChg chg="mod">
          <ac:chgData name="Ondřej Špetík" userId="9f031316-d7f0-4746-9b26-14e4a5ffd150" providerId="ADAL" clId="{85C7295C-488D-437A-BCCF-3BFA3BD0A197}" dt="2021-10-25T08:47:32.591" v="109" actId="27636"/>
          <ac:spMkLst>
            <pc:docMk/>
            <pc:sldMk cId="4027752409" sldId="282"/>
            <ac:spMk id="5" creationId="{A0B85264-31B3-437E-86FC-B858954BB253}"/>
          </ac:spMkLst>
        </pc:spChg>
      </pc:sldChg>
      <pc:sldChg chg="del">
        <pc:chgData name="Ondřej Špetík" userId="9f031316-d7f0-4746-9b26-14e4a5ffd150" providerId="ADAL" clId="{85C7295C-488D-437A-BCCF-3BFA3BD0A197}" dt="2021-10-25T08:50:08.606" v="113" actId="47"/>
        <pc:sldMkLst>
          <pc:docMk/>
          <pc:sldMk cId="4176564176" sldId="283"/>
        </pc:sldMkLst>
      </pc:sldChg>
      <pc:sldChg chg="del">
        <pc:chgData name="Ondřej Špetík" userId="9f031316-d7f0-4746-9b26-14e4a5ffd150" providerId="ADAL" clId="{85C7295C-488D-437A-BCCF-3BFA3BD0A197}" dt="2021-10-25T08:50:08.606" v="113" actId="47"/>
        <pc:sldMkLst>
          <pc:docMk/>
          <pc:sldMk cId="3571479093" sldId="284"/>
        </pc:sldMkLst>
      </pc:sldChg>
      <pc:sldChg chg="modSp mod">
        <pc:chgData name="Ondřej Špetík" userId="9f031316-d7f0-4746-9b26-14e4a5ffd150" providerId="ADAL" clId="{85C7295C-488D-437A-BCCF-3BFA3BD0A197}" dt="2021-10-26T09:11:36.108" v="2489" actId="113"/>
        <pc:sldMkLst>
          <pc:docMk/>
          <pc:sldMk cId="3103885494" sldId="285"/>
        </pc:sldMkLst>
        <pc:spChg chg="mod">
          <ac:chgData name="Ondřej Špetík" userId="9f031316-d7f0-4746-9b26-14e4a5ffd150" providerId="ADAL" clId="{85C7295C-488D-437A-BCCF-3BFA3BD0A197}" dt="2021-10-26T09:11:36.108" v="2489" actId="113"/>
          <ac:spMkLst>
            <pc:docMk/>
            <pc:sldMk cId="3103885494" sldId="285"/>
            <ac:spMk id="5" creationId="{A0B85264-31B3-437E-86FC-B858954BB253}"/>
          </ac:spMkLst>
        </pc:spChg>
      </pc:sldChg>
      <pc:sldChg chg="modSp mod">
        <pc:chgData name="Ondřej Špetík" userId="9f031316-d7f0-4746-9b26-14e4a5ffd150" providerId="ADAL" clId="{85C7295C-488D-437A-BCCF-3BFA3BD0A197}" dt="2021-10-27T07:28:32.009" v="4969" actId="790"/>
        <pc:sldMkLst>
          <pc:docMk/>
          <pc:sldMk cId="2998929859" sldId="286"/>
        </pc:sldMkLst>
        <pc:spChg chg="mod">
          <ac:chgData name="Ondřej Špetík" userId="9f031316-d7f0-4746-9b26-14e4a5ffd150" providerId="ADAL" clId="{85C7295C-488D-437A-BCCF-3BFA3BD0A197}" dt="2021-10-27T07:28:32.009" v="4969" actId="790"/>
          <ac:spMkLst>
            <pc:docMk/>
            <pc:sldMk cId="2998929859" sldId="286"/>
            <ac:spMk id="5" creationId="{A0B85264-31B3-437E-86FC-B858954BB253}"/>
          </ac:spMkLst>
        </pc:spChg>
      </pc:sldChg>
      <pc:sldChg chg="modSp mod">
        <pc:chgData name="Ondřej Špetík" userId="9f031316-d7f0-4746-9b26-14e4a5ffd150" providerId="ADAL" clId="{85C7295C-488D-437A-BCCF-3BFA3BD0A197}" dt="2021-10-27T12:28:09.313" v="6640" actId="313"/>
        <pc:sldMkLst>
          <pc:docMk/>
          <pc:sldMk cId="3676853805" sldId="288"/>
        </pc:sldMkLst>
        <pc:spChg chg="mod">
          <ac:chgData name="Ondřej Špetík" userId="9f031316-d7f0-4746-9b26-14e4a5ffd150" providerId="ADAL" clId="{85C7295C-488D-437A-BCCF-3BFA3BD0A197}" dt="2021-10-27T12:28:09.313" v="6640" actId="313"/>
          <ac:spMkLst>
            <pc:docMk/>
            <pc:sldMk cId="3676853805" sldId="288"/>
            <ac:spMk id="5" creationId="{A0B85264-31B3-437E-86FC-B858954BB253}"/>
          </ac:spMkLst>
        </pc:spChg>
      </pc:sldChg>
      <pc:sldChg chg="modSp mod">
        <pc:chgData name="Ondřej Špetík" userId="9f031316-d7f0-4746-9b26-14e4a5ffd150" providerId="ADAL" clId="{85C7295C-488D-437A-BCCF-3BFA3BD0A197}" dt="2021-10-26T09:17:59.700" v="2743" actId="790"/>
        <pc:sldMkLst>
          <pc:docMk/>
          <pc:sldMk cId="2680116592" sldId="290"/>
        </pc:sldMkLst>
        <pc:spChg chg="mod">
          <ac:chgData name="Ondřej Špetík" userId="9f031316-d7f0-4746-9b26-14e4a5ffd150" providerId="ADAL" clId="{85C7295C-488D-437A-BCCF-3BFA3BD0A197}" dt="2021-10-26T09:17:59.700" v="2743" actId="790"/>
          <ac:spMkLst>
            <pc:docMk/>
            <pc:sldMk cId="2680116592" sldId="290"/>
            <ac:spMk id="5" creationId="{A0B85264-31B3-437E-86FC-B858954BB253}"/>
          </ac:spMkLst>
        </pc:spChg>
      </pc:sldChg>
      <pc:sldChg chg="modSp del mod">
        <pc:chgData name="Ondřej Špetík" userId="9f031316-d7f0-4746-9b26-14e4a5ffd150" providerId="ADAL" clId="{85C7295C-488D-437A-BCCF-3BFA3BD0A197}" dt="2021-10-26T09:48:09.443" v="2909" actId="47"/>
        <pc:sldMkLst>
          <pc:docMk/>
          <pc:sldMk cId="1474118728" sldId="291"/>
        </pc:sldMkLst>
        <pc:spChg chg="mod">
          <ac:chgData name="Ondřej Špetík" userId="9f031316-d7f0-4746-9b26-14e4a5ffd150" providerId="ADAL" clId="{85C7295C-488D-437A-BCCF-3BFA3BD0A197}" dt="2021-10-26T09:35:23.555" v="2760" actId="20577"/>
          <ac:spMkLst>
            <pc:docMk/>
            <pc:sldMk cId="1474118728" sldId="291"/>
            <ac:spMk id="5" creationId="{A0B85264-31B3-437E-86FC-B858954BB253}"/>
          </ac:spMkLst>
        </pc:spChg>
      </pc:sldChg>
      <pc:sldChg chg="modSp mod">
        <pc:chgData name="Ondřej Špetík" userId="9f031316-d7f0-4746-9b26-14e4a5ffd150" providerId="ADAL" clId="{85C7295C-488D-437A-BCCF-3BFA3BD0A197}" dt="2021-10-27T07:37:19.879" v="5148" actId="20577"/>
        <pc:sldMkLst>
          <pc:docMk/>
          <pc:sldMk cId="484157972" sldId="292"/>
        </pc:sldMkLst>
        <pc:spChg chg="mod">
          <ac:chgData name="Ondřej Špetík" userId="9f031316-d7f0-4746-9b26-14e4a5ffd150" providerId="ADAL" clId="{85C7295C-488D-437A-BCCF-3BFA3BD0A197}" dt="2021-10-27T07:37:19.879" v="5148" actId="20577"/>
          <ac:spMkLst>
            <pc:docMk/>
            <pc:sldMk cId="484157972" sldId="292"/>
            <ac:spMk id="4" creationId="{BB379E63-03D2-4DE9-8B0D-9D220A2C9116}"/>
          </ac:spMkLst>
        </pc:spChg>
        <pc:spChg chg="mod">
          <ac:chgData name="Ondřej Špetík" userId="9f031316-d7f0-4746-9b26-14e4a5ffd150" providerId="ADAL" clId="{85C7295C-488D-437A-BCCF-3BFA3BD0A197}" dt="2021-10-26T10:17:49.103" v="3352" actId="27636"/>
          <ac:spMkLst>
            <pc:docMk/>
            <pc:sldMk cId="484157972" sldId="292"/>
            <ac:spMk id="5" creationId="{A0B85264-31B3-437E-86FC-B858954BB253}"/>
          </ac:spMkLst>
        </pc:spChg>
      </pc:sldChg>
      <pc:sldChg chg="modSp mod">
        <pc:chgData name="Ondřej Špetík" userId="9f031316-d7f0-4746-9b26-14e4a5ffd150" providerId="ADAL" clId="{85C7295C-488D-437A-BCCF-3BFA3BD0A197}" dt="2021-10-27T07:46:30.761" v="5163" actId="790"/>
        <pc:sldMkLst>
          <pc:docMk/>
          <pc:sldMk cId="3424466583" sldId="293"/>
        </pc:sldMkLst>
        <pc:spChg chg="mod">
          <ac:chgData name="Ondřej Špetík" userId="9f031316-d7f0-4746-9b26-14e4a5ffd150" providerId="ADAL" clId="{85C7295C-488D-437A-BCCF-3BFA3BD0A197}" dt="2021-10-27T07:37:42.794" v="5159" actId="255"/>
          <ac:spMkLst>
            <pc:docMk/>
            <pc:sldMk cId="3424466583" sldId="293"/>
            <ac:spMk id="4" creationId="{BB379E63-03D2-4DE9-8B0D-9D220A2C9116}"/>
          </ac:spMkLst>
        </pc:spChg>
        <pc:spChg chg="mod">
          <ac:chgData name="Ondřej Špetík" userId="9f031316-d7f0-4746-9b26-14e4a5ffd150" providerId="ADAL" clId="{85C7295C-488D-437A-BCCF-3BFA3BD0A197}" dt="2021-10-27T07:46:30.761" v="5163" actId="790"/>
          <ac:spMkLst>
            <pc:docMk/>
            <pc:sldMk cId="3424466583" sldId="293"/>
            <ac:spMk id="5" creationId="{A0B85264-31B3-437E-86FC-B858954BB253}"/>
          </ac:spMkLst>
        </pc:spChg>
      </pc:sldChg>
      <pc:sldChg chg="modSp mod">
        <pc:chgData name="Ondřej Špetík" userId="9f031316-d7f0-4746-9b26-14e4a5ffd150" providerId="ADAL" clId="{85C7295C-488D-437A-BCCF-3BFA3BD0A197}" dt="2021-10-27T12:43:20.269" v="6641" actId="790"/>
        <pc:sldMkLst>
          <pc:docMk/>
          <pc:sldMk cId="4152590557" sldId="294"/>
        </pc:sldMkLst>
        <pc:spChg chg="mod">
          <ac:chgData name="Ondřej Špetík" userId="9f031316-d7f0-4746-9b26-14e4a5ffd150" providerId="ADAL" clId="{85C7295C-488D-437A-BCCF-3BFA3BD0A197}" dt="2021-10-27T07:37:31.120" v="5158" actId="20577"/>
          <ac:spMkLst>
            <pc:docMk/>
            <pc:sldMk cId="4152590557" sldId="294"/>
            <ac:spMk id="4" creationId="{BB379E63-03D2-4DE9-8B0D-9D220A2C9116}"/>
          </ac:spMkLst>
        </pc:spChg>
        <pc:spChg chg="mod">
          <ac:chgData name="Ondřej Špetík" userId="9f031316-d7f0-4746-9b26-14e4a5ffd150" providerId="ADAL" clId="{85C7295C-488D-437A-BCCF-3BFA3BD0A197}" dt="2021-10-27T12:43:20.269" v="6641" actId="790"/>
          <ac:spMkLst>
            <pc:docMk/>
            <pc:sldMk cId="4152590557" sldId="294"/>
            <ac:spMk id="5" creationId="{A0B85264-31B3-437E-86FC-B858954BB253}"/>
          </ac:spMkLst>
        </pc:spChg>
      </pc:sldChg>
      <pc:sldChg chg="modSp mod">
        <pc:chgData name="Ondřej Špetík" userId="9f031316-d7f0-4746-9b26-14e4a5ffd150" providerId="ADAL" clId="{85C7295C-488D-437A-BCCF-3BFA3BD0A197}" dt="2021-10-27T08:31:30.593" v="5174" actId="6549"/>
        <pc:sldMkLst>
          <pc:docMk/>
          <pc:sldMk cId="1164633589" sldId="295"/>
        </pc:sldMkLst>
        <pc:spChg chg="mod">
          <ac:chgData name="Ondřej Špetík" userId="9f031316-d7f0-4746-9b26-14e4a5ffd150" providerId="ADAL" clId="{85C7295C-488D-437A-BCCF-3BFA3BD0A197}" dt="2021-10-27T08:31:30.593" v="5174" actId="6549"/>
          <ac:spMkLst>
            <pc:docMk/>
            <pc:sldMk cId="1164633589" sldId="295"/>
            <ac:spMk id="5" creationId="{A0B85264-31B3-437E-86FC-B858954BB253}"/>
          </ac:spMkLst>
        </pc:spChg>
      </pc:sldChg>
      <pc:sldChg chg="modSp mod ord">
        <pc:chgData name="Ondřej Špetík" userId="9f031316-d7f0-4746-9b26-14e4a5ffd150" providerId="ADAL" clId="{85C7295C-488D-437A-BCCF-3BFA3BD0A197}" dt="2021-10-26T08:55:21.215" v="2416" actId="27636"/>
        <pc:sldMkLst>
          <pc:docMk/>
          <pc:sldMk cId="888162557" sldId="297"/>
        </pc:sldMkLst>
        <pc:spChg chg="mod">
          <ac:chgData name="Ondřej Špetík" userId="9f031316-d7f0-4746-9b26-14e4a5ffd150" providerId="ADAL" clId="{85C7295C-488D-437A-BCCF-3BFA3BD0A197}" dt="2021-10-26T08:55:21.215" v="2416" actId="27636"/>
          <ac:spMkLst>
            <pc:docMk/>
            <pc:sldMk cId="888162557" sldId="297"/>
            <ac:spMk id="5" creationId="{A0B85264-31B3-437E-86FC-B858954BB253}"/>
          </ac:spMkLst>
        </pc:spChg>
      </pc:sldChg>
      <pc:sldChg chg="ord">
        <pc:chgData name="Ondřej Špetík" userId="9f031316-d7f0-4746-9b26-14e4a5ffd150" providerId="ADAL" clId="{85C7295C-488D-437A-BCCF-3BFA3BD0A197}" dt="2021-10-25T08:49:35.980" v="112"/>
        <pc:sldMkLst>
          <pc:docMk/>
          <pc:sldMk cId="3885914771" sldId="298"/>
        </pc:sldMkLst>
      </pc:sldChg>
      <pc:sldChg chg="modSp mod ord">
        <pc:chgData name="Ondřej Špetík" userId="9f031316-d7f0-4746-9b26-14e4a5ffd150" providerId="ADAL" clId="{85C7295C-488D-437A-BCCF-3BFA3BD0A197}" dt="2021-10-27T07:20:24.894" v="4933" actId="1076"/>
        <pc:sldMkLst>
          <pc:docMk/>
          <pc:sldMk cId="3701438740" sldId="299"/>
        </pc:sldMkLst>
        <pc:picChg chg="mod">
          <ac:chgData name="Ondřej Špetík" userId="9f031316-d7f0-4746-9b26-14e4a5ffd150" providerId="ADAL" clId="{85C7295C-488D-437A-BCCF-3BFA3BD0A197}" dt="2021-10-27T07:20:24.894" v="4933" actId="1076"/>
          <ac:picMkLst>
            <pc:docMk/>
            <pc:sldMk cId="3701438740" sldId="299"/>
            <ac:picMk id="6" creationId="{65190488-A198-4B33-BDC9-5EF17BCE888E}"/>
          </ac:picMkLst>
        </pc:picChg>
      </pc:sldChg>
      <pc:sldChg chg="modSp mod ord">
        <pc:chgData name="Ondřej Špetík" userId="9f031316-d7f0-4746-9b26-14e4a5ffd150" providerId="ADAL" clId="{85C7295C-488D-437A-BCCF-3BFA3BD0A197}" dt="2021-10-27T07:20:59.920" v="4934" actId="2711"/>
        <pc:sldMkLst>
          <pc:docMk/>
          <pc:sldMk cId="3874066634" sldId="300"/>
        </pc:sldMkLst>
        <pc:spChg chg="mod">
          <ac:chgData name="Ondřej Špetík" userId="9f031316-d7f0-4746-9b26-14e4a5ffd150" providerId="ADAL" clId="{85C7295C-488D-437A-BCCF-3BFA3BD0A197}" dt="2021-10-27T07:20:59.920" v="4934" actId="2711"/>
          <ac:spMkLst>
            <pc:docMk/>
            <pc:sldMk cId="3874066634" sldId="300"/>
            <ac:spMk id="5" creationId="{A0B85264-31B3-437E-86FC-B858954BB253}"/>
          </ac:spMkLst>
        </pc:spChg>
      </pc:sldChg>
      <pc:sldChg chg="modSp mod ord">
        <pc:chgData name="Ondřej Špetík" userId="9f031316-d7f0-4746-9b26-14e4a5ffd150" providerId="ADAL" clId="{85C7295C-488D-437A-BCCF-3BFA3BD0A197}" dt="2021-10-27T07:22:19.605" v="4935" actId="790"/>
        <pc:sldMkLst>
          <pc:docMk/>
          <pc:sldMk cId="1779362247" sldId="301"/>
        </pc:sldMkLst>
        <pc:spChg chg="mod">
          <ac:chgData name="Ondřej Špetík" userId="9f031316-d7f0-4746-9b26-14e4a5ffd150" providerId="ADAL" clId="{85C7295C-488D-437A-BCCF-3BFA3BD0A197}" dt="2021-10-27T07:22:19.605" v="4935" actId="790"/>
          <ac:spMkLst>
            <pc:docMk/>
            <pc:sldMk cId="1779362247" sldId="301"/>
            <ac:spMk id="5" creationId="{A0B85264-31B3-437E-86FC-B858954BB253}"/>
          </ac:spMkLst>
        </pc:spChg>
      </pc:sldChg>
      <pc:sldChg chg="addSp modSp mod ord">
        <pc:chgData name="Ondřej Špetík" userId="9f031316-d7f0-4746-9b26-14e4a5ffd150" providerId="ADAL" clId="{85C7295C-488D-437A-BCCF-3BFA3BD0A197}" dt="2021-10-27T07:19:14.554" v="4930" actId="20577"/>
        <pc:sldMkLst>
          <pc:docMk/>
          <pc:sldMk cId="752443240" sldId="303"/>
        </pc:sldMkLst>
        <pc:spChg chg="mod">
          <ac:chgData name="Ondřej Špetík" userId="9f031316-d7f0-4746-9b26-14e4a5ffd150" providerId="ADAL" clId="{85C7295C-488D-437A-BCCF-3BFA3BD0A197}" dt="2021-10-27T07:19:14.554" v="4930" actId="20577"/>
          <ac:spMkLst>
            <pc:docMk/>
            <pc:sldMk cId="752443240" sldId="303"/>
            <ac:spMk id="5" creationId="{A0B85264-31B3-437E-86FC-B858954BB253}"/>
          </ac:spMkLst>
        </pc:spChg>
        <pc:picChg chg="add mod">
          <ac:chgData name="Ondřej Špetík" userId="9f031316-d7f0-4746-9b26-14e4a5ffd150" providerId="ADAL" clId="{85C7295C-488D-437A-BCCF-3BFA3BD0A197}" dt="2021-10-26T08:56:43.019" v="2424" actId="1076"/>
          <ac:picMkLst>
            <pc:docMk/>
            <pc:sldMk cId="752443240" sldId="303"/>
            <ac:picMk id="7" creationId="{526D71CA-5F7D-4939-ABD5-ABFC99A22388}"/>
          </ac:picMkLst>
        </pc:picChg>
      </pc:sldChg>
      <pc:sldChg chg="delSp modSp mod">
        <pc:chgData name="Ondřej Špetík" userId="9f031316-d7f0-4746-9b26-14e4a5ffd150" providerId="ADAL" clId="{85C7295C-488D-437A-BCCF-3BFA3BD0A197}" dt="2021-10-26T11:04:06.603" v="4536" actId="2711"/>
        <pc:sldMkLst>
          <pc:docMk/>
          <pc:sldMk cId="3321567286" sldId="306"/>
        </pc:sldMkLst>
        <pc:spChg chg="mod">
          <ac:chgData name="Ondřej Špetík" userId="9f031316-d7f0-4746-9b26-14e4a5ffd150" providerId="ADAL" clId="{85C7295C-488D-437A-BCCF-3BFA3BD0A197}" dt="2021-10-26T11:04:06.603" v="4536" actId="2711"/>
          <ac:spMkLst>
            <pc:docMk/>
            <pc:sldMk cId="3321567286" sldId="306"/>
            <ac:spMk id="5" creationId="{A0B85264-31B3-437E-86FC-B858954BB253}"/>
          </ac:spMkLst>
        </pc:spChg>
        <pc:spChg chg="del">
          <ac:chgData name="Ondřej Špetík" userId="9f031316-d7f0-4746-9b26-14e4a5ffd150" providerId="ADAL" clId="{85C7295C-488D-437A-BCCF-3BFA3BD0A197}" dt="2021-10-26T10:50:52.974" v="4474" actId="478"/>
          <ac:spMkLst>
            <pc:docMk/>
            <pc:sldMk cId="3321567286" sldId="306"/>
            <ac:spMk id="6" creationId="{A2DAFA6D-3803-41F7-B824-8A5AE0242314}"/>
          </ac:spMkLst>
        </pc:spChg>
      </pc:sldChg>
      <pc:sldChg chg="modSp mod">
        <pc:chgData name="Ondřej Špetík" userId="9f031316-d7f0-4746-9b26-14e4a5ffd150" providerId="ADAL" clId="{85C7295C-488D-437A-BCCF-3BFA3BD0A197}" dt="2021-10-26T10:52:23.178" v="4535" actId="20577"/>
        <pc:sldMkLst>
          <pc:docMk/>
          <pc:sldMk cId="457963343" sldId="307"/>
        </pc:sldMkLst>
        <pc:spChg chg="mod">
          <ac:chgData name="Ondřej Špetík" userId="9f031316-d7f0-4746-9b26-14e4a5ffd150" providerId="ADAL" clId="{85C7295C-488D-437A-BCCF-3BFA3BD0A197}" dt="2021-10-26T10:52:23.178" v="4535" actId="20577"/>
          <ac:spMkLst>
            <pc:docMk/>
            <pc:sldMk cId="457963343" sldId="307"/>
            <ac:spMk id="5" creationId="{A0B85264-31B3-437E-86FC-B858954BB253}"/>
          </ac:spMkLst>
        </pc:spChg>
      </pc:sldChg>
      <pc:sldChg chg="modSp mod">
        <pc:chgData name="Ondřej Špetík" userId="9f031316-d7f0-4746-9b26-14e4a5ffd150" providerId="ADAL" clId="{85C7295C-488D-437A-BCCF-3BFA3BD0A197}" dt="2021-10-26T10:52:12.133" v="4520" actId="20577"/>
        <pc:sldMkLst>
          <pc:docMk/>
          <pc:sldMk cId="1656759965" sldId="308"/>
        </pc:sldMkLst>
        <pc:spChg chg="mod">
          <ac:chgData name="Ondřej Špetík" userId="9f031316-d7f0-4746-9b26-14e4a5ffd150" providerId="ADAL" clId="{85C7295C-488D-437A-BCCF-3BFA3BD0A197}" dt="2021-10-26T10:52:12.133" v="4520" actId="20577"/>
          <ac:spMkLst>
            <pc:docMk/>
            <pc:sldMk cId="1656759965" sldId="308"/>
            <ac:spMk id="5" creationId="{A0B85264-31B3-437E-86FC-B858954BB253}"/>
          </ac:spMkLst>
        </pc:spChg>
      </pc:sldChg>
      <pc:sldChg chg="modSp mod">
        <pc:chgData name="Ondřej Špetík" userId="9f031316-d7f0-4746-9b26-14e4a5ffd150" providerId="ADAL" clId="{85C7295C-488D-437A-BCCF-3BFA3BD0A197}" dt="2021-10-26T10:52:02.226" v="4502" actId="20577"/>
        <pc:sldMkLst>
          <pc:docMk/>
          <pc:sldMk cId="2806168971" sldId="309"/>
        </pc:sldMkLst>
        <pc:spChg chg="mod">
          <ac:chgData name="Ondřej Špetík" userId="9f031316-d7f0-4746-9b26-14e4a5ffd150" providerId="ADAL" clId="{85C7295C-488D-437A-BCCF-3BFA3BD0A197}" dt="2021-10-26T10:52:02.226" v="4502" actId="20577"/>
          <ac:spMkLst>
            <pc:docMk/>
            <pc:sldMk cId="2806168971" sldId="309"/>
            <ac:spMk id="5" creationId="{A0B85264-31B3-437E-86FC-B858954BB253}"/>
          </ac:spMkLst>
        </pc:spChg>
      </pc:sldChg>
      <pc:sldChg chg="modSp mod">
        <pc:chgData name="Ondřej Špetík" userId="9f031316-d7f0-4746-9b26-14e4a5ffd150" providerId="ADAL" clId="{85C7295C-488D-437A-BCCF-3BFA3BD0A197}" dt="2021-10-27T08:38:15.353" v="5179" actId="790"/>
        <pc:sldMkLst>
          <pc:docMk/>
          <pc:sldMk cId="1145381319" sldId="310"/>
        </pc:sldMkLst>
        <pc:spChg chg="mod">
          <ac:chgData name="Ondřej Špetík" userId="9f031316-d7f0-4746-9b26-14e4a5ffd150" providerId="ADAL" clId="{85C7295C-488D-437A-BCCF-3BFA3BD0A197}" dt="2021-10-27T08:38:15.353" v="5179" actId="790"/>
          <ac:spMkLst>
            <pc:docMk/>
            <pc:sldMk cId="1145381319" sldId="310"/>
            <ac:spMk id="5" creationId="{A0B85264-31B3-437E-86FC-B858954BB253}"/>
          </ac:spMkLst>
        </pc:spChg>
      </pc:sldChg>
      <pc:sldChg chg="modSp mod">
        <pc:chgData name="Ondřej Špetík" userId="9f031316-d7f0-4746-9b26-14e4a5ffd150" providerId="ADAL" clId="{85C7295C-488D-437A-BCCF-3BFA3BD0A197}" dt="2021-10-27T06:45:08.457" v="4559" actId="27636"/>
        <pc:sldMkLst>
          <pc:docMk/>
          <pc:sldMk cId="1929047240" sldId="311"/>
        </pc:sldMkLst>
        <pc:spChg chg="mod">
          <ac:chgData name="Ondřej Špetík" userId="9f031316-d7f0-4746-9b26-14e4a5ffd150" providerId="ADAL" clId="{85C7295C-488D-437A-BCCF-3BFA3BD0A197}" dt="2021-10-27T06:45:08.457" v="4559" actId="27636"/>
          <ac:spMkLst>
            <pc:docMk/>
            <pc:sldMk cId="1929047240" sldId="311"/>
            <ac:spMk id="5" creationId="{A0B85264-31B3-437E-86FC-B858954BB253}"/>
          </ac:spMkLst>
        </pc:spChg>
      </pc:sldChg>
      <pc:sldChg chg="addSp delSp modSp mod">
        <pc:chgData name="Ondřej Špetík" userId="9f031316-d7f0-4746-9b26-14e4a5ffd150" providerId="ADAL" clId="{85C7295C-488D-437A-BCCF-3BFA3BD0A197}" dt="2021-10-25T12:59:44.385" v="1347" actId="1076"/>
        <pc:sldMkLst>
          <pc:docMk/>
          <pc:sldMk cId="133372557" sldId="312"/>
        </pc:sldMkLst>
        <pc:spChg chg="mod">
          <ac:chgData name="Ondřej Špetík" userId="9f031316-d7f0-4746-9b26-14e4a5ffd150" providerId="ADAL" clId="{85C7295C-488D-437A-BCCF-3BFA3BD0A197}" dt="2021-10-25T12:58:48.380" v="1339" actId="20577"/>
          <ac:spMkLst>
            <pc:docMk/>
            <pc:sldMk cId="133372557" sldId="312"/>
            <ac:spMk id="4" creationId="{BB379E63-03D2-4DE9-8B0D-9D220A2C9116}"/>
          </ac:spMkLst>
        </pc:spChg>
        <pc:spChg chg="del mod">
          <ac:chgData name="Ondřej Špetík" userId="9f031316-d7f0-4746-9b26-14e4a5ffd150" providerId="ADAL" clId="{85C7295C-488D-437A-BCCF-3BFA3BD0A197}" dt="2021-10-25T12:58:49.993" v="1341" actId="478"/>
          <ac:spMkLst>
            <pc:docMk/>
            <pc:sldMk cId="133372557" sldId="312"/>
            <ac:spMk id="6" creationId="{CDFC2D35-E8EA-469C-8BBB-150407E65F44}"/>
          </ac:spMkLst>
        </pc:spChg>
        <pc:picChg chg="add mod">
          <ac:chgData name="Ondřej Špetík" userId="9f031316-d7f0-4746-9b26-14e4a5ffd150" providerId="ADAL" clId="{85C7295C-488D-437A-BCCF-3BFA3BD0A197}" dt="2021-10-25T12:59:44.385" v="1347" actId="1076"/>
          <ac:picMkLst>
            <pc:docMk/>
            <pc:sldMk cId="133372557" sldId="312"/>
            <ac:picMk id="7" creationId="{848C741B-6177-4897-AA2F-531168E97861}"/>
          </ac:picMkLst>
        </pc:picChg>
      </pc:sldChg>
      <pc:sldChg chg="modSp add mod">
        <pc:chgData name="Ondřej Špetík" userId="9f031316-d7f0-4746-9b26-14e4a5ffd150" providerId="ADAL" clId="{85C7295C-488D-437A-BCCF-3BFA3BD0A197}" dt="2021-10-27T08:56:19.912" v="6048" actId="20577"/>
        <pc:sldMkLst>
          <pc:docMk/>
          <pc:sldMk cId="3093092413" sldId="313"/>
        </pc:sldMkLst>
        <pc:spChg chg="mod">
          <ac:chgData name="Ondřej Špetík" userId="9f031316-d7f0-4746-9b26-14e4a5ffd150" providerId="ADAL" clId="{85C7295C-488D-437A-BCCF-3BFA3BD0A197}" dt="2021-10-27T08:56:19.912" v="6048" actId="20577"/>
          <ac:spMkLst>
            <pc:docMk/>
            <pc:sldMk cId="3093092413" sldId="313"/>
            <ac:spMk id="5" creationId="{A0B85264-31B3-437E-86FC-B858954BB253}"/>
          </ac:spMkLst>
        </pc:spChg>
      </pc:sldChg>
      <pc:sldChg chg="modSp add mod">
        <pc:chgData name="Ondřej Špetík" userId="9f031316-d7f0-4746-9b26-14e4a5ffd150" providerId="ADAL" clId="{85C7295C-488D-437A-BCCF-3BFA3BD0A197}" dt="2021-10-25T13:02:32.505" v="1349" actId="14100"/>
        <pc:sldMkLst>
          <pc:docMk/>
          <pc:sldMk cId="2315408314" sldId="314"/>
        </pc:sldMkLst>
        <pc:spChg chg="mod">
          <ac:chgData name="Ondřej Špetík" userId="9f031316-d7f0-4746-9b26-14e4a5ffd150" providerId="ADAL" clId="{85C7295C-488D-437A-BCCF-3BFA3BD0A197}" dt="2021-10-25T13:02:32.505" v="1349" actId="14100"/>
          <ac:spMkLst>
            <pc:docMk/>
            <pc:sldMk cId="2315408314" sldId="314"/>
            <ac:spMk id="4" creationId="{BB379E63-03D2-4DE9-8B0D-9D220A2C9116}"/>
          </ac:spMkLst>
        </pc:spChg>
      </pc:sldChg>
      <pc:sldChg chg="add">
        <pc:chgData name="Ondřej Špetík" userId="9f031316-d7f0-4746-9b26-14e4a5ffd150" providerId="ADAL" clId="{85C7295C-488D-437A-BCCF-3BFA3BD0A197}" dt="2021-10-25T08:48:53.085" v="110"/>
        <pc:sldMkLst>
          <pc:docMk/>
          <pc:sldMk cId="136590338" sldId="315"/>
        </pc:sldMkLst>
      </pc:sldChg>
      <pc:sldChg chg="modSp new mod">
        <pc:chgData name="Ondřej Špetík" userId="9f031316-d7f0-4746-9b26-14e4a5ffd150" providerId="ADAL" clId="{85C7295C-488D-437A-BCCF-3BFA3BD0A197}" dt="2021-10-27T06:47:46.521" v="4696" actId="313"/>
        <pc:sldMkLst>
          <pc:docMk/>
          <pc:sldMk cId="2671351398" sldId="316"/>
        </pc:sldMkLst>
        <pc:spChg chg="mod">
          <ac:chgData name="Ondřej Špetík" userId="9f031316-d7f0-4746-9b26-14e4a5ffd150" providerId="ADAL" clId="{85C7295C-488D-437A-BCCF-3BFA3BD0A197}" dt="2021-10-25T08:57:14.721" v="120" actId="20577"/>
          <ac:spMkLst>
            <pc:docMk/>
            <pc:sldMk cId="2671351398" sldId="316"/>
            <ac:spMk id="4" creationId="{223B3FD7-3C97-485C-BC0B-E7A62C72A844}"/>
          </ac:spMkLst>
        </pc:spChg>
        <pc:spChg chg="mod">
          <ac:chgData name="Ondřej Špetík" userId="9f031316-d7f0-4746-9b26-14e4a5ffd150" providerId="ADAL" clId="{85C7295C-488D-437A-BCCF-3BFA3BD0A197}" dt="2021-10-27T06:47:46.521" v="4696" actId="313"/>
          <ac:spMkLst>
            <pc:docMk/>
            <pc:sldMk cId="2671351398" sldId="316"/>
            <ac:spMk id="5" creationId="{08CBB910-BEDE-4CE9-B72C-FA09589EC261}"/>
          </ac:spMkLst>
        </pc:spChg>
      </pc:sldChg>
      <pc:sldChg chg="modSp new mod">
        <pc:chgData name="Ondřej Špetík" userId="9f031316-d7f0-4746-9b26-14e4a5ffd150" providerId="ADAL" clId="{85C7295C-488D-437A-BCCF-3BFA3BD0A197}" dt="2021-10-27T12:20:22.894" v="6613" actId="20577"/>
        <pc:sldMkLst>
          <pc:docMk/>
          <pc:sldMk cId="1181130209" sldId="317"/>
        </pc:sldMkLst>
        <pc:spChg chg="mod">
          <ac:chgData name="Ondřej Špetík" userId="9f031316-d7f0-4746-9b26-14e4a5ffd150" providerId="ADAL" clId="{85C7295C-488D-437A-BCCF-3BFA3BD0A197}" dt="2021-10-25T09:01:29.484" v="378" actId="20577"/>
          <ac:spMkLst>
            <pc:docMk/>
            <pc:sldMk cId="1181130209" sldId="317"/>
            <ac:spMk id="4" creationId="{E0EEEDE0-8AA1-49D0-A6DD-9032B7FFAAF3}"/>
          </ac:spMkLst>
        </pc:spChg>
        <pc:spChg chg="mod">
          <ac:chgData name="Ondřej Špetík" userId="9f031316-d7f0-4746-9b26-14e4a5ffd150" providerId="ADAL" clId="{85C7295C-488D-437A-BCCF-3BFA3BD0A197}" dt="2021-10-27T12:20:22.894" v="6613" actId="20577"/>
          <ac:spMkLst>
            <pc:docMk/>
            <pc:sldMk cId="1181130209" sldId="317"/>
            <ac:spMk id="5" creationId="{DA6EF432-C8A1-4CFF-BB5D-A0F894EFCA65}"/>
          </ac:spMkLst>
        </pc:spChg>
      </pc:sldChg>
      <pc:sldChg chg="modSp new mod">
        <pc:chgData name="Ondřej Špetík" userId="9f031316-d7f0-4746-9b26-14e4a5ffd150" providerId="ADAL" clId="{85C7295C-488D-437A-BCCF-3BFA3BD0A197}" dt="2021-10-26T08:41:33.042" v="2230" actId="404"/>
        <pc:sldMkLst>
          <pc:docMk/>
          <pc:sldMk cId="3253980675" sldId="318"/>
        </pc:sldMkLst>
        <pc:spChg chg="mod">
          <ac:chgData name="Ondřej Špetík" userId="9f031316-d7f0-4746-9b26-14e4a5ffd150" providerId="ADAL" clId="{85C7295C-488D-437A-BCCF-3BFA3BD0A197}" dt="2021-10-25T09:09:17.585" v="817" actId="20577"/>
          <ac:spMkLst>
            <pc:docMk/>
            <pc:sldMk cId="3253980675" sldId="318"/>
            <ac:spMk id="4" creationId="{02A9C1DD-92CA-400E-9139-A85DDE4400D6}"/>
          </ac:spMkLst>
        </pc:spChg>
        <pc:spChg chg="mod">
          <ac:chgData name="Ondřej Špetík" userId="9f031316-d7f0-4746-9b26-14e4a5ffd150" providerId="ADAL" clId="{85C7295C-488D-437A-BCCF-3BFA3BD0A197}" dt="2021-10-26T08:41:33.042" v="2230" actId="404"/>
          <ac:spMkLst>
            <pc:docMk/>
            <pc:sldMk cId="3253980675" sldId="318"/>
            <ac:spMk id="5" creationId="{EF97B310-40A1-402C-9BDE-8EF6FF2B04A1}"/>
          </ac:spMkLst>
        </pc:spChg>
      </pc:sldChg>
      <pc:sldChg chg="modSp new mod">
        <pc:chgData name="Ondřej Špetík" userId="9f031316-d7f0-4746-9b26-14e4a5ffd150" providerId="ADAL" clId="{85C7295C-488D-437A-BCCF-3BFA3BD0A197}" dt="2021-10-25T10:00:43.021" v="1324" actId="790"/>
        <pc:sldMkLst>
          <pc:docMk/>
          <pc:sldMk cId="2122182248" sldId="319"/>
        </pc:sldMkLst>
        <pc:spChg chg="mod">
          <ac:chgData name="Ondřej Špetík" userId="9f031316-d7f0-4746-9b26-14e4a5ffd150" providerId="ADAL" clId="{85C7295C-488D-437A-BCCF-3BFA3BD0A197}" dt="2021-10-25T09:13:19.806" v="1040" actId="20577"/>
          <ac:spMkLst>
            <pc:docMk/>
            <pc:sldMk cId="2122182248" sldId="319"/>
            <ac:spMk id="4" creationId="{217BD3C5-232B-4B09-A117-4961B53B3586}"/>
          </ac:spMkLst>
        </pc:spChg>
        <pc:spChg chg="mod">
          <ac:chgData name="Ondřej Špetík" userId="9f031316-d7f0-4746-9b26-14e4a5ffd150" providerId="ADAL" clId="{85C7295C-488D-437A-BCCF-3BFA3BD0A197}" dt="2021-10-25T10:00:43.021" v="1324" actId="790"/>
          <ac:spMkLst>
            <pc:docMk/>
            <pc:sldMk cId="2122182248" sldId="319"/>
            <ac:spMk id="5" creationId="{C9D4D278-3F61-41F2-8121-8CEE4805CDA4}"/>
          </ac:spMkLst>
        </pc:spChg>
      </pc:sldChg>
      <pc:sldChg chg="modSp new mod">
        <pc:chgData name="Ondřej Špetík" userId="9f031316-d7f0-4746-9b26-14e4a5ffd150" providerId="ADAL" clId="{85C7295C-488D-437A-BCCF-3BFA3BD0A197}" dt="2021-10-27T12:57:49.538" v="6643" actId="790"/>
        <pc:sldMkLst>
          <pc:docMk/>
          <pc:sldMk cId="3631352195" sldId="320"/>
        </pc:sldMkLst>
        <pc:spChg chg="mod">
          <ac:chgData name="Ondřej Špetík" userId="9f031316-d7f0-4746-9b26-14e4a5ffd150" providerId="ADAL" clId="{85C7295C-488D-437A-BCCF-3BFA3BD0A197}" dt="2021-10-27T08:58:59.211" v="6071" actId="20577"/>
          <ac:spMkLst>
            <pc:docMk/>
            <pc:sldMk cId="3631352195" sldId="320"/>
            <ac:spMk id="4" creationId="{379A1F8C-D97A-4D5F-8082-41CC290A5C0D}"/>
          </ac:spMkLst>
        </pc:spChg>
        <pc:spChg chg="mod">
          <ac:chgData name="Ondřej Špetík" userId="9f031316-d7f0-4746-9b26-14e4a5ffd150" providerId="ADAL" clId="{85C7295C-488D-437A-BCCF-3BFA3BD0A197}" dt="2021-10-27T12:57:49.538" v="6643" actId="790"/>
          <ac:spMkLst>
            <pc:docMk/>
            <pc:sldMk cId="3631352195" sldId="320"/>
            <ac:spMk id="5" creationId="{DDF8E311-138B-45A5-991A-AB503AA6A03D}"/>
          </ac:spMkLst>
        </pc:spChg>
      </pc:sldChg>
      <pc:sldChg chg="modSp new mod">
        <pc:chgData name="Ondřej Špetík" userId="9f031316-d7f0-4746-9b26-14e4a5ffd150" providerId="ADAL" clId="{85C7295C-488D-437A-BCCF-3BFA3BD0A197}" dt="2021-10-27T12:58:26.342" v="6644" actId="790"/>
        <pc:sldMkLst>
          <pc:docMk/>
          <pc:sldMk cId="201214253" sldId="321"/>
        </pc:sldMkLst>
        <pc:spChg chg="mod">
          <ac:chgData name="Ondřej Špetík" userId="9f031316-d7f0-4746-9b26-14e4a5ffd150" providerId="ADAL" clId="{85C7295C-488D-437A-BCCF-3BFA3BD0A197}" dt="2021-10-25T13:05:11.876" v="1490" actId="20577"/>
          <ac:spMkLst>
            <pc:docMk/>
            <pc:sldMk cId="201214253" sldId="321"/>
            <ac:spMk id="4" creationId="{9CACA71A-00C2-4E71-897A-65E2FDF719DD}"/>
          </ac:spMkLst>
        </pc:spChg>
        <pc:spChg chg="mod">
          <ac:chgData name="Ondřej Špetík" userId="9f031316-d7f0-4746-9b26-14e4a5ffd150" providerId="ADAL" clId="{85C7295C-488D-437A-BCCF-3BFA3BD0A197}" dt="2021-10-27T12:58:26.342" v="6644" actId="790"/>
          <ac:spMkLst>
            <pc:docMk/>
            <pc:sldMk cId="201214253" sldId="321"/>
            <ac:spMk id="5" creationId="{5A651F61-2427-42C7-B8D9-EBAC8837F085}"/>
          </ac:spMkLst>
        </pc:spChg>
      </pc:sldChg>
      <pc:sldChg chg="modSp new mod">
        <pc:chgData name="Ondřej Špetík" userId="9f031316-d7f0-4746-9b26-14e4a5ffd150" providerId="ADAL" clId="{85C7295C-488D-437A-BCCF-3BFA3BD0A197}" dt="2021-10-27T12:23:23.276" v="6638" actId="790"/>
        <pc:sldMkLst>
          <pc:docMk/>
          <pc:sldMk cId="2040072328" sldId="322"/>
        </pc:sldMkLst>
        <pc:spChg chg="mod">
          <ac:chgData name="Ondřej Špetík" userId="9f031316-d7f0-4746-9b26-14e4a5ffd150" providerId="ADAL" clId="{85C7295C-488D-437A-BCCF-3BFA3BD0A197}" dt="2021-10-26T08:52:25.061" v="2371" actId="20577"/>
          <ac:spMkLst>
            <pc:docMk/>
            <pc:sldMk cId="2040072328" sldId="322"/>
            <ac:spMk id="4" creationId="{AF54BA55-451A-4421-9C80-49A0164D4ED8}"/>
          </ac:spMkLst>
        </pc:spChg>
        <pc:spChg chg="mod">
          <ac:chgData name="Ondřej Špetík" userId="9f031316-d7f0-4746-9b26-14e4a5ffd150" providerId="ADAL" clId="{85C7295C-488D-437A-BCCF-3BFA3BD0A197}" dt="2021-10-27T12:23:23.276" v="6638" actId="790"/>
          <ac:spMkLst>
            <pc:docMk/>
            <pc:sldMk cId="2040072328" sldId="322"/>
            <ac:spMk id="5" creationId="{817BC456-4012-41DA-BF5C-15673E97F8A3}"/>
          </ac:spMkLst>
        </pc:spChg>
      </pc:sldChg>
      <pc:sldChg chg="modSp new del mod">
        <pc:chgData name="Ondřej Špetík" userId="9f031316-d7f0-4746-9b26-14e4a5ffd150" providerId="ADAL" clId="{85C7295C-488D-437A-BCCF-3BFA3BD0A197}" dt="2021-10-26T08:51:21.124" v="2367" actId="2696"/>
        <pc:sldMkLst>
          <pc:docMk/>
          <pc:sldMk cId="3716589708" sldId="322"/>
        </pc:sldMkLst>
        <pc:spChg chg="mod">
          <ac:chgData name="Ondřej Špetík" userId="9f031316-d7f0-4746-9b26-14e4a5ffd150" providerId="ADAL" clId="{85C7295C-488D-437A-BCCF-3BFA3BD0A197}" dt="2021-10-26T08:48:53.196" v="2366" actId="20577"/>
          <ac:spMkLst>
            <pc:docMk/>
            <pc:sldMk cId="3716589708" sldId="322"/>
            <ac:spMk id="4" creationId="{A16F3AA1-6119-4310-9A60-3725B8FBD0E2}"/>
          </ac:spMkLst>
        </pc:spChg>
      </pc:sldChg>
      <pc:sldChg chg="addSp delSp modSp new mod">
        <pc:chgData name="Ondřej Špetík" userId="9f031316-d7f0-4746-9b26-14e4a5ffd150" providerId="ADAL" clId="{85C7295C-488D-437A-BCCF-3BFA3BD0A197}" dt="2021-10-27T12:26:59.503" v="6639"/>
        <pc:sldMkLst>
          <pc:docMk/>
          <pc:sldMk cId="1834452894" sldId="323"/>
        </pc:sldMkLst>
        <pc:spChg chg="mod">
          <ac:chgData name="Ondřej Špetík" userId="9f031316-d7f0-4746-9b26-14e4a5ffd150" providerId="ADAL" clId="{85C7295C-488D-437A-BCCF-3BFA3BD0A197}" dt="2021-10-26T08:57:37.574" v="2428"/>
          <ac:spMkLst>
            <pc:docMk/>
            <pc:sldMk cId="1834452894" sldId="323"/>
            <ac:spMk id="4" creationId="{15D50E31-BC58-42B8-968F-D41BA7DC05F1}"/>
          </ac:spMkLst>
        </pc:spChg>
        <pc:spChg chg="del">
          <ac:chgData name="Ondřej Špetík" userId="9f031316-d7f0-4746-9b26-14e4a5ffd150" providerId="ADAL" clId="{85C7295C-488D-437A-BCCF-3BFA3BD0A197}" dt="2021-10-26T08:59:38.802" v="2429"/>
          <ac:spMkLst>
            <pc:docMk/>
            <pc:sldMk cId="1834452894" sldId="323"/>
            <ac:spMk id="5" creationId="{31416D90-DB66-4328-BE42-7D06AA24E306}"/>
          </ac:spMkLst>
        </pc:spChg>
        <pc:spChg chg="add mod">
          <ac:chgData name="Ondřej Špetík" userId="9f031316-d7f0-4746-9b26-14e4a5ffd150" providerId="ADAL" clId="{85C7295C-488D-437A-BCCF-3BFA3BD0A197}" dt="2021-10-27T07:23:01.409" v="4948" actId="790"/>
          <ac:spMkLst>
            <pc:docMk/>
            <pc:sldMk cId="1834452894" sldId="323"/>
            <ac:spMk id="8" creationId="{4BC6844E-DDEE-42D3-8799-73A30E82900D}"/>
          </ac:spMkLst>
        </pc:spChg>
        <pc:spChg chg="add mod">
          <ac:chgData name="Ondřej Špetík" userId="9f031316-d7f0-4746-9b26-14e4a5ffd150" providerId="ADAL" clId="{85C7295C-488D-437A-BCCF-3BFA3BD0A197}" dt="2021-10-27T07:23:38.462" v="4968" actId="1076"/>
          <ac:spMkLst>
            <pc:docMk/>
            <pc:sldMk cId="1834452894" sldId="323"/>
            <ac:spMk id="9" creationId="{BB3C5A29-C741-4F42-B2E6-112C6930CDA6}"/>
          </ac:spMkLst>
        </pc:spChg>
        <pc:graphicFrameChg chg="add mod">
          <ac:chgData name="Ondřej Špetík" userId="9f031316-d7f0-4746-9b26-14e4a5ffd150" providerId="ADAL" clId="{85C7295C-488D-437A-BCCF-3BFA3BD0A197}" dt="2021-10-27T12:26:59.503" v="6639"/>
          <ac:graphicFrameMkLst>
            <pc:docMk/>
            <pc:sldMk cId="1834452894" sldId="323"/>
            <ac:graphicFrameMk id="7" creationId="{F0EF4904-0D8A-4B32-A76B-7483D534C8C6}"/>
          </ac:graphicFrameMkLst>
        </pc:graphicFrameChg>
        <pc:picChg chg="add mod modCrop">
          <ac:chgData name="Ondřej Špetík" userId="9f031316-d7f0-4746-9b26-14e4a5ffd150" providerId="ADAL" clId="{85C7295C-488D-437A-BCCF-3BFA3BD0A197}" dt="2021-10-27T07:23:16.867" v="4950" actId="1076"/>
          <ac:picMkLst>
            <pc:docMk/>
            <pc:sldMk cId="1834452894" sldId="323"/>
            <ac:picMk id="6" creationId="{CE88CCBD-80D0-4276-8F59-7A79ED20DAC2}"/>
          </ac:picMkLst>
        </pc:picChg>
      </pc:sldChg>
      <pc:sldChg chg="addSp delSp modSp new mod">
        <pc:chgData name="Ondřej Špetík" userId="9f031316-d7f0-4746-9b26-14e4a5ffd150" providerId="ADAL" clId="{85C7295C-488D-437A-BCCF-3BFA3BD0A197}" dt="2021-10-27T07:36:22.517" v="5141" actId="20577"/>
        <pc:sldMkLst>
          <pc:docMk/>
          <pc:sldMk cId="2975002732" sldId="324"/>
        </pc:sldMkLst>
        <pc:spChg chg="mod">
          <ac:chgData name="Ondřej Špetík" userId="9f031316-d7f0-4746-9b26-14e4a5ffd150" providerId="ADAL" clId="{85C7295C-488D-437A-BCCF-3BFA3BD0A197}" dt="2021-10-26T09:15:38.456" v="2608" actId="20577"/>
          <ac:spMkLst>
            <pc:docMk/>
            <pc:sldMk cId="2975002732" sldId="324"/>
            <ac:spMk id="4" creationId="{5301B127-F940-4D42-928B-724EF22CEDEF}"/>
          </ac:spMkLst>
        </pc:spChg>
        <pc:spChg chg="mod">
          <ac:chgData name="Ondřej Špetík" userId="9f031316-d7f0-4746-9b26-14e4a5ffd150" providerId="ADAL" clId="{85C7295C-488D-437A-BCCF-3BFA3BD0A197}" dt="2021-10-27T07:36:22.517" v="5141" actId="20577"/>
          <ac:spMkLst>
            <pc:docMk/>
            <pc:sldMk cId="2975002732" sldId="324"/>
            <ac:spMk id="5" creationId="{20C403BB-9357-41F3-9852-1E2C9FE9E1E4}"/>
          </ac:spMkLst>
        </pc:spChg>
        <pc:picChg chg="add del">
          <ac:chgData name="Ondřej Špetík" userId="9f031316-d7f0-4746-9b26-14e4a5ffd150" providerId="ADAL" clId="{85C7295C-488D-437A-BCCF-3BFA3BD0A197}" dt="2021-10-26T09:09:28.470" v="2479"/>
          <ac:picMkLst>
            <pc:docMk/>
            <pc:sldMk cId="2975002732" sldId="324"/>
            <ac:picMk id="6" creationId="{51EAF048-11A5-4056-80E2-6992D522A3A1}"/>
          </ac:picMkLst>
        </pc:picChg>
        <pc:picChg chg="add mod">
          <ac:chgData name="Ondřej Špetík" userId="9f031316-d7f0-4746-9b26-14e4a5ffd150" providerId="ADAL" clId="{85C7295C-488D-437A-BCCF-3BFA3BD0A197}" dt="2021-10-26T09:10:02.860" v="2488" actId="14100"/>
          <ac:picMkLst>
            <pc:docMk/>
            <pc:sldMk cId="2975002732" sldId="324"/>
            <ac:picMk id="8" creationId="{B5A67333-3C52-46F8-8FE4-DE8B695DB83C}"/>
          </ac:picMkLst>
        </pc:picChg>
      </pc:sldChg>
      <pc:sldChg chg="addSp modSp add mod">
        <pc:chgData name="Ondřej Špetík" userId="9f031316-d7f0-4746-9b26-14e4a5ffd150" providerId="ADAL" clId="{85C7295C-488D-437A-BCCF-3BFA3BD0A197}" dt="2021-10-27T07:47:28.158" v="5169" actId="1076"/>
        <pc:sldMkLst>
          <pc:docMk/>
          <pc:sldMk cId="4132345728" sldId="325"/>
        </pc:sldMkLst>
        <pc:spChg chg="mod">
          <ac:chgData name="Ondřej Špetík" userId="9f031316-d7f0-4746-9b26-14e4a5ffd150" providerId="ADAL" clId="{85C7295C-488D-437A-BCCF-3BFA3BD0A197}" dt="2021-10-26T09:35:42.932" v="2766" actId="20577"/>
          <ac:spMkLst>
            <pc:docMk/>
            <pc:sldMk cId="4132345728" sldId="325"/>
            <ac:spMk id="4" creationId="{BB379E63-03D2-4DE9-8B0D-9D220A2C9116}"/>
          </ac:spMkLst>
        </pc:spChg>
        <pc:spChg chg="mod">
          <ac:chgData name="Ondřej Špetík" userId="9f031316-d7f0-4746-9b26-14e4a5ffd150" providerId="ADAL" clId="{85C7295C-488D-437A-BCCF-3BFA3BD0A197}" dt="2021-10-27T07:46:16.732" v="5162" actId="20577"/>
          <ac:spMkLst>
            <pc:docMk/>
            <pc:sldMk cId="4132345728" sldId="325"/>
            <ac:spMk id="5" creationId="{A0B85264-31B3-437E-86FC-B858954BB253}"/>
          </ac:spMkLst>
        </pc:spChg>
        <pc:picChg chg="add mod">
          <ac:chgData name="Ondřej Špetík" userId="9f031316-d7f0-4746-9b26-14e4a5ffd150" providerId="ADAL" clId="{85C7295C-488D-437A-BCCF-3BFA3BD0A197}" dt="2021-10-27T07:47:28.158" v="5169" actId="1076"/>
          <ac:picMkLst>
            <pc:docMk/>
            <pc:sldMk cId="4132345728" sldId="325"/>
            <ac:picMk id="7" creationId="{DA477EAA-BF6A-4888-B126-0709850DF4E5}"/>
          </ac:picMkLst>
        </pc:picChg>
      </pc:sldChg>
      <pc:sldChg chg="modSp new mod">
        <pc:chgData name="Ondřej Špetík" userId="9f031316-d7f0-4746-9b26-14e4a5ffd150" providerId="ADAL" clId="{85C7295C-488D-437A-BCCF-3BFA3BD0A197}" dt="2021-10-27T08:31:41.384" v="5175" actId="790"/>
        <pc:sldMkLst>
          <pc:docMk/>
          <pc:sldMk cId="2785539891" sldId="326"/>
        </pc:sldMkLst>
        <pc:spChg chg="mod">
          <ac:chgData name="Ondřej Špetík" userId="9f031316-d7f0-4746-9b26-14e4a5ffd150" providerId="ADAL" clId="{85C7295C-488D-437A-BCCF-3BFA3BD0A197}" dt="2021-10-26T10:18:20.390" v="3375" actId="20577"/>
          <ac:spMkLst>
            <pc:docMk/>
            <pc:sldMk cId="2785539891" sldId="326"/>
            <ac:spMk id="4" creationId="{FD08FB08-8624-4617-998B-20CAACA5CA79}"/>
          </ac:spMkLst>
        </pc:spChg>
        <pc:spChg chg="mod">
          <ac:chgData name="Ondřej Špetík" userId="9f031316-d7f0-4746-9b26-14e4a5ffd150" providerId="ADAL" clId="{85C7295C-488D-437A-BCCF-3BFA3BD0A197}" dt="2021-10-27T08:31:41.384" v="5175" actId="790"/>
          <ac:spMkLst>
            <pc:docMk/>
            <pc:sldMk cId="2785539891" sldId="326"/>
            <ac:spMk id="5" creationId="{3AC5F3C2-4AD0-4576-8EC0-863E079FFAF1}"/>
          </ac:spMkLst>
        </pc:spChg>
      </pc:sldChg>
      <pc:sldChg chg="modSp new mod">
        <pc:chgData name="Ondřej Špetík" userId="9f031316-d7f0-4746-9b26-14e4a5ffd150" providerId="ADAL" clId="{85C7295C-488D-437A-BCCF-3BFA3BD0A197}" dt="2021-10-27T12:44:35.512" v="6642" actId="313"/>
        <pc:sldMkLst>
          <pc:docMk/>
          <pc:sldMk cId="2682524755" sldId="327"/>
        </pc:sldMkLst>
        <pc:spChg chg="mod">
          <ac:chgData name="Ondřej Špetík" userId="9f031316-d7f0-4746-9b26-14e4a5ffd150" providerId="ADAL" clId="{85C7295C-488D-437A-BCCF-3BFA3BD0A197}" dt="2021-10-26T10:37:41.641" v="4000"/>
          <ac:spMkLst>
            <pc:docMk/>
            <pc:sldMk cId="2682524755" sldId="327"/>
            <ac:spMk id="4" creationId="{4E554135-8876-472E-88F5-B9BE6D4B6F4C}"/>
          </ac:spMkLst>
        </pc:spChg>
        <pc:spChg chg="mod">
          <ac:chgData name="Ondřej Špetík" userId="9f031316-d7f0-4746-9b26-14e4a5ffd150" providerId="ADAL" clId="{85C7295C-488D-437A-BCCF-3BFA3BD0A197}" dt="2021-10-27T12:44:35.512" v="6642" actId="313"/>
          <ac:spMkLst>
            <pc:docMk/>
            <pc:sldMk cId="2682524755" sldId="327"/>
            <ac:spMk id="5" creationId="{7F0ABDB7-37CC-49E1-AF7E-268B24331E47}"/>
          </ac:spMkLst>
        </pc:spChg>
      </pc:sldChg>
      <pc:sldChg chg="modSp new mod">
        <pc:chgData name="Ondřej Špetík" userId="9f031316-d7f0-4746-9b26-14e4a5ffd150" providerId="ADAL" clId="{85C7295C-488D-437A-BCCF-3BFA3BD0A197}" dt="2021-10-27T08:50:34.981" v="5985" actId="790"/>
        <pc:sldMkLst>
          <pc:docMk/>
          <pc:sldMk cId="2510501779" sldId="328"/>
        </pc:sldMkLst>
        <pc:spChg chg="mod">
          <ac:chgData name="Ondřej Špetík" userId="9f031316-d7f0-4746-9b26-14e4a5ffd150" providerId="ADAL" clId="{85C7295C-488D-437A-BCCF-3BFA3BD0A197}" dt="2021-10-27T08:48:47.745" v="5950" actId="790"/>
          <ac:spMkLst>
            <pc:docMk/>
            <pc:sldMk cId="2510501779" sldId="328"/>
            <ac:spMk id="4" creationId="{161F014B-1C61-4FCD-BCAE-D5AC597AD10C}"/>
          </ac:spMkLst>
        </pc:spChg>
        <pc:spChg chg="mod">
          <ac:chgData name="Ondřej Špetík" userId="9f031316-d7f0-4746-9b26-14e4a5ffd150" providerId="ADAL" clId="{85C7295C-488D-437A-BCCF-3BFA3BD0A197}" dt="2021-10-27T08:50:34.981" v="5985" actId="790"/>
          <ac:spMkLst>
            <pc:docMk/>
            <pc:sldMk cId="2510501779" sldId="328"/>
            <ac:spMk id="5" creationId="{AF3AB011-212E-4F64-B5CA-708CAE7CDCC9}"/>
          </ac:spMkLst>
        </pc:spChg>
      </pc:sldChg>
      <pc:sldChg chg="addSp delSp modSp new mod">
        <pc:chgData name="Ondřej Špetík" userId="9f031316-d7f0-4746-9b26-14e4a5ffd150" providerId="ADAL" clId="{85C7295C-488D-437A-BCCF-3BFA3BD0A197}" dt="2021-10-27T08:54:37.015" v="6024" actId="22"/>
        <pc:sldMkLst>
          <pc:docMk/>
          <pc:sldMk cId="17589420" sldId="329"/>
        </pc:sldMkLst>
        <pc:spChg chg="mod">
          <ac:chgData name="Ondřej Špetík" userId="9f031316-d7f0-4746-9b26-14e4a5ffd150" providerId="ADAL" clId="{85C7295C-488D-437A-BCCF-3BFA3BD0A197}" dt="2021-10-27T08:54:21.007" v="6023"/>
          <ac:spMkLst>
            <pc:docMk/>
            <pc:sldMk cId="17589420" sldId="329"/>
            <ac:spMk id="4" creationId="{8592F93F-2A65-4222-A94B-9DE115E97726}"/>
          </ac:spMkLst>
        </pc:spChg>
        <pc:spChg chg="del">
          <ac:chgData name="Ondřej Špetík" userId="9f031316-d7f0-4746-9b26-14e4a5ffd150" providerId="ADAL" clId="{85C7295C-488D-437A-BCCF-3BFA3BD0A197}" dt="2021-10-27T08:54:37.015" v="6024" actId="22"/>
          <ac:spMkLst>
            <pc:docMk/>
            <pc:sldMk cId="17589420" sldId="329"/>
            <ac:spMk id="5" creationId="{A8F7E8BD-96EA-4225-8E95-125C88032348}"/>
          </ac:spMkLst>
        </pc:spChg>
        <pc:picChg chg="add mod ord">
          <ac:chgData name="Ondřej Špetík" userId="9f031316-d7f0-4746-9b26-14e4a5ffd150" providerId="ADAL" clId="{85C7295C-488D-437A-BCCF-3BFA3BD0A197}" dt="2021-10-27T08:54:37.015" v="6024" actId="22"/>
          <ac:picMkLst>
            <pc:docMk/>
            <pc:sldMk cId="17589420" sldId="329"/>
            <ac:picMk id="7" creationId="{31E8B7AB-AB4D-4263-95D9-94E0CBA8D2BB}"/>
          </ac:picMkLst>
        </pc:picChg>
      </pc:sldChg>
      <pc:sldChg chg="modSp new del mod">
        <pc:chgData name="Ondřej Špetík" userId="9f031316-d7f0-4746-9b26-14e4a5ffd150" providerId="ADAL" clId="{85C7295C-488D-437A-BCCF-3BFA3BD0A197}" dt="2021-10-27T06:58:58.033" v="4702" actId="47"/>
        <pc:sldMkLst>
          <pc:docMk/>
          <pc:sldMk cId="1525241992" sldId="329"/>
        </pc:sldMkLst>
        <pc:spChg chg="mod">
          <ac:chgData name="Ondřej Špetík" userId="9f031316-d7f0-4746-9b26-14e4a5ffd150" providerId="ADAL" clId="{85C7295C-488D-437A-BCCF-3BFA3BD0A197}" dt="2021-10-27T06:58:46.392" v="4701" actId="20577"/>
          <ac:spMkLst>
            <pc:docMk/>
            <pc:sldMk cId="1525241992" sldId="329"/>
            <ac:spMk id="4" creationId="{7B6C9E99-DDA2-4555-975D-ABF183D8996A}"/>
          </ac:spMkLst>
        </pc:spChg>
      </pc:sldChg>
      <pc:sldChg chg="addSp delSp modSp new mod">
        <pc:chgData name="Ondřej Špetík" userId="9f031316-d7f0-4746-9b26-14e4a5ffd150" providerId="ADAL" clId="{85C7295C-488D-437A-BCCF-3BFA3BD0A197}" dt="2021-10-27T08:55:18.101" v="6038" actId="22"/>
        <pc:sldMkLst>
          <pc:docMk/>
          <pc:sldMk cId="652896869" sldId="330"/>
        </pc:sldMkLst>
        <pc:spChg chg="add del mod">
          <ac:chgData name="Ondřej Špetík" userId="9f031316-d7f0-4746-9b26-14e4a5ffd150" providerId="ADAL" clId="{85C7295C-488D-437A-BCCF-3BFA3BD0A197}" dt="2021-10-27T08:55:07.665" v="6037"/>
          <ac:spMkLst>
            <pc:docMk/>
            <pc:sldMk cId="652896869" sldId="330"/>
            <ac:spMk id="4" creationId="{AD9E2292-9B44-4D91-B60B-A0661CDB1DAA}"/>
          </ac:spMkLst>
        </pc:spChg>
        <pc:spChg chg="del">
          <ac:chgData name="Ondřej Špetík" userId="9f031316-d7f0-4746-9b26-14e4a5ffd150" providerId="ADAL" clId="{85C7295C-488D-437A-BCCF-3BFA3BD0A197}" dt="2021-10-27T08:55:18.101" v="6038" actId="22"/>
          <ac:spMkLst>
            <pc:docMk/>
            <pc:sldMk cId="652896869" sldId="330"/>
            <ac:spMk id="5" creationId="{C76B0715-188E-420A-AA66-2E47766116A7}"/>
          </ac:spMkLst>
        </pc:spChg>
        <pc:spChg chg="add del mod">
          <ac:chgData name="Ondřej Špetík" userId="9f031316-d7f0-4746-9b26-14e4a5ffd150" providerId="ADAL" clId="{85C7295C-488D-437A-BCCF-3BFA3BD0A197}" dt="2021-10-27T08:55:07.659" v="6035"/>
          <ac:spMkLst>
            <pc:docMk/>
            <pc:sldMk cId="652896869" sldId="330"/>
            <ac:spMk id="6" creationId="{92E7DDCA-6873-4F43-8471-E9310B473C29}"/>
          </ac:spMkLst>
        </pc:spChg>
        <pc:picChg chg="add mod ord">
          <ac:chgData name="Ondřej Špetík" userId="9f031316-d7f0-4746-9b26-14e4a5ffd150" providerId="ADAL" clId="{85C7295C-488D-437A-BCCF-3BFA3BD0A197}" dt="2021-10-27T08:55:18.101" v="6038" actId="22"/>
          <ac:picMkLst>
            <pc:docMk/>
            <pc:sldMk cId="652896869" sldId="330"/>
            <ac:picMk id="8" creationId="{3E6E548C-6117-4FBA-B006-91D1F3E7BE09}"/>
          </ac:picMkLst>
        </pc:picChg>
      </pc:sldChg>
      <pc:sldChg chg="addSp delSp modSp new mod">
        <pc:chgData name="Ondřej Špetík" userId="9f031316-d7f0-4746-9b26-14e4a5ffd150" providerId="ADAL" clId="{85C7295C-488D-437A-BCCF-3BFA3BD0A197}" dt="2021-10-27T08:59:39.991" v="6074" actId="22"/>
        <pc:sldMkLst>
          <pc:docMk/>
          <pc:sldMk cId="3314197541" sldId="331"/>
        </pc:sldMkLst>
        <pc:spChg chg="mod">
          <ac:chgData name="Ondřej Špetík" userId="9f031316-d7f0-4746-9b26-14e4a5ffd150" providerId="ADAL" clId="{85C7295C-488D-437A-BCCF-3BFA3BD0A197}" dt="2021-10-27T08:59:30.404" v="6073"/>
          <ac:spMkLst>
            <pc:docMk/>
            <pc:sldMk cId="3314197541" sldId="331"/>
            <ac:spMk id="4" creationId="{4A6B6565-0E7C-4C19-8667-E70D6B953A80}"/>
          </ac:spMkLst>
        </pc:spChg>
        <pc:spChg chg="del">
          <ac:chgData name="Ondřej Špetík" userId="9f031316-d7f0-4746-9b26-14e4a5ffd150" providerId="ADAL" clId="{85C7295C-488D-437A-BCCF-3BFA3BD0A197}" dt="2021-10-27T08:59:39.991" v="6074" actId="22"/>
          <ac:spMkLst>
            <pc:docMk/>
            <pc:sldMk cId="3314197541" sldId="331"/>
            <ac:spMk id="5" creationId="{B59FF4E1-210B-4696-813C-FFD45B1A255E}"/>
          </ac:spMkLst>
        </pc:spChg>
        <pc:picChg chg="add mod ord">
          <ac:chgData name="Ondřej Špetík" userId="9f031316-d7f0-4746-9b26-14e4a5ffd150" providerId="ADAL" clId="{85C7295C-488D-437A-BCCF-3BFA3BD0A197}" dt="2021-10-27T08:59:39.991" v="6074" actId="22"/>
          <ac:picMkLst>
            <pc:docMk/>
            <pc:sldMk cId="3314197541" sldId="331"/>
            <ac:picMk id="7" creationId="{3CE340C3-672C-45D0-BF19-99BCE2741170}"/>
          </ac:picMkLst>
        </pc:picChg>
      </pc:sldChg>
      <pc:sldChg chg="addSp delSp modSp new mod">
        <pc:chgData name="Ondřej Špetík" userId="9f031316-d7f0-4746-9b26-14e4a5ffd150" providerId="ADAL" clId="{85C7295C-488D-437A-BCCF-3BFA3BD0A197}" dt="2021-10-27T09:13:32.668" v="6604" actId="14100"/>
        <pc:sldMkLst>
          <pc:docMk/>
          <pc:sldMk cId="1812531789" sldId="332"/>
        </pc:sldMkLst>
        <pc:spChg chg="mod">
          <ac:chgData name="Ondřej Špetík" userId="9f031316-d7f0-4746-9b26-14e4a5ffd150" providerId="ADAL" clId="{85C7295C-488D-437A-BCCF-3BFA3BD0A197}" dt="2021-10-27T09:10:36.817" v="6458" actId="20577"/>
          <ac:spMkLst>
            <pc:docMk/>
            <pc:sldMk cId="1812531789" sldId="332"/>
            <ac:spMk id="4" creationId="{DF03E9E1-099D-4DCA-9BFD-11AA06892ABF}"/>
          </ac:spMkLst>
        </pc:spChg>
        <pc:spChg chg="del">
          <ac:chgData name="Ondřej Špetík" userId="9f031316-d7f0-4746-9b26-14e4a5ffd150" providerId="ADAL" clId="{85C7295C-488D-437A-BCCF-3BFA3BD0A197}" dt="2021-10-27T09:10:45.028" v="6459" actId="22"/>
          <ac:spMkLst>
            <pc:docMk/>
            <pc:sldMk cId="1812531789" sldId="332"/>
            <ac:spMk id="5" creationId="{EDB9990A-EBE3-4DB6-BE3D-723B02728B98}"/>
          </ac:spMkLst>
        </pc:spChg>
        <pc:spChg chg="add mod">
          <ac:chgData name="Ondřej Špetík" userId="9f031316-d7f0-4746-9b26-14e4a5ffd150" providerId="ADAL" clId="{85C7295C-488D-437A-BCCF-3BFA3BD0A197}" dt="2021-10-27T09:13:32.668" v="6604" actId="14100"/>
          <ac:spMkLst>
            <pc:docMk/>
            <pc:sldMk cId="1812531789" sldId="332"/>
            <ac:spMk id="8" creationId="{8B78DC3A-369D-4140-9281-62995838003A}"/>
          </ac:spMkLst>
        </pc:spChg>
        <pc:picChg chg="add mod ord">
          <ac:chgData name="Ondřej Špetík" userId="9f031316-d7f0-4746-9b26-14e4a5ffd150" providerId="ADAL" clId="{85C7295C-488D-437A-BCCF-3BFA3BD0A197}" dt="2021-10-27T09:12:27.938" v="6463" actId="1076"/>
          <ac:picMkLst>
            <pc:docMk/>
            <pc:sldMk cId="1812531789" sldId="332"/>
            <ac:picMk id="7" creationId="{B534A0CB-BB07-4FDB-95A8-7A4ADFF3E218}"/>
          </ac:picMkLst>
        </pc:picChg>
      </pc:sldChg>
      <pc:sldChg chg="add">
        <pc:chgData name="Ondřej Špetík" userId="9f031316-d7f0-4746-9b26-14e4a5ffd150" providerId="ADAL" clId="{85C7295C-488D-437A-BCCF-3BFA3BD0A197}" dt="2021-10-27T09:47:46.606" v="6605"/>
        <pc:sldMkLst>
          <pc:docMk/>
          <pc:sldMk cId="1349651996" sldId="459"/>
        </pc:sldMkLst>
      </pc:sldChg>
      <pc:sldChg chg="addSp delSp modSp new mod">
        <pc:chgData name="Ondřej Špetík" userId="9f031316-d7f0-4746-9b26-14e4a5ffd150" providerId="ADAL" clId="{85C7295C-488D-437A-BCCF-3BFA3BD0A197}" dt="2021-10-27T12:14:32.054" v="6612" actId="1076"/>
        <pc:sldMkLst>
          <pc:docMk/>
          <pc:sldMk cId="3793052054" sldId="460"/>
        </pc:sldMkLst>
        <pc:spChg chg="mod">
          <ac:chgData name="Ondřej Špetík" userId="9f031316-d7f0-4746-9b26-14e4a5ffd150" providerId="ADAL" clId="{85C7295C-488D-437A-BCCF-3BFA3BD0A197}" dt="2021-10-27T12:14:13.272" v="6608"/>
          <ac:spMkLst>
            <pc:docMk/>
            <pc:sldMk cId="3793052054" sldId="460"/>
            <ac:spMk id="4" creationId="{30622E27-0E12-46C4-80C4-6B88BE352C49}"/>
          </ac:spMkLst>
        </pc:spChg>
        <pc:spChg chg="del">
          <ac:chgData name="Ondřej Špetík" userId="9f031316-d7f0-4746-9b26-14e4a5ffd150" providerId="ADAL" clId="{85C7295C-488D-437A-BCCF-3BFA3BD0A197}" dt="2021-10-27T12:13:45.637" v="6607"/>
          <ac:spMkLst>
            <pc:docMk/>
            <pc:sldMk cId="3793052054" sldId="460"/>
            <ac:spMk id="5" creationId="{74487C6C-F488-410B-B211-A2B3494E6CA1}"/>
          </ac:spMkLst>
        </pc:spChg>
        <pc:picChg chg="add mod">
          <ac:chgData name="Ondřej Špetík" userId="9f031316-d7f0-4746-9b26-14e4a5ffd150" providerId="ADAL" clId="{85C7295C-488D-437A-BCCF-3BFA3BD0A197}" dt="2021-10-27T12:14:32.054" v="6612" actId="1076"/>
          <ac:picMkLst>
            <pc:docMk/>
            <pc:sldMk cId="3793052054" sldId="460"/>
            <ac:picMk id="7" creationId="{1D98E92C-07D1-4042-8B19-528985BFF84B}"/>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cnmuni-my.sharepoint.com/personal/405154_muni_cz/Documents/EKONOMKA/U&#268;EN&#205;/HOPO_novy/Prednasky/M&#283;nov&#225;%20politik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686922765512814E-2"/>
          <c:y val="3.9203523976272289E-2"/>
          <c:w val="0.90870824643265702"/>
          <c:h val="0.73511684129105215"/>
        </c:manualLayout>
      </c:layout>
      <c:barChart>
        <c:barDir val="col"/>
        <c:grouping val="clustered"/>
        <c:varyColors val="0"/>
        <c:ser>
          <c:idx val="0"/>
          <c:order val="0"/>
          <c:tx>
            <c:strRef>
              <c:f>List1!$F$1</c:f>
              <c:strCache>
                <c:ptCount val="1"/>
                <c:pt idx="0">
                  <c:v>Target</c:v>
                </c:pt>
              </c:strCache>
            </c:strRef>
          </c:tx>
          <c:spPr>
            <a:solidFill>
              <a:schemeClr val="accent1"/>
            </a:solidFill>
            <a:ln>
              <a:noFill/>
            </a:ln>
            <a:effectLst/>
          </c:spPr>
          <c:invertIfNegative val="0"/>
          <c:cat>
            <c:numRef>
              <c:f>List1!$E$2:$E$20</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List1!$F$2:$F$20</c:f>
              <c:numCache>
                <c:formatCode>General</c:formatCode>
                <c:ptCount val="19"/>
                <c:pt idx="0">
                  <c:v>35</c:v>
                </c:pt>
                <c:pt idx="1">
                  <c:v>20</c:v>
                </c:pt>
                <c:pt idx="2">
                  <c:v>12</c:v>
                </c:pt>
                <c:pt idx="3">
                  <c:v>8</c:v>
                </c:pt>
                <c:pt idx="4">
                  <c:v>5</c:v>
                </c:pt>
                <c:pt idx="5">
                  <c:v>4</c:v>
                </c:pt>
                <c:pt idx="6">
                  <c:v>4</c:v>
                </c:pt>
                <c:pt idx="7">
                  <c:v>7.5</c:v>
                </c:pt>
                <c:pt idx="8">
                  <c:v>6.5</c:v>
                </c:pt>
                <c:pt idx="9">
                  <c:v>5.5</c:v>
                </c:pt>
                <c:pt idx="10">
                  <c:v>5</c:v>
                </c:pt>
                <c:pt idx="11">
                  <c:v>5</c:v>
                </c:pt>
                <c:pt idx="12">
                  <c:v>5</c:v>
                </c:pt>
                <c:pt idx="13">
                  <c:v>5</c:v>
                </c:pt>
                <c:pt idx="14">
                  <c:v>5</c:v>
                </c:pt>
                <c:pt idx="15">
                  <c:v>5</c:v>
                </c:pt>
                <c:pt idx="16">
                  <c:v>5</c:v>
                </c:pt>
                <c:pt idx="17">
                  <c:v>5</c:v>
                </c:pt>
                <c:pt idx="18">
                  <c:v>5</c:v>
                </c:pt>
              </c:numCache>
            </c:numRef>
          </c:val>
          <c:extLst>
            <c:ext xmlns:c16="http://schemas.microsoft.com/office/drawing/2014/chart" uri="{C3380CC4-5D6E-409C-BE32-E72D297353CC}">
              <c16:uniqueId val="{00000000-0746-4762-AEA0-016C81A082CA}"/>
            </c:ext>
          </c:extLst>
        </c:ser>
        <c:dLbls>
          <c:showLegendKey val="0"/>
          <c:showVal val="0"/>
          <c:showCatName val="0"/>
          <c:showSerName val="0"/>
          <c:showPercent val="0"/>
          <c:showBubbleSize val="0"/>
        </c:dLbls>
        <c:gapWidth val="219"/>
        <c:overlap val="-27"/>
        <c:axId val="1938908400"/>
        <c:axId val="1938895920"/>
      </c:barChart>
      <c:lineChart>
        <c:grouping val="standard"/>
        <c:varyColors val="0"/>
        <c:ser>
          <c:idx val="1"/>
          <c:order val="1"/>
          <c:tx>
            <c:strRef>
              <c:f>List1!$G$1</c:f>
              <c:strCache>
                <c:ptCount val="1"/>
                <c:pt idx="0">
                  <c:v>Inflation rate</c:v>
                </c:pt>
              </c:strCache>
            </c:strRef>
          </c:tx>
          <c:spPr>
            <a:ln w="28575" cap="rnd">
              <a:solidFill>
                <a:schemeClr val="accent2"/>
              </a:solidFill>
              <a:round/>
            </a:ln>
            <a:effectLst/>
          </c:spPr>
          <c:marker>
            <c:symbol val="none"/>
          </c:marker>
          <c:cat>
            <c:numRef>
              <c:f>List1!$E$2:$E$20</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List1!$G$2:$G$20</c:f>
              <c:numCache>
                <c:formatCode>General</c:formatCode>
                <c:ptCount val="19"/>
                <c:pt idx="0">
                  <c:v>29.7</c:v>
                </c:pt>
                <c:pt idx="1">
                  <c:v>18.399999999999999</c:v>
                </c:pt>
                <c:pt idx="2">
                  <c:v>9.3000000000000007</c:v>
                </c:pt>
                <c:pt idx="3">
                  <c:v>7.7</c:v>
                </c:pt>
                <c:pt idx="4">
                  <c:v>9.6999999999999993</c:v>
                </c:pt>
                <c:pt idx="5">
                  <c:v>8.4</c:v>
                </c:pt>
                <c:pt idx="6">
                  <c:v>10.1</c:v>
                </c:pt>
                <c:pt idx="7">
                  <c:v>6.5</c:v>
                </c:pt>
                <c:pt idx="8">
                  <c:v>6.4</c:v>
                </c:pt>
                <c:pt idx="9">
                  <c:v>10.4</c:v>
                </c:pt>
                <c:pt idx="10">
                  <c:v>6.2</c:v>
                </c:pt>
                <c:pt idx="11">
                  <c:v>7.4</c:v>
                </c:pt>
                <c:pt idx="12">
                  <c:v>8.1999999999999993</c:v>
                </c:pt>
                <c:pt idx="13">
                  <c:v>8.8000000000000007</c:v>
                </c:pt>
                <c:pt idx="14">
                  <c:v>8.5</c:v>
                </c:pt>
                <c:pt idx="15">
                  <c:v>11.9</c:v>
                </c:pt>
                <c:pt idx="16">
                  <c:v>20.3</c:v>
                </c:pt>
                <c:pt idx="17">
                  <c:v>11.84</c:v>
                </c:pt>
                <c:pt idx="18">
                  <c:v>14.6</c:v>
                </c:pt>
              </c:numCache>
            </c:numRef>
          </c:val>
          <c:smooth val="0"/>
          <c:extLst>
            <c:ext xmlns:c16="http://schemas.microsoft.com/office/drawing/2014/chart" uri="{C3380CC4-5D6E-409C-BE32-E72D297353CC}">
              <c16:uniqueId val="{00000001-0746-4762-AEA0-016C81A082CA}"/>
            </c:ext>
          </c:extLst>
        </c:ser>
        <c:dLbls>
          <c:showLegendKey val="0"/>
          <c:showVal val="0"/>
          <c:showCatName val="0"/>
          <c:showSerName val="0"/>
          <c:showPercent val="0"/>
          <c:showBubbleSize val="0"/>
        </c:dLbls>
        <c:marker val="1"/>
        <c:smooth val="0"/>
        <c:axId val="1938908400"/>
        <c:axId val="1938895920"/>
      </c:lineChart>
      <c:catAx>
        <c:axId val="1938908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cs-CZ"/>
          </a:p>
        </c:txPr>
        <c:crossAx val="1938895920"/>
        <c:crosses val="autoZero"/>
        <c:auto val="1"/>
        <c:lblAlgn val="ctr"/>
        <c:lblOffset val="100"/>
        <c:noMultiLvlLbl val="0"/>
      </c:catAx>
      <c:valAx>
        <c:axId val="1938895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cs-CZ"/>
          </a:p>
        </c:txPr>
        <c:crossAx val="1938908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05A021-B85C-4D7D-9E76-A471B28F0A0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cs-CZ"/>
        </a:p>
      </dgm:t>
    </dgm:pt>
    <dgm:pt modelId="{588EDC32-A8BF-4A7A-BBED-7A484F482C2A}">
      <dgm:prSet phldrT="[Text]" custT="1"/>
      <dgm:spPr/>
      <dgm:t>
        <a:bodyPr/>
        <a:lstStyle/>
        <a:p>
          <a:r>
            <a:rPr lang="cs-CZ" sz="4400" dirty="0" err="1"/>
            <a:t>Stabilization</a:t>
          </a:r>
          <a:r>
            <a:rPr lang="cs-CZ" sz="4400" dirty="0"/>
            <a:t> Policy</a:t>
          </a:r>
        </a:p>
      </dgm:t>
    </dgm:pt>
    <dgm:pt modelId="{38AE3942-5A83-4145-9D93-A8F61AAF3B69}" type="parTrans" cxnId="{D4A0D814-35BC-4E30-BDF5-EE369C2F066D}">
      <dgm:prSet/>
      <dgm:spPr/>
      <dgm:t>
        <a:bodyPr/>
        <a:lstStyle/>
        <a:p>
          <a:endParaRPr lang="cs-CZ"/>
        </a:p>
      </dgm:t>
    </dgm:pt>
    <dgm:pt modelId="{01A50432-5692-4FF2-92B4-7ED04EB46E05}" type="sibTrans" cxnId="{D4A0D814-35BC-4E30-BDF5-EE369C2F066D}">
      <dgm:prSet/>
      <dgm:spPr/>
      <dgm:t>
        <a:bodyPr/>
        <a:lstStyle/>
        <a:p>
          <a:endParaRPr lang="cs-CZ"/>
        </a:p>
      </dgm:t>
    </dgm:pt>
    <dgm:pt modelId="{53667DB3-563A-4950-BD00-054C3500E059}">
      <dgm:prSet phldrT="[Text]" custT="1"/>
      <dgm:spPr/>
      <dgm:t>
        <a:bodyPr/>
        <a:lstStyle/>
        <a:p>
          <a:r>
            <a:rPr lang="cs-CZ" sz="4800" dirty="0" err="1"/>
            <a:t>Monetary</a:t>
          </a:r>
          <a:r>
            <a:rPr lang="cs-CZ" sz="4800" dirty="0"/>
            <a:t> Policy</a:t>
          </a:r>
        </a:p>
      </dgm:t>
    </dgm:pt>
    <dgm:pt modelId="{8B70BE0F-9F4B-4485-8B48-A4FFA2429B6E}" type="parTrans" cxnId="{738C4E17-B0CE-4247-A19F-418A1500AD3B}">
      <dgm:prSet/>
      <dgm:spPr/>
      <dgm:t>
        <a:bodyPr/>
        <a:lstStyle/>
        <a:p>
          <a:endParaRPr lang="cs-CZ"/>
        </a:p>
      </dgm:t>
    </dgm:pt>
    <dgm:pt modelId="{5FDE5461-DBE5-4CB4-9017-35159AFCC2DA}" type="sibTrans" cxnId="{738C4E17-B0CE-4247-A19F-418A1500AD3B}">
      <dgm:prSet/>
      <dgm:spPr/>
      <dgm:t>
        <a:bodyPr/>
        <a:lstStyle/>
        <a:p>
          <a:endParaRPr lang="cs-CZ"/>
        </a:p>
      </dgm:t>
    </dgm:pt>
    <dgm:pt modelId="{B5FD01A3-6EF2-41D5-BD98-471DA45B15C4}">
      <dgm:prSet phldrT="[Text]" custT="1"/>
      <dgm:spPr/>
      <dgm:t>
        <a:bodyPr/>
        <a:lstStyle/>
        <a:p>
          <a:r>
            <a:rPr lang="cs-CZ" sz="4800" dirty="0" err="1"/>
            <a:t>Fiscal</a:t>
          </a:r>
          <a:r>
            <a:rPr lang="cs-CZ" sz="4800" dirty="0"/>
            <a:t> Policy</a:t>
          </a:r>
        </a:p>
      </dgm:t>
    </dgm:pt>
    <dgm:pt modelId="{BC6607F3-435C-40AE-98BB-08951997FBE0}" type="parTrans" cxnId="{8522953B-5530-4BF6-B749-5D0F21D1A2F2}">
      <dgm:prSet/>
      <dgm:spPr/>
      <dgm:t>
        <a:bodyPr/>
        <a:lstStyle/>
        <a:p>
          <a:endParaRPr lang="cs-CZ"/>
        </a:p>
      </dgm:t>
    </dgm:pt>
    <dgm:pt modelId="{E0138AD4-6B6A-4662-9E68-43E6AE15D95E}" type="sibTrans" cxnId="{8522953B-5530-4BF6-B749-5D0F21D1A2F2}">
      <dgm:prSet/>
      <dgm:spPr/>
      <dgm:t>
        <a:bodyPr/>
        <a:lstStyle/>
        <a:p>
          <a:endParaRPr lang="cs-CZ"/>
        </a:p>
      </dgm:t>
    </dgm:pt>
    <dgm:pt modelId="{2B66EEF3-4AB9-44D4-BA9C-FCE2790165A1}" type="pres">
      <dgm:prSet presAssocID="{F805A021-B85C-4D7D-9E76-A471B28F0A0A}" presName="hierChild1" presStyleCnt="0">
        <dgm:presLayoutVars>
          <dgm:orgChart val="1"/>
          <dgm:chPref val="1"/>
          <dgm:dir/>
          <dgm:animOne val="branch"/>
          <dgm:animLvl val="lvl"/>
          <dgm:resizeHandles/>
        </dgm:presLayoutVars>
      </dgm:prSet>
      <dgm:spPr/>
    </dgm:pt>
    <dgm:pt modelId="{423E2389-E8CD-4899-B57C-5F982043697F}" type="pres">
      <dgm:prSet presAssocID="{588EDC32-A8BF-4A7A-BBED-7A484F482C2A}" presName="hierRoot1" presStyleCnt="0">
        <dgm:presLayoutVars>
          <dgm:hierBranch val="init"/>
        </dgm:presLayoutVars>
      </dgm:prSet>
      <dgm:spPr/>
    </dgm:pt>
    <dgm:pt modelId="{23E9C2EE-3D19-477F-B2CB-053BD12BFD70}" type="pres">
      <dgm:prSet presAssocID="{588EDC32-A8BF-4A7A-BBED-7A484F482C2A}" presName="rootComposite1" presStyleCnt="0"/>
      <dgm:spPr/>
    </dgm:pt>
    <dgm:pt modelId="{1E0376D4-85C8-4E7A-8127-C7FEA10EBFBF}" type="pres">
      <dgm:prSet presAssocID="{588EDC32-A8BF-4A7A-BBED-7A484F482C2A}" presName="rootText1" presStyleLbl="node0" presStyleIdx="0" presStyleCnt="1" custScaleX="111087" custLinFactNeighborX="0" custLinFactNeighborY="11481">
        <dgm:presLayoutVars>
          <dgm:chPref val="3"/>
        </dgm:presLayoutVars>
      </dgm:prSet>
      <dgm:spPr/>
    </dgm:pt>
    <dgm:pt modelId="{AA31F3B6-FA52-4ABA-A3A9-4C5E0C3DB9B4}" type="pres">
      <dgm:prSet presAssocID="{588EDC32-A8BF-4A7A-BBED-7A484F482C2A}" presName="rootConnector1" presStyleLbl="node1" presStyleIdx="0" presStyleCnt="0"/>
      <dgm:spPr/>
    </dgm:pt>
    <dgm:pt modelId="{5B8EDBDF-6F25-4563-8B4C-6F052B33BC29}" type="pres">
      <dgm:prSet presAssocID="{588EDC32-A8BF-4A7A-BBED-7A484F482C2A}" presName="hierChild2" presStyleCnt="0"/>
      <dgm:spPr/>
    </dgm:pt>
    <dgm:pt modelId="{85576570-46AD-4673-93C1-01EF3B2DCA8C}" type="pres">
      <dgm:prSet presAssocID="{8B70BE0F-9F4B-4485-8B48-A4FFA2429B6E}" presName="Name37" presStyleLbl="parChTrans1D2" presStyleIdx="0" presStyleCnt="2"/>
      <dgm:spPr/>
    </dgm:pt>
    <dgm:pt modelId="{B24026B0-208C-48A7-A45C-10C382F772F4}" type="pres">
      <dgm:prSet presAssocID="{53667DB3-563A-4950-BD00-054C3500E059}" presName="hierRoot2" presStyleCnt="0">
        <dgm:presLayoutVars>
          <dgm:hierBranch val="init"/>
        </dgm:presLayoutVars>
      </dgm:prSet>
      <dgm:spPr/>
    </dgm:pt>
    <dgm:pt modelId="{1576FF24-B6CA-4D61-B8DB-47EFB05E681A}" type="pres">
      <dgm:prSet presAssocID="{53667DB3-563A-4950-BD00-054C3500E059}" presName="rootComposite" presStyleCnt="0"/>
      <dgm:spPr/>
    </dgm:pt>
    <dgm:pt modelId="{C52C403E-0BC2-43FC-A642-907318F2D200}" type="pres">
      <dgm:prSet presAssocID="{53667DB3-563A-4950-BD00-054C3500E059}" presName="rootText" presStyleLbl="node2" presStyleIdx="0" presStyleCnt="2" custLinFactNeighborX="-6807" custLinFactNeighborY="16546">
        <dgm:presLayoutVars>
          <dgm:chPref val="3"/>
        </dgm:presLayoutVars>
      </dgm:prSet>
      <dgm:spPr/>
    </dgm:pt>
    <dgm:pt modelId="{FC67B27A-C0C6-40F0-B298-6D318EB36BF6}" type="pres">
      <dgm:prSet presAssocID="{53667DB3-563A-4950-BD00-054C3500E059}" presName="rootConnector" presStyleLbl="node2" presStyleIdx="0" presStyleCnt="2"/>
      <dgm:spPr/>
    </dgm:pt>
    <dgm:pt modelId="{E7812065-1B0B-445A-B166-9AA41333E2AF}" type="pres">
      <dgm:prSet presAssocID="{53667DB3-563A-4950-BD00-054C3500E059}" presName="hierChild4" presStyleCnt="0"/>
      <dgm:spPr/>
    </dgm:pt>
    <dgm:pt modelId="{7C10355F-15CC-42AA-9F2F-4B4B1C8EE83F}" type="pres">
      <dgm:prSet presAssocID="{53667DB3-563A-4950-BD00-054C3500E059}" presName="hierChild5" presStyleCnt="0"/>
      <dgm:spPr/>
    </dgm:pt>
    <dgm:pt modelId="{F3F904AE-649A-466D-BE1A-DD8F1BDF186A}" type="pres">
      <dgm:prSet presAssocID="{BC6607F3-435C-40AE-98BB-08951997FBE0}" presName="Name37" presStyleLbl="parChTrans1D2" presStyleIdx="1" presStyleCnt="2"/>
      <dgm:spPr/>
    </dgm:pt>
    <dgm:pt modelId="{6A57A43E-F814-4DB9-BD05-D53817333964}" type="pres">
      <dgm:prSet presAssocID="{B5FD01A3-6EF2-41D5-BD98-471DA45B15C4}" presName="hierRoot2" presStyleCnt="0">
        <dgm:presLayoutVars>
          <dgm:hierBranch val="init"/>
        </dgm:presLayoutVars>
      </dgm:prSet>
      <dgm:spPr/>
    </dgm:pt>
    <dgm:pt modelId="{3828E11F-1A53-44BE-B820-11E014D1D4A1}" type="pres">
      <dgm:prSet presAssocID="{B5FD01A3-6EF2-41D5-BD98-471DA45B15C4}" presName="rootComposite" presStyleCnt="0"/>
      <dgm:spPr/>
    </dgm:pt>
    <dgm:pt modelId="{B8C06D84-E691-4D4B-AB11-D23D751C7DC2}" type="pres">
      <dgm:prSet presAssocID="{B5FD01A3-6EF2-41D5-BD98-471DA45B15C4}" presName="rootText" presStyleLbl="node2" presStyleIdx="1" presStyleCnt="2" custLinFactNeighborX="-220" custLinFactNeighborY="17111">
        <dgm:presLayoutVars>
          <dgm:chPref val="3"/>
        </dgm:presLayoutVars>
      </dgm:prSet>
      <dgm:spPr/>
    </dgm:pt>
    <dgm:pt modelId="{EB0DB98A-3ABC-42AB-8F4F-7EA5B366CF7D}" type="pres">
      <dgm:prSet presAssocID="{B5FD01A3-6EF2-41D5-BD98-471DA45B15C4}" presName="rootConnector" presStyleLbl="node2" presStyleIdx="1" presStyleCnt="2"/>
      <dgm:spPr/>
    </dgm:pt>
    <dgm:pt modelId="{F510C811-EC59-4EA6-A533-64BD94B4BFA0}" type="pres">
      <dgm:prSet presAssocID="{B5FD01A3-6EF2-41D5-BD98-471DA45B15C4}" presName="hierChild4" presStyleCnt="0"/>
      <dgm:spPr/>
    </dgm:pt>
    <dgm:pt modelId="{A65A2E71-D73B-4ECB-8E01-E25ACC08BBFA}" type="pres">
      <dgm:prSet presAssocID="{B5FD01A3-6EF2-41D5-BD98-471DA45B15C4}" presName="hierChild5" presStyleCnt="0"/>
      <dgm:spPr/>
    </dgm:pt>
    <dgm:pt modelId="{554D8EC9-4B1C-4603-8674-3682316026D1}" type="pres">
      <dgm:prSet presAssocID="{588EDC32-A8BF-4A7A-BBED-7A484F482C2A}" presName="hierChild3" presStyleCnt="0"/>
      <dgm:spPr/>
    </dgm:pt>
  </dgm:ptLst>
  <dgm:cxnLst>
    <dgm:cxn modelId="{C8754E00-A09B-4391-85CD-0762B412EBAE}" type="presOf" srcId="{8B70BE0F-9F4B-4485-8B48-A4FFA2429B6E}" destId="{85576570-46AD-4673-93C1-01EF3B2DCA8C}" srcOrd="0" destOrd="0" presId="urn:microsoft.com/office/officeart/2005/8/layout/orgChart1"/>
    <dgm:cxn modelId="{D4A0D814-35BC-4E30-BDF5-EE369C2F066D}" srcId="{F805A021-B85C-4D7D-9E76-A471B28F0A0A}" destId="{588EDC32-A8BF-4A7A-BBED-7A484F482C2A}" srcOrd="0" destOrd="0" parTransId="{38AE3942-5A83-4145-9D93-A8F61AAF3B69}" sibTransId="{01A50432-5692-4FF2-92B4-7ED04EB46E05}"/>
    <dgm:cxn modelId="{738C4E17-B0CE-4247-A19F-418A1500AD3B}" srcId="{588EDC32-A8BF-4A7A-BBED-7A484F482C2A}" destId="{53667DB3-563A-4950-BD00-054C3500E059}" srcOrd="0" destOrd="0" parTransId="{8B70BE0F-9F4B-4485-8B48-A4FFA2429B6E}" sibTransId="{5FDE5461-DBE5-4CB4-9017-35159AFCC2DA}"/>
    <dgm:cxn modelId="{4F5E4221-B2C0-45F1-B1B4-12E4FC106E35}" type="presOf" srcId="{BC6607F3-435C-40AE-98BB-08951997FBE0}" destId="{F3F904AE-649A-466D-BE1A-DD8F1BDF186A}" srcOrd="0" destOrd="0" presId="urn:microsoft.com/office/officeart/2005/8/layout/orgChart1"/>
    <dgm:cxn modelId="{95D6BA29-724B-4FF7-A875-90F82C148C26}" type="presOf" srcId="{588EDC32-A8BF-4A7A-BBED-7A484F482C2A}" destId="{AA31F3B6-FA52-4ABA-A3A9-4C5E0C3DB9B4}" srcOrd="1" destOrd="0" presId="urn:microsoft.com/office/officeart/2005/8/layout/orgChart1"/>
    <dgm:cxn modelId="{FD0D3D2C-F2FC-4539-9DB8-74B736E90F0A}" type="presOf" srcId="{53667DB3-563A-4950-BD00-054C3500E059}" destId="{FC67B27A-C0C6-40F0-B298-6D318EB36BF6}" srcOrd="1" destOrd="0" presId="urn:microsoft.com/office/officeart/2005/8/layout/orgChart1"/>
    <dgm:cxn modelId="{8522953B-5530-4BF6-B749-5D0F21D1A2F2}" srcId="{588EDC32-A8BF-4A7A-BBED-7A484F482C2A}" destId="{B5FD01A3-6EF2-41D5-BD98-471DA45B15C4}" srcOrd="1" destOrd="0" parTransId="{BC6607F3-435C-40AE-98BB-08951997FBE0}" sibTransId="{E0138AD4-6B6A-4662-9E68-43E6AE15D95E}"/>
    <dgm:cxn modelId="{A4A34461-8982-4CCA-9D24-BED0F7609F8B}" type="presOf" srcId="{B5FD01A3-6EF2-41D5-BD98-471DA45B15C4}" destId="{B8C06D84-E691-4D4B-AB11-D23D751C7DC2}" srcOrd="0" destOrd="0" presId="urn:microsoft.com/office/officeart/2005/8/layout/orgChart1"/>
    <dgm:cxn modelId="{42F1E04F-9BA8-43FA-B5E1-CA0FFA74AA86}" type="presOf" srcId="{53667DB3-563A-4950-BD00-054C3500E059}" destId="{C52C403E-0BC2-43FC-A642-907318F2D200}" srcOrd="0" destOrd="0" presId="urn:microsoft.com/office/officeart/2005/8/layout/orgChart1"/>
    <dgm:cxn modelId="{77533050-7BB1-4074-BFCC-4F2A51AA0D5E}" type="presOf" srcId="{588EDC32-A8BF-4A7A-BBED-7A484F482C2A}" destId="{1E0376D4-85C8-4E7A-8127-C7FEA10EBFBF}" srcOrd="0" destOrd="0" presId="urn:microsoft.com/office/officeart/2005/8/layout/orgChart1"/>
    <dgm:cxn modelId="{83007F98-1BAF-4948-98FA-16AE56A10005}" type="presOf" srcId="{B5FD01A3-6EF2-41D5-BD98-471DA45B15C4}" destId="{EB0DB98A-3ABC-42AB-8F4F-7EA5B366CF7D}" srcOrd="1" destOrd="0" presId="urn:microsoft.com/office/officeart/2005/8/layout/orgChart1"/>
    <dgm:cxn modelId="{57AAA5F7-E9DD-45E8-9AD7-A9B606BC1971}" type="presOf" srcId="{F805A021-B85C-4D7D-9E76-A471B28F0A0A}" destId="{2B66EEF3-4AB9-44D4-BA9C-FCE2790165A1}" srcOrd="0" destOrd="0" presId="urn:microsoft.com/office/officeart/2005/8/layout/orgChart1"/>
    <dgm:cxn modelId="{1D07455C-51C9-4173-846C-C16FD603DCD8}" type="presParOf" srcId="{2B66EEF3-4AB9-44D4-BA9C-FCE2790165A1}" destId="{423E2389-E8CD-4899-B57C-5F982043697F}" srcOrd="0" destOrd="0" presId="urn:microsoft.com/office/officeart/2005/8/layout/orgChart1"/>
    <dgm:cxn modelId="{AB9098C1-F377-415B-B572-22260636DC8B}" type="presParOf" srcId="{423E2389-E8CD-4899-B57C-5F982043697F}" destId="{23E9C2EE-3D19-477F-B2CB-053BD12BFD70}" srcOrd="0" destOrd="0" presId="urn:microsoft.com/office/officeart/2005/8/layout/orgChart1"/>
    <dgm:cxn modelId="{992246B8-10F9-41F5-BE5C-B1CEA6C58640}" type="presParOf" srcId="{23E9C2EE-3D19-477F-B2CB-053BD12BFD70}" destId="{1E0376D4-85C8-4E7A-8127-C7FEA10EBFBF}" srcOrd="0" destOrd="0" presId="urn:microsoft.com/office/officeart/2005/8/layout/orgChart1"/>
    <dgm:cxn modelId="{901C1FFB-2235-4D89-82CC-E9CE78BE63D0}" type="presParOf" srcId="{23E9C2EE-3D19-477F-B2CB-053BD12BFD70}" destId="{AA31F3B6-FA52-4ABA-A3A9-4C5E0C3DB9B4}" srcOrd="1" destOrd="0" presId="urn:microsoft.com/office/officeart/2005/8/layout/orgChart1"/>
    <dgm:cxn modelId="{B45E6651-9F56-487A-B6DB-6A9BD8653806}" type="presParOf" srcId="{423E2389-E8CD-4899-B57C-5F982043697F}" destId="{5B8EDBDF-6F25-4563-8B4C-6F052B33BC29}" srcOrd="1" destOrd="0" presId="urn:microsoft.com/office/officeart/2005/8/layout/orgChart1"/>
    <dgm:cxn modelId="{457E4555-E721-410E-87AF-1BCF38C9CA78}" type="presParOf" srcId="{5B8EDBDF-6F25-4563-8B4C-6F052B33BC29}" destId="{85576570-46AD-4673-93C1-01EF3B2DCA8C}" srcOrd="0" destOrd="0" presId="urn:microsoft.com/office/officeart/2005/8/layout/orgChart1"/>
    <dgm:cxn modelId="{263EC3B5-8913-46E1-9ABE-94184B5C5641}" type="presParOf" srcId="{5B8EDBDF-6F25-4563-8B4C-6F052B33BC29}" destId="{B24026B0-208C-48A7-A45C-10C382F772F4}" srcOrd="1" destOrd="0" presId="urn:microsoft.com/office/officeart/2005/8/layout/orgChart1"/>
    <dgm:cxn modelId="{D00F82AE-F449-4916-9BF4-6C4750556D06}" type="presParOf" srcId="{B24026B0-208C-48A7-A45C-10C382F772F4}" destId="{1576FF24-B6CA-4D61-B8DB-47EFB05E681A}" srcOrd="0" destOrd="0" presId="urn:microsoft.com/office/officeart/2005/8/layout/orgChart1"/>
    <dgm:cxn modelId="{0ACDD785-C09F-4A17-9ACC-D423E460DB70}" type="presParOf" srcId="{1576FF24-B6CA-4D61-B8DB-47EFB05E681A}" destId="{C52C403E-0BC2-43FC-A642-907318F2D200}" srcOrd="0" destOrd="0" presId="urn:microsoft.com/office/officeart/2005/8/layout/orgChart1"/>
    <dgm:cxn modelId="{08FB9A95-3089-48CF-B854-2FFC5C2B9223}" type="presParOf" srcId="{1576FF24-B6CA-4D61-B8DB-47EFB05E681A}" destId="{FC67B27A-C0C6-40F0-B298-6D318EB36BF6}" srcOrd="1" destOrd="0" presId="urn:microsoft.com/office/officeart/2005/8/layout/orgChart1"/>
    <dgm:cxn modelId="{B611C6BA-7CBC-444E-B235-D4300E7C5A9C}" type="presParOf" srcId="{B24026B0-208C-48A7-A45C-10C382F772F4}" destId="{E7812065-1B0B-445A-B166-9AA41333E2AF}" srcOrd="1" destOrd="0" presId="urn:microsoft.com/office/officeart/2005/8/layout/orgChart1"/>
    <dgm:cxn modelId="{FC93F98C-4293-463F-A095-7542AB3CC3EA}" type="presParOf" srcId="{B24026B0-208C-48A7-A45C-10C382F772F4}" destId="{7C10355F-15CC-42AA-9F2F-4B4B1C8EE83F}" srcOrd="2" destOrd="0" presId="urn:microsoft.com/office/officeart/2005/8/layout/orgChart1"/>
    <dgm:cxn modelId="{AD6E22C4-3BAA-487E-A8AC-A6E6846BF018}" type="presParOf" srcId="{5B8EDBDF-6F25-4563-8B4C-6F052B33BC29}" destId="{F3F904AE-649A-466D-BE1A-DD8F1BDF186A}" srcOrd="2" destOrd="0" presId="urn:microsoft.com/office/officeart/2005/8/layout/orgChart1"/>
    <dgm:cxn modelId="{F0853407-B850-455D-B3DA-359BB57BC959}" type="presParOf" srcId="{5B8EDBDF-6F25-4563-8B4C-6F052B33BC29}" destId="{6A57A43E-F814-4DB9-BD05-D53817333964}" srcOrd="3" destOrd="0" presId="urn:microsoft.com/office/officeart/2005/8/layout/orgChart1"/>
    <dgm:cxn modelId="{993AE703-59DB-4ED7-B211-F4663470D0C6}" type="presParOf" srcId="{6A57A43E-F814-4DB9-BD05-D53817333964}" destId="{3828E11F-1A53-44BE-B820-11E014D1D4A1}" srcOrd="0" destOrd="0" presId="urn:microsoft.com/office/officeart/2005/8/layout/orgChart1"/>
    <dgm:cxn modelId="{CC6C9543-DA2D-4CA9-B88A-73A6DB63B5B8}" type="presParOf" srcId="{3828E11F-1A53-44BE-B820-11E014D1D4A1}" destId="{B8C06D84-E691-4D4B-AB11-D23D751C7DC2}" srcOrd="0" destOrd="0" presId="urn:microsoft.com/office/officeart/2005/8/layout/orgChart1"/>
    <dgm:cxn modelId="{970E7476-67BE-4706-A2C5-055491E325AB}" type="presParOf" srcId="{3828E11F-1A53-44BE-B820-11E014D1D4A1}" destId="{EB0DB98A-3ABC-42AB-8F4F-7EA5B366CF7D}" srcOrd="1" destOrd="0" presId="urn:microsoft.com/office/officeart/2005/8/layout/orgChart1"/>
    <dgm:cxn modelId="{577DC086-EF47-4983-BFB1-85925F36D046}" type="presParOf" srcId="{6A57A43E-F814-4DB9-BD05-D53817333964}" destId="{F510C811-EC59-4EA6-A533-64BD94B4BFA0}" srcOrd="1" destOrd="0" presId="urn:microsoft.com/office/officeart/2005/8/layout/orgChart1"/>
    <dgm:cxn modelId="{B065D2A1-08C7-4814-84D7-AB2147D63A81}" type="presParOf" srcId="{6A57A43E-F814-4DB9-BD05-D53817333964}" destId="{A65A2E71-D73B-4ECB-8E01-E25ACC08BBFA}" srcOrd="2" destOrd="0" presId="urn:microsoft.com/office/officeart/2005/8/layout/orgChart1"/>
    <dgm:cxn modelId="{29B80000-3E33-4876-BF7C-433FD7A902B4}" type="presParOf" srcId="{423E2389-E8CD-4899-B57C-5F982043697F}" destId="{554D8EC9-4B1C-4603-8674-3682316026D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904AE-649A-466D-BE1A-DD8F1BDF186A}">
      <dsp:nvSpPr>
        <dsp:cNvPr id="0" name=""/>
        <dsp:cNvSpPr/>
      </dsp:nvSpPr>
      <dsp:spPr>
        <a:xfrm>
          <a:off x="3235569" y="1644238"/>
          <a:ext cx="1764217" cy="459479"/>
        </a:xfrm>
        <a:custGeom>
          <a:avLst/>
          <a:gdLst/>
          <a:ahLst/>
          <a:cxnLst/>
          <a:rect l="0" t="0" r="0" b="0"/>
          <a:pathLst>
            <a:path>
              <a:moveTo>
                <a:pt x="0" y="0"/>
              </a:moveTo>
              <a:lnTo>
                <a:pt x="0" y="152175"/>
              </a:lnTo>
              <a:lnTo>
                <a:pt x="1764217" y="152175"/>
              </a:lnTo>
              <a:lnTo>
                <a:pt x="1764217" y="4594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576570-46AD-4673-93C1-01EF3B2DCA8C}">
      <dsp:nvSpPr>
        <dsp:cNvPr id="0" name=""/>
        <dsp:cNvSpPr/>
      </dsp:nvSpPr>
      <dsp:spPr>
        <a:xfrm>
          <a:off x="1463352" y="1644238"/>
          <a:ext cx="1772216" cy="459479"/>
        </a:xfrm>
        <a:custGeom>
          <a:avLst/>
          <a:gdLst/>
          <a:ahLst/>
          <a:cxnLst/>
          <a:rect l="0" t="0" r="0" b="0"/>
          <a:pathLst>
            <a:path>
              <a:moveTo>
                <a:pt x="1772216" y="0"/>
              </a:moveTo>
              <a:lnTo>
                <a:pt x="1772216" y="152175"/>
              </a:lnTo>
              <a:lnTo>
                <a:pt x="0" y="152175"/>
              </a:lnTo>
              <a:lnTo>
                <a:pt x="0" y="4594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0376D4-85C8-4E7A-8127-C7FEA10EBFBF}">
      <dsp:nvSpPr>
        <dsp:cNvPr id="0" name=""/>
        <dsp:cNvSpPr/>
      </dsp:nvSpPr>
      <dsp:spPr>
        <a:xfrm>
          <a:off x="1609974" y="180886"/>
          <a:ext cx="3251188" cy="1463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cs-CZ" sz="4400" kern="1200" dirty="0" err="1"/>
            <a:t>Stabilization</a:t>
          </a:r>
          <a:r>
            <a:rPr lang="cs-CZ" sz="4400" kern="1200" dirty="0"/>
            <a:t> Policy</a:t>
          </a:r>
        </a:p>
      </dsp:txBody>
      <dsp:txXfrm>
        <a:off x="1609974" y="180886"/>
        <a:ext cx="3251188" cy="1463352"/>
      </dsp:txXfrm>
    </dsp:sp>
    <dsp:sp modelId="{C52C403E-0BC2-43FC-A642-907318F2D200}">
      <dsp:nvSpPr>
        <dsp:cNvPr id="0" name=""/>
        <dsp:cNvSpPr/>
      </dsp:nvSpPr>
      <dsp:spPr>
        <a:xfrm>
          <a:off x="0" y="2103718"/>
          <a:ext cx="2926704" cy="1463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cs-CZ" sz="4800" kern="1200" dirty="0" err="1"/>
            <a:t>Monetary</a:t>
          </a:r>
          <a:r>
            <a:rPr lang="cs-CZ" sz="4800" kern="1200" dirty="0"/>
            <a:t> Policy</a:t>
          </a:r>
        </a:p>
      </dsp:txBody>
      <dsp:txXfrm>
        <a:off x="0" y="2103718"/>
        <a:ext cx="2926704" cy="1463352"/>
      </dsp:txXfrm>
    </dsp:sp>
    <dsp:sp modelId="{B8C06D84-E691-4D4B-AB11-D23D751C7DC2}">
      <dsp:nvSpPr>
        <dsp:cNvPr id="0" name=""/>
        <dsp:cNvSpPr/>
      </dsp:nvSpPr>
      <dsp:spPr>
        <a:xfrm>
          <a:off x="3536434" y="2103718"/>
          <a:ext cx="2926704" cy="1463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cs-CZ" sz="4800" kern="1200" dirty="0" err="1"/>
            <a:t>Fiscal</a:t>
          </a:r>
          <a:r>
            <a:rPr lang="cs-CZ" sz="4800" kern="1200" dirty="0"/>
            <a:t> Policy</a:t>
          </a:r>
        </a:p>
      </dsp:txBody>
      <dsp:txXfrm>
        <a:off x="3536434" y="2103718"/>
        <a:ext cx="2926704" cy="146335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1"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52017"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1"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52017"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1"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50444"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79768" y="4715154"/>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1"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50444"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GB" noProof="0"/>
              <a:t>Monetary Policy</a:t>
            </a:r>
            <a:endParaRPr lang="en-GB" noProof="0"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here to insert subtitle.</a:t>
            </a:r>
          </a:p>
        </p:txBody>
      </p:sp>
      <p:pic>
        <p:nvPicPr>
          <p:cNvPr id="10" name="Obrázek 9">
            <a:extLst>
              <a:ext uri="{FF2B5EF4-FFF2-40B4-BE49-F238E27FC236}">
                <a16:creationId xmlns:a16="http://schemas.microsoft.com/office/drawing/2014/main" id="{C36484A1-5FE2-4AC7-B186-C1E15EE774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1624" cy="1036098"/>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a:t>Monetary Policy</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nSpc>
                <a:spcPts val="1100"/>
              </a:lnSpc>
              <a:defRPr sz="900"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nSpc>
                <a:spcPts val="1100"/>
              </a:lnSpc>
              <a:defRPr sz="900"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p>
            <a:pPr lvl="0"/>
            <a:r>
              <a:rPr lang="en-GB" noProof="0" dirty="0"/>
              <a:t>Click here to insert text.</a:t>
            </a:r>
          </a:p>
        </p:txBody>
      </p:sp>
      <p:pic>
        <p:nvPicPr>
          <p:cNvPr id="16" name="Obrázek 15">
            <a:extLst>
              <a:ext uri="{FF2B5EF4-FFF2-40B4-BE49-F238E27FC236}">
                <a16:creationId xmlns:a16="http://schemas.microsoft.com/office/drawing/2014/main" id="{1FF7BBC3-4942-4748-BDEB-393A88A26C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a:t>Monetary Policy</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A17F7BCE-DD2D-4B15-B525-A4DDC38CFB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en-US"/>
              <a:t>Monetary Policy</a:t>
            </a:r>
            <a:endParaRPr lang="en-US"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7" name="Obrázek 6">
            <a:extLst>
              <a:ext uri="{FF2B5EF4-FFF2-40B4-BE49-F238E27FC236}">
                <a16:creationId xmlns:a16="http://schemas.microsoft.com/office/drawing/2014/main" id="{92E47129-CD29-4FAB-AAFF-2F8F08274D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7426" y="6050485"/>
            <a:ext cx="883410" cy="597601"/>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NI ECON slide">
    <p:bg>
      <p:bgPr>
        <a:solidFill>
          <a:srgbClr val="B9006E"/>
        </a:solidFill>
        <a:effectLst/>
      </p:bgPr>
    </p:bg>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5CF0005C-D689-4DD6-A5D8-EA20231460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3135" y="2019299"/>
            <a:ext cx="4199887" cy="2841099"/>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B9006E"/>
                </a:solidFill>
              </a:defRPr>
            </a:lvl1pPr>
          </a:lstStyle>
          <a:p>
            <a:r>
              <a:rPr lang="en-US"/>
              <a:t>Monetary Policy</a:t>
            </a:r>
            <a:endParaRPr lang="en-US" dirty="0"/>
          </a:p>
        </p:txBody>
      </p:sp>
      <p:sp>
        <p:nvSpPr>
          <p:cNvPr id="4" name="Zástupný symbol pro číslo snímku 2"/>
          <p:cNvSpPr>
            <a:spLocks noGrp="1"/>
          </p:cNvSpPr>
          <p:nvPr>
            <p:ph type="sldNum" sz="quarter" idx="11"/>
          </p:nvPr>
        </p:nvSpPr>
        <p:spPr>
          <a:xfrm>
            <a:off x="414000" y="6228000"/>
            <a:ext cx="252000" cy="252000"/>
          </a:xfrm>
        </p:spPr>
        <p:txBody>
          <a:bodyPr/>
          <a:lstStyle>
            <a:lvl1pPr>
              <a:defRPr>
                <a:solidFill>
                  <a:srgbClr val="B9006E"/>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4028" y="2285079"/>
            <a:ext cx="8890088" cy="2304838"/>
          </a:xfrm>
          <a:prstGeom prst="rect">
            <a:avLst/>
          </a:prstGeom>
        </p:spPr>
      </p:pic>
      <p:sp>
        <p:nvSpPr>
          <p:cNvPr id="3" name="Zástupný symbol pro zápatí 1">
            <a:extLst>
              <a:ext uri="{FF2B5EF4-FFF2-40B4-BE49-F238E27FC236}">
                <a16:creationId xmlns:a16="http://schemas.microsoft.com/office/drawing/2014/main" id="{C44CE881-5C32-4D94-BD5B-1353FF61C8A8}"/>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en-US"/>
              <a:t>Monetary Policy</a:t>
            </a:r>
            <a:endParaRPr lang="en-US" dirty="0"/>
          </a:p>
        </p:txBody>
      </p:sp>
      <p:sp>
        <p:nvSpPr>
          <p:cNvPr id="4" name="Zástupný symbol pro číslo snímku 2">
            <a:extLst>
              <a:ext uri="{FF2B5EF4-FFF2-40B4-BE49-F238E27FC236}">
                <a16:creationId xmlns:a16="http://schemas.microsoft.com/office/drawing/2014/main" id="{AE4DA97F-66A7-4782-958D-53BB7E421A13}"/>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a:t>Monetary Policy</a:t>
            </a:r>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8">
            <a:extLst>
              <a:ext uri="{FF2B5EF4-FFF2-40B4-BE49-F238E27FC236}">
                <a16:creationId xmlns:a16="http://schemas.microsoft.com/office/drawing/2014/main" id="{FE4ED1EA-6D6D-4751-96EE-A54F4980D1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a:t>Monetary Policy</a:t>
            </a:r>
            <a:endParaRPr lang="en-US"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insert subtitle.</a:t>
            </a:r>
          </a:p>
        </p:txBody>
      </p:sp>
      <p:pic>
        <p:nvPicPr>
          <p:cNvPr id="9" name="Obrázek 8">
            <a:extLst>
              <a:ext uri="{FF2B5EF4-FFF2-40B4-BE49-F238E27FC236}">
                <a16:creationId xmlns:a16="http://schemas.microsoft.com/office/drawing/2014/main" id="{7D02BBC8-BA18-446A-A9BA-BD711450F1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20782" cy="1028764"/>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1200"/>
            </a:lvl1pPr>
          </a:lstStyle>
          <a:p>
            <a:r>
              <a:rPr lang="en-GB" noProof="0"/>
              <a:t>Monetary Policy</a:t>
            </a:r>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7E8EB499-B5B8-4411-8A5F-E98450293E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a:t>Monetary Policy</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98AAC756-AFD3-4AD9-9CB6-A2C9F5EEB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1695074"/>
            <a:ext cx="5218413"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a:t>Monetary Policy</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sp>
        <p:nvSpPr>
          <p:cNvPr id="12" name="Zástupný symbol pro obsah 2"/>
          <p:cNvSpPr>
            <a:spLocks noGrp="1"/>
          </p:cNvSpPr>
          <p:nvPr>
            <p:ph idx="28" hasCustomPrompt="1"/>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D06ABEBC-1414-4D9D-9456-64352E0AEA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a:t>Monetary Policy</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1511ED70-4159-4340-8610-715880E63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a:t>Monetary Policy</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692150"/>
            <a:ext cx="5218413"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pic>
        <p:nvPicPr>
          <p:cNvPr id="8" name="Obrázek 7">
            <a:extLst>
              <a:ext uri="{FF2B5EF4-FFF2-40B4-BE49-F238E27FC236}">
                <a16:creationId xmlns:a16="http://schemas.microsoft.com/office/drawing/2014/main" id="{1B8642D8-D658-40BB-B4D2-E29CAE3850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a:t>Monetary Policy</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6" name="Obrázek 5">
            <a:extLst>
              <a:ext uri="{FF2B5EF4-FFF2-40B4-BE49-F238E27FC236}">
                <a16:creationId xmlns:a16="http://schemas.microsoft.com/office/drawing/2014/main" id="{772743CB-F148-49FE-83DC-5E159625F4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a:t>Monetary Policy</a:t>
            </a:r>
            <a:endParaRPr lang="en-GB" noProof="0"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67E53E2-40C5-4557-B73C-452414400C9C}"/>
              </a:ext>
            </a:extLst>
          </p:cNvPr>
          <p:cNvSpPr>
            <a:spLocks noGrp="1"/>
          </p:cNvSpPr>
          <p:nvPr>
            <p:ph type="ftr" sz="quarter" idx="10"/>
          </p:nvPr>
        </p:nvSpPr>
        <p:spPr>
          <a:xfrm>
            <a:off x="746760" y="6228000"/>
            <a:ext cx="7893240" cy="252000"/>
          </a:xfrm>
        </p:spPr>
        <p:txBody>
          <a:bodyPr/>
          <a:lstStyle/>
          <a:p>
            <a:r>
              <a:rPr lang="cs-CZ" dirty="0" err="1"/>
              <a:t>Monetary</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8809EC3C-CC2B-45BE-B8CF-BF130C87FFC0}"/>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a:extLst>
              <a:ext uri="{FF2B5EF4-FFF2-40B4-BE49-F238E27FC236}">
                <a16:creationId xmlns:a16="http://schemas.microsoft.com/office/drawing/2014/main" id="{6DC9F4E0-05AA-4653-896F-8F60FAC6A1F0}"/>
              </a:ext>
            </a:extLst>
          </p:cNvPr>
          <p:cNvSpPr>
            <a:spLocks noGrp="1"/>
          </p:cNvSpPr>
          <p:nvPr>
            <p:ph type="title"/>
          </p:nvPr>
        </p:nvSpPr>
        <p:spPr/>
        <p:txBody>
          <a:bodyPr/>
          <a:lstStyle/>
          <a:p>
            <a:r>
              <a:rPr lang="en-US" dirty="0"/>
              <a:t>Economic Policy </a:t>
            </a:r>
          </a:p>
        </p:txBody>
      </p:sp>
      <p:sp>
        <p:nvSpPr>
          <p:cNvPr id="5" name="Podnadpis 4">
            <a:extLst>
              <a:ext uri="{FF2B5EF4-FFF2-40B4-BE49-F238E27FC236}">
                <a16:creationId xmlns:a16="http://schemas.microsoft.com/office/drawing/2014/main" id="{260DAADA-3AAC-440E-8619-C235AF5867DC}"/>
              </a:ext>
            </a:extLst>
          </p:cNvPr>
          <p:cNvSpPr>
            <a:spLocks noGrp="1"/>
          </p:cNvSpPr>
          <p:nvPr>
            <p:ph type="subTitle" idx="1"/>
          </p:nvPr>
        </p:nvSpPr>
        <p:spPr/>
        <p:txBody>
          <a:bodyPr/>
          <a:lstStyle/>
          <a:p>
            <a:r>
              <a:rPr lang="cs-CZ" dirty="0" err="1"/>
              <a:t>Monetary</a:t>
            </a:r>
            <a:r>
              <a:rPr lang="en-US" dirty="0"/>
              <a:t> Policy</a:t>
            </a:r>
          </a:p>
        </p:txBody>
      </p:sp>
    </p:spTree>
    <p:extLst>
      <p:ext uri="{BB962C8B-B14F-4D97-AF65-F5344CB8AC3E}">
        <p14:creationId xmlns:p14="http://schemas.microsoft.com/office/powerpoint/2010/main" val="496339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Monetary</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GB" spc="-5" dirty="0"/>
              <a:t>What </a:t>
            </a:r>
            <a:r>
              <a:rPr lang="en-GB" dirty="0"/>
              <a:t>do </a:t>
            </a:r>
            <a:r>
              <a:rPr lang="en-GB" spc="-5" dirty="0"/>
              <a:t>central </a:t>
            </a:r>
            <a:r>
              <a:rPr lang="en-GB" dirty="0"/>
              <a:t>banks</a:t>
            </a:r>
            <a:r>
              <a:rPr lang="en-GB" spc="-35" dirty="0"/>
              <a:t> </a:t>
            </a:r>
            <a:r>
              <a:rPr lang="en-GB" spc="-5" dirty="0"/>
              <a:t>do?</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fontScale="70000" lnSpcReduction="20000"/>
          </a:bodyPr>
          <a:lstStyle/>
          <a:p>
            <a:pPr marL="72000" indent="0" algn="just">
              <a:buNone/>
            </a:pPr>
            <a:r>
              <a:rPr lang="en-GB" dirty="0"/>
              <a:t>Central banks: an institution that manages the currency and monetary policy, and oversees their commercial banking system</a:t>
            </a:r>
          </a:p>
          <a:p>
            <a:pPr algn="just"/>
            <a:endParaRPr lang="en-GB" dirty="0"/>
          </a:p>
          <a:p>
            <a:pPr algn="just"/>
            <a:r>
              <a:rPr lang="en-GB" dirty="0"/>
              <a:t>issue banknotes</a:t>
            </a:r>
          </a:p>
          <a:p>
            <a:pPr algn="just"/>
            <a:endParaRPr lang="en-GB" dirty="0"/>
          </a:p>
          <a:p>
            <a:pPr algn="just"/>
            <a:r>
              <a:rPr lang="en-GB" dirty="0"/>
              <a:t>provide banks with liquidity</a:t>
            </a:r>
          </a:p>
          <a:p>
            <a:pPr algn="just"/>
            <a:endParaRPr lang="en-GB" dirty="0"/>
          </a:p>
          <a:p>
            <a:pPr algn="just"/>
            <a:r>
              <a:rPr lang="en-GB" dirty="0"/>
              <a:t>impose compulsory reserves on commercial banks</a:t>
            </a:r>
          </a:p>
          <a:p>
            <a:pPr algn="just"/>
            <a:endParaRPr lang="en-GB" dirty="0"/>
          </a:p>
          <a:p>
            <a:pPr algn="just"/>
            <a:r>
              <a:rPr lang="en-GB" dirty="0"/>
              <a:t>act as ’lender of last resort’ to banks</a:t>
            </a:r>
          </a:p>
          <a:p>
            <a:pPr algn="just"/>
            <a:endParaRPr lang="en-GB" dirty="0"/>
          </a:p>
        </p:txBody>
      </p:sp>
    </p:spTree>
    <p:extLst>
      <p:ext uri="{BB962C8B-B14F-4D97-AF65-F5344CB8AC3E}">
        <p14:creationId xmlns:p14="http://schemas.microsoft.com/office/powerpoint/2010/main" val="4220735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Monetary</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GB" dirty="0"/>
              <a:t>Liquidity</a:t>
            </a:r>
            <a:r>
              <a:rPr lang="en-GB" spc="-75" dirty="0"/>
              <a:t> </a:t>
            </a:r>
            <a:r>
              <a:rPr lang="en-GB" spc="-5" dirty="0"/>
              <a:t>provision</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fontScale="55000" lnSpcReduction="20000"/>
          </a:bodyPr>
          <a:lstStyle/>
          <a:p>
            <a:pPr algn="just"/>
            <a:r>
              <a:rPr lang="en-GB" dirty="0"/>
              <a:t>to maintain price stability and promote a safe and efficient payment system</a:t>
            </a:r>
          </a:p>
          <a:p>
            <a:pPr marL="72000" indent="0" algn="just">
              <a:buNone/>
            </a:pPr>
            <a:endParaRPr lang="en-GB" dirty="0"/>
          </a:p>
          <a:p>
            <a:pPr marL="72000" indent="0" algn="just">
              <a:buNone/>
            </a:pPr>
            <a:r>
              <a:rPr lang="en-GB" dirty="0"/>
              <a:t>Liquidity is provided through:</a:t>
            </a:r>
          </a:p>
          <a:p>
            <a:pPr algn="just"/>
            <a:r>
              <a:rPr lang="en-GB" dirty="0"/>
              <a:t>open market operations (purchases of ﬁnancial assets by the CB from commercial banks)</a:t>
            </a:r>
          </a:p>
          <a:p>
            <a:pPr algn="just"/>
            <a:endParaRPr lang="en-GB" dirty="0"/>
          </a:p>
          <a:p>
            <a:pPr algn="just"/>
            <a:r>
              <a:rPr lang="en-GB" dirty="0"/>
              <a:t>repurchase agreements or repos (short-term agreement between CB and commercial bank under which commercial bank sells a security to the CB and CB provides commercial bank with liquidity; CB holds the corresponding assets for a ﬁxed period)</a:t>
            </a:r>
          </a:p>
          <a:p>
            <a:pPr algn="just"/>
            <a:endParaRPr lang="en-GB" dirty="0"/>
          </a:p>
          <a:p>
            <a:pPr marL="72000" indent="0" algn="just">
              <a:buNone/>
            </a:pPr>
            <a:r>
              <a:rPr lang="en-GB" dirty="0"/>
              <a:t>In so doing central banks set price of liquidity and control the quantity of base money.</a:t>
            </a:r>
          </a:p>
          <a:p>
            <a:pPr marL="72000" indent="0" algn="just">
              <a:buNone/>
            </a:pPr>
            <a:endParaRPr lang="en-GB" dirty="0"/>
          </a:p>
          <a:p>
            <a:pPr marL="72000" indent="0" algn="just">
              <a:buNone/>
            </a:pPr>
            <a:r>
              <a:rPr lang="en-GB" dirty="0"/>
              <a:t>CB can also inﬂuence the banks’ lending behaviour through reserve requirements</a:t>
            </a:r>
            <a:r>
              <a:rPr lang="cs-CZ" dirty="0"/>
              <a:t> (</a:t>
            </a:r>
            <a:r>
              <a:rPr lang="en-US" dirty="0"/>
              <a:t>the amount of funds that a bank holds in reserve to ensure that it is able to meet liabilities in case of sudden withdrawals</a:t>
            </a:r>
            <a:r>
              <a:rPr lang="cs-CZ" dirty="0"/>
              <a:t>).</a:t>
            </a:r>
            <a:endParaRPr lang="en-GB" dirty="0"/>
          </a:p>
          <a:p>
            <a:pPr algn="just"/>
            <a:endParaRPr lang="en-GB" dirty="0"/>
          </a:p>
        </p:txBody>
      </p:sp>
    </p:spTree>
    <p:extLst>
      <p:ext uri="{BB962C8B-B14F-4D97-AF65-F5344CB8AC3E}">
        <p14:creationId xmlns:p14="http://schemas.microsoft.com/office/powerpoint/2010/main" val="2155247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0A9EAC7-1747-4AB7-9369-EF4674EA655B}"/>
              </a:ext>
            </a:extLst>
          </p:cNvPr>
          <p:cNvSpPr>
            <a:spLocks noGrp="1"/>
          </p:cNvSpPr>
          <p:nvPr>
            <p:ph type="ftr" sz="quarter" idx="10"/>
          </p:nvPr>
        </p:nvSpPr>
        <p:spPr/>
        <p:txBody>
          <a:bodyPr/>
          <a:lstStyle/>
          <a:p>
            <a:r>
              <a:rPr lang="en-GB" noProof="0"/>
              <a:t>Monetary Policy</a:t>
            </a:r>
            <a:endParaRPr lang="en-GB" noProof="0" dirty="0"/>
          </a:p>
        </p:txBody>
      </p:sp>
      <p:sp>
        <p:nvSpPr>
          <p:cNvPr id="3" name="Zástupný symbol pro číslo snímku 2">
            <a:extLst>
              <a:ext uri="{FF2B5EF4-FFF2-40B4-BE49-F238E27FC236}">
                <a16:creationId xmlns:a16="http://schemas.microsoft.com/office/drawing/2014/main" id="{56EC520F-F7E3-4574-A47A-E29224A6DA76}"/>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AF54BA55-451A-4421-9C80-49A0164D4ED8}"/>
              </a:ext>
            </a:extLst>
          </p:cNvPr>
          <p:cNvSpPr>
            <a:spLocks noGrp="1"/>
          </p:cNvSpPr>
          <p:nvPr>
            <p:ph type="title"/>
          </p:nvPr>
        </p:nvSpPr>
        <p:spPr/>
        <p:txBody>
          <a:bodyPr/>
          <a:lstStyle/>
          <a:p>
            <a:r>
              <a:rPr lang="cs-CZ" dirty="0" err="1"/>
              <a:t>L</a:t>
            </a:r>
            <a:r>
              <a:rPr lang="cs-CZ" b="1" dirty="0" err="1"/>
              <a:t>ender</a:t>
            </a:r>
            <a:r>
              <a:rPr lang="cs-CZ" b="1" dirty="0"/>
              <a:t> </a:t>
            </a:r>
            <a:r>
              <a:rPr lang="cs-CZ" b="1" dirty="0" err="1"/>
              <a:t>of</a:t>
            </a:r>
            <a:r>
              <a:rPr lang="cs-CZ" b="1" dirty="0"/>
              <a:t> last resort</a:t>
            </a:r>
            <a:br>
              <a:rPr lang="cs-CZ" b="1" dirty="0"/>
            </a:br>
            <a:endParaRPr lang="en-GB" dirty="0"/>
          </a:p>
        </p:txBody>
      </p:sp>
      <p:sp>
        <p:nvSpPr>
          <p:cNvPr id="5" name="Zástupný obsah 4">
            <a:extLst>
              <a:ext uri="{FF2B5EF4-FFF2-40B4-BE49-F238E27FC236}">
                <a16:creationId xmlns:a16="http://schemas.microsoft.com/office/drawing/2014/main" id="{817BC456-4012-41DA-BF5C-15673E97F8A3}"/>
              </a:ext>
            </a:extLst>
          </p:cNvPr>
          <p:cNvSpPr>
            <a:spLocks noGrp="1"/>
          </p:cNvSpPr>
          <p:nvPr>
            <p:ph idx="1"/>
          </p:nvPr>
        </p:nvSpPr>
        <p:spPr/>
        <p:txBody>
          <a:bodyPr>
            <a:normAutofit fontScale="77500" lnSpcReduction="20000"/>
          </a:bodyPr>
          <a:lstStyle/>
          <a:p>
            <a:r>
              <a:rPr lang="en-GB" dirty="0"/>
              <a:t>Commercial banks turn to their lender of last resort (CB) when they cannot get the funding they need for their daily business.</a:t>
            </a:r>
          </a:p>
          <a:p>
            <a:endParaRPr lang="en-GB" dirty="0"/>
          </a:p>
          <a:p>
            <a:r>
              <a:rPr lang="en-GB" dirty="0"/>
              <a:t>This can happen in periods of financial crisis, when banks may have doubts about lending to each other and lots of people may suddenly want to withdraw their money from their bank account.</a:t>
            </a:r>
          </a:p>
          <a:p>
            <a:endParaRPr lang="en-GB" dirty="0"/>
          </a:p>
          <a:p>
            <a:r>
              <a:rPr lang="en-GB" dirty="0"/>
              <a:t>CB helps protect people and businesses from the difficulties that can arise when banks are in trouble.</a:t>
            </a:r>
          </a:p>
        </p:txBody>
      </p:sp>
    </p:spTree>
    <p:extLst>
      <p:ext uri="{BB962C8B-B14F-4D97-AF65-F5344CB8AC3E}">
        <p14:creationId xmlns:p14="http://schemas.microsoft.com/office/powerpoint/2010/main" val="2040072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Monetary</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US" dirty="0"/>
              <a:t>Central bank credibility </a:t>
            </a:r>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lnSpcReduction="10000"/>
          </a:bodyPr>
          <a:lstStyle/>
          <a:p>
            <a:pPr algn="just"/>
            <a:r>
              <a:rPr lang="en-US" dirty="0"/>
              <a:t>CB credibility is very important</a:t>
            </a:r>
            <a:r>
              <a:rPr lang="cs-CZ" dirty="0"/>
              <a:t> </a:t>
            </a:r>
            <a:r>
              <a:rPr lang="en-US" dirty="0"/>
              <a:t>for eﬀective MP.</a:t>
            </a:r>
          </a:p>
          <a:p>
            <a:pPr algn="just"/>
            <a:endParaRPr lang="cs-CZ" dirty="0"/>
          </a:p>
          <a:p>
            <a:pPr algn="just"/>
            <a:r>
              <a:rPr lang="en-US" dirty="0"/>
              <a:t>How can CB enhance its credibility?</a:t>
            </a:r>
          </a:p>
          <a:p>
            <a:pPr lvl="1" algn="just"/>
            <a:r>
              <a:rPr lang="en-US" dirty="0"/>
              <a:t>By adequate institutional design (independence, transparency and accountability)</a:t>
            </a:r>
            <a:endParaRPr lang="cs-CZ" dirty="0"/>
          </a:p>
          <a:p>
            <a:pPr lvl="1" algn="just"/>
            <a:endParaRPr lang="cs-CZ" dirty="0"/>
          </a:p>
          <a:p>
            <a:pPr lvl="1" algn="just"/>
            <a:r>
              <a:rPr lang="en-US" dirty="0"/>
              <a:t>By tying its hands: exchange rate peg, monetary policy rules</a:t>
            </a:r>
            <a:endParaRPr lang="cs-CZ" dirty="0"/>
          </a:p>
          <a:p>
            <a:pPr lvl="1" algn="just"/>
            <a:endParaRPr lang="cs-CZ" dirty="0"/>
          </a:p>
          <a:p>
            <a:pPr lvl="1" algn="just"/>
            <a:r>
              <a:rPr lang="en-US" dirty="0"/>
              <a:t>By selecting conservative central bankers, i.e. more adverse to inﬂation than the average of society</a:t>
            </a:r>
            <a:endParaRPr lang="cs-CZ" dirty="0"/>
          </a:p>
          <a:p>
            <a:pPr lvl="1" algn="just"/>
            <a:endParaRPr lang="cs-CZ" dirty="0"/>
          </a:p>
          <a:p>
            <a:pPr lvl="1" algn="just"/>
            <a:r>
              <a:rPr lang="en-US" dirty="0"/>
              <a:t>By incentive contracts</a:t>
            </a:r>
          </a:p>
          <a:p>
            <a:pPr algn="just"/>
            <a:endParaRPr lang="en-US" dirty="0"/>
          </a:p>
        </p:txBody>
      </p:sp>
    </p:spTree>
    <p:extLst>
      <p:ext uri="{BB962C8B-B14F-4D97-AF65-F5344CB8AC3E}">
        <p14:creationId xmlns:p14="http://schemas.microsoft.com/office/powerpoint/2010/main" val="888162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Monetary</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cs-CZ" sz="4000" dirty="0" err="1"/>
              <a:t>C</a:t>
            </a:r>
            <a:r>
              <a:rPr lang="cs-CZ" sz="4000" spc="-5" dirty="0" err="1"/>
              <a:t>omm</a:t>
            </a:r>
            <a:r>
              <a:rPr lang="cs-CZ" sz="4000" dirty="0" err="1"/>
              <a:t>unic</a:t>
            </a:r>
            <a:r>
              <a:rPr lang="cs-CZ" sz="4000" spc="-15" dirty="0" err="1"/>
              <a:t>ati</a:t>
            </a:r>
            <a:r>
              <a:rPr lang="cs-CZ" sz="4000" spc="-5" dirty="0" err="1"/>
              <a:t>o</a:t>
            </a:r>
            <a:r>
              <a:rPr lang="cs-CZ" sz="4000" dirty="0" err="1"/>
              <a:t>n</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fontScale="92500" lnSpcReduction="20000"/>
          </a:bodyPr>
          <a:lstStyle/>
          <a:p>
            <a:pPr algn="just"/>
            <a:r>
              <a:rPr lang="en-US" dirty="0"/>
              <a:t>communicating relevant information about macroeconomic fundamentals, the condition of ﬁnancial institutions and the ﬁnancial sector more generally, and the conduct of policy</a:t>
            </a:r>
            <a:r>
              <a:rPr lang="cs-CZ" dirty="0"/>
              <a:t> </a:t>
            </a:r>
            <a:r>
              <a:rPr lang="en-US" dirty="0"/>
              <a:t>can reduce uncertainty.</a:t>
            </a:r>
          </a:p>
          <a:p>
            <a:pPr algn="just"/>
            <a:endParaRPr lang="cs-CZ" dirty="0"/>
          </a:p>
          <a:p>
            <a:pPr algn="just"/>
            <a:r>
              <a:rPr lang="en-US" dirty="0"/>
              <a:t>Their communication diﬀers quite a lot</a:t>
            </a:r>
          </a:p>
          <a:p>
            <a:pPr lvl="1" algn="just"/>
            <a:r>
              <a:rPr lang="en-US" dirty="0"/>
              <a:t>ECB Press conference (ECB)</a:t>
            </a:r>
          </a:p>
          <a:p>
            <a:pPr lvl="1" algn="just"/>
            <a:endParaRPr lang="cs-CZ" dirty="0"/>
          </a:p>
          <a:p>
            <a:pPr lvl="1" algn="just"/>
            <a:r>
              <a:rPr lang="en-US" dirty="0"/>
              <a:t>Disclosure </a:t>
            </a:r>
            <a:r>
              <a:rPr lang="cs-CZ" dirty="0" err="1"/>
              <a:t>of</a:t>
            </a:r>
            <a:r>
              <a:rPr lang="cs-CZ" dirty="0"/>
              <a:t> </a:t>
            </a:r>
            <a:r>
              <a:rPr lang="en-US" dirty="0"/>
              <a:t>meetings minutes and individual votes</a:t>
            </a:r>
          </a:p>
          <a:p>
            <a:pPr lvl="1" algn="just"/>
            <a:endParaRPr lang="cs-CZ" dirty="0"/>
          </a:p>
          <a:p>
            <a:pPr lvl="1" algn="just"/>
            <a:r>
              <a:rPr lang="en-US" dirty="0"/>
              <a:t>Disclosure of expected interest rate path by Swedish </a:t>
            </a:r>
            <a:r>
              <a:rPr lang="en-US" dirty="0" err="1"/>
              <a:t>Riskbank</a:t>
            </a:r>
            <a:r>
              <a:rPr lang="en-US" dirty="0"/>
              <a:t>, Bank of Norway, Fed</a:t>
            </a:r>
          </a:p>
          <a:p>
            <a:pPr algn="just"/>
            <a:endParaRPr lang="en-US" dirty="0"/>
          </a:p>
        </p:txBody>
      </p:sp>
      <p:pic>
        <p:nvPicPr>
          <p:cNvPr id="7" name="Obrázek 6">
            <a:extLst>
              <a:ext uri="{FF2B5EF4-FFF2-40B4-BE49-F238E27FC236}">
                <a16:creationId xmlns:a16="http://schemas.microsoft.com/office/drawing/2014/main" id="{526D71CA-5F7D-4939-ABD5-ABFC99A22388}"/>
              </a:ext>
            </a:extLst>
          </p:cNvPr>
          <p:cNvPicPr>
            <a:picLocks noChangeAspect="1"/>
          </p:cNvPicPr>
          <p:nvPr/>
        </p:nvPicPr>
        <p:blipFill>
          <a:blip r:embed="rId2"/>
          <a:stretch>
            <a:fillRect/>
          </a:stretch>
        </p:blipFill>
        <p:spPr>
          <a:xfrm>
            <a:off x="6963370" y="3204041"/>
            <a:ext cx="4861638" cy="2359557"/>
          </a:xfrm>
          <a:prstGeom prst="rect">
            <a:avLst/>
          </a:prstGeom>
        </p:spPr>
      </p:pic>
    </p:spTree>
    <p:extLst>
      <p:ext uri="{BB962C8B-B14F-4D97-AF65-F5344CB8AC3E}">
        <p14:creationId xmlns:p14="http://schemas.microsoft.com/office/powerpoint/2010/main" val="752443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Monetary</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US" dirty="0"/>
              <a:t>Importance of CB independence</a:t>
            </a:r>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a:bodyPr>
          <a:lstStyle/>
          <a:p>
            <a:pPr algn="just"/>
            <a:r>
              <a:rPr lang="en-US" dirty="0"/>
              <a:t>Why is CB independence so important?</a:t>
            </a:r>
          </a:p>
          <a:p>
            <a:pPr lvl="1" algn="just"/>
            <a:r>
              <a:rPr lang="en-US" dirty="0"/>
              <a:t>independent central bank is insulated from the political pressures</a:t>
            </a:r>
          </a:p>
          <a:p>
            <a:pPr lvl="1" algn="just"/>
            <a:endParaRPr lang="en-US" dirty="0"/>
          </a:p>
          <a:p>
            <a:pPr lvl="1" algn="just"/>
            <a:r>
              <a:rPr lang="en-US" dirty="0"/>
              <a:t>ﬁscal policy tends to follow a political business cycle, if central banks were subject to political approval, monetary policy would also follow this volatile pattern</a:t>
            </a:r>
          </a:p>
          <a:p>
            <a:pPr lvl="1" algn="just"/>
            <a:endParaRPr lang="en-US" dirty="0"/>
          </a:p>
          <a:p>
            <a:pPr lvl="1" algn="just"/>
            <a:r>
              <a:rPr lang="en-US" dirty="0"/>
              <a:t>elected politicians do not have enough knowledge to conduct monetary policy</a:t>
            </a:r>
          </a:p>
          <a:p>
            <a:pPr lvl="1" algn="just"/>
            <a:endParaRPr lang="en-US" dirty="0"/>
          </a:p>
          <a:p>
            <a:pPr lvl="1" algn="just"/>
            <a:r>
              <a:rPr lang="en-GB" dirty="0"/>
              <a:t>If the CB was hold to political interests, the government could accumulate large budget deﬁcits then turn to the CB to pay oﬀ its debts</a:t>
            </a:r>
            <a:endParaRPr lang="en-US" dirty="0"/>
          </a:p>
        </p:txBody>
      </p:sp>
    </p:spTree>
    <p:extLst>
      <p:ext uri="{BB962C8B-B14F-4D97-AF65-F5344CB8AC3E}">
        <p14:creationId xmlns:p14="http://schemas.microsoft.com/office/powerpoint/2010/main" val="3885914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Monetary</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cs-CZ" dirty="0"/>
              <a:t> </a:t>
            </a:r>
            <a:r>
              <a:rPr lang="cs-CZ" sz="4000" spc="-5" dirty="0"/>
              <a:t>CB</a:t>
            </a:r>
            <a:r>
              <a:rPr lang="cs-CZ" sz="4000" spc="-50" dirty="0"/>
              <a:t> </a:t>
            </a:r>
            <a:r>
              <a:rPr lang="cs-CZ" sz="4000" spc="-10" dirty="0" err="1"/>
              <a:t>independence</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a:bodyPr>
          <a:lstStyle/>
          <a:p>
            <a:pPr algn="just"/>
            <a:r>
              <a:rPr lang="en-US" dirty="0"/>
              <a:t>Increasing number of countries granted full independence to their CB during 1990s and 2000s.</a:t>
            </a:r>
          </a:p>
          <a:p>
            <a:pPr algn="just"/>
            <a:endParaRPr lang="en-US" dirty="0"/>
          </a:p>
        </p:txBody>
      </p:sp>
      <p:pic>
        <p:nvPicPr>
          <p:cNvPr id="6" name="Obrázek 5">
            <a:extLst>
              <a:ext uri="{FF2B5EF4-FFF2-40B4-BE49-F238E27FC236}">
                <a16:creationId xmlns:a16="http://schemas.microsoft.com/office/drawing/2014/main" id="{65190488-A198-4B33-BDC9-5EF17BCE888E}"/>
              </a:ext>
            </a:extLst>
          </p:cNvPr>
          <p:cNvPicPr>
            <a:picLocks noChangeAspect="1"/>
          </p:cNvPicPr>
          <p:nvPr/>
        </p:nvPicPr>
        <p:blipFill>
          <a:blip r:embed="rId2"/>
          <a:stretch>
            <a:fillRect/>
          </a:stretch>
        </p:blipFill>
        <p:spPr>
          <a:xfrm>
            <a:off x="3380511" y="3195998"/>
            <a:ext cx="5127180" cy="3158002"/>
          </a:xfrm>
          <a:prstGeom prst="rect">
            <a:avLst/>
          </a:prstGeom>
        </p:spPr>
      </p:pic>
    </p:spTree>
    <p:extLst>
      <p:ext uri="{BB962C8B-B14F-4D97-AF65-F5344CB8AC3E}">
        <p14:creationId xmlns:p14="http://schemas.microsoft.com/office/powerpoint/2010/main" val="3701438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Monetary</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cs-CZ" sz="4000" dirty="0"/>
              <a:t>CB </a:t>
            </a:r>
            <a:r>
              <a:rPr lang="cs-CZ" sz="4000" dirty="0" err="1"/>
              <a:t>independence</a:t>
            </a:r>
            <a:r>
              <a:rPr lang="cs-CZ" sz="4000" dirty="0"/>
              <a:t> and</a:t>
            </a:r>
            <a:r>
              <a:rPr lang="cs-CZ" sz="4000" spc="-95" dirty="0"/>
              <a:t> </a:t>
            </a:r>
            <a:r>
              <a:rPr lang="cs-CZ" sz="4000" spc="-5" dirty="0" err="1"/>
              <a:t>inﬂation</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a:bodyPr>
          <a:lstStyle/>
          <a:p>
            <a:pPr algn="just"/>
            <a:r>
              <a:rPr lang="en-US" sz="2800" dirty="0">
                <a:cs typeface="Carlito"/>
              </a:rPr>
              <a:t>This </a:t>
            </a:r>
            <a:r>
              <a:rPr lang="en-US" sz="2800" spc="-5" dirty="0">
                <a:cs typeface="Carlito"/>
              </a:rPr>
              <a:t>institutional</a:t>
            </a:r>
            <a:r>
              <a:rPr lang="en-US" sz="2800" spc="5" dirty="0">
                <a:cs typeface="Carlito"/>
              </a:rPr>
              <a:t> </a:t>
            </a:r>
            <a:r>
              <a:rPr lang="en-US" sz="2800" spc="-5" dirty="0">
                <a:cs typeface="Carlito"/>
              </a:rPr>
              <a:t>move</a:t>
            </a:r>
            <a:r>
              <a:rPr lang="en-US" sz="2800" spc="5" dirty="0">
                <a:cs typeface="Carlito"/>
              </a:rPr>
              <a:t> </a:t>
            </a:r>
            <a:r>
              <a:rPr lang="en-US" sz="2800" dirty="0">
                <a:cs typeface="Carlito"/>
              </a:rPr>
              <a:t>to</a:t>
            </a:r>
            <a:r>
              <a:rPr lang="cs-CZ" sz="2800" dirty="0">
                <a:cs typeface="Carlito"/>
              </a:rPr>
              <a:t> </a:t>
            </a:r>
            <a:r>
              <a:rPr lang="en-US" sz="2800" dirty="0">
                <a:cs typeface="Carlito"/>
              </a:rPr>
              <a:t>independence </a:t>
            </a:r>
            <a:r>
              <a:rPr lang="en-US" sz="2800" spc="-5" dirty="0">
                <a:cs typeface="Carlito"/>
              </a:rPr>
              <a:t>resulted</a:t>
            </a:r>
            <a:r>
              <a:rPr lang="en-US" sz="2800" spc="-55" dirty="0">
                <a:cs typeface="Carlito"/>
              </a:rPr>
              <a:t> </a:t>
            </a:r>
            <a:r>
              <a:rPr lang="en-US" sz="2800" spc="-5" dirty="0">
                <a:cs typeface="Carlito"/>
              </a:rPr>
              <a:t>from </a:t>
            </a:r>
            <a:r>
              <a:rPr lang="en-US" sz="2800" dirty="0">
                <a:cs typeface="Carlito"/>
              </a:rPr>
              <a:t>the </a:t>
            </a:r>
            <a:r>
              <a:rPr lang="en-US" sz="2800" spc="-20" dirty="0">
                <a:cs typeface="Carlito"/>
              </a:rPr>
              <a:t>better </a:t>
            </a:r>
            <a:r>
              <a:rPr lang="en-US" sz="2800" dirty="0">
                <a:cs typeface="Carlito"/>
              </a:rPr>
              <a:t>ability </a:t>
            </a:r>
            <a:r>
              <a:rPr lang="en-US" sz="2800" spc="-5" dirty="0">
                <a:cs typeface="Carlito"/>
              </a:rPr>
              <a:t>of </a:t>
            </a:r>
            <a:r>
              <a:rPr lang="en-US" sz="2800" dirty="0">
                <a:cs typeface="Carlito"/>
              </a:rPr>
              <a:t>independent CB to </a:t>
            </a:r>
            <a:r>
              <a:rPr lang="en-US" sz="2800" spc="-5" dirty="0">
                <a:cs typeface="Carlito"/>
              </a:rPr>
              <a:t>cope with </a:t>
            </a:r>
            <a:r>
              <a:rPr lang="en-US" sz="2800" dirty="0">
                <a:cs typeface="Carlito"/>
              </a:rPr>
              <a:t>the </a:t>
            </a:r>
            <a:r>
              <a:rPr lang="en-US" sz="2800" spc="-5" dirty="0">
                <a:cs typeface="Carlito"/>
              </a:rPr>
              <a:t>inﬂationary pressures</a:t>
            </a:r>
            <a:endParaRPr lang="en-US" dirty="0"/>
          </a:p>
        </p:txBody>
      </p:sp>
      <p:sp>
        <p:nvSpPr>
          <p:cNvPr id="6" name="object 4">
            <a:extLst>
              <a:ext uri="{FF2B5EF4-FFF2-40B4-BE49-F238E27FC236}">
                <a16:creationId xmlns:a16="http://schemas.microsoft.com/office/drawing/2014/main" id="{08231162-8E9A-4DF6-AD09-E5552CC6A77B}"/>
              </a:ext>
            </a:extLst>
          </p:cNvPr>
          <p:cNvSpPr/>
          <p:nvPr/>
        </p:nvSpPr>
        <p:spPr>
          <a:xfrm>
            <a:off x="4492948" y="3304235"/>
            <a:ext cx="4290631" cy="3049765"/>
          </a:xfrm>
          <a:prstGeom prst="rect">
            <a:avLst/>
          </a:prstGeom>
          <a:blipFill>
            <a:blip r:embed="rId2" cstate="print"/>
            <a:stretch>
              <a:fillRect/>
            </a:stretch>
          </a:blipFill>
        </p:spPr>
        <p:txBody>
          <a:bodyPr wrap="square" lIns="0" tIns="0" rIns="0" bIns="0" rtlCol="0"/>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3874066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Monetary</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cs-CZ" sz="4000" spc="-5" dirty="0" err="1"/>
              <a:t>Central</a:t>
            </a:r>
            <a:r>
              <a:rPr lang="cs-CZ" sz="4000" spc="-5" dirty="0"/>
              <a:t> </a:t>
            </a:r>
            <a:r>
              <a:rPr lang="cs-CZ" sz="4000" dirty="0"/>
              <a:t>bank</a:t>
            </a:r>
            <a:r>
              <a:rPr lang="cs-CZ" sz="4000" spc="-65" dirty="0"/>
              <a:t> </a:t>
            </a:r>
            <a:r>
              <a:rPr lang="cs-CZ" sz="4000" dirty="0" err="1"/>
              <a:t>independence</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a:bodyPr>
          <a:lstStyle/>
          <a:p>
            <a:pPr algn="just"/>
            <a:r>
              <a:rPr lang="en-GB" dirty="0"/>
              <a:t>Consider three measures of CB independence:</a:t>
            </a:r>
          </a:p>
          <a:p>
            <a:pPr lvl="1" algn="just"/>
            <a:r>
              <a:rPr lang="en-GB" dirty="0"/>
              <a:t>instrument independence: the central bank is free to set any monetary policy instrument</a:t>
            </a:r>
          </a:p>
          <a:p>
            <a:pPr lvl="1" algn="just"/>
            <a:endParaRPr lang="en-GB" dirty="0"/>
          </a:p>
          <a:p>
            <a:pPr lvl="1" algn="just"/>
            <a:r>
              <a:rPr lang="en-GB" dirty="0"/>
              <a:t>goal independence: the central bank is free to set its own goals for monetary policy</a:t>
            </a:r>
          </a:p>
          <a:p>
            <a:pPr lvl="1" algn="just"/>
            <a:endParaRPr lang="en-GB" dirty="0"/>
          </a:p>
          <a:p>
            <a:pPr lvl="1" algn="just"/>
            <a:r>
              <a:rPr lang="en-GB" dirty="0"/>
              <a:t>political independence: the central bank is able to conduct monetary policy without legislative inﬂuence</a:t>
            </a:r>
          </a:p>
          <a:p>
            <a:pPr algn="just"/>
            <a:endParaRPr lang="en-GB" dirty="0"/>
          </a:p>
        </p:txBody>
      </p:sp>
    </p:spTree>
    <p:extLst>
      <p:ext uri="{BB962C8B-B14F-4D97-AF65-F5344CB8AC3E}">
        <p14:creationId xmlns:p14="http://schemas.microsoft.com/office/powerpoint/2010/main" val="1779362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4804FC5-572D-4AF5-BA48-824017F76FBA}"/>
              </a:ext>
            </a:extLst>
          </p:cNvPr>
          <p:cNvSpPr>
            <a:spLocks noGrp="1"/>
          </p:cNvSpPr>
          <p:nvPr>
            <p:ph type="ftr" sz="quarter" idx="10"/>
          </p:nvPr>
        </p:nvSpPr>
        <p:spPr/>
        <p:txBody>
          <a:bodyPr/>
          <a:lstStyle/>
          <a:p>
            <a:r>
              <a:rPr lang="en-GB" noProof="0"/>
              <a:t>Monetary Policy</a:t>
            </a:r>
            <a:endParaRPr lang="en-GB" noProof="0" dirty="0"/>
          </a:p>
        </p:txBody>
      </p:sp>
      <p:sp>
        <p:nvSpPr>
          <p:cNvPr id="3" name="Zástupný symbol pro číslo snímku 2">
            <a:extLst>
              <a:ext uri="{FF2B5EF4-FFF2-40B4-BE49-F238E27FC236}">
                <a16:creationId xmlns:a16="http://schemas.microsoft.com/office/drawing/2014/main" id="{03B8BE73-3076-4BBF-833B-BD64976C0B9C}"/>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15D50E31-BC58-42B8-968F-D41BA7DC05F1}"/>
              </a:ext>
            </a:extLst>
          </p:cNvPr>
          <p:cNvSpPr>
            <a:spLocks noGrp="1"/>
          </p:cNvSpPr>
          <p:nvPr>
            <p:ph type="title"/>
          </p:nvPr>
        </p:nvSpPr>
        <p:spPr/>
        <p:txBody>
          <a:bodyPr/>
          <a:lstStyle/>
          <a:p>
            <a:r>
              <a:rPr lang="cs-CZ" sz="4000" spc="-5" dirty="0" err="1"/>
              <a:t>Central</a:t>
            </a:r>
            <a:r>
              <a:rPr lang="cs-CZ" sz="4000" spc="-5" dirty="0"/>
              <a:t> </a:t>
            </a:r>
            <a:r>
              <a:rPr lang="cs-CZ" sz="4000" dirty="0"/>
              <a:t>bank</a:t>
            </a:r>
            <a:r>
              <a:rPr lang="cs-CZ" sz="4000" spc="-65" dirty="0"/>
              <a:t> </a:t>
            </a:r>
            <a:r>
              <a:rPr lang="cs-CZ" sz="4000" dirty="0" err="1"/>
              <a:t>independence</a:t>
            </a:r>
            <a:endParaRPr lang="en-GB" dirty="0"/>
          </a:p>
        </p:txBody>
      </p:sp>
      <p:pic>
        <p:nvPicPr>
          <p:cNvPr id="6" name="Zástupný obsah 5">
            <a:extLst>
              <a:ext uri="{FF2B5EF4-FFF2-40B4-BE49-F238E27FC236}">
                <a16:creationId xmlns:a16="http://schemas.microsoft.com/office/drawing/2014/main" id="{CE88CCBD-80D0-4276-8F59-7A79ED20DAC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8900"/>
          <a:stretch/>
        </p:blipFill>
        <p:spPr>
          <a:xfrm>
            <a:off x="720000" y="2057399"/>
            <a:ext cx="4372558" cy="3357723"/>
          </a:xfrm>
          <a:prstGeom prst="rect">
            <a:avLst/>
          </a:prstGeom>
        </p:spPr>
      </p:pic>
      <p:graphicFrame>
        <p:nvGraphicFramePr>
          <p:cNvPr id="7" name="Graf 6">
            <a:extLst>
              <a:ext uri="{FF2B5EF4-FFF2-40B4-BE49-F238E27FC236}">
                <a16:creationId xmlns:a16="http://schemas.microsoft.com/office/drawing/2014/main" id="{F0EF4904-0D8A-4B32-A76B-7483D534C8C6}"/>
              </a:ext>
            </a:extLst>
          </p:cNvPr>
          <p:cNvGraphicFramePr>
            <a:graphicFrameLocks/>
          </p:cNvGraphicFramePr>
          <p:nvPr>
            <p:extLst>
              <p:ext uri="{D42A27DB-BD31-4B8C-83A1-F6EECF244321}">
                <p14:modId xmlns:p14="http://schemas.microsoft.com/office/powerpoint/2010/main" val="13115791"/>
              </p:ext>
            </p:extLst>
          </p:nvPr>
        </p:nvGraphicFramePr>
        <p:xfrm>
          <a:off x="5622021" y="2057399"/>
          <a:ext cx="5728283" cy="379185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ovéPole 7">
            <a:extLst>
              <a:ext uri="{FF2B5EF4-FFF2-40B4-BE49-F238E27FC236}">
                <a16:creationId xmlns:a16="http://schemas.microsoft.com/office/drawing/2014/main" id="{4BC6844E-DDEE-42D3-8799-73A30E82900D}"/>
              </a:ext>
            </a:extLst>
          </p:cNvPr>
          <p:cNvSpPr txBox="1"/>
          <p:nvPr/>
        </p:nvSpPr>
        <p:spPr>
          <a:xfrm>
            <a:off x="7820636" y="5764441"/>
            <a:ext cx="1348827" cy="461665"/>
          </a:xfrm>
          <a:prstGeom prst="rect">
            <a:avLst/>
          </a:prstGeom>
          <a:noFill/>
        </p:spPr>
        <p:txBody>
          <a:bodyPr wrap="square">
            <a:spAutoFit/>
          </a:bodyPr>
          <a:lstStyle/>
          <a:p>
            <a:pPr algn="just"/>
            <a:r>
              <a:rPr lang="en-GB" dirty="0"/>
              <a:t>Turkey</a:t>
            </a:r>
          </a:p>
        </p:txBody>
      </p:sp>
      <p:sp>
        <p:nvSpPr>
          <p:cNvPr id="9" name="TextovéPole 8">
            <a:extLst>
              <a:ext uri="{FF2B5EF4-FFF2-40B4-BE49-F238E27FC236}">
                <a16:creationId xmlns:a16="http://schemas.microsoft.com/office/drawing/2014/main" id="{BB3C5A29-C741-4F42-B2E6-112C6930CDA6}"/>
              </a:ext>
            </a:extLst>
          </p:cNvPr>
          <p:cNvSpPr txBox="1"/>
          <p:nvPr/>
        </p:nvSpPr>
        <p:spPr>
          <a:xfrm>
            <a:off x="2055414" y="5793870"/>
            <a:ext cx="1618401" cy="461665"/>
          </a:xfrm>
          <a:prstGeom prst="rect">
            <a:avLst/>
          </a:prstGeom>
          <a:noFill/>
        </p:spPr>
        <p:txBody>
          <a:bodyPr wrap="square">
            <a:spAutoFit/>
          </a:bodyPr>
          <a:lstStyle/>
          <a:p>
            <a:pPr algn="just"/>
            <a:r>
              <a:rPr lang="cs-CZ" dirty="0"/>
              <a:t>Venezuela</a:t>
            </a:r>
            <a:endParaRPr lang="en-GB" dirty="0"/>
          </a:p>
        </p:txBody>
      </p:sp>
    </p:spTree>
    <p:extLst>
      <p:ext uri="{BB962C8B-B14F-4D97-AF65-F5344CB8AC3E}">
        <p14:creationId xmlns:p14="http://schemas.microsoft.com/office/powerpoint/2010/main" val="1834452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Monetary</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US" dirty="0"/>
              <a:t>Content</a:t>
            </a:r>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fontScale="85000" lnSpcReduction="20000"/>
          </a:bodyPr>
          <a:lstStyle/>
          <a:p>
            <a:pPr algn="just"/>
            <a:r>
              <a:rPr lang="fr-FR" dirty="0"/>
              <a:t>Introduction</a:t>
            </a:r>
            <a:endParaRPr lang="cs-CZ" dirty="0"/>
          </a:p>
          <a:p>
            <a:pPr algn="just"/>
            <a:endParaRPr lang="fr-FR" dirty="0"/>
          </a:p>
          <a:p>
            <a:pPr algn="just"/>
            <a:r>
              <a:rPr lang="fr-FR" dirty="0"/>
              <a:t>Objectives</a:t>
            </a:r>
            <a:endParaRPr lang="cs-CZ" dirty="0"/>
          </a:p>
          <a:p>
            <a:pPr algn="just"/>
            <a:endParaRPr lang="cs-CZ" dirty="0"/>
          </a:p>
          <a:p>
            <a:pPr algn="just"/>
            <a:r>
              <a:rPr lang="fr-FR" dirty="0"/>
              <a:t>Instruments</a:t>
            </a:r>
            <a:endParaRPr lang="cs-CZ" dirty="0"/>
          </a:p>
          <a:p>
            <a:pPr algn="just"/>
            <a:endParaRPr lang="fr-FR" dirty="0"/>
          </a:p>
          <a:p>
            <a:pPr algn="just"/>
            <a:r>
              <a:rPr lang="fr-FR" dirty="0"/>
              <a:t>Institutions</a:t>
            </a:r>
            <a:endParaRPr lang="cs-CZ" dirty="0"/>
          </a:p>
          <a:p>
            <a:pPr algn="just"/>
            <a:endParaRPr lang="fr-FR" dirty="0"/>
          </a:p>
          <a:p>
            <a:pPr algn="just"/>
            <a:r>
              <a:rPr lang="fr-FR" dirty="0"/>
              <a:t>Transmission channels</a:t>
            </a:r>
          </a:p>
          <a:p>
            <a:pPr algn="just"/>
            <a:endParaRPr lang="en-US" dirty="0"/>
          </a:p>
        </p:txBody>
      </p:sp>
    </p:spTree>
    <p:extLst>
      <p:ext uri="{BB962C8B-B14F-4D97-AF65-F5344CB8AC3E}">
        <p14:creationId xmlns:p14="http://schemas.microsoft.com/office/powerpoint/2010/main" val="1929047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Monetary</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GB" dirty="0"/>
              <a:t>The </a:t>
            </a:r>
            <a:r>
              <a:rPr lang="en-GB" spc="-5" dirty="0"/>
              <a:t>objectives of monetary</a:t>
            </a:r>
            <a:r>
              <a:rPr lang="en-GB" spc="-30" dirty="0"/>
              <a:t> </a:t>
            </a:r>
            <a:r>
              <a:rPr lang="en-GB" spc="-5" dirty="0"/>
              <a:t>policy</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fontScale="70000" lnSpcReduction="20000"/>
          </a:bodyPr>
          <a:lstStyle/>
          <a:p>
            <a:pPr marL="72000" indent="0" algn="just">
              <a:buNone/>
            </a:pPr>
            <a:r>
              <a:rPr lang="en-GB" dirty="0"/>
              <a:t>The objectives of MP have varied signiﬁcantly over time:</a:t>
            </a:r>
          </a:p>
          <a:p>
            <a:pPr algn="just"/>
            <a:r>
              <a:rPr lang="en-GB" dirty="0"/>
              <a:t>in 70s CB had broad mandates involving diﬃcult trade-oﬀs between alternative targets</a:t>
            </a:r>
            <a:endParaRPr lang="cs-CZ" dirty="0"/>
          </a:p>
          <a:p>
            <a:pPr algn="just"/>
            <a:endParaRPr lang="en-GB" dirty="0"/>
          </a:p>
          <a:p>
            <a:pPr algn="just"/>
            <a:r>
              <a:rPr lang="en-GB" dirty="0"/>
              <a:t>a</a:t>
            </a:r>
            <a:r>
              <a:rPr lang="cs-CZ" dirty="0"/>
              <a:t>ft</a:t>
            </a:r>
            <a:r>
              <a:rPr lang="en-GB" dirty="0"/>
              <a:t>er inﬂation period during 70s </a:t>
            </a:r>
            <a:r>
              <a:rPr lang="en-GB" b="1" dirty="0"/>
              <a:t>price stability </a:t>
            </a:r>
            <a:r>
              <a:rPr lang="en-GB" dirty="0"/>
              <a:t>emerged as </a:t>
            </a:r>
            <a:r>
              <a:rPr lang="en-GB" b="1" dirty="0"/>
              <a:t>dominant goal</a:t>
            </a:r>
            <a:endParaRPr lang="cs-CZ" b="1" dirty="0"/>
          </a:p>
          <a:p>
            <a:pPr algn="just"/>
            <a:endParaRPr lang="en-GB" dirty="0"/>
          </a:p>
          <a:p>
            <a:pPr algn="just"/>
            <a:r>
              <a:rPr lang="en-GB" dirty="0"/>
              <a:t>some CBs pursue other objectives simultaneously</a:t>
            </a:r>
            <a:endParaRPr lang="cs-CZ" dirty="0"/>
          </a:p>
          <a:p>
            <a:pPr algn="just"/>
            <a:endParaRPr lang="en-GB" dirty="0"/>
          </a:p>
          <a:p>
            <a:pPr algn="just"/>
            <a:r>
              <a:rPr lang="en-GB" dirty="0"/>
              <a:t>a</a:t>
            </a:r>
            <a:r>
              <a:rPr lang="cs-CZ" dirty="0"/>
              <a:t>ft</a:t>
            </a:r>
            <a:r>
              <a:rPr lang="en-GB" dirty="0"/>
              <a:t>er ﬁnancial crisis 2007-09 discussion about gearing MP more towards ﬁnancial stability</a:t>
            </a:r>
          </a:p>
          <a:p>
            <a:pPr algn="just"/>
            <a:endParaRPr lang="en-US" dirty="0"/>
          </a:p>
        </p:txBody>
      </p:sp>
    </p:spTree>
    <p:extLst>
      <p:ext uri="{BB962C8B-B14F-4D97-AF65-F5344CB8AC3E}">
        <p14:creationId xmlns:p14="http://schemas.microsoft.com/office/powerpoint/2010/main" val="3103885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Monetary</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GB" dirty="0"/>
              <a:t>The objectives of MP: price stability </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fontScale="85000" lnSpcReduction="20000"/>
          </a:bodyPr>
          <a:lstStyle/>
          <a:p>
            <a:pPr algn="just"/>
            <a:r>
              <a:rPr lang="en-GB" dirty="0"/>
              <a:t>Maintain the real value of money</a:t>
            </a:r>
          </a:p>
          <a:p>
            <a:pPr algn="just"/>
            <a:endParaRPr lang="en-GB" dirty="0"/>
          </a:p>
          <a:p>
            <a:pPr algn="just"/>
            <a:r>
              <a:rPr lang="en-GB" dirty="0"/>
              <a:t>Most central banks aim at keeping inflation rate</a:t>
            </a:r>
          </a:p>
          <a:p>
            <a:pPr marL="72000" indent="0" algn="just">
              <a:buNone/>
            </a:pPr>
            <a:endParaRPr lang="en-GB" dirty="0"/>
          </a:p>
          <a:p>
            <a:pPr marL="72000" indent="0" algn="just">
              <a:buNone/>
            </a:pPr>
            <a:r>
              <a:rPr lang="en-GB" dirty="0"/>
              <a:t>Inﬂation should be </a:t>
            </a:r>
            <a:r>
              <a:rPr lang="en-GB" b="1" dirty="0"/>
              <a:t>neither too high</a:t>
            </a:r>
            <a:r>
              <a:rPr lang="en-GB" dirty="0"/>
              <a:t>:</a:t>
            </a:r>
          </a:p>
          <a:p>
            <a:pPr algn="just"/>
            <a:r>
              <a:rPr lang="en-GB" dirty="0"/>
              <a:t>Shoe leather costs, menu costs, redistribution eﬀects, implicit taxation, risk of hyperinﬂation,..</a:t>
            </a:r>
          </a:p>
          <a:p>
            <a:pPr lvl="1" algn="just"/>
            <a:endParaRPr lang="en-GB" dirty="0"/>
          </a:p>
          <a:p>
            <a:pPr algn="just"/>
            <a:r>
              <a:rPr lang="en-GB" dirty="0"/>
              <a:t>Ex: Germany in the 1920s, Argentina in the 80s, Zimbabwe in the 2000s,..</a:t>
            </a:r>
          </a:p>
          <a:p>
            <a:pPr algn="just"/>
            <a:endParaRPr lang="en-GB" dirty="0"/>
          </a:p>
        </p:txBody>
      </p:sp>
    </p:spTree>
    <p:extLst>
      <p:ext uri="{BB962C8B-B14F-4D97-AF65-F5344CB8AC3E}">
        <p14:creationId xmlns:p14="http://schemas.microsoft.com/office/powerpoint/2010/main" val="2998929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Monetary</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GB" dirty="0"/>
              <a:t>The </a:t>
            </a:r>
            <a:r>
              <a:rPr lang="en-GB" spc="-5" dirty="0"/>
              <a:t>objectives of MP: price stability</a:t>
            </a:r>
            <a:r>
              <a:rPr lang="en-GB" dirty="0"/>
              <a:t> </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a:bodyPr>
          <a:lstStyle/>
          <a:p>
            <a:pPr marL="355600" indent="-342900">
              <a:lnSpc>
                <a:spcPct val="100000"/>
              </a:lnSpc>
              <a:spcBef>
                <a:spcPts val="700"/>
              </a:spcBef>
              <a:buFont typeface="Arial"/>
              <a:buChar char="•"/>
              <a:tabLst>
                <a:tab pos="354965" algn="l"/>
                <a:tab pos="355600" algn="l"/>
              </a:tabLst>
            </a:pPr>
            <a:r>
              <a:rPr lang="en-GB" sz="2600" dirty="0">
                <a:latin typeface="Carlito"/>
                <a:cs typeface="Carlito"/>
              </a:rPr>
              <a:t>… </a:t>
            </a:r>
            <a:r>
              <a:rPr lang="en-GB" sz="2600" b="1" spc="-5" dirty="0">
                <a:latin typeface="Carlito"/>
                <a:cs typeface="Carlito"/>
              </a:rPr>
              <a:t>nor </a:t>
            </a:r>
            <a:r>
              <a:rPr lang="en-GB" sz="2600" b="1" dirty="0">
                <a:latin typeface="Carlito"/>
                <a:cs typeface="Carlito"/>
              </a:rPr>
              <a:t>too low</a:t>
            </a:r>
            <a:endParaRPr lang="en-GB" sz="2600" dirty="0">
              <a:latin typeface="Carlito"/>
              <a:cs typeface="Carlito"/>
            </a:endParaRPr>
          </a:p>
          <a:p>
            <a:pPr marL="755650" lvl="1" indent="-285750">
              <a:spcBef>
                <a:spcPts val="605"/>
              </a:spcBef>
              <a:buFont typeface="Arial"/>
              <a:buChar char="–"/>
              <a:tabLst>
                <a:tab pos="755650" algn="l"/>
              </a:tabLst>
            </a:pPr>
            <a:endParaRPr lang="en-GB" sz="2600" dirty="0">
              <a:latin typeface="Carlito"/>
              <a:cs typeface="Carlito"/>
            </a:endParaRPr>
          </a:p>
          <a:p>
            <a:pPr marL="755650" lvl="1" indent="-285750">
              <a:spcBef>
                <a:spcPts val="580"/>
              </a:spcBef>
              <a:buFont typeface="Arial"/>
              <a:buChar char="–"/>
              <a:tabLst>
                <a:tab pos="755650" algn="l"/>
              </a:tabLst>
            </a:pPr>
            <a:r>
              <a:rPr lang="en-GB" sz="2600" dirty="0">
                <a:latin typeface="Carlito"/>
                <a:cs typeface="Carlito"/>
              </a:rPr>
              <a:t>Risk </a:t>
            </a:r>
            <a:r>
              <a:rPr lang="en-GB" sz="2600" spc="-5" dirty="0">
                <a:latin typeface="Carlito"/>
                <a:cs typeface="Carlito"/>
              </a:rPr>
              <a:t>of deﬂation </a:t>
            </a:r>
            <a:r>
              <a:rPr lang="en-GB" sz="2600" dirty="0">
                <a:latin typeface="Carlito"/>
                <a:cs typeface="Carlito"/>
              </a:rPr>
              <a:t>and liquidity</a:t>
            </a:r>
            <a:r>
              <a:rPr lang="en-GB" sz="2600" spc="-5" dirty="0">
                <a:latin typeface="Carlito"/>
                <a:cs typeface="Carlito"/>
              </a:rPr>
              <a:t> trap</a:t>
            </a:r>
            <a:r>
              <a:rPr lang="cs-CZ" sz="2600" spc="-5" dirty="0">
                <a:latin typeface="Carlito"/>
                <a:cs typeface="Carlito"/>
              </a:rPr>
              <a:t> (</a:t>
            </a:r>
            <a:r>
              <a:rPr lang="cs-CZ" sz="2600" spc="-5" dirty="0" err="1">
                <a:latin typeface="Carlito"/>
                <a:cs typeface="Carlito"/>
              </a:rPr>
              <a:t>interest</a:t>
            </a:r>
            <a:r>
              <a:rPr lang="cs-CZ" sz="2600" spc="-5" dirty="0">
                <a:latin typeface="Carlito"/>
                <a:cs typeface="Carlito"/>
              </a:rPr>
              <a:t> </a:t>
            </a:r>
            <a:r>
              <a:rPr lang="cs-CZ" sz="2600" spc="-5" dirty="0" err="1">
                <a:latin typeface="Carlito"/>
                <a:cs typeface="Carlito"/>
              </a:rPr>
              <a:t>rates</a:t>
            </a:r>
            <a:r>
              <a:rPr lang="cs-CZ" sz="2600" spc="-5" dirty="0">
                <a:latin typeface="Carlito"/>
                <a:cs typeface="Carlito"/>
              </a:rPr>
              <a:t> are </a:t>
            </a:r>
            <a:r>
              <a:rPr lang="cs-CZ" sz="2600" spc="-5" dirty="0" err="1">
                <a:latin typeface="Carlito"/>
                <a:cs typeface="Carlito"/>
              </a:rPr>
              <a:t>low</a:t>
            </a:r>
            <a:r>
              <a:rPr lang="cs-CZ" sz="2600" spc="-5" dirty="0">
                <a:latin typeface="Carlito"/>
                <a:cs typeface="Carlito"/>
              </a:rPr>
              <a:t>, </a:t>
            </a:r>
            <a:r>
              <a:rPr lang="cs-CZ" sz="2600" spc="-5" dirty="0" err="1">
                <a:latin typeface="Carlito"/>
                <a:cs typeface="Carlito"/>
              </a:rPr>
              <a:t>saving</a:t>
            </a:r>
            <a:r>
              <a:rPr lang="cs-CZ" sz="2600" spc="-5" dirty="0">
                <a:latin typeface="Carlito"/>
                <a:cs typeface="Carlito"/>
              </a:rPr>
              <a:t> </a:t>
            </a:r>
            <a:r>
              <a:rPr lang="cs-CZ" sz="2600" spc="-5" dirty="0" err="1">
                <a:latin typeface="Carlito"/>
                <a:cs typeface="Carlito"/>
              </a:rPr>
              <a:t>rates</a:t>
            </a:r>
            <a:r>
              <a:rPr lang="cs-CZ" sz="2600" spc="-5" dirty="0">
                <a:latin typeface="Carlito"/>
                <a:cs typeface="Carlito"/>
              </a:rPr>
              <a:t> are </a:t>
            </a:r>
            <a:r>
              <a:rPr lang="cs-CZ" sz="2600" spc="-5" dirty="0" err="1">
                <a:latin typeface="Carlito"/>
                <a:cs typeface="Carlito"/>
              </a:rPr>
              <a:t>high</a:t>
            </a:r>
            <a:r>
              <a:rPr lang="cs-CZ" sz="2600" spc="-5" dirty="0">
                <a:latin typeface="Carlito"/>
                <a:cs typeface="Carlito"/>
              </a:rPr>
              <a:t> =&gt; MP </a:t>
            </a:r>
            <a:r>
              <a:rPr lang="cs-CZ" sz="2600" spc="-5" dirty="0" err="1">
                <a:latin typeface="Carlito"/>
                <a:cs typeface="Carlito"/>
              </a:rPr>
              <a:t>is</a:t>
            </a:r>
            <a:r>
              <a:rPr lang="cs-CZ" sz="2600" spc="-5" dirty="0">
                <a:latin typeface="Carlito"/>
                <a:cs typeface="Carlito"/>
              </a:rPr>
              <a:t> </a:t>
            </a:r>
            <a:r>
              <a:rPr lang="cs-CZ" sz="2600" spc="-5" dirty="0" err="1">
                <a:latin typeface="Carlito"/>
                <a:cs typeface="Carlito"/>
              </a:rPr>
              <a:t>ineffective</a:t>
            </a:r>
            <a:r>
              <a:rPr lang="cs-CZ" sz="2600" spc="-5" dirty="0">
                <a:latin typeface="Carlito"/>
                <a:cs typeface="Carlito"/>
              </a:rPr>
              <a:t>)</a:t>
            </a:r>
          </a:p>
          <a:p>
            <a:pPr marL="755650" lvl="1" indent="-285750">
              <a:spcBef>
                <a:spcPts val="580"/>
              </a:spcBef>
              <a:buFont typeface="Arial"/>
              <a:buChar char="–"/>
              <a:tabLst>
                <a:tab pos="755650" algn="l"/>
              </a:tabLst>
            </a:pPr>
            <a:endParaRPr lang="en-GB" sz="2600" dirty="0">
              <a:latin typeface="Carlito"/>
              <a:cs typeface="Carlito"/>
            </a:endParaRPr>
          </a:p>
          <a:p>
            <a:pPr marL="72000" indent="0" algn="just">
              <a:buNone/>
            </a:pPr>
            <a:r>
              <a:rPr lang="en-GB" dirty="0"/>
              <a:t>=&gt; Most central banks have objectives between 1-3 %</a:t>
            </a:r>
          </a:p>
          <a:p>
            <a:pPr algn="just"/>
            <a:endParaRPr lang="en-US" dirty="0"/>
          </a:p>
        </p:txBody>
      </p:sp>
    </p:spTree>
    <p:extLst>
      <p:ext uri="{BB962C8B-B14F-4D97-AF65-F5344CB8AC3E}">
        <p14:creationId xmlns:p14="http://schemas.microsoft.com/office/powerpoint/2010/main" val="321449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Monetary</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GB" dirty="0"/>
              <a:t>The </a:t>
            </a:r>
            <a:r>
              <a:rPr lang="en-GB" spc="-5" dirty="0"/>
              <a:t>objectives of MP: </a:t>
            </a:r>
            <a:r>
              <a:rPr lang="en-GB" dirty="0"/>
              <a:t>exchange</a:t>
            </a:r>
            <a:r>
              <a:rPr lang="en-GB" spc="-45" dirty="0"/>
              <a:t> </a:t>
            </a:r>
            <a:r>
              <a:rPr lang="en-GB" spc="-5" dirty="0"/>
              <a:t>rate stability</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fontScale="70000" lnSpcReduction="20000"/>
          </a:bodyPr>
          <a:lstStyle/>
          <a:p>
            <a:pPr algn="just"/>
            <a:r>
              <a:rPr lang="en-GB" dirty="0"/>
              <a:t>Until 90s transition countries relied on a ﬁxed exchange rates as a means of controlling inﬂation</a:t>
            </a:r>
          </a:p>
          <a:p>
            <a:pPr algn="just"/>
            <a:endParaRPr lang="en-GB" dirty="0"/>
          </a:p>
          <a:p>
            <a:pPr algn="just"/>
            <a:r>
              <a:rPr lang="en-GB" dirty="0"/>
              <a:t>MP of many European countries focused on maintaining the external value of the currency vis-à-vis some larger country (Austria and Germany)</a:t>
            </a:r>
          </a:p>
          <a:p>
            <a:pPr algn="just"/>
            <a:endParaRPr lang="en-GB" dirty="0"/>
          </a:p>
          <a:p>
            <a:pPr algn="just"/>
            <a:r>
              <a:rPr lang="en-GB" dirty="0"/>
              <a:t>The attraction of ﬁxed exchange rates has faded away in recent years</a:t>
            </a:r>
          </a:p>
          <a:p>
            <a:pPr algn="just"/>
            <a:endParaRPr lang="en-GB" dirty="0"/>
          </a:p>
          <a:p>
            <a:pPr algn="just"/>
            <a:r>
              <a:rPr lang="en-GB" dirty="0"/>
              <a:t>Apart from China, only smaller countries (Denmark, some Caribbean countries) continue peg their exchange rate</a:t>
            </a:r>
          </a:p>
          <a:p>
            <a:pPr algn="just"/>
            <a:endParaRPr lang="en-GB" dirty="0"/>
          </a:p>
        </p:txBody>
      </p:sp>
    </p:spTree>
    <p:extLst>
      <p:ext uri="{BB962C8B-B14F-4D97-AF65-F5344CB8AC3E}">
        <p14:creationId xmlns:p14="http://schemas.microsoft.com/office/powerpoint/2010/main" val="3676853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Monetary</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GB" dirty="0"/>
              <a:t>The </a:t>
            </a:r>
            <a:r>
              <a:rPr lang="en-GB" spc="-5" dirty="0"/>
              <a:t>objectives of MP:</a:t>
            </a:r>
            <a:r>
              <a:rPr lang="en-GB" spc="-40" dirty="0"/>
              <a:t> </a:t>
            </a:r>
            <a:r>
              <a:rPr lang="en-GB" spc="-5" dirty="0"/>
              <a:t>output stabilization</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fontScale="85000" lnSpcReduction="20000"/>
          </a:bodyPr>
          <a:lstStyle/>
          <a:p>
            <a:pPr algn="just"/>
            <a:r>
              <a:rPr lang="en-GB" dirty="0"/>
              <a:t>MP can be used to stabilize aggregate demand, i.e. support demand through an expansionary MP in recession and a restrictive MP when demand is ballooning.</a:t>
            </a:r>
            <a:endParaRPr lang="cs-CZ" dirty="0"/>
          </a:p>
          <a:p>
            <a:pPr algn="just"/>
            <a:endParaRPr lang="en-GB" dirty="0"/>
          </a:p>
          <a:p>
            <a:pPr algn="just"/>
            <a:r>
              <a:rPr lang="en-GB" dirty="0"/>
              <a:t>The rationale for counter-cyclical MP goes back to the Great Depression in 1930s.</a:t>
            </a:r>
            <a:endParaRPr lang="cs-CZ" dirty="0"/>
          </a:p>
          <a:p>
            <a:pPr algn="just"/>
            <a:endParaRPr lang="en-GB" dirty="0"/>
          </a:p>
          <a:p>
            <a:pPr algn="just"/>
            <a:r>
              <a:rPr lang="en-GB" dirty="0"/>
              <a:t>But desirability and eﬀectiveness of counter-cyclical MP are debated because of time lags which can transform MP into a procyclical policy.</a:t>
            </a:r>
          </a:p>
          <a:p>
            <a:pPr algn="just"/>
            <a:endParaRPr lang="en-US" dirty="0"/>
          </a:p>
        </p:txBody>
      </p:sp>
    </p:spTree>
    <p:extLst>
      <p:ext uri="{BB962C8B-B14F-4D97-AF65-F5344CB8AC3E}">
        <p14:creationId xmlns:p14="http://schemas.microsoft.com/office/powerpoint/2010/main" val="2843345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299598F-35B9-4421-B127-AAB37A6E7E81}"/>
              </a:ext>
            </a:extLst>
          </p:cNvPr>
          <p:cNvSpPr>
            <a:spLocks noGrp="1"/>
          </p:cNvSpPr>
          <p:nvPr>
            <p:ph type="ftr" sz="quarter" idx="10"/>
          </p:nvPr>
        </p:nvSpPr>
        <p:spPr/>
        <p:txBody>
          <a:bodyPr/>
          <a:lstStyle/>
          <a:p>
            <a:r>
              <a:rPr lang="en-GB" noProof="0"/>
              <a:t>Monetary Policy</a:t>
            </a:r>
            <a:endParaRPr lang="en-GB" noProof="0" dirty="0"/>
          </a:p>
        </p:txBody>
      </p:sp>
      <p:sp>
        <p:nvSpPr>
          <p:cNvPr id="3" name="Zástupný symbol pro číslo snímku 2">
            <a:extLst>
              <a:ext uri="{FF2B5EF4-FFF2-40B4-BE49-F238E27FC236}">
                <a16:creationId xmlns:a16="http://schemas.microsoft.com/office/drawing/2014/main" id="{61B15500-808D-4FF4-B1AA-C93B6825670C}"/>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a:extLst>
              <a:ext uri="{FF2B5EF4-FFF2-40B4-BE49-F238E27FC236}">
                <a16:creationId xmlns:a16="http://schemas.microsoft.com/office/drawing/2014/main" id="{5301B127-F940-4D42-928B-724EF22CEDEF}"/>
              </a:ext>
            </a:extLst>
          </p:cNvPr>
          <p:cNvSpPr>
            <a:spLocks noGrp="1"/>
          </p:cNvSpPr>
          <p:nvPr>
            <p:ph type="title"/>
          </p:nvPr>
        </p:nvSpPr>
        <p:spPr/>
        <p:txBody>
          <a:bodyPr/>
          <a:lstStyle/>
          <a:p>
            <a:r>
              <a:rPr lang="en-GB" dirty="0"/>
              <a:t>The </a:t>
            </a:r>
            <a:r>
              <a:rPr lang="en-GB" spc="-5" dirty="0"/>
              <a:t>objectives of MP:</a:t>
            </a:r>
            <a:r>
              <a:rPr lang="en-GB" spc="-40" dirty="0"/>
              <a:t> </a:t>
            </a:r>
            <a:r>
              <a:rPr lang="cs-CZ" spc="-5" dirty="0"/>
              <a:t>full </a:t>
            </a:r>
            <a:r>
              <a:rPr lang="cs-CZ" spc="-5" dirty="0" err="1"/>
              <a:t>employment</a:t>
            </a:r>
            <a:endParaRPr lang="en-GB" dirty="0"/>
          </a:p>
        </p:txBody>
      </p:sp>
      <p:sp>
        <p:nvSpPr>
          <p:cNvPr id="5" name="Zástupný obsah 4">
            <a:extLst>
              <a:ext uri="{FF2B5EF4-FFF2-40B4-BE49-F238E27FC236}">
                <a16:creationId xmlns:a16="http://schemas.microsoft.com/office/drawing/2014/main" id="{20C403BB-9357-41F3-9852-1E2C9FE9E1E4}"/>
              </a:ext>
            </a:extLst>
          </p:cNvPr>
          <p:cNvSpPr>
            <a:spLocks noGrp="1"/>
          </p:cNvSpPr>
          <p:nvPr>
            <p:ph idx="1"/>
          </p:nvPr>
        </p:nvSpPr>
        <p:spPr>
          <a:xfrm>
            <a:off x="720000" y="1692002"/>
            <a:ext cx="5034255" cy="4445998"/>
          </a:xfrm>
        </p:spPr>
        <p:txBody>
          <a:bodyPr>
            <a:normAutofit fontScale="85000" lnSpcReduction="20000"/>
          </a:bodyPr>
          <a:lstStyle/>
          <a:p>
            <a:pPr algn="just"/>
            <a:r>
              <a:rPr lang="en-US" dirty="0"/>
              <a:t>full employment was one of the leading objectives of the central bank</a:t>
            </a:r>
            <a:r>
              <a:rPr lang="cs-CZ" dirty="0"/>
              <a:t> (i</a:t>
            </a:r>
            <a:r>
              <a:rPr lang="en-US" dirty="0"/>
              <a:t>t was </a:t>
            </a:r>
            <a:r>
              <a:rPr lang="cs-CZ" dirty="0" err="1"/>
              <a:t>mostly</a:t>
            </a:r>
            <a:r>
              <a:rPr lang="cs-CZ" dirty="0"/>
              <a:t> </a:t>
            </a:r>
            <a:r>
              <a:rPr lang="en-US" dirty="0"/>
              <a:t>abandoned at the end of the 20th century</a:t>
            </a:r>
            <a:r>
              <a:rPr lang="cs-CZ" dirty="0"/>
              <a:t>)</a:t>
            </a:r>
          </a:p>
          <a:p>
            <a:endParaRPr lang="cs-CZ" dirty="0"/>
          </a:p>
          <a:p>
            <a:r>
              <a:rPr lang="en-US" dirty="0"/>
              <a:t>full employment is still a relatively important objective</a:t>
            </a:r>
            <a:r>
              <a:rPr lang="cs-CZ" dirty="0"/>
              <a:t> (m</a:t>
            </a:r>
            <a:r>
              <a:rPr lang="en-US" dirty="0" err="1"/>
              <a:t>ost</a:t>
            </a:r>
            <a:r>
              <a:rPr lang="en-US" dirty="0"/>
              <a:t> central banks would take action if employment starts keeping up</a:t>
            </a:r>
            <a:r>
              <a:rPr lang="cs-CZ" dirty="0"/>
              <a:t>)</a:t>
            </a:r>
            <a:endParaRPr lang="en-GB" dirty="0"/>
          </a:p>
        </p:txBody>
      </p:sp>
      <p:pic>
        <p:nvPicPr>
          <p:cNvPr id="8" name="Obrázek 7">
            <a:extLst>
              <a:ext uri="{FF2B5EF4-FFF2-40B4-BE49-F238E27FC236}">
                <a16:creationId xmlns:a16="http://schemas.microsoft.com/office/drawing/2014/main" id="{B5A67333-3C52-46F8-8FE4-DE8B695DB8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0666" y="1308945"/>
            <a:ext cx="4774592" cy="4829055"/>
          </a:xfrm>
          <a:prstGeom prst="rect">
            <a:avLst/>
          </a:prstGeom>
        </p:spPr>
      </p:pic>
    </p:spTree>
    <p:extLst>
      <p:ext uri="{BB962C8B-B14F-4D97-AF65-F5344CB8AC3E}">
        <p14:creationId xmlns:p14="http://schemas.microsoft.com/office/powerpoint/2010/main" val="2975002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Monetary</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US" dirty="0"/>
              <a:t>The objectives of MP: ﬁnancial stability</a:t>
            </a:r>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fontScale="92500" lnSpcReduction="20000"/>
          </a:bodyPr>
          <a:lstStyle/>
          <a:p>
            <a:pPr algn="just"/>
            <a:r>
              <a:rPr lang="en-GB" sz="2400" dirty="0"/>
              <a:t>Financial stability: proper functioning of banks and financial markets</a:t>
            </a:r>
          </a:p>
          <a:p>
            <a:pPr algn="just"/>
            <a:endParaRPr lang="en-GB" sz="2400" dirty="0"/>
          </a:p>
          <a:p>
            <a:pPr algn="just"/>
            <a:r>
              <a:rPr lang="en-GB" sz="2400" dirty="0"/>
              <a:t>Usually not a formal objective</a:t>
            </a:r>
          </a:p>
          <a:p>
            <a:pPr algn="just"/>
            <a:endParaRPr lang="en-GB" sz="2400" dirty="0"/>
          </a:p>
          <a:p>
            <a:pPr algn="just"/>
            <a:r>
              <a:rPr lang="en-GB" sz="2400" dirty="0"/>
              <a:t>Lender of last-resort; CB regulates and controls commercial banks</a:t>
            </a:r>
          </a:p>
          <a:p>
            <a:pPr algn="just"/>
            <a:endParaRPr lang="en-GB" sz="2400" dirty="0"/>
          </a:p>
          <a:p>
            <a:pPr algn="just"/>
            <a:r>
              <a:rPr lang="en-GB" sz="2400" dirty="0"/>
              <a:t>Responsibility of the CB as a lender of last-resort to banks is inevitable, but should be exerted with great caution because of:</a:t>
            </a:r>
          </a:p>
          <a:p>
            <a:pPr lvl="1" algn="just"/>
            <a:r>
              <a:rPr lang="en-GB" sz="1800" dirty="0"/>
              <a:t>Moral hazard problem</a:t>
            </a:r>
          </a:p>
          <a:p>
            <a:pPr lvl="1" algn="just"/>
            <a:endParaRPr lang="en-GB" sz="1800" dirty="0"/>
          </a:p>
          <a:p>
            <a:pPr lvl="1" algn="just"/>
            <a:r>
              <a:rPr lang="en-GB" sz="1800" dirty="0"/>
              <a:t>Possible incompatibility with price stability</a:t>
            </a:r>
          </a:p>
          <a:p>
            <a:pPr lvl="1" algn="just"/>
            <a:endParaRPr lang="en-GB" sz="1800" dirty="0"/>
          </a:p>
          <a:p>
            <a:pPr algn="just"/>
            <a:endParaRPr lang="en-GB" sz="2400" dirty="0"/>
          </a:p>
        </p:txBody>
      </p:sp>
    </p:spTree>
    <p:extLst>
      <p:ext uri="{BB962C8B-B14F-4D97-AF65-F5344CB8AC3E}">
        <p14:creationId xmlns:p14="http://schemas.microsoft.com/office/powerpoint/2010/main" val="2680116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Monetary</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US" dirty="0"/>
              <a:t>The </a:t>
            </a:r>
            <a:r>
              <a:rPr lang="en-US" spc="-5" dirty="0"/>
              <a:t>mandates of four central </a:t>
            </a:r>
            <a:r>
              <a:rPr lang="en-US" dirty="0"/>
              <a:t>banks</a:t>
            </a:r>
            <a:r>
              <a:rPr lang="cs-CZ" dirty="0"/>
              <a:t>: </a:t>
            </a:r>
            <a:r>
              <a:rPr lang="en-US" spc="-5" dirty="0"/>
              <a:t>US</a:t>
            </a:r>
            <a:r>
              <a:rPr lang="en-US" spc="-10" dirty="0"/>
              <a:t> Fed</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a:bodyPr>
          <a:lstStyle/>
          <a:p>
            <a:pPr algn="just"/>
            <a:r>
              <a:rPr lang="en-GB" dirty="0"/>
              <a:t>Legal vehicle</a:t>
            </a:r>
          </a:p>
          <a:p>
            <a:pPr lvl="1" algn="just"/>
            <a:r>
              <a:rPr lang="en-GB" dirty="0"/>
              <a:t>Full Employment and Balanced Growth Act (“Humphrey Hawkins Act”) of 1978</a:t>
            </a:r>
          </a:p>
          <a:p>
            <a:pPr lvl="1" algn="just"/>
            <a:endParaRPr lang="en-GB" dirty="0"/>
          </a:p>
          <a:p>
            <a:pPr algn="just"/>
            <a:r>
              <a:rPr lang="en-GB" dirty="0"/>
              <a:t>Objectives:</a:t>
            </a:r>
          </a:p>
          <a:p>
            <a:pPr lvl="1" algn="just"/>
            <a:r>
              <a:rPr lang="en-GB" dirty="0"/>
              <a:t>maximum employment (without a fixed goal for employment)</a:t>
            </a:r>
          </a:p>
          <a:p>
            <a:pPr lvl="1" algn="just"/>
            <a:endParaRPr lang="en-GB" dirty="0"/>
          </a:p>
          <a:p>
            <a:pPr lvl="1" algn="just"/>
            <a:r>
              <a:rPr lang="en-GB" dirty="0"/>
              <a:t>stable prices, meaning low, stable inflation (2 % p. a.)</a:t>
            </a:r>
          </a:p>
          <a:p>
            <a:pPr lvl="1" algn="just"/>
            <a:endParaRPr lang="en-GB" dirty="0"/>
          </a:p>
          <a:p>
            <a:pPr lvl="1" algn="just"/>
            <a:r>
              <a:rPr lang="cs-CZ" dirty="0"/>
              <a:t>(</a:t>
            </a:r>
            <a:r>
              <a:rPr lang="en-GB" dirty="0"/>
              <a:t>financial stability</a:t>
            </a:r>
            <a:r>
              <a:rPr lang="cs-CZ" dirty="0"/>
              <a:t>)</a:t>
            </a:r>
            <a:endParaRPr lang="en-GB" dirty="0"/>
          </a:p>
          <a:p>
            <a:pPr lvl="1" algn="just"/>
            <a:endParaRPr lang="en-GB" dirty="0"/>
          </a:p>
          <a:p>
            <a:pPr lvl="1" algn="just"/>
            <a:endParaRPr lang="en-GB" dirty="0"/>
          </a:p>
        </p:txBody>
      </p:sp>
      <p:pic>
        <p:nvPicPr>
          <p:cNvPr id="7" name="Obrázek 6">
            <a:extLst>
              <a:ext uri="{FF2B5EF4-FFF2-40B4-BE49-F238E27FC236}">
                <a16:creationId xmlns:a16="http://schemas.microsoft.com/office/drawing/2014/main" id="{DA477EAA-BF6A-4888-B126-0709850DF4E5}"/>
              </a:ext>
            </a:extLst>
          </p:cNvPr>
          <p:cNvPicPr>
            <a:picLocks noChangeAspect="1"/>
          </p:cNvPicPr>
          <p:nvPr/>
        </p:nvPicPr>
        <p:blipFill>
          <a:blip r:embed="rId2"/>
          <a:stretch>
            <a:fillRect/>
          </a:stretch>
        </p:blipFill>
        <p:spPr>
          <a:xfrm>
            <a:off x="7296926" y="4493209"/>
            <a:ext cx="4741951" cy="2282100"/>
          </a:xfrm>
          <a:prstGeom prst="rect">
            <a:avLst/>
          </a:prstGeom>
        </p:spPr>
      </p:pic>
    </p:spTree>
    <p:extLst>
      <p:ext uri="{BB962C8B-B14F-4D97-AF65-F5344CB8AC3E}">
        <p14:creationId xmlns:p14="http://schemas.microsoft.com/office/powerpoint/2010/main" val="4132345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Monetary</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US" dirty="0"/>
              <a:t>The </a:t>
            </a:r>
            <a:r>
              <a:rPr lang="en-US" spc="-5" dirty="0"/>
              <a:t>mandates of four central </a:t>
            </a:r>
            <a:r>
              <a:rPr lang="en-US" dirty="0"/>
              <a:t>banks</a:t>
            </a:r>
            <a:r>
              <a:rPr lang="cs-CZ" dirty="0"/>
              <a:t>: </a:t>
            </a:r>
            <a:r>
              <a:rPr lang="en-US" spc="-5" dirty="0"/>
              <a:t>ECB</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a:bodyPr>
          <a:lstStyle/>
          <a:p>
            <a:pPr algn="just"/>
            <a:r>
              <a:rPr lang="en-GB" dirty="0"/>
              <a:t>Legal vehicle</a:t>
            </a:r>
          </a:p>
          <a:p>
            <a:pPr lvl="1" algn="just"/>
            <a:r>
              <a:rPr lang="en-GB" dirty="0"/>
              <a:t>EU Treaty (since Maastricht Treaty of 1992) Article 127</a:t>
            </a:r>
          </a:p>
          <a:p>
            <a:pPr lvl="1" algn="just"/>
            <a:endParaRPr lang="en-GB" dirty="0"/>
          </a:p>
          <a:p>
            <a:pPr algn="just"/>
            <a:r>
              <a:rPr lang="en-GB" dirty="0"/>
              <a:t>Objective</a:t>
            </a:r>
          </a:p>
          <a:p>
            <a:pPr lvl="1" algn="just"/>
            <a:r>
              <a:rPr lang="en-GB" dirty="0"/>
              <a:t>maintain price stability (2 % over the medium term)</a:t>
            </a:r>
          </a:p>
          <a:p>
            <a:pPr lvl="1" algn="just"/>
            <a:endParaRPr lang="en-GB" dirty="0"/>
          </a:p>
          <a:p>
            <a:pPr lvl="1" algn="just"/>
            <a:r>
              <a:rPr lang="en-GB" dirty="0"/>
              <a:t>without prejudice to the objective of price stability, the ECB shall support the general economic policies in the EU with a view to contributing to the achievement of the objectives of the EU</a:t>
            </a:r>
          </a:p>
          <a:p>
            <a:pPr lvl="1" algn="just"/>
            <a:endParaRPr lang="en-GB" dirty="0"/>
          </a:p>
          <a:p>
            <a:pPr lvl="1" algn="just"/>
            <a:r>
              <a:rPr lang="en-GB" dirty="0"/>
              <a:t>financial stability is not an explicit goal of ECB</a:t>
            </a:r>
          </a:p>
          <a:p>
            <a:pPr lvl="1" algn="just"/>
            <a:endParaRPr lang="en-GB" dirty="0"/>
          </a:p>
          <a:p>
            <a:pPr lvl="1" algn="just"/>
            <a:endParaRPr lang="en-GB" dirty="0"/>
          </a:p>
        </p:txBody>
      </p:sp>
    </p:spTree>
    <p:extLst>
      <p:ext uri="{BB962C8B-B14F-4D97-AF65-F5344CB8AC3E}">
        <p14:creationId xmlns:p14="http://schemas.microsoft.com/office/powerpoint/2010/main" val="484157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Monetary</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Autofit/>
          </a:bodyPr>
          <a:lstStyle/>
          <a:p>
            <a:r>
              <a:rPr lang="en-US" sz="3300" dirty="0"/>
              <a:t>The </a:t>
            </a:r>
            <a:r>
              <a:rPr lang="en-US" sz="3300" spc="-5" dirty="0"/>
              <a:t>mandates of four central </a:t>
            </a:r>
            <a:r>
              <a:rPr lang="en-US" sz="3300" dirty="0"/>
              <a:t>banks</a:t>
            </a:r>
            <a:r>
              <a:rPr lang="cs-CZ" sz="3300" dirty="0"/>
              <a:t>: </a:t>
            </a:r>
            <a:r>
              <a:rPr lang="en-US" sz="3300" spc="-5" dirty="0"/>
              <a:t>Bank of </a:t>
            </a:r>
            <a:r>
              <a:rPr lang="en-US" sz="3300" dirty="0"/>
              <a:t>England</a:t>
            </a:r>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a:bodyPr>
          <a:lstStyle/>
          <a:p>
            <a:pPr algn="just"/>
            <a:r>
              <a:rPr lang="en-GB" dirty="0"/>
              <a:t>Legal vehicle</a:t>
            </a:r>
          </a:p>
          <a:p>
            <a:pPr lvl="1" algn="just"/>
            <a:r>
              <a:rPr lang="en-GB" dirty="0"/>
              <a:t>Bank of England Act, 1998</a:t>
            </a:r>
          </a:p>
          <a:p>
            <a:pPr lvl="1" algn="just"/>
            <a:endParaRPr lang="en-GB" dirty="0"/>
          </a:p>
          <a:p>
            <a:pPr algn="just"/>
            <a:r>
              <a:rPr lang="en-GB" dirty="0"/>
              <a:t>Objective</a:t>
            </a:r>
          </a:p>
          <a:p>
            <a:pPr lvl="1" algn="just"/>
            <a:r>
              <a:rPr lang="en-GB" dirty="0"/>
              <a:t>price stability; deﬁnition of price stability belongs to government (2 %)</a:t>
            </a:r>
          </a:p>
          <a:p>
            <a:pPr lvl="1" algn="just"/>
            <a:endParaRPr lang="en-GB" dirty="0"/>
          </a:p>
          <a:p>
            <a:pPr lvl="1" algn="just"/>
            <a:r>
              <a:rPr lang="en-GB" dirty="0"/>
              <a:t>without prejudice to the objective of price stability, BoE shall support the economic policy of the government, including its objectives for growth and employment</a:t>
            </a:r>
          </a:p>
          <a:p>
            <a:pPr lvl="1" algn="just"/>
            <a:endParaRPr lang="en-GB" dirty="0"/>
          </a:p>
          <a:p>
            <a:pPr lvl="1" algn="just"/>
            <a:r>
              <a:rPr lang="en-GB" dirty="0"/>
              <a:t>(financial stability)</a:t>
            </a:r>
          </a:p>
          <a:p>
            <a:pPr algn="just"/>
            <a:endParaRPr lang="en-GB" dirty="0"/>
          </a:p>
        </p:txBody>
      </p:sp>
    </p:spTree>
    <p:extLst>
      <p:ext uri="{BB962C8B-B14F-4D97-AF65-F5344CB8AC3E}">
        <p14:creationId xmlns:p14="http://schemas.microsoft.com/office/powerpoint/2010/main" val="3424466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750D0F9-F9C9-4F5E-9AA5-0601EF5A292E}"/>
              </a:ext>
            </a:extLst>
          </p:cNvPr>
          <p:cNvSpPr>
            <a:spLocks noGrp="1"/>
          </p:cNvSpPr>
          <p:nvPr>
            <p:ph type="ftr" sz="quarter" idx="10"/>
          </p:nvPr>
        </p:nvSpPr>
        <p:spPr/>
        <p:txBody>
          <a:bodyPr/>
          <a:lstStyle/>
          <a:p>
            <a:r>
              <a:rPr lang="en-GB" noProof="0"/>
              <a:t>Fiscal Policy</a:t>
            </a:r>
            <a:endParaRPr lang="en-GB" noProof="0" dirty="0"/>
          </a:p>
        </p:txBody>
      </p:sp>
      <p:sp>
        <p:nvSpPr>
          <p:cNvPr id="3" name="Zástupný symbol pro číslo snímku 2">
            <a:extLst>
              <a:ext uri="{FF2B5EF4-FFF2-40B4-BE49-F238E27FC236}">
                <a16:creationId xmlns:a16="http://schemas.microsoft.com/office/drawing/2014/main" id="{98486A13-4AE6-4B41-9A29-ACAF5831C527}"/>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0A4C15AD-F040-4C78-97D1-A37609F55368}"/>
              </a:ext>
            </a:extLst>
          </p:cNvPr>
          <p:cNvSpPr>
            <a:spLocks noGrp="1"/>
          </p:cNvSpPr>
          <p:nvPr>
            <p:ph type="title"/>
          </p:nvPr>
        </p:nvSpPr>
        <p:spPr/>
        <p:txBody>
          <a:bodyPr/>
          <a:lstStyle/>
          <a:p>
            <a:r>
              <a:rPr lang="cs-CZ" dirty="0" err="1"/>
              <a:t>Stabilization</a:t>
            </a:r>
            <a:r>
              <a:rPr lang="cs-CZ" dirty="0"/>
              <a:t> Policy</a:t>
            </a:r>
          </a:p>
        </p:txBody>
      </p:sp>
      <p:sp>
        <p:nvSpPr>
          <p:cNvPr id="5" name="Zástupný obsah 4">
            <a:extLst>
              <a:ext uri="{FF2B5EF4-FFF2-40B4-BE49-F238E27FC236}">
                <a16:creationId xmlns:a16="http://schemas.microsoft.com/office/drawing/2014/main" id="{EE9D6163-04C5-490D-8445-737DA8A3EB02}"/>
              </a:ext>
            </a:extLst>
          </p:cNvPr>
          <p:cNvSpPr>
            <a:spLocks noGrp="1"/>
          </p:cNvSpPr>
          <p:nvPr>
            <p:ph idx="1"/>
          </p:nvPr>
        </p:nvSpPr>
        <p:spPr/>
        <p:txBody>
          <a:bodyPr/>
          <a:lstStyle/>
          <a:p>
            <a:r>
              <a:rPr lang="en-GB" dirty="0"/>
              <a:t>aim: maintain a healthy level of economic growth and minimal price changes</a:t>
            </a:r>
            <a:r>
              <a:rPr lang="cs-CZ" dirty="0"/>
              <a:t>; </a:t>
            </a:r>
            <a:r>
              <a:rPr lang="en-GB" dirty="0"/>
              <a:t>to </a:t>
            </a:r>
            <a:r>
              <a:rPr lang="en-GB" b="1" dirty="0"/>
              <a:t>smooth</a:t>
            </a:r>
            <a:r>
              <a:rPr lang="en-GB" dirty="0"/>
              <a:t> the </a:t>
            </a:r>
            <a:r>
              <a:rPr lang="en-GB" b="1" dirty="0"/>
              <a:t>economic cycle</a:t>
            </a:r>
          </a:p>
        </p:txBody>
      </p:sp>
      <p:graphicFrame>
        <p:nvGraphicFramePr>
          <p:cNvPr id="9" name="Diagram 8">
            <a:extLst>
              <a:ext uri="{FF2B5EF4-FFF2-40B4-BE49-F238E27FC236}">
                <a16:creationId xmlns:a16="http://schemas.microsoft.com/office/drawing/2014/main" id="{8FB803DD-4CCE-484B-A574-475A858DC6C2}"/>
              </a:ext>
            </a:extLst>
          </p:cNvPr>
          <p:cNvGraphicFramePr/>
          <p:nvPr/>
        </p:nvGraphicFramePr>
        <p:xfrm>
          <a:off x="3651155" y="3099163"/>
          <a:ext cx="6471138" cy="3567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9651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Monetary</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Autofit/>
          </a:bodyPr>
          <a:lstStyle/>
          <a:p>
            <a:r>
              <a:rPr lang="en-US" sz="3200" dirty="0"/>
              <a:t>The mandates of four central banks</a:t>
            </a:r>
            <a:r>
              <a:rPr lang="cs-CZ" sz="3200" dirty="0"/>
              <a:t>: </a:t>
            </a:r>
            <a:r>
              <a:rPr lang="en-US" sz="3200" dirty="0"/>
              <a:t>Bank of Japan</a:t>
            </a:r>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a:bodyPr>
          <a:lstStyle/>
          <a:p>
            <a:pPr algn="just"/>
            <a:r>
              <a:rPr lang="en-GB" dirty="0"/>
              <a:t>Legal vehicle</a:t>
            </a:r>
          </a:p>
          <a:p>
            <a:pPr lvl="1" algn="just"/>
            <a:r>
              <a:rPr lang="en-GB" dirty="0"/>
              <a:t>Bank of Japan Law, 1997</a:t>
            </a:r>
          </a:p>
          <a:p>
            <a:pPr lvl="1" algn="just"/>
            <a:endParaRPr lang="en-GB" dirty="0"/>
          </a:p>
          <a:p>
            <a:pPr algn="just"/>
            <a:r>
              <a:rPr lang="en-GB" dirty="0"/>
              <a:t>Objectives</a:t>
            </a:r>
          </a:p>
          <a:p>
            <a:pPr lvl="1" algn="just"/>
            <a:r>
              <a:rPr lang="en-GB" dirty="0"/>
              <a:t>price stability (inflation 2 % p.a.), thereby contributing to the sound development of the national economy.„</a:t>
            </a:r>
          </a:p>
          <a:p>
            <a:pPr lvl="1" algn="just"/>
            <a:endParaRPr lang="en-GB" dirty="0"/>
          </a:p>
          <a:p>
            <a:pPr lvl="1" algn="just"/>
            <a:r>
              <a:rPr lang="en-GB" dirty="0"/>
              <a:t>(financial stability)</a:t>
            </a:r>
          </a:p>
        </p:txBody>
      </p:sp>
    </p:spTree>
    <p:extLst>
      <p:ext uri="{BB962C8B-B14F-4D97-AF65-F5344CB8AC3E}">
        <p14:creationId xmlns:p14="http://schemas.microsoft.com/office/powerpoint/2010/main" val="4152590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Monetary</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US" sz="4000" spc="-5" dirty="0"/>
              <a:t>Mandates of CB: </a:t>
            </a:r>
            <a:r>
              <a:rPr lang="en-US" sz="4000" dirty="0"/>
              <a:t>key</a:t>
            </a:r>
            <a:r>
              <a:rPr lang="en-US" sz="4000" spc="10" dirty="0"/>
              <a:t> </a:t>
            </a:r>
            <a:r>
              <a:rPr lang="en-US" sz="4000" spc="-5" dirty="0"/>
              <a:t>diﬀerences</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fontScale="92500" lnSpcReduction="10000"/>
          </a:bodyPr>
          <a:lstStyle/>
          <a:p>
            <a:pPr algn="just"/>
            <a:r>
              <a:rPr lang="en-US" dirty="0"/>
              <a:t>US Fed has dual mandate of full employment and price stability, while ECB</a:t>
            </a:r>
            <a:r>
              <a:rPr lang="cs-CZ" dirty="0"/>
              <a:t> and </a:t>
            </a:r>
            <a:r>
              <a:rPr lang="cs-CZ" dirty="0" err="1"/>
              <a:t>BoJ</a:t>
            </a:r>
            <a:r>
              <a:rPr lang="en-US" dirty="0"/>
              <a:t> ha</a:t>
            </a:r>
            <a:r>
              <a:rPr lang="cs-CZ" dirty="0"/>
              <a:t>ve</a:t>
            </a:r>
            <a:r>
              <a:rPr lang="en-US" dirty="0"/>
              <a:t> not</a:t>
            </a:r>
            <a:endParaRPr lang="cs-CZ" dirty="0"/>
          </a:p>
          <a:p>
            <a:pPr algn="just"/>
            <a:endParaRPr lang="en-US" dirty="0"/>
          </a:p>
          <a:p>
            <a:pPr algn="just"/>
            <a:r>
              <a:rPr lang="en-US" dirty="0"/>
              <a:t>ECB</a:t>
            </a:r>
            <a:r>
              <a:rPr lang="cs-CZ" dirty="0"/>
              <a:t>, </a:t>
            </a:r>
            <a:r>
              <a:rPr lang="cs-CZ" dirty="0" err="1"/>
              <a:t>Fed</a:t>
            </a:r>
            <a:r>
              <a:rPr lang="cs-CZ" dirty="0"/>
              <a:t> and </a:t>
            </a:r>
            <a:r>
              <a:rPr lang="cs-CZ" dirty="0" err="1"/>
              <a:t>BoJ</a:t>
            </a:r>
            <a:r>
              <a:rPr lang="en-US" dirty="0"/>
              <a:t> decides on objectives, while BoE do not</a:t>
            </a:r>
            <a:endParaRPr lang="cs-CZ" dirty="0"/>
          </a:p>
          <a:p>
            <a:pPr algn="just"/>
            <a:endParaRPr lang="en-US" dirty="0"/>
          </a:p>
          <a:p>
            <a:pPr algn="just"/>
            <a:r>
              <a:rPr lang="en-US" dirty="0"/>
              <a:t>Crisis has prompted fresh discussion on the central bank role in ﬁnancial stability</a:t>
            </a:r>
            <a:endParaRPr lang="cs-CZ" dirty="0"/>
          </a:p>
          <a:p>
            <a:pPr lvl="1" algn="just"/>
            <a:r>
              <a:rPr lang="en-US" dirty="0"/>
              <a:t>Example: creation in 2011 of European Systemic Risk Board chaired by ECB President</a:t>
            </a:r>
          </a:p>
          <a:p>
            <a:pPr algn="just"/>
            <a:endParaRPr lang="en-US" dirty="0"/>
          </a:p>
        </p:txBody>
      </p:sp>
    </p:spTree>
    <p:extLst>
      <p:ext uri="{BB962C8B-B14F-4D97-AF65-F5344CB8AC3E}">
        <p14:creationId xmlns:p14="http://schemas.microsoft.com/office/powerpoint/2010/main" val="1164633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D578933-C661-4D76-ABB6-224246B5ABB3}"/>
              </a:ext>
            </a:extLst>
          </p:cNvPr>
          <p:cNvSpPr>
            <a:spLocks noGrp="1"/>
          </p:cNvSpPr>
          <p:nvPr>
            <p:ph type="ftr" sz="quarter" idx="10"/>
          </p:nvPr>
        </p:nvSpPr>
        <p:spPr/>
        <p:txBody>
          <a:bodyPr/>
          <a:lstStyle/>
          <a:p>
            <a:r>
              <a:rPr lang="en-GB" noProof="0" dirty="0"/>
              <a:t>Monetary Policy</a:t>
            </a:r>
          </a:p>
        </p:txBody>
      </p:sp>
      <p:sp>
        <p:nvSpPr>
          <p:cNvPr id="3" name="Zástupný symbol pro číslo snímku 2">
            <a:extLst>
              <a:ext uri="{FF2B5EF4-FFF2-40B4-BE49-F238E27FC236}">
                <a16:creationId xmlns:a16="http://schemas.microsoft.com/office/drawing/2014/main" id="{A3EC9A2B-24ED-4CEC-93A6-B0D6D99CB54C}"/>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a:extLst>
              <a:ext uri="{FF2B5EF4-FFF2-40B4-BE49-F238E27FC236}">
                <a16:creationId xmlns:a16="http://schemas.microsoft.com/office/drawing/2014/main" id="{FD08FB08-8624-4617-998B-20CAACA5CA79}"/>
              </a:ext>
            </a:extLst>
          </p:cNvPr>
          <p:cNvSpPr>
            <a:spLocks noGrp="1"/>
          </p:cNvSpPr>
          <p:nvPr>
            <p:ph type="title"/>
          </p:nvPr>
        </p:nvSpPr>
        <p:spPr/>
        <p:txBody>
          <a:bodyPr/>
          <a:lstStyle/>
          <a:p>
            <a:r>
              <a:rPr lang="cs-CZ" dirty="0" err="1"/>
              <a:t>Theories</a:t>
            </a:r>
            <a:endParaRPr lang="en-GB" dirty="0"/>
          </a:p>
        </p:txBody>
      </p:sp>
      <mc:AlternateContent xmlns:mc="http://schemas.openxmlformats.org/markup-compatibility/2006">
        <mc:Choice xmlns:a14="http://schemas.microsoft.com/office/drawing/2010/main" Requires="a14">
          <p:sp>
            <p:nvSpPr>
              <p:cNvPr id="5" name="Zástupný obsah 4">
                <a:extLst>
                  <a:ext uri="{FF2B5EF4-FFF2-40B4-BE49-F238E27FC236}">
                    <a16:creationId xmlns:a16="http://schemas.microsoft.com/office/drawing/2014/main" id="{3AC5F3C2-4AD0-4576-8EC0-863E079FFAF1}"/>
                  </a:ext>
                </a:extLst>
              </p:cNvPr>
              <p:cNvSpPr>
                <a:spLocks noGrp="1"/>
              </p:cNvSpPr>
              <p:nvPr>
                <p:ph idx="1"/>
              </p:nvPr>
            </p:nvSpPr>
            <p:spPr/>
            <p:txBody>
              <a:bodyPr>
                <a:normAutofit lnSpcReduction="10000"/>
              </a:bodyPr>
              <a:lstStyle/>
              <a:p>
                <a:r>
                  <a:rPr lang="en-GB" dirty="0"/>
                  <a:t>the long-run neutrality of money</a:t>
                </a:r>
              </a:p>
              <a:p>
                <a:pPr lvl="1"/>
                <a:r>
                  <a:rPr lang="en-GB" dirty="0"/>
                  <a:t>the dichotomy between money and real variables (David Hume)</a:t>
                </a:r>
              </a:p>
              <a:p>
                <a:pPr lvl="1"/>
                <a:endParaRPr lang="en-GB" dirty="0"/>
              </a:p>
              <a:p>
                <a:pPr lvl="1"/>
                <a:r>
                  <a:rPr lang="en-GB" dirty="0"/>
                  <a:t>in the long-run increase of money in circulation has no impact on real variables (GDP, real wages, real interest rates); only nominal variables are affected</a:t>
                </a:r>
              </a:p>
              <a:p>
                <a:pPr lvl="1"/>
                <a:endParaRPr lang="en-GB" dirty="0"/>
              </a:p>
              <a:p>
                <a:pPr lvl="1"/>
                <a:r>
                  <a:rPr lang="en-GB" dirty="0"/>
                  <a:t>The Quantity Theory of Money (controlling money growth allows the central bank to control the inflation rate without incurring any real cost)</a:t>
                </a:r>
              </a:p>
              <a:p>
                <a:pPr lvl="2"/>
                <a14:m>
                  <m:oMathPara xmlns:m="http://schemas.openxmlformats.org/officeDocument/2006/math">
                    <m:oMathParaPr>
                      <m:jc m:val="center"/>
                    </m:oMathParaPr>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𝑌</m:t>
                      </m:r>
                      <m:r>
                        <a:rPr lang="en-GB" b="0" i="1" smtClean="0">
                          <a:latin typeface="Cambria Math" panose="02040503050406030204" pitchFamily="18" charset="0"/>
                        </a:rPr>
                        <m:t>=</m:t>
                      </m:r>
                      <m:r>
                        <a:rPr lang="en-GB" b="0" i="1" smtClean="0">
                          <a:latin typeface="Cambria Math" panose="02040503050406030204" pitchFamily="18" charset="0"/>
                        </a:rPr>
                        <m:t>𝑀</m:t>
                      </m:r>
                      <m:r>
                        <a:rPr lang="en-GB" b="0" i="1" smtClean="0">
                          <a:latin typeface="Cambria Math" panose="02040503050406030204" pitchFamily="18" charset="0"/>
                        </a:rPr>
                        <m:t>∗</m:t>
                      </m:r>
                      <m:r>
                        <a:rPr lang="en-GB" b="0" i="1" smtClean="0">
                          <a:latin typeface="Cambria Math" panose="02040503050406030204" pitchFamily="18" charset="0"/>
                        </a:rPr>
                        <m:t>𝑌</m:t>
                      </m:r>
                    </m:oMath>
                  </m:oMathPara>
                </a14:m>
                <a:endParaRPr lang="en-GB" b="0" dirty="0"/>
              </a:p>
              <a:p>
                <a:pPr lvl="2"/>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 </m:t>
                      </m:r>
                      <m:r>
                        <a:rPr lang="en-GB" b="0" i="1" smtClean="0">
                          <a:latin typeface="Cambria Math" panose="02040503050406030204" pitchFamily="18" charset="0"/>
                        </a:rPr>
                        <m:t>𝑝𝑟𝑖𝑐𝑒</m:t>
                      </m:r>
                      <m:r>
                        <a:rPr lang="en-GB" b="0" i="1" smtClean="0">
                          <a:latin typeface="Cambria Math" panose="02040503050406030204" pitchFamily="18" charset="0"/>
                        </a:rPr>
                        <m:t> </m:t>
                      </m:r>
                      <m:r>
                        <a:rPr lang="en-GB" b="0" i="1" smtClean="0">
                          <a:latin typeface="Cambria Math" panose="02040503050406030204" pitchFamily="18" charset="0"/>
                        </a:rPr>
                        <m:t>𝑙𝑒𝑣𝑒𝑙</m:t>
                      </m:r>
                    </m:oMath>
                  </m:oMathPara>
                </a14:m>
                <a:endParaRPr lang="en-GB" b="0" dirty="0"/>
              </a:p>
              <a:p>
                <a:pPr lvl="2"/>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𝑀</m:t>
                      </m:r>
                      <m:r>
                        <a:rPr lang="en-GB" b="0" i="1" smtClean="0">
                          <a:latin typeface="Cambria Math" panose="02040503050406030204" pitchFamily="18" charset="0"/>
                        </a:rPr>
                        <m:t>:</m:t>
                      </m:r>
                      <m:r>
                        <a:rPr lang="en-GB" b="0" i="1" smtClean="0">
                          <a:latin typeface="Cambria Math" panose="02040503050406030204" pitchFamily="18" charset="0"/>
                        </a:rPr>
                        <m:t>𝑚𝑜𝑛𝑒𝑦</m:t>
                      </m:r>
                      <m:r>
                        <a:rPr lang="en-GB" b="0" i="1" smtClean="0">
                          <a:latin typeface="Cambria Math" panose="02040503050406030204" pitchFamily="18" charset="0"/>
                        </a:rPr>
                        <m:t> </m:t>
                      </m:r>
                      <m:r>
                        <a:rPr lang="en-GB" b="0" i="1" smtClean="0">
                          <a:latin typeface="Cambria Math" panose="02040503050406030204" pitchFamily="18" charset="0"/>
                        </a:rPr>
                        <m:t>𝑠𝑢𝑝𝑝𝑙𝑦</m:t>
                      </m:r>
                    </m:oMath>
                  </m:oMathPara>
                </a14:m>
                <a:endParaRPr lang="en-GB" b="0" dirty="0"/>
              </a:p>
              <a:p>
                <a:pPr lvl="2"/>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rPr>
                        <m:t>:</m:t>
                      </m:r>
                      <m:r>
                        <a:rPr lang="en-GB" b="0" i="1" smtClean="0">
                          <a:latin typeface="Cambria Math" panose="02040503050406030204" pitchFamily="18" charset="0"/>
                        </a:rPr>
                        <m:t>𝑅𝑒𝑎𝑙</m:t>
                      </m:r>
                      <m:r>
                        <a:rPr lang="en-GB" b="0" i="1" smtClean="0">
                          <a:latin typeface="Cambria Math" panose="02040503050406030204" pitchFamily="18" charset="0"/>
                        </a:rPr>
                        <m:t> </m:t>
                      </m:r>
                      <m:r>
                        <a:rPr lang="en-GB" b="0" i="1" smtClean="0">
                          <a:latin typeface="Cambria Math" panose="02040503050406030204" pitchFamily="18" charset="0"/>
                        </a:rPr>
                        <m:t>𝐺𝐷𝑃</m:t>
                      </m:r>
                    </m:oMath>
                  </m:oMathPara>
                </a14:m>
                <a:endParaRPr lang="en-GB" b="0" dirty="0"/>
              </a:p>
              <a:p>
                <a:pPr lvl="2"/>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𝑉</m:t>
                      </m:r>
                      <m:r>
                        <a:rPr lang="en-GB" b="0" i="1" smtClean="0">
                          <a:latin typeface="Cambria Math" panose="02040503050406030204" pitchFamily="18" charset="0"/>
                        </a:rPr>
                        <m:t>:</m:t>
                      </m:r>
                      <m:r>
                        <a:rPr lang="en-GB" b="0" i="1" smtClean="0">
                          <a:latin typeface="Cambria Math" panose="02040503050406030204" pitchFamily="18" charset="0"/>
                        </a:rPr>
                        <m:t>𝑚𝑜𝑛𝑒𝑦</m:t>
                      </m:r>
                      <m:r>
                        <a:rPr lang="en-GB" b="0" i="1" smtClean="0">
                          <a:latin typeface="Cambria Math" panose="02040503050406030204" pitchFamily="18" charset="0"/>
                        </a:rPr>
                        <m:t> </m:t>
                      </m:r>
                      <m:r>
                        <a:rPr lang="en-GB" b="0" i="1" smtClean="0">
                          <a:latin typeface="Cambria Math" panose="02040503050406030204" pitchFamily="18" charset="0"/>
                        </a:rPr>
                        <m:t>𝑣𝑒𝑙𝑜𝑐𝑖𝑡𝑦</m:t>
                      </m:r>
                    </m:oMath>
                  </m:oMathPara>
                </a14:m>
                <a:endParaRPr lang="en-GB" dirty="0"/>
              </a:p>
              <a:p>
                <a:pPr lvl="2"/>
                <a:endParaRPr lang="en-GB" dirty="0"/>
              </a:p>
              <a:p>
                <a:pPr lvl="2"/>
                <a14:m>
                  <m:oMathPara xmlns:m="http://schemas.openxmlformats.org/officeDocument/2006/math">
                    <m:oMathParaPr>
                      <m:jc m:val="center"/>
                    </m:oMathParaPr>
                    <m:oMath xmlns:m="http://schemas.openxmlformats.org/officeDocument/2006/math">
                      <m:f>
                        <m:fPr>
                          <m:ctrlPr>
                            <a:rPr lang="en-GB" i="1">
                              <a:latin typeface="Cambria Math" panose="02040503050406030204" pitchFamily="18" charset="0"/>
                            </a:rPr>
                          </m:ctrlPr>
                        </m:fPr>
                        <m:num>
                          <m:r>
                            <m:rPr>
                              <m:sty m:val="p"/>
                            </m:rPr>
                            <a:rPr lang="en-GB" i="1" smtClean="0">
                              <a:latin typeface="Cambria Math" panose="02040503050406030204" pitchFamily="18" charset="0"/>
                            </a:rPr>
                            <m:t>Δ</m:t>
                          </m:r>
                          <m:r>
                            <a:rPr lang="en-GB" i="1" smtClean="0">
                              <a:latin typeface="Cambria Math" panose="02040503050406030204" pitchFamily="18" charset="0"/>
                            </a:rPr>
                            <m:t>𝑃</m:t>
                          </m:r>
                        </m:num>
                        <m:den>
                          <m:r>
                            <a:rPr lang="en-GB" i="1" smtClean="0">
                              <a:latin typeface="Cambria Math" panose="02040503050406030204" pitchFamily="18" charset="0"/>
                            </a:rPr>
                            <m:t>𝑃</m:t>
                          </m:r>
                        </m:den>
                      </m:f>
                      <m:r>
                        <a:rPr lang="en-GB" i="1" smtClean="0">
                          <a:latin typeface="Cambria Math" panose="02040503050406030204" pitchFamily="18" charset="0"/>
                        </a:rPr>
                        <m:t>=</m:t>
                      </m:r>
                      <m:f>
                        <m:fPr>
                          <m:ctrlPr>
                            <a:rPr lang="en-GB" i="1" smtClean="0">
                              <a:latin typeface="Cambria Math" panose="02040503050406030204" pitchFamily="18" charset="0"/>
                            </a:rPr>
                          </m:ctrlPr>
                        </m:fPr>
                        <m:num>
                          <m:r>
                            <m:rPr>
                              <m:sty m:val="p"/>
                            </m:rPr>
                            <a:rPr lang="en-GB" i="1" smtClean="0">
                              <a:latin typeface="Cambria Math" panose="02040503050406030204" pitchFamily="18" charset="0"/>
                            </a:rPr>
                            <m:t>Δ</m:t>
                          </m:r>
                          <m:r>
                            <a:rPr lang="en-GB" i="1" smtClean="0">
                              <a:latin typeface="Cambria Math" panose="02040503050406030204" pitchFamily="18" charset="0"/>
                            </a:rPr>
                            <m:t>𝑉</m:t>
                          </m:r>
                        </m:num>
                        <m:den>
                          <m:r>
                            <a:rPr lang="en-GB" i="1" smtClean="0">
                              <a:latin typeface="Cambria Math" panose="02040503050406030204" pitchFamily="18" charset="0"/>
                            </a:rPr>
                            <m:t>𝑉</m:t>
                          </m:r>
                        </m:den>
                      </m:f>
                      <m:r>
                        <a:rPr lang="en-GB" i="1" smtClean="0">
                          <a:latin typeface="Cambria Math" panose="02040503050406030204" pitchFamily="18" charset="0"/>
                        </a:rPr>
                        <m:t>+</m:t>
                      </m:r>
                      <m:f>
                        <m:fPr>
                          <m:ctrlPr>
                            <a:rPr lang="en-GB" i="1" smtClean="0">
                              <a:latin typeface="Cambria Math" panose="02040503050406030204" pitchFamily="18" charset="0"/>
                            </a:rPr>
                          </m:ctrlPr>
                        </m:fPr>
                        <m:num>
                          <m:r>
                            <m:rPr>
                              <m:sty m:val="p"/>
                            </m:rPr>
                            <a:rPr lang="en-GB" i="1" smtClean="0">
                              <a:latin typeface="Cambria Math" panose="02040503050406030204" pitchFamily="18" charset="0"/>
                            </a:rPr>
                            <m:t>Δ</m:t>
                          </m:r>
                          <m:r>
                            <a:rPr lang="en-GB" i="1" smtClean="0">
                              <a:latin typeface="Cambria Math" panose="02040503050406030204" pitchFamily="18" charset="0"/>
                            </a:rPr>
                            <m:t>𝑀</m:t>
                          </m:r>
                        </m:num>
                        <m:den>
                          <m:r>
                            <a:rPr lang="en-GB" i="1" smtClean="0">
                              <a:latin typeface="Cambria Math" panose="02040503050406030204" pitchFamily="18" charset="0"/>
                            </a:rPr>
                            <m:t>𝑀</m:t>
                          </m:r>
                        </m:den>
                      </m:f>
                      <m:r>
                        <a:rPr lang="en-GB" i="1" smtClean="0">
                          <a:latin typeface="Cambria Math" panose="02040503050406030204" pitchFamily="18" charset="0"/>
                        </a:rPr>
                        <m:t>−</m:t>
                      </m:r>
                      <m:f>
                        <m:fPr>
                          <m:ctrlPr>
                            <a:rPr lang="en-GB" i="1" smtClean="0">
                              <a:latin typeface="Cambria Math" panose="02040503050406030204" pitchFamily="18" charset="0"/>
                            </a:rPr>
                          </m:ctrlPr>
                        </m:fPr>
                        <m:num>
                          <m:r>
                            <m:rPr>
                              <m:sty m:val="p"/>
                            </m:rPr>
                            <a:rPr lang="en-GB" i="1" smtClean="0">
                              <a:latin typeface="Cambria Math" panose="02040503050406030204" pitchFamily="18" charset="0"/>
                            </a:rPr>
                            <m:t>Δ</m:t>
                          </m:r>
                          <m:r>
                            <a:rPr lang="en-GB" i="1" smtClean="0">
                              <a:latin typeface="Cambria Math" panose="02040503050406030204" pitchFamily="18" charset="0"/>
                            </a:rPr>
                            <m:t>𝑌</m:t>
                          </m:r>
                        </m:num>
                        <m:den>
                          <m:r>
                            <a:rPr lang="en-GB" i="1" smtClean="0">
                              <a:latin typeface="Cambria Math" panose="02040503050406030204" pitchFamily="18" charset="0"/>
                            </a:rPr>
                            <m:t>𝑌</m:t>
                          </m:r>
                        </m:den>
                      </m:f>
                    </m:oMath>
                  </m:oMathPara>
                </a14:m>
                <a:endParaRPr lang="en-GB" i="1" dirty="0">
                  <a:latin typeface="Cambria Math" panose="02040503050406030204" pitchFamily="18" charset="0"/>
                </a:endParaRPr>
              </a:p>
            </p:txBody>
          </p:sp>
        </mc:Choice>
        <mc:Fallback>
          <p:sp>
            <p:nvSpPr>
              <p:cNvPr id="5" name="Zástupný obsah 4">
                <a:extLst>
                  <a:ext uri="{FF2B5EF4-FFF2-40B4-BE49-F238E27FC236}">
                    <a16:creationId xmlns:a16="http://schemas.microsoft.com/office/drawing/2014/main" id="{3AC5F3C2-4AD0-4576-8EC0-863E079FFAF1}"/>
                  </a:ext>
                </a:extLst>
              </p:cNvPr>
              <p:cNvSpPr>
                <a:spLocks noGrp="1" noRot="1" noChangeAspect="1" noMove="1" noResize="1" noEditPoints="1" noAdjustHandles="1" noChangeArrowheads="1" noChangeShapeType="1" noTextEdit="1"/>
              </p:cNvSpPr>
              <p:nvPr>
                <p:ph idx="1"/>
              </p:nvPr>
            </p:nvSpPr>
            <p:spPr>
              <a:blipFill>
                <a:blip r:embed="rId2"/>
                <a:stretch>
                  <a:fillRect l="-1190" t="-147" r="-1361" b="-2356"/>
                </a:stretch>
              </a:blipFill>
            </p:spPr>
            <p:txBody>
              <a:bodyPr/>
              <a:lstStyle/>
              <a:p>
                <a:r>
                  <a:rPr lang="en-GB">
                    <a:noFill/>
                  </a:rPr>
                  <a:t> </a:t>
                </a:r>
              </a:p>
            </p:txBody>
          </p:sp>
        </mc:Fallback>
      </mc:AlternateContent>
    </p:spTree>
    <p:extLst>
      <p:ext uri="{BB962C8B-B14F-4D97-AF65-F5344CB8AC3E}">
        <p14:creationId xmlns:p14="http://schemas.microsoft.com/office/powerpoint/2010/main" val="2785539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272D43F-4009-4428-8AEF-CA09B0359279}"/>
              </a:ext>
            </a:extLst>
          </p:cNvPr>
          <p:cNvSpPr>
            <a:spLocks noGrp="1"/>
          </p:cNvSpPr>
          <p:nvPr>
            <p:ph type="ftr" sz="quarter" idx="10"/>
          </p:nvPr>
        </p:nvSpPr>
        <p:spPr/>
        <p:txBody>
          <a:bodyPr/>
          <a:lstStyle/>
          <a:p>
            <a:r>
              <a:rPr lang="en-GB" noProof="0"/>
              <a:t>Monetary Policy</a:t>
            </a:r>
            <a:endParaRPr lang="en-GB" noProof="0" dirty="0"/>
          </a:p>
        </p:txBody>
      </p:sp>
      <p:sp>
        <p:nvSpPr>
          <p:cNvPr id="3" name="Zástupný symbol pro číslo snímku 2">
            <a:extLst>
              <a:ext uri="{FF2B5EF4-FFF2-40B4-BE49-F238E27FC236}">
                <a16:creationId xmlns:a16="http://schemas.microsoft.com/office/drawing/2014/main" id="{37B3FF4F-4111-402B-B782-3F50DB2ACAD3}"/>
              </a:ext>
            </a:extLst>
          </p:cNvPr>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a:extLst>
              <a:ext uri="{FF2B5EF4-FFF2-40B4-BE49-F238E27FC236}">
                <a16:creationId xmlns:a16="http://schemas.microsoft.com/office/drawing/2014/main" id="{4E554135-8876-472E-88F5-B9BE6D4B6F4C}"/>
              </a:ext>
            </a:extLst>
          </p:cNvPr>
          <p:cNvSpPr>
            <a:spLocks noGrp="1"/>
          </p:cNvSpPr>
          <p:nvPr>
            <p:ph type="title"/>
          </p:nvPr>
        </p:nvSpPr>
        <p:spPr/>
        <p:txBody>
          <a:bodyPr/>
          <a:lstStyle/>
          <a:p>
            <a:r>
              <a:rPr lang="cs-CZ" dirty="0" err="1"/>
              <a:t>Theories</a:t>
            </a:r>
            <a:endParaRPr lang="en-GB" dirty="0"/>
          </a:p>
        </p:txBody>
      </p:sp>
      <p:sp>
        <p:nvSpPr>
          <p:cNvPr id="5" name="Zástupný obsah 4">
            <a:extLst>
              <a:ext uri="{FF2B5EF4-FFF2-40B4-BE49-F238E27FC236}">
                <a16:creationId xmlns:a16="http://schemas.microsoft.com/office/drawing/2014/main" id="{7F0ABDB7-37CC-49E1-AF7E-268B24331E47}"/>
              </a:ext>
            </a:extLst>
          </p:cNvPr>
          <p:cNvSpPr>
            <a:spLocks noGrp="1"/>
          </p:cNvSpPr>
          <p:nvPr>
            <p:ph idx="1"/>
          </p:nvPr>
        </p:nvSpPr>
        <p:spPr/>
        <p:txBody>
          <a:bodyPr/>
          <a:lstStyle/>
          <a:p>
            <a:r>
              <a:rPr lang="en-GB" dirty="0"/>
              <a:t>the short-run nominal rigidities</a:t>
            </a:r>
          </a:p>
          <a:p>
            <a:pPr lvl="1"/>
            <a:r>
              <a:rPr lang="en-GB" dirty="0"/>
              <a:t>major explanation for the short-run disconnect between monetary growth and inflation is the existence of nominal rigidities</a:t>
            </a:r>
          </a:p>
          <a:p>
            <a:pPr lvl="1"/>
            <a:endParaRPr lang="en-GB" dirty="0"/>
          </a:p>
          <a:p>
            <a:pPr lvl="1"/>
            <a:r>
              <a:rPr lang="en-GB" dirty="0"/>
              <a:t>rise in money supply increases the real value of monetary holdings, which affects other real variables (decrease in real interest rate and increase in real consumption)</a:t>
            </a:r>
          </a:p>
          <a:p>
            <a:pPr lvl="1"/>
            <a:endParaRPr lang="en-GB" dirty="0"/>
          </a:p>
          <a:p>
            <a:pPr lvl="1"/>
            <a:r>
              <a:rPr lang="en-GB" dirty="0"/>
              <a:t>the short-run impact of MP on real variables relies on incomplete price adjustment</a:t>
            </a:r>
          </a:p>
        </p:txBody>
      </p:sp>
    </p:spTree>
    <p:extLst>
      <p:ext uri="{BB962C8B-B14F-4D97-AF65-F5344CB8AC3E}">
        <p14:creationId xmlns:p14="http://schemas.microsoft.com/office/powerpoint/2010/main" val="2682524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986EE75-B53C-490C-B2F6-7387375C921B}"/>
              </a:ext>
            </a:extLst>
          </p:cNvPr>
          <p:cNvSpPr>
            <a:spLocks noGrp="1"/>
          </p:cNvSpPr>
          <p:nvPr>
            <p:ph type="ftr" sz="quarter" idx="10"/>
          </p:nvPr>
        </p:nvSpPr>
        <p:spPr/>
        <p:txBody>
          <a:bodyPr/>
          <a:lstStyle/>
          <a:p>
            <a:r>
              <a:rPr lang="en-GB" noProof="0"/>
              <a:t>Monetary Policy</a:t>
            </a:r>
            <a:endParaRPr lang="en-GB" noProof="0" dirty="0"/>
          </a:p>
        </p:txBody>
      </p:sp>
      <p:sp>
        <p:nvSpPr>
          <p:cNvPr id="3" name="Zástupný symbol pro číslo snímku 2">
            <a:extLst>
              <a:ext uri="{FF2B5EF4-FFF2-40B4-BE49-F238E27FC236}">
                <a16:creationId xmlns:a16="http://schemas.microsoft.com/office/drawing/2014/main" id="{D7155771-FEDC-4E43-8956-6BC36DB72376}"/>
              </a:ext>
            </a:extLst>
          </p:cNvPr>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a:extLst>
              <a:ext uri="{FF2B5EF4-FFF2-40B4-BE49-F238E27FC236}">
                <a16:creationId xmlns:a16="http://schemas.microsoft.com/office/drawing/2014/main" id="{161F014B-1C61-4FCD-BCAE-D5AC597AD10C}"/>
              </a:ext>
            </a:extLst>
          </p:cNvPr>
          <p:cNvSpPr>
            <a:spLocks noGrp="1"/>
          </p:cNvSpPr>
          <p:nvPr>
            <p:ph type="title"/>
          </p:nvPr>
        </p:nvSpPr>
        <p:spPr/>
        <p:txBody>
          <a:bodyPr/>
          <a:lstStyle/>
          <a:p>
            <a:r>
              <a:rPr lang="en-GB" dirty="0"/>
              <a:t>Standard instruments of monetary policy</a:t>
            </a:r>
          </a:p>
        </p:txBody>
      </p:sp>
      <p:sp>
        <p:nvSpPr>
          <p:cNvPr id="5" name="Zástupný obsah 4">
            <a:extLst>
              <a:ext uri="{FF2B5EF4-FFF2-40B4-BE49-F238E27FC236}">
                <a16:creationId xmlns:a16="http://schemas.microsoft.com/office/drawing/2014/main" id="{AF3AB011-212E-4F64-B5CA-708CAE7CDCC9}"/>
              </a:ext>
            </a:extLst>
          </p:cNvPr>
          <p:cNvSpPr>
            <a:spLocks noGrp="1"/>
          </p:cNvSpPr>
          <p:nvPr>
            <p:ph idx="1"/>
          </p:nvPr>
        </p:nvSpPr>
        <p:spPr/>
        <p:txBody>
          <a:bodyPr>
            <a:normAutofit fontScale="77500" lnSpcReduction="20000"/>
          </a:bodyPr>
          <a:lstStyle/>
          <a:p>
            <a:r>
              <a:rPr lang="en-GB" dirty="0"/>
              <a:t>open market operations (refinancing operations)</a:t>
            </a:r>
          </a:p>
          <a:p>
            <a:pPr lvl="1"/>
            <a:r>
              <a:rPr lang="en-GB" dirty="0"/>
              <a:t>used for steering interest rates in the economy</a:t>
            </a:r>
          </a:p>
          <a:p>
            <a:pPr lvl="1"/>
            <a:endParaRPr lang="en-GB" dirty="0"/>
          </a:p>
          <a:p>
            <a:pPr lvl="1"/>
            <a:r>
              <a:rPr lang="en-GB" dirty="0"/>
              <a:t>executed in the form of repo operations (CB accepts liquidity from banks and in return transfers eligible securities to them as a collateral or CB provides with liquidity to commercial banks)</a:t>
            </a:r>
          </a:p>
          <a:p>
            <a:pPr lvl="1"/>
            <a:endParaRPr lang="en-GB" dirty="0"/>
          </a:p>
          <a:p>
            <a:r>
              <a:rPr lang="en-GB" dirty="0"/>
              <a:t>automatic facilities</a:t>
            </a:r>
          </a:p>
          <a:p>
            <a:pPr lvl="1"/>
            <a:r>
              <a:rPr lang="en-GB" dirty="0"/>
              <a:t>used for providing and depositing liquidity overnight</a:t>
            </a:r>
          </a:p>
          <a:p>
            <a:pPr lvl="2"/>
            <a:r>
              <a:rPr lang="en-GB" dirty="0"/>
              <a:t>deposit facility: commercial banks may overnight deposits of surplus liquidity with the CB</a:t>
            </a:r>
          </a:p>
          <a:p>
            <a:pPr lvl="2"/>
            <a:endParaRPr lang="en-GB" dirty="0"/>
          </a:p>
          <a:p>
            <a:pPr lvl="2"/>
            <a:r>
              <a:rPr lang="en-GB" dirty="0"/>
              <a:t>marginal lending facility: commercial banks may overnight obtain liquidity from the CB</a:t>
            </a:r>
          </a:p>
          <a:p>
            <a:pPr lvl="2"/>
            <a:endParaRPr lang="en-GB" dirty="0"/>
          </a:p>
          <a:p>
            <a:r>
              <a:rPr lang="en-GB" dirty="0"/>
              <a:t>minimum reserves</a:t>
            </a:r>
          </a:p>
          <a:p>
            <a:pPr lvl="1"/>
            <a:r>
              <a:rPr lang="en-GB" dirty="0"/>
              <a:t>every commercial bank is required to hold minimum reserves on its account with the CB</a:t>
            </a:r>
          </a:p>
          <a:p>
            <a:pPr lvl="1"/>
            <a:endParaRPr lang="en-GB" dirty="0"/>
          </a:p>
          <a:p>
            <a:pPr lvl="1"/>
            <a:r>
              <a:rPr lang="en-GB" dirty="0"/>
              <a:t>the role is declining</a:t>
            </a:r>
          </a:p>
        </p:txBody>
      </p:sp>
    </p:spTree>
    <p:extLst>
      <p:ext uri="{BB962C8B-B14F-4D97-AF65-F5344CB8AC3E}">
        <p14:creationId xmlns:p14="http://schemas.microsoft.com/office/powerpoint/2010/main" val="2510501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Monetary</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GB" dirty="0"/>
              <a:t>C.S. Instruments of European Central Bank (ECB)</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fontScale="62500" lnSpcReduction="20000"/>
          </a:bodyPr>
          <a:lstStyle/>
          <a:p>
            <a:pPr algn="just"/>
            <a:r>
              <a:rPr lang="en-GB" dirty="0"/>
              <a:t>Minimum reserves (1 % of the demand deposits and of time deposits shorter than two years)</a:t>
            </a:r>
            <a:endParaRPr lang="cs-CZ" dirty="0"/>
          </a:p>
          <a:p>
            <a:pPr algn="just"/>
            <a:endParaRPr lang="en-GB" dirty="0"/>
          </a:p>
          <a:p>
            <a:pPr algn="just"/>
            <a:r>
              <a:rPr lang="en-GB" dirty="0"/>
              <a:t>Two overnight standing facilities:</a:t>
            </a:r>
          </a:p>
          <a:p>
            <a:pPr lvl="1" algn="just"/>
            <a:r>
              <a:rPr lang="en-GB" dirty="0"/>
              <a:t>Marginal lending facility (</a:t>
            </a:r>
            <a:r>
              <a:rPr lang="cs-CZ" dirty="0" err="1"/>
              <a:t>high</a:t>
            </a:r>
            <a:r>
              <a:rPr lang="cs-CZ" dirty="0"/>
              <a:t> </a:t>
            </a:r>
            <a:r>
              <a:rPr lang="cs-CZ" dirty="0" err="1"/>
              <a:t>rate</a:t>
            </a:r>
            <a:r>
              <a:rPr lang="en-GB" dirty="0"/>
              <a:t>)</a:t>
            </a:r>
            <a:r>
              <a:rPr lang="cs-CZ" dirty="0"/>
              <a:t>: -0.50 %</a:t>
            </a:r>
          </a:p>
          <a:p>
            <a:pPr lvl="1" algn="just"/>
            <a:endParaRPr lang="en-GB" dirty="0"/>
          </a:p>
          <a:p>
            <a:pPr lvl="1" algn="just"/>
            <a:r>
              <a:rPr lang="en-GB" dirty="0"/>
              <a:t>Marginal deposit facility (</a:t>
            </a:r>
            <a:r>
              <a:rPr lang="cs-CZ" dirty="0" err="1"/>
              <a:t>low</a:t>
            </a:r>
            <a:r>
              <a:rPr lang="en-GB" dirty="0"/>
              <a:t> rate)</a:t>
            </a:r>
            <a:r>
              <a:rPr lang="cs-CZ" dirty="0"/>
              <a:t>: 0.25 %</a:t>
            </a:r>
            <a:endParaRPr lang="en-GB" dirty="0"/>
          </a:p>
          <a:p>
            <a:pPr algn="just"/>
            <a:endParaRPr lang="cs-CZ" dirty="0"/>
          </a:p>
          <a:p>
            <a:pPr algn="just"/>
            <a:r>
              <a:rPr lang="en-GB" dirty="0"/>
              <a:t>Weekly reﬁnancing operations (competitive bids through which ECB provides liquidity against collateral</a:t>
            </a:r>
            <a:endParaRPr lang="cs-CZ" dirty="0"/>
          </a:p>
          <a:p>
            <a:pPr marL="72000" indent="0" algn="just">
              <a:buNone/>
            </a:pPr>
            <a:r>
              <a:rPr lang="en-GB" dirty="0"/>
              <a:t>=&gt; reﬁnancing rate (the main rate of </a:t>
            </a:r>
            <a:r>
              <a:rPr lang="en-GB" dirty="0" err="1"/>
              <a:t>Eurosystem</a:t>
            </a:r>
            <a:r>
              <a:rPr lang="en-GB" dirty="0"/>
              <a:t>)</a:t>
            </a:r>
            <a:r>
              <a:rPr lang="cs-CZ" dirty="0"/>
              <a:t>: 0 %</a:t>
            </a:r>
            <a:endParaRPr lang="en-GB" dirty="0"/>
          </a:p>
          <a:p>
            <a:pPr algn="just"/>
            <a:endParaRPr lang="en-GB" dirty="0"/>
          </a:p>
          <a:p>
            <a:pPr algn="just"/>
            <a:r>
              <a:rPr lang="en-GB" dirty="0"/>
              <a:t>These three rates are sometimes called leading interest rates. Interbank rate</a:t>
            </a:r>
            <a:r>
              <a:rPr lang="cs-CZ" dirty="0"/>
              <a:t> (EURIBOR)</a:t>
            </a:r>
            <a:r>
              <a:rPr lang="en-GB" dirty="0"/>
              <a:t> ﬂuctuates between ﬂoor and ceiling rate and in normal time close to reﬁnancing rate.</a:t>
            </a:r>
          </a:p>
          <a:p>
            <a:pPr algn="just"/>
            <a:endParaRPr lang="en-US" dirty="0"/>
          </a:p>
        </p:txBody>
      </p:sp>
    </p:spTree>
    <p:extLst>
      <p:ext uri="{BB962C8B-B14F-4D97-AF65-F5344CB8AC3E}">
        <p14:creationId xmlns:p14="http://schemas.microsoft.com/office/powerpoint/2010/main" val="3093092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D96ADC7-EBB8-4CD7-9516-7C60880BB7AD}"/>
              </a:ext>
            </a:extLst>
          </p:cNvPr>
          <p:cNvSpPr>
            <a:spLocks noGrp="1"/>
          </p:cNvSpPr>
          <p:nvPr>
            <p:ph type="ftr" sz="quarter" idx="10"/>
          </p:nvPr>
        </p:nvSpPr>
        <p:spPr/>
        <p:txBody>
          <a:bodyPr/>
          <a:lstStyle/>
          <a:p>
            <a:r>
              <a:rPr lang="en-GB" noProof="0"/>
              <a:t>Monetary Policy</a:t>
            </a:r>
            <a:endParaRPr lang="en-GB" noProof="0" dirty="0"/>
          </a:p>
        </p:txBody>
      </p:sp>
      <p:sp>
        <p:nvSpPr>
          <p:cNvPr id="3" name="Zástupný symbol pro číslo snímku 2">
            <a:extLst>
              <a:ext uri="{FF2B5EF4-FFF2-40B4-BE49-F238E27FC236}">
                <a16:creationId xmlns:a16="http://schemas.microsoft.com/office/drawing/2014/main" id="{4A70A019-E8C4-40AC-B823-634793386C89}"/>
              </a:ext>
            </a:extLst>
          </p:cNvPr>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Nadpis 3">
            <a:extLst>
              <a:ext uri="{FF2B5EF4-FFF2-40B4-BE49-F238E27FC236}">
                <a16:creationId xmlns:a16="http://schemas.microsoft.com/office/drawing/2014/main" id="{8592F93F-2A65-4222-A94B-9DE115E97726}"/>
              </a:ext>
            </a:extLst>
          </p:cNvPr>
          <p:cNvSpPr>
            <a:spLocks noGrp="1"/>
          </p:cNvSpPr>
          <p:nvPr>
            <p:ph type="title"/>
          </p:nvPr>
        </p:nvSpPr>
        <p:spPr/>
        <p:txBody>
          <a:bodyPr/>
          <a:lstStyle/>
          <a:p>
            <a:r>
              <a:rPr lang="cs-CZ" b="1" dirty="0" err="1"/>
              <a:t>Historical</a:t>
            </a:r>
            <a:r>
              <a:rPr lang="cs-CZ" b="1" dirty="0"/>
              <a:t> ECB </a:t>
            </a:r>
            <a:r>
              <a:rPr lang="cs-CZ" b="1" dirty="0" err="1"/>
              <a:t>rates</a:t>
            </a:r>
            <a:br>
              <a:rPr lang="cs-CZ" b="1" dirty="0"/>
            </a:br>
            <a:endParaRPr lang="en-GB" dirty="0"/>
          </a:p>
        </p:txBody>
      </p:sp>
      <p:pic>
        <p:nvPicPr>
          <p:cNvPr id="7" name="Zástupný obsah 6">
            <a:extLst>
              <a:ext uri="{FF2B5EF4-FFF2-40B4-BE49-F238E27FC236}">
                <a16:creationId xmlns:a16="http://schemas.microsoft.com/office/drawing/2014/main" id="{31E8B7AB-AB4D-4263-95D9-94E0CBA8D2BB}"/>
              </a:ext>
            </a:extLst>
          </p:cNvPr>
          <p:cNvPicPr>
            <a:picLocks noGrp="1" noChangeAspect="1"/>
          </p:cNvPicPr>
          <p:nvPr>
            <p:ph idx="1"/>
          </p:nvPr>
        </p:nvPicPr>
        <p:blipFill>
          <a:blip r:embed="rId2"/>
          <a:stretch>
            <a:fillRect/>
          </a:stretch>
        </p:blipFill>
        <p:spPr>
          <a:xfrm>
            <a:off x="1344189" y="1692275"/>
            <a:ext cx="9505209" cy="4140200"/>
          </a:xfrm>
        </p:spPr>
      </p:pic>
    </p:spTree>
    <p:extLst>
      <p:ext uri="{BB962C8B-B14F-4D97-AF65-F5344CB8AC3E}">
        <p14:creationId xmlns:p14="http://schemas.microsoft.com/office/powerpoint/2010/main" val="17589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DBAC6B7-F42F-4543-B162-CC715A114530}"/>
              </a:ext>
            </a:extLst>
          </p:cNvPr>
          <p:cNvSpPr>
            <a:spLocks noGrp="1"/>
          </p:cNvSpPr>
          <p:nvPr>
            <p:ph type="ftr" sz="quarter" idx="10"/>
          </p:nvPr>
        </p:nvSpPr>
        <p:spPr/>
        <p:txBody>
          <a:bodyPr/>
          <a:lstStyle/>
          <a:p>
            <a:r>
              <a:rPr lang="en-GB" noProof="0"/>
              <a:t>Monetary Policy</a:t>
            </a:r>
            <a:endParaRPr lang="en-GB" noProof="0" dirty="0"/>
          </a:p>
        </p:txBody>
      </p:sp>
      <p:sp>
        <p:nvSpPr>
          <p:cNvPr id="3" name="Zástupný symbol pro číslo snímku 2">
            <a:extLst>
              <a:ext uri="{FF2B5EF4-FFF2-40B4-BE49-F238E27FC236}">
                <a16:creationId xmlns:a16="http://schemas.microsoft.com/office/drawing/2014/main" id="{3A2102E2-B551-44E4-A1EB-10BD4FF4A682}"/>
              </a:ext>
            </a:extLst>
          </p:cNvPr>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Nadpis 3">
            <a:extLst>
              <a:ext uri="{FF2B5EF4-FFF2-40B4-BE49-F238E27FC236}">
                <a16:creationId xmlns:a16="http://schemas.microsoft.com/office/drawing/2014/main" id="{AD9E2292-9B44-4D91-B60B-A0661CDB1DAA}"/>
              </a:ext>
            </a:extLst>
          </p:cNvPr>
          <p:cNvSpPr>
            <a:spLocks noGrp="1"/>
          </p:cNvSpPr>
          <p:nvPr>
            <p:ph type="title"/>
          </p:nvPr>
        </p:nvSpPr>
        <p:spPr/>
        <p:txBody>
          <a:bodyPr/>
          <a:lstStyle/>
          <a:p>
            <a:r>
              <a:rPr lang="en-GB" dirty="0"/>
              <a:t>Historical Euribor rates</a:t>
            </a:r>
          </a:p>
        </p:txBody>
      </p:sp>
      <p:pic>
        <p:nvPicPr>
          <p:cNvPr id="8" name="Zástupný obsah 7">
            <a:extLst>
              <a:ext uri="{FF2B5EF4-FFF2-40B4-BE49-F238E27FC236}">
                <a16:creationId xmlns:a16="http://schemas.microsoft.com/office/drawing/2014/main" id="{3E6E548C-6117-4FBA-B006-91D1F3E7BE09}"/>
              </a:ext>
            </a:extLst>
          </p:cNvPr>
          <p:cNvPicPr>
            <a:picLocks noGrp="1" noChangeAspect="1"/>
          </p:cNvPicPr>
          <p:nvPr>
            <p:ph idx="1"/>
          </p:nvPr>
        </p:nvPicPr>
        <p:blipFill>
          <a:blip r:embed="rId2"/>
          <a:stretch>
            <a:fillRect/>
          </a:stretch>
        </p:blipFill>
        <p:spPr>
          <a:xfrm>
            <a:off x="867569" y="1881187"/>
            <a:ext cx="10458450" cy="3762375"/>
          </a:xfrm>
        </p:spPr>
      </p:pic>
    </p:spTree>
    <p:extLst>
      <p:ext uri="{BB962C8B-B14F-4D97-AF65-F5344CB8AC3E}">
        <p14:creationId xmlns:p14="http://schemas.microsoft.com/office/powerpoint/2010/main" val="652896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8E0CBDD-9327-4B92-821F-9B3D2BE2B833}"/>
              </a:ext>
            </a:extLst>
          </p:cNvPr>
          <p:cNvSpPr>
            <a:spLocks noGrp="1"/>
          </p:cNvSpPr>
          <p:nvPr>
            <p:ph type="ftr" sz="quarter" idx="10"/>
          </p:nvPr>
        </p:nvSpPr>
        <p:spPr/>
        <p:txBody>
          <a:bodyPr/>
          <a:lstStyle/>
          <a:p>
            <a:r>
              <a:rPr lang="en-GB" noProof="0"/>
              <a:t>Monetary Policy</a:t>
            </a:r>
            <a:endParaRPr lang="en-GB" noProof="0" dirty="0"/>
          </a:p>
        </p:txBody>
      </p:sp>
      <p:sp>
        <p:nvSpPr>
          <p:cNvPr id="3" name="Zástupný symbol pro číslo snímku 2">
            <a:extLst>
              <a:ext uri="{FF2B5EF4-FFF2-40B4-BE49-F238E27FC236}">
                <a16:creationId xmlns:a16="http://schemas.microsoft.com/office/drawing/2014/main" id="{080F4BAC-716F-4D00-88CF-3B07218F69F2}"/>
              </a:ext>
            </a:extLst>
          </p:cNvPr>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4" name="Nadpis 3">
            <a:extLst>
              <a:ext uri="{FF2B5EF4-FFF2-40B4-BE49-F238E27FC236}">
                <a16:creationId xmlns:a16="http://schemas.microsoft.com/office/drawing/2014/main" id="{379A1F8C-D97A-4D5F-8082-41CC290A5C0D}"/>
              </a:ext>
            </a:extLst>
          </p:cNvPr>
          <p:cNvSpPr>
            <a:spLocks noGrp="1"/>
          </p:cNvSpPr>
          <p:nvPr>
            <p:ph type="title"/>
          </p:nvPr>
        </p:nvSpPr>
        <p:spPr/>
        <p:txBody>
          <a:bodyPr/>
          <a:lstStyle/>
          <a:p>
            <a:r>
              <a:rPr lang="cs-CZ" dirty="0"/>
              <a:t>Negative </a:t>
            </a:r>
            <a:r>
              <a:rPr lang="cs-CZ" dirty="0" err="1"/>
              <a:t>interest</a:t>
            </a:r>
            <a:r>
              <a:rPr lang="cs-CZ" dirty="0"/>
              <a:t> </a:t>
            </a:r>
            <a:r>
              <a:rPr lang="cs-CZ" dirty="0" err="1"/>
              <a:t>rates</a:t>
            </a:r>
            <a:endParaRPr lang="en-GB" dirty="0"/>
          </a:p>
        </p:txBody>
      </p:sp>
      <p:sp>
        <p:nvSpPr>
          <p:cNvPr id="5" name="Zástupný obsah 4">
            <a:extLst>
              <a:ext uri="{FF2B5EF4-FFF2-40B4-BE49-F238E27FC236}">
                <a16:creationId xmlns:a16="http://schemas.microsoft.com/office/drawing/2014/main" id="{DDF8E311-138B-45A5-991A-AB503AA6A03D}"/>
              </a:ext>
            </a:extLst>
          </p:cNvPr>
          <p:cNvSpPr>
            <a:spLocks noGrp="1"/>
          </p:cNvSpPr>
          <p:nvPr>
            <p:ph idx="1"/>
          </p:nvPr>
        </p:nvSpPr>
        <p:spPr/>
        <p:txBody>
          <a:bodyPr>
            <a:normAutofit fontScale="92500" lnSpcReduction="20000"/>
          </a:bodyPr>
          <a:lstStyle/>
          <a:p>
            <a:r>
              <a:rPr lang="en-GB" dirty="0"/>
              <a:t>when the economy is in a slump, nominal interest rate of zero may not be low enough to get the economy going again</a:t>
            </a:r>
          </a:p>
          <a:p>
            <a:endParaRPr lang="en-GB" dirty="0"/>
          </a:p>
          <a:p>
            <a:r>
              <a:rPr lang="en-GB" dirty="0"/>
              <a:t>negative interest rate =&gt; banks are more likely to chargé lower interest rates on loans to customers =&gt; boost GDP growth and inflation</a:t>
            </a:r>
          </a:p>
          <a:p>
            <a:endParaRPr lang="en-GB" dirty="0"/>
          </a:p>
          <a:p>
            <a:r>
              <a:rPr lang="en-GB" dirty="0"/>
              <a:t>it can raise financial instability (it can lead to housing or stock market bubble)</a:t>
            </a:r>
          </a:p>
        </p:txBody>
      </p:sp>
    </p:spTree>
    <p:extLst>
      <p:ext uri="{BB962C8B-B14F-4D97-AF65-F5344CB8AC3E}">
        <p14:creationId xmlns:p14="http://schemas.microsoft.com/office/powerpoint/2010/main" val="3631352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33E1048-C950-403A-BAA3-3CAE722F3F26}"/>
              </a:ext>
            </a:extLst>
          </p:cNvPr>
          <p:cNvSpPr>
            <a:spLocks noGrp="1"/>
          </p:cNvSpPr>
          <p:nvPr>
            <p:ph type="ftr" sz="quarter" idx="10"/>
          </p:nvPr>
        </p:nvSpPr>
        <p:spPr/>
        <p:txBody>
          <a:bodyPr/>
          <a:lstStyle/>
          <a:p>
            <a:r>
              <a:rPr lang="en-GB" noProof="0"/>
              <a:t>Monetary Policy</a:t>
            </a:r>
            <a:endParaRPr lang="en-GB" noProof="0" dirty="0"/>
          </a:p>
        </p:txBody>
      </p:sp>
      <p:sp>
        <p:nvSpPr>
          <p:cNvPr id="3" name="Zástupný symbol pro číslo snímku 2">
            <a:extLst>
              <a:ext uri="{FF2B5EF4-FFF2-40B4-BE49-F238E27FC236}">
                <a16:creationId xmlns:a16="http://schemas.microsoft.com/office/drawing/2014/main" id="{16DB6876-4DF9-4C3A-96E9-0816C2FC2EC9}"/>
              </a:ext>
            </a:extLst>
          </p:cNvPr>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4" name="Nadpis 3">
            <a:extLst>
              <a:ext uri="{FF2B5EF4-FFF2-40B4-BE49-F238E27FC236}">
                <a16:creationId xmlns:a16="http://schemas.microsoft.com/office/drawing/2014/main" id="{4A6B6565-0E7C-4C19-8667-E70D6B953A80}"/>
              </a:ext>
            </a:extLst>
          </p:cNvPr>
          <p:cNvSpPr>
            <a:spLocks noGrp="1"/>
          </p:cNvSpPr>
          <p:nvPr>
            <p:ph type="title"/>
          </p:nvPr>
        </p:nvSpPr>
        <p:spPr/>
        <p:txBody>
          <a:bodyPr/>
          <a:lstStyle/>
          <a:p>
            <a:r>
              <a:rPr lang="cs-CZ" dirty="0"/>
              <a:t>Negative </a:t>
            </a:r>
            <a:r>
              <a:rPr lang="cs-CZ" dirty="0" err="1"/>
              <a:t>interest</a:t>
            </a:r>
            <a:r>
              <a:rPr lang="cs-CZ" dirty="0"/>
              <a:t> </a:t>
            </a:r>
            <a:r>
              <a:rPr lang="cs-CZ" dirty="0" err="1"/>
              <a:t>rates</a:t>
            </a:r>
            <a:endParaRPr lang="en-GB" dirty="0"/>
          </a:p>
        </p:txBody>
      </p:sp>
      <p:pic>
        <p:nvPicPr>
          <p:cNvPr id="7" name="Zástupný obsah 6">
            <a:extLst>
              <a:ext uri="{FF2B5EF4-FFF2-40B4-BE49-F238E27FC236}">
                <a16:creationId xmlns:a16="http://schemas.microsoft.com/office/drawing/2014/main" id="{3CE340C3-672C-45D0-BF19-99BCE2741170}"/>
              </a:ext>
            </a:extLst>
          </p:cNvPr>
          <p:cNvPicPr>
            <a:picLocks noGrp="1" noChangeAspect="1"/>
          </p:cNvPicPr>
          <p:nvPr>
            <p:ph idx="1"/>
          </p:nvPr>
        </p:nvPicPr>
        <p:blipFill>
          <a:blip r:embed="rId2"/>
          <a:stretch>
            <a:fillRect/>
          </a:stretch>
        </p:blipFill>
        <p:spPr>
          <a:xfrm>
            <a:off x="2859977" y="1692275"/>
            <a:ext cx="6473634" cy="4140200"/>
          </a:xfrm>
        </p:spPr>
      </p:pic>
    </p:spTree>
    <p:extLst>
      <p:ext uri="{BB962C8B-B14F-4D97-AF65-F5344CB8AC3E}">
        <p14:creationId xmlns:p14="http://schemas.microsoft.com/office/powerpoint/2010/main" val="3314197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Monetary</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GB" dirty="0"/>
              <a:t>Ov</a:t>
            </a:r>
            <a:r>
              <a:rPr lang="en-GB" spc="-5" dirty="0"/>
              <a:t>er</a:t>
            </a:r>
            <a:r>
              <a:rPr lang="en-GB" dirty="0"/>
              <a:t>vi</a:t>
            </a:r>
            <a:r>
              <a:rPr lang="en-GB" spc="-5" dirty="0"/>
              <a:t>e</a:t>
            </a:r>
            <a:r>
              <a:rPr lang="en-GB" dirty="0"/>
              <a:t>w</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535999"/>
          </a:xfrm>
        </p:spPr>
        <p:txBody>
          <a:bodyPr>
            <a:noAutofit/>
          </a:bodyPr>
          <a:lstStyle/>
          <a:p>
            <a:pPr algn="just"/>
            <a:r>
              <a:rPr lang="en-US" sz="1520" dirty="0"/>
              <a:t>Money is old device, but the concept of monetary policy (MP) emerged during interwar period</a:t>
            </a:r>
          </a:p>
          <a:p>
            <a:pPr algn="just"/>
            <a:endParaRPr lang="en-US" sz="1520" dirty="0"/>
          </a:p>
          <a:p>
            <a:pPr algn="just"/>
            <a:r>
              <a:rPr lang="en-US" sz="1520" dirty="0"/>
              <a:t>It emerged after hyperinflation experiences of the 1920s and the Great Depression</a:t>
            </a:r>
            <a:r>
              <a:rPr lang="cs-CZ" sz="1520" dirty="0"/>
              <a:t> in 1930s</a:t>
            </a:r>
            <a:endParaRPr lang="en-US" sz="1520" dirty="0"/>
          </a:p>
          <a:p>
            <a:pPr algn="just"/>
            <a:endParaRPr lang="en-US" sz="1520" dirty="0"/>
          </a:p>
          <a:p>
            <a:pPr algn="just"/>
            <a:r>
              <a:rPr lang="en-US" sz="1520" dirty="0"/>
              <a:t>During 50s and 60s MP was eclipsed by ﬁscal policy and primarily concentrated on minimizing the cost of public borrowing</a:t>
            </a:r>
          </a:p>
          <a:p>
            <a:pPr algn="just"/>
            <a:endParaRPr lang="en-US" sz="1520" dirty="0"/>
          </a:p>
          <a:p>
            <a:pPr algn="just"/>
            <a:r>
              <a:rPr lang="en-US" sz="1520" dirty="0"/>
              <a:t>In the 70s the role of MP was reassessed</a:t>
            </a:r>
            <a:r>
              <a:rPr lang="cs-CZ" sz="1520" dirty="0"/>
              <a:t> </a:t>
            </a:r>
            <a:r>
              <a:rPr lang="en-GB" sz="1520" dirty="0"/>
              <a:t>as a consequence of the made in the response of the inflationary shocks</a:t>
            </a:r>
            <a:r>
              <a:rPr lang="cs-CZ" sz="1520" dirty="0"/>
              <a:t> (+ </a:t>
            </a:r>
            <a:r>
              <a:rPr lang="cs-CZ" sz="1520" dirty="0" err="1"/>
              <a:t>independence</a:t>
            </a:r>
            <a:r>
              <a:rPr lang="cs-CZ" sz="1520" dirty="0"/>
              <a:t>)</a:t>
            </a:r>
          </a:p>
          <a:p>
            <a:pPr algn="just"/>
            <a:endParaRPr lang="en-US" sz="1520" dirty="0"/>
          </a:p>
          <a:p>
            <a:pPr algn="just"/>
            <a:r>
              <a:rPr lang="en-US" sz="1520" dirty="0"/>
              <a:t>By the late 90s MP geared toward achieving price stability</a:t>
            </a:r>
          </a:p>
          <a:p>
            <a:pPr algn="just"/>
            <a:endParaRPr lang="en-US" sz="1520" dirty="0"/>
          </a:p>
          <a:p>
            <a:pPr algn="just"/>
            <a:r>
              <a:rPr lang="en-US" sz="1520" dirty="0"/>
              <a:t>Financial crisis in 2008 highlighted the role of CB as guarantors of ﬁnancial stability, CB engaged in unconventional MP actions</a:t>
            </a:r>
          </a:p>
        </p:txBody>
      </p:sp>
    </p:spTree>
    <p:extLst>
      <p:ext uri="{BB962C8B-B14F-4D97-AF65-F5344CB8AC3E}">
        <p14:creationId xmlns:p14="http://schemas.microsoft.com/office/powerpoint/2010/main" val="1482429749"/>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B93BB47-2EA4-4080-A500-9202B9F201FF}"/>
              </a:ext>
            </a:extLst>
          </p:cNvPr>
          <p:cNvSpPr>
            <a:spLocks noGrp="1"/>
          </p:cNvSpPr>
          <p:nvPr>
            <p:ph type="ftr" sz="quarter" idx="10"/>
          </p:nvPr>
        </p:nvSpPr>
        <p:spPr/>
        <p:txBody>
          <a:bodyPr/>
          <a:lstStyle/>
          <a:p>
            <a:r>
              <a:rPr lang="en-GB" noProof="0"/>
              <a:t>Monetary Policy</a:t>
            </a:r>
            <a:endParaRPr lang="en-GB" noProof="0" dirty="0"/>
          </a:p>
        </p:txBody>
      </p:sp>
      <p:sp>
        <p:nvSpPr>
          <p:cNvPr id="3" name="Zástupný symbol pro číslo snímku 2">
            <a:extLst>
              <a:ext uri="{FF2B5EF4-FFF2-40B4-BE49-F238E27FC236}">
                <a16:creationId xmlns:a16="http://schemas.microsoft.com/office/drawing/2014/main" id="{67381AA2-20C5-4634-96F5-247601E78601}"/>
              </a:ext>
            </a:extLst>
          </p:cNvPr>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Nadpis 3">
            <a:extLst>
              <a:ext uri="{FF2B5EF4-FFF2-40B4-BE49-F238E27FC236}">
                <a16:creationId xmlns:a16="http://schemas.microsoft.com/office/drawing/2014/main" id="{9CACA71A-00C2-4E71-897A-65E2FDF719DD}"/>
              </a:ext>
            </a:extLst>
          </p:cNvPr>
          <p:cNvSpPr>
            <a:spLocks noGrp="1"/>
          </p:cNvSpPr>
          <p:nvPr>
            <p:ph type="title"/>
          </p:nvPr>
        </p:nvSpPr>
        <p:spPr/>
        <p:txBody>
          <a:bodyPr/>
          <a:lstStyle/>
          <a:p>
            <a:r>
              <a:rPr lang="cs-CZ" dirty="0" err="1"/>
              <a:t>Quantitative</a:t>
            </a:r>
            <a:r>
              <a:rPr lang="cs-CZ" dirty="0"/>
              <a:t> </a:t>
            </a:r>
            <a:r>
              <a:rPr lang="cs-CZ" dirty="0" err="1"/>
              <a:t>easing</a:t>
            </a:r>
            <a:r>
              <a:rPr lang="cs-CZ" dirty="0"/>
              <a:t> (QE)</a:t>
            </a:r>
            <a:endParaRPr lang="en-GB" dirty="0"/>
          </a:p>
        </p:txBody>
      </p:sp>
      <p:sp>
        <p:nvSpPr>
          <p:cNvPr id="5" name="Zástupný obsah 4">
            <a:extLst>
              <a:ext uri="{FF2B5EF4-FFF2-40B4-BE49-F238E27FC236}">
                <a16:creationId xmlns:a16="http://schemas.microsoft.com/office/drawing/2014/main" id="{5A651F61-2427-42C7-B8D9-EBAC8837F085}"/>
              </a:ext>
            </a:extLst>
          </p:cNvPr>
          <p:cNvSpPr>
            <a:spLocks noGrp="1"/>
          </p:cNvSpPr>
          <p:nvPr>
            <p:ph idx="1"/>
          </p:nvPr>
        </p:nvSpPr>
        <p:spPr/>
        <p:txBody>
          <a:bodyPr>
            <a:normAutofit fontScale="62500" lnSpcReduction="20000"/>
          </a:bodyPr>
          <a:lstStyle/>
          <a:p>
            <a:r>
              <a:rPr lang="en-GB" dirty="0"/>
              <a:t>aim: to increase aggregate demand by buying assets, even when the policy interest rate is zero</a:t>
            </a:r>
          </a:p>
          <a:p>
            <a:endParaRPr lang="en-GB" dirty="0"/>
          </a:p>
          <a:p>
            <a:r>
              <a:rPr lang="en-GB" dirty="0"/>
              <a:t>CB buys bonds (both government and corporate) and other financial assets (it creates additional base money)</a:t>
            </a:r>
          </a:p>
          <a:p>
            <a:endParaRPr lang="en-GB" dirty="0"/>
          </a:p>
          <a:p>
            <a:pPr>
              <a:buFont typeface="Symbol" panose="05050102010706020507" pitchFamily="18" charset="2"/>
              <a:buChar char="Þ"/>
            </a:pPr>
            <a:r>
              <a:rPr lang="en-GB" dirty="0"/>
              <a:t>This decreases the yield and </a:t>
            </a:r>
            <a:r>
              <a:rPr lang="en-GB" dirty="0" err="1"/>
              <a:t>intrest</a:t>
            </a:r>
            <a:r>
              <a:rPr lang="en-GB" dirty="0"/>
              <a:t> rate on bonds</a:t>
            </a:r>
          </a:p>
          <a:p>
            <a:pPr>
              <a:buFont typeface="Symbol" panose="05050102010706020507" pitchFamily="18" charset="2"/>
              <a:buChar char="Þ"/>
            </a:pPr>
            <a:endParaRPr lang="en-GB" dirty="0"/>
          </a:p>
          <a:p>
            <a:pPr>
              <a:buFont typeface="Symbol" panose="05050102010706020507" pitchFamily="18" charset="2"/>
              <a:buChar char="Þ"/>
            </a:pPr>
            <a:r>
              <a:rPr lang="en-GB" dirty="0"/>
              <a:t>QE lower the cost of borrowing </a:t>
            </a:r>
            <a:r>
              <a:rPr lang="en-GB" dirty="0" err="1"/>
              <a:t>throught</a:t>
            </a:r>
            <a:r>
              <a:rPr lang="en-GB" dirty="0"/>
              <a:t> the economy, including for the </a:t>
            </a:r>
            <a:r>
              <a:rPr lang="en-GB" dirty="0" err="1"/>
              <a:t>governement</a:t>
            </a:r>
            <a:endParaRPr lang="en-GB" dirty="0"/>
          </a:p>
          <a:p>
            <a:pPr>
              <a:buFont typeface="Symbol" panose="05050102010706020507" pitchFamily="18" charset="2"/>
              <a:buChar char="Þ"/>
            </a:pPr>
            <a:endParaRPr lang="en-GB" dirty="0"/>
          </a:p>
          <a:p>
            <a:pPr>
              <a:buFont typeface="Symbol" panose="05050102010706020507" pitchFamily="18" charset="2"/>
              <a:buChar char="Þ"/>
            </a:pPr>
            <a:r>
              <a:rPr lang="en-GB" dirty="0"/>
              <a:t>This boost spending and AD</a:t>
            </a:r>
          </a:p>
        </p:txBody>
      </p:sp>
    </p:spTree>
    <p:extLst>
      <p:ext uri="{BB962C8B-B14F-4D97-AF65-F5344CB8AC3E}">
        <p14:creationId xmlns:p14="http://schemas.microsoft.com/office/powerpoint/2010/main" val="2012142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909905E-85EB-407D-B1FF-9B42F8EA8404}"/>
              </a:ext>
            </a:extLst>
          </p:cNvPr>
          <p:cNvSpPr>
            <a:spLocks noGrp="1"/>
          </p:cNvSpPr>
          <p:nvPr>
            <p:ph type="ftr" sz="quarter" idx="10"/>
          </p:nvPr>
        </p:nvSpPr>
        <p:spPr/>
        <p:txBody>
          <a:bodyPr/>
          <a:lstStyle/>
          <a:p>
            <a:r>
              <a:rPr lang="en-GB" noProof="0"/>
              <a:t>Monetary Policy</a:t>
            </a:r>
            <a:endParaRPr lang="en-GB" noProof="0" dirty="0"/>
          </a:p>
        </p:txBody>
      </p:sp>
      <p:sp>
        <p:nvSpPr>
          <p:cNvPr id="3" name="Zástupný symbol pro číslo snímku 2">
            <a:extLst>
              <a:ext uri="{FF2B5EF4-FFF2-40B4-BE49-F238E27FC236}">
                <a16:creationId xmlns:a16="http://schemas.microsoft.com/office/drawing/2014/main" id="{31B1811D-3ECB-4332-A481-5C3267855C82}"/>
              </a:ext>
            </a:extLst>
          </p:cNvPr>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4" name="Nadpis 3">
            <a:extLst>
              <a:ext uri="{FF2B5EF4-FFF2-40B4-BE49-F238E27FC236}">
                <a16:creationId xmlns:a16="http://schemas.microsoft.com/office/drawing/2014/main" id="{DF03E9E1-099D-4DCA-9BFD-11AA06892ABF}"/>
              </a:ext>
            </a:extLst>
          </p:cNvPr>
          <p:cNvSpPr>
            <a:spLocks noGrp="1"/>
          </p:cNvSpPr>
          <p:nvPr>
            <p:ph type="title"/>
          </p:nvPr>
        </p:nvSpPr>
        <p:spPr/>
        <p:txBody>
          <a:bodyPr/>
          <a:lstStyle/>
          <a:p>
            <a:r>
              <a:rPr lang="cs-CZ" dirty="0" err="1"/>
              <a:t>Quantitative</a:t>
            </a:r>
            <a:r>
              <a:rPr lang="cs-CZ" dirty="0"/>
              <a:t> </a:t>
            </a:r>
            <a:r>
              <a:rPr lang="cs-CZ" dirty="0" err="1"/>
              <a:t>easing</a:t>
            </a:r>
            <a:r>
              <a:rPr lang="cs-CZ" dirty="0"/>
              <a:t> (QE) in UK</a:t>
            </a:r>
            <a:endParaRPr lang="en-GB" dirty="0"/>
          </a:p>
        </p:txBody>
      </p:sp>
      <p:pic>
        <p:nvPicPr>
          <p:cNvPr id="7" name="Zástupný obsah 6">
            <a:extLst>
              <a:ext uri="{FF2B5EF4-FFF2-40B4-BE49-F238E27FC236}">
                <a16:creationId xmlns:a16="http://schemas.microsoft.com/office/drawing/2014/main" id="{B534A0CB-BB07-4FDB-95A8-7A4ADFF3E218}"/>
              </a:ext>
            </a:extLst>
          </p:cNvPr>
          <p:cNvPicPr>
            <a:picLocks noGrp="1" noChangeAspect="1"/>
          </p:cNvPicPr>
          <p:nvPr>
            <p:ph idx="1"/>
          </p:nvPr>
        </p:nvPicPr>
        <p:blipFill>
          <a:blip r:embed="rId2"/>
          <a:stretch>
            <a:fillRect/>
          </a:stretch>
        </p:blipFill>
        <p:spPr>
          <a:xfrm>
            <a:off x="5305057" y="1567576"/>
            <a:ext cx="6669885" cy="4140200"/>
          </a:xfrm>
        </p:spPr>
      </p:pic>
      <p:sp>
        <p:nvSpPr>
          <p:cNvPr id="8" name="Zástupný obsah 4">
            <a:extLst>
              <a:ext uri="{FF2B5EF4-FFF2-40B4-BE49-F238E27FC236}">
                <a16:creationId xmlns:a16="http://schemas.microsoft.com/office/drawing/2014/main" id="{8B78DC3A-369D-4140-9281-62995838003A}"/>
              </a:ext>
            </a:extLst>
          </p:cNvPr>
          <p:cNvSpPr txBox="1">
            <a:spLocks/>
          </p:cNvSpPr>
          <p:nvPr/>
        </p:nvSpPr>
        <p:spPr>
          <a:xfrm>
            <a:off x="720000" y="1692002"/>
            <a:ext cx="4045729" cy="4139998"/>
          </a:xfrm>
          <a:prstGeom prst="rect">
            <a:avLst/>
          </a:prstGeom>
        </p:spPr>
        <p:txBody>
          <a:bodyPr vert="horz" lIns="0" tIns="0" rIns="0" bIns="0" rtlCol="0">
            <a:norm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en-GB" sz="2000" kern="0" dirty="0"/>
              <a:t>2009 – Financial crisis</a:t>
            </a:r>
          </a:p>
          <a:p>
            <a:endParaRPr lang="en-GB" sz="2000" kern="0" dirty="0"/>
          </a:p>
          <a:p>
            <a:r>
              <a:rPr lang="en-GB" sz="2000" kern="0" dirty="0"/>
              <a:t>2012 – Eurozone debt crisis</a:t>
            </a:r>
          </a:p>
          <a:p>
            <a:endParaRPr lang="en-GB" sz="2000" kern="0" dirty="0"/>
          </a:p>
          <a:p>
            <a:r>
              <a:rPr lang="en-GB" sz="2000" kern="0" dirty="0"/>
              <a:t>2016 – Brexit referendum result</a:t>
            </a:r>
          </a:p>
          <a:p>
            <a:endParaRPr lang="en-GB" sz="2000" kern="0" dirty="0"/>
          </a:p>
          <a:p>
            <a:r>
              <a:rPr lang="en-GB" sz="2000" kern="0" dirty="0"/>
              <a:t>2020 – Coronavirus pandemic</a:t>
            </a:r>
          </a:p>
        </p:txBody>
      </p:sp>
    </p:spTree>
    <p:extLst>
      <p:ext uri="{BB962C8B-B14F-4D97-AF65-F5344CB8AC3E}">
        <p14:creationId xmlns:p14="http://schemas.microsoft.com/office/powerpoint/2010/main" val="18125317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Monetary</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a:xfrm>
            <a:off x="719999" y="720000"/>
            <a:ext cx="10991031" cy="451576"/>
          </a:xfrm>
        </p:spPr>
        <p:txBody>
          <a:bodyPr>
            <a:noAutofit/>
          </a:bodyPr>
          <a:lstStyle/>
          <a:p>
            <a:r>
              <a:rPr lang="en-GB" sz="3000" dirty="0"/>
              <a:t>Reﬁnancing rates and </a:t>
            </a:r>
            <a:r>
              <a:rPr lang="cs-CZ" sz="3000" dirty="0" err="1"/>
              <a:t>interbanking</a:t>
            </a:r>
            <a:r>
              <a:rPr lang="cs-CZ" sz="3000" dirty="0"/>
              <a:t> </a:t>
            </a:r>
            <a:r>
              <a:rPr lang="en-GB" sz="3000" dirty="0"/>
              <a:t>market rate in euro area</a:t>
            </a:r>
            <a:endParaRPr lang="en-US" sz="3000" dirty="0"/>
          </a:p>
        </p:txBody>
      </p:sp>
      <p:sp>
        <p:nvSpPr>
          <p:cNvPr id="7" name="object 7"/>
          <p:cNvSpPr/>
          <p:nvPr/>
        </p:nvSpPr>
        <p:spPr>
          <a:xfrm>
            <a:off x="1990215" y="1384080"/>
            <a:ext cx="7569885" cy="4969920"/>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2315408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Monetary</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GB" dirty="0"/>
              <a:t>Reﬁnancing rates in the US, </a:t>
            </a:r>
            <a:r>
              <a:rPr lang="cs-CZ" dirty="0"/>
              <a:t>UK, </a:t>
            </a:r>
            <a:r>
              <a:rPr lang="en-GB" dirty="0"/>
              <a:t>the euro area and Japan</a:t>
            </a:r>
            <a:endParaRPr lang="en-US" dirty="0"/>
          </a:p>
        </p:txBody>
      </p:sp>
      <p:sp>
        <p:nvSpPr>
          <p:cNvPr id="6" name="object 3"/>
          <p:cNvSpPr/>
          <p:nvPr/>
        </p:nvSpPr>
        <p:spPr>
          <a:xfrm>
            <a:off x="3024108" y="1604589"/>
            <a:ext cx="5887110" cy="4623411"/>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136590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Monetary</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cs-CZ" sz="4000" spc="-5" dirty="0" err="1">
                <a:latin typeface="Carlito"/>
                <a:cs typeface="Carlito"/>
              </a:rPr>
              <a:t>Transmission</a:t>
            </a:r>
            <a:r>
              <a:rPr lang="cs-CZ" sz="4000" spc="-5" dirty="0">
                <a:latin typeface="Carlito"/>
                <a:cs typeface="Carlito"/>
              </a:rPr>
              <a:t> </a:t>
            </a:r>
            <a:r>
              <a:rPr lang="cs-CZ" sz="4000" dirty="0" err="1">
                <a:latin typeface="Carlito"/>
                <a:cs typeface="Carlito"/>
              </a:rPr>
              <a:t>channels</a:t>
            </a:r>
            <a:r>
              <a:rPr lang="cs-CZ" sz="4000" dirty="0">
                <a:latin typeface="Carlito"/>
                <a:cs typeface="Carlito"/>
              </a:rPr>
              <a:t> </a:t>
            </a:r>
            <a:r>
              <a:rPr lang="cs-CZ" sz="4000" spc="-5" dirty="0" err="1">
                <a:latin typeface="Carlito"/>
                <a:cs typeface="Carlito"/>
              </a:rPr>
              <a:t>of</a:t>
            </a:r>
            <a:r>
              <a:rPr lang="cs-CZ" sz="4000" spc="-60" dirty="0">
                <a:latin typeface="Carlito"/>
                <a:cs typeface="Carlito"/>
              </a:rPr>
              <a:t> </a:t>
            </a:r>
            <a:r>
              <a:rPr lang="cs-CZ" sz="4000" dirty="0">
                <a:latin typeface="Carlito"/>
                <a:cs typeface="Carlito"/>
              </a:rPr>
              <a:t>MP</a:t>
            </a:r>
            <a:br>
              <a:rPr lang="cs-CZ" sz="4000" dirty="0">
                <a:latin typeface="Carlito"/>
                <a:cs typeface="Carlito"/>
              </a:rPr>
            </a:b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a:bodyPr>
          <a:lstStyle/>
          <a:p>
            <a:pPr algn="just"/>
            <a:r>
              <a:rPr lang="en-US" sz="2400" spc="-5" dirty="0">
                <a:cs typeface="Carlito"/>
              </a:rPr>
              <a:t>Transmission channels: </a:t>
            </a:r>
            <a:r>
              <a:rPr lang="en-US" sz="2400" dirty="0">
                <a:cs typeface="Carlito"/>
              </a:rPr>
              <a:t>the </a:t>
            </a:r>
            <a:r>
              <a:rPr lang="en-US" sz="2400" spc="-5" dirty="0">
                <a:cs typeface="Carlito"/>
              </a:rPr>
              <a:t>way monetary policy decisions </a:t>
            </a:r>
            <a:r>
              <a:rPr lang="en-US" sz="2400" dirty="0">
                <a:cs typeface="Carlito"/>
              </a:rPr>
              <a:t>aﬀect </a:t>
            </a:r>
            <a:r>
              <a:rPr lang="en-US" sz="2400" spc="-5" dirty="0">
                <a:cs typeface="Carlito"/>
              </a:rPr>
              <a:t>output </a:t>
            </a:r>
            <a:r>
              <a:rPr lang="en-US" sz="2400" dirty="0">
                <a:cs typeface="Carlito"/>
              </a:rPr>
              <a:t>and</a:t>
            </a:r>
            <a:r>
              <a:rPr lang="en-US" sz="2400" spc="-10" dirty="0">
                <a:cs typeface="Carlito"/>
              </a:rPr>
              <a:t> </a:t>
            </a:r>
            <a:r>
              <a:rPr lang="en-US" sz="2400" spc="-5" dirty="0">
                <a:cs typeface="Carlito"/>
              </a:rPr>
              <a:t>inﬂation</a:t>
            </a:r>
            <a:endParaRPr lang="en-US" sz="2400" dirty="0">
              <a:cs typeface="Carlito"/>
            </a:endParaRPr>
          </a:p>
          <a:p>
            <a:pPr algn="just"/>
            <a:endParaRPr lang="en-US" sz="2400" dirty="0"/>
          </a:p>
        </p:txBody>
      </p:sp>
    </p:spTree>
    <p:extLst>
      <p:ext uri="{BB962C8B-B14F-4D97-AF65-F5344CB8AC3E}">
        <p14:creationId xmlns:p14="http://schemas.microsoft.com/office/powerpoint/2010/main" val="33215672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Monetary</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cs-CZ" sz="4000" dirty="0" err="1"/>
              <a:t>The</a:t>
            </a:r>
            <a:r>
              <a:rPr lang="cs-CZ" sz="4000" dirty="0"/>
              <a:t> </a:t>
            </a:r>
            <a:r>
              <a:rPr lang="cs-CZ" sz="4000" spc="-5" dirty="0" err="1"/>
              <a:t>interest</a:t>
            </a:r>
            <a:r>
              <a:rPr lang="cs-CZ" sz="4000" spc="-5" dirty="0"/>
              <a:t> </a:t>
            </a:r>
            <a:r>
              <a:rPr lang="cs-CZ" sz="4000" spc="-5" dirty="0" err="1"/>
              <a:t>rate</a:t>
            </a:r>
            <a:r>
              <a:rPr lang="cs-CZ" sz="4000" spc="-60" dirty="0"/>
              <a:t> </a:t>
            </a:r>
            <a:r>
              <a:rPr lang="cs-CZ" sz="4000" dirty="0" err="1"/>
              <a:t>channel</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a:bodyPr>
          <a:lstStyle/>
          <a:p>
            <a:pPr algn="just"/>
            <a:r>
              <a:rPr lang="en-US" dirty="0"/>
              <a:t>Traditional Keynesian channel:</a:t>
            </a:r>
          </a:p>
          <a:p>
            <a:pPr lvl="1" algn="just"/>
            <a:r>
              <a:rPr lang="en-US" dirty="0"/>
              <a:t>Monetary expansion in the presence of nominal rigidities leads to a fall in the interest rate, hence to a revival of investment and durable-goods consumption and via multiplier aﬀect to rise of aggregate demand (AD)</a:t>
            </a:r>
            <a:r>
              <a:rPr lang="cs-CZ" dirty="0"/>
              <a:t> =&gt; </a:t>
            </a:r>
            <a:r>
              <a:rPr lang="cs-CZ" dirty="0" err="1"/>
              <a:t>inflation</a:t>
            </a:r>
            <a:endParaRPr lang="en-US" dirty="0"/>
          </a:p>
          <a:p>
            <a:pPr lvl="1" algn="just"/>
            <a:endParaRPr lang="cs-CZ" dirty="0"/>
          </a:p>
          <a:p>
            <a:pPr lvl="1" algn="just"/>
            <a:r>
              <a:rPr lang="en-US" dirty="0"/>
              <a:t>Uncertainty: CB can directly aﬀect overnight nominal interest rate, while AD rather depends on expected real long-term interest rates.</a:t>
            </a:r>
          </a:p>
          <a:p>
            <a:pPr algn="just"/>
            <a:endParaRPr lang="en-US" dirty="0"/>
          </a:p>
        </p:txBody>
      </p:sp>
    </p:spTree>
    <p:extLst>
      <p:ext uri="{BB962C8B-B14F-4D97-AF65-F5344CB8AC3E}">
        <p14:creationId xmlns:p14="http://schemas.microsoft.com/office/powerpoint/2010/main" val="4579633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Monetary</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cs-CZ" sz="4000" dirty="0" err="1"/>
              <a:t>The</a:t>
            </a:r>
            <a:r>
              <a:rPr lang="cs-CZ" sz="4000" dirty="0"/>
              <a:t> </a:t>
            </a:r>
            <a:r>
              <a:rPr lang="cs-CZ" sz="4000" spc="-5" dirty="0" err="1"/>
              <a:t>asset-price</a:t>
            </a:r>
            <a:r>
              <a:rPr lang="cs-CZ" sz="4000" spc="-55" dirty="0"/>
              <a:t> </a:t>
            </a:r>
            <a:r>
              <a:rPr lang="cs-CZ" sz="4000" dirty="0" err="1"/>
              <a:t>channel</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a:bodyPr>
          <a:lstStyle/>
          <a:p>
            <a:pPr algn="just"/>
            <a:r>
              <a:rPr lang="en-US" sz="2400" dirty="0"/>
              <a:t>Lower interest rate raises asset prices held by households, who in turn partially consume this extra wealth, which then stimulates AD</a:t>
            </a:r>
            <a:r>
              <a:rPr lang="cs-CZ" sz="2400" dirty="0"/>
              <a:t> =&gt; </a:t>
            </a:r>
            <a:r>
              <a:rPr lang="cs-CZ" sz="2400" dirty="0" err="1"/>
              <a:t>inflation</a:t>
            </a:r>
            <a:endParaRPr lang="en-US" sz="2400" dirty="0"/>
          </a:p>
          <a:p>
            <a:pPr algn="just"/>
            <a:endParaRPr lang="cs-CZ" sz="2400" dirty="0"/>
          </a:p>
          <a:p>
            <a:pPr algn="just"/>
            <a:r>
              <a:rPr lang="en-US" sz="2400" dirty="0"/>
              <a:t>The importance of this channel has increased as a consequence of the general rise in the wealth-to-income ratio.</a:t>
            </a:r>
          </a:p>
          <a:p>
            <a:pPr algn="just"/>
            <a:endParaRPr lang="en-US" sz="2400" dirty="0"/>
          </a:p>
        </p:txBody>
      </p:sp>
    </p:spTree>
    <p:extLst>
      <p:ext uri="{BB962C8B-B14F-4D97-AF65-F5344CB8AC3E}">
        <p14:creationId xmlns:p14="http://schemas.microsoft.com/office/powerpoint/2010/main" val="16567599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Monetary</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cs-CZ" sz="4000" dirty="0" err="1"/>
              <a:t>The</a:t>
            </a:r>
            <a:r>
              <a:rPr lang="cs-CZ" sz="4000" dirty="0"/>
              <a:t> </a:t>
            </a:r>
            <a:r>
              <a:rPr lang="cs-CZ" sz="4000" spc="-5" dirty="0" err="1"/>
              <a:t>credit</a:t>
            </a:r>
            <a:r>
              <a:rPr lang="cs-CZ" sz="4000" spc="-75" dirty="0"/>
              <a:t> </a:t>
            </a:r>
            <a:r>
              <a:rPr lang="cs-CZ" sz="4000" dirty="0" err="1"/>
              <a:t>channel</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a:bodyPr>
          <a:lstStyle/>
          <a:p>
            <a:pPr algn="just"/>
            <a:r>
              <a:rPr lang="en-US" dirty="0"/>
              <a:t>Lower </a:t>
            </a:r>
            <a:r>
              <a:rPr lang="cs-CZ" dirty="0" err="1"/>
              <a:t>interest</a:t>
            </a:r>
            <a:r>
              <a:rPr lang="en-US" dirty="0"/>
              <a:t> rates stimulate commercial banks to relax credit constraints and hence to stimulate credit supply</a:t>
            </a:r>
            <a:r>
              <a:rPr lang="cs-CZ" dirty="0"/>
              <a:t> =&gt; AD =&gt; </a:t>
            </a:r>
            <a:r>
              <a:rPr lang="cs-CZ" dirty="0" err="1"/>
              <a:t>inflation</a:t>
            </a:r>
            <a:endParaRPr lang="en-US" dirty="0"/>
          </a:p>
          <a:p>
            <a:pPr algn="just"/>
            <a:endParaRPr lang="en-US" dirty="0"/>
          </a:p>
          <a:p>
            <a:pPr algn="just"/>
            <a:endParaRPr lang="en-US" dirty="0"/>
          </a:p>
        </p:txBody>
      </p:sp>
    </p:spTree>
    <p:extLst>
      <p:ext uri="{BB962C8B-B14F-4D97-AF65-F5344CB8AC3E}">
        <p14:creationId xmlns:p14="http://schemas.microsoft.com/office/powerpoint/2010/main" val="28061689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Monetary</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US" sz="4000" dirty="0"/>
              <a:t>The </a:t>
            </a:r>
            <a:r>
              <a:rPr lang="en-US" sz="4000" spc="-5" dirty="0"/>
              <a:t>foreign-exchange</a:t>
            </a:r>
            <a:r>
              <a:rPr lang="en-US" sz="4000" spc="-30" dirty="0"/>
              <a:t> </a:t>
            </a:r>
            <a:r>
              <a:rPr lang="en-US" sz="4000" dirty="0"/>
              <a:t>channel</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fontScale="92500" lnSpcReduction="20000"/>
          </a:bodyPr>
          <a:lstStyle/>
          <a:p>
            <a:pPr algn="just"/>
            <a:r>
              <a:rPr lang="en-GB" dirty="0"/>
              <a:t>lower the interest rate, demand for that country’s bonds declines: international investors are less attracted to their financial assets</a:t>
            </a:r>
          </a:p>
          <a:p>
            <a:pPr lvl="1" algn="just"/>
            <a:r>
              <a:rPr lang="en-GB" dirty="0"/>
              <a:t>with the demand for bonds lower, the demand for the currency to buy those bonds declines =&gt; the decline in demand for the currency will </a:t>
            </a:r>
            <a:r>
              <a:rPr lang="en-GB" dirty="0" err="1"/>
              <a:t>liead</a:t>
            </a:r>
            <a:r>
              <a:rPr lang="en-GB" dirty="0"/>
              <a:t> to depreciation</a:t>
            </a:r>
          </a:p>
          <a:p>
            <a:pPr algn="just"/>
            <a:endParaRPr lang="en-GB" dirty="0"/>
          </a:p>
          <a:p>
            <a:pPr algn="just"/>
            <a:r>
              <a:rPr lang="en-GB" dirty="0"/>
              <a:t>lower policy rates stimulate net exports through an exchange-rate depreciation (Mundell-Fleming)</a:t>
            </a:r>
          </a:p>
          <a:p>
            <a:pPr algn="just"/>
            <a:endParaRPr lang="en-GB" dirty="0"/>
          </a:p>
          <a:p>
            <a:pPr algn="just"/>
            <a:r>
              <a:rPr lang="en-GB" dirty="0"/>
              <a:t>important in small, open economies</a:t>
            </a:r>
          </a:p>
        </p:txBody>
      </p:sp>
    </p:spTree>
    <p:extLst>
      <p:ext uri="{BB962C8B-B14F-4D97-AF65-F5344CB8AC3E}">
        <p14:creationId xmlns:p14="http://schemas.microsoft.com/office/powerpoint/2010/main" val="11453813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Monetary</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cs-CZ" sz="4000" dirty="0"/>
              <a:t>Bank </a:t>
            </a:r>
            <a:r>
              <a:rPr lang="cs-CZ" sz="4000" dirty="0" err="1"/>
              <a:t>of</a:t>
            </a:r>
            <a:r>
              <a:rPr lang="cs-CZ" sz="4000" dirty="0"/>
              <a:t> </a:t>
            </a:r>
            <a:r>
              <a:rPr lang="cs-CZ" sz="4000" dirty="0" err="1"/>
              <a:t>England</a:t>
            </a:r>
            <a:r>
              <a:rPr lang="cs-CZ" sz="4000" dirty="0"/>
              <a:t> </a:t>
            </a:r>
            <a:r>
              <a:rPr lang="cs-CZ" sz="4000" spc="-5" dirty="0" err="1"/>
              <a:t>transmission</a:t>
            </a:r>
            <a:r>
              <a:rPr lang="cs-CZ" sz="4000" spc="-35" dirty="0"/>
              <a:t> </a:t>
            </a:r>
            <a:r>
              <a:rPr lang="cs-CZ" sz="4000" spc="-5" dirty="0" err="1"/>
              <a:t>mechanism</a:t>
            </a:r>
            <a:endParaRPr lang="en-US" dirty="0"/>
          </a:p>
        </p:txBody>
      </p:sp>
      <p:pic>
        <p:nvPicPr>
          <p:cNvPr id="7" name="Obrázek 6">
            <a:extLst>
              <a:ext uri="{FF2B5EF4-FFF2-40B4-BE49-F238E27FC236}">
                <a16:creationId xmlns:a16="http://schemas.microsoft.com/office/drawing/2014/main" id="{848C741B-6177-4897-AA2F-531168E97861}"/>
              </a:ext>
            </a:extLst>
          </p:cNvPr>
          <p:cNvPicPr>
            <a:picLocks noChangeAspect="1"/>
          </p:cNvPicPr>
          <p:nvPr/>
        </p:nvPicPr>
        <p:blipFill>
          <a:blip r:embed="rId2"/>
          <a:stretch>
            <a:fillRect/>
          </a:stretch>
        </p:blipFill>
        <p:spPr>
          <a:xfrm>
            <a:off x="2225963" y="1447032"/>
            <a:ext cx="7564582" cy="5138955"/>
          </a:xfrm>
          <a:prstGeom prst="rect">
            <a:avLst/>
          </a:prstGeom>
        </p:spPr>
      </p:pic>
    </p:spTree>
    <p:extLst>
      <p:ext uri="{BB962C8B-B14F-4D97-AF65-F5344CB8AC3E}">
        <p14:creationId xmlns:p14="http://schemas.microsoft.com/office/powerpoint/2010/main" val="133372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F2C0CE8-96B8-451B-8291-D2A159F70281}"/>
              </a:ext>
            </a:extLst>
          </p:cNvPr>
          <p:cNvSpPr>
            <a:spLocks noGrp="1"/>
          </p:cNvSpPr>
          <p:nvPr>
            <p:ph type="ftr" sz="quarter" idx="10"/>
          </p:nvPr>
        </p:nvSpPr>
        <p:spPr/>
        <p:txBody>
          <a:bodyPr/>
          <a:lstStyle/>
          <a:p>
            <a:r>
              <a:rPr lang="en-GB" noProof="0"/>
              <a:t>Monetary Policy</a:t>
            </a:r>
            <a:endParaRPr lang="en-GB" noProof="0" dirty="0"/>
          </a:p>
        </p:txBody>
      </p:sp>
      <p:sp>
        <p:nvSpPr>
          <p:cNvPr id="3" name="Zástupný symbol pro číslo snímku 2">
            <a:extLst>
              <a:ext uri="{FF2B5EF4-FFF2-40B4-BE49-F238E27FC236}">
                <a16:creationId xmlns:a16="http://schemas.microsoft.com/office/drawing/2014/main" id="{7BB2E1CC-0A95-408D-91D2-7F65205C0F6C}"/>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30622E27-0E12-46C4-80C4-6B88BE352C49}"/>
              </a:ext>
            </a:extLst>
          </p:cNvPr>
          <p:cNvSpPr>
            <a:spLocks noGrp="1"/>
          </p:cNvSpPr>
          <p:nvPr>
            <p:ph type="title"/>
          </p:nvPr>
        </p:nvSpPr>
        <p:spPr/>
        <p:txBody>
          <a:bodyPr/>
          <a:lstStyle/>
          <a:p>
            <a:r>
              <a:rPr lang="en-GB" dirty="0"/>
              <a:t>Ov</a:t>
            </a:r>
            <a:r>
              <a:rPr lang="en-GB" spc="-5" dirty="0"/>
              <a:t>er</a:t>
            </a:r>
            <a:r>
              <a:rPr lang="en-GB" dirty="0"/>
              <a:t>vi</a:t>
            </a:r>
            <a:r>
              <a:rPr lang="en-GB" spc="-5" dirty="0"/>
              <a:t>e</a:t>
            </a:r>
            <a:r>
              <a:rPr lang="en-GB" dirty="0"/>
              <a:t>w</a:t>
            </a:r>
          </a:p>
        </p:txBody>
      </p:sp>
      <p:pic>
        <p:nvPicPr>
          <p:cNvPr id="7" name="Zástupný obsah 6">
            <a:extLst>
              <a:ext uri="{FF2B5EF4-FFF2-40B4-BE49-F238E27FC236}">
                <a16:creationId xmlns:a16="http://schemas.microsoft.com/office/drawing/2014/main" id="{1D98E92C-07D1-4042-8B19-528985BFF8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878" y="1329135"/>
            <a:ext cx="10239902" cy="5150865"/>
          </a:xfrm>
        </p:spPr>
      </p:pic>
    </p:spTree>
    <p:extLst>
      <p:ext uri="{BB962C8B-B14F-4D97-AF65-F5344CB8AC3E}">
        <p14:creationId xmlns:p14="http://schemas.microsoft.com/office/powerpoint/2010/main" val="37930520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FCD8EB8-9A01-40D1-A49B-4BE3A605C3D3}"/>
              </a:ext>
            </a:extLst>
          </p:cNvPr>
          <p:cNvSpPr>
            <a:spLocks noGrp="1"/>
          </p:cNvSpPr>
          <p:nvPr>
            <p:ph type="ftr" sz="quarter" idx="10"/>
          </p:nvPr>
        </p:nvSpPr>
        <p:spPr/>
        <p:txBody>
          <a:bodyPr/>
          <a:lstStyle/>
          <a:p>
            <a:r>
              <a:rPr lang="cs-CZ" dirty="0" err="1"/>
              <a:t>Monetary</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D81D031D-13E6-44AA-8F13-0539B308D8F7}"/>
              </a:ext>
            </a:extLst>
          </p:cNvPr>
          <p:cNvSpPr>
            <a:spLocks noGrp="1"/>
          </p:cNvSpPr>
          <p:nvPr>
            <p:ph type="sldNum" sz="quarter" idx="11"/>
          </p:nvPr>
        </p:nvSpPr>
        <p:spPr/>
        <p:txBody>
          <a:bodyPr/>
          <a:lstStyle/>
          <a:p>
            <a:fld id="{0970407D-EE58-4A0B-824B-1D3AE42DD9CF}" type="slidenum">
              <a:rPr lang="cs-CZ" altLang="cs-CZ" smtClean="0"/>
              <a:pPr/>
              <a:t>50</a:t>
            </a:fld>
            <a:endParaRPr lang="cs-CZ" altLang="cs-CZ" dirty="0"/>
          </a:p>
        </p:txBody>
      </p:sp>
      <p:sp>
        <p:nvSpPr>
          <p:cNvPr id="4" name="Nadpis 3">
            <a:extLst>
              <a:ext uri="{FF2B5EF4-FFF2-40B4-BE49-F238E27FC236}">
                <a16:creationId xmlns:a16="http://schemas.microsoft.com/office/drawing/2014/main" id="{BE35B0E4-BAF2-42A6-A4D6-3E5A481D5899}"/>
              </a:ext>
            </a:extLst>
          </p:cNvPr>
          <p:cNvSpPr>
            <a:spLocks noGrp="1"/>
          </p:cNvSpPr>
          <p:nvPr>
            <p:ph type="title"/>
          </p:nvPr>
        </p:nvSpPr>
        <p:spPr/>
        <p:txBody>
          <a:bodyPr/>
          <a:lstStyle/>
          <a:p>
            <a:r>
              <a:rPr lang="en-US" dirty="0"/>
              <a:t>Reference textbook</a:t>
            </a:r>
          </a:p>
        </p:txBody>
      </p:sp>
      <p:sp>
        <p:nvSpPr>
          <p:cNvPr id="5" name="Zástupný obsah 4">
            <a:extLst>
              <a:ext uri="{FF2B5EF4-FFF2-40B4-BE49-F238E27FC236}">
                <a16:creationId xmlns:a16="http://schemas.microsoft.com/office/drawing/2014/main" id="{3DA70AE1-DCD5-49C5-AC44-194713B4D0C4}"/>
              </a:ext>
            </a:extLst>
          </p:cNvPr>
          <p:cNvSpPr>
            <a:spLocks noGrp="1"/>
          </p:cNvSpPr>
          <p:nvPr>
            <p:ph idx="1"/>
          </p:nvPr>
        </p:nvSpPr>
        <p:spPr/>
        <p:txBody>
          <a:bodyPr/>
          <a:lstStyle/>
          <a:p>
            <a:r>
              <a:rPr lang="en-GB" dirty="0" err="1"/>
              <a:t>Benassy-Quéré</a:t>
            </a:r>
            <a:r>
              <a:rPr lang="en-GB" dirty="0"/>
              <a:t>,</a:t>
            </a:r>
            <a:r>
              <a:rPr lang="cs-CZ" dirty="0"/>
              <a:t> </a:t>
            </a:r>
            <a:r>
              <a:rPr lang="en-GB" dirty="0"/>
              <a:t>A.</a:t>
            </a:r>
            <a:r>
              <a:rPr lang="cs-CZ" dirty="0"/>
              <a:t> </a:t>
            </a:r>
            <a:r>
              <a:rPr lang="en-GB" dirty="0"/>
              <a:t>et</a:t>
            </a:r>
            <a:r>
              <a:rPr lang="cs-CZ" dirty="0"/>
              <a:t> </a:t>
            </a:r>
            <a:r>
              <a:rPr lang="en-GB" dirty="0"/>
              <a:t>al.</a:t>
            </a:r>
            <a:r>
              <a:rPr lang="cs-CZ" dirty="0"/>
              <a:t> </a:t>
            </a:r>
            <a:r>
              <a:rPr lang="en-GB" i="1" dirty="0"/>
              <a:t>Economic</a:t>
            </a:r>
            <a:r>
              <a:rPr lang="cs-CZ" i="1" dirty="0"/>
              <a:t> </a:t>
            </a:r>
            <a:r>
              <a:rPr lang="en-GB" i="1" dirty="0"/>
              <a:t>Policy:</a:t>
            </a:r>
            <a:r>
              <a:rPr lang="cs-CZ" i="1" dirty="0"/>
              <a:t> </a:t>
            </a:r>
            <a:r>
              <a:rPr lang="en-GB" i="1" dirty="0"/>
              <a:t>Theory</a:t>
            </a:r>
            <a:r>
              <a:rPr lang="cs-CZ" i="1" dirty="0"/>
              <a:t> </a:t>
            </a:r>
            <a:r>
              <a:rPr lang="en-GB" i="1" dirty="0"/>
              <a:t>and</a:t>
            </a:r>
            <a:r>
              <a:rPr lang="cs-CZ" i="1" dirty="0"/>
              <a:t> </a:t>
            </a:r>
            <a:r>
              <a:rPr lang="en-GB" i="1" dirty="0" err="1"/>
              <a:t>prac</a:t>
            </a:r>
            <a:r>
              <a:rPr lang="cs-CZ" i="1" dirty="0"/>
              <a:t>ti</a:t>
            </a:r>
            <a:r>
              <a:rPr lang="en-GB" i="1" dirty="0"/>
              <a:t>se</a:t>
            </a:r>
            <a:r>
              <a:rPr lang="en-GB" dirty="0"/>
              <a:t>.</a:t>
            </a:r>
            <a:r>
              <a:rPr lang="cs-CZ" dirty="0"/>
              <a:t> </a:t>
            </a:r>
            <a:r>
              <a:rPr lang="en-GB" dirty="0"/>
              <a:t>Oxford</a:t>
            </a:r>
            <a:r>
              <a:rPr lang="cs-CZ" dirty="0"/>
              <a:t> </a:t>
            </a:r>
            <a:r>
              <a:rPr lang="en-GB" dirty="0"/>
              <a:t>University</a:t>
            </a:r>
            <a:r>
              <a:rPr lang="cs-CZ" dirty="0"/>
              <a:t> </a:t>
            </a:r>
            <a:r>
              <a:rPr lang="en-GB" dirty="0"/>
              <a:t>Press,</a:t>
            </a:r>
            <a:r>
              <a:rPr lang="cs-CZ" dirty="0"/>
              <a:t> </a:t>
            </a:r>
            <a:r>
              <a:rPr lang="en-GB" dirty="0"/>
              <a:t>2010.</a:t>
            </a:r>
            <a:r>
              <a:rPr lang="cs-CZ" dirty="0"/>
              <a:t> </a:t>
            </a:r>
            <a:r>
              <a:rPr lang="en-GB" b="1" i="1" dirty="0"/>
              <a:t>Chap.</a:t>
            </a:r>
            <a:r>
              <a:rPr lang="cs-CZ" b="1" i="1" dirty="0"/>
              <a:t> 4.</a:t>
            </a:r>
            <a:endParaRPr lang="en-US" dirty="0"/>
          </a:p>
        </p:txBody>
      </p:sp>
    </p:spTree>
    <p:extLst>
      <p:ext uri="{BB962C8B-B14F-4D97-AF65-F5344CB8AC3E}">
        <p14:creationId xmlns:p14="http://schemas.microsoft.com/office/powerpoint/2010/main" val="14339726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172192A-5422-4273-A2B6-209FEA567FB4}"/>
              </a:ext>
            </a:extLst>
          </p:cNvPr>
          <p:cNvSpPr>
            <a:spLocks noGrp="1"/>
          </p:cNvSpPr>
          <p:nvPr>
            <p:ph type="ftr" sz="quarter" idx="10"/>
          </p:nvPr>
        </p:nvSpPr>
        <p:spPr/>
        <p:txBody>
          <a:bodyPr/>
          <a:lstStyle/>
          <a:p>
            <a:r>
              <a:rPr lang="en-GB" noProof="0"/>
              <a:t>Monetary Policy</a:t>
            </a:r>
            <a:endParaRPr lang="en-GB" noProof="0" dirty="0"/>
          </a:p>
        </p:txBody>
      </p:sp>
      <p:sp>
        <p:nvSpPr>
          <p:cNvPr id="3" name="Zástupný symbol pro číslo snímku 2">
            <a:extLst>
              <a:ext uri="{FF2B5EF4-FFF2-40B4-BE49-F238E27FC236}">
                <a16:creationId xmlns:a16="http://schemas.microsoft.com/office/drawing/2014/main" id="{B11B154C-F91A-4968-97ED-9567FBB1DDF8}"/>
              </a:ext>
            </a:extLst>
          </p:cNvPr>
          <p:cNvSpPr>
            <a:spLocks noGrp="1"/>
          </p:cNvSpPr>
          <p:nvPr>
            <p:ph type="sldNum" sz="quarter" idx="11"/>
          </p:nvPr>
        </p:nvSpPr>
        <p:spPr/>
        <p:txBody>
          <a:bodyPr/>
          <a:lstStyle/>
          <a:p>
            <a:fld id="{0970407D-EE58-4A0B-824B-1D3AE42DD9CF}" type="slidenum">
              <a:rPr lang="cs-CZ" altLang="cs-CZ" smtClean="0"/>
              <a:pPr/>
              <a:t>51</a:t>
            </a:fld>
            <a:endParaRPr lang="cs-CZ" altLang="cs-CZ" dirty="0"/>
          </a:p>
        </p:txBody>
      </p:sp>
    </p:spTree>
    <p:extLst>
      <p:ext uri="{BB962C8B-B14F-4D97-AF65-F5344CB8AC3E}">
        <p14:creationId xmlns:p14="http://schemas.microsoft.com/office/powerpoint/2010/main" val="2687666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464AA48-5676-44A2-A932-8475E1DD7A6F}"/>
              </a:ext>
            </a:extLst>
          </p:cNvPr>
          <p:cNvSpPr>
            <a:spLocks noGrp="1"/>
          </p:cNvSpPr>
          <p:nvPr>
            <p:ph type="ftr" sz="quarter" idx="10"/>
          </p:nvPr>
        </p:nvSpPr>
        <p:spPr/>
        <p:txBody>
          <a:bodyPr/>
          <a:lstStyle/>
          <a:p>
            <a:r>
              <a:rPr lang="en-GB" noProof="0"/>
              <a:t>Monetary Policy</a:t>
            </a:r>
            <a:endParaRPr lang="en-GB" noProof="0" dirty="0"/>
          </a:p>
        </p:txBody>
      </p:sp>
      <p:sp>
        <p:nvSpPr>
          <p:cNvPr id="3" name="Zástupný symbol pro číslo snímku 2">
            <a:extLst>
              <a:ext uri="{FF2B5EF4-FFF2-40B4-BE49-F238E27FC236}">
                <a16:creationId xmlns:a16="http://schemas.microsoft.com/office/drawing/2014/main" id="{9812EAA9-1D4E-4FDC-BF2C-A6661CC20000}"/>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223B3FD7-3C97-485C-BC0B-E7A62C72A844}"/>
              </a:ext>
            </a:extLst>
          </p:cNvPr>
          <p:cNvSpPr>
            <a:spLocks noGrp="1"/>
          </p:cNvSpPr>
          <p:nvPr>
            <p:ph type="title"/>
          </p:nvPr>
        </p:nvSpPr>
        <p:spPr/>
        <p:txBody>
          <a:bodyPr/>
          <a:lstStyle/>
          <a:p>
            <a:r>
              <a:rPr lang="cs-CZ" dirty="0" err="1"/>
              <a:t>Terms</a:t>
            </a:r>
            <a:endParaRPr lang="en-GB" dirty="0"/>
          </a:p>
        </p:txBody>
      </p:sp>
      <p:sp>
        <p:nvSpPr>
          <p:cNvPr id="5" name="Zástupný obsah 4">
            <a:extLst>
              <a:ext uri="{FF2B5EF4-FFF2-40B4-BE49-F238E27FC236}">
                <a16:creationId xmlns:a16="http://schemas.microsoft.com/office/drawing/2014/main" id="{08CBB910-BEDE-4CE9-B72C-FA09589EC261}"/>
              </a:ext>
            </a:extLst>
          </p:cNvPr>
          <p:cNvSpPr>
            <a:spLocks noGrp="1"/>
          </p:cNvSpPr>
          <p:nvPr>
            <p:ph idx="1"/>
          </p:nvPr>
        </p:nvSpPr>
        <p:spPr/>
        <p:txBody>
          <a:bodyPr>
            <a:normAutofit fontScale="92500" lnSpcReduction="20000"/>
          </a:bodyPr>
          <a:lstStyle/>
          <a:p>
            <a:r>
              <a:rPr lang="en-GB" sz="2400" b="1" dirty="0"/>
              <a:t>inflation</a:t>
            </a:r>
            <a:r>
              <a:rPr lang="en-GB" sz="2400" dirty="0"/>
              <a:t> = an increase in the general price level in the economy</a:t>
            </a:r>
          </a:p>
          <a:p>
            <a:pPr lvl="1"/>
            <a:endParaRPr lang="en-GB" sz="1800" dirty="0"/>
          </a:p>
          <a:p>
            <a:r>
              <a:rPr lang="en-GB" sz="2400" b="1" dirty="0"/>
              <a:t>zero inflation </a:t>
            </a:r>
            <a:r>
              <a:rPr lang="en-GB" sz="2400" dirty="0"/>
              <a:t>= constant price level</a:t>
            </a:r>
          </a:p>
          <a:p>
            <a:pPr lvl="1"/>
            <a:endParaRPr lang="en-GB" sz="1800" dirty="0"/>
          </a:p>
          <a:p>
            <a:r>
              <a:rPr lang="en-GB" sz="2400" b="1" dirty="0"/>
              <a:t>deflation</a:t>
            </a:r>
            <a:r>
              <a:rPr lang="en-GB" sz="2400" dirty="0"/>
              <a:t> = price level falls</a:t>
            </a:r>
          </a:p>
          <a:p>
            <a:pPr lvl="1"/>
            <a:endParaRPr lang="en-GB" sz="1800" dirty="0"/>
          </a:p>
          <a:p>
            <a:r>
              <a:rPr lang="en-GB" sz="2400" b="1" dirty="0"/>
              <a:t>rising inflation </a:t>
            </a:r>
            <a:r>
              <a:rPr lang="en-GB" sz="2400" dirty="0"/>
              <a:t>= the price level is increasing at an increasing rate</a:t>
            </a:r>
          </a:p>
          <a:p>
            <a:pPr lvl="1"/>
            <a:endParaRPr lang="en-GB" sz="1800" dirty="0"/>
          </a:p>
          <a:p>
            <a:r>
              <a:rPr lang="en-GB" sz="2400" b="1" dirty="0"/>
              <a:t>disinflation</a:t>
            </a:r>
            <a:r>
              <a:rPr lang="en-GB" sz="2400" dirty="0"/>
              <a:t> = falling inflation (the inflation rate is falling)</a:t>
            </a:r>
          </a:p>
          <a:p>
            <a:pPr lvl="1"/>
            <a:endParaRPr lang="en-GB" sz="1600" dirty="0"/>
          </a:p>
          <a:p>
            <a:r>
              <a:rPr lang="en-GB" sz="2400" b="1" dirty="0"/>
              <a:t>core inflation</a:t>
            </a:r>
            <a:r>
              <a:rPr lang="en-GB" sz="2400" dirty="0"/>
              <a:t> = change in the costs of goo</a:t>
            </a:r>
            <a:r>
              <a:rPr lang="cs-CZ" sz="2400" dirty="0"/>
              <a:t>d</a:t>
            </a:r>
            <a:r>
              <a:rPr lang="en-GB" sz="2400" dirty="0"/>
              <a:t>s and services but does not include those from the food and energy sector</a:t>
            </a:r>
          </a:p>
        </p:txBody>
      </p:sp>
    </p:spTree>
    <p:extLst>
      <p:ext uri="{BB962C8B-B14F-4D97-AF65-F5344CB8AC3E}">
        <p14:creationId xmlns:p14="http://schemas.microsoft.com/office/powerpoint/2010/main" val="2671351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DFA9868-C3A7-4502-8C1C-B0C3D646D13C}"/>
              </a:ext>
            </a:extLst>
          </p:cNvPr>
          <p:cNvSpPr>
            <a:spLocks noGrp="1"/>
          </p:cNvSpPr>
          <p:nvPr>
            <p:ph type="ftr" sz="quarter" idx="10"/>
          </p:nvPr>
        </p:nvSpPr>
        <p:spPr/>
        <p:txBody>
          <a:bodyPr/>
          <a:lstStyle/>
          <a:p>
            <a:r>
              <a:rPr lang="en-GB" noProof="0"/>
              <a:t>Monetary Policy</a:t>
            </a:r>
            <a:endParaRPr lang="en-GB" noProof="0" dirty="0"/>
          </a:p>
        </p:txBody>
      </p:sp>
      <p:sp>
        <p:nvSpPr>
          <p:cNvPr id="3" name="Zástupný symbol pro číslo snímku 2">
            <a:extLst>
              <a:ext uri="{FF2B5EF4-FFF2-40B4-BE49-F238E27FC236}">
                <a16:creationId xmlns:a16="http://schemas.microsoft.com/office/drawing/2014/main" id="{7B7FA01A-0398-4C85-829F-8A89926F25C8}"/>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E0EEEDE0-8AA1-49D0-A6DD-9032B7FFAAF3}"/>
              </a:ext>
            </a:extLst>
          </p:cNvPr>
          <p:cNvSpPr>
            <a:spLocks noGrp="1"/>
          </p:cNvSpPr>
          <p:nvPr>
            <p:ph type="title"/>
          </p:nvPr>
        </p:nvSpPr>
        <p:spPr/>
        <p:txBody>
          <a:bodyPr/>
          <a:lstStyle/>
          <a:p>
            <a:r>
              <a:rPr lang="cs-CZ" dirty="0" err="1"/>
              <a:t>What’s</a:t>
            </a:r>
            <a:r>
              <a:rPr lang="cs-CZ" dirty="0"/>
              <a:t> </a:t>
            </a:r>
            <a:r>
              <a:rPr lang="cs-CZ" dirty="0" err="1"/>
              <a:t>wrong</a:t>
            </a:r>
            <a:r>
              <a:rPr lang="cs-CZ" dirty="0"/>
              <a:t> </a:t>
            </a:r>
            <a:r>
              <a:rPr lang="cs-CZ" dirty="0" err="1"/>
              <a:t>with</a:t>
            </a:r>
            <a:r>
              <a:rPr lang="cs-CZ" dirty="0"/>
              <a:t> </a:t>
            </a:r>
            <a:r>
              <a:rPr lang="cs-CZ" dirty="0" err="1"/>
              <a:t>inflation</a:t>
            </a:r>
            <a:r>
              <a:rPr lang="cs-CZ" dirty="0"/>
              <a:t>?</a:t>
            </a:r>
            <a:endParaRPr lang="en-GB" dirty="0"/>
          </a:p>
        </p:txBody>
      </p:sp>
      <p:sp>
        <p:nvSpPr>
          <p:cNvPr id="5" name="Zástupný obsah 4">
            <a:extLst>
              <a:ext uri="{FF2B5EF4-FFF2-40B4-BE49-F238E27FC236}">
                <a16:creationId xmlns:a16="http://schemas.microsoft.com/office/drawing/2014/main" id="{DA6EF432-C8A1-4CFF-BB5D-A0F894EFCA65}"/>
              </a:ext>
            </a:extLst>
          </p:cNvPr>
          <p:cNvSpPr>
            <a:spLocks noGrp="1"/>
          </p:cNvSpPr>
          <p:nvPr>
            <p:ph idx="1"/>
          </p:nvPr>
        </p:nvSpPr>
        <p:spPr/>
        <p:txBody>
          <a:bodyPr>
            <a:normAutofit fontScale="70000" lnSpcReduction="20000"/>
          </a:bodyPr>
          <a:lstStyle/>
          <a:p>
            <a:r>
              <a:rPr lang="en-GB" b="1" dirty="0"/>
              <a:t>redistributing</a:t>
            </a:r>
            <a:r>
              <a:rPr lang="en-GB" dirty="0"/>
              <a:t> income from creditors and those on nominally fixed incomes to debtors</a:t>
            </a:r>
          </a:p>
          <a:p>
            <a:pPr lvl="1"/>
            <a:r>
              <a:rPr lang="en-GB" dirty="0"/>
              <a:t>decline in nominally fixed incomes (like pensioners)</a:t>
            </a:r>
          </a:p>
          <a:p>
            <a:pPr lvl="1"/>
            <a:endParaRPr lang="en-GB" dirty="0"/>
          </a:p>
          <a:p>
            <a:pPr lvl="1"/>
            <a:r>
              <a:rPr lang="en-GB" dirty="0"/>
              <a:t>decline in real interest rates</a:t>
            </a:r>
          </a:p>
          <a:p>
            <a:pPr lvl="2"/>
            <a:r>
              <a:rPr lang="en-GB" dirty="0"/>
              <a:t>real interest rate (%)= nominal interest rate (%) − the inflation rate (%) (Fisher equation)</a:t>
            </a:r>
          </a:p>
          <a:p>
            <a:pPr lvl="2"/>
            <a:endParaRPr lang="en-GB" dirty="0"/>
          </a:p>
          <a:p>
            <a:r>
              <a:rPr lang="en-GB" dirty="0"/>
              <a:t>large price changes create </a:t>
            </a:r>
            <a:r>
              <a:rPr lang="en-GB" b="1" dirty="0"/>
              <a:t>uncertainty</a:t>
            </a:r>
            <a:r>
              <a:rPr lang="en-GB" dirty="0"/>
              <a:t>, and make it more difficult for households and firms to make decisions based on prices</a:t>
            </a:r>
          </a:p>
          <a:p>
            <a:pPr lvl="1"/>
            <a:endParaRPr lang="en-GB" dirty="0"/>
          </a:p>
          <a:p>
            <a:r>
              <a:rPr lang="en-GB" b="1" dirty="0"/>
              <a:t>menu costs </a:t>
            </a:r>
            <a:r>
              <a:rPr lang="en-GB" dirty="0"/>
              <a:t>(the resources used in setting and changing prices)</a:t>
            </a:r>
          </a:p>
          <a:p>
            <a:pPr lvl="1"/>
            <a:endParaRPr lang="en-GB" dirty="0"/>
          </a:p>
          <a:p>
            <a:r>
              <a:rPr lang="en-GB" b="1" dirty="0"/>
              <a:t>shoe leather cost </a:t>
            </a:r>
            <a:r>
              <a:rPr lang="en-GB" dirty="0"/>
              <a:t>(inflation increases the opportunity cost of holding cash; it is still needed to carry out transaction =&gt; more „trips to bank“</a:t>
            </a:r>
            <a:r>
              <a:rPr lang="cs-CZ" dirty="0"/>
              <a:t>)</a:t>
            </a:r>
            <a:endParaRPr lang="en-GB" dirty="0"/>
          </a:p>
          <a:p>
            <a:endParaRPr lang="en-GB" dirty="0"/>
          </a:p>
          <a:p>
            <a:endParaRPr lang="en-GB" dirty="0"/>
          </a:p>
        </p:txBody>
      </p:sp>
    </p:spTree>
    <p:extLst>
      <p:ext uri="{BB962C8B-B14F-4D97-AF65-F5344CB8AC3E}">
        <p14:creationId xmlns:p14="http://schemas.microsoft.com/office/powerpoint/2010/main" val="1181130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ECEE12B-F307-4887-942B-82A12265B6A1}"/>
              </a:ext>
            </a:extLst>
          </p:cNvPr>
          <p:cNvSpPr>
            <a:spLocks noGrp="1"/>
          </p:cNvSpPr>
          <p:nvPr>
            <p:ph type="ftr" sz="quarter" idx="10"/>
          </p:nvPr>
        </p:nvSpPr>
        <p:spPr/>
        <p:txBody>
          <a:bodyPr/>
          <a:lstStyle/>
          <a:p>
            <a:r>
              <a:rPr lang="en-GB" noProof="0"/>
              <a:t>Monetary Policy</a:t>
            </a:r>
            <a:endParaRPr lang="en-GB" noProof="0" dirty="0"/>
          </a:p>
        </p:txBody>
      </p:sp>
      <p:sp>
        <p:nvSpPr>
          <p:cNvPr id="3" name="Zástupný symbol pro číslo snímku 2">
            <a:extLst>
              <a:ext uri="{FF2B5EF4-FFF2-40B4-BE49-F238E27FC236}">
                <a16:creationId xmlns:a16="http://schemas.microsoft.com/office/drawing/2014/main" id="{FDA4E5B1-365B-43B6-B44D-C8ED5EA2C9BC}"/>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02A9C1DD-92CA-400E-9139-A85DDE4400D6}"/>
              </a:ext>
            </a:extLst>
          </p:cNvPr>
          <p:cNvSpPr>
            <a:spLocks noGrp="1"/>
          </p:cNvSpPr>
          <p:nvPr>
            <p:ph type="title"/>
          </p:nvPr>
        </p:nvSpPr>
        <p:spPr/>
        <p:txBody>
          <a:bodyPr/>
          <a:lstStyle/>
          <a:p>
            <a:r>
              <a:rPr lang="cs-CZ" dirty="0" err="1"/>
              <a:t>What’s</a:t>
            </a:r>
            <a:r>
              <a:rPr lang="cs-CZ" dirty="0"/>
              <a:t> </a:t>
            </a:r>
            <a:r>
              <a:rPr lang="cs-CZ" dirty="0" err="1"/>
              <a:t>wrong</a:t>
            </a:r>
            <a:r>
              <a:rPr lang="cs-CZ" dirty="0"/>
              <a:t> </a:t>
            </a:r>
            <a:r>
              <a:rPr lang="cs-CZ" dirty="0" err="1"/>
              <a:t>with</a:t>
            </a:r>
            <a:r>
              <a:rPr lang="cs-CZ" dirty="0"/>
              <a:t> </a:t>
            </a:r>
            <a:r>
              <a:rPr lang="cs-CZ" dirty="0" err="1"/>
              <a:t>deflation</a:t>
            </a:r>
            <a:r>
              <a:rPr lang="cs-CZ" dirty="0"/>
              <a:t>?</a:t>
            </a:r>
            <a:endParaRPr lang="en-GB" dirty="0"/>
          </a:p>
        </p:txBody>
      </p:sp>
      <p:sp>
        <p:nvSpPr>
          <p:cNvPr id="5" name="Zástupný obsah 4">
            <a:extLst>
              <a:ext uri="{FF2B5EF4-FFF2-40B4-BE49-F238E27FC236}">
                <a16:creationId xmlns:a16="http://schemas.microsoft.com/office/drawing/2014/main" id="{EF97B310-40A1-402C-9BDE-8EF6FF2B04A1}"/>
              </a:ext>
            </a:extLst>
          </p:cNvPr>
          <p:cNvSpPr>
            <a:spLocks noGrp="1"/>
          </p:cNvSpPr>
          <p:nvPr>
            <p:ph idx="1"/>
          </p:nvPr>
        </p:nvSpPr>
        <p:spPr/>
        <p:txBody>
          <a:bodyPr/>
          <a:lstStyle/>
          <a:p>
            <a:r>
              <a:rPr lang="en-GB" sz="2400" dirty="0"/>
              <a:t>when prices are falling, households will </a:t>
            </a:r>
            <a:r>
              <a:rPr lang="en-GB" sz="2400" b="1" dirty="0"/>
              <a:t>postpone consumption </a:t>
            </a:r>
            <a:r>
              <a:rPr lang="en-GB" sz="2400" dirty="0"/>
              <a:t>(because they expect goods will be cheaper in the future)</a:t>
            </a:r>
          </a:p>
          <a:p>
            <a:endParaRPr lang="en-GB" sz="2400" dirty="0"/>
          </a:p>
          <a:p>
            <a:r>
              <a:rPr lang="en-GB" sz="2400" b="1" dirty="0"/>
              <a:t>redistributing</a:t>
            </a:r>
            <a:r>
              <a:rPr lang="en-GB" sz="2400" dirty="0"/>
              <a:t> income from debtors to creditors and those on nominally fixed incomes</a:t>
            </a:r>
          </a:p>
          <a:p>
            <a:pPr lvl="1"/>
            <a:r>
              <a:rPr lang="en-GB" sz="1800" dirty="0"/>
              <a:t>increase in nominally fixed incomes (like pensioners)</a:t>
            </a:r>
          </a:p>
          <a:p>
            <a:pPr lvl="1"/>
            <a:endParaRPr lang="en-GB" sz="1800" dirty="0"/>
          </a:p>
          <a:p>
            <a:pPr lvl="1"/>
            <a:r>
              <a:rPr lang="en-GB" sz="1800" dirty="0"/>
              <a:t>increase in real interest rates</a:t>
            </a:r>
          </a:p>
          <a:p>
            <a:endParaRPr lang="en-GB" sz="2400" dirty="0"/>
          </a:p>
          <a:p>
            <a:pPr lvl="1"/>
            <a:endParaRPr lang="en-GB" sz="1800" dirty="0"/>
          </a:p>
          <a:p>
            <a:endParaRPr lang="en-GB" sz="2400" dirty="0"/>
          </a:p>
        </p:txBody>
      </p:sp>
    </p:spTree>
    <p:extLst>
      <p:ext uri="{BB962C8B-B14F-4D97-AF65-F5344CB8AC3E}">
        <p14:creationId xmlns:p14="http://schemas.microsoft.com/office/powerpoint/2010/main" val="3253980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55469E5-C57E-417D-9E59-95DFADA88800}"/>
              </a:ext>
            </a:extLst>
          </p:cNvPr>
          <p:cNvSpPr>
            <a:spLocks noGrp="1"/>
          </p:cNvSpPr>
          <p:nvPr>
            <p:ph type="ftr" sz="quarter" idx="10"/>
          </p:nvPr>
        </p:nvSpPr>
        <p:spPr/>
        <p:txBody>
          <a:bodyPr/>
          <a:lstStyle/>
          <a:p>
            <a:r>
              <a:rPr lang="en-GB" noProof="0"/>
              <a:t>Monetary Policy</a:t>
            </a:r>
            <a:endParaRPr lang="en-GB" noProof="0" dirty="0"/>
          </a:p>
        </p:txBody>
      </p:sp>
      <p:sp>
        <p:nvSpPr>
          <p:cNvPr id="3" name="Zástupný symbol pro číslo snímku 2">
            <a:extLst>
              <a:ext uri="{FF2B5EF4-FFF2-40B4-BE49-F238E27FC236}">
                <a16:creationId xmlns:a16="http://schemas.microsoft.com/office/drawing/2014/main" id="{8D48D472-58CC-4FC0-828E-C450F51D759A}"/>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217BD3C5-232B-4B09-A117-4961B53B3586}"/>
              </a:ext>
            </a:extLst>
          </p:cNvPr>
          <p:cNvSpPr>
            <a:spLocks noGrp="1"/>
          </p:cNvSpPr>
          <p:nvPr>
            <p:ph type="title"/>
          </p:nvPr>
        </p:nvSpPr>
        <p:spPr/>
        <p:txBody>
          <a:bodyPr/>
          <a:lstStyle/>
          <a:p>
            <a:r>
              <a:rPr lang="cs-CZ" dirty="0" err="1"/>
              <a:t>Inflation</a:t>
            </a:r>
            <a:r>
              <a:rPr lang="cs-CZ" dirty="0"/>
              <a:t> x </a:t>
            </a:r>
            <a:r>
              <a:rPr lang="cs-CZ" dirty="0" err="1"/>
              <a:t>deflation</a:t>
            </a:r>
            <a:endParaRPr lang="en-GB" dirty="0"/>
          </a:p>
        </p:txBody>
      </p:sp>
      <p:sp>
        <p:nvSpPr>
          <p:cNvPr id="5" name="Zástupný obsah 4">
            <a:extLst>
              <a:ext uri="{FF2B5EF4-FFF2-40B4-BE49-F238E27FC236}">
                <a16:creationId xmlns:a16="http://schemas.microsoft.com/office/drawing/2014/main" id="{C9D4D278-3F61-41F2-8121-8CEE4805CDA4}"/>
              </a:ext>
            </a:extLst>
          </p:cNvPr>
          <p:cNvSpPr>
            <a:spLocks noGrp="1"/>
          </p:cNvSpPr>
          <p:nvPr>
            <p:ph idx="1"/>
          </p:nvPr>
        </p:nvSpPr>
        <p:spPr>
          <a:xfrm>
            <a:off x="720000" y="1692002"/>
            <a:ext cx="10753200" cy="3827954"/>
          </a:xfrm>
        </p:spPr>
        <p:txBody>
          <a:bodyPr>
            <a:normAutofit fontScale="92500"/>
          </a:bodyPr>
          <a:lstStyle/>
          <a:p>
            <a:r>
              <a:rPr lang="en-GB" sz="2400" dirty="0"/>
              <a:t>a little bit of inflation is a good thing, as long as it remains stable</a:t>
            </a:r>
          </a:p>
          <a:p>
            <a:endParaRPr lang="en-GB" sz="2400" dirty="0"/>
          </a:p>
          <a:p>
            <a:r>
              <a:rPr lang="en-GB" sz="2400" dirty="0"/>
              <a:t>some amount of inflation gives the central bank more ability to boost the economy</a:t>
            </a:r>
          </a:p>
          <a:p>
            <a:endParaRPr lang="en-GB" sz="2400" dirty="0"/>
          </a:p>
          <a:p>
            <a:r>
              <a:rPr lang="en-GB" sz="2400" dirty="0"/>
              <a:t>low inflation fosters investment</a:t>
            </a:r>
          </a:p>
          <a:p>
            <a:endParaRPr lang="en-GB" sz="2400" dirty="0"/>
          </a:p>
          <a:p>
            <a:r>
              <a:rPr lang="en-GB" sz="2400" dirty="0"/>
              <a:t>low inflation helps with downward wage and price rigidities</a:t>
            </a:r>
          </a:p>
          <a:p>
            <a:pPr lvl="1"/>
            <a:endParaRPr lang="en-GB" sz="1800" dirty="0"/>
          </a:p>
        </p:txBody>
      </p:sp>
    </p:spTree>
    <p:extLst>
      <p:ext uri="{BB962C8B-B14F-4D97-AF65-F5344CB8AC3E}">
        <p14:creationId xmlns:p14="http://schemas.microsoft.com/office/powerpoint/2010/main" val="2122182248"/>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ECON-EN.potx" id="{F7C11DC7-1B8A-49B4-9AAA-52303DEDAF7D}" vid="{B13F5AAB-AC0E-4CB5-95CC-537D369F30D3}"/>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themeOverride>
</file>

<file path=docProps/app.xml><?xml version="1.0" encoding="utf-8"?>
<Properties xmlns="http://schemas.openxmlformats.org/officeDocument/2006/extended-properties" xmlns:vt="http://schemas.openxmlformats.org/officeDocument/2006/docPropsVTypes">
  <Template/>
  <TotalTime>2061</TotalTime>
  <Words>2727</Words>
  <Application>Microsoft Office PowerPoint</Application>
  <PresentationFormat>Širokoúhlá obrazovka</PresentationFormat>
  <Paragraphs>441</Paragraphs>
  <Slides>51</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51</vt:i4>
      </vt:variant>
    </vt:vector>
  </HeadingPairs>
  <TitlesOfParts>
    <vt:vector size="58" baseType="lpstr">
      <vt:lpstr>Arial</vt:lpstr>
      <vt:lpstr>Cambria Math</vt:lpstr>
      <vt:lpstr>Carlito</vt:lpstr>
      <vt:lpstr>Symbol</vt:lpstr>
      <vt:lpstr>Tahoma</vt:lpstr>
      <vt:lpstr>Wingdings</vt:lpstr>
      <vt:lpstr>Presentation_MU_EN</vt:lpstr>
      <vt:lpstr>Economic Policy </vt:lpstr>
      <vt:lpstr>Content</vt:lpstr>
      <vt:lpstr>Stabilization Policy</vt:lpstr>
      <vt:lpstr>Overview</vt:lpstr>
      <vt:lpstr>Overview</vt:lpstr>
      <vt:lpstr>Terms</vt:lpstr>
      <vt:lpstr>What’s wrong with inflation?</vt:lpstr>
      <vt:lpstr>What’s wrong with deflation?</vt:lpstr>
      <vt:lpstr>Inflation x deflation</vt:lpstr>
      <vt:lpstr>What do central banks do?</vt:lpstr>
      <vt:lpstr>Liquidity provision</vt:lpstr>
      <vt:lpstr>Lender of last resort </vt:lpstr>
      <vt:lpstr>Central bank credibility </vt:lpstr>
      <vt:lpstr>Communication</vt:lpstr>
      <vt:lpstr>Importance of CB independence</vt:lpstr>
      <vt:lpstr> CB independence</vt:lpstr>
      <vt:lpstr>CB independence and inﬂation</vt:lpstr>
      <vt:lpstr>Central bank independence</vt:lpstr>
      <vt:lpstr>Central bank independence</vt:lpstr>
      <vt:lpstr>The objectives of monetary policy</vt:lpstr>
      <vt:lpstr>The objectives of MP: price stability </vt:lpstr>
      <vt:lpstr>The objectives of MP: price stability </vt:lpstr>
      <vt:lpstr>The objectives of MP: exchange rate stability</vt:lpstr>
      <vt:lpstr>The objectives of MP: output stabilization</vt:lpstr>
      <vt:lpstr>The objectives of MP: full employment</vt:lpstr>
      <vt:lpstr>The objectives of MP: ﬁnancial stability</vt:lpstr>
      <vt:lpstr>The mandates of four central banks: US Fed</vt:lpstr>
      <vt:lpstr>The mandates of four central banks: ECB</vt:lpstr>
      <vt:lpstr>The mandates of four central banks: Bank of England</vt:lpstr>
      <vt:lpstr>The mandates of four central banks: Bank of Japan</vt:lpstr>
      <vt:lpstr>Mandates of CB: key diﬀerences</vt:lpstr>
      <vt:lpstr>Theories</vt:lpstr>
      <vt:lpstr>Theories</vt:lpstr>
      <vt:lpstr>Standard instruments of monetary policy</vt:lpstr>
      <vt:lpstr>C.S. Instruments of European Central Bank (ECB)</vt:lpstr>
      <vt:lpstr>Historical ECB rates </vt:lpstr>
      <vt:lpstr>Historical Euribor rates</vt:lpstr>
      <vt:lpstr>Negative interest rates</vt:lpstr>
      <vt:lpstr>Negative interest rates</vt:lpstr>
      <vt:lpstr>Quantitative easing (QE)</vt:lpstr>
      <vt:lpstr>Quantitative easing (QE) in UK</vt:lpstr>
      <vt:lpstr>Reﬁnancing rates and interbanking market rate in euro area</vt:lpstr>
      <vt:lpstr>Reﬁnancing rates in the US, UK, the euro area and Japan</vt:lpstr>
      <vt:lpstr>Transmission channels of MP </vt:lpstr>
      <vt:lpstr>The interest rate channel</vt:lpstr>
      <vt:lpstr>The asset-price channel</vt:lpstr>
      <vt:lpstr>The credit channel</vt:lpstr>
      <vt:lpstr>The foreign-exchange channel</vt:lpstr>
      <vt:lpstr>Bank of England transmission mechanism</vt:lpstr>
      <vt:lpstr>Reference textbook</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Policy</dc:title>
  <dc:creator>Ondřej Špetík</dc:creator>
  <cp:lastModifiedBy>Ondřej Špetík</cp:lastModifiedBy>
  <cp:revision>49</cp:revision>
  <dcterms:created xsi:type="dcterms:W3CDTF">2020-11-02T13:45:20Z</dcterms:created>
  <dcterms:modified xsi:type="dcterms:W3CDTF">2021-10-27T13:57:45Z</dcterms:modified>
</cp:coreProperties>
</file>