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6"/>
  </p:notesMasterIdLst>
  <p:handoutMasterIdLst>
    <p:handoutMasterId r:id="rId27"/>
  </p:handoutMasterIdLst>
  <p:sldIdLst>
    <p:sldId id="256" r:id="rId2"/>
    <p:sldId id="345" r:id="rId3"/>
    <p:sldId id="347" r:id="rId4"/>
    <p:sldId id="348" r:id="rId5"/>
    <p:sldId id="349" r:id="rId6"/>
    <p:sldId id="350" r:id="rId7"/>
    <p:sldId id="366" r:id="rId8"/>
    <p:sldId id="353" r:id="rId9"/>
    <p:sldId id="354" r:id="rId10"/>
    <p:sldId id="367" r:id="rId11"/>
    <p:sldId id="368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9" r:id="rId24"/>
    <p:sldId id="279" r:id="rId25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řej Špetík" initials="OŠ" lastIdx="2" clrIdx="0">
    <p:extLst>
      <p:ext uri="{19B8F6BF-5375-455C-9EA6-DF929625EA0E}">
        <p15:presenceInfo xmlns:p15="http://schemas.microsoft.com/office/powerpoint/2012/main" userId="S::405154@muni.cz::9f031316-d7f0-4746-9b26-14e4a5ffd150" providerId="AD"/>
      </p:ext>
    </p:extLst>
  </p:cmAuthor>
  <p:cmAuthor id="2" name="Špetík Ondřej" initials="ŠO" lastIdx="1" clrIdx="1">
    <p:extLst>
      <p:ext uri="{19B8F6BF-5375-455C-9EA6-DF929625EA0E}">
        <p15:presenceInfo xmlns:p15="http://schemas.microsoft.com/office/powerpoint/2012/main" userId="Špetík Ondřej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6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7F0EBE-51D8-4D61-95DF-3A8F152533E8}" v="25" dt="2021-12-01T09:02:32.2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122" d="100"/>
          <a:sy n="122" d="100"/>
        </p:scale>
        <p:origin x="96" y="28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dřej Špetík" userId="9f031316-d7f0-4746-9b26-14e4a5ffd150" providerId="ADAL" clId="{5744AED5-5ED6-4186-9B85-878D9EDF3304}"/>
    <pc:docChg chg="undo custSel modSld">
      <pc:chgData name="Ondřej Špetík" userId="9f031316-d7f0-4746-9b26-14e4a5ffd150" providerId="ADAL" clId="{5744AED5-5ED6-4186-9B85-878D9EDF3304}" dt="2020-11-25T08:46:44.446" v="25" actId="27636"/>
      <pc:docMkLst>
        <pc:docMk/>
      </pc:docMkLst>
      <pc:sldChg chg="modSp mod">
        <pc:chgData name="Ondřej Špetík" userId="9f031316-d7f0-4746-9b26-14e4a5ffd150" providerId="ADAL" clId="{5744AED5-5ED6-4186-9B85-878D9EDF3304}" dt="2020-11-25T08:46:27.407" v="21" actId="20577"/>
        <pc:sldMkLst>
          <pc:docMk/>
          <pc:sldMk cId="3512109297" sldId="314"/>
        </pc:sldMkLst>
        <pc:spChg chg="mod">
          <ac:chgData name="Ondřej Špetík" userId="9f031316-d7f0-4746-9b26-14e4a5ffd150" providerId="ADAL" clId="{5744AED5-5ED6-4186-9B85-878D9EDF3304}" dt="2020-11-25T08:46:27.407" v="21" actId="20577"/>
          <ac:spMkLst>
            <pc:docMk/>
            <pc:sldMk cId="3512109297" sldId="314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5744AED5-5ED6-4186-9B85-878D9EDF3304}" dt="2020-11-25T08:46:41.058" v="23" actId="20577"/>
        <pc:sldMkLst>
          <pc:docMk/>
          <pc:sldMk cId="124511060" sldId="318"/>
        </pc:sldMkLst>
        <pc:spChg chg="mod">
          <ac:chgData name="Ondřej Špetík" userId="9f031316-d7f0-4746-9b26-14e4a5ffd150" providerId="ADAL" clId="{5744AED5-5ED6-4186-9B85-878D9EDF3304}" dt="2020-11-25T08:46:41.058" v="23" actId="20577"/>
          <ac:spMkLst>
            <pc:docMk/>
            <pc:sldMk cId="124511060" sldId="318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5744AED5-5ED6-4186-9B85-878D9EDF3304}" dt="2020-11-25T08:46:44.446" v="25" actId="27636"/>
        <pc:sldMkLst>
          <pc:docMk/>
          <pc:sldMk cId="1873296499" sldId="319"/>
        </pc:sldMkLst>
        <pc:spChg chg="mod">
          <ac:chgData name="Ondřej Špetík" userId="9f031316-d7f0-4746-9b26-14e4a5ffd150" providerId="ADAL" clId="{5744AED5-5ED6-4186-9B85-878D9EDF3304}" dt="2020-11-25T08:46:44.446" v="25" actId="27636"/>
          <ac:spMkLst>
            <pc:docMk/>
            <pc:sldMk cId="1873296499" sldId="319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5744AED5-5ED6-4186-9B85-878D9EDF3304}" dt="2020-11-25T08:45:53.205" v="10" actId="20577"/>
        <pc:sldMkLst>
          <pc:docMk/>
          <pc:sldMk cId="3898266444" sldId="323"/>
        </pc:sldMkLst>
        <pc:spChg chg="mod">
          <ac:chgData name="Ondřej Špetík" userId="9f031316-d7f0-4746-9b26-14e4a5ffd150" providerId="ADAL" clId="{5744AED5-5ED6-4186-9B85-878D9EDF3304}" dt="2020-11-25T08:45:53.205" v="10" actId="20577"/>
          <ac:spMkLst>
            <pc:docMk/>
            <pc:sldMk cId="3898266444" sldId="323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5744AED5-5ED6-4186-9B85-878D9EDF3304}" dt="2020-11-25T08:46:02.777" v="14" actId="20577"/>
        <pc:sldMkLst>
          <pc:docMk/>
          <pc:sldMk cId="2844512097" sldId="328"/>
        </pc:sldMkLst>
        <pc:spChg chg="mod">
          <ac:chgData name="Ondřej Špetík" userId="9f031316-d7f0-4746-9b26-14e4a5ffd150" providerId="ADAL" clId="{5744AED5-5ED6-4186-9B85-878D9EDF3304}" dt="2020-11-25T08:46:02.777" v="14" actId="20577"/>
          <ac:spMkLst>
            <pc:docMk/>
            <pc:sldMk cId="2844512097" sldId="328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5744AED5-5ED6-4186-9B85-878D9EDF3304}" dt="2020-11-25T08:46:08.430" v="16" actId="20577"/>
        <pc:sldMkLst>
          <pc:docMk/>
          <pc:sldMk cId="2266036864" sldId="329"/>
        </pc:sldMkLst>
        <pc:spChg chg="mod">
          <ac:chgData name="Ondřej Špetík" userId="9f031316-d7f0-4746-9b26-14e4a5ffd150" providerId="ADAL" clId="{5744AED5-5ED6-4186-9B85-878D9EDF3304}" dt="2020-11-25T08:46:08.430" v="16" actId="20577"/>
          <ac:spMkLst>
            <pc:docMk/>
            <pc:sldMk cId="2266036864" sldId="329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5744AED5-5ED6-4186-9B85-878D9EDF3304}" dt="2020-11-25T08:46:11.543" v="17" actId="20577"/>
        <pc:sldMkLst>
          <pc:docMk/>
          <pc:sldMk cId="2220919919" sldId="331"/>
        </pc:sldMkLst>
        <pc:spChg chg="mod">
          <ac:chgData name="Ondřej Špetík" userId="9f031316-d7f0-4746-9b26-14e4a5ffd150" providerId="ADAL" clId="{5744AED5-5ED6-4186-9B85-878D9EDF3304}" dt="2020-11-25T08:46:11.543" v="17" actId="20577"/>
          <ac:spMkLst>
            <pc:docMk/>
            <pc:sldMk cId="2220919919" sldId="331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5744AED5-5ED6-4186-9B85-878D9EDF3304}" dt="2020-11-25T08:46:15.115" v="18" actId="20577"/>
        <pc:sldMkLst>
          <pc:docMk/>
          <pc:sldMk cId="422022251" sldId="333"/>
        </pc:sldMkLst>
        <pc:spChg chg="mod">
          <ac:chgData name="Ondřej Špetík" userId="9f031316-d7f0-4746-9b26-14e4a5ffd150" providerId="ADAL" clId="{5744AED5-5ED6-4186-9B85-878D9EDF3304}" dt="2020-11-25T08:46:15.115" v="18" actId="20577"/>
          <ac:spMkLst>
            <pc:docMk/>
            <pc:sldMk cId="422022251" sldId="333"/>
            <ac:spMk id="4" creationId="{BB379E63-03D2-4DE9-8B0D-9D220A2C9116}"/>
          </ac:spMkLst>
        </pc:spChg>
      </pc:sldChg>
      <pc:sldChg chg="modSp mod">
        <pc:chgData name="Ondřej Špetík" userId="9f031316-d7f0-4746-9b26-14e4a5ffd150" providerId="ADAL" clId="{5744AED5-5ED6-4186-9B85-878D9EDF3304}" dt="2020-11-25T08:46:17.820" v="19" actId="20577"/>
        <pc:sldMkLst>
          <pc:docMk/>
          <pc:sldMk cId="502576845" sldId="334"/>
        </pc:sldMkLst>
        <pc:spChg chg="mod">
          <ac:chgData name="Ondřej Špetík" userId="9f031316-d7f0-4746-9b26-14e4a5ffd150" providerId="ADAL" clId="{5744AED5-5ED6-4186-9B85-878D9EDF3304}" dt="2020-11-25T08:46:17.820" v="19" actId="20577"/>
          <ac:spMkLst>
            <pc:docMk/>
            <pc:sldMk cId="502576845" sldId="334"/>
            <ac:spMk id="4" creationId="{BB379E63-03D2-4DE9-8B0D-9D220A2C9116}"/>
          </ac:spMkLst>
        </pc:spChg>
      </pc:sldChg>
      <pc:sldChg chg="modSp mod">
        <pc:chgData name="Ondřej Špetík" userId="9f031316-d7f0-4746-9b26-14e4a5ffd150" providerId="ADAL" clId="{5744AED5-5ED6-4186-9B85-878D9EDF3304}" dt="2020-11-25T08:46:32.998" v="22" actId="20577"/>
        <pc:sldMkLst>
          <pc:docMk/>
          <pc:sldMk cId="2489592004" sldId="344"/>
        </pc:sldMkLst>
        <pc:spChg chg="mod">
          <ac:chgData name="Ondřej Špetík" userId="9f031316-d7f0-4746-9b26-14e4a5ffd150" providerId="ADAL" clId="{5744AED5-5ED6-4186-9B85-878D9EDF3304}" dt="2020-11-25T08:46:32.998" v="22" actId="20577"/>
          <ac:spMkLst>
            <pc:docMk/>
            <pc:sldMk cId="2489592004" sldId="344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5744AED5-5ED6-4186-9B85-878D9EDF3304}" dt="2020-11-25T08:46:20.758" v="20" actId="20577"/>
        <pc:sldMkLst>
          <pc:docMk/>
          <pc:sldMk cId="4180872020" sldId="347"/>
        </pc:sldMkLst>
        <pc:spChg chg="mod">
          <ac:chgData name="Ondřej Špetík" userId="9f031316-d7f0-4746-9b26-14e4a5ffd150" providerId="ADAL" clId="{5744AED5-5ED6-4186-9B85-878D9EDF3304}" dt="2020-11-25T08:46:20.758" v="20" actId="20577"/>
          <ac:spMkLst>
            <pc:docMk/>
            <pc:sldMk cId="4180872020" sldId="347"/>
            <ac:spMk id="5" creationId="{A0B85264-31B3-437E-86FC-B858954BB253}"/>
          </ac:spMkLst>
        </pc:spChg>
      </pc:sldChg>
      <pc:sldChg chg="addSp delSp modSp mod">
        <pc:chgData name="Ondřej Špetík" userId="9f031316-d7f0-4746-9b26-14e4a5ffd150" providerId="ADAL" clId="{5744AED5-5ED6-4186-9B85-878D9EDF3304}" dt="2020-11-25T08:45:37.842" v="9" actId="1076"/>
        <pc:sldMkLst>
          <pc:docMk/>
          <pc:sldMk cId="22548409" sldId="348"/>
        </pc:sldMkLst>
        <pc:spChg chg="mod">
          <ac:chgData name="Ondřej Špetík" userId="9f031316-d7f0-4746-9b26-14e4a5ffd150" providerId="ADAL" clId="{5744AED5-5ED6-4186-9B85-878D9EDF3304}" dt="2020-11-25T08:45:37.842" v="9" actId="1076"/>
          <ac:spMkLst>
            <pc:docMk/>
            <pc:sldMk cId="22548409" sldId="348"/>
            <ac:spMk id="4" creationId="{BB379E63-03D2-4DE9-8B0D-9D220A2C9116}"/>
          </ac:spMkLst>
        </pc:spChg>
        <pc:picChg chg="add del">
          <ac:chgData name="Ondřej Špetík" userId="9f031316-d7f0-4746-9b26-14e4a5ffd150" providerId="ADAL" clId="{5744AED5-5ED6-4186-9B85-878D9EDF3304}" dt="2020-11-25T08:45:13.497" v="3" actId="478"/>
          <ac:picMkLst>
            <pc:docMk/>
            <pc:sldMk cId="22548409" sldId="348"/>
            <ac:picMk id="5" creationId="{00000000-0000-0000-0000-000000000000}"/>
          </ac:picMkLst>
        </pc:picChg>
        <pc:picChg chg="add mod modCrop">
          <ac:chgData name="Ondřej Špetík" userId="9f031316-d7f0-4746-9b26-14e4a5ffd150" providerId="ADAL" clId="{5744AED5-5ED6-4186-9B85-878D9EDF3304}" dt="2020-11-25T08:45:34.251" v="8" actId="1076"/>
          <ac:picMkLst>
            <pc:docMk/>
            <pc:sldMk cId="22548409" sldId="348"/>
            <ac:picMk id="7" creationId="{5E3887DD-61E3-4C6C-8A03-440DD54BE909}"/>
          </ac:picMkLst>
        </pc:picChg>
      </pc:sldChg>
    </pc:docChg>
  </pc:docChgLst>
  <pc:docChgLst>
    <pc:chgData name="Ondřej Špetík" userId="9f031316-d7f0-4746-9b26-14e4a5ffd150" providerId="ADAL" clId="{477F0EBE-51D8-4D61-95DF-3A8F152533E8}"/>
    <pc:docChg chg="undo custSel addSld delSld modSld sldOrd">
      <pc:chgData name="Ondřej Špetík" userId="9f031316-d7f0-4746-9b26-14e4a5ffd150" providerId="ADAL" clId="{477F0EBE-51D8-4D61-95DF-3A8F152533E8}" dt="2021-12-08T14:04:24.323" v="801" actId="790"/>
      <pc:docMkLst>
        <pc:docMk/>
      </pc:docMkLst>
      <pc:sldChg chg="modSp mod">
        <pc:chgData name="Ondřej Špetík" userId="9f031316-d7f0-4746-9b26-14e4a5ffd150" providerId="ADAL" clId="{477F0EBE-51D8-4D61-95DF-3A8F152533E8}" dt="2021-11-30T12:29:14.184" v="14" actId="20577"/>
        <pc:sldMkLst>
          <pc:docMk/>
          <pc:sldMk cId="3944540815" sldId="347"/>
        </pc:sldMkLst>
        <pc:spChg chg="mod">
          <ac:chgData name="Ondřej Špetík" userId="9f031316-d7f0-4746-9b26-14e4a5ffd150" providerId="ADAL" clId="{477F0EBE-51D8-4D61-95DF-3A8F152533E8}" dt="2021-11-30T12:29:14.184" v="14" actId="20577"/>
          <ac:spMkLst>
            <pc:docMk/>
            <pc:sldMk cId="3944540815" sldId="347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477F0EBE-51D8-4D61-95DF-3A8F152533E8}" dt="2021-11-30T12:21:18.239" v="9" actId="15"/>
        <pc:sldMkLst>
          <pc:docMk/>
          <pc:sldMk cId="861322411" sldId="348"/>
        </pc:sldMkLst>
        <pc:spChg chg="mod">
          <ac:chgData name="Ondřej Špetík" userId="9f031316-d7f0-4746-9b26-14e4a5ffd150" providerId="ADAL" clId="{477F0EBE-51D8-4D61-95DF-3A8F152533E8}" dt="2021-11-30T12:21:18.239" v="9" actId="15"/>
          <ac:spMkLst>
            <pc:docMk/>
            <pc:sldMk cId="861322411" sldId="348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477F0EBE-51D8-4D61-95DF-3A8F152533E8}" dt="2021-12-01T08:15:58.658" v="263" actId="20577"/>
        <pc:sldMkLst>
          <pc:docMk/>
          <pc:sldMk cId="3412927065" sldId="349"/>
        </pc:sldMkLst>
        <pc:spChg chg="mod">
          <ac:chgData name="Ondřej Špetík" userId="9f031316-d7f0-4746-9b26-14e4a5ffd150" providerId="ADAL" clId="{477F0EBE-51D8-4D61-95DF-3A8F152533E8}" dt="2021-12-01T08:15:31.209" v="243" actId="404"/>
          <ac:spMkLst>
            <pc:docMk/>
            <pc:sldMk cId="3412927065" sldId="349"/>
            <ac:spMk id="5" creationId="{A0B85264-31B3-437E-86FC-B858954BB253}"/>
          </ac:spMkLst>
        </pc:spChg>
        <pc:spChg chg="mod">
          <ac:chgData name="Ondřej Špetík" userId="9f031316-d7f0-4746-9b26-14e4a5ffd150" providerId="ADAL" clId="{477F0EBE-51D8-4D61-95DF-3A8F152533E8}" dt="2021-12-01T08:15:58.658" v="263" actId="20577"/>
          <ac:spMkLst>
            <pc:docMk/>
            <pc:sldMk cId="3412927065" sldId="349"/>
            <ac:spMk id="7" creationId="{00000000-0000-0000-0000-000000000000}"/>
          </ac:spMkLst>
        </pc:spChg>
      </pc:sldChg>
      <pc:sldChg chg="addSp modSp mod">
        <pc:chgData name="Ondřej Špetík" userId="9f031316-d7f0-4746-9b26-14e4a5ffd150" providerId="ADAL" clId="{477F0EBE-51D8-4D61-95DF-3A8F152533E8}" dt="2021-11-30T12:32:36.786" v="25" actId="1076"/>
        <pc:sldMkLst>
          <pc:docMk/>
          <pc:sldMk cId="840302575" sldId="350"/>
        </pc:sldMkLst>
        <pc:spChg chg="mod">
          <ac:chgData name="Ondřej Špetík" userId="9f031316-d7f0-4746-9b26-14e4a5ffd150" providerId="ADAL" clId="{477F0EBE-51D8-4D61-95DF-3A8F152533E8}" dt="2021-11-30T12:31:03.551" v="19" actId="20577"/>
          <ac:spMkLst>
            <pc:docMk/>
            <pc:sldMk cId="840302575" sldId="350"/>
            <ac:spMk id="5" creationId="{A0B85264-31B3-437E-86FC-B858954BB253}"/>
          </ac:spMkLst>
        </pc:spChg>
        <pc:spChg chg="mod">
          <ac:chgData name="Ondřej Špetík" userId="9f031316-d7f0-4746-9b26-14e4a5ffd150" providerId="ADAL" clId="{477F0EBE-51D8-4D61-95DF-3A8F152533E8}" dt="2021-11-30T12:32:29.674" v="21" actId="1076"/>
          <ac:spMkLst>
            <pc:docMk/>
            <pc:sldMk cId="840302575" sldId="350"/>
            <ac:spMk id="6" creationId="{00000000-0000-0000-0000-000000000000}"/>
          </ac:spMkLst>
        </pc:spChg>
        <pc:picChg chg="add mod">
          <ac:chgData name="Ondřej Špetík" userId="9f031316-d7f0-4746-9b26-14e4a5ffd150" providerId="ADAL" clId="{477F0EBE-51D8-4D61-95DF-3A8F152533E8}" dt="2021-11-30T12:32:36.786" v="25" actId="1076"/>
          <ac:picMkLst>
            <pc:docMk/>
            <pc:sldMk cId="840302575" sldId="350"/>
            <ac:picMk id="7" creationId="{040503C0-F063-4BE0-B8B1-C0F1C3A9E706}"/>
          </ac:picMkLst>
        </pc:picChg>
      </pc:sldChg>
      <pc:sldChg chg="modSp del mod">
        <pc:chgData name="Ondřej Špetík" userId="9f031316-d7f0-4746-9b26-14e4a5ffd150" providerId="ADAL" clId="{477F0EBE-51D8-4D61-95DF-3A8F152533E8}" dt="2021-12-08T14:02:07.101" v="800" actId="47"/>
        <pc:sldMkLst>
          <pc:docMk/>
          <pc:sldMk cId="1335670854" sldId="352"/>
        </pc:sldMkLst>
        <pc:spChg chg="mod">
          <ac:chgData name="Ondřej Špetík" userId="9f031316-d7f0-4746-9b26-14e4a5ffd150" providerId="ADAL" clId="{477F0EBE-51D8-4D61-95DF-3A8F152533E8}" dt="2021-12-01T08:18:32.523" v="281" actId="1076"/>
          <ac:spMkLst>
            <pc:docMk/>
            <pc:sldMk cId="1335670854" sldId="352"/>
            <ac:spMk id="7" creationId="{00000000-0000-0000-0000-000000000000}"/>
          </ac:spMkLst>
        </pc:spChg>
        <pc:graphicFrameChg chg="modGraphic">
          <ac:chgData name="Ondřej Špetík" userId="9f031316-d7f0-4746-9b26-14e4a5ffd150" providerId="ADAL" clId="{477F0EBE-51D8-4D61-95DF-3A8F152533E8}" dt="2021-12-01T08:18:37.665" v="282" actId="14100"/>
          <ac:graphicFrameMkLst>
            <pc:docMk/>
            <pc:sldMk cId="1335670854" sldId="352"/>
            <ac:graphicFrameMk id="6" creationId="{00000000-0000-0000-0000-000000000000}"/>
          </ac:graphicFrameMkLst>
        </pc:graphicFrameChg>
      </pc:sldChg>
      <pc:sldChg chg="modSp mod">
        <pc:chgData name="Ondřej Špetík" userId="9f031316-d7f0-4746-9b26-14e4a5ffd150" providerId="ADAL" clId="{477F0EBE-51D8-4D61-95DF-3A8F152533E8}" dt="2021-11-30T12:34:53.679" v="26" actId="122"/>
        <pc:sldMkLst>
          <pc:docMk/>
          <pc:sldMk cId="2660047677" sldId="353"/>
        </pc:sldMkLst>
        <pc:graphicFrameChg chg="modGraphic">
          <ac:chgData name="Ondřej Špetík" userId="9f031316-d7f0-4746-9b26-14e4a5ffd150" providerId="ADAL" clId="{477F0EBE-51D8-4D61-95DF-3A8F152533E8}" dt="2021-11-30T12:34:53.679" v="26" actId="122"/>
          <ac:graphicFrameMkLst>
            <pc:docMk/>
            <pc:sldMk cId="2660047677" sldId="353"/>
            <ac:graphicFrameMk id="6" creationId="{00000000-0000-0000-0000-000000000000}"/>
          </ac:graphicFrameMkLst>
        </pc:graphicFrameChg>
      </pc:sldChg>
      <pc:sldChg chg="modSp mod">
        <pc:chgData name="Ondřej Špetík" userId="9f031316-d7f0-4746-9b26-14e4a5ffd150" providerId="ADAL" clId="{477F0EBE-51D8-4D61-95DF-3A8F152533E8}" dt="2021-12-01T08:49:44.312" v="644" actId="790"/>
        <pc:sldMkLst>
          <pc:docMk/>
          <pc:sldMk cId="3448171367" sldId="355"/>
        </pc:sldMkLst>
        <pc:spChg chg="mod">
          <ac:chgData name="Ondřej Špetík" userId="9f031316-d7f0-4746-9b26-14e4a5ffd150" providerId="ADAL" clId="{477F0EBE-51D8-4D61-95DF-3A8F152533E8}" dt="2021-12-01T08:49:44.312" v="644" actId="790"/>
          <ac:spMkLst>
            <pc:docMk/>
            <pc:sldMk cId="3448171367" sldId="355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477F0EBE-51D8-4D61-95DF-3A8F152533E8}" dt="2021-12-01T08:51:33.302" v="718" actId="14"/>
        <pc:sldMkLst>
          <pc:docMk/>
          <pc:sldMk cId="3245461820" sldId="358"/>
        </pc:sldMkLst>
        <pc:spChg chg="mod">
          <ac:chgData name="Ondřej Špetík" userId="9f031316-d7f0-4746-9b26-14e4a5ffd150" providerId="ADAL" clId="{477F0EBE-51D8-4D61-95DF-3A8F152533E8}" dt="2021-12-01T08:51:33.302" v="718" actId="14"/>
          <ac:spMkLst>
            <pc:docMk/>
            <pc:sldMk cId="3245461820" sldId="358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477F0EBE-51D8-4D61-95DF-3A8F152533E8}" dt="2021-12-01T08:52:01.477" v="720" actId="20577"/>
        <pc:sldMkLst>
          <pc:docMk/>
          <pc:sldMk cId="1374838779" sldId="359"/>
        </pc:sldMkLst>
        <pc:spChg chg="mod">
          <ac:chgData name="Ondřej Špetík" userId="9f031316-d7f0-4746-9b26-14e4a5ffd150" providerId="ADAL" clId="{477F0EBE-51D8-4D61-95DF-3A8F152533E8}" dt="2021-12-01T08:52:01.477" v="720" actId="20577"/>
          <ac:spMkLst>
            <pc:docMk/>
            <pc:sldMk cId="1374838779" sldId="359"/>
            <ac:spMk id="4" creationId="{BB379E63-03D2-4DE9-8B0D-9D220A2C9116}"/>
          </ac:spMkLst>
        </pc:spChg>
      </pc:sldChg>
      <pc:sldChg chg="modSp mod">
        <pc:chgData name="Ondřej Špetík" userId="9f031316-d7f0-4746-9b26-14e4a5ffd150" providerId="ADAL" clId="{477F0EBE-51D8-4D61-95DF-3A8F152533E8}" dt="2021-12-08T14:04:24.323" v="801" actId="790"/>
        <pc:sldMkLst>
          <pc:docMk/>
          <pc:sldMk cId="2050542514" sldId="360"/>
        </pc:sldMkLst>
        <pc:spChg chg="mod">
          <ac:chgData name="Ondřej Špetík" userId="9f031316-d7f0-4746-9b26-14e4a5ffd150" providerId="ADAL" clId="{477F0EBE-51D8-4D61-95DF-3A8F152533E8}" dt="2021-12-08T14:04:24.323" v="801" actId="790"/>
          <ac:spMkLst>
            <pc:docMk/>
            <pc:sldMk cId="2050542514" sldId="360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477F0EBE-51D8-4D61-95DF-3A8F152533E8}" dt="2021-12-01T08:54:25.678" v="759" actId="20577"/>
        <pc:sldMkLst>
          <pc:docMk/>
          <pc:sldMk cId="3849542379" sldId="361"/>
        </pc:sldMkLst>
        <pc:spChg chg="mod">
          <ac:chgData name="Ondřej Špetík" userId="9f031316-d7f0-4746-9b26-14e4a5ffd150" providerId="ADAL" clId="{477F0EBE-51D8-4D61-95DF-3A8F152533E8}" dt="2021-12-01T08:54:25.678" v="759" actId="20577"/>
          <ac:spMkLst>
            <pc:docMk/>
            <pc:sldMk cId="3849542379" sldId="361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477F0EBE-51D8-4D61-95DF-3A8F152533E8}" dt="2021-12-01T08:56:53.102" v="769" actId="20577"/>
        <pc:sldMkLst>
          <pc:docMk/>
          <pc:sldMk cId="2915858453" sldId="362"/>
        </pc:sldMkLst>
        <pc:spChg chg="mod">
          <ac:chgData name="Ondřej Špetík" userId="9f031316-d7f0-4746-9b26-14e4a5ffd150" providerId="ADAL" clId="{477F0EBE-51D8-4D61-95DF-3A8F152533E8}" dt="2021-12-01T08:56:53.102" v="769" actId="20577"/>
          <ac:spMkLst>
            <pc:docMk/>
            <pc:sldMk cId="2915858453" sldId="362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477F0EBE-51D8-4D61-95DF-3A8F152533E8}" dt="2021-11-30T12:23:50.735" v="11" actId="20577"/>
        <pc:sldMkLst>
          <pc:docMk/>
          <pc:sldMk cId="2745326670" sldId="364"/>
        </pc:sldMkLst>
        <pc:spChg chg="mod">
          <ac:chgData name="Ondřej Špetík" userId="9f031316-d7f0-4746-9b26-14e4a5ffd150" providerId="ADAL" clId="{477F0EBE-51D8-4D61-95DF-3A8F152533E8}" dt="2021-11-30T12:23:50.735" v="11" actId="20577"/>
          <ac:spMkLst>
            <pc:docMk/>
            <pc:sldMk cId="2745326670" sldId="364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477F0EBE-51D8-4D61-95DF-3A8F152533E8}" dt="2021-12-01T13:39:25.129" v="799" actId="20577"/>
        <pc:sldMkLst>
          <pc:docMk/>
          <pc:sldMk cId="3607512287" sldId="365"/>
        </pc:sldMkLst>
        <pc:spChg chg="mod">
          <ac:chgData name="Ondřej Špetík" userId="9f031316-d7f0-4746-9b26-14e4a5ffd150" providerId="ADAL" clId="{477F0EBE-51D8-4D61-95DF-3A8F152533E8}" dt="2021-12-01T13:39:25.129" v="799" actId="20577"/>
          <ac:spMkLst>
            <pc:docMk/>
            <pc:sldMk cId="3607512287" sldId="365"/>
            <ac:spMk id="5" creationId="{A0B85264-31B3-437E-86FC-B858954BB253}"/>
          </ac:spMkLst>
        </pc:spChg>
      </pc:sldChg>
      <pc:sldChg chg="addSp delSp modSp new mod ord">
        <pc:chgData name="Ondřej Špetík" userId="9f031316-d7f0-4746-9b26-14e4a5ffd150" providerId="ADAL" clId="{477F0EBE-51D8-4D61-95DF-3A8F152533E8}" dt="2021-11-30T12:36:15.676" v="31"/>
        <pc:sldMkLst>
          <pc:docMk/>
          <pc:sldMk cId="695489036" sldId="366"/>
        </pc:sldMkLst>
        <pc:spChg chg="mod">
          <ac:chgData name="Ondřej Špetík" userId="9f031316-d7f0-4746-9b26-14e4a5ffd150" providerId="ADAL" clId="{477F0EBE-51D8-4D61-95DF-3A8F152533E8}" dt="2021-11-30T12:36:10.778" v="30"/>
          <ac:spMkLst>
            <pc:docMk/>
            <pc:sldMk cId="695489036" sldId="366"/>
            <ac:spMk id="4" creationId="{A9859DD4-805D-43BF-8F45-404AD41515D2}"/>
          </ac:spMkLst>
        </pc:spChg>
        <pc:spChg chg="del">
          <ac:chgData name="Ondřej Špetík" userId="9f031316-d7f0-4746-9b26-14e4a5ffd150" providerId="ADAL" clId="{477F0EBE-51D8-4D61-95DF-3A8F152533E8}" dt="2021-11-30T12:36:15.676" v="31"/>
          <ac:spMkLst>
            <pc:docMk/>
            <pc:sldMk cId="695489036" sldId="366"/>
            <ac:spMk id="5" creationId="{CFE1ADF2-16FE-4D4F-AE14-01345D724302}"/>
          </ac:spMkLst>
        </pc:spChg>
        <pc:picChg chg="add mod">
          <ac:chgData name="Ondřej Špetík" userId="9f031316-d7f0-4746-9b26-14e4a5ffd150" providerId="ADAL" clId="{477F0EBE-51D8-4D61-95DF-3A8F152533E8}" dt="2021-11-30T12:36:15.676" v="31"/>
          <ac:picMkLst>
            <pc:docMk/>
            <pc:sldMk cId="695489036" sldId="366"/>
            <ac:picMk id="6" creationId="{74C138D7-5215-47EF-BE6F-AF03F38CE83D}"/>
          </ac:picMkLst>
        </pc:picChg>
      </pc:sldChg>
      <pc:sldChg chg="addSp delSp modSp new mod ord">
        <pc:chgData name="Ondřej Špetík" userId="9f031316-d7f0-4746-9b26-14e4a5ffd150" providerId="ADAL" clId="{477F0EBE-51D8-4D61-95DF-3A8F152533E8}" dt="2021-11-30T12:39:13.124" v="84"/>
        <pc:sldMkLst>
          <pc:docMk/>
          <pc:sldMk cId="2338449361" sldId="367"/>
        </pc:sldMkLst>
        <pc:spChg chg="mod">
          <ac:chgData name="Ondřej Špetík" userId="9f031316-d7f0-4746-9b26-14e4a5ffd150" providerId="ADAL" clId="{477F0EBE-51D8-4D61-95DF-3A8F152533E8}" dt="2021-11-30T12:37:30.335" v="67" actId="255"/>
          <ac:spMkLst>
            <pc:docMk/>
            <pc:sldMk cId="2338449361" sldId="367"/>
            <ac:spMk id="4" creationId="{1C2AE20D-C1BD-47E8-B98D-A31818831305}"/>
          </ac:spMkLst>
        </pc:spChg>
        <pc:spChg chg="add del">
          <ac:chgData name="Ondřej Špetík" userId="9f031316-d7f0-4746-9b26-14e4a5ffd150" providerId="ADAL" clId="{477F0EBE-51D8-4D61-95DF-3A8F152533E8}" dt="2021-11-30T12:37:51.921" v="70"/>
          <ac:spMkLst>
            <pc:docMk/>
            <pc:sldMk cId="2338449361" sldId="367"/>
            <ac:spMk id="5" creationId="{A8C9933F-A5A8-4A63-BAB8-37FAA9120F04}"/>
          </ac:spMkLst>
        </pc:spChg>
        <pc:spChg chg="add del mod">
          <ac:chgData name="Ondřej Špetík" userId="9f031316-d7f0-4746-9b26-14e4a5ffd150" providerId="ADAL" clId="{477F0EBE-51D8-4D61-95DF-3A8F152533E8}" dt="2021-11-30T12:37:50.864" v="69"/>
          <ac:spMkLst>
            <pc:docMk/>
            <pc:sldMk cId="2338449361" sldId="367"/>
            <ac:spMk id="6" creationId="{D08CB3E6-3F32-4DDA-B9CF-BD9AF980ECC6}"/>
          </ac:spMkLst>
        </pc:spChg>
        <pc:spChg chg="add del mod">
          <ac:chgData name="Ondřej Špetík" userId="9f031316-d7f0-4746-9b26-14e4a5ffd150" providerId="ADAL" clId="{477F0EBE-51D8-4D61-95DF-3A8F152533E8}" dt="2021-11-30T12:37:59.652" v="71"/>
          <ac:spMkLst>
            <pc:docMk/>
            <pc:sldMk cId="2338449361" sldId="367"/>
            <ac:spMk id="7" creationId="{480D661A-B781-48BF-8A86-6356CB648C1F}"/>
          </ac:spMkLst>
        </pc:spChg>
        <pc:picChg chg="add mod">
          <ac:chgData name="Ondřej Špetík" userId="9f031316-d7f0-4746-9b26-14e4a5ffd150" providerId="ADAL" clId="{477F0EBE-51D8-4D61-95DF-3A8F152533E8}" dt="2021-11-30T12:38:36.502" v="82" actId="1076"/>
          <ac:picMkLst>
            <pc:docMk/>
            <pc:sldMk cId="2338449361" sldId="367"/>
            <ac:picMk id="1030" creationId="{ACD0395E-5FE7-48DF-A32A-23A8F8EA4463}"/>
          </ac:picMkLst>
        </pc:picChg>
        <pc:picChg chg="add mod">
          <ac:chgData name="Ondřej Špetík" userId="9f031316-d7f0-4746-9b26-14e4a5ffd150" providerId="ADAL" clId="{477F0EBE-51D8-4D61-95DF-3A8F152533E8}" dt="2021-11-30T12:38:32.320" v="80" actId="1076"/>
          <ac:picMkLst>
            <pc:docMk/>
            <pc:sldMk cId="2338449361" sldId="367"/>
            <ac:picMk id="1032" creationId="{C8EC1218-B1B6-454A-B360-6854A82D5608}"/>
          </ac:picMkLst>
        </pc:picChg>
      </pc:sldChg>
      <pc:sldChg chg="addSp delSp modSp new mod">
        <pc:chgData name="Ondřej Špetík" userId="9f031316-d7f0-4746-9b26-14e4a5ffd150" providerId="ADAL" clId="{477F0EBE-51D8-4D61-95DF-3A8F152533E8}" dt="2021-11-30T12:40:05.039" v="88" actId="255"/>
        <pc:sldMkLst>
          <pc:docMk/>
          <pc:sldMk cId="2455253237" sldId="368"/>
        </pc:sldMkLst>
        <pc:spChg chg="mod">
          <ac:chgData name="Ondřej Špetík" userId="9f031316-d7f0-4746-9b26-14e4a5ffd150" providerId="ADAL" clId="{477F0EBE-51D8-4D61-95DF-3A8F152533E8}" dt="2021-11-30T12:40:05.039" v="88" actId="255"/>
          <ac:spMkLst>
            <pc:docMk/>
            <pc:sldMk cId="2455253237" sldId="368"/>
            <ac:spMk id="4" creationId="{0FB63A07-F878-4BCD-BBAA-8E0DE561BF65}"/>
          </ac:spMkLst>
        </pc:spChg>
        <pc:spChg chg="del">
          <ac:chgData name="Ondřej Špetík" userId="9f031316-d7f0-4746-9b26-14e4a5ffd150" providerId="ADAL" clId="{477F0EBE-51D8-4D61-95DF-3A8F152533E8}" dt="2021-11-30T12:39:53.983" v="86"/>
          <ac:spMkLst>
            <pc:docMk/>
            <pc:sldMk cId="2455253237" sldId="368"/>
            <ac:spMk id="5" creationId="{B3ABEBD9-273F-4206-935A-3A79BB418ADD}"/>
          </ac:spMkLst>
        </pc:spChg>
        <pc:picChg chg="add mod">
          <ac:chgData name="Ondřej Špetík" userId="9f031316-d7f0-4746-9b26-14e4a5ffd150" providerId="ADAL" clId="{477F0EBE-51D8-4D61-95DF-3A8F152533E8}" dt="2021-11-30T12:39:53.983" v="86"/>
          <ac:picMkLst>
            <pc:docMk/>
            <pc:sldMk cId="2455253237" sldId="368"/>
            <ac:picMk id="2050" creationId="{10188EEE-3D70-4FB1-AFF5-4ACEF529713D}"/>
          </ac:picMkLst>
        </pc:picChg>
      </pc:sldChg>
      <pc:sldChg chg="addSp delSp modSp new mod">
        <pc:chgData name="Ondřej Špetík" userId="9f031316-d7f0-4746-9b26-14e4a5ffd150" providerId="ADAL" clId="{477F0EBE-51D8-4D61-95DF-3A8F152533E8}" dt="2021-12-01T09:02:43.657" v="797"/>
        <pc:sldMkLst>
          <pc:docMk/>
          <pc:sldMk cId="2189359408" sldId="369"/>
        </pc:sldMkLst>
        <pc:spChg chg="mod">
          <ac:chgData name="Ondřej Špetík" userId="9f031316-d7f0-4746-9b26-14e4a5ffd150" providerId="ADAL" clId="{477F0EBE-51D8-4D61-95DF-3A8F152533E8}" dt="2021-12-01T09:02:43.657" v="797"/>
          <ac:spMkLst>
            <pc:docMk/>
            <pc:sldMk cId="2189359408" sldId="369"/>
            <ac:spMk id="4" creationId="{77D5AD3A-0A0B-4C0A-9B00-56038B27CD4D}"/>
          </ac:spMkLst>
        </pc:spChg>
        <pc:spChg chg="del">
          <ac:chgData name="Ondřej Špetík" userId="9f031316-d7f0-4746-9b26-14e4a5ffd150" providerId="ADAL" clId="{477F0EBE-51D8-4D61-95DF-3A8F152533E8}" dt="2021-12-01T08:58:33.926" v="789"/>
          <ac:spMkLst>
            <pc:docMk/>
            <pc:sldMk cId="2189359408" sldId="369"/>
            <ac:spMk id="5" creationId="{E53D8882-43C7-4543-B439-7503AC1FE59B}"/>
          </ac:spMkLst>
        </pc:spChg>
        <pc:picChg chg="add mod">
          <ac:chgData name="Ondřej Špetík" userId="9f031316-d7f0-4746-9b26-14e4a5ffd150" providerId="ADAL" clId="{477F0EBE-51D8-4D61-95DF-3A8F152533E8}" dt="2021-12-01T09:02:38.538" v="796" actId="1076"/>
          <ac:picMkLst>
            <pc:docMk/>
            <pc:sldMk cId="2189359408" sldId="369"/>
            <ac:picMk id="6" creationId="{6E5C5E4E-C1C1-4D70-9543-E467E7C0384A}"/>
          </ac:picMkLst>
        </pc:picChg>
        <pc:picChg chg="add mod">
          <ac:chgData name="Ondřej Špetík" userId="9f031316-d7f0-4746-9b26-14e4a5ffd150" providerId="ADAL" clId="{477F0EBE-51D8-4D61-95DF-3A8F152533E8}" dt="2021-12-01T09:02:30.192" v="793" actId="1076"/>
          <ac:picMkLst>
            <pc:docMk/>
            <pc:sldMk cId="2189359408" sldId="369"/>
            <ac:picMk id="1026" creationId="{BBD27A44-B90B-44B2-A608-2B2B88F17B35}"/>
          </ac:picMkLst>
        </pc:picChg>
      </pc:sldChg>
    </pc:docChg>
  </pc:docChgLst>
  <pc:docChgLst>
    <pc:chgData name="Ondřej Špetík" userId="9f031316-d7f0-4746-9b26-14e4a5ffd150" providerId="ADAL" clId="{6E9BFCEE-B98F-475B-910A-CCEB23038F1F}"/>
    <pc:docChg chg="undo redo custSel addSld delSld modSld modShowInfo">
      <pc:chgData name="Ondřej Špetík" userId="9f031316-d7f0-4746-9b26-14e4a5ffd150" providerId="ADAL" clId="{6E9BFCEE-B98F-475B-910A-CCEB23038F1F}" dt="2020-12-09T14:26:59.420" v="131" actId="2744"/>
      <pc:docMkLst>
        <pc:docMk/>
      </pc:docMkLst>
      <pc:sldChg chg="del">
        <pc:chgData name="Ondřej Špetík" userId="9f031316-d7f0-4746-9b26-14e4a5ffd150" providerId="ADAL" clId="{6E9BFCEE-B98F-475B-910A-CCEB23038F1F}" dt="2020-12-09T12:44:10.083" v="80" actId="47"/>
        <pc:sldMkLst>
          <pc:docMk/>
          <pc:sldMk cId="1433972665" sldId="277"/>
        </pc:sldMkLst>
      </pc:sldChg>
      <pc:sldChg chg="modSp mod">
        <pc:chgData name="Ondřej Špetík" userId="9f031316-d7f0-4746-9b26-14e4a5ffd150" providerId="ADAL" clId="{6E9BFCEE-B98F-475B-910A-CCEB23038F1F}" dt="2020-12-09T13:59:39.005" v="124" actId="20577"/>
        <pc:sldMkLst>
          <pc:docMk/>
          <pc:sldMk cId="4283769525" sldId="351"/>
        </pc:sldMkLst>
        <pc:spChg chg="mod">
          <ac:chgData name="Ondřej Špetík" userId="9f031316-d7f0-4746-9b26-14e4a5ffd150" providerId="ADAL" clId="{6E9BFCEE-B98F-475B-910A-CCEB23038F1F}" dt="2020-12-09T13:59:39.005" v="124" actId="20577"/>
          <ac:spMkLst>
            <pc:docMk/>
            <pc:sldMk cId="4283769525" sldId="351"/>
            <ac:spMk id="5" creationId="{A0B85264-31B3-437E-86FC-B858954BB253}"/>
          </ac:spMkLst>
        </pc:spChg>
      </pc:sldChg>
      <pc:sldChg chg="delSp mod">
        <pc:chgData name="Ondřej Špetík" userId="9f031316-d7f0-4746-9b26-14e4a5ffd150" providerId="ADAL" clId="{6E9BFCEE-B98F-475B-910A-CCEB23038F1F}" dt="2020-12-09T14:00:53.144" v="125" actId="478"/>
        <pc:sldMkLst>
          <pc:docMk/>
          <pc:sldMk cId="2050942312" sldId="352"/>
        </pc:sldMkLst>
        <pc:spChg chg="del">
          <ac:chgData name="Ondřej Špetík" userId="9f031316-d7f0-4746-9b26-14e4a5ffd150" providerId="ADAL" clId="{6E9BFCEE-B98F-475B-910A-CCEB23038F1F}" dt="2020-12-09T14:00:53.144" v="125" actId="478"/>
          <ac:spMkLst>
            <pc:docMk/>
            <pc:sldMk cId="2050942312" sldId="352"/>
            <ac:spMk id="4" creationId="{BB379E63-03D2-4DE9-8B0D-9D220A2C9116}"/>
          </ac:spMkLst>
        </pc:spChg>
      </pc:sldChg>
      <pc:sldChg chg="modSp mod">
        <pc:chgData name="Ondřej Špetík" userId="9f031316-d7f0-4746-9b26-14e4a5ffd150" providerId="ADAL" clId="{6E9BFCEE-B98F-475B-910A-CCEB23038F1F}" dt="2020-12-09T12:21:37.244" v="2" actId="6549"/>
        <pc:sldMkLst>
          <pc:docMk/>
          <pc:sldMk cId="3752159809" sldId="353"/>
        </pc:sldMkLst>
        <pc:spChg chg="mod">
          <ac:chgData name="Ondřej Špetík" userId="9f031316-d7f0-4746-9b26-14e4a5ffd150" providerId="ADAL" clId="{6E9BFCEE-B98F-475B-910A-CCEB23038F1F}" dt="2020-12-09T12:21:37.244" v="2" actId="6549"/>
          <ac:spMkLst>
            <pc:docMk/>
            <pc:sldMk cId="3752159809" sldId="353"/>
            <ac:spMk id="5" creationId="{A0B85264-31B3-437E-86FC-B858954BB253}"/>
          </ac:spMkLst>
        </pc:spChg>
      </pc:sldChg>
      <pc:sldChg chg="del">
        <pc:chgData name="Ondřej Špetík" userId="9f031316-d7f0-4746-9b26-14e4a5ffd150" providerId="ADAL" clId="{6E9BFCEE-B98F-475B-910A-CCEB23038F1F}" dt="2020-12-09T12:21:25.088" v="0" actId="47"/>
        <pc:sldMkLst>
          <pc:docMk/>
          <pc:sldMk cId="3476112019" sldId="354"/>
        </pc:sldMkLst>
      </pc:sldChg>
      <pc:sldChg chg="del">
        <pc:chgData name="Ondřej Špetík" userId="9f031316-d7f0-4746-9b26-14e4a5ffd150" providerId="ADAL" clId="{6E9BFCEE-B98F-475B-910A-CCEB23038F1F}" dt="2020-12-09T12:21:42.181" v="3" actId="47"/>
        <pc:sldMkLst>
          <pc:docMk/>
          <pc:sldMk cId="2691934177" sldId="355"/>
        </pc:sldMkLst>
      </pc:sldChg>
      <pc:sldChg chg="modSp mod">
        <pc:chgData name="Ondřej Špetík" userId="9f031316-d7f0-4746-9b26-14e4a5ffd150" providerId="ADAL" clId="{6E9BFCEE-B98F-475B-910A-CCEB23038F1F}" dt="2020-12-09T12:22:51.252" v="24" actId="20577"/>
        <pc:sldMkLst>
          <pc:docMk/>
          <pc:sldMk cId="4282055342" sldId="356"/>
        </pc:sldMkLst>
        <pc:spChg chg="mod">
          <ac:chgData name="Ondřej Špetík" userId="9f031316-d7f0-4746-9b26-14e4a5ffd150" providerId="ADAL" clId="{6E9BFCEE-B98F-475B-910A-CCEB23038F1F}" dt="2020-12-09T12:22:51.252" v="24" actId="20577"/>
          <ac:spMkLst>
            <pc:docMk/>
            <pc:sldMk cId="4282055342" sldId="356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6E9BFCEE-B98F-475B-910A-CCEB23038F1F}" dt="2020-12-09T12:24:23.905" v="34" actId="1076"/>
        <pc:sldMkLst>
          <pc:docMk/>
          <pc:sldMk cId="2714938734" sldId="357"/>
        </pc:sldMkLst>
        <pc:spChg chg="mod">
          <ac:chgData name="Ondřej Špetík" userId="9f031316-d7f0-4746-9b26-14e4a5ffd150" providerId="ADAL" clId="{6E9BFCEE-B98F-475B-910A-CCEB23038F1F}" dt="2020-12-09T12:23:06.344" v="33" actId="20577"/>
          <ac:spMkLst>
            <pc:docMk/>
            <pc:sldMk cId="2714938734" sldId="357"/>
            <ac:spMk id="5" creationId="{A0B85264-31B3-437E-86FC-B858954BB253}"/>
          </ac:spMkLst>
        </pc:spChg>
        <pc:spChg chg="mod">
          <ac:chgData name="Ondřej Špetík" userId="9f031316-d7f0-4746-9b26-14e4a5ffd150" providerId="ADAL" clId="{6E9BFCEE-B98F-475B-910A-CCEB23038F1F}" dt="2020-12-09T12:24:23.905" v="34" actId="1076"/>
          <ac:spMkLst>
            <pc:docMk/>
            <pc:sldMk cId="2714938734" sldId="357"/>
            <ac:spMk id="7" creationId="{00000000-0000-0000-0000-000000000000}"/>
          </ac:spMkLst>
        </pc:spChg>
      </pc:sldChg>
      <pc:sldChg chg="modSp mod">
        <pc:chgData name="Ondřej Špetík" userId="9f031316-d7f0-4746-9b26-14e4a5ffd150" providerId="ADAL" clId="{6E9BFCEE-B98F-475B-910A-CCEB23038F1F}" dt="2020-12-09T14:18:10.182" v="126" actId="20577"/>
        <pc:sldMkLst>
          <pc:docMk/>
          <pc:sldMk cId="1893964010" sldId="359"/>
        </pc:sldMkLst>
        <pc:spChg chg="mod">
          <ac:chgData name="Ondřej Špetík" userId="9f031316-d7f0-4746-9b26-14e4a5ffd150" providerId="ADAL" clId="{6E9BFCEE-B98F-475B-910A-CCEB23038F1F}" dt="2020-12-09T14:18:10.182" v="126" actId="20577"/>
          <ac:spMkLst>
            <pc:docMk/>
            <pc:sldMk cId="1893964010" sldId="359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6E9BFCEE-B98F-475B-910A-CCEB23038F1F}" dt="2020-12-09T14:19:45.052" v="129" actId="20577"/>
        <pc:sldMkLst>
          <pc:docMk/>
          <pc:sldMk cId="855766121" sldId="364"/>
        </pc:sldMkLst>
        <pc:spChg chg="mod">
          <ac:chgData name="Ondřej Špetík" userId="9f031316-d7f0-4746-9b26-14e4a5ffd150" providerId="ADAL" clId="{6E9BFCEE-B98F-475B-910A-CCEB23038F1F}" dt="2020-12-09T14:19:45.052" v="129" actId="20577"/>
          <ac:spMkLst>
            <pc:docMk/>
            <pc:sldMk cId="855766121" sldId="364"/>
            <ac:spMk id="5" creationId="{A0B85264-31B3-437E-86FC-B858954BB253}"/>
          </ac:spMkLst>
        </pc:spChg>
      </pc:sldChg>
      <pc:sldChg chg="del">
        <pc:chgData name="Ondřej Špetík" userId="9f031316-d7f0-4746-9b26-14e4a5ffd150" providerId="ADAL" clId="{6E9BFCEE-B98F-475B-910A-CCEB23038F1F}" dt="2020-12-09T12:29:53.057" v="44" actId="47"/>
        <pc:sldMkLst>
          <pc:docMk/>
          <pc:sldMk cId="2098629770" sldId="365"/>
        </pc:sldMkLst>
      </pc:sldChg>
      <pc:sldChg chg="del">
        <pc:chgData name="Ondřej Špetík" userId="9f031316-d7f0-4746-9b26-14e4a5ffd150" providerId="ADAL" clId="{6E9BFCEE-B98F-475B-910A-CCEB23038F1F}" dt="2020-12-09T12:29:53.969" v="45" actId="47"/>
        <pc:sldMkLst>
          <pc:docMk/>
          <pc:sldMk cId="302094962" sldId="366"/>
        </pc:sldMkLst>
      </pc:sldChg>
      <pc:sldChg chg="add del">
        <pc:chgData name="Ondřej Špetík" userId="9f031316-d7f0-4746-9b26-14e4a5ffd150" providerId="ADAL" clId="{6E9BFCEE-B98F-475B-910A-CCEB23038F1F}" dt="2020-12-09T12:33:06.044" v="48" actId="47"/>
        <pc:sldMkLst>
          <pc:docMk/>
          <pc:sldMk cId="1142146517" sldId="367"/>
        </pc:sldMkLst>
      </pc:sldChg>
      <pc:sldChg chg="modSp mod">
        <pc:chgData name="Ondřej Špetík" userId="9f031316-d7f0-4746-9b26-14e4a5ffd150" providerId="ADAL" clId="{6E9BFCEE-B98F-475B-910A-CCEB23038F1F}" dt="2020-12-09T12:34:32.779" v="60" actId="20577"/>
        <pc:sldMkLst>
          <pc:docMk/>
          <pc:sldMk cId="1743749880" sldId="368"/>
        </pc:sldMkLst>
        <pc:spChg chg="mod">
          <ac:chgData name="Ondřej Špetík" userId="9f031316-d7f0-4746-9b26-14e4a5ffd150" providerId="ADAL" clId="{6E9BFCEE-B98F-475B-910A-CCEB23038F1F}" dt="2020-12-09T12:34:32.779" v="60" actId="20577"/>
          <ac:spMkLst>
            <pc:docMk/>
            <pc:sldMk cId="1743749880" sldId="368"/>
            <ac:spMk id="5" creationId="{A0B85264-31B3-437E-86FC-B858954BB253}"/>
          </ac:spMkLst>
        </pc:spChg>
      </pc:sldChg>
      <pc:sldChg chg="delSp modSp mod">
        <pc:chgData name="Ondřej Špetík" userId="9f031316-d7f0-4746-9b26-14e4a5ffd150" providerId="ADAL" clId="{6E9BFCEE-B98F-475B-910A-CCEB23038F1F}" dt="2020-12-09T12:34:57.750" v="63" actId="1076"/>
        <pc:sldMkLst>
          <pc:docMk/>
          <pc:sldMk cId="2375889357" sldId="369"/>
        </pc:sldMkLst>
        <pc:spChg chg="del">
          <ac:chgData name="Ondřej Špetík" userId="9f031316-d7f0-4746-9b26-14e4a5ffd150" providerId="ADAL" clId="{6E9BFCEE-B98F-475B-910A-CCEB23038F1F}" dt="2020-12-09T12:34:51.787" v="61" actId="478"/>
          <ac:spMkLst>
            <pc:docMk/>
            <pc:sldMk cId="2375889357" sldId="369"/>
            <ac:spMk id="5" creationId="{A0B85264-31B3-437E-86FC-B858954BB253}"/>
          </ac:spMkLst>
        </pc:spChg>
        <pc:spChg chg="mod">
          <ac:chgData name="Ondřej Špetík" userId="9f031316-d7f0-4746-9b26-14e4a5ffd150" providerId="ADAL" clId="{6E9BFCEE-B98F-475B-910A-CCEB23038F1F}" dt="2020-12-09T12:34:57.750" v="63" actId="1076"/>
          <ac:spMkLst>
            <pc:docMk/>
            <pc:sldMk cId="2375889357" sldId="369"/>
            <ac:spMk id="6" creationId="{00000000-0000-0000-0000-000000000000}"/>
          </ac:spMkLst>
        </pc:spChg>
      </pc:sldChg>
      <pc:sldChg chg="modSp mod">
        <pc:chgData name="Ondřej Špetík" userId="9f031316-d7f0-4746-9b26-14e4a5ffd150" providerId="ADAL" clId="{6E9BFCEE-B98F-475B-910A-CCEB23038F1F}" dt="2020-12-09T14:24:16.234" v="130" actId="20577"/>
        <pc:sldMkLst>
          <pc:docMk/>
          <pc:sldMk cId="1375403401" sldId="370"/>
        </pc:sldMkLst>
        <pc:spChg chg="mod">
          <ac:chgData name="Ondřej Špetík" userId="9f031316-d7f0-4746-9b26-14e4a5ffd150" providerId="ADAL" clId="{6E9BFCEE-B98F-475B-910A-CCEB23038F1F}" dt="2020-12-09T14:24:16.234" v="130" actId="20577"/>
          <ac:spMkLst>
            <pc:docMk/>
            <pc:sldMk cId="1375403401" sldId="370"/>
            <ac:spMk id="5" creationId="{A0B85264-31B3-437E-86FC-B858954BB253}"/>
          </ac:spMkLst>
        </pc:spChg>
      </pc:sldChg>
      <pc:sldChg chg="delSp mod">
        <pc:chgData name="Ondřej Špetík" userId="9f031316-d7f0-4746-9b26-14e4a5ffd150" providerId="ADAL" clId="{6E9BFCEE-B98F-475B-910A-CCEB23038F1F}" dt="2020-12-09T12:40:28.926" v="68" actId="478"/>
        <pc:sldMkLst>
          <pc:docMk/>
          <pc:sldMk cId="3424550614" sldId="371"/>
        </pc:sldMkLst>
        <pc:spChg chg="del">
          <ac:chgData name="Ondřej Špetík" userId="9f031316-d7f0-4746-9b26-14e4a5ffd150" providerId="ADAL" clId="{6E9BFCEE-B98F-475B-910A-CCEB23038F1F}" dt="2020-12-09T12:40:28.926" v="68" actId="478"/>
          <ac:spMkLst>
            <pc:docMk/>
            <pc:sldMk cId="3424550614" sldId="371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6E9BFCEE-B98F-475B-910A-CCEB23038F1F}" dt="2020-12-09T12:42:56.676" v="74" actId="27636"/>
        <pc:sldMkLst>
          <pc:docMk/>
          <pc:sldMk cId="1325195870" sldId="372"/>
        </pc:sldMkLst>
        <pc:spChg chg="mod">
          <ac:chgData name="Ondřej Špetík" userId="9f031316-d7f0-4746-9b26-14e4a5ffd150" providerId="ADAL" clId="{6E9BFCEE-B98F-475B-910A-CCEB23038F1F}" dt="2020-12-09T12:42:56.676" v="74" actId="27636"/>
          <ac:spMkLst>
            <pc:docMk/>
            <pc:sldMk cId="1325195870" sldId="372"/>
            <ac:spMk id="5" creationId="{A0B85264-31B3-437E-86FC-B858954BB253}"/>
          </ac:spMkLst>
        </pc:spChg>
      </pc:sldChg>
      <pc:sldChg chg="delSp mod">
        <pc:chgData name="Ondřej Špetík" userId="9f031316-d7f0-4746-9b26-14e4a5ffd150" providerId="ADAL" clId="{6E9BFCEE-B98F-475B-910A-CCEB23038F1F}" dt="2020-12-09T12:43:21.469" v="76" actId="478"/>
        <pc:sldMkLst>
          <pc:docMk/>
          <pc:sldMk cId="3537341506" sldId="373"/>
        </pc:sldMkLst>
        <pc:spChg chg="del">
          <ac:chgData name="Ondřej Špetík" userId="9f031316-d7f0-4746-9b26-14e4a5ffd150" providerId="ADAL" clId="{6E9BFCEE-B98F-475B-910A-CCEB23038F1F}" dt="2020-12-09T12:43:19.573" v="75" actId="478"/>
          <ac:spMkLst>
            <pc:docMk/>
            <pc:sldMk cId="3537341506" sldId="373"/>
            <ac:spMk id="4" creationId="{BB379E63-03D2-4DE9-8B0D-9D220A2C9116}"/>
          </ac:spMkLst>
        </pc:spChg>
        <pc:spChg chg="del">
          <ac:chgData name="Ondřej Špetík" userId="9f031316-d7f0-4746-9b26-14e4a5ffd150" providerId="ADAL" clId="{6E9BFCEE-B98F-475B-910A-CCEB23038F1F}" dt="2020-12-09T12:43:21.469" v="76" actId="478"/>
          <ac:spMkLst>
            <pc:docMk/>
            <pc:sldMk cId="3537341506" sldId="373"/>
            <ac:spMk id="5" creationId="{A0B85264-31B3-437E-86FC-B858954BB253}"/>
          </ac:spMkLst>
        </pc:spChg>
      </pc:sldChg>
      <pc:sldChg chg="del">
        <pc:chgData name="Ondřej Špetík" userId="9f031316-d7f0-4746-9b26-14e4a5ffd150" providerId="ADAL" clId="{6E9BFCEE-B98F-475B-910A-CCEB23038F1F}" dt="2020-12-09T12:44:05.451" v="77" actId="47"/>
        <pc:sldMkLst>
          <pc:docMk/>
          <pc:sldMk cId="1445479847" sldId="374"/>
        </pc:sldMkLst>
      </pc:sldChg>
      <pc:sldChg chg="del">
        <pc:chgData name="Ondřej Špetík" userId="9f031316-d7f0-4746-9b26-14e4a5ffd150" providerId="ADAL" clId="{6E9BFCEE-B98F-475B-910A-CCEB23038F1F}" dt="2020-12-09T12:44:06.093" v="78" actId="47"/>
        <pc:sldMkLst>
          <pc:docMk/>
          <pc:sldMk cId="1196413342" sldId="375"/>
        </pc:sldMkLst>
      </pc:sldChg>
      <pc:sldChg chg="del">
        <pc:chgData name="Ondřej Špetík" userId="9f031316-d7f0-4746-9b26-14e4a5ffd150" providerId="ADAL" clId="{6E9BFCEE-B98F-475B-910A-CCEB23038F1F}" dt="2020-12-09T12:44:07.598" v="79" actId="47"/>
        <pc:sldMkLst>
          <pc:docMk/>
          <pc:sldMk cId="177427994" sldId="376"/>
        </pc:sldMkLst>
      </pc:sldChg>
    </pc:docChg>
  </pc:docChgLst>
  <pc:docChgLst>
    <pc:chgData name="Ondřej Špetík" userId="9f031316-d7f0-4746-9b26-14e4a5ffd150" providerId="ADAL" clId="{5016E46F-068B-44C0-8D38-2623ED44B80A}"/>
    <pc:docChg chg="undo custSel mod addSld delSld modSld sldOrd">
      <pc:chgData name="Ondřej Špetík" userId="9f031316-d7f0-4746-9b26-14e4a5ffd150" providerId="ADAL" clId="{5016E46F-068B-44C0-8D38-2623ED44B80A}" dt="2020-11-03T16:18:16.618" v="1033" actId="790"/>
      <pc:docMkLst>
        <pc:docMk/>
      </pc:docMkLst>
      <pc:sldChg chg="modSp mod">
        <pc:chgData name="Ondřej Špetík" userId="9f031316-d7f0-4746-9b26-14e4a5ffd150" providerId="ADAL" clId="{5016E46F-068B-44C0-8D38-2623ED44B80A}" dt="2020-11-02T13:30:03.273" v="1" actId="20577"/>
        <pc:sldMkLst>
          <pc:docMk/>
          <pc:sldMk cId="496339444" sldId="256"/>
        </pc:sldMkLst>
        <pc:spChg chg="mod">
          <ac:chgData name="Ondřej Špetík" userId="9f031316-d7f0-4746-9b26-14e4a5ffd150" providerId="ADAL" clId="{5016E46F-068B-44C0-8D38-2623ED44B80A}" dt="2020-11-02T13:30:03.273" v="1" actId="20577"/>
          <ac:spMkLst>
            <pc:docMk/>
            <pc:sldMk cId="496339444" sldId="256"/>
            <ac:spMk id="5" creationId="{260DAADA-3AAC-440E-8619-C235AF5867DC}"/>
          </ac:spMkLst>
        </pc:spChg>
      </pc:sldChg>
      <pc:sldChg chg="modSp mod ord">
        <pc:chgData name="Ondřej Špetík" userId="9f031316-d7f0-4746-9b26-14e4a5ffd150" providerId="ADAL" clId="{5016E46F-068B-44C0-8D38-2623ED44B80A}" dt="2020-11-03T14:37:28.573" v="584" actId="123"/>
        <pc:sldMkLst>
          <pc:docMk/>
          <pc:sldMk cId="1482429749" sldId="258"/>
        </pc:sldMkLst>
        <pc:spChg chg="mod">
          <ac:chgData name="Ondřej Špetík" userId="9f031316-d7f0-4746-9b26-14e4a5ffd150" providerId="ADAL" clId="{5016E46F-068B-44C0-8D38-2623ED44B80A}" dt="2020-11-03T14:37:13.356" v="581" actId="20577"/>
          <ac:spMkLst>
            <pc:docMk/>
            <pc:sldMk cId="1482429749" sldId="258"/>
            <ac:spMk id="4" creationId="{BB379E63-03D2-4DE9-8B0D-9D220A2C9116}"/>
          </ac:spMkLst>
        </pc:spChg>
        <pc:spChg chg="mod">
          <ac:chgData name="Ondřej Špetík" userId="9f031316-d7f0-4746-9b26-14e4a5ffd150" providerId="ADAL" clId="{5016E46F-068B-44C0-8D38-2623ED44B80A}" dt="2020-11-03T14:37:28.573" v="584" actId="123"/>
          <ac:spMkLst>
            <pc:docMk/>
            <pc:sldMk cId="1482429749" sldId="258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5016E46F-068B-44C0-8D38-2623ED44B80A}" dt="2020-11-02T13:30:20.584" v="27" actId="20577"/>
        <pc:sldMkLst>
          <pc:docMk/>
          <pc:sldMk cId="1433972665" sldId="277"/>
        </pc:sldMkLst>
        <pc:spChg chg="mod">
          <ac:chgData name="Ondřej Špetík" userId="9f031316-d7f0-4746-9b26-14e4a5ffd150" providerId="ADAL" clId="{5016E46F-068B-44C0-8D38-2623ED44B80A}" dt="2020-11-02T13:30:20.584" v="27" actId="20577"/>
          <ac:spMkLst>
            <pc:docMk/>
            <pc:sldMk cId="1433972665" sldId="277"/>
            <ac:spMk id="5" creationId="{3DA70AE1-DCD5-49C5-AC44-194713B4D0C4}"/>
          </ac:spMkLst>
        </pc:spChg>
      </pc:sldChg>
      <pc:sldChg chg="del">
        <pc:chgData name="Ondřej Špetík" userId="9f031316-d7f0-4746-9b26-14e4a5ffd150" providerId="ADAL" clId="{5016E46F-068B-44C0-8D38-2623ED44B80A}" dt="2020-11-02T13:30:11.174" v="5" actId="47"/>
        <pc:sldMkLst>
          <pc:docMk/>
          <pc:sldMk cId="3688565994" sldId="280"/>
        </pc:sldMkLst>
      </pc:sldChg>
      <pc:sldChg chg="addSp delSp modSp add mod setBg modClrScheme setClrOvrMap chgLayout">
        <pc:chgData name="Ondřej Špetík" userId="9f031316-d7f0-4746-9b26-14e4a5ffd150" providerId="ADAL" clId="{5016E46F-068B-44C0-8D38-2623ED44B80A}" dt="2020-11-02T13:46:28.099" v="93" actId="122"/>
        <pc:sldMkLst>
          <pc:docMk/>
          <pc:sldMk cId="4008461675" sldId="280"/>
        </pc:sldMkLst>
        <pc:spChg chg="mod">
          <ac:chgData name="Ondřej Špetík" userId="9f031316-d7f0-4746-9b26-14e4a5ffd150" providerId="ADAL" clId="{5016E46F-068B-44C0-8D38-2623ED44B80A}" dt="2020-11-02T13:45:20.331" v="75" actId="26606"/>
          <ac:spMkLst>
            <pc:docMk/>
            <pc:sldMk cId="4008461675" sldId="280"/>
            <ac:spMk id="2" creationId="{19B4FC5A-CCA7-4AD7-91CE-8BF428583772}"/>
          </ac:spMkLst>
        </pc:spChg>
        <pc:spChg chg="mod">
          <ac:chgData name="Ondřej Špetík" userId="9f031316-d7f0-4746-9b26-14e4a5ffd150" providerId="ADAL" clId="{5016E46F-068B-44C0-8D38-2623ED44B80A}" dt="2020-11-02T13:45:20.331" v="75" actId="26606"/>
          <ac:spMkLst>
            <pc:docMk/>
            <pc:sldMk cId="4008461675" sldId="280"/>
            <ac:spMk id="3" creationId="{7616ABD2-B298-4F43-84FC-B6D0905EC4CF}"/>
          </ac:spMkLst>
        </pc:spChg>
        <pc:spChg chg="del mod">
          <ac:chgData name="Ondřej Špetík" userId="9f031316-d7f0-4746-9b26-14e4a5ffd150" providerId="ADAL" clId="{5016E46F-068B-44C0-8D38-2623ED44B80A}" dt="2020-11-02T13:45:20.331" v="75" actId="26606"/>
          <ac:spMkLst>
            <pc:docMk/>
            <pc:sldMk cId="4008461675" sldId="280"/>
            <ac:spMk id="4" creationId="{BB379E63-03D2-4DE9-8B0D-9D220A2C9116}"/>
          </ac:spMkLst>
        </pc:spChg>
        <pc:spChg chg="add del mod">
          <ac:chgData name="Ondřej Špetík" userId="9f031316-d7f0-4746-9b26-14e4a5ffd150" providerId="ADAL" clId="{5016E46F-068B-44C0-8D38-2623ED44B80A}" dt="2020-11-02T13:45:17.375" v="73"/>
          <ac:spMkLst>
            <pc:docMk/>
            <pc:sldMk cId="4008461675" sldId="280"/>
            <ac:spMk id="5" creationId="{A0B85264-31B3-437E-86FC-B858954BB253}"/>
          </ac:spMkLst>
        </pc:spChg>
        <pc:spChg chg="add del mod">
          <ac:chgData name="Ondřej Špetík" userId="9f031316-d7f0-4746-9b26-14e4a5ffd150" providerId="ADAL" clId="{5016E46F-068B-44C0-8D38-2623ED44B80A}" dt="2020-11-02T13:45:23.071" v="76" actId="478"/>
          <ac:spMkLst>
            <pc:docMk/>
            <pc:sldMk cId="4008461675" sldId="280"/>
            <ac:spMk id="12" creationId="{0BB41604-428B-44E4-9916-141E592C7968}"/>
          </ac:spMkLst>
        </pc:spChg>
        <pc:spChg chg="add mod">
          <ac:chgData name="Ondřej Špetík" userId="9f031316-d7f0-4746-9b26-14e4a5ffd150" providerId="ADAL" clId="{5016E46F-068B-44C0-8D38-2623ED44B80A}" dt="2020-11-02T13:46:17.486" v="91"/>
          <ac:spMkLst>
            <pc:docMk/>
            <pc:sldMk cId="4008461675" sldId="280"/>
            <ac:spMk id="14" creationId="{B2B3F881-8473-48A7-B1B9-2FE541F6B376}"/>
          </ac:spMkLst>
        </pc:spChg>
        <pc:spChg chg="add mod">
          <ac:chgData name="Ondřej Špetík" userId="9f031316-d7f0-4746-9b26-14e4a5ffd150" providerId="ADAL" clId="{5016E46F-068B-44C0-8D38-2623ED44B80A}" dt="2020-11-02T13:46:05.808" v="90" actId="20577"/>
          <ac:spMkLst>
            <pc:docMk/>
            <pc:sldMk cId="4008461675" sldId="280"/>
            <ac:spMk id="16" creationId="{2D095956-D586-4417-AE3B-C7D1362C3605}"/>
          </ac:spMkLst>
        </pc:spChg>
        <pc:graphicFrameChg chg="add del mod modGraphic">
          <ac:chgData name="Ondřej Špetík" userId="9f031316-d7f0-4746-9b26-14e4a5ffd150" providerId="ADAL" clId="{5016E46F-068B-44C0-8D38-2623ED44B80A}" dt="2020-11-02T13:45:07.682" v="72"/>
          <ac:graphicFrameMkLst>
            <pc:docMk/>
            <pc:sldMk cId="4008461675" sldId="280"/>
            <ac:graphicFrameMk id="6" creationId="{F3B86A3C-292A-4427-BE46-59453FF4751C}"/>
          </ac:graphicFrameMkLst>
        </pc:graphicFrameChg>
        <pc:graphicFrameChg chg="add mod modGraphic">
          <ac:chgData name="Ondřej Špetík" userId="9f031316-d7f0-4746-9b26-14e4a5ffd150" providerId="ADAL" clId="{5016E46F-068B-44C0-8D38-2623ED44B80A}" dt="2020-11-02T13:46:28.099" v="93" actId="122"/>
          <ac:graphicFrameMkLst>
            <pc:docMk/>
            <pc:sldMk cId="4008461675" sldId="280"/>
            <ac:graphicFrameMk id="7" creationId="{E2186D42-DA97-43F5-BAAB-EAF0A6B7F58B}"/>
          </ac:graphicFrameMkLst>
        </pc:graphicFrameChg>
      </pc:sldChg>
      <pc:sldChg chg="addSp delSp modSp add mod">
        <pc:chgData name="Ondřej Špetík" userId="9f031316-d7f0-4746-9b26-14e4a5ffd150" providerId="ADAL" clId="{5016E46F-068B-44C0-8D38-2623ED44B80A}" dt="2020-11-02T13:49:55.126" v="108" actId="1076"/>
        <pc:sldMkLst>
          <pc:docMk/>
          <pc:sldMk cId="800009329" sldId="281"/>
        </pc:sldMkLst>
        <pc:spChg chg="mod">
          <ac:chgData name="Ondřej Špetík" userId="9f031316-d7f0-4746-9b26-14e4a5ffd150" providerId="ADAL" clId="{5016E46F-068B-44C0-8D38-2623ED44B80A}" dt="2020-11-02T13:49:51.570" v="107" actId="404"/>
          <ac:spMkLst>
            <pc:docMk/>
            <pc:sldMk cId="800009329" sldId="281"/>
            <ac:spMk id="4" creationId="{BB379E63-03D2-4DE9-8B0D-9D220A2C9116}"/>
          </ac:spMkLst>
        </pc:spChg>
        <pc:spChg chg="del">
          <ac:chgData name="Ondřej Špetík" userId="9f031316-d7f0-4746-9b26-14e4a5ffd150" providerId="ADAL" clId="{5016E46F-068B-44C0-8D38-2623ED44B80A}" dt="2020-11-02T13:49:00.569" v="94" actId="22"/>
          <ac:spMkLst>
            <pc:docMk/>
            <pc:sldMk cId="800009329" sldId="281"/>
            <ac:spMk id="5" creationId="{A0B85264-31B3-437E-86FC-B858954BB253}"/>
          </ac:spMkLst>
        </pc:spChg>
        <pc:picChg chg="add mod ord">
          <ac:chgData name="Ondřej Špetík" userId="9f031316-d7f0-4746-9b26-14e4a5ffd150" providerId="ADAL" clId="{5016E46F-068B-44C0-8D38-2623ED44B80A}" dt="2020-11-02T13:49:55.126" v="108" actId="1076"/>
          <ac:picMkLst>
            <pc:docMk/>
            <pc:sldMk cId="800009329" sldId="281"/>
            <ac:picMk id="7" creationId="{8F11D41F-C8D4-4C3F-9374-2CB35E460EE7}"/>
          </ac:picMkLst>
        </pc:picChg>
      </pc:sldChg>
      <pc:sldChg chg="del">
        <pc:chgData name="Ondřej Špetík" userId="9f031316-d7f0-4746-9b26-14e4a5ffd150" providerId="ADAL" clId="{5016E46F-068B-44C0-8D38-2623ED44B80A}" dt="2020-11-02T13:30:10.814" v="3" actId="47"/>
        <pc:sldMkLst>
          <pc:docMk/>
          <pc:sldMk cId="3716795881" sldId="281"/>
        </pc:sldMkLst>
      </pc:sldChg>
      <pc:sldChg chg="addSp delSp modSp add mod">
        <pc:chgData name="Ondřej Špetík" userId="9f031316-d7f0-4746-9b26-14e4a5ffd150" providerId="ADAL" clId="{5016E46F-068B-44C0-8D38-2623ED44B80A}" dt="2020-11-02T14:29:51.763" v="314" actId="313"/>
        <pc:sldMkLst>
          <pc:docMk/>
          <pc:sldMk cId="651344866" sldId="282"/>
        </pc:sldMkLst>
        <pc:spChg chg="mod">
          <ac:chgData name="Ondřej Špetík" userId="9f031316-d7f0-4746-9b26-14e4a5ffd150" providerId="ADAL" clId="{5016E46F-068B-44C0-8D38-2623ED44B80A}" dt="2020-11-02T14:29:51.763" v="314" actId="313"/>
          <ac:spMkLst>
            <pc:docMk/>
            <pc:sldMk cId="651344866" sldId="282"/>
            <ac:spMk id="4" creationId="{BB379E63-03D2-4DE9-8B0D-9D220A2C9116}"/>
          </ac:spMkLst>
        </pc:spChg>
        <pc:spChg chg="del">
          <ac:chgData name="Ondřej Špetík" userId="9f031316-d7f0-4746-9b26-14e4a5ffd150" providerId="ADAL" clId="{5016E46F-068B-44C0-8D38-2623ED44B80A}" dt="2020-11-02T13:50:46.717" v="109" actId="22"/>
          <ac:spMkLst>
            <pc:docMk/>
            <pc:sldMk cId="651344866" sldId="282"/>
            <ac:spMk id="5" creationId="{A0B85264-31B3-437E-86FC-B858954BB253}"/>
          </ac:spMkLst>
        </pc:spChg>
        <pc:picChg chg="add mod ord">
          <ac:chgData name="Ondřej Špetík" userId="9f031316-d7f0-4746-9b26-14e4a5ffd150" providerId="ADAL" clId="{5016E46F-068B-44C0-8D38-2623ED44B80A}" dt="2020-11-02T13:50:46.717" v="109" actId="22"/>
          <ac:picMkLst>
            <pc:docMk/>
            <pc:sldMk cId="651344866" sldId="282"/>
            <ac:picMk id="7" creationId="{78B35AFC-ED28-4C7F-920D-9094422807F1}"/>
          </ac:picMkLst>
        </pc:picChg>
      </pc:sldChg>
      <pc:sldChg chg="del">
        <pc:chgData name="Ondřej Špetík" userId="9f031316-d7f0-4746-9b26-14e4a5ffd150" providerId="ADAL" clId="{5016E46F-068B-44C0-8D38-2623ED44B80A}" dt="2020-11-02T13:30:11.057" v="4" actId="47"/>
        <pc:sldMkLst>
          <pc:docMk/>
          <pc:sldMk cId="1937481707" sldId="282"/>
        </pc:sldMkLst>
      </pc:sldChg>
      <pc:sldChg chg="del">
        <pc:chgData name="Ondřej Špetík" userId="9f031316-d7f0-4746-9b26-14e4a5ffd150" providerId="ADAL" clId="{5016E46F-068B-44C0-8D38-2623ED44B80A}" dt="2020-11-02T13:30:11.376" v="6" actId="47"/>
        <pc:sldMkLst>
          <pc:docMk/>
          <pc:sldMk cId="591863096" sldId="283"/>
        </pc:sldMkLst>
      </pc:sldChg>
      <pc:sldChg chg="addSp delSp modSp add mod replId">
        <pc:chgData name="Ondřej Špetík" userId="9f031316-d7f0-4746-9b26-14e4a5ffd150" providerId="ADAL" clId="{5016E46F-068B-44C0-8D38-2623ED44B80A}" dt="2020-11-02T13:54:02.865" v="115" actId="22"/>
        <pc:sldMkLst>
          <pc:docMk/>
          <pc:sldMk cId="2212230788" sldId="283"/>
        </pc:sldMkLst>
        <pc:spChg chg="mod">
          <ac:chgData name="Ondřej Špetík" userId="9f031316-d7f0-4746-9b26-14e4a5ffd150" providerId="ADAL" clId="{5016E46F-068B-44C0-8D38-2623ED44B80A}" dt="2020-11-02T13:52:11.630" v="114" actId="20577"/>
          <ac:spMkLst>
            <pc:docMk/>
            <pc:sldMk cId="2212230788" sldId="283"/>
            <ac:spMk id="4" creationId="{BB379E63-03D2-4DE9-8B0D-9D220A2C9116}"/>
          </ac:spMkLst>
        </pc:spChg>
        <pc:spChg chg="del">
          <ac:chgData name="Ondřej Špetík" userId="9f031316-d7f0-4746-9b26-14e4a5ffd150" providerId="ADAL" clId="{5016E46F-068B-44C0-8D38-2623ED44B80A}" dt="2020-11-02T13:54:02.865" v="115" actId="22"/>
          <ac:spMkLst>
            <pc:docMk/>
            <pc:sldMk cId="2212230788" sldId="283"/>
            <ac:spMk id="5" creationId="{A0B85264-31B3-437E-86FC-B858954BB253}"/>
          </ac:spMkLst>
        </pc:spChg>
        <pc:picChg chg="add mod ord">
          <ac:chgData name="Ondřej Špetík" userId="9f031316-d7f0-4746-9b26-14e4a5ffd150" providerId="ADAL" clId="{5016E46F-068B-44C0-8D38-2623ED44B80A}" dt="2020-11-02T13:54:02.865" v="115" actId="22"/>
          <ac:picMkLst>
            <pc:docMk/>
            <pc:sldMk cId="2212230788" sldId="283"/>
            <ac:picMk id="7" creationId="{DD86622C-CBCE-4877-8677-6DA6C7CBBB6C}"/>
          </ac:picMkLst>
        </pc:picChg>
      </pc:sldChg>
      <pc:sldChg chg="del">
        <pc:chgData name="Ondřej Špetík" userId="9f031316-d7f0-4746-9b26-14e4a5ffd150" providerId="ADAL" clId="{5016E46F-068B-44C0-8D38-2623ED44B80A}" dt="2020-11-02T13:30:11.748" v="8" actId="47"/>
        <pc:sldMkLst>
          <pc:docMk/>
          <pc:sldMk cId="267857687" sldId="284"/>
        </pc:sldMkLst>
      </pc:sldChg>
      <pc:sldChg chg="modSp add mod">
        <pc:chgData name="Ondřej Špetík" userId="9f031316-d7f0-4746-9b26-14e4a5ffd150" providerId="ADAL" clId="{5016E46F-068B-44C0-8D38-2623ED44B80A}" dt="2020-11-02T14:29:53.512" v="316" actId="313"/>
        <pc:sldMkLst>
          <pc:docMk/>
          <pc:sldMk cId="1620546214" sldId="284"/>
        </pc:sldMkLst>
        <pc:spChg chg="mod">
          <ac:chgData name="Ondřej Špetík" userId="9f031316-d7f0-4746-9b26-14e4a5ffd150" providerId="ADAL" clId="{5016E46F-068B-44C0-8D38-2623ED44B80A}" dt="2020-11-02T13:56:22.929" v="116"/>
          <ac:spMkLst>
            <pc:docMk/>
            <pc:sldMk cId="1620546214" sldId="284"/>
            <ac:spMk id="4" creationId="{BB379E63-03D2-4DE9-8B0D-9D220A2C9116}"/>
          </ac:spMkLst>
        </pc:spChg>
        <pc:spChg chg="mod">
          <ac:chgData name="Ondřej Špetík" userId="9f031316-d7f0-4746-9b26-14e4a5ffd150" providerId="ADAL" clId="{5016E46F-068B-44C0-8D38-2623ED44B80A}" dt="2020-11-02T14:29:53.512" v="316" actId="313"/>
          <ac:spMkLst>
            <pc:docMk/>
            <pc:sldMk cId="1620546214" sldId="284"/>
            <ac:spMk id="5" creationId="{A0B85264-31B3-437E-86FC-B858954BB253}"/>
          </ac:spMkLst>
        </pc:spChg>
      </pc:sldChg>
      <pc:sldChg chg="del">
        <pc:chgData name="Ondřej Špetík" userId="9f031316-d7f0-4746-9b26-14e4a5ffd150" providerId="ADAL" clId="{5016E46F-068B-44C0-8D38-2623ED44B80A}" dt="2020-11-02T13:30:11.912" v="9" actId="47"/>
        <pc:sldMkLst>
          <pc:docMk/>
          <pc:sldMk cId="1324979519" sldId="285"/>
        </pc:sldMkLst>
      </pc:sldChg>
      <pc:sldChg chg="addSp modSp add mod replId">
        <pc:chgData name="Ondřej Špetík" userId="9f031316-d7f0-4746-9b26-14e4a5ffd150" providerId="ADAL" clId="{5016E46F-068B-44C0-8D38-2623ED44B80A}" dt="2020-11-02T14:29:57.007" v="319" actId="313"/>
        <pc:sldMkLst>
          <pc:docMk/>
          <pc:sldMk cId="4192487747" sldId="285"/>
        </pc:sldMkLst>
        <pc:spChg chg="mod">
          <ac:chgData name="Ondřej Špetík" userId="9f031316-d7f0-4746-9b26-14e4a5ffd150" providerId="ADAL" clId="{5016E46F-068B-44C0-8D38-2623ED44B80A}" dt="2020-11-02T14:00:01.412" v="181" actId="20577"/>
          <ac:spMkLst>
            <pc:docMk/>
            <pc:sldMk cId="4192487747" sldId="285"/>
            <ac:spMk id="4" creationId="{BB379E63-03D2-4DE9-8B0D-9D220A2C9116}"/>
          </ac:spMkLst>
        </pc:spChg>
        <pc:spChg chg="mod">
          <ac:chgData name="Ondřej Špetík" userId="9f031316-d7f0-4746-9b26-14e4a5ffd150" providerId="ADAL" clId="{5016E46F-068B-44C0-8D38-2623ED44B80A}" dt="2020-11-02T14:29:57.007" v="319" actId="313"/>
          <ac:spMkLst>
            <pc:docMk/>
            <pc:sldMk cId="4192487747" sldId="285"/>
            <ac:spMk id="5" creationId="{A0B85264-31B3-437E-86FC-B858954BB253}"/>
          </ac:spMkLst>
        </pc:spChg>
        <pc:spChg chg="add mod">
          <ac:chgData name="Ondřej Špetík" userId="9f031316-d7f0-4746-9b26-14e4a5ffd150" providerId="ADAL" clId="{5016E46F-068B-44C0-8D38-2623ED44B80A}" dt="2020-11-02T13:58:40.998" v="153" actId="1076"/>
          <ac:spMkLst>
            <pc:docMk/>
            <pc:sldMk cId="4192487747" sldId="285"/>
            <ac:spMk id="7" creationId="{0CD6E41F-6D5F-47B0-97BE-40F225B559B0}"/>
          </ac:spMkLst>
        </pc:spChg>
        <pc:spChg chg="add mod">
          <ac:chgData name="Ondřej Špetík" userId="9f031316-d7f0-4746-9b26-14e4a5ffd150" providerId="ADAL" clId="{5016E46F-068B-44C0-8D38-2623ED44B80A}" dt="2020-11-02T13:59:29.150" v="157" actId="1076"/>
          <ac:spMkLst>
            <pc:docMk/>
            <pc:sldMk cId="4192487747" sldId="285"/>
            <ac:spMk id="9" creationId="{80647249-396C-490C-BC93-1D70C81BFD72}"/>
          </ac:spMkLst>
        </pc:spChg>
      </pc:sldChg>
      <pc:sldChg chg="addSp delSp modSp add mod replId">
        <pc:chgData name="Ondřej Špetík" userId="9f031316-d7f0-4746-9b26-14e4a5ffd150" providerId="ADAL" clId="{5016E46F-068B-44C0-8D38-2623ED44B80A}" dt="2020-11-02T14:29:57.768" v="320" actId="313"/>
        <pc:sldMkLst>
          <pc:docMk/>
          <pc:sldMk cId="2593189773" sldId="286"/>
        </pc:sldMkLst>
        <pc:spChg chg="mod">
          <ac:chgData name="Ondřej Špetík" userId="9f031316-d7f0-4746-9b26-14e4a5ffd150" providerId="ADAL" clId="{5016E46F-068B-44C0-8D38-2623ED44B80A}" dt="2020-11-02T14:29:57.768" v="320" actId="313"/>
          <ac:spMkLst>
            <pc:docMk/>
            <pc:sldMk cId="2593189773" sldId="286"/>
            <ac:spMk id="4" creationId="{BB379E63-03D2-4DE9-8B0D-9D220A2C9116}"/>
          </ac:spMkLst>
        </pc:spChg>
        <pc:spChg chg="add del">
          <ac:chgData name="Ondřej Špetík" userId="9f031316-d7f0-4746-9b26-14e4a5ffd150" providerId="ADAL" clId="{5016E46F-068B-44C0-8D38-2623ED44B80A}" dt="2020-11-02T14:00:31.978" v="188" actId="478"/>
          <ac:spMkLst>
            <pc:docMk/>
            <pc:sldMk cId="2593189773" sldId="286"/>
            <ac:spMk id="5" creationId="{A0B85264-31B3-437E-86FC-B858954BB253}"/>
          </ac:spMkLst>
        </pc:spChg>
        <pc:spChg chg="add del mod">
          <ac:chgData name="Ondřej Špetík" userId="9f031316-d7f0-4746-9b26-14e4a5ffd150" providerId="ADAL" clId="{5016E46F-068B-44C0-8D38-2623ED44B80A}" dt="2020-11-02T14:00:29.472" v="187" actId="22"/>
          <ac:spMkLst>
            <pc:docMk/>
            <pc:sldMk cId="2593189773" sldId="286"/>
            <ac:spMk id="7" creationId="{055A106C-E54C-44FD-83A5-FC8368E67613}"/>
          </ac:spMkLst>
        </pc:spChg>
        <pc:spChg chg="add mod">
          <ac:chgData name="Ondřej Špetík" userId="9f031316-d7f0-4746-9b26-14e4a5ffd150" providerId="ADAL" clId="{5016E46F-068B-44C0-8D38-2623ED44B80A}" dt="2020-11-02T14:00:45.501" v="192" actId="1076"/>
          <ac:spMkLst>
            <pc:docMk/>
            <pc:sldMk cId="2593189773" sldId="286"/>
            <ac:spMk id="9" creationId="{F8466FBC-DE04-4F67-9E21-59ADCA6710E2}"/>
          </ac:spMkLst>
        </pc:spChg>
      </pc:sldChg>
      <pc:sldChg chg="del">
        <pc:chgData name="Ondřej Špetík" userId="9f031316-d7f0-4746-9b26-14e4a5ffd150" providerId="ADAL" clId="{5016E46F-068B-44C0-8D38-2623ED44B80A}" dt="2020-11-02T13:30:12.067" v="10" actId="47"/>
        <pc:sldMkLst>
          <pc:docMk/>
          <pc:sldMk cId="3524004075" sldId="286"/>
        </pc:sldMkLst>
      </pc:sldChg>
      <pc:sldChg chg="del">
        <pc:chgData name="Ondřej Špetík" userId="9f031316-d7f0-4746-9b26-14e4a5ffd150" providerId="ADAL" clId="{5016E46F-068B-44C0-8D38-2623ED44B80A}" dt="2020-11-02T13:30:12.256" v="11" actId="47"/>
        <pc:sldMkLst>
          <pc:docMk/>
          <pc:sldMk cId="269126905" sldId="287"/>
        </pc:sldMkLst>
      </pc:sldChg>
      <pc:sldChg chg="addSp delSp modSp add mod replId setBg">
        <pc:chgData name="Ondřej Špetík" userId="9f031316-d7f0-4746-9b26-14e4a5ffd150" providerId="ADAL" clId="{5016E46F-068B-44C0-8D38-2623ED44B80A}" dt="2020-11-02T14:30:01.524" v="326" actId="313"/>
        <pc:sldMkLst>
          <pc:docMk/>
          <pc:sldMk cId="1438829894" sldId="287"/>
        </pc:sldMkLst>
        <pc:spChg chg="mod">
          <ac:chgData name="Ondřej Špetík" userId="9f031316-d7f0-4746-9b26-14e4a5ffd150" providerId="ADAL" clId="{5016E46F-068B-44C0-8D38-2623ED44B80A}" dt="2020-11-02T14:04:29.506" v="198"/>
          <ac:spMkLst>
            <pc:docMk/>
            <pc:sldMk cId="1438829894" sldId="287"/>
            <ac:spMk id="2" creationId="{19B4FC5A-CCA7-4AD7-91CE-8BF428583772}"/>
          </ac:spMkLst>
        </pc:spChg>
        <pc:spChg chg="mod">
          <ac:chgData name="Ondřej Špetík" userId="9f031316-d7f0-4746-9b26-14e4a5ffd150" providerId="ADAL" clId="{5016E46F-068B-44C0-8D38-2623ED44B80A}" dt="2020-11-02T14:04:29.506" v="198"/>
          <ac:spMkLst>
            <pc:docMk/>
            <pc:sldMk cId="1438829894" sldId="287"/>
            <ac:spMk id="3" creationId="{7616ABD2-B298-4F43-84FC-B6D0905EC4CF}"/>
          </ac:spMkLst>
        </pc:spChg>
        <pc:spChg chg="mod">
          <ac:chgData name="Ondřej Špetík" userId="9f031316-d7f0-4746-9b26-14e4a5ffd150" providerId="ADAL" clId="{5016E46F-068B-44C0-8D38-2623ED44B80A}" dt="2020-11-02T14:29:58.381" v="321" actId="313"/>
          <ac:spMkLst>
            <pc:docMk/>
            <pc:sldMk cId="1438829894" sldId="287"/>
            <ac:spMk id="4" creationId="{BB379E63-03D2-4DE9-8B0D-9D220A2C9116}"/>
          </ac:spMkLst>
        </pc:spChg>
        <pc:spChg chg="del mod">
          <ac:chgData name="Ondřej Špetík" userId="9f031316-d7f0-4746-9b26-14e4a5ffd150" providerId="ADAL" clId="{5016E46F-068B-44C0-8D38-2623ED44B80A}" dt="2020-11-02T14:04:18.908" v="197"/>
          <ac:spMkLst>
            <pc:docMk/>
            <pc:sldMk cId="1438829894" sldId="287"/>
            <ac:spMk id="5" creationId="{A0B85264-31B3-437E-86FC-B858954BB253}"/>
          </ac:spMkLst>
        </pc:spChg>
        <pc:graphicFrameChg chg="add mod modGraphic">
          <ac:chgData name="Ondřej Špetík" userId="9f031316-d7f0-4746-9b26-14e4a5ffd150" providerId="ADAL" clId="{5016E46F-068B-44C0-8D38-2623ED44B80A}" dt="2020-11-02T14:30:01.524" v="326" actId="313"/>
          <ac:graphicFrameMkLst>
            <pc:docMk/>
            <pc:sldMk cId="1438829894" sldId="287"/>
            <ac:graphicFrameMk id="6" creationId="{2BCD1D2B-5C2F-4889-8133-BFC1EA619B84}"/>
          </ac:graphicFrameMkLst>
        </pc:graphicFrameChg>
        <pc:graphicFrameChg chg="add del mod">
          <ac:chgData name="Ondřej Špetík" userId="9f031316-d7f0-4746-9b26-14e4a5ffd150" providerId="ADAL" clId="{5016E46F-068B-44C0-8D38-2623ED44B80A}" dt="2020-11-02T14:05:16.442" v="203" actId="478"/>
          <ac:graphicFrameMkLst>
            <pc:docMk/>
            <pc:sldMk cId="1438829894" sldId="287"/>
            <ac:graphicFrameMk id="7" creationId="{C093B882-1342-4BCA-BD97-625B1C2A0409}"/>
          </ac:graphicFrameMkLst>
        </pc:graphicFrameChg>
      </pc:sldChg>
      <pc:sldChg chg="addSp modSp add mod">
        <pc:chgData name="Ondřej Špetík" userId="9f031316-d7f0-4746-9b26-14e4a5ffd150" providerId="ADAL" clId="{5016E46F-068B-44C0-8D38-2623ED44B80A}" dt="2020-11-02T14:27:43.365" v="285" actId="5793"/>
        <pc:sldMkLst>
          <pc:docMk/>
          <pc:sldMk cId="257382606" sldId="288"/>
        </pc:sldMkLst>
        <pc:spChg chg="mod">
          <ac:chgData name="Ondřej Špetík" userId="9f031316-d7f0-4746-9b26-14e4a5ffd150" providerId="ADAL" clId="{5016E46F-068B-44C0-8D38-2623ED44B80A}" dt="2020-11-02T14:13:33.212" v="217"/>
          <ac:spMkLst>
            <pc:docMk/>
            <pc:sldMk cId="257382606" sldId="288"/>
            <ac:spMk id="4" creationId="{BB379E63-03D2-4DE9-8B0D-9D220A2C9116}"/>
          </ac:spMkLst>
        </pc:spChg>
        <pc:spChg chg="mod">
          <ac:chgData name="Ondřej Špetík" userId="9f031316-d7f0-4746-9b26-14e4a5ffd150" providerId="ADAL" clId="{5016E46F-068B-44C0-8D38-2623ED44B80A}" dt="2020-11-02T14:27:43.365" v="285" actId="5793"/>
          <ac:spMkLst>
            <pc:docMk/>
            <pc:sldMk cId="257382606" sldId="288"/>
            <ac:spMk id="5" creationId="{A0B85264-31B3-437E-86FC-B858954BB253}"/>
          </ac:spMkLst>
        </pc:spChg>
        <pc:spChg chg="add mod">
          <ac:chgData name="Ondřej Špetík" userId="9f031316-d7f0-4746-9b26-14e4a5ffd150" providerId="ADAL" clId="{5016E46F-068B-44C0-8D38-2623ED44B80A}" dt="2020-11-02T14:21:55.647" v="265" actId="1076"/>
          <ac:spMkLst>
            <pc:docMk/>
            <pc:sldMk cId="257382606" sldId="288"/>
            <ac:spMk id="8" creationId="{738C0986-512F-4213-920C-EA6E4211AFEA}"/>
          </ac:spMkLst>
        </pc:spChg>
        <pc:graphicFrameChg chg="add mod modGraphic">
          <ac:chgData name="Ondřej Špetík" userId="9f031316-d7f0-4746-9b26-14e4a5ffd150" providerId="ADAL" clId="{5016E46F-068B-44C0-8D38-2623ED44B80A}" dt="2020-11-02T14:20:50.933" v="249" actId="14100"/>
          <ac:graphicFrameMkLst>
            <pc:docMk/>
            <pc:sldMk cId="257382606" sldId="288"/>
            <ac:graphicFrameMk id="6" creationId="{93B84B03-3AEF-4655-9C2A-B6598D62E5F1}"/>
          </ac:graphicFrameMkLst>
        </pc:graphicFrameChg>
      </pc:sldChg>
      <pc:sldChg chg="del">
        <pc:chgData name="Ondřej Špetík" userId="9f031316-d7f0-4746-9b26-14e4a5ffd150" providerId="ADAL" clId="{5016E46F-068B-44C0-8D38-2623ED44B80A}" dt="2020-11-02T13:30:12.467" v="12" actId="47"/>
        <pc:sldMkLst>
          <pc:docMk/>
          <pc:sldMk cId="2114707256" sldId="288"/>
        </pc:sldMkLst>
      </pc:sldChg>
      <pc:sldChg chg="modSp add mod replId">
        <pc:chgData name="Ondřej Špetík" userId="9f031316-d7f0-4746-9b26-14e4a5ffd150" providerId="ADAL" clId="{5016E46F-068B-44C0-8D38-2623ED44B80A}" dt="2020-11-02T14:30:02.290" v="327" actId="313"/>
        <pc:sldMkLst>
          <pc:docMk/>
          <pc:sldMk cId="417588431" sldId="289"/>
        </pc:sldMkLst>
        <pc:spChg chg="mod">
          <ac:chgData name="Ondřej Špetík" userId="9f031316-d7f0-4746-9b26-14e4a5ffd150" providerId="ADAL" clId="{5016E46F-068B-44C0-8D38-2623ED44B80A}" dt="2020-11-02T14:24:57.819" v="283"/>
          <ac:spMkLst>
            <pc:docMk/>
            <pc:sldMk cId="417588431" sldId="289"/>
            <ac:spMk id="4" creationId="{BB379E63-03D2-4DE9-8B0D-9D220A2C9116}"/>
          </ac:spMkLst>
        </pc:spChg>
        <pc:spChg chg="mod">
          <ac:chgData name="Ondřej Špetík" userId="9f031316-d7f0-4746-9b26-14e4a5ffd150" providerId="ADAL" clId="{5016E46F-068B-44C0-8D38-2623ED44B80A}" dt="2020-11-02T14:30:02.290" v="327" actId="313"/>
          <ac:spMkLst>
            <pc:docMk/>
            <pc:sldMk cId="417588431" sldId="289"/>
            <ac:spMk id="5" creationId="{A0B85264-31B3-437E-86FC-B858954BB253}"/>
          </ac:spMkLst>
        </pc:spChg>
      </pc:sldChg>
      <pc:sldChg chg="del">
        <pc:chgData name="Ondřej Špetík" userId="9f031316-d7f0-4746-9b26-14e4a5ffd150" providerId="ADAL" clId="{5016E46F-068B-44C0-8D38-2623ED44B80A}" dt="2020-11-02T13:30:12.976" v="14" actId="47"/>
        <pc:sldMkLst>
          <pc:docMk/>
          <pc:sldMk cId="4004694206" sldId="289"/>
        </pc:sldMkLst>
      </pc:sldChg>
      <pc:sldChg chg="modSp add mod replId">
        <pc:chgData name="Ondřej Špetík" userId="9f031316-d7f0-4746-9b26-14e4a5ffd150" providerId="ADAL" clId="{5016E46F-068B-44C0-8D38-2623ED44B80A}" dt="2020-11-02T14:30:03.997" v="329" actId="313"/>
        <pc:sldMkLst>
          <pc:docMk/>
          <pc:sldMk cId="554776627" sldId="290"/>
        </pc:sldMkLst>
        <pc:spChg chg="mod">
          <ac:chgData name="Ondřej Špetík" userId="9f031316-d7f0-4746-9b26-14e4a5ffd150" providerId="ADAL" clId="{5016E46F-068B-44C0-8D38-2623ED44B80A}" dt="2020-11-02T14:28:16" v="286"/>
          <ac:spMkLst>
            <pc:docMk/>
            <pc:sldMk cId="554776627" sldId="290"/>
            <ac:spMk id="4" creationId="{BB379E63-03D2-4DE9-8B0D-9D220A2C9116}"/>
          </ac:spMkLst>
        </pc:spChg>
        <pc:spChg chg="mod">
          <ac:chgData name="Ondřej Špetík" userId="9f031316-d7f0-4746-9b26-14e4a5ffd150" providerId="ADAL" clId="{5016E46F-068B-44C0-8D38-2623ED44B80A}" dt="2020-11-02T14:30:03.997" v="329" actId="313"/>
          <ac:spMkLst>
            <pc:docMk/>
            <pc:sldMk cId="554776627" sldId="290"/>
            <ac:spMk id="5" creationId="{A0B85264-31B3-437E-86FC-B858954BB253}"/>
          </ac:spMkLst>
        </pc:spChg>
      </pc:sldChg>
      <pc:sldChg chg="modSp add mod replId">
        <pc:chgData name="Ondřej Špetík" userId="9f031316-d7f0-4746-9b26-14e4a5ffd150" providerId="ADAL" clId="{5016E46F-068B-44C0-8D38-2623ED44B80A}" dt="2020-11-02T14:31:41.041" v="349" actId="20577"/>
        <pc:sldMkLst>
          <pc:docMk/>
          <pc:sldMk cId="93616604" sldId="291"/>
        </pc:sldMkLst>
        <pc:spChg chg="mod">
          <ac:chgData name="Ondřej Špetík" userId="9f031316-d7f0-4746-9b26-14e4a5ffd150" providerId="ADAL" clId="{5016E46F-068B-44C0-8D38-2623ED44B80A}" dt="2020-11-02T14:30:39.943" v="330"/>
          <ac:spMkLst>
            <pc:docMk/>
            <pc:sldMk cId="93616604" sldId="291"/>
            <ac:spMk id="4" creationId="{BB379E63-03D2-4DE9-8B0D-9D220A2C9116}"/>
          </ac:spMkLst>
        </pc:spChg>
        <pc:spChg chg="mod">
          <ac:chgData name="Ondřej Špetík" userId="9f031316-d7f0-4746-9b26-14e4a5ffd150" providerId="ADAL" clId="{5016E46F-068B-44C0-8D38-2623ED44B80A}" dt="2020-11-02T14:31:41.041" v="349" actId="20577"/>
          <ac:spMkLst>
            <pc:docMk/>
            <pc:sldMk cId="93616604" sldId="291"/>
            <ac:spMk id="5" creationId="{A0B85264-31B3-437E-86FC-B858954BB253}"/>
          </ac:spMkLst>
        </pc:spChg>
      </pc:sldChg>
      <pc:sldChg chg="del">
        <pc:chgData name="Ondřej Špetík" userId="9f031316-d7f0-4746-9b26-14e4a5ffd150" providerId="ADAL" clId="{5016E46F-068B-44C0-8D38-2623ED44B80A}" dt="2020-11-02T13:30:13.248" v="15" actId="47"/>
        <pc:sldMkLst>
          <pc:docMk/>
          <pc:sldMk cId="2766050546" sldId="292"/>
        </pc:sldMkLst>
      </pc:sldChg>
      <pc:sldChg chg="modSp add mod replId">
        <pc:chgData name="Ondřej Špetík" userId="9f031316-d7f0-4746-9b26-14e4a5ffd150" providerId="ADAL" clId="{5016E46F-068B-44C0-8D38-2623ED44B80A}" dt="2020-11-02T14:33:12.187" v="367" actId="20577"/>
        <pc:sldMkLst>
          <pc:docMk/>
          <pc:sldMk cId="2999891196" sldId="292"/>
        </pc:sldMkLst>
        <pc:spChg chg="mod">
          <ac:chgData name="Ondřej Špetík" userId="9f031316-d7f0-4746-9b26-14e4a5ffd150" providerId="ADAL" clId="{5016E46F-068B-44C0-8D38-2623ED44B80A}" dt="2020-11-02T14:32:13.457" v="350"/>
          <ac:spMkLst>
            <pc:docMk/>
            <pc:sldMk cId="2999891196" sldId="292"/>
            <ac:spMk id="4" creationId="{BB379E63-03D2-4DE9-8B0D-9D220A2C9116}"/>
          </ac:spMkLst>
        </pc:spChg>
        <pc:spChg chg="mod">
          <ac:chgData name="Ondřej Špetík" userId="9f031316-d7f0-4746-9b26-14e4a5ffd150" providerId="ADAL" clId="{5016E46F-068B-44C0-8D38-2623ED44B80A}" dt="2020-11-02T14:33:12.187" v="367" actId="20577"/>
          <ac:spMkLst>
            <pc:docMk/>
            <pc:sldMk cId="2999891196" sldId="292"/>
            <ac:spMk id="5" creationId="{A0B85264-31B3-437E-86FC-B858954BB253}"/>
          </ac:spMkLst>
        </pc:spChg>
      </pc:sldChg>
      <pc:sldChg chg="modSp add mod replId">
        <pc:chgData name="Ondřej Špetík" userId="9f031316-d7f0-4746-9b26-14e4a5ffd150" providerId="ADAL" clId="{5016E46F-068B-44C0-8D38-2623ED44B80A}" dt="2020-11-02T14:34:26.657" v="383" actId="20577"/>
        <pc:sldMkLst>
          <pc:docMk/>
          <pc:sldMk cId="800115547" sldId="293"/>
        </pc:sldMkLst>
        <pc:spChg chg="mod">
          <ac:chgData name="Ondřej Špetík" userId="9f031316-d7f0-4746-9b26-14e4a5ffd150" providerId="ADAL" clId="{5016E46F-068B-44C0-8D38-2623ED44B80A}" dt="2020-11-02T14:33:42.555" v="368"/>
          <ac:spMkLst>
            <pc:docMk/>
            <pc:sldMk cId="800115547" sldId="293"/>
            <ac:spMk id="4" creationId="{BB379E63-03D2-4DE9-8B0D-9D220A2C9116}"/>
          </ac:spMkLst>
        </pc:spChg>
        <pc:spChg chg="mod">
          <ac:chgData name="Ondřej Špetík" userId="9f031316-d7f0-4746-9b26-14e4a5ffd150" providerId="ADAL" clId="{5016E46F-068B-44C0-8D38-2623ED44B80A}" dt="2020-11-02T14:34:26.657" v="383" actId="20577"/>
          <ac:spMkLst>
            <pc:docMk/>
            <pc:sldMk cId="800115547" sldId="293"/>
            <ac:spMk id="5" creationId="{A0B85264-31B3-437E-86FC-B858954BB253}"/>
          </ac:spMkLst>
        </pc:spChg>
      </pc:sldChg>
      <pc:sldChg chg="del">
        <pc:chgData name="Ondřej Špetík" userId="9f031316-d7f0-4746-9b26-14e4a5ffd150" providerId="ADAL" clId="{5016E46F-068B-44C0-8D38-2623ED44B80A}" dt="2020-11-02T13:30:13.692" v="16" actId="47"/>
        <pc:sldMkLst>
          <pc:docMk/>
          <pc:sldMk cId="2910180094" sldId="293"/>
        </pc:sldMkLst>
      </pc:sldChg>
      <pc:sldChg chg="modSp add mod replId">
        <pc:chgData name="Ondřej Špetík" userId="9f031316-d7f0-4746-9b26-14e4a5ffd150" providerId="ADAL" clId="{5016E46F-068B-44C0-8D38-2623ED44B80A}" dt="2020-11-02T14:34:53.279" v="384"/>
        <pc:sldMkLst>
          <pc:docMk/>
          <pc:sldMk cId="675354002" sldId="294"/>
        </pc:sldMkLst>
        <pc:spChg chg="mod">
          <ac:chgData name="Ondřej Špetík" userId="9f031316-d7f0-4746-9b26-14e4a5ffd150" providerId="ADAL" clId="{5016E46F-068B-44C0-8D38-2623ED44B80A}" dt="2020-11-02T14:34:53.279" v="384"/>
          <ac:spMkLst>
            <pc:docMk/>
            <pc:sldMk cId="675354002" sldId="294"/>
            <ac:spMk id="4" creationId="{BB379E63-03D2-4DE9-8B0D-9D220A2C9116}"/>
          </ac:spMkLst>
        </pc:spChg>
      </pc:sldChg>
      <pc:sldChg chg="del">
        <pc:chgData name="Ondřej Špetík" userId="9f031316-d7f0-4746-9b26-14e4a5ffd150" providerId="ADAL" clId="{5016E46F-068B-44C0-8D38-2623ED44B80A}" dt="2020-11-02T13:30:14.199" v="17" actId="47"/>
        <pc:sldMkLst>
          <pc:docMk/>
          <pc:sldMk cId="1602115927" sldId="294"/>
        </pc:sldMkLst>
      </pc:sldChg>
      <pc:sldChg chg="modSp add mod replId">
        <pc:chgData name="Ondřej Špetík" userId="9f031316-d7f0-4746-9b26-14e4a5ffd150" providerId="ADAL" clId="{5016E46F-068B-44C0-8D38-2623ED44B80A}" dt="2020-11-02T14:38:32.621" v="447" actId="27636"/>
        <pc:sldMkLst>
          <pc:docMk/>
          <pc:sldMk cId="1972983218" sldId="295"/>
        </pc:sldMkLst>
        <pc:spChg chg="mod">
          <ac:chgData name="Ondřej Špetík" userId="9f031316-d7f0-4746-9b26-14e4a5ffd150" providerId="ADAL" clId="{5016E46F-068B-44C0-8D38-2623ED44B80A}" dt="2020-11-02T14:37:26.986" v="421"/>
          <ac:spMkLst>
            <pc:docMk/>
            <pc:sldMk cId="1972983218" sldId="295"/>
            <ac:spMk id="4" creationId="{BB379E63-03D2-4DE9-8B0D-9D220A2C9116}"/>
          </ac:spMkLst>
        </pc:spChg>
        <pc:spChg chg="mod">
          <ac:chgData name="Ondřej Špetík" userId="9f031316-d7f0-4746-9b26-14e4a5ffd150" providerId="ADAL" clId="{5016E46F-068B-44C0-8D38-2623ED44B80A}" dt="2020-11-02T14:38:32.621" v="447" actId="27636"/>
          <ac:spMkLst>
            <pc:docMk/>
            <pc:sldMk cId="1972983218" sldId="295"/>
            <ac:spMk id="5" creationId="{A0B85264-31B3-437E-86FC-B858954BB253}"/>
          </ac:spMkLst>
        </pc:spChg>
      </pc:sldChg>
      <pc:sldChg chg="del">
        <pc:chgData name="Ondřej Špetík" userId="9f031316-d7f0-4746-9b26-14e4a5ffd150" providerId="ADAL" clId="{5016E46F-068B-44C0-8D38-2623ED44B80A}" dt="2020-11-02T13:30:10.536" v="2" actId="47"/>
        <pc:sldMkLst>
          <pc:docMk/>
          <pc:sldMk cId="2752548705" sldId="295"/>
        </pc:sldMkLst>
      </pc:sldChg>
      <pc:sldChg chg="modSp add mod">
        <pc:chgData name="Ondřej Špetík" userId="9f031316-d7f0-4746-9b26-14e4a5ffd150" providerId="ADAL" clId="{5016E46F-068B-44C0-8D38-2623ED44B80A}" dt="2020-11-02T14:39:52.441" v="468" actId="20577"/>
        <pc:sldMkLst>
          <pc:docMk/>
          <pc:sldMk cId="816407001" sldId="296"/>
        </pc:sldMkLst>
        <pc:spChg chg="mod">
          <ac:chgData name="Ondřej Špetík" userId="9f031316-d7f0-4746-9b26-14e4a5ffd150" providerId="ADAL" clId="{5016E46F-068B-44C0-8D38-2623ED44B80A}" dt="2020-11-02T14:39:52.441" v="468" actId="20577"/>
          <ac:spMkLst>
            <pc:docMk/>
            <pc:sldMk cId="816407001" sldId="296"/>
            <ac:spMk id="4" creationId="{BB379E63-03D2-4DE9-8B0D-9D220A2C9116}"/>
          </ac:spMkLst>
        </pc:spChg>
        <pc:spChg chg="mod">
          <ac:chgData name="Ondřej Špetík" userId="9f031316-d7f0-4746-9b26-14e4a5ffd150" providerId="ADAL" clId="{5016E46F-068B-44C0-8D38-2623ED44B80A}" dt="2020-11-02T14:39:33.090" v="467" actId="20577"/>
          <ac:spMkLst>
            <pc:docMk/>
            <pc:sldMk cId="816407001" sldId="296"/>
            <ac:spMk id="5" creationId="{A0B85264-31B3-437E-86FC-B858954BB253}"/>
          </ac:spMkLst>
        </pc:spChg>
      </pc:sldChg>
      <pc:sldChg chg="del">
        <pc:chgData name="Ondřej Špetík" userId="9f031316-d7f0-4746-9b26-14e4a5ffd150" providerId="ADAL" clId="{5016E46F-068B-44C0-8D38-2623ED44B80A}" dt="2020-11-02T13:30:11.522" v="7" actId="47"/>
        <pc:sldMkLst>
          <pc:docMk/>
          <pc:sldMk cId="3950697474" sldId="296"/>
        </pc:sldMkLst>
      </pc:sldChg>
      <pc:sldChg chg="modSp add mod">
        <pc:chgData name="Ondřej Špetík" userId="9f031316-d7f0-4746-9b26-14e4a5ffd150" providerId="ADAL" clId="{5016E46F-068B-44C0-8D38-2623ED44B80A}" dt="2020-11-02T14:41:20.080" v="496" actId="20577"/>
        <pc:sldMkLst>
          <pc:docMk/>
          <pc:sldMk cId="302722138" sldId="297"/>
        </pc:sldMkLst>
        <pc:spChg chg="mod">
          <ac:chgData name="Ondřej Špetík" userId="9f031316-d7f0-4746-9b26-14e4a5ffd150" providerId="ADAL" clId="{5016E46F-068B-44C0-8D38-2623ED44B80A}" dt="2020-11-02T14:39:58.855" v="471"/>
          <ac:spMkLst>
            <pc:docMk/>
            <pc:sldMk cId="302722138" sldId="297"/>
            <ac:spMk id="4" creationId="{BB379E63-03D2-4DE9-8B0D-9D220A2C9116}"/>
          </ac:spMkLst>
        </pc:spChg>
        <pc:spChg chg="mod">
          <ac:chgData name="Ondřej Špetík" userId="9f031316-d7f0-4746-9b26-14e4a5ffd150" providerId="ADAL" clId="{5016E46F-068B-44C0-8D38-2623ED44B80A}" dt="2020-11-02T14:41:20.080" v="496" actId="20577"/>
          <ac:spMkLst>
            <pc:docMk/>
            <pc:sldMk cId="302722138" sldId="297"/>
            <ac:spMk id="5" creationId="{A0B85264-31B3-437E-86FC-B858954BB253}"/>
          </ac:spMkLst>
        </pc:spChg>
      </pc:sldChg>
      <pc:sldChg chg="del">
        <pc:chgData name="Ondřej Špetík" userId="9f031316-d7f0-4746-9b26-14e4a5ffd150" providerId="ADAL" clId="{5016E46F-068B-44C0-8D38-2623ED44B80A}" dt="2020-11-02T13:30:12.720" v="13" actId="47"/>
        <pc:sldMkLst>
          <pc:docMk/>
          <pc:sldMk cId="2864452441" sldId="297"/>
        </pc:sldMkLst>
      </pc:sldChg>
      <pc:sldChg chg="modSp add mod replId">
        <pc:chgData name="Ondřej Špetík" userId="9f031316-d7f0-4746-9b26-14e4a5ffd150" providerId="ADAL" clId="{5016E46F-068B-44C0-8D38-2623ED44B80A}" dt="2020-11-02T14:42:10.317" v="508" actId="123"/>
        <pc:sldMkLst>
          <pc:docMk/>
          <pc:sldMk cId="1477931176" sldId="298"/>
        </pc:sldMkLst>
        <pc:spChg chg="mod">
          <ac:chgData name="Ondřej Špetík" userId="9f031316-d7f0-4746-9b26-14e4a5ffd150" providerId="ADAL" clId="{5016E46F-068B-44C0-8D38-2623ED44B80A}" dt="2020-11-02T14:41:36.406" v="498" actId="20577"/>
          <ac:spMkLst>
            <pc:docMk/>
            <pc:sldMk cId="1477931176" sldId="298"/>
            <ac:spMk id="4" creationId="{BB379E63-03D2-4DE9-8B0D-9D220A2C9116}"/>
          </ac:spMkLst>
        </pc:spChg>
        <pc:spChg chg="mod">
          <ac:chgData name="Ondřej Špetík" userId="9f031316-d7f0-4746-9b26-14e4a5ffd150" providerId="ADAL" clId="{5016E46F-068B-44C0-8D38-2623ED44B80A}" dt="2020-11-02T14:42:10.317" v="508" actId="123"/>
          <ac:spMkLst>
            <pc:docMk/>
            <pc:sldMk cId="1477931176" sldId="298"/>
            <ac:spMk id="5" creationId="{A0B85264-31B3-437E-86FC-B858954BB253}"/>
          </ac:spMkLst>
        </pc:spChg>
      </pc:sldChg>
      <pc:sldChg chg="del">
        <pc:chgData name="Ondřej Špetík" userId="9f031316-d7f0-4746-9b26-14e4a5ffd150" providerId="ADAL" clId="{5016E46F-068B-44C0-8D38-2623ED44B80A}" dt="2020-11-02T13:30:14.906" v="18" actId="47"/>
        <pc:sldMkLst>
          <pc:docMk/>
          <pc:sldMk cId="1905426096" sldId="298"/>
        </pc:sldMkLst>
      </pc:sldChg>
      <pc:sldChg chg="modSp add mod">
        <pc:chgData name="Ondřej Špetík" userId="9f031316-d7f0-4746-9b26-14e4a5ffd150" providerId="ADAL" clId="{5016E46F-068B-44C0-8D38-2623ED44B80A}" dt="2020-11-02T14:43:38.348" v="529" actId="20577"/>
        <pc:sldMkLst>
          <pc:docMk/>
          <pc:sldMk cId="613113944" sldId="299"/>
        </pc:sldMkLst>
        <pc:spChg chg="mod">
          <ac:chgData name="Ondřej Špetík" userId="9f031316-d7f0-4746-9b26-14e4a5ffd150" providerId="ADAL" clId="{5016E46F-068B-44C0-8D38-2623ED44B80A}" dt="2020-11-02T14:42:56.342" v="509"/>
          <ac:spMkLst>
            <pc:docMk/>
            <pc:sldMk cId="613113944" sldId="299"/>
            <ac:spMk id="4" creationId="{BB379E63-03D2-4DE9-8B0D-9D220A2C9116}"/>
          </ac:spMkLst>
        </pc:spChg>
        <pc:spChg chg="mod">
          <ac:chgData name="Ondřej Špetík" userId="9f031316-d7f0-4746-9b26-14e4a5ffd150" providerId="ADAL" clId="{5016E46F-068B-44C0-8D38-2623ED44B80A}" dt="2020-11-02T14:43:38.348" v="529" actId="20577"/>
          <ac:spMkLst>
            <pc:docMk/>
            <pc:sldMk cId="613113944" sldId="299"/>
            <ac:spMk id="5" creationId="{A0B85264-31B3-437E-86FC-B858954BB253}"/>
          </ac:spMkLst>
        </pc:spChg>
      </pc:sldChg>
      <pc:sldChg chg="modSp add mod ord replId">
        <pc:chgData name="Ondřej Špetík" userId="9f031316-d7f0-4746-9b26-14e4a5ffd150" providerId="ADAL" clId="{5016E46F-068B-44C0-8D38-2623ED44B80A}" dt="2020-11-02T14:37:20.109" v="420"/>
        <pc:sldMkLst>
          <pc:docMk/>
          <pc:sldMk cId="4059508460" sldId="300"/>
        </pc:sldMkLst>
        <pc:spChg chg="mod">
          <ac:chgData name="Ondřej Špetík" userId="9f031316-d7f0-4746-9b26-14e4a5ffd150" providerId="ADAL" clId="{5016E46F-068B-44C0-8D38-2623ED44B80A}" dt="2020-11-02T14:36:12.807" v="388"/>
          <ac:spMkLst>
            <pc:docMk/>
            <pc:sldMk cId="4059508460" sldId="300"/>
            <ac:spMk id="4" creationId="{BB379E63-03D2-4DE9-8B0D-9D220A2C9116}"/>
          </ac:spMkLst>
        </pc:spChg>
        <pc:spChg chg="mod">
          <ac:chgData name="Ondřej Špetík" userId="9f031316-d7f0-4746-9b26-14e4a5ffd150" providerId="ADAL" clId="{5016E46F-068B-44C0-8D38-2623ED44B80A}" dt="2020-11-02T14:37:06.413" v="418" actId="27636"/>
          <ac:spMkLst>
            <pc:docMk/>
            <pc:sldMk cId="4059508460" sldId="300"/>
            <ac:spMk id="5" creationId="{A0B85264-31B3-437E-86FC-B858954BB253}"/>
          </ac:spMkLst>
        </pc:spChg>
      </pc:sldChg>
      <pc:sldChg chg="modSp add mod replId">
        <pc:chgData name="Ondřej Špetík" userId="9f031316-d7f0-4746-9b26-14e4a5ffd150" providerId="ADAL" clId="{5016E46F-068B-44C0-8D38-2623ED44B80A}" dt="2020-11-02T14:45:03.571" v="553" actId="20577"/>
        <pc:sldMkLst>
          <pc:docMk/>
          <pc:sldMk cId="1847089535" sldId="301"/>
        </pc:sldMkLst>
        <pc:spChg chg="mod">
          <ac:chgData name="Ondřej Špetík" userId="9f031316-d7f0-4746-9b26-14e4a5ffd150" providerId="ADAL" clId="{5016E46F-068B-44C0-8D38-2623ED44B80A}" dt="2020-11-02T14:44:08.321" v="530"/>
          <ac:spMkLst>
            <pc:docMk/>
            <pc:sldMk cId="1847089535" sldId="301"/>
            <ac:spMk id="4" creationId="{BB379E63-03D2-4DE9-8B0D-9D220A2C9116}"/>
          </ac:spMkLst>
        </pc:spChg>
        <pc:spChg chg="mod">
          <ac:chgData name="Ondřej Špetík" userId="9f031316-d7f0-4746-9b26-14e4a5ffd150" providerId="ADAL" clId="{5016E46F-068B-44C0-8D38-2623ED44B80A}" dt="2020-11-02T14:45:03.571" v="553" actId="20577"/>
          <ac:spMkLst>
            <pc:docMk/>
            <pc:sldMk cId="1847089535" sldId="301"/>
            <ac:spMk id="5" creationId="{A0B85264-31B3-437E-86FC-B858954BB253}"/>
          </ac:spMkLst>
        </pc:spChg>
      </pc:sldChg>
      <pc:sldChg chg="modSp add mod replId">
        <pc:chgData name="Ondřej Špetík" userId="9f031316-d7f0-4746-9b26-14e4a5ffd150" providerId="ADAL" clId="{5016E46F-068B-44C0-8D38-2623ED44B80A}" dt="2020-11-02T14:46:37.491" v="567" actId="20577"/>
        <pc:sldMkLst>
          <pc:docMk/>
          <pc:sldMk cId="268880719" sldId="302"/>
        </pc:sldMkLst>
        <pc:spChg chg="mod">
          <ac:chgData name="Ondřej Špetík" userId="9f031316-d7f0-4746-9b26-14e4a5ffd150" providerId="ADAL" clId="{5016E46F-068B-44C0-8D38-2623ED44B80A}" dt="2020-11-02T14:44:11.283" v="531"/>
          <ac:spMkLst>
            <pc:docMk/>
            <pc:sldMk cId="268880719" sldId="302"/>
            <ac:spMk id="4" creationId="{BB379E63-03D2-4DE9-8B0D-9D220A2C9116}"/>
          </ac:spMkLst>
        </pc:spChg>
        <pc:spChg chg="mod">
          <ac:chgData name="Ondřej Špetík" userId="9f031316-d7f0-4746-9b26-14e4a5ffd150" providerId="ADAL" clId="{5016E46F-068B-44C0-8D38-2623ED44B80A}" dt="2020-11-02T14:46:37.491" v="567" actId="20577"/>
          <ac:spMkLst>
            <pc:docMk/>
            <pc:sldMk cId="268880719" sldId="302"/>
            <ac:spMk id="5" creationId="{A0B85264-31B3-437E-86FC-B858954BB253}"/>
          </ac:spMkLst>
        </pc:spChg>
      </pc:sldChg>
      <pc:sldChg chg="modSp add mod">
        <pc:chgData name="Ondřej Špetík" userId="9f031316-d7f0-4746-9b26-14e4a5ffd150" providerId="ADAL" clId="{5016E46F-068B-44C0-8D38-2623ED44B80A}" dt="2020-11-03T15:02:43.769" v="611" actId="27636"/>
        <pc:sldMkLst>
          <pc:docMk/>
          <pc:sldMk cId="635214833" sldId="303"/>
        </pc:sldMkLst>
        <pc:spChg chg="mod">
          <ac:chgData name="Ondřej Špetík" userId="9f031316-d7f0-4746-9b26-14e4a5ffd150" providerId="ADAL" clId="{5016E46F-068B-44C0-8D38-2623ED44B80A}" dt="2020-11-03T15:02:43.769" v="611" actId="27636"/>
          <ac:spMkLst>
            <pc:docMk/>
            <pc:sldMk cId="635214833" sldId="303"/>
            <ac:spMk id="5" creationId="{A0B85264-31B3-437E-86FC-B858954BB253}"/>
          </ac:spMkLst>
        </pc:spChg>
      </pc:sldChg>
      <pc:sldChg chg="modSp add mod setBg">
        <pc:chgData name="Ondřej Špetík" userId="9f031316-d7f0-4746-9b26-14e4a5ffd150" providerId="ADAL" clId="{5016E46F-068B-44C0-8D38-2623ED44B80A}" dt="2020-11-03T14:42:30.934" v="609" actId="790"/>
        <pc:sldMkLst>
          <pc:docMk/>
          <pc:sldMk cId="3592240614" sldId="304"/>
        </pc:sldMkLst>
        <pc:spChg chg="mod">
          <ac:chgData name="Ondřej Špetík" userId="9f031316-d7f0-4746-9b26-14e4a5ffd150" providerId="ADAL" clId="{5016E46F-068B-44C0-8D38-2623ED44B80A}" dt="2020-11-03T14:42:30.934" v="609" actId="790"/>
          <ac:spMkLst>
            <pc:docMk/>
            <pc:sldMk cId="3592240614" sldId="304"/>
            <ac:spMk id="5" creationId="{A0B85264-31B3-437E-86FC-B858954BB253}"/>
          </ac:spMkLst>
        </pc:spChg>
      </pc:sldChg>
      <pc:sldChg chg="modSp add mod">
        <pc:chgData name="Ondřej Špetík" userId="9f031316-d7f0-4746-9b26-14e4a5ffd150" providerId="ADAL" clId="{5016E46F-068B-44C0-8D38-2623ED44B80A}" dt="2020-11-03T16:18:16.618" v="1033" actId="790"/>
        <pc:sldMkLst>
          <pc:docMk/>
          <pc:sldMk cId="555947717" sldId="305"/>
        </pc:sldMkLst>
        <pc:spChg chg="mod">
          <ac:chgData name="Ondřej Špetík" userId="9f031316-d7f0-4746-9b26-14e4a5ffd150" providerId="ADAL" clId="{5016E46F-068B-44C0-8D38-2623ED44B80A}" dt="2020-11-03T16:18:16.618" v="1033" actId="790"/>
          <ac:spMkLst>
            <pc:docMk/>
            <pc:sldMk cId="555947717" sldId="305"/>
            <ac:spMk id="5" creationId="{A0B85264-31B3-437E-86FC-B858954BB253}"/>
          </ac:spMkLst>
        </pc:spChg>
      </pc:sldChg>
    </pc:docChg>
  </pc:docChgLst>
  <pc:docChgLst>
    <pc:chgData name="Ondřej Špetík" userId="9f031316-d7f0-4746-9b26-14e4a5ffd150" providerId="ADAL" clId="{842ECE0D-89FE-4748-8BCC-AEF52FCE9FAE}"/>
    <pc:docChg chg="undo custSel addSld modSld">
      <pc:chgData name="Ondřej Špetík" userId="9f031316-d7f0-4746-9b26-14e4a5ffd150" providerId="ADAL" clId="{842ECE0D-89FE-4748-8BCC-AEF52FCE9FAE}" dt="2020-11-09T16:47:00.375" v="227" actId="27636"/>
      <pc:docMkLst>
        <pc:docMk/>
      </pc:docMkLst>
      <pc:sldChg chg="modSp">
        <pc:chgData name="Ondřej Špetík" userId="9f031316-d7f0-4746-9b26-14e4a5ffd150" providerId="ADAL" clId="{842ECE0D-89FE-4748-8BCC-AEF52FCE9FAE}" dt="2020-11-09T16:47:00.175" v="225"/>
        <pc:sldMkLst>
          <pc:docMk/>
          <pc:sldMk cId="1482429749" sldId="258"/>
        </pc:sldMkLst>
        <pc:spChg chg="mod">
          <ac:chgData name="Ondřej Špetík" userId="9f031316-d7f0-4746-9b26-14e4a5ffd150" providerId="ADAL" clId="{842ECE0D-89FE-4748-8BCC-AEF52FCE9FAE}" dt="2020-11-09T16:47:00.175" v="225"/>
          <ac:spMkLst>
            <pc:docMk/>
            <pc:sldMk cId="1482429749" sldId="258"/>
            <ac:spMk id="5" creationId="{A0B85264-31B3-437E-86FC-B858954BB253}"/>
          </ac:spMkLst>
        </pc:spChg>
      </pc:sldChg>
      <pc:sldChg chg="modSp">
        <pc:chgData name="Ondřej Špetík" userId="9f031316-d7f0-4746-9b26-14e4a5ffd150" providerId="ADAL" clId="{842ECE0D-89FE-4748-8BCC-AEF52FCE9FAE}" dt="2020-11-09T16:47:00.175" v="225"/>
        <pc:sldMkLst>
          <pc:docMk/>
          <pc:sldMk cId="2155247714" sldId="281"/>
        </pc:sldMkLst>
        <pc:spChg chg="mod">
          <ac:chgData name="Ondřej Špetík" userId="9f031316-d7f0-4746-9b26-14e4a5ffd150" providerId="ADAL" clId="{842ECE0D-89FE-4748-8BCC-AEF52FCE9FAE}" dt="2020-11-09T16:47:00.175" v="225"/>
          <ac:spMkLst>
            <pc:docMk/>
            <pc:sldMk cId="2155247714" sldId="281"/>
            <ac:spMk id="5" creationId="{A0B85264-31B3-437E-86FC-B858954BB253}"/>
          </ac:spMkLst>
        </pc:spChg>
      </pc:sldChg>
      <pc:sldChg chg="modSp">
        <pc:chgData name="Ondřej Špetík" userId="9f031316-d7f0-4746-9b26-14e4a5ffd150" providerId="ADAL" clId="{842ECE0D-89FE-4748-8BCC-AEF52FCE9FAE}" dt="2020-11-09T16:47:00.175" v="225"/>
        <pc:sldMkLst>
          <pc:docMk/>
          <pc:sldMk cId="4027752409" sldId="282"/>
        </pc:sldMkLst>
        <pc:spChg chg="mod">
          <ac:chgData name="Ondřej Špetík" userId="9f031316-d7f0-4746-9b26-14e4a5ffd150" providerId="ADAL" clId="{842ECE0D-89FE-4748-8BCC-AEF52FCE9FAE}" dt="2020-11-09T16:47:00.175" v="225"/>
          <ac:spMkLst>
            <pc:docMk/>
            <pc:sldMk cId="4027752409" sldId="282"/>
            <ac:spMk id="4" creationId="{BB379E63-03D2-4DE9-8B0D-9D220A2C9116}"/>
          </ac:spMkLst>
        </pc:spChg>
        <pc:spChg chg="mod">
          <ac:chgData name="Ondřej Špetík" userId="9f031316-d7f0-4746-9b26-14e4a5ffd150" providerId="ADAL" clId="{842ECE0D-89FE-4748-8BCC-AEF52FCE9FAE}" dt="2020-11-09T16:47:00.175" v="225"/>
          <ac:spMkLst>
            <pc:docMk/>
            <pc:sldMk cId="4027752409" sldId="282"/>
            <ac:spMk id="5" creationId="{A0B85264-31B3-437E-86FC-B858954BB253}"/>
          </ac:spMkLst>
        </pc:spChg>
      </pc:sldChg>
      <pc:sldChg chg="modSp">
        <pc:chgData name="Ondřej Špetík" userId="9f031316-d7f0-4746-9b26-14e4a5ffd150" providerId="ADAL" clId="{842ECE0D-89FE-4748-8BCC-AEF52FCE9FAE}" dt="2020-11-09T16:47:00.175" v="225"/>
        <pc:sldMkLst>
          <pc:docMk/>
          <pc:sldMk cId="3571479093" sldId="284"/>
        </pc:sldMkLst>
        <pc:spChg chg="mod">
          <ac:chgData name="Ondřej Špetík" userId="9f031316-d7f0-4746-9b26-14e4a5ffd150" providerId="ADAL" clId="{842ECE0D-89FE-4748-8BCC-AEF52FCE9FAE}" dt="2020-11-09T16:47:00.175" v="225"/>
          <ac:spMkLst>
            <pc:docMk/>
            <pc:sldMk cId="3571479093" sldId="284"/>
            <ac:spMk id="4" creationId="{BB379E63-03D2-4DE9-8B0D-9D220A2C9116}"/>
          </ac:spMkLst>
        </pc:spChg>
      </pc:sldChg>
      <pc:sldChg chg="modSp">
        <pc:chgData name="Ondřej Špetík" userId="9f031316-d7f0-4746-9b26-14e4a5ffd150" providerId="ADAL" clId="{842ECE0D-89FE-4748-8BCC-AEF52FCE9FAE}" dt="2020-11-09T16:47:00.175" v="225"/>
        <pc:sldMkLst>
          <pc:docMk/>
          <pc:sldMk cId="3103885494" sldId="285"/>
        </pc:sldMkLst>
        <pc:spChg chg="mod">
          <ac:chgData name="Ondřej Špetík" userId="9f031316-d7f0-4746-9b26-14e4a5ffd150" providerId="ADAL" clId="{842ECE0D-89FE-4748-8BCC-AEF52FCE9FAE}" dt="2020-11-09T16:47:00.175" v="225"/>
          <ac:spMkLst>
            <pc:docMk/>
            <pc:sldMk cId="3103885494" sldId="285"/>
            <ac:spMk id="5" creationId="{A0B85264-31B3-437E-86FC-B858954BB253}"/>
          </ac:spMkLst>
        </pc:spChg>
      </pc:sldChg>
      <pc:sldChg chg="modSp">
        <pc:chgData name="Ondřej Špetík" userId="9f031316-d7f0-4746-9b26-14e4a5ffd150" providerId="ADAL" clId="{842ECE0D-89FE-4748-8BCC-AEF52FCE9FAE}" dt="2020-11-09T16:47:00.175" v="225"/>
        <pc:sldMkLst>
          <pc:docMk/>
          <pc:sldMk cId="2998929859" sldId="286"/>
        </pc:sldMkLst>
        <pc:spChg chg="mod">
          <ac:chgData name="Ondřej Špetík" userId="9f031316-d7f0-4746-9b26-14e4a5ffd150" providerId="ADAL" clId="{842ECE0D-89FE-4748-8BCC-AEF52FCE9FAE}" dt="2020-11-09T16:47:00.175" v="225"/>
          <ac:spMkLst>
            <pc:docMk/>
            <pc:sldMk cId="2998929859" sldId="286"/>
            <ac:spMk id="5" creationId="{A0B85264-31B3-437E-86FC-B858954BB253}"/>
          </ac:spMkLst>
        </pc:spChg>
      </pc:sldChg>
      <pc:sldChg chg="modSp">
        <pc:chgData name="Ondřej Špetík" userId="9f031316-d7f0-4746-9b26-14e4a5ffd150" providerId="ADAL" clId="{842ECE0D-89FE-4748-8BCC-AEF52FCE9FAE}" dt="2020-11-09T16:47:00.175" v="225"/>
        <pc:sldMkLst>
          <pc:docMk/>
          <pc:sldMk cId="321449218" sldId="287"/>
        </pc:sldMkLst>
        <pc:spChg chg="mod">
          <ac:chgData name="Ondřej Špetík" userId="9f031316-d7f0-4746-9b26-14e4a5ffd150" providerId="ADAL" clId="{842ECE0D-89FE-4748-8BCC-AEF52FCE9FAE}" dt="2020-11-09T16:47:00.175" v="225"/>
          <ac:spMkLst>
            <pc:docMk/>
            <pc:sldMk cId="321449218" sldId="287"/>
            <ac:spMk id="5" creationId="{A0B85264-31B3-437E-86FC-B858954BB253}"/>
          </ac:spMkLst>
        </pc:spChg>
      </pc:sldChg>
      <pc:sldChg chg="modSp">
        <pc:chgData name="Ondřej Špetík" userId="9f031316-d7f0-4746-9b26-14e4a5ffd150" providerId="ADAL" clId="{842ECE0D-89FE-4748-8BCC-AEF52FCE9FAE}" dt="2020-11-09T16:47:00.175" v="225"/>
        <pc:sldMkLst>
          <pc:docMk/>
          <pc:sldMk cId="3676853805" sldId="288"/>
        </pc:sldMkLst>
        <pc:spChg chg="mod">
          <ac:chgData name="Ondřej Špetík" userId="9f031316-d7f0-4746-9b26-14e4a5ffd150" providerId="ADAL" clId="{842ECE0D-89FE-4748-8BCC-AEF52FCE9FAE}" dt="2020-11-09T16:47:00.175" v="225"/>
          <ac:spMkLst>
            <pc:docMk/>
            <pc:sldMk cId="3676853805" sldId="288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842ECE0D-89FE-4748-8BCC-AEF52FCE9FAE}" dt="2020-11-09T16:47:00.175" v="225"/>
        <pc:sldMkLst>
          <pc:docMk/>
          <pc:sldMk cId="2843345432" sldId="289"/>
        </pc:sldMkLst>
        <pc:spChg chg="mod">
          <ac:chgData name="Ondřej Špetík" userId="9f031316-d7f0-4746-9b26-14e4a5ffd150" providerId="ADAL" clId="{842ECE0D-89FE-4748-8BCC-AEF52FCE9FAE}" dt="2020-11-09T16:33:42.879" v="0" actId="20577"/>
          <ac:spMkLst>
            <pc:docMk/>
            <pc:sldMk cId="2843345432" sldId="289"/>
            <ac:spMk id="4" creationId="{BB379E63-03D2-4DE9-8B0D-9D220A2C9116}"/>
          </ac:spMkLst>
        </pc:spChg>
        <pc:spChg chg="mod">
          <ac:chgData name="Ondřej Špetík" userId="9f031316-d7f0-4746-9b26-14e4a5ffd150" providerId="ADAL" clId="{842ECE0D-89FE-4748-8BCC-AEF52FCE9FAE}" dt="2020-11-09T16:47:00.175" v="225"/>
          <ac:spMkLst>
            <pc:docMk/>
            <pc:sldMk cId="2843345432" sldId="289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842ECE0D-89FE-4748-8BCC-AEF52FCE9FAE}" dt="2020-11-09T16:47:00.175" v="225"/>
        <pc:sldMkLst>
          <pc:docMk/>
          <pc:sldMk cId="2680116592" sldId="290"/>
        </pc:sldMkLst>
        <pc:spChg chg="mod">
          <ac:chgData name="Ondřej Špetík" userId="9f031316-d7f0-4746-9b26-14e4a5ffd150" providerId="ADAL" clId="{842ECE0D-89FE-4748-8BCC-AEF52FCE9FAE}" dt="2020-11-09T16:33:51.254" v="1"/>
          <ac:spMkLst>
            <pc:docMk/>
            <pc:sldMk cId="2680116592" sldId="290"/>
            <ac:spMk id="4" creationId="{BB379E63-03D2-4DE9-8B0D-9D220A2C9116}"/>
          </ac:spMkLst>
        </pc:spChg>
        <pc:spChg chg="mod">
          <ac:chgData name="Ondřej Špetík" userId="9f031316-d7f0-4746-9b26-14e4a5ffd150" providerId="ADAL" clId="{842ECE0D-89FE-4748-8BCC-AEF52FCE9FAE}" dt="2020-11-09T16:47:00.175" v="225"/>
          <ac:spMkLst>
            <pc:docMk/>
            <pc:sldMk cId="2680116592" sldId="290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842ECE0D-89FE-4748-8BCC-AEF52FCE9FAE}" dt="2020-11-09T16:47:00.175" v="225"/>
        <pc:sldMkLst>
          <pc:docMk/>
          <pc:sldMk cId="1474118728" sldId="291"/>
        </pc:sldMkLst>
        <pc:spChg chg="mod">
          <ac:chgData name="Ondřej Špetík" userId="9f031316-d7f0-4746-9b26-14e4a5ffd150" providerId="ADAL" clId="{842ECE0D-89FE-4748-8BCC-AEF52FCE9FAE}" dt="2020-11-09T16:34:32.500" v="9" actId="20577"/>
          <ac:spMkLst>
            <pc:docMk/>
            <pc:sldMk cId="1474118728" sldId="291"/>
            <ac:spMk id="4" creationId="{BB379E63-03D2-4DE9-8B0D-9D220A2C9116}"/>
          </ac:spMkLst>
        </pc:spChg>
        <pc:spChg chg="mod">
          <ac:chgData name="Ondřej Špetík" userId="9f031316-d7f0-4746-9b26-14e4a5ffd150" providerId="ADAL" clId="{842ECE0D-89FE-4748-8BCC-AEF52FCE9FAE}" dt="2020-11-09T16:47:00.175" v="225"/>
          <ac:spMkLst>
            <pc:docMk/>
            <pc:sldMk cId="1474118728" sldId="291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842ECE0D-89FE-4748-8BCC-AEF52FCE9FAE}" dt="2020-11-09T16:47:00.175" v="225"/>
        <pc:sldMkLst>
          <pc:docMk/>
          <pc:sldMk cId="484157972" sldId="292"/>
        </pc:sldMkLst>
        <pc:spChg chg="mod">
          <ac:chgData name="Ondřej Špetík" userId="9f031316-d7f0-4746-9b26-14e4a5ffd150" providerId="ADAL" clId="{842ECE0D-89FE-4748-8BCC-AEF52FCE9FAE}" dt="2020-11-09T16:47:00.175" v="225"/>
          <ac:spMkLst>
            <pc:docMk/>
            <pc:sldMk cId="484157972" sldId="292"/>
            <ac:spMk id="4" creationId="{BB379E63-03D2-4DE9-8B0D-9D220A2C9116}"/>
          </ac:spMkLst>
        </pc:spChg>
        <pc:spChg chg="mod">
          <ac:chgData name="Ondřej Špetík" userId="9f031316-d7f0-4746-9b26-14e4a5ffd150" providerId="ADAL" clId="{842ECE0D-89FE-4748-8BCC-AEF52FCE9FAE}" dt="2020-11-09T16:47:00.175" v="225"/>
          <ac:spMkLst>
            <pc:docMk/>
            <pc:sldMk cId="484157972" sldId="292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842ECE0D-89FE-4748-8BCC-AEF52FCE9FAE}" dt="2020-11-09T16:47:00.175" v="225"/>
        <pc:sldMkLst>
          <pc:docMk/>
          <pc:sldMk cId="3424466583" sldId="293"/>
        </pc:sldMkLst>
        <pc:spChg chg="mod">
          <ac:chgData name="Ondřej Špetík" userId="9f031316-d7f0-4746-9b26-14e4a5ffd150" providerId="ADAL" clId="{842ECE0D-89FE-4748-8BCC-AEF52FCE9FAE}" dt="2020-11-09T16:47:00.175" v="225"/>
          <ac:spMkLst>
            <pc:docMk/>
            <pc:sldMk cId="3424466583" sldId="293"/>
            <ac:spMk id="4" creationId="{BB379E63-03D2-4DE9-8B0D-9D220A2C9116}"/>
          </ac:spMkLst>
        </pc:spChg>
        <pc:spChg chg="mod">
          <ac:chgData name="Ondřej Špetík" userId="9f031316-d7f0-4746-9b26-14e4a5ffd150" providerId="ADAL" clId="{842ECE0D-89FE-4748-8BCC-AEF52FCE9FAE}" dt="2020-11-09T16:36:05.787" v="51" actId="27636"/>
          <ac:spMkLst>
            <pc:docMk/>
            <pc:sldMk cId="3424466583" sldId="293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842ECE0D-89FE-4748-8BCC-AEF52FCE9FAE}" dt="2020-11-09T16:47:00.175" v="225"/>
        <pc:sldMkLst>
          <pc:docMk/>
          <pc:sldMk cId="4152590557" sldId="294"/>
        </pc:sldMkLst>
        <pc:spChg chg="mod">
          <ac:chgData name="Ondřej Špetík" userId="9f031316-d7f0-4746-9b26-14e4a5ffd150" providerId="ADAL" clId="{842ECE0D-89FE-4748-8BCC-AEF52FCE9FAE}" dt="2020-11-09T16:47:00.175" v="225"/>
          <ac:spMkLst>
            <pc:docMk/>
            <pc:sldMk cId="4152590557" sldId="294"/>
            <ac:spMk id="4" creationId="{BB379E63-03D2-4DE9-8B0D-9D220A2C9116}"/>
          </ac:spMkLst>
        </pc:spChg>
        <pc:spChg chg="mod">
          <ac:chgData name="Ondřej Špetík" userId="9f031316-d7f0-4746-9b26-14e4a5ffd150" providerId="ADAL" clId="{842ECE0D-89FE-4748-8BCC-AEF52FCE9FAE}" dt="2020-11-09T16:47:00.175" v="225"/>
          <ac:spMkLst>
            <pc:docMk/>
            <pc:sldMk cId="4152590557" sldId="294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842ECE0D-89FE-4748-8BCC-AEF52FCE9FAE}" dt="2020-11-09T16:47:00.175" v="225"/>
        <pc:sldMkLst>
          <pc:docMk/>
          <pc:sldMk cId="1164633589" sldId="295"/>
        </pc:sldMkLst>
        <pc:spChg chg="mod">
          <ac:chgData name="Ondřej Špetík" userId="9f031316-d7f0-4746-9b26-14e4a5ffd150" providerId="ADAL" clId="{842ECE0D-89FE-4748-8BCC-AEF52FCE9FAE}" dt="2020-11-09T16:36:43.922" v="64"/>
          <ac:spMkLst>
            <pc:docMk/>
            <pc:sldMk cId="1164633589" sldId="295"/>
            <ac:spMk id="4" creationId="{BB379E63-03D2-4DE9-8B0D-9D220A2C9116}"/>
          </ac:spMkLst>
        </pc:spChg>
        <pc:spChg chg="mod">
          <ac:chgData name="Ondřej Špetík" userId="9f031316-d7f0-4746-9b26-14e4a5ffd150" providerId="ADAL" clId="{842ECE0D-89FE-4748-8BCC-AEF52FCE9FAE}" dt="2020-11-09T16:47:00.175" v="225"/>
          <ac:spMkLst>
            <pc:docMk/>
            <pc:sldMk cId="1164633589" sldId="295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842ECE0D-89FE-4748-8BCC-AEF52FCE9FAE}" dt="2020-11-09T16:47:00.175" v="225"/>
        <pc:sldMkLst>
          <pc:docMk/>
          <pc:sldMk cId="3362528538" sldId="296"/>
        </pc:sldMkLst>
        <pc:spChg chg="mod">
          <ac:chgData name="Ondřej Špetík" userId="9f031316-d7f0-4746-9b26-14e4a5ffd150" providerId="ADAL" clId="{842ECE0D-89FE-4748-8BCC-AEF52FCE9FAE}" dt="2020-11-09T16:38:23.376" v="75"/>
          <ac:spMkLst>
            <pc:docMk/>
            <pc:sldMk cId="3362528538" sldId="296"/>
            <ac:spMk id="4" creationId="{BB379E63-03D2-4DE9-8B0D-9D220A2C9116}"/>
          </ac:spMkLst>
        </pc:spChg>
        <pc:spChg chg="mod">
          <ac:chgData name="Ondřej Špetík" userId="9f031316-d7f0-4746-9b26-14e4a5ffd150" providerId="ADAL" clId="{842ECE0D-89FE-4748-8BCC-AEF52FCE9FAE}" dt="2020-11-09T16:47:00.175" v="225"/>
          <ac:spMkLst>
            <pc:docMk/>
            <pc:sldMk cId="3362528538" sldId="296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842ECE0D-89FE-4748-8BCC-AEF52FCE9FAE}" dt="2020-11-09T16:47:00.175" v="225"/>
        <pc:sldMkLst>
          <pc:docMk/>
          <pc:sldMk cId="888162557" sldId="297"/>
        </pc:sldMkLst>
        <pc:spChg chg="mod">
          <ac:chgData name="Ondřej Špetík" userId="9f031316-d7f0-4746-9b26-14e4a5ffd150" providerId="ADAL" clId="{842ECE0D-89FE-4748-8BCC-AEF52FCE9FAE}" dt="2020-11-09T16:39:02.913" v="91"/>
          <ac:spMkLst>
            <pc:docMk/>
            <pc:sldMk cId="888162557" sldId="297"/>
            <ac:spMk id="4" creationId="{BB379E63-03D2-4DE9-8B0D-9D220A2C9116}"/>
          </ac:spMkLst>
        </pc:spChg>
        <pc:spChg chg="mod">
          <ac:chgData name="Ondřej Špetík" userId="9f031316-d7f0-4746-9b26-14e4a5ffd150" providerId="ADAL" clId="{842ECE0D-89FE-4748-8BCC-AEF52FCE9FAE}" dt="2020-11-09T16:47:00.175" v="225"/>
          <ac:spMkLst>
            <pc:docMk/>
            <pc:sldMk cId="888162557" sldId="297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842ECE0D-89FE-4748-8BCC-AEF52FCE9FAE}" dt="2020-11-09T16:47:00.175" v="225"/>
        <pc:sldMkLst>
          <pc:docMk/>
          <pc:sldMk cId="3885914771" sldId="298"/>
        </pc:sldMkLst>
        <pc:spChg chg="mod">
          <ac:chgData name="Ondřej Špetík" userId="9f031316-d7f0-4746-9b26-14e4a5ffd150" providerId="ADAL" clId="{842ECE0D-89FE-4748-8BCC-AEF52FCE9FAE}" dt="2020-11-09T16:40:04.422" v="113"/>
          <ac:spMkLst>
            <pc:docMk/>
            <pc:sldMk cId="3885914771" sldId="298"/>
            <ac:spMk id="4" creationId="{BB379E63-03D2-4DE9-8B0D-9D220A2C9116}"/>
          </ac:spMkLst>
        </pc:spChg>
        <pc:spChg chg="mod">
          <ac:chgData name="Ondřej Špetík" userId="9f031316-d7f0-4746-9b26-14e4a5ffd150" providerId="ADAL" clId="{842ECE0D-89FE-4748-8BCC-AEF52FCE9FAE}" dt="2020-11-09T16:47:00.175" v="225"/>
          <ac:spMkLst>
            <pc:docMk/>
            <pc:sldMk cId="3885914771" sldId="298"/>
            <ac:spMk id="5" creationId="{A0B85264-31B3-437E-86FC-B858954BB253}"/>
          </ac:spMkLst>
        </pc:spChg>
      </pc:sldChg>
      <pc:sldChg chg="addSp modSp mod">
        <pc:chgData name="Ondřej Špetík" userId="9f031316-d7f0-4746-9b26-14e4a5ffd150" providerId="ADAL" clId="{842ECE0D-89FE-4748-8BCC-AEF52FCE9FAE}" dt="2020-11-09T16:47:00.175" v="225"/>
        <pc:sldMkLst>
          <pc:docMk/>
          <pc:sldMk cId="3701438740" sldId="299"/>
        </pc:sldMkLst>
        <pc:spChg chg="mod">
          <ac:chgData name="Ondřej Špetík" userId="9f031316-d7f0-4746-9b26-14e4a5ffd150" providerId="ADAL" clId="{842ECE0D-89FE-4748-8BCC-AEF52FCE9FAE}" dt="2020-11-09T16:40:30.443" v="130"/>
          <ac:spMkLst>
            <pc:docMk/>
            <pc:sldMk cId="3701438740" sldId="299"/>
            <ac:spMk id="4" creationId="{BB379E63-03D2-4DE9-8B0D-9D220A2C9116}"/>
          </ac:spMkLst>
        </pc:spChg>
        <pc:spChg chg="mod">
          <ac:chgData name="Ondřej Špetík" userId="9f031316-d7f0-4746-9b26-14e4a5ffd150" providerId="ADAL" clId="{842ECE0D-89FE-4748-8BCC-AEF52FCE9FAE}" dt="2020-11-09T16:47:00.175" v="225"/>
          <ac:spMkLst>
            <pc:docMk/>
            <pc:sldMk cId="3701438740" sldId="299"/>
            <ac:spMk id="5" creationId="{A0B85264-31B3-437E-86FC-B858954BB253}"/>
          </ac:spMkLst>
        </pc:spChg>
        <pc:picChg chg="add mod">
          <ac:chgData name="Ondřej Špetík" userId="9f031316-d7f0-4746-9b26-14e4a5ffd150" providerId="ADAL" clId="{842ECE0D-89FE-4748-8BCC-AEF52FCE9FAE}" dt="2020-11-09T16:40:47.220" v="133" actId="1076"/>
          <ac:picMkLst>
            <pc:docMk/>
            <pc:sldMk cId="3701438740" sldId="299"/>
            <ac:picMk id="6" creationId="{65190488-A198-4B33-BDC9-5EF17BCE888E}"/>
          </ac:picMkLst>
        </pc:picChg>
      </pc:sldChg>
      <pc:sldChg chg="addSp modSp mod">
        <pc:chgData name="Ondřej Špetík" userId="9f031316-d7f0-4746-9b26-14e4a5ffd150" providerId="ADAL" clId="{842ECE0D-89FE-4748-8BCC-AEF52FCE9FAE}" dt="2020-11-09T16:47:00.175" v="225"/>
        <pc:sldMkLst>
          <pc:docMk/>
          <pc:sldMk cId="3874066634" sldId="300"/>
        </pc:sldMkLst>
        <pc:spChg chg="mod">
          <ac:chgData name="Ondřej Špetík" userId="9f031316-d7f0-4746-9b26-14e4a5ffd150" providerId="ADAL" clId="{842ECE0D-89FE-4748-8BCC-AEF52FCE9FAE}" dt="2020-11-09T16:41:03.775" v="136"/>
          <ac:spMkLst>
            <pc:docMk/>
            <pc:sldMk cId="3874066634" sldId="300"/>
            <ac:spMk id="4" creationId="{BB379E63-03D2-4DE9-8B0D-9D220A2C9116}"/>
          </ac:spMkLst>
        </pc:spChg>
        <pc:spChg chg="mod">
          <ac:chgData name="Ondřej Špetík" userId="9f031316-d7f0-4746-9b26-14e4a5ffd150" providerId="ADAL" clId="{842ECE0D-89FE-4748-8BCC-AEF52FCE9FAE}" dt="2020-11-09T16:47:00.175" v="225"/>
          <ac:spMkLst>
            <pc:docMk/>
            <pc:sldMk cId="3874066634" sldId="300"/>
            <ac:spMk id="5" creationId="{A0B85264-31B3-437E-86FC-B858954BB253}"/>
          </ac:spMkLst>
        </pc:spChg>
        <pc:spChg chg="add mod">
          <ac:chgData name="Ondřej Špetík" userId="9f031316-d7f0-4746-9b26-14e4a5ffd150" providerId="ADAL" clId="{842ECE0D-89FE-4748-8BCC-AEF52FCE9FAE}" dt="2020-11-09T16:41:20.920" v="141" actId="1076"/>
          <ac:spMkLst>
            <pc:docMk/>
            <pc:sldMk cId="3874066634" sldId="300"/>
            <ac:spMk id="6" creationId="{08231162-8E9A-4DF6-AD09-E5552CC6A77B}"/>
          </ac:spMkLst>
        </pc:spChg>
      </pc:sldChg>
      <pc:sldChg chg="modSp mod">
        <pc:chgData name="Ondřej Špetík" userId="9f031316-d7f0-4746-9b26-14e4a5ffd150" providerId="ADAL" clId="{842ECE0D-89FE-4748-8BCC-AEF52FCE9FAE}" dt="2020-11-09T16:47:00.175" v="225"/>
        <pc:sldMkLst>
          <pc:docMk/>
          <pc:sldMk cId="1779362247" sldId="301"/>
        </pc:sldMkLst>
        <pc:spChg chg="mod">
          <ac:chgData name="Ondřej Špetík" userId="9f031316-d7f0-4746-9b26-14e4a5ffd150" providerId="ADAL" clId="{842ECE0D-89FE-4748-8BCC-AEF52FCE9FAE}" dt="2020-11-09T16:41:45.755" v="142"/>
          <ac:spMkLst>
            <pc:docMk/>
            <pc:sldMk cId="1779362247" sldId="301"/>
            <ac:spMk id="4" creationId="{BB379E63-03D2-4DE9-8B0D-9D220A2C9116}"/>
          </ac:spMkLst>
        </pc:spChg>
        <pc:spChg chg="mod">
          <ac:chgData name="Ondřej Špetík" userId="9f031316-d7f0-4746-9b26-14e4a5ffd150" providerId="ADAL" clId="{842ECE0D-89FE-4748-8BCC-AEF52FCE9FAE}" dt="2020-11-09T16:47:00.175" v="225"/>
          <ac:spMkLst>
            <pc:docMk/>
            <pc:sldMk cId="1779362247" sldId="301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842ECE0D-89FE-4748-8BCC-AEF52FCE9FAE}" dt="2020-11-09T16:47:00.175" v="225"/>
        <pc:sldMkLst>
          <pc:docMk/>
          <pc:sldMk cId="2119511159" sldId="302"/>
        </pc:sldMkLst>
        <pc:spChg chg="mod">
          <ac:chgData name="Ondřej Špetík" userId="9f031316-d7f0-4746-9b26-14e4a5ffd150" providerId="ADAL" clId="{842ECE0D-89FE-4748-8BCC-AEF52FCE9FAE}" dt="2020-11-09T16:42:14.194" v="154"/>
          <ac:spMkLst>
            <pc:docMk/>
            <pc:sldMk cId="2119511159" sldId="302"/>
            <ac:spMk id="4" creationId="{BB379E63-03D2-4DE9-8B0D-9D220A2C9116}"/>
          </ac:spMkLst>
        </pc:spChg>
        <pc:spChg chg="mod">
          <ac:chgData name="Ondřej Špetík" userId="9f031316-d7f0-4746-9b26-14e4a5ffd150" providerId="ADAL" clId="{842ECE0D-89FE-4748-8BCC-AEF52FCE9FAE}" dt="2020-11-09T16:47:00.175" v="225"/>
          <ac:spMkLst>
            <pc:docMk/>
            <pc:sldMk cId="2119511159" sldId="302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842ECE0D-89FE-4748-8BCC-AEF52FCE9FAE}" dt="2020-11-09T16:47:00.175" v="225"/>
        <pc:sldMkLst>
          <pc:docMk/>
          <pc:sldMk cId="752443240" sldId="303"/>
        </pc:sldMkLst>
        <pc:spChg chg="mod">
          <ac:chgData name="Ondřej Špetík" userId="9f031316-d7f0-4746-9b26-14e4a5ffd150" providerId="ADAL" clId="{842ECE0D-89FE-4748-8BCC-AEF52FCE9FAE}" dt="2020-11-09T16:42:40.931" v="161"/>
          <ac:spMkLst>
            <pc:docMk/>
            <pc:sldMk cId="752443240" sldId="303"/>
            <ac:spMk id="4" creationId="{BB379E63-03D2-4DE9-8B0D-9D220A2C9116}"/>
          </ac:spMkLst>
        </pc:spChg>
        <pc:spChg chg="mod">
          <ac:chgData name="Ondřej Špetík" userId="9f031316-d7f0-4746-9b26-14e4a5ffd150" providerId="ADAL" clId="{842ECE0D-89FE-4748-8BCC-AEF52FCE9FAE}" dt="2020-11-09T16:47:00.175" v="225"/>
          <ac:spMkLst>
            <pc:docMk/>
            <pc:sldMk cId="752443240" sldId="303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842ECE0D-89FE-4748-8BCC-AEF52FCE9FAE}" dt="2020-11-09T16:47:00.350" v="226" actId="27636"/>
        <pc:sldMkLst>
          <pc:docMk/>
          <pc:sldMk cId="1423367950" sldId="304"/>
        </pc:sldMkLst>
        <pc:spChg chg="mod">
          <ac:chgData name="Ondřej Špetík" userId="9f031316-d7f0-4746-9b26-14e4a5ffd150" providerId="ADAL" clId="{842ECE0D-89FE-4748-8BCC-AEF52FCE9FAE}" dt="2020-11-09T16:43:14.750" v="173"/>
          <ac:spMkLst>
            <pc:docMk/>
            <pc:sldMk cId="1423367950" sldId="304"/>
            <ac:spMk id="4" creationId="{BB379E63-03D2-4DE9-8B0D-9D220A2C9116}"/>
          </ac:spMkLst>
        </pc:spChg>
        <pc:spChg chg="mod">
          <ac:chgData name="Ondřej Špetík" userId="9f031316-d7f0-4746-9b26-14e4a5ffd150" providerId="ADAL" clId="{842ECE0D-89FE-4748-8BCC-AEF52FCE9FAE}" dt="2020-11-09T16:47:00.350" v="226" actId="27636"/>
          <ac:spMkLst>
            <pc:docMk/>
            <pc:sldMk cId="1423367950" sldId="304"/>
            <ac:spMk id="5" creationId="{A0B85264-31B3-437E-86FC-B858954BB253}"/>
          </ac:spMkLst>
        </pc:spChg>
      </pc:sldChg>
      <pc:sldChg chg="addSp delSp modSp mod">
        <pc:chgData name="Ondřej Špetík" userId="9f031316-d7f0-4746-9b26-14e4a5ffd150" providerId="ADAL" clId="{842ECE0D-89FE-4748-8BCC-AEF52FCE9FAE}" dt="2020-11-09T16:47:00.175" v="225"/>
        <pc:sldMkLst>
          <pc:docMk/>
          <pc:sldMk cId="2761452681" sldId="305"/>
        </pc:sldMkLst>
        <pc:spChg chg="mod">
          <ac:chgData name="Ondřej Špetík" userId="9f031316-d7f0-4746-9b26-14e4a5ffd150" providerId="ADAL" clId="{842ECE0D-89FE-4748-8BCC-AEF52FCE9FAE}" dt="2020-11-09T16:47:00.175" v="225"/>
          <ac:spMkLst>
            <pc:docMk/>
            <pc:sldMk cId="2761452681" sldId="305"/>
            <ac:spMk id="4" creationId="{BB379E63-03D2-4DE9-8B0D-9D220A2C9116}"/>
          </ac:spMkLst>
        </pc:spChg>
        <pc:spChg chg="del">
          <ac:chgData name="Ondřej Špetík" userId="9f031316-d7f0-4746-9b26-14e4a5ffd150" providerId="ADAL" clId="{842ECE0D-89FE-4748-8BCC-AEF52FCE9FAE}" dt="2020-11-09T16:43:46.720" v="182"/>
          <ac:spMkLst>
            <pc:docMk/>
            <pc:sldMk cId="2761452681" sldId="305"/>
            <ac:spMk id="5" creationId="{A0B85264-31B3-437E-86FC-B858954BB253}"/>
          </ac:spMkLst>
        </pc:spChg>
        <pc:spChg chg="add del mod">
          <ac:chgData name="Ondřej Špetík" userId="9f031316-d7f0-4746-9b26-14e4a5ffd150" providerId="ADAL" clId="{842ECE0D-89FE-4748-8BCC-AEF52FCE9FAE}" dt="2020-11-09T16:43:50.076" v="183" actId="478"/>
          <ac:spMkLst>
            <pc:docMk/>
            <pc:sldMk cId="2761452681" sldId="305"/>
            <ac:spMk id="6" creationId="{4C3197B4-5B59-43EA-8D18-8C97F12776E5}"/>
          </ac:spMkLst>
        </pc:spChg>
        <pc:spChg chg="add mod">
          <ac:chgData name="Ondřej Špetík" userId="9f031316-d7f0-4746-9b26-14e4a5ffd150" providerId="ADAL" clId="{842ECE0D-89FE-4748-8BCC-AEF52FCE9FAE}" dt="2020-11-09T16:43:51.209" v="184"/>
          <ac:spMkLst>
            <pc:docMk/>
            <pc:sldMk cId="2761452681" sldId="305"/>
            <ac:spMk id="7" creationId="{62C1483F-EEEC-4C3D-AE2F-D7B7798D1756}"/>
          </ac:spMkLst>
        </pc:spChg>
      </pc:sldChg>
      <pc:sldChg chg="addSp modSp mod">
        <pc:chgData name="Ondřej Špetík" userId="9f031316-d7f0-4746-9b26-14e4a5ffd150" providerId="ADAL" clId="{842ECE0D-89FE-4748-8BCC-AEF52FCE9FAE}" dt="2020-11-09T16:47:00.175" v="225"/>
        <pc:sldMkLst>
          <pc:docMk/>
          <pc:sldMk cId="3321567286" sldId="306"/>
        </pc:sldMkLst>
        <pc:spChg chg="mod">
          <ac:chgData name="Ondřej Špetík" userId="9f031316-d7f0-4746-9b26-14e4a5ffd150" providerId="ADAL" clId="{842ECE0D-89FE-4748-8BCC-AEF52FCE9FAE}" dt="2020-11-09T16:44:01.471" v="185"/>
          <ac:spMkLst>
            <pc:docMk/>
            <pc:sldMk cId="3321567286" sldId="306"/>
            <ac:spMk id="4" creationId="{BB379E63-03D2-4DE9-8B0D-9D220A2C9116}"/>
          </ac:spMkLst>
        </pc:spChg>
        <pc:spChg chg="mod">
          <ac:chgData name="Ondřej Špetík" userId="9f031316-d7f0-4746-9b26-14e4a5ffd150" providerId="ADAL" clId="{842ECE0D-89FE-4748-8BCC-AEF52FCE9FAE}" dt="2020-11-09T16:47:00.175" v="225"/>
          <ac:spMkLst>
            <pc:docMk/>
            <pc:sldMk cId="3321567286" sldId="306"/>
            <ac:spMk id="5" creationId="{A0B85264-31B3-437E-86FC-B858954BB253}"/>
          </ac:spMkLst>
        </pc:spChg>
        <pc:spChg chg="add mod">
          <ac:chgData name="Ondřej Špetík" userId="9f031316-d7f0-4746-9b26-14e4a5ffd150" providerId="ADAL" clId="{842ECE0D-89FE-4748-8BCC-AEF52FCE9FAE}" dt="2020-11-09T16:44:18.992" v="188" actId="1076"/>
          <ac:spMkLst>
            <pc:docMk/>
            <pc:sldMk cId="3321567286" sldId="306"/>
            <ac:spMk id="6" creationId="{A2DAFA6D-3803-41F7-B824-8A5AE0242314}"/>
          </ac:spMkLst>
        </pc:spChg>
      </pc:sldChg>
      <pc:sldChg chg="modSp mod">
        <pc:chgData name="Ondřej Špetík" userId="9f031316-d7f0-4746-9b26-14e4a5ffd150" providerId="ADAL" clId="{842ECE0D-89FE-4748-8BCC-AEF52FCE9FAE}" dt="2020-11-09T16:47:00.175" v="225"/>
        <pc:sldMkLst>
          <pc:docMk/>
          <pc:sldMk cId="457963343" sldId="307"/>
        </pc:sldMkLst>
        <pc:spChg chg="mod">
          <ac:chgData name="Ondřej Špetík" userId="9f031316-d7f0-4746-9b26-14e4a5ffd150" providerId="ADAL" clId="{842ECE0D-89FE-4748-8BCC-AEF52FCE9FAE}" dt="2020-11-09T16:44:37.800" v="189"/>
          <ac:spMkLst>
            <pc:docMk/>
            <pc:sldMk cId="457963343" sldId="307"/>
            <ac:spMk id="4" creationId="{BB379E63-03D2-4DE9-8B0D-9D220A2C9116}"/>
          </ac:spMkLst>
        </pc:spChg>
        <pc:spChg chg="mod">
          <ac:chgData name="Ondřej Špetík" userId="9f031316-d7f0-4746-9b26-14e4a5ffd150" providerId="ADAL" clId="{842ECE0D-89FE-4748-8BCC-AEF52FCE9FAE}" dt="2020-11-09T16:47:00.175" v="225"/>
          <ac:spMkLst>
            <pc:docMk/>
            <pc:sldMk cId="457963343" sldId="307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842ECE0D-89FE-4748-8BCC-AEF52FCE9FAE}" dt="2020-11-09T16:47:00.375" v="227" actId="27636"/>
        <pc:sldMkLst>
          <pc:docMk/>
          <pc:sldMk cId="1656759965" sldId="308"/>
        </pc:sldMkLst>
        <pc:spChg chg="mod">
          <ac:chgData name="Ondřej Špetík" userId="9f031316-d7f0-4746-9b26-14e4a5ffd150" providerId="ADAL" clId="{842ECE0D-89FE-4748-8BCC-AEF52FCE9FAE}" dt="2020-11-09T16:45:00.217" v="197"/>
          <ac:spMkLst>
            <pc:docMk/>
            <pc:sldMk cId="1656759965" sldId="308"/>
            <ac:spMk id="4" creationId="{BB379E63-03D2-4DE9-8B0D-9D220A2C9116}"/>
          </ac:spMkLst>
        </pc:spChg>
        <pc:spChg chg="mod">
          <ac:chgData name="Ondřej Špetík" userId="9f031316-d7f0-4746-9b26-14e4a5ffd150" providerId="ADAL" clId="{842ECE0D-89FE-4748-8BCC-AEF52FCE9FAE}" dt="2020-11-09T16:47:00.375" v="227" actId="27636"/>
          <ac:spMkLst>
            <pc:docMk/>
            <pc:sldMk cId="1656759965" sldId="308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842ECE0D-89FE-4748-8BCC-AEF52FCE9FAE}" dt="2020-11-09T16:47:00.175" v="225"/>
        <pc:sldMkLst>
          <pc:docMk/>
          <pc:sldMk cId="2806168971" sldId="309"/>
        </pc:sldMkLst>
        <pc:spChg chg="mod">
          <ac:chgData name="Ondřej Špetík" userId="9f031316-d7f0-4746-9b26-14e4a5ffd150" providerId="ADAL" clId="{842ECE0D-89FE-4748-8BCC-AEF52FCE9FAE}" dt="2020-11-09T16:45:19.403" v="203"/>
          <ac:spMkLst>
            <pc:docMk/>
            <pc:sldMk cId="2806168971" sldId="309"/>
            <ac:spMk id="4" creationId="{BB379E63-03D2-4DE9-8B0D-9D220A2C9116}"/>
          </ac:spMkLst>
        </pc:spChg>
        <pc:spChg chg="mod">
          <ac:chgData name="Ondřej Špetík" userId="9f031316-d7f0-4746-9b26-14e4a5ffd150" providerId="ADAL" clId="{842ECE0D-89FE-4748-8BCC-AEF52FCE9FAE}" dt="2020-11-09T16:47:00.175" v="225"/>
          <ac:spMkLst>
            <pc:docMk/>
            <pc:sldMk cId="2806168971" sldId="309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842ECE0D-89FE-4748-8BCC-AEF52FCE9FAE}" dt="2020-11-09T16:47:00.175" v="225"/>
        <pc:sldMkLst>
          <pc:docMk/>
          <pc:sldMk cId="1145381319" sldId="310"/>
        </pc:sldMkLst>
        <pc:spChg chg="mod">
          <ac:chgData name="Ondřej Špetík" userId="9f031316-d7f0-4746-9b26-14e4a5ffd150" providerId="ADAL" clId="{842ECE0D-89FE-4748-8BCC-AEF52FCE9FAE}" dt="2020-11-09T16:45:41.238" v="207"/>
          <ac:spMkLst>
            <pc:docMk/>
            <pc:sldMk cId="1145381319" sldId="310"/>
            <ac:spMk id="4" creationId="{BB379E63-03D2-4DE9-8B0D-9D220A2C9116}"/>
          </ac:spMkLst>
        </pc:spChg>
        <pc:spChg chg="mod">
          <ac:chgData name="Ondřej Špetík" userId="9f031316-d7f0-4746-9b26-14e4a5ffd150" providerId="ADAL" clId="{842ECE0D-89FE-4748-8BCC-AEF52FCE9FAE}" dt="2020-11-09T16:47:00.175" v="225"/>
          <ac:spMkLst>
            <pc:docMk/>
            <pc:sldMk cId="1145381319" sldId="310"/>
            <ac:spMk id="5" creationId="{A0B85264-31B3-437E-86FC-B858954BB253}"/>
          </ac:spMkLst>
        </pc:spChg>
      </pc:sldChg>
      <pc:sldChg chg="addSp delSp modSp add mod">
        <pc:chgData name="Ondřej Špetík" userId="9f031316-d7f0-4746-9b26-14e4a5ffd150" providerId="ADAL" clId="{842ECE0D-89FE-4748-8BCC-AEF52FCE9FAE}" dt="2020-11-09T16:46:28.486" v="224"/>
        <pc:sldMkLst>
          <pc:docMk/>
          <pc:sldMk cId="133372557" sldId="312"/>
        </pc:sldMkLst>
        <pc:spChg chg="mod">
          <ac:chgData name="Ondřej Špetík" userId="9f031316-d7f0-4746-9b26-14e4a5ffd150" providerId="ADAL" clId="{842ECE0D-89FE-4748-8BCC-AEF52FCE9FAE}" dt="2020-11-09T16:46:28.486" v="224"/>
          <ac:spMkLst>
            <pc:docMk/>
            <pc:sldMk cId="133372557" sldId="312"/>
            <ac:spMk id="4" creationId="{BB379E63-03D2-4DE9-8B0D-9D220A2C9116}"/>
          </ac:spMkLst>
        </pc:spChg>
        <pc:spChg chg="del">
          <ac:chgData name="Ondřej Špetík" userId="9f031316-d7f0-4746-9b26-14e4a5ffd150" providerId="ADAL" clId="{842ECE0D-89FE-4748-8BCC-AEF52FCE9FAE}" dt="2020-11-09T16:46:19.286" v="222" actId="478"/>
          <ac:spMkLst>
            <pc:docMk/>
            <pc:sldMk cId="133372557" sldId="312"/>
            <ac:spMk id="5" creationId="{A0B85264-31B3-437E-86FC-B858954BB253}"/>
          </ac:spMkLst>
        </pc:spChg>
        <pc:spChg chg="add mod">
          <ac:chgData name="Ondřej Špetík" userId="9f031316-d7f0-4746-9b26-14e4a5ffd150" providerId="ADAL" clId="{842ECE0D-89FE-4748-8BCC-AEF52FCE9FAE}" dt="2020-11-09T16:46:17.439" v="221" actId="1076"/>
          <ac:spMkLst>
            <pc:docMk/>
            <pc:sldMk cId="133372557" sldId="312"/>
            <ac:spMk id="6" creationId="{CDFC2D35-E8EA-469C-8BBB-150407E65F44}"/>
          </ac:spMkLst>
        </pc:spChg>
        <pc:spChg chg="add del mod">
          <ac:chgData name="Ondřej Špetík" userId="9f031316-d7f0-4746-9b26-14e4a5ffd150" providerId="ADAL" clId="{842ECE0D-89FE-4748-8BCC-AEF52FCE9FAE}" dt="2020-11-09T16:46:23.525" v="223" actId="478"/>
          <ac:spMkLst>
            <pc:docMk/>
            <pc:sldMk cId="133372557" sldId="312"/>
            <ac:spMk id="8" creationId="{D4CB81E8-378B-42B7-9ADA-E55C26E13F8E}"/>
          </ac:spMkLst>
        </pc:spChg>
      </pc:sldChg>
    </pc:docChg>
  </pc:docChgLst>
  <pc:docChgLst>
    <pc:chgData name="Ondřej Špetík" userId="9f031316-d7f0-4746-9b26-14e4a5ffd150" providerId="ADAL" clId="{428C7965-B12D-48D1-AA79-57508787D2AC}"/>
    <pc:docChg chg="custSel modSld">
      <pc:chgData name="Ondřej Špetík" userId="9f031316-d7f0-4746-9b26-14e4a5ffd150" providerId="ADAL" clId="{428C7965-B12D-48D1-AA79-57508787D2AC}" dt="2020-12-01T16:48:21.934" v="149" actId="20577"/>
      <pc:docMkLst>
        <pc:docMk/>
      </pc:docMkLst>
      <pc:sldChg chg="modSp mod">
        <pc:chgData name="Ondřej Špetík" userId="9f031316-d7f0-4746-9b26-14e4a5ffd150" providerId="ADAL" clId="{428C7965-B12D-48D1-AA79-57508787D2AC}" dt="2020-12-01T15:58:45.476" v="97" actId="20577"/>
        <pc:sldMkLst>
          <pc:docMk/>
          <pc:sldMk cId="3110464407" sldId="348"/>
        </pc:sldMkLst>
        <pc:spChg chg="mod">
          <ac:chgData name="Ondřej Špetík" userId="9f031316-d7f0-4746-9b26-14e4a5ffd150" providerId="ADAL" clId="{428C7965-B12D-48D1-AA79-57508787D2AC}" dt="2020-12-01T15:58:45.476" v="97" actId="20577"/>
          <ac:spMkLst>
            <pc:docMk/>
            <pc:sldMk cId="3110464407" sldId="348"/>
            <ac:spMk id="5" creationId="{A0B85264-31B3-437E-86FC-B858954BB253}"/>
          </ac:spMkLst>
        </pc:spChg>
      </pc:sldChg>
      <pc:sldChg chg="addSp modSp mod">
        <pc:chgData name="Ondřej Špetík" userId="9f031316-d7f0-4746-9b26-14e4a5ffd150" providerId="ADAL" clId="{428C7965-B12D-48D1-AA79-57508787D2AC}" dt="2020-12-01T16:14:37.291" v="104" actId="20577"/>
        <pc:sldMkLst>
          <pc:docMk/>
          <pc:sldMk cId="2944851621" sldId="350"/>
        </pc:sldMkLst>
        <pc:spChg chg="mod">
          <ac:chgData name="Ondřej Špetík" userId="9f031316-d7f0-4746-9b26-14e4a5ffd150" providerId="ADAL" clId="{428C7965-B12D-48D1-AA79-57508787D2AC}" dt="2020-12-01T16:14:37.291" v="104" actId="20577"/>
          <ac:spMkLst>
            <pc:docMk/>
            <pc:sldMk cId="2944851621" sldId="350"/>
            <ac:spMk id="5" creationId="{A0B85264-31B3-437E-86FC-B858954BB253}"/>
          </ac:spMkLst>
        </pc:spChg>
        <pc:picChg chg="mod">
          <ac:chgData name="Ondřej Špetík" userId="9f031316-d7f0-4746-9b26-14e4a5ffd150" providerId="ADAL" clId="{428C7965-B12D-48D1-AA79-57508787D2AC}" dt="2020-12-01T16:14:31.550" v="102" actId="1076"/>
          <ac:picMkLst>
            <pc:docMk/>
            <pc:sldMk cId="2944851621" sldId="350"/>
            <ac:picMk id="6" creationId="{00000000-0000-0000-0000-000000000000}"/>
          </ac:picMkLst>
        </pc:picChg>
        <pc:picChg chg="add mod">
          <ac:chgData name="Ondřej Špetík" userId="9f031316-d7f0-4746-9b26-14e4a5ffd150" providerId="ADAL" clId="{428C7965-B12D-48D1-AA79-57508787D2AC}" dt="2020-12-01T16:14:34.635" v="103" actId="1076"/>
          <ac:picMkLst>
            <pc:docMk/>
            <pc:sldMk cId="2944851621" sldId="350"/>
            <ac:picMk id="7" creationId="{9F06446F-289E-4DD8-A222-7EB7CD018986}"/>
          </ac:picMkLst>
        </pc:picChg>
      </pc:sldChg>
      <pc:sldChg chg="modSp mod">
        <pc:chgData name="Ondřej Špetík" userId="9f031316-d7f0-4746-9b26-14e4a5ffd150" providerId="ADAL" clId="{428C7965-B12D-48D1-AA79-57508787D2AC}" dt="2020-12-01T16:41:41.456" v="141" actId="20577"/>
        <pc:sldMkLst>
          <pc:docMk/>
          <pc:sldMk cId="3318464592" sldId="352"/>
        </pc:sldMkLst>
        <pc:spChg chg="mod">
          <ac:chgData name="Ondřej Špetík" userId="9f031316-d7f0-4746-9b26-14e4a5ffd150" providerId="ADAL" clId="{428C7965-B12D-48D1-AA79-57508787D2AC}" dt="2020-12-01T16:41:41.456" v="141" actId="20577"/>
          <ac:spMkLst>
            <pc:docMk/>
            <pc:sldMk cId="3318464592" sldId="352"/>
            <ac:spMk id="4" creationId="{BB379E63-03D2-4DE9-8B0D-9D220A2C9116}"/>
          </ac:spMkLst>
        </pc:spChg>
        <pc:spChg chg="mod">
          <ac:chgData name="Ondřej Špetík" userId="9f031316-d7f0-4746-9b26-14e4a5ffd150" providerId="ADAL" clId="{428C7965-B12D-48D1-AA79-57508787D2AC}" dt="2020-12-01T16:25:47.100" v="105" actId="20577"/>
          <ac:spMkLst>
            <pc:docMk/>
            <pc:sldMk cId="3318464592" sldId="352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428C7965-B12D-48D1-AA79-57508787D2AC}" dt="2020-12-01T16:48:21.934" v="149" actId="20577"/>
        <pc:sldMkLst>
          <pc:docMk/>
          <pc:sldMk cId="3786424794" sldId="353"/>
        </pc:sldMkLst>
        <pc:spChg chg="mod">
          <ac:chgData name="Ondřej Špetík" userId="9f031316-d7f0-4746-9b26-14e4a5ffd150" providerId="ADAL" clId="{428C7965-B12D-48D1-AA79-57508787D2AC}" dt="2020-12-01T16:45:53.797" v="142"/>
          <ac:spMkLst>
            <pc:docMk/>
            <pc:sldMk cId="3786424794" sldId="353"/>
            <ac:spMk id="4" creationId="{BB379E63-03D2-4DE9-8B0D-9D220A2C9116}"/>
          </ac:spMkLst>
        </pc:spChg>
        <pc:spChg chg="mod">
          <ac:chgData name="Ondřej Špetík" userId="9f031316-d7f0-4746-9b26-14e4a5ffd150" providerId="ADAL" clId="{428C7965-B12D-48D1-AA79-57508787D2AC}" dt="2020-12-01T16:48:21.934" v="149" actId="20577"/>
          <ac:spMkLst>
            <pc:docMk/>
            <pc:sldMk cId="3786424794" sldId="353"/>
            <ac:spMk id="5" creationId="{A0B85264-31B3-437E-86FC-B858954BB25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Redistribution, social policy and welfare state</a:t>
            </a:r>
            <a:endParaRPr lang="en-GB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Redistribution, social policy and welfare state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FF7BBC3-4942-4748-BDEB-393A88A26C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Redistribution, social policy and welfare state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7F7BCE-DD2D-4B15-B525-A4DDC38CFB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Redistribution, social policy and welfare state</a:t>
            </a:r>
            <a:endParaRPr lang="en-US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2E47129-CD29-4FAB-AAFF-2F8F08274D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CF0005C-D689-4DD6-A5D8-EA20231460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en-US"/>
              <a:t>Redistribution, social policy and welfare state</a:t>
            </a:r>
            <a:endParaRPr lang="en-US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C44CE881-5C32-4D94-BD5B-1353FF61C8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/>
              <a:t>Redistribution, social policy and welfare state</a:t>
            </a:r>
            <a:endParaRPr lang="en-US" dirty="0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AE4DA97F-66A7-4782-958D-53BB7E421A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noProof="0"/>
              <a:t>Redistribution, social policy and welfare state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E4ED1EA-6D6D-4751-96EE-A54F4980D1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Redistribution, social policy and welfare state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D02BBC8-BA18-446A-A9BA-BD711450F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noProof="0"/>
              <a:t>Redistribution, social policy and welfare state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E8EB499-B5B8-4411-8A5F-E98450293E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Redistribution, social policy and welfare state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8AAC756-AFD3-4AD9-9CB6-A2C9F5EEB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Redistribution, social policy and welfare state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06ABEBC-1414-4D9D-9456-64352E0AEA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Redistribution, social policy and welfare state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1511ED70-4159-4340-8610-715880E63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Redistribution, social policy and welfare state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B8642D8-D658-40BB-B4D2-E29CAE3850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Redistribution, social policy and welfare state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2743CB-F148-49FE-83DC-5E159625F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noProof="0"/>
              <a:t>Redistribution, social policy and welfare state</a:t>
            </a:r>
            <a:endParaRPr lang="en-GB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67E53E2-40C5-4557-B73C-452414400C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46760" y="6228000"/>
            <a:ext cx="7893240" cy="252000"/>
          </a:xfrm>
        </p:spPr>
        <p:txBody>
          <a:bodyPr/>
          <a:lstStyle/>
          <a:p>
            <a:r>
              <a:rPr lang="en-GB" dirty="0"/>
              <a:t>Redistribution, social policy and welfare state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09EC3C-CC2B-45BE-B8CF-BF130C87FF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C9F4E0-05AA-4653-896F-8F60FAC6A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Policy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260DAADA-3AAC-440E-8619-C235AF5867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Redistribution, social policy and welfare state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339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7173AF-AADA-42F8-9AEA-55E5F3FE4A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Redistribution, social policy and welfare state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75B6A1-D351-4FEA-B787-E5F2EDAFBB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2AE20D-C1BD-47E8-B98D-A31818831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100" dirty="0" err="1"/>
              <a:t>Extreme</a:t>
            </a:r>
            <a:r>
              <a:rPr lang="cs-CZ" sz="3100" dirty="0"/>
              <a:t> </a:t>
            </a:r>
            <a:r>
              <a:rPr lang="cs-CZ" sz="3100" dirty="0" err="1"/>
              <a:t>poverty</a:t>
            </a:r>
            <a:r>
              <a:rPr lang="cs-CZ" sz="3100" dirty="0"/>
              <a:t> (</a:t>
            </a:r>
            <a:r>
              <a:rPr lang="en-US" sz="3100" dirty="0"/>
              <a:t>people living on less than $1.90 a day</a:t>
            </a:r>
            <a:r>
              <a:rPr lang="cs-CZ" sz="3100" dirty="0"/>
              <a:t>)</a:t>
            </a:r>
            <a:endParaRPr lang="en-GB" sz="310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CD0395E-5FE7-48DF-A32A-23A8F8EA44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00" y="1661422"/>
            <a:ext cx="5657886" cy="399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8EC1218-B1B6-454A-B360-6854A82D5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61422"/>
            <a:ext cx="5772539" cy="407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449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6DA373E-888C-4F4A-9117-76418061E1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Redistribution, social policy and welfare state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9459E6-4C90-49C5-87FC-BBF1566957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FB63A07-F878-4BCD-BBAA-8E0DE561B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100" dirty="0" err="1"/>
              <a:t>Extreme</a:t>
            </a:r>
            <a:r>
              <a:rPr lang="cs-CZ" sz="3100" dirty="0"/>
              <a:t> </a:t>
            </a:r>
            <a:r>
              <a:rPr lang="cs-CZ" sz="3100" dirty="0" err="1"/>
              <a:t>poverty</a:t>
            </a:r>
            <a:r>
              <a:rPr lang="cs-CZ" sz="3100" dirty="0"/>
              <a:t> (</a:t>
            </a:r>
            <a:r>
              <a:rPr lang="en-US" sz="3100" dirty="0"/>
              <a:t>people living on less than $1.90 a day</a:t>
            </a:r>
            <a:r>
              <a:rPr lang="cs-CZ" sz="3100" dirty="0"/>
              <a:t>)</a:t>
            </a:r>
            <a:endParaRPr lang="en-GB" sz="31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0188EEE-3D70-4FB1-AFF5-4ACEF52971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712" y="1692275"/>
            <a:ext cx="7266164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253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5" dirty="0">
                <a:latin typeface="Carlito"/>
                <a:cs typeface="Carlito"/>
              </a:rPr>
              <a:t>Redistribution, social policy and welfare state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is income inequality rising?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dirty="0"/>
              <a:t>globalisation</a:t>
            </a:r>
          </a:p>
          <a:p>
            <a:pPr lvl="1" algn="just"/>
            <a:r>
              <a:rPr lang="en-GB" dirty="0"/>
              <a:t>a key role for technology =&gt; replacement low-skilled workers by machines</a:t>
            </a:r>
          </a:p>
          <a:p>
            <a:pPr lvl="1" algn="just"/>
            <a:endParaRPr lang="en-GB" dirty="0"/>
          </a:p>
          <a:p>
            <a:pPr algn="just"/>
            <a:r>
              <a:rPr lang="en-GB" dirty="0"/>
              <a:t>labour vs. capital: a shifting balance</a:t>
            </a:r>
          </a:p>
          <a:p>
            <a:pPr lvl="1" algn="just"/>
            <a:r>
              <a:rPr lang="en-GB" dirty="0"/>
              <a:t>larger share of income belongs to capital owners</a:t>
            </a:r>
          </a:p>
          <a:p>
            <a:pPr lvl="1" algn="just"/>
            <a:endParaRPr lang="en-GB" dirty="0"/>
          </a:p>
          <a:p>
            <a:pPr algn="just"/>
            <a:r>
              <a:rPr lang="en-GB" dirty="0"/>
              <a:t>change in the workplace:</a:t>
            </a:r>
          </a:p>
          <a:p>
            <a:pPr lvl="1" algn="just"/>
            <a:r>
              <a:rPr lang="en-GB" dirty="0"/>
              <a:t>increase in part-time working</a:t>
            </a:r>
          </a:p>
          <a:p>
            <a:pPr lvl="1" algn="just"/>
            <a:endParaRPr lang="en-GB" dirty="0"/>
          </a:p>
          <a:p>
            <a:pPr lvl="1" algn="just"/>
            <a:r>
              <a:rPr lang="en-GB" dirty="0"/>
              <a:t>decline in trade union membership</a:t>
            </a:r>
          </a:p>
          <a:p>
            <a:pPr lvl="1" algn="just"/>
            <a:endParaRPr lang="en-GB" dirty="0"/>
          </a:p>
          <a:p>
            <a:pPr algn="just"/>
            <a:r>
              <a:rPr lang="en-GB" dirty="0"/>
              <a:t>changing in societies:</a:t>
            </a:r>
          </a:p>
          <a:p>
            <a:pPr lvl="1" algn="just"/>
            <a:r>
              <a:rPr lang="en-GB" dirty="0"/>
              <a:t>growing tendency to marry people very similar social and educational backgrounds</a:t>
            </a:r>
          </a:p>
          <a:p>
            <a:pPr algn="just"/>
            <a:endParaRPr lang="en-GB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171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5" dirty="0">
                <a:latin typeface="Carlito"/>
                <a:cs typeface="Carlito"/>
              </a:rPr>
              <a:t>Redistribution, social policy and welfare state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Labour share of national income in OECD countries, 1990 and 2009</a:t>
            </a:r>
            <a:endParaRPr lang="en-US" sz="24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7461" y="1561425"/>
            <a:ext cx="748665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18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5" dirty="0">
                <a:latin typeface="Carlito"/>
                <a:cs typeface="Carlito"/>
              </a:rPr>
              <a:t>Redistribution, social policy and welfare state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is income inequality rising?</a:t>
            </a: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228" y="1757708"/>
            <a:ext cx="75247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99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5" dirty="0">
                <a:latin typeface="Carlito"/>
                <a:cs typeface="Carlito"/>
              </a:rPr>
              <a:t>Redistribution, social policy and welfare state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Welfare state (WS)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/>
          </a:bodyPr>
          <a:lstStyle/>
          <a:p>
            <a:pPr algn="just"/>
            <a:r>
              <a:rPr lang="en-GB" sz="2400" dirty="0"/>
              <a:t>The WS is a concept of government in which the state plays a key role in the protection and promotion of the social and economic well-being of its citizens</a:t>
            </a:r>
          </a:p>
          <a:p>
            <a:pPr algn="just"/>
            <a:endParaRPr lang="en-GB" sz="2600" dirty="0"/>
          </a:p>
          <a:p>
            <a:pPr algn="just"/>
            <a:r>
              <a:rPr lang="en-GB" sz="2400" dirty="0"/>
              <a:t>WS is funded through taxes and provides cash or in-kind transfers.</a:t>
            </a:r>
          </a:p>
          <a:p>
            <a:pPr lvl="1" algn="just"/>
            <a:r>
              <a:rPr lang="en-GB" sz="1800" dirty="0"/>
              <a:t>In kind transfers consist of goods or services, not money</a:t>
            </a:r>
          </a:p>
          <a:p>
            <a:pPr algn="just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45461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5" dirty="0">
                <a:latin typeface="Carlito"/>
                <a:cs typeface="Carlito"/>
              </a:rPr>
              <a:t>Redistribution, social policy and welfare state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Social protection expenditure and GDP per capita </a:t>
            </a:r>
            <a:r>
              <a:rPr lang="cs-CZ" sz="2400" dirty="0"/>
              <a:t>(</a:t>
            </a:r>
            <a:r>
              <a:rPr lang="en-GB" sz="2400" dirty="0"/>
              <a:t>US$</a:t>
            </a:r>
            <a:r>
              <a:rPr lang="cs-CZ" sz="2400" dirty="0"/>
              <a:t>)</a:t>
            </a:r>
            <a:endParaRPr lang="en-US" sz="24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791" y="1766213"/>
            <a:ext cx="90868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38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5" dirty="0">
                <a:latin typeface="Carlito"/>
                <a:cs typeface="Carlito"/>
              </a:rPr>
              <a:t>Redistribution, social policy and welfare state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Diversity of welfare states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/>
          </a:bodyPr>
          <a:lstStyle/>
          <a:p>
            <a:pPr algn="just"/>
            <a:r>
              <a:rPr lang="en-GB" sz="2000" dirty="0"/>
              <a:t>Differing welfare models evolved after WWII.</a:t>
            </a:r>
          </a:p>
          <a:p>
            <a:pPr algn="just"/>
            <a:endParaRPr lang="en-GB" sz="2400" dirty="0"/>
          </a:p>
          <a:p>
            <a:pPr algn="just"/>
            <a:r>
              <a:rPr lang="en-GB" sz="2000" dirty="0" err="1"/>
              <a:t>Esping</a:t>
            </a:r>
            <a:r>
              <a:rPr lang="en-GB" sz="2000" dirty="0"/>
              <a:t>-Andersen (The Three Worlds of Welfare Capitalism, 1990) identified models of welfare state according to stratification and the different providers of welfare</a:t>
            </a:r>
          </a:p>
          <a:p>
            <a:pPr lvl="1" algn="just"/>
            <a:r>
              <a:rPr lang="en-GB" sz="1400" dirty="0"/>
              <a:t>Social-democratic (Scandinavian) model</a:t>
            </a:r>
          </a:p>
          <a:p>
            <a:pPr lvl="1" algn="just"/>
            <a:endParaRPr lang="en-GB" sz="1400" dirty="0"/>
          </a:p>
          <a:p>
            <a:pPr lvl="1" algn="just"/>
            <a:r>
              <a:rPr lang="en-GB" sz="1400" dirty="0"/>
              <a:t>Corporatist (continental) model</a:t>
            </a:r>
          </a:p>
          <a:p>
            <a:pPr lvl="1" algn="just"/>
            <a:endParaRPr lang="en-GB" sz="1400" dirty="0"/>
          </a:p>
          <a:p>
            <a:pPr lvl="1" algn="just"/>
            <a:r>
              <a:rPr lang="en-GB" sz="1400" dirty="0"/>
              <a:t>Liberal (Anglo-Saxon) model</a:t>
            </a:r>
          </a:p>
          <a:p>
            <a:pPr lvl="1" algn="just"/>
            <a:endParaRPr lang="en-GB" sz="1400" dirty="0"/>
          </a:p>
          <a:p>
            <a:pPr lvl="1" algn="just"/>
            <a:r>
              <a:rPr lang="en-GB" sz="1400" dirty="0"/>
              <a:t>Southern model</a:t>
            </a:r>
          </a:p>
          <a:p>
            <a:pPr algn="just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50542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5" dirty="0">
                <a:latin typeface="Carlito"/>
                <a:cs typeface="Carlito"/>
              </a:rPr>
              <a:t>Redistribution, social policy and welfare state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Social</a:t>
            </a:r>
            <a:r>
              <a:rPr lang="cs-CZ" dirty="0"/>
              <a:t>-</a:t>
            </a:r>
            <a:r>
              <a:rPr lang="en-US" dirty="0"/>
              <a:t>democratic (</a:t>
            </a:r>
            <a:r>
              <a:rPr lang="cs-CZ" dirty="0" err="1"/>
              <a:t>S</a:t>
            </a:r>
            <a:r>
              <a:rPr lang="en-US" dirty="0" err="1"/>
              <a:t>candinavian</a:t>
            </a:r>
            <a:r>
              <a:rPr lang="en-US" dirty="0"/>
              <a:t>) model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GB" dirty="0"/>
              <a:t>prevalent in Denmark, Sweden</a:t>
            </a:r>
            <a:r>
              <a:rPr lang="cs-CZ" dirty="0"/>
              <a:t>, </a:t>
            </a:r>
            <a:r>
              <a:rPr lang="cs-CZ" dirty="0" err="1"/>
              <a:t>Norway</a:t>
            </a:r>
            <a:endParaRPr lang="cs-CZ" dirty="0"/>
          </a:p>
          <a:p>
            <a:pPr algn="just"/>
            <a:endParaRPr lang="en-GB" dirty="0"/>
          </a:p>
          <a:p>
            <a:pPr algn="just"/>
            <a:r>
              <a:rPr lang="en-GB" dirty="0"/>
              <a:t>generous replacement of market earnings through the state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unemployed</a:t>
            </a:r>
            <a:r>
              <a:rPr lang="cs-CZ" dirty="0"/>
              <a:t>)</a:t>
            </a:r>
          </a:p>
          <a:p>
            <a:pPr algn="just"/>
            <a:endParaRPr lang="en-GB" dirty="0"/>
          </a:p>
          <a:p>
            <a:pPr algn="just"/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en-GB" dirty="0"/>
              <a:t>welfare </a:t>
            </a:r>
            <a:r>
              <a:rPr lang="cs-CZ" dirty="0" err="1"/>
              <a:t>is</a:t>
            </a:r>
            <a:r>
              <a:rPr lang="en-GB" dirty="0"/>
              <a:t> a</a:t>
            </a:r>
            <a:r>
              <a:rPr lang="cs-CZ" dirty="0"/>
              <a:t>n</a:t>
            </a:r>
            <a:r>
              <a:rPr lang="en-GB" dirty="0"/>
              <a:t> universal right</a:t>
            </a:r>
            <a:endParaRPr lang="cs-CZ" dirty="0"/>
          </a:p>
          <a:p>
            <a:pPr algn="just"/>
            <a:endParaRPr lang="en-GB" dirty="0"/>
          </a:p>
          <a:p>
            <a:pPr algn="just"/>
            <a:r>
              <a:rPr lang="en-GB" dirty="0"/>
              <a:t>state as </a:t>
            </a:r>
            <a:r>
              <a:rPr lang="cs-CZ" dirty="0"/>
              <a:t>a </a:t>
            </a:r>
            <a:r>
              <a:rPr lang="en-GB" dirty="0"/>
              <a:t>main provider of social welfare</a:t>
            </a:r>
            <a:endParaRPr lang="cs-CZ" dirty="0"/>
          </a:p>
          <a:p>
            <a:pPr algn="just"/>
            <a:endParaRPr lang="en-GB" dirty="0"/>
          </a:p>
          <a:p>
            <a:pPr algn="just"/>
            <a:r>
              <a:rPr lang="en-GB" dirty="0"/>
              <a:t>characterized</a:t>
            </a:r>
            <a:r>
              <a:rPr lang="cs-CZ" dirty="0"/>
              <a:t> </a:t>
            </a:r>
            <a:r>
              <a:rPr lang="en-GB" dirty="0"/>
              <a:t>by high social expenditure,</a:t>
            </a:r>
            <a:r>
              <a:rPr lang="cs-CZ" dirty="0"/>
              <a:t> </a:t>
            </a:r>
            <a:r>
              <a:rPr lang="en-GB" dirty="0"/>
              <a:t>active labour market policies and increased public</a:t>
            </a:r>
            <a:r>
              <a:rPr lang="cs-CZ" dirty="0"/>
              <a:t>-</a:t>
            </a:r>
            <a:r>
              <a:rPr lang="en-GB" dirty="0"/>
              <a:t>sector</a:t>
            </a:r>
            <a:r>
              <a:rPr lang="cs-CZ" dirty="0"/>
              <a:t> </a:t>
            </a:r>
            <a:r>
              <a:rPr lang="en-GB" dirty="0"/>
              <a:t>employment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542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5" dirty="0">
                <a:latin typeface="Carlito"/>
                <a:cs typeface="Carlito"/>
              </a:rPr>
              <a:t>Redistribution, social policy and welfare state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Corporatist (continental) model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476043"/>
          </a:xfrm>
        </p:spPr>
        <p:txBody>
          <a:bodyPr>
            <a:normAutofit/>
          </a:bodyPr>
          <a:lstStyle/>
          <a:p>
            <a:pPr algn="just"/>
            <a:r>
              <a:rPr lang="en-GB" sz="2000" dirty="0"/>
              <a:t>typified by Germany and France</a:t>
            </a:r>
            <a:endParaRPr lang="cs-CZ" sz="2000" dirty="0"/>
          </a:p>
          <a:p>
            <a:pPr algn="just"/>
            <a:endParaRPr lang="en-GB" sz="2400" dirty="0"/>
          </a:p>
          <a:p>
            <a:pPr algn="just"/>
            <a:r>
              <a:rPr lang="en-GB" sz="2000" dirty="0"/>
              <a:t>main provider of welfare is the family, but contributory principle ties many benefits to employment history</a:t>
            </a:r>
            <a:endParaRPr lang="cs-CZ" sz="2000" dirty="0"/>
          </a:p>
          <a:p>
            <a:pPr algn="just"/>
            <a:endParaRPr lang="en-GB" sz="2400" dirty="0"/>
          </a:p>
          <a:p>
            <a:pPr algn="just"/>
            <a:r>
              <a:rPr lang="en-GB" sz="2000" dirty="0"/>
              <a:t>basic security supplemented with contributory</a:t>
            </a:r>
            <a:r>
              <a:rPr lang="cs-CZ" sz="2000" dirty="0"/>
              <a:t> </a:t>
            </a:r>
            <a:r>
              <a:rPr lang="en-GB" sz="2000" dirty="0"/>
              <a:t>benefits</a:t>
            </a:r>
            <a:r>
              <a:rPr lang="cs-CZ" sz="2000" dirty="0"/>
              <a:t> </a:t>
            </a:r>
            <a:r>
              <a:rPr lang="en-GB" sz="2000" dirty="0"/>
              <a:t>(pensions, unemployment,</a:t>
            </a:r>
            <a:r>
              <a:rPr lang="cs-CZ" sz="2000" dirty="0"/>
              <a:t> </a:t>
            </a:r>
            <a:r>
              <a:rPr lang="en-GB" sz="2000" dirty="0"/>
              <a:t>etc.)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15858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5" dirty="0">
                <a:latin typeface="Carlito"/>
                <a:cs typeface="Carlito"/>
              </a:rPr>
              <a:t>Redistribution, social policy and welfare state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Content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/>
          </a:bodyPr>
          <a:lstStyle/>
          <a:p>
            <a:pPr algn="just"/>
            <a:r>
              <a:rPr lang="en-GB" dirty="0"/>
              <a:t>Distribution and justice</a:t>
            </a:r>
          </a:p>
          <a:p>
            <a:pPr lvl="1" algn="just"/>
            <a:r>
              <a:rPr lang="en-GB" dirty="0"/>
              <a:t>theoretical approaches</a:t>
            </a:r>
            <a:endParaRPr lang="cs-CZ" dirty="0"/>
          </a:p>
          <a:p>
            <a:pPr lvl="1" algn="just"/>
            <a:endParaRPr lang="en-GB" dirty="0"/>
          </a:p>
          <a:p>
            <a:pPr lvl="1" algn="just"/>
            <a:r>
              <a:rPr lang="en-GB" dirty="0"/>
              <a:t>issues in distribution</a:t>
            </a:r>
          </a:p>
          <a:p>
            <a:pPr algn="just"/>
            <a:r>
              <a:rPr lang="en-GB" dirty="0"/>
              <a:t>The welfare state</a:t>
            </a:r>
          </a:p>
          <a:p>
            <a:pPr lvl="1" algn="just"/>
            <a:r>
              <a:rPr lang="en-GB" dirty="0"/>
              <a:t>the concept of welfare state</a:t>
            </a:r>
            <a:endParaRPr lang="cs-CZ" dirty="0"/>
          </a:p>
          <a:p>
            <a:pPr lvl="1" algn="just"/>
            <a:endParaRPr lang="en-GB" dirty="0"/>
          </a:p>
          <a:p>
            <a:pPr lvl="1" algn="just"/>
            <a:r>
              <a:rPr lang="en-GB" dirty="0"/>
              <a:t>worlds of welfare states</a:t>
            </a:r>
            <a:endParaRPr lang="cs-CZ" dirty="0"/>
          </a:p>
          <a:p>
            <a:pPr lvl="1" algn="just"/>
            <a:endParaRPr lang="en-GB" dirty="0"/>
          </a:p>
          <a:p>
            <a:pPr lvl="1" algn="just"/>
            <a:r>
              <a:rPr lang="en-GB" dirty="0"/>
              <a:t>recent challenges to welfare state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852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5" dirty="0">
                <a:latin typeface="Carlito"/>
                <a:cs typeface="Carlito"/>
              </a:rPr>
              <a:t>Redistribution, social policy and welfare state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Liberal (Anglo</a:t>
            </a:r>
            <a:r>
              <a:rPr lang="cs-CZ" dirty="0"/>
              <a:t>-</a:t>
            </a:r>
            <a:r>
              <a:rPr lang="en-US" dirty="0"/>
              <a:t>Saxon) model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GB" dirty="0"/>
              <a:t>United Kingdom, Ireland</a:t>
            </a:r>
            <a:endParaRPr lang="cs-CZ" dirty="0"/>
          </a:p>
          <a:p>
            <a:pPr algn="just"/>
            <a:endParaRPr lang="en-GB" dirty="0"/>
          </a:p>
          <a:p>
            <a:pPr algn="just"/>
            <a:r>
              <a:rPr lang="en-GB" dirty="0"/>
              <a:t>seeks to increase demand for </a:t>
            </a:r>
            <a:r>
              <a:rPr lang="cs-CZ" dirty="0" err="1"/>
              <a:t>labour</a:t>
            </a:r>
            <a:r>
              <a:rPr lang="en-GB" dirty="0"/>
              <a:t> through liberalization</a:t>
            </a:r>
            <a:r>
              <a:rPr lang="cs-CZ" dirty="0"/>
              <a:t> </a:t>
            </a:r>
            <a:r>
              <a:rPr lang="en-GB" dirty="0"/>
              <a:t>and wage flexibility</a:t>
            </a:r>
            <a:endParaRPr lang="cs-CZ" dirty="0"/>
          </a:p>
          <a:p>
            <a:pPr algn="just"/>
            <a:endParaRPr lang="en-GB" dirty="0"/>
          </a:p>
          <a:p>
            <a:pPr algn="just"/>
            <a:r>
              <a:rPr lang="en-GB" dirty="0"/>
              <a:t>mostly private forms of insurance</a:t>
            </a:r>
            <a:endParaRPr lang="cs-CZ" dirty="0"/>
          </a:p>
          <a:p>
            <a:pPr algn="just"/>
            <a:endParaRPr lang="cs-CZ" dirty="0"/>
          </a:p>
          <a:p>
            <a:pPr algn="just"/>
            <a:r>
              <a:rPr lang="en-GB" dirty="0"/>
              <a:t>benefits comparatively</a:t>
            </a:r>
            <a:r>
              <a:rPr lang="cs-CZ" dirty="0"/>
              <a:t> </a:t>
            </a:r>
            <a:r>
              <a:rPr lang="en-GB" dirty="0"/>
              <a:t>low and linked to means</a:t>
            </a:r>
            <a:r>
              <a:rPr lang="cs-CZ" dirty="0"/>
              <a:t>-</a:t>
            </a:r>
            <a:r>
              <a:rPr lang="en-GB" dirty="0"/>
              <a:t>testing</a:t>
            </a:r>
            <a:endParaRPr lang="cs-CZ" dirty="0"/>
          </a:p>
          <a:p>
            <a:pPr algn="just"/>
            <a:endParaRPr lang="en-GB" dirty="0"/>
          </a:p>
          <a:p>
            <a:pPr algn="just"/>
            <a:r>
              <a:rPr lang="en-GB" dirty="0"/>
              <a:t>poverty relief through minimum wages, but less of a focus on equality.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86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5" dirty="0">
                <a:latin typeface="Carlito"/>
                <a:cs typeface="Carlito"/>
              </a:rPr>
              <a:t>Redistribution, social policy and welfare state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Southern model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dirty="0"/>
              <a:t>Spain, Italy, Greece, Portugal</a:t>
            </a:r>
            <a:endParaRPr lang="cs-CZ" dirty="0"/>
          </a:p>
          <a:p>
            <a:pPr algn="just"/>
            <a:endParaRPr lang="en-GB" dirty="0"/>
          </a:p>
          <a:p>
            <a:pPr algn="just"/>
            <a:r>
              <a:rPr lang="en-GB" dirty="0"/>
              <a:t>extended family as core unit</a:t>
            </a:r>
            <a:endParaRPr lang="cs-CZ" dirty="0"/>
          </a:p>
          <a:p>
            <a:pPr algn="just"/>
            <a:endParaRPr lang="en-GB" dirty="0"/>
          </a:p>
          <a:p>
            <a:pPr algn="just"/>
            <a:r>
              <a:rPr lang="en-GB" dirty="0"/>
              <a:t>income maintenance</a:t>
            </a:r>
            <a:endParaRPr lang="cs-CZ" dirty="0"/>
          </a:p>
          <a:p>
            <a:pPr algn="just"/>
            <a:endParaRPr lang="en-GB" dirty="0"/>
          </a:p>
          <a:p>
            <a:pPr algn="just"/>
            <a:r>
              <a:rPr lang="en-GB" dirty="0"/>
              <a:t>strong jobs protection – favouring, for example, full</a:t>
            </a:r>
            <a:r>
              <a:rPr lang="cs-CZ" dirty="0"/>
              <a:t>-</a:t>
            </a:r>
            <a:r>
              <a:rPr lang="en-GB" dirty="0"/>
              <a:t>time over temporary workers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326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5" dirty="0">
                <a:latin typeface="Carlito"/>
                <a:cs typeface="Carlito"/>
              </a:rPr>
              <a:t>Redistribution, social policy and welfare state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for welfare states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GB" dirty="0"/>
              <a:t>demographic</a:t>
            </a:r>
            <a:r>
              <a:rPr lang="cs-CZ" dirty="0"/>
              <a:t> </a:t>
            </a:r>
            <a:r>
              <a:rPr lang="en-GB" dirty="0"/>
              <a:t>change: population ageing and living longer increases financial burden</a:t>
            </a:r>
            <a:endParaRPr lang="cs-CZ" dirty="0"/>
          </a:p>
          <a:p>
            <a:pPr algn="just"/>
            <a:endParaRPr lang="en-GB" dirty="0"/>
          </a:p>
          <a:p>
            <a:pPr algn="just"/>
            <a:r>
              <a:rPr lang="en-GB" dirty="0"/>
              <a:t>globalization: reducing governments’ ability to sustain or reform welfare institutions</a:t>
            </a:r>
            <a:endParaRPr lang="cs-CZ" dirty="0"/>
          </a:p>
          <a:p>
            <a:pPr algn="just"/>
            <a:endParaRPr lang="en-GB" dirty="0"/>
          </a:p>
          <a:p>
            <a:pPr algn="just"/>
            <a:r>
              <a:rPr lang="en-GB" dirty="0"/>
              <a:t>changes in the family structure (societal change): e.g. increase the participation</a:t>
            </a:r>
            <a:r>
              <a:rPr lang="cs-CZ" dirty="0"/>
              <a:t> </a:t>
            </a:r>
            <a:r>
              <a:rPr lang="en-GB" dirty="0"/>
              <a:t>rate of women, the shift away from the male</a:t>
            </a:r>
            <a:r>
              <a:rPr lang="cs-CZ" dirty="0"/>
              <a:t>-</a:t>
            </a:r>
            <a:r>
              <a:rPr lang="en-GB" dirty="0"/>
              <a:t>breadwinner</a:t>
            </a:r>
            <a:r>
              <a:rPr lang="cs-CZ" dirty="0"/>
              <a:t> </a:t>
            </a:r>
            <a:r>
              <a:rPr lang="en-GB" dirty="0"/>
              <a:t>model affects certain aspects of the welfare model</a:t>
            </a:r>
            <a:endParaRPr lang="cs-CZ" dirty="0"/>
          </a:p>
          <a:p>
            <a:pPr algn="just"/>
            <a:endParaRPr lang="en-GB" dirty="0"/>
          </a:p>
          <a:p>
            <a:pPr algn="just"/>
            <a:r>
              <a:rPr lang="en-GB" dirty="0"/>
              <a:t>problem of welfare state and efficiency:</a:t>
            </a:r>
            <a:r>
              <a:rPr lang="cs-CZ" dirty="0"/>
              <a:t> </a:t>
            </a:r>
            <a:r>
              <a:rPr lang="en-GB" dirty="0"/>
              <a:t>especially administrative costs and the disincentive effects on the </a:t>
            </a:r>
            <a:r>
              <a:rPr lang="cs-CZ" dirty="0" err="1"/>
              <a:t>labour</a:t>
            </a:r>
            <a:r>
              <a:rPr lang="en-GB" dirty="0"/>
              <a:t> supply</a:t>
            </a:r>
            <a:endParaRPr lang="cs-CZ" dirty="0"/>
          </a:p>
          <a:p>
            <a:pPr algn="just"/>
            <a:endParaRPr lang="en-GB" dirty="0"/>
          </a:p>
          <a:p>
            <a:pPr algn="just"/>
            <a:r>
              <a:rPr lang="en-GB" dirty="0"/>
              <a:t>new technologies</a:t>
            </a:r>
            <a:r>
              <a:rPr lang="cs-CZ" dirty="0"/>
              <a:t> </a:t>
            </a:r>
            <a:r>
              <a:rPr lang="en-GB" dirty="0"/>
              <a:t>and the changing mix of jobs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512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9D5310C-17FC-4EEC-BEF1-E0790441A0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Redistribution, social policy and welfare state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40C704-B86C-46BF-B59D-149B25486D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7D5AD3A-0A0B-4C0A-9B00-56038B27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for welfare states</a:t>
            </a:r>
            <a:endParaRPr lang="en-GB" dirty="0"/>
          </a:p>
        </p:txBody>
      </p:sp>
      <p:pic>
        <p:nvPicPr>
          <p:cNvPr id="1026" name="Picture 2" descr="Stephanie Mock | Stephanie&amp;#39;s Blog | Page 2">
            <a:extLst>
              <a:ext uri="{FF2B5EF4-FFF2-40B4-BE49-F238E27FC236}">
                <a16:creationId xmlns:a16="http://schemas.microsoft.com/office/drawing/2014/main" id="{BBD27A44-B90B-44B2-A608-2B2B88F17B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" y="1651589"/>
            <a:ext cx="5271796" cy="401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E5C5E4E-C1C1-4D70-9543-E467E7C03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60778"/>
            <a:ext cx="5271796" cy="398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59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172192A-5422-4273-A2B6-209FEA567F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Redistribution, social policy and welfare state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1B154C-F91A-4968-97ED-9567FBB1DD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766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5" dirty="0">
                <a:latin typeface="Carlito"/>
                <a:cs typeface="Carlito"/>
              </a:rPr>
              <a:t>Redistribution, social policy and welfare state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Distribution and justice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 fontScale="92500"/>
          </a:bodyPr>
          <a:lstStyle/>
          <a:p>
            <a:pPr algn="just"/>
            <a:r>
              <a:rPr lang="en-GB" dirty="0"/>
              <a:t>Distribution of income and wealth has been a major concern throughout the history of economics</a:t>
            </a:r>
            <a:endParaRPr lang="cs-CZ" dirty="0"/>
          </a:p>
          <a:p>
            <a:pPr lvl="1" algn="just"/>
            <a:endParaRPr lang="cs-CZ" dirty="0"/>
          </a:p>
          <a:p>
            <a:pPr algn="just"/>
            <a:r>
              <a:rPr lang="en-GB" dirty="0"/>
              <a:t>Positive and normative economics is difficult to separate in this area.</a:t>
            </a:r>
          </a:p>
          <a:p>
            <a:pPr lvl="1" algn="just"/>
            <a:endParaRPr lang="en-GB" dirty="0"/>
          </a:p>
          <a:p>
            <a:pPr algn="just"/>
            <a:r>
              <a:rPr lang="en-GB" dirty="0"/>
              <a:t>Two main views of justice in distribution:</a:t>
            </a:r>
          </a:p>
          <a:p>
            <a:pPr lvl="1" algn="just"/>
            <a:r>
              <a:rPr lang="en-GB" b="1" dirty="0"/>
              <a:t>commutative justice</a:t>
            </a:r>
            <a:r>
              <a:rPr lang="en-GB" dirty="0"/>
              <a:t>: each person should receive income in proportion to his contribution to the productive process</a:t>
            </a:r>
            <a:endParaRPr lang="cs-CZ" dirty="0"/>
          </a:p>
          <a:p>
            <a:pPr lvl="1" algn="just"/>
            <a:endParaRPr lang="en-GB" dirty="0"/>
          </a:p>
          <a:p>
            <a:pPr lvl="1" algn="just"/>
            <a:r>
              <a:rPr lang="en-GB" b="1" dirty="0"/>
              <a:t>distributive justice</a:t>
            </a:r>
            <a:r>
              <a:rPr lang="en-GB" dirty="0"/>
              <a:t>: implies approximate equality in income distribution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540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5" dirty="0">
                <a:latin typeface="Carlito"/>
                <a:cs typeface="Carlito"/>
              </a:rPr>
              <a:t>Redistribution, social policy and welfare state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Issues in distribution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 fontScale="77500" lnSpcReduction="20000"/>
          </a:bodyPr>
          <a:lstStyle/>
          <a:p>
            <a:pPr marL="72000" indent="0" algn="just">
              <a:buNone/>
            </a:pPr>
            <a:r>
              <a:rPr lang="en-GB" sz="3200" dirty="0"/>
              <a:t>The are several specific areas of concern in the debate about distribution:</a:t>
            </a:r>
          </a:p>
          <a:p>
            <a:pPr algn="just"/>
            <a:r>
              <a:rPr lang="en-GB" dirty="0"/>
              <a:t>the distribution of income between persons irrespective of the source of income</a:t>
            </a:r>
            <a:endParaRPr lang="cs-CZ" dirty="0"/>
          </a:p>
          <a:p>
            <a:pPr lvl="1" algn="just"/>
            <a:endParaRPr lang="en-GB" dirty="0"/>
          </a:p>
          <a:p>
            <a:pPr algn="just"/>
            <a:r>
              <a:rPr lang="en-GB" dirty="0"/>
              <a:t>the distribution of income between factors of production,</a:t>
            </a:r>
            <a:r>
              <a:rPr lang="cs-CZ" dirty="0"/>
              <a:t> </a:t>
            </a:r>
            <a:r>
              <a:rPr lang="en-GB" dirty="0"/>
              <a:t>in particular between </a:t>
            </a:r>
            <a:r>
              <a:rPr lang="cs-CZ" dirty="0" err="1"/>
              <a:t>labour</a:t>
            </a:r>
            <a:r>
              <a:rPr lang="en-GB" dirty="0"/>
              <a:t> and capital</a:t>
            </a:r>
            <a:endParaRPr lang="cs-CZ" dirty="0"/>
          </a:p>
          <a:p>
            <a:pPr lvl="1" algn="just"/>
            <a:endParaRPr lang="en-GB" dirty="0"/>
          </a:p>
          <a:p>
            <a:pPr algn="just"/>
            <a:r>
              <a:rPr lang="en-GB" dirty="0"/>
              <a:t>the distribution of earnings between different types of </a:t>
            </a:r>
            <a:r>
              <a:rPr lang="cs-CZ" dirty="0" err="1"/>
              <a:t>labour</a:t>
            </a:r>
            <a:endParaRPr lang="cs-CZ" dirty="0"/>
          </a:p>
          <a:p>
            <a:pPr lvl="1" algn="just"/>
            <a:endParaRPr lang="en-GB" dirty="0"/>
          </a:p>
          <a:p>
            <a:pPr algn="just"/>
            <a:r>
              <a:rPr lang="en-GB" dirty="0"/>
              <a:t>the distribution of wealth</a:t>
            </a:r>
            <a:endParaRPr lang="cs-CZ" dirty="0"/>
          </a:p>
          <a:p>
            <a:pPr lvl="1" algn="just"/>
            <a:endParaRPr lang="en-GB" dirty="0"/>
          </a:p>
          <a:p>
            <a:pPr algn="just"/>
            <a:r>
              <a:rPr lang="en-GB" dirty="0"/>
              <a:t>poverty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322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5" dirty="0">
                <a:latin typeface="Carlito"/>
                <a:cs typeface="Carlito"/>
              </a:rPr>
              <a:t>Redistribution, social policy and welfare state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pc="15" dirty="0"/>
              <a:t>Income </a:t>
            </a:r>
            <a:r>
              <a:rPr lang="en-GB" dirty="0"/>
              <a:t>distribution </a:t>
            </a:r>
            <a:r>
              <a:rPr lang="en-GB" spc="-5" dirty="0"/>
              <a:t>between</a:t>
            </a:r>
            <a:r>
              <a:rPr lang="en-GB" spc="-125" dirty="0"/>
              <a:t> </a:t>
            </a:r>
            <a:r>
              <a:rPr lang="en-GB" dirty="0"/>
              <a:t>people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/>
          </a:bodyPr>
          <a:lstStyle/>
          <a:p>
            <a:pPr algn="just"/>
            <a:r>
              <a:rPr lang="en-GB" sz="2400" dirty="0"/>
              <a:t>The</a:t>
            </a:r>
            <a:r>
              <a:rPr lang="cs-CZ" sz="2400" dirty="0"/>
              <a:t> </a:t>
            </a:r>
            <a:r>
              <a:rPr lang="en-GB" sz="2400" dirty="0"/>
              <a:t>conventional</a:t>
            </a:r>
            <a:r>
              <a:rPr lang="cs-CZ" sz="2400" dirty="0"/>
              <a:t> </a:t>
            </a:r>
            <a:r>
              <a:rPr lang="en-GB" sz="2400" dirty="0"/>
              <a:t>mean of illustrating</a:t>
            </a:r>
            <a:r>
              <a:rPr lang="cs-CZ" sz="2400" dirty="0"/>
              <a:t> </a:t>
            </a:r>
            <a:r>
              <a:rPr lang="en-GB" sz="2400" dirty="0"/>
              <a:t>income</a:t>
            </a:r>
            <a:r>
              <a:rPr lang="cs-CZ" sz="2400" dirty="0"/>
              <a:t> </a:t>
            </a:r>
            <a:r>
              <a:rPr lang="en-GB" sz="2400" dirty="0"/>
              <a:t>distribution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en-GB" sz="2400" dirty="0"/>
              <a:t>the Lorenz curve</a:t>
            </a:r>
            <a:endParaRPr lang="cs-CZ" sz="2400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marL="72000" indent="0" algn="just">
              <a:buNone/>
            </a:pPr>
            <a:endParaRPr lang="en-GB" dirty="0"/>
          </a:p>
          <a:p>
            <a:pPr algn="just"/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609" y="2419350"/>
            <a:ext cx="4019550" cy="360045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642610" y="5954772"/>
            <a:ext cx="28385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Lorenz curve</a:t>
            </a:r>
            <a:r>
              <a:rPr lang="cs-CZ" sz="1400" dirty="0"/>
              <a:t>s</a:t>
            </a:r>
            <a:r>
              <a:rPr lang="en-GB" sz="1400" dirty="0"/>
              <a:t> in UK</a:t>
            </a:r>
            <a:r>
              <a:rPr lang="cs-CZ" sz="1400" dirty="0"/>
              <a:t> (1979, 2001)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12927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5" dirty="0">
                <a:latin typeface="Carlito"/>
                <a:cs typeface="Carlito"/>
              </a:rPr>
              <a:t>Redistribution, social policy and welfare state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pc="15" dirty="0">
                <a:latin typeface="Carlito"/>
                <a:cs typeface="Carlito"/>
              </a:rPr>
              <a:t>Income </a:t>
            </a:r>
            <a:r>
              <a:rPr lang="en-GB" dirty="0">
                <a:latin typeface="Carlito"/>
                <a:cs typeface="Carlito"/>
              </a:rPr>
              <a:t>distribution </a:t>
            </a:r>
            <a:r>
              <a:rPr lang="en-GB" spc="-5" dirty="0">
                <a:latin typeface="Carlito"/>
                <a:cs typeface="Carlito"/>
              </a:rPr>
              <a:t>between</a:t>
            </a:r>
            <a:r>
              <a:rPr lang="en-GB" spc="-125" dirty="0">
                <a:latin typeface="Carlito"/>
                <a:cs typeface="Carlito"/>
              </a:rPr>
              <a:t> </a:t>
            </a:r>
            <a:r>
              <a:rPr lang="en-GB" dirty="0">
                <a:latin typeface="Carlito"/>
                <a:cs typeface="Carlito"/>
              </a:rPr>
              <a:t>people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67805"/>
            <a:ext cx="10753200" cy="4327799"/>
          </a:xfrm>
        </p:spPr>
        <p:txBody>
          <a:bodyPr>
            <a:normAutofit/>
          </a:bodyPr>
          <a:lstStyle/>
          <a:p>
            <a:pPr algn="just"/>
            <a:r>
              <a:rPr lang="en-GB" dirty="0"/>
              <a:t>and the Gini coefficient.</a:t>
            </a:r>
          </a:p>
          <a:p>
            <a:pPr algn="just"/>
            <a:endParaRPr lang="en-GB" dirty="0"/>
          </a:p>
        </p:txBody>
      </p:sp>
      <p:sp>
        <p:nvSpPr>
          <p:cNvPr id="6" name="object 4"/>
          <p:cNvSpPr/>
          <p:nvPr/>
        </p:nvSpPr>
        <p:spPr>
          <a:xfrm>
            <a:off x="5423877" y="2042936"/>
            <a:ext cx="5413538" cy="3556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40503C0-F063-4BE0-B8B1-C0F1C3A9E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00" y="2042936"/>
            <a:ext cx="4572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02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998DBC-513B-4B1A-8CC3-CA1C2BC5BA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Redistribution, social policy and welfare state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6189EA-C24E-4365-9BA9-BA4B8EDA2B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9859DD4-805D-43BF-8F45-404AD4151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Gini coefficient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4C138D7-5215-47EF-BE6F-AF03F38CE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9232" y="1692275"/>
            <a:ext cx="8055124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89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5" dirty="0">
                <a:latin typeface="Carlito"/>
                <a:cs typeface="Carlito"/>
              </a:rPr>
              <a:t>Redistribution, social policy and welfare state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distribution of wealth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367662"/>
              </p:ext>
            </p:extLst>
          </p:nvPr>
        </p:nvGraphicFramePr>
        <p:xfrm>
          <a:off x="720725" y="1692275"/>
          <a:ext cx="10752474" cy="3249325"/>
        </p:xfrm>
        <a:graphic>
          <a:graphicData uri="http://schemas.openxmlformats.org/drawingml/2006/table">
            <a:tbl>
              <a:tblPr firstRow="1" bandRow="1"/>
              <a:tblGrid>
                <a:gridCol w="4355781">
                  <a:extLst>
                    <a:ext uri="{9D8B030D-6E8A-4147-A177-3AD203B41FA5}">
                      <a16:colId xmlns:a16="http://schemas.microsoft.com/office/drawing/2014/main" val="2337477199"/>
                    </a:ext>
                  </a:extLst>
                </a:gridCol>
                <a:gridCol w="2147669">
                  <a:extLst>
                    <a:ext uri="{9D8B030D-6E8A-4147-A177-3AD203B41FA5}">
                      <a16:colId xmlns:a16="http://schemas.microsoft.com/office/drawing/2014/main" val="1756126834"/>
                    </a:ext>
                  </a:extLst>
                </a:gridCol>
                <a:gridCol w="2094290">
                  <a:extLst>
                    <a:ext uri="{9D8B030D-6E8A-4147-A177-3AD203B41FA5}">
                      <a16:colId xmlns:a16="http://schemas.microsoft.com/office/drawing/2014/main" val="2155915376"/>
                    </a:ext>
                  </a:extLst>
                </a:gridCol>
                <a:gridCol w="2154734">
                  <a:extLst>
                    <a:ext uri="{9D8B030D-6E8A-4147-A177-3AD203B41FA5}">
                      <a16:colId xmlns:a16="http://schemas.microsoft.com/office/drawing/2014/main" val="3357684692"/>
                    </a:ext>
                  </a:extLst>
                </a:gridCol>
              </a:tblGrid>
              <a:tr h="5415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6520" algn="l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b="1" spc="0" baseline="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Percentage of wealth owned by:</a:t>
                      </a:r>
                      <a:endParaRPr sz="2000" spc="0" baseline="0" dirty="0">
                        <a:latin typeface="Carlito"/>
                        <a:cs typeface="Carlito"/>
                      </a:endParaRPr>
                    </a:p>
                  </a:txBody>
                  <a:tcPr marL="0" marR="0" marT="3683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270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b="1" spc="0" baseline="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1971</a:t>
                      </a:r>
                      <a:endParaRPr sz="2000" spc="0" baseline="0" dirty="0">
                        <a:latin typeface="Carlito"/>
                        <a:cs typeface="Carlito"/>
                      </a:endParaRPr>
                    </a:p>
                  </a:txBody>
                  <a:tcPr marL="0" marR="0" marT="3683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b="1" spc="0" baseline="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1986</a:t>
                      </a:r>
                      <a:endParaRPr sz="2000" spc="0" baseline="0">
                        <a:latin typeface="Carlito"/>
                        <a:cs typeface="Carlito"/>
                      </a:endParaRPr>
                    </a:p>
                  </a:txBody>
                  <a:tcPr marL="0" marR="0" marT="3683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b="1" spc="0" baseline="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2006</a:t>
                      </a:r>
                      <a:endParaRPr sz="2000" spc="0" baseline="0">
                        <a:latin typeface="Carlito"/>
                        <a:cs typeface="Carlito"/>
                      </a:endParaRPr>
                    </a:p>
                  </a:txBody>
                  <a:tcPr marL="0" marR="0" marT="3683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001958"/>
                  </a:ext>
                </a:extLst>
              </a:tr>
              <a:tr h="5415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6520" algn="l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spc="0" baseline="0" dirty="0">
                          <a:latin typeface="Carlito"/>
                          <a:cs typeface="Carlito"/>
                        </a:rPr>
                        <a:t>Most wealthy 1 % of population</a:t>
                      </a:r>
                      <a:endParaRPr sz="2000" spc="0" baseline="0">
                        <a:latin typeface="Carlito"/>
                        <a:cs typeface="Carlito"/>
                      </a:endParaRPr>
                    </a:p>
                  </a:txBody>
                  <a:tcPr marL="0" marR="0" marT="3683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143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spc="0" baseline="0" dirty="0">
                          <a:latin typeface="Carlito"/>
                          <a:cs typeface="Carlito"/>
                        </a:rPr>
                        <a:t>31</a:t>
                      </a:r>
                      <a:endParaRPr sz="2000" spc="0" baseline="0">
                        <a:latin typeface="Carlito"/>
                        <a:cs typeface="Carlito"/>
                      </a:endParaRPr>
                    </a:p>
                  </a:txBody>
                  <a:tcPr marL="0" marR="0" marT="3683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spc="0" baseline="0" dirty="0">
                          <a:latin typeface="Carlito"/>
                          <a:cs typeface="Carlito"/>
                        </a:rPr>
                        <a:t>18</a:t>
                      </a:r>
                    </a:p>
                  </a:txBody>
                  <a:tcPr marL="0" marR="0" marT="3683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spc="0" baseline="0" dirty="0">
                          <a:latin typeface="Carlito"/>
                          <a:cs typeface="Carlito"/>
                        </a:rPr>
                        <a:t>21</a:t>
                      </a:r>
                      <a:endParaRPr sz="2000" spc="0" baseline="0">
                        <a:latin typeface="Carlito"/>
                        <a:cs typeface="Carlito"/>
                      </a:endParaRPr>
                    </a:p>
                  </a:txBody>
                  <a:tcPr marL="0" marR="0" marT="3683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145030"/>
                  </a:ext>
                </a:extLst>
              </a:tr>
              <a:tr h="5415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6520" algn="l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spc="0" baseline="0" dirty="0">
                          <a:latin typeface="Carlito"/>
                          <a:cs typeface="Carlito"/>
                        </a:rPr>
                        <a:t>Most wealthy 5 % of population</a:t>
                      </a:r>
                      <a:endParaRPr sz="2000" spc="0" baseline="0">
                        <a:latin typeface="Carlito"/>
                        <a:cs typeface="Carlito"/>
                      </a:endParaRPr>
                    </a:p>
                  </a:txBody>
                  <a:tcPr marL="0" marR="0" marT="3683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143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spc="0" baseline="0" dirty="0">
                          <a:latin typeface="Carlito"/>
                          <a:cs typeface="Carlito"/>
                        </a:rPr>
                        <a:t>52</a:t>
                      </a:r>
                      <a:endParaRPr sz="2000" spc="0" baseline="0">
                        <a:latin typeface="Carlito"/>
                        <a:cs typeface="Carlito"/>
                      </a:endParaRPr>
                    </a:p>
                  </a:txBody>
                  <a:tcPr marL="0" marR="0" marT="3683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spc="0" baseline="0" dirty="0">
                          <a:latin typeface="Carlito"/>
                          <a:cs typeface="Carlito"/>
                        </a:rPr>
                        <a:t>36</a:t>
                      </a:r>
                    </a:p>
                  </a:txBody>
                  <a:tcPr marL="0" marR="0" marT="3683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spc="0" baseline="0" dirty="0">
                          <a:latin typeface="Carlito"/>
                          <a:cs typeface="Carlito"/>
                        </a:rPr>
                        <a:t>40</a:t>
                      </a:r>
                      <a:endParaRPr sz="2000" spc="0" baseline="0">
                        <a:latin typeface="Carlito"/>
                        <a:cs typeface="Carlito"/>
                      </a:endParaRPr>
                    </a:p>
                  </a:txBody>
                  <a:tcPr marL="0" marR="0" marT="3683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287312"/>
                  </a:ext>
                </a:extLst>
              </a:tr>
              <a:tr h="5415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6520" algn="l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spc="0" baseline="0" dirty="0">
                          <a:latin typeface="Carlito"/>
                          <a:cs typeface="Carlito"/>
                        </a:rPr>
                        <a:t>Most wealthy 10 % of population</a:t>
                      </a:r>
                      <a:endParaRPr sz="2000" spc="0" baseline="0">
                        <a:latin typeface="Carlito"/>
                        <a:cs typeface="Carlito"/>
                      </a:endParaRPr>
                    </a:p>
                  </a:txBody>
                  <a:tcPr marL="0" marR="0" marT="3683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143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spc="0" baseline="0" dirty="0">
                          <a:latin typeface="Carlito"/>
                          <a:cs typeface="Carlito"/>
                        </a:rPr>
                        <a:t>65</a:t>
                      </a:r>
                      <a:endParaRPr sz="2000" spc="0" baseline="0">
                        <a:latin typeface="Carlito"/>
                        <a:cs typeface="Carlito"/>
                      </a:endParaRPr>
                    </a:p>
                  </a:txBody>
                  <a:tcPr marL="0" marR="0" marT="3683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spc="0" baseline="0" dirty="0">
                          <a:latin typeface="Carlito"/>
                          <a:cs typeface="Carlito"/>
                        </a:rPr>
                        <a:t>50</a:t>
                      </a:r>
                      <a:endParaRPr sz="2000" spc="0" baseline="0">
                        <a:latin typeface="Carlito"/>
                        <a:cs typeface="Carlito"/>
                      </a:endParaRPr>
                    </a:p>
                  </a:txBody>
                  <a:tcPr marL="0" marR="0" marT="3683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spc="0" baseline="0" dirty="0">
                          <a:latin typeface="Carlito"/>
                          <a:cs typeface="Carlito"/>
                        </a:rPr>
                        <a:t>54</a:t>
                      </a:r>
                    </a:p>
                  </a:txBody>
                  <a:tcPr marL="0" marR="0" marT="3683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006712"/>
                  </a:ext>
                </a:extLst>
              </a:tr>
              <a:tr h="5415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6520" algn="l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0" baseline="0" dirty="0">
                          <a:latin typeface="Carlito"/>
                          <a:cs typeface="Carlito"/>
                        </a:rPr>
                        <a:t>Most wealthy 25 % of population</a:t>
                      </a:r>
                      <a:endParaRPr sz="2000" spc="0" baseline="0">
                        <a:latin typeface="Carlito"/>
                        <a:cs typeface="Carlito"/>
                      </a:endParaRPr>
                    </a:p>
                  </a:txBody>
                  <a:tcPr marL="0" marR="0" marT="37465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14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0" baseline="0" dirty="0">
                          <a:latin typeface="Carlito"/>
                          <a:cs typeface="Carlito"/>
                        </a:rPr>
                        <a:t>87</a:t>
                      </a:r>
                    </a:p>
                  </a:txBody>
                  <a:tcPr marL="0" marR="0" marT="37465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0" baseline="0" dirty="0">
                          <a:latin typeface="Carlito"/>
                          <a:cs typeface="Carlito"/>
                        </a:rPr>
                        <a:t>73</a:t>
                      </a:r>
                      <a:endParaRPr sz="2000" spc="0" baseline="0">
                        <a:latin typeface="Carlito"/>
                        <a:cs typeface="Carlito"/>
                      </a:endParaRPr>
                    </a:p>
                  </a:txBody>
                  <a:tcPr marL="0" marR="0" marT="37465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0" baseline="0" dirty="0">
                          <a:latin typeface="Carlito"/>
                          <a:cs typeface="Carlito"/>
                        </a:rPr>
                        <a:t>77</a:t>
                      </a:r>
                    </a:p>
                  </a:txBody>
                  <a:tcPr marL="0" marR="0" marT="37465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60781"/>
                  </a:ext>
                </a:extLst>
              </a:tr>
              <a:tr h="5415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6520" algn="l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0" baseline="0" dirty="0">
                          <a:latin typeface="Carlito"/>
                          <a:cs typeface="Carlito"/>
                        </a:rPr>
                        <a:t>Most wealthy 50 % of population</a:t>
                      </a:r>
                      <a:endParaRPr sz="2000" spc="0" baseline="0">
                        <a:latin typeface="Carlito"/>
                        <a:cs typeface="Carlito"/>
                      </a:endParaRPr>
                    </a:p>
                  </a:txBody>
                  <a:tcPr marL="0" marR="0" marT="37465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14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0" baseline="0" dirty="0">
                          <a:latin typeface="Carlito"/>
                          <a:cs typeface="Carlito"/>
                        </a:rPr>
                        <a:t>97</a:t>
                      </a:r>
                      <a:endParaRPr sz="2000" spc="0" baseline="0">
                        <a:latin typeface="Carlito"/>
                        <a:cs typeface="Carlito"/>
                      </a:endParaRPr>
                    </a:p>
                  </a:txBody>
                  <a:tcPr marL="0" marR="0" marT="37465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0" baseline="0" dirty="0">
                          <a:latin typeface="Carlito"/>
                          <a:cs typeface="Carlito"/>
                        </a:rPr>
                        <a:t>90</a:t>
                      </a:r>
                      <a:endParaRPr sz="2000" spc="0" baseline="0">
                        <a:latin typeface="Carlito"/>
                        <a:cs typeface="Carlito"/>
                      </a:endParaRPr>
                    </a:p>
                  </a:txBody>
                  <a:tcPr marL="0" marR="0" marT="37465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0" baseline="0" dirty="0">
                          <a:latin typeface="Carlito"/>
                          <a:cs typeface="Carlito"/>
                        </a:rPr>
                        <a:t>94</a:t>
                      </a:r>
                    </a:p>
                  </a:txBody>
                  <a:tcPr marL="0" marR="0" marT="37465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542298"/>
                  </a:ext>
                </a:extLst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666000" y="494160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/>
              <a:t>Table: Ownership of marketable wealth (UK)</a:t>
            </a:r>
          </a:p>
        </p:txBody>
      </p:sp>
    </p:spTree>
    <p:extLst>
      <p:ext uri="{BB962C8B-B14F-4D97-AF65-F5344CB8AC3E}">
        <p14:creationId xmlns:p14="http://schemas.microsoft.com/office/powerpoint/2010/main" val="2660047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5" dirty="0">
                <a:latin typeface="Carlito"/>
                <a:cs typeface="Carlito"/>
              </a:rPr>
              <a:t>Redistribution, social policy and welfare state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Poverty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296" y="1095714"/>
            <a:ext cx="4139735" cy="504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2600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EN.potx" id="{F7C11DC7-1B8A-49B4-9AAA-52303DEDAF7D}" vid="{B13F5AAB-AC0E-4CB5-95CC-537D369F30D3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3330</TotalTime>
  <Words>956</Words>
  <Application>Microsoft Office PowerPoint</Application>
  <PresentationFormat>Širokoúhlá obrazovka</PresentationFormat>
  <Paragraphs>198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Carlito</vt:lpstr>
      <vt:lpstr>Tahoma</vt:lpstr>
      <vt:lpstr>Wingdings</vt:lpstr>
      <vt:lpstr>Presentation_MU_EN</vt:lpstr>
      <vt:lpstr>Economic Policy </vt:lpstr>
      <vt:lpstr>Content</vt:lpstr>
      <vt:lpstr>Distribution and justice</vt:lpstr>
      <vt:lpstr>Issues in distribution</vt:lpstr>
      <vt:lpstr>Income distribution between people</vt:lpstr>
      <vt:lpstr>Income distribution between people</vt:lpstr>
      <vt:lpstr>Gini coefficient</vt:lpstr>
      <vt:lpstr>The distribution of wealth</vt:lpstr>
      <vt:lpstr>Poverty</vt:lpstr>
      <vt:lpstr>Extreme poverty (people living on less than $1.90 a day)</vt:lpstr>
      <vt:lpstr>Extreme poverty (people living on less than $1.90 a day)</vt:lpstr>
      <vt:lpstr>Why is income inequality rising?</vt:lpstr>
      <vt:lpstr>Labour share of national income in OECD countries, 1990 and 2009</vt:lpstr>
      <vt:lpstr>Why is income inequality rising?</vt:lpstr>
      <vt:lpstr>Welfare state (WS)</vt:lpstr>
      <vt:lpstr>Social protection expenditure and GDP per capita (US$)</vt:lpstr>
      <vt:lpstr>Diversity of welfare states</vt:lpstr>
      <vt:lpstr>Social-democratic (Scandinavian) model</vt:lpstr>
      <vt:lpstr>Corporatist (continental) model</vt:lpstr>
      <vt:lpstr>Liberal (Anglo-Saxon) model</vt:lpstr>
      <vt:lpstr>Southern model</vt:lpstr>
      <vt:lpstr>Challenges for welfare states</vt:lpstr>
      <vt:lpstr>Challenges for welfare states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Policy</dc:title>
  <dc:creator>Ondřej Špetík</dc:creator>
  <cp:lastModifiedBy>Ondřej Špetík</cp:lastModifiedBy>
  <cp:revision>131</cp:revision>
  <dcterms:created xsi:type="dcterms:W3CDTF">2020-11-02T13:45:20Z</dcterms:created>
  <dcterms:modified xsi:type="dcterms:W3CDTF">2021-12-08T14:04:51Z</dcterms:modified>
</cp:coreProperties>
</file>