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60"/>
  </p:notesMasterIdLst>
  <p:handoutMasterIdLst>
    <p:handoutMasterId r:id="rId61"/>
  </p:handoutMasterIdLst>
  <p:sldIdLst>
    <p:sldId id="366" r:id="rId2"/>
    <p:sldId id="440" r:id="rId3"/>
    <p:sldId id="439" r:id="rId4"/>
    <p:sldId id="428" r:id="rId5"/>
    <p:sldId id="376" r:id="rId6"/>
    <p:sldId id="377" r:id="rId7"/>
    <p:sldId id="378" r:id="rId8"/>
    <p:sldId id="429" r:id="rId9"/>
    <p:sldId id="367" r:id="rId10"/>
    <p:sldId id="330" r:id="rId11"/>
    <p:sldId id="423" r:id="rId12"/>
    <p:sldId id="379" r:id="rId13"/>
    <p:sldId id="424" r:id="rId14"/>
    <p:sldId id="425" r:id="rId15"/>
    <p:sldId id="380" r:id="rId16"/>
    <p:sldId id="383" r:id="rId17"/>
    <p:sldId id="417" r:id="rId18"/>
    <p:sldId id="384" r:id="rId19"/>
    <p:sldId id="434" r:id="rId20"/>
    <p:sldId id="438" r:id="rId21"/>
    <p:sldId id="435" r:id="rId22"/>
    <p:sldId id="436" r:id="rId23"/>
    <p:sldId id="274" r:id="rId24"/>
    <p:sldId id="385" r:id="rId25"/>
    <p:sldId id="386" r:id="rId26"/>
    <p:sldId id="387" r:id="rId27"/>
    <p:sldId id="441" r:id="rId28"/>
    <p:sldId id="388" r:id="rId29"/>
    <p:sldId id="389" r:id="rId30"/>
    <p:sldId id="390" r:id="rId31"/>
    <p:sldId id="391" r:id="rId32"/>
    <p:sldId id="443" r:id="rId33"/>
    <p:sldId id="392" r:id="rId34"/>
    <p:sldId id="431" r:id="rId35"/>
    <p:sldId id="267" r:id="rId36"/>
    <p:sldId id="426" r:id="rId37"/>
    <p:sldId id="432" r:id="rId38"/>
    <p:sldId id="433" r:id="rId39"/>
    <p:sldId id="418" r:id="rId40"/>
    <p:sldId id="427" r:id="rId41"/>
    <p:sldId id="419" r:id="rId42"/>
    <p:sldId id="422" r:id="rId43"/>
    <p:sldId id="420" r:id="rId44"/>
    <p:sldId id="421" r:id="rId45"/>
    <p:sldId id="393" r:id="rId46"/>
    <p:sldId id="394" r:id="rId47"/>
    <p:sldId id="442" r:id="rId48"/>
    <p:sldId id="395" r:id="rId49"/>
    <p:sldId id="396" r:id="rId50"/>
    <p:sldId id="397" r:id="rId51"/>
    <p:sldId id="398" r:id="rId52"/>
    <p:sldId id="399" r:id="rId53"/>
    <p:sldId id="400" r:id="rId54"/>
    <p:sldId id="401" r:id="rId55"/>
    <p:sldId id="402" r:id="rId56"/>
    <p:sldId id="403" r:id="rId57"/>
    <p:sldId id="437" r:id="rId58"/>
    <p:sldId id="258" r:id="rId5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881D2-66C4-44BB-912C-3F3FDF1C2B02}" v="61" dt="2021-09-22T09:38:10.37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1990" autoAdjust="0"/>
  </p:normalViewPr>
  <p:slideViewPr>
    <p:cSldViewPr snapToGrid="0">
      <p:cViewPr varScale="1">
        <p:scale>
          <a:sx n="93" d="100"/>
          <a:sy n="93" d="100"/>
        </p:scale>
        <p:origin x="1098" y="9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dřej Špetík" userId="9f031316-d7f0-4746-9b26-14e4a5ffd150" providerId="ADAL" clId="{407B3D89-240B-4677-8585-C2BA67A1FC8B}"/>
    <pc:docChg chg="undo redo custSel addSld delSld modSld">
      <pc:chgData name="Ondřej Špetík" userId="9f031316-d7f0-4746-9b26-14e4a5ffd150" providerId="ADAL" clId="{407B3D89-240B-4677-8585-C2BA67A1FC8B}" dt="2021-05-31T14:50:12.780" v="2764" actId="20577"/>
      <pc:docMkLst>
        <pc:docMk/>
      </pc:docMkLst>
      <pc:sldChg chg="add">
        <pc:chgData name="Ondřej Špetík" userId="9f031316-d7f0-4746-9b26-14e4a5ffd150" providerId="ADAL" clId="{407B3D89-240B-4677-8585-C2BA67A1FC8B}" dt="2021-05-31T12:43:13.398" v="2067"/>
        <pc:sldMkLst>
          <pc:docMk/>
          <pc:sldMk cId="2671027299" sldId="267"/>
        </pc:sldMkLst>
      </pc:sldChg>
      <pc:sldChg chg="addSp delSp modSp mod">
        <pc:chgData name="Ondřej Špetík" userId="9f031316-d7f0-4746-9b26-14e4a5ffd150" providerId="ADAL" clId="{407B3D89-240B-4677-8585-C2BA67A1FC8B}" dt="2021-05-26T11:07:14.789" v="177" actId="20577"/>
        <pc:sldMkLst>
          <pc:docMk/>
          <pc:sldMk cId="275528018" sldId="330"/>
        </pc:sldMkLst>
        <pc:spChg chg="mod">
          <ac:chgData name="Ondřej Špetík" userId="9f031316-d7f0-4746-9b26-14e4a5ffd150" providerId="ADAL" clId="{407B3D89-240B-4677-8585-C2BA67A1FC8B}" dt="2021-05-26T10:26:24.565" v="120" actId="20577"/>
          <ac:spMkLst>
            <pc:docMk/>
            <pc:sldMk cId="275528018" sldId="330"/>
            <ac:spMk id="4" creationId="{00000000-0000-0000-0000-000000000000}"/>
          </ac:spMkLst>
        </pc:spChg>
        <pc:spChg chg="add mod">
          <ac:chgData name="Ondřej Špetík" userId="9f031316-d7f0-4746-9b26-14e4a5ffd150" providerId="ADAL" clId="{407B3D89-240B-4677-8585-C2BA67A1FC8B}" dt="2021-05-26T11:07:14.789" v="177" actId="20577"/>
          <ac:spMkLst>
            <pc:docMk/>
            <pc:sldMk cId="275528018" sldId="330"/>
            <ac:spMk id="6" creationId="{6EEB29F4-59F9-4122-A4C7-29C33C375BA4}"/>
          </ac:spMkLst>
        </pc:spChg>
        <pc:picChg chg="del mod">
          <ac:chgData name="Ondřej Špetík" userId="9f031316-d7f0-4746-9b26-14e4a5ffd150" providerId="ADAL" clId="{407B3D89-240B-4677-8585-C2BA67A1FC8B}" dt="2021-05-26T10:24:45.964" v="21" actId="478"/>
          <ac:picMkLst>
            <pc:docMk/>
            <pc:sldMk cId="275528018" sldId="330"/>
            <ac:picMk id="7" creationId="{00000000-0000-0000-0000-000000000000}"/>
          </ac:picMkLst>
        </pc:picChg>
      </pc:sldChg>
      <pc:sldChg chg="del">
        <pc:chgData name="Ondřej Špetík" userId="9f031316-d7f0-4746-9b26-14e4a5ffd150" providerId="ADAL" clId="{407B3D89-240B-4677-8585-C2BA67A1FC8B}" dt="2021-05-26T10:24:53.368" v="23" actId="47"/>
        <pc:sldMkLst>
          <pc:docMk/>
          <pc:sldMk cId="3934626368" sldId="331"/>
        </pc:sldMkLst>
      </pc:sldChg>
      <pc:sldChg chg="del">
        <pc:chgData name="Ondřej Špetík" userId="9f031316-d7f0-4746-9b26-14e4a5ffd150" providerId="ADAL" clId="{407B3D89-240B-4677-8585-C2BA67A1FC8B}" dt="2021-05-26T10:24:53.787" v="24" actId="47"/>
        <pc:sldMkLst>
          <pc:docMk/>
          <pc:sldMk cId="2269757556" sldId="332"/>
        </pc:sldMkLst>
      </pc:sldChg>
      <pc:sldChg chg="del">
        <pc:chgData name="Ondřej Špetík" userId="9f031316-d7f0-4746-9b26-14e4a5ffd150" providerId="ADAL" clId="{407B3D89-240B-4677-8585-C2BA67A1FC8B}" dt="2021-05-26T10:24:54.029" v="25" actId="47"/>
        <pc:sldMkLst>
          <pc:docMk/>
          <pc:sldMk cId="3148695841" sldId="333"/>
        </pc:sldMkLst>
      </pc:sldChg>
      <pc:sldChg chg="del">
        <pc:chgData name="Ondřej Špetík" userId="9f031316-d7f0-4746-9b26-14e4a5ffd150" providerId="ADAL" clId="{407B3D89-240B-4677-8585-C2BA67A1FC8B}" dt="2021-05-26T10:24:54.233" v="26" actId="47"/>
        <pc:sldMkLst>
          <pc:docMk/>
          <pc:sldMk cId="2228809300" sldId="334"/>
        </pc:sldMkLst>
      </pc:sldChg>
      <pc:sldChg chg="del">
        <pc:chgData name="Ondřej Špetík" userId="9f031316-d7f0-4746-9b26-14e4a5ffd150" providerId="ADAL" clId="{407B3D89-240B-4677-8585-C2BA67A1FC8B}" dt="2021-05-26T10:24:54.403" v="27" actId="47"/>
        <pc:sldMkLst>
          <pc:docMk/>
          <pc:sldMk cId="3424075688" sldId="335"/>
        </pc:sldMkLst>
      </pc:sldChg>
      <pc:sldChg chg="del">
        <pc:chgData name="Ondřej Špetík" userId="9f031316-d7f0-4746-9b26-14e4a5ffd150" providerId="ADAL" clId="{407B3D89-240B-4677-8585-C2BA67A1FC8B}" dt="2021-05-26T10:24:54.970" v="28" actId="47"/>
        <pc:sldMkLst>
          <pc:docMk/>
          <pc:sldMk cId="677957314" sldId="336"/>
        </pc:sldMkLst>
      </pc:sldChg>
      <pc:sldChg chg="del">
        <pc:chgData name="Ondřej Špetík" userId="9f031316-d7f0-4746-9b26-14e4a5ffd150" providerId="ADAL" clId="{407B3D89-240B-4677-8585-C2BA67A1FC8B}" dt="2021-05-26T10:24:55.249" v="29" actId="47"/>
        <pc:sldMkLst>
          <pc:docMk/>
          <pc:sldMk cId="644322475" sldId="337"/>
        </pc:sldMkLst>
      </pc:sldChg>
      <pc:sldChg chg="del">
        <pc:chgData name="Ondřej Špetík" userId="9f031316-d7f0-4746-9b26-14e4a5ffd150" providerId="ADAL" clId="{407B3D89-240B-4677-8585-C2BA67A1FC8B}" dt="2021-05-26T10:24:55.474" v="30" actId="47"/>
        <pc:sldMkLst>
          <pc:docMk/>
          <pc:sldMk cId="885647608" sldId="338"/>
        </pc:sldMkLst>
      </pc:sldChg>
      <pc:sldChg chg="del">
        <pc:chgData name="Ondřej Špetík" userId="9f031316-d7f0-4746-9b26-14e4a5ffd150" providerId="ADAL" clId="{407B3D89-240B-4677-8585-C2BA67A1FC8B}" dt="2021-05-26T10:24:55.731" v="31" actId="47"/>
        <pc:sldMkLst>
          <pc:docMk/>
          <pc:sldMk cId="750050574" sldId="339"/>
        </pc:sldMkLst>
      </pc:sldChg>
      <pc:sldChg chg="del">
        <pc:chgData name="Ondřej Špetík" userId="9f031316-d7f0-4746-9b26-14e4a5ffd150" providerId="ADAL" clId="{407B3D89-240B-4677-8585-C2BA67A1FC8B}" dt="2021-05-26T10:24:56.250" v="32" actId="47"/>
        <pc:sldMkLst>
          <pc:docMk/>
          <pc:sldMk cId="2626528581" sldId="340"/>
        </pc:sldMkLst>
      </pc:sldChg>
      <pc:sldChg chg="del">
        <pc:chgData name="Ondřej Špetík" userId="9f031316-d7f0-4746-9b26-14e4a5ffd150" providerId="ADAL" clId="{407B3D89-240B-4677-8585-C2BA67A1FC8B}" dt="2021-05-26T10:24:56.488" v="33" actId="47"/>
        <pc:sldMkLst>
          <pc:docMk/>
          <pc:sldMk cId="3188436940" sldId="341"/>
        </pc:sldMkLst>
      </pc:sldChg>
      <pc:sldChg chg="del">
        <pc:chgData name="Ondřej Špetík" userId="9f031316-d7f0-4746-9b26-14e4a5ffd150" providerId="ADAL" clId="{407B3D89-240B-4677-8585-C2BA67A1FC8B}" dt="2021-05-26T10:24:56.777" v="34" actId="47"/>
        <pc:sldMkLst>
          <pc:docMk/>
          <pc:sldMk cId="2637151408" sldId="342"/>
        </pc:sldMkLst>
      </pc:sldChg>
      <pc:sldChg chg="del">
        <pc:chgData name="Ondřej Špetík" userId="9f031316-d7f0-4746-9b26-14e4a5ffd150" providerId="ADAL" clId="{407B3D89-240B-4677-8585-C2BA67A1FC8B}" dt="2021-05-26T10:24:57.014" v="35" actId="47"/>
        <pc:sldMkLst>
          <pc:docMk/>
          <pc:sldMk cId="1151272705" sldId="343"/>
        </pc:sldMkLst>
      </pc:sldChg>
      <pc:sldChg chg="del">
        <pc:chgData name="Ondřej Špetík" userId="9f031316-d7f0-4746-9b26-14e4a5ffd150" providerId="ADAL" clId="{407B3D89-240B-4677-8585-C2BA67A1FC8B}" dt="2021-05-26T10:24:57.337" v="36" actId="47"/>
        <pc:sldMkLst>
          <pc:docMk/>
          <pc:sldMk cId="2562317906" sldId="344"/>
        </pc:sldMkLst>
      </pc:sldChg>
      <pc:sldChg chg="del">
        <pc:chgData name="Ondřej Špetík" userId="9f031316-d7f0-4746-9b26-14e4a5ffd150" providerId="ADAL" clId="{407B3D89-240B-4677-8585-C2BA67A1FC8B}" dt="2021-05-26T10:24:58.019" v="37" actId="47"/>
        <pc:sldMkLst>
          <pc:docMk/>
          <pc:sldMk cId="888583723" sldId="345"/>
        </pc:sldMkLst>
      </pc:sldChg>
      <pc:sldChg chg="del">
        <pc:chgData name="Ondřej Špetík" userId="9f031316-d7f0-4746-9b26-14e4a5ffd150" providerId="ADAL" clId="{407B3D89-240B-4677-8585-C2BA67A1FC8B}" dt="2021-05-26T10:24:58.929" v="38" actId="47"/>
        <pc:sldMkLst>
          <pc:docMk/>
          <pc:sldMk cId="3087913049" sldId="346"/>
        </pc:sldMkLst>
      </pc:sldChg>
      <pc:sldChg chg="del">
        <pc:chgData name="Ondřej Špetík" userId="9f031316-d7f0-4746-9b26-14e4a5ffd150" providerId="ADAL" clId="{407B3D89-240B-4677-8585-C2BA67A1FC8B}" dt="2021-05-26T10:24:59.425" v="39" actId="47"/>
        <pc:sldMkLst>
          <pc:docMk/>
          <pc:sldMk cId="1016157911" sldId="347"/>
        </pc:sldMkLst>
      </pc:sldChg>
      <pc:sldChg chg="del">
        <pc:chgData name="Ondřej Špetík" userId="9f031316-d7f0-4746-9b26-14e4a5ffd150" providerId="ADAL" clId="{407B3D89-240B-4677-8585-C2BA67A1FC8B}" dt="2021-05-26T10:24:59.969" v="40" actId="47"/>
        <pc:sldMkLst>
          <pc:docMk/>
          <pc:sldMk cId="1551319978" sldId="348"/>
        </pc:sldMkLst>
      </pc:sldChg>
      <pc:sldChg chg="del">
        <pc:chgData name="Ondřej Špetík" userId="9f031316-d7f0-4746-9b26-14e4a5ffd150" providerId="ADAL" clId="{407B3D89-240B-4677-8585-C2BA67A1FC8B}" dt="2021-05-26T10:25:00.296" v="41" actId="47"/>
        <pc:sldMkLst>
          <pc:docMk/>
          <pc:sldMk cId="4286703992" sldId="349"/>
        </pc:sldMkLst>
      </pc:sldChg>
      <pc:sldChg chg="del">
        <pc:chgData name="Ondřej Špetík" userId="9f031316-d7f0-4746-9b26-14e4a5ffd150" providerId="ADAL" clId="{407B3D89-240B-4677-8585-C2BA67A1FC8B}" dt="2021-05-26T10:25:00.502" v="42" actId="47"/>
        <pc:sldMkLst>
          <pc:docMk/>
          <pc:sldMk cId="715192427" sldId="350"/>
        </pc:sldMkLst>
      </pc:sldChg>
      <pc:sldChg chg="del">
        <pc:chgData name="Ondřej Špetík" userId="9f031316-d7f0-4746-9b26-14e4a5ffd150" providerId="ADAL" clId="{407B3D89-240B-4677-8585-C2BA67A1FC8B}" dt="2021-05-26T10:25:00.735" v="43" actId="47"/>
        <pc:sldMkLst>
          <pc:docMk/>
          <pc:sldMk cId="3527889711" sldId="351"/>
        </pc:sldMkLst>
      </pc:sldChg>
      <pc:sldChg chg="del">
        <pc:chgData name="Ondřej Špetík" userId="9f031316-d7f0-4746-9b26-14e4a5ffd150" providerId="ADAL" clId="{407B3D89-240B-4677-8585-C2BA67A1FC8B}" dt="2021-05-26T10:25:01.674" v="44" actId="47"/>
        <pc:sldMkLst>
          <pc:docMk/>
          <pc:sldMk cId="2871203756" sldId="352"/>
        </pc:sldMkLst>
      </pc:sldChg>
      <pc:sldChg chg="del">
        <pc:chgData name="Ondřej Špetík" userId="9f031316-d7f0-4746-9b26-14e4a5ffd150" providerId="ADAL" clId="{407B3D89-240B-4677-8585-C2BA67A1FC8B}" dt="2021-05-26T10:25:02.083" v="45" actId="47"/>
        <pc:sldMkLst>
          <pc:docMk/>
          <pc:sldMk cId="879995097" sldId="353"/>
        </pc:sldMkLst>
      </pc:sldChg>
      <pc:sldChg chg="del">
        <pc:chgData name="Ondřej Špetík" userId="9f031316-d7f0-4746-9b26-14e4a5ffd150" providerId="ADAL" clId="{407B3D89-240B-4677-8585-C2BA67A1FC8B}" dt="2021-05-26T10:25:02.577" v="46" actId="47"/>
        <pc:sldMkLst>
          <pc:docMk/>
          <pc:sldMk cId="3396292303" sldId="354"/>
        </pc:sldMkLst>
      </pc:sldChg>
      <pc:sldChg chg="del">
        <pc:chgData name="Ondřej Špetík" userId="9f031316-d7f0-4746-9b26-14e4a5ffd150" providerId="ADAL" clId="{407B3D89-240B-4677-8585-C2BA67A1FC8B}" dt="2021-05-26T10:25:03.006" v="47" actId="47"/>
        <pc:sldMkLst>
          <pc:docMk/>
          <pc:sldMk cId="1856733360" sldId="355"/>
        </pc:sldMkLst>
      </pc:sldChg>
      <pc:sldChg chg="del">
        <pc:chgData name="Ondřej Špetík" userId="9f031316-d7f0-4746-9b26-14e4a5ffd150" providerId="ADAL" clId="{407B3D89-240B-4677-8585-C2BA67A1FC8B}" dt="2021-05-26T10:25:03.423" v="48" actId="47"/>
        <pc:sldMkLst>
          <pc:docMk/>
          <pc:sldMk cId="480411593" sldId="356"/>
        </pc:sldMkLst>
      </pc:sldChg>
      <pc:sldChg chg="del">
        <pc:chgData name="Ondřej Špetík" userId="9f031316-d7f0-4746-9b26-14e4a5ffd150" providerId="ADAL" clId="{407B3D89-240B-4677-8585-C2BA67A1FC8B}" dt="2021-05-26T10:25:05.217" v="49" actId="47"/>
        <pc:sldMkLst>
          <pc:docMk/>
          <pc:sldMk cId="2273570240" sldId="357"/>
        </pc:sldMkLst>
      </pc:sldChg>
      <pc:sldChg chg="modSp mod">
        <pc:chgData name="Ondřej Špetík" userId="9f031316-d7f0-4746-9b26-14e4a5ffd150" providerId="ADAL" clId="{407B3D89-240B-4677-8585-C2BA67A1FC8B}" dt="2021-05-26T10:24:38.527" v="19" actId="20577"/>
        <pc:sldMkLst>
          <pc:docMk/>
          <pc:sldMk cId="386646529" sldId="366"/>
        </pc:sldMkLst>
        <pc:spChg chg="mod">
          <ac:chgData name="Ondřej Špetík" userId="9f031316-d7f0-4746-9b26-14e4a5ffd150" providerId="ADAL" clId="{407B3D89-240B-4677-8585-C2BA67A1FC8B}" dt="2021-05-26T10:24:38.527" v="19" actId="20577"/>
          <ac:spMkLst>
            <pc:docMk/>
            <pc:sldMk cId="386646529" sldId="366"/>
            <ac:spMk id="6" creationId="{00000000-0000-0000-0000-000000000000}"/>
          </ac:spMkLst>
        </pc:spChg>
      </pc:sldChg>
      <pc:sldChg chg="addSp delSp modSp add mod">
        <pc:chgData name="Ondřej Špetík" userId="9f031316-d7f0-4746-9b26-14e4a5ffd150" providerId="ADAL" clId="{407B3D89-240B-4677-8585-C2BA67A1FC8B}" dt="2021-05-26T11:23:35.521" v="190" actId="1076"/>
        <pc:sldMkLst>
          <pc:docMk/>
          <pc:sldMk cId="2783139328" sldId="367"/>
        </pc:sldMkLst>
        <pc:spChg chg="del">
          <ac:chgData name="Ondřej Špetík" userId="9f031316-d7f0-4746-9b26-14e4a5ffd150" providerId="ADAL" clId="{407B3D89-240B-4677-8585-C2BA67A1FC8B}" dt="2021-05-26T11:23:30.160" v="188" actId="931"/>
          <ac:spMkLst>
            <pc:docMk/>
            <pc:sldMk cId="2783139328" sldId="367"/>
            <ac:spMk id="6" creationId="{6EEB29F4-59F9-4122-A4C7-29C33C375BA4}"/>
          </ac:spMkLst>
        </pc:spChg>
        <pc:picChg chg="add mod">
          <ac:chgData name="Ondřej Špetík" userId="9f031316-d7f0-4746-9b26-14e4a5ffd150" providerId="ADAL" clId="{407B3D89-240B-4677-8585-C2BA67A1FC8B}" dt="2021-05-26T11:23:35.521" v="190" actId="1076"/>
          <ac:picMkLst>
            <pc:docMk/>
            <pc:sldMk cId="2783139328" sldId="367"/>
            <ac:picMk id="7" creationId="{3337F4F4-B1B1-4174-A1C6-4A67C163439D}"/>
          </ac:picMkLst>
        </pc:picChg>
      </pc:sldChg>
      <pc:sldChg chg="addSp delSp modSp add mod modClrScheme chgLayout">
        <pc:chgData name="Ondřej Špetík" userId="9f031316-d7f0-4746-9b26-14e4a5ffd150" providerId="ADAL" clId="{407B3D89-240B-4677-8585-C2BA67A1FC8B}" dt="2021-05-26T11:08:11.263" v="187" actId="1076"/>
        <pc:sldMkLst>
          <pc:docMk/>
          <pc:sldMk cId="1179361006" sldId="368"/>
        </pc:sldMkLst>
        <pc:spChg chg="mod">
          <ac:chgData name="Ondřej Špetík" userId="9f031316-d7f0-4746-9b26-14e4a5ffd150" providerId="ADAL" clId="{407B3D89-240B-4677-8585-C2BA67A1FC8B}" dt="2021-05-26T11:07:55.652" v="185" actId="26606"/>
          <ac:spMkLst>
            <pc:docMk/>
            <pc:sldMk cId="1179361006" sldId="368"/>
            <ac:spMk id="2" creationId="{00000000-0000-0000-0000-000000000000}"/>
          </ac:spMkLst>
        </pc:spChg>
        <pc:spChg chg="mod">
          <ac:chgData name="Ondřej Špetík" userId="9f031316-d7f0-4746-9b26-14e4a5ffd150" providerId="ADAL" clId="{407B3D89-240B-4677-8585-C2BA67A1FC8B}" dt="2021-05-26T11:07:55.652" v="185" actId="26606"/>
          <ac:spMkLst>
            <pc:docMk/>
            <pc:sldMk cId="1179361006" sldId="368"/>
            <ac:spMk id="3" creationId="{00000000-0000-0000-0000-000000000000}"/>
          </ac:spMkLst>
        </pc:spChg>
        <pc:spChg chg="del">
          <ac:chgData name="Ondřej Špetík" userId="9f031316-d7f0-4746-9b26-14e4a5ffd150" providerId="ADAL" clId="{407B3D89-240B-4677-8585-C2BA67A1FC8B}" dt="2021-05-26T11:06:53.333" v="167" actId="26606"/>
          <ac:spMkLst>
            <pc:docMk/>
            <pc:sldMk cId="1179361006" sldId="368"/>
            <ac:spMk id="4" creationId="{00000000-0000-0000-0000-000000000000}"/>
          </ac:spMkLst>
        </pc:spChg>
        <pc:spChg chg="add del">
          <ac:chgData name="Ondřej Špetík" userId="9f031316-d7f0-4746-9b26-14e4a5ffd150" providerId="ADAL" clId="{407B3D89-240B-4677-8585-C2BA67A1FC8B}" dt="2021-05-26T11:07:20.693" v="178" actId="478"/>
          <ac:spMkLst>
            <pc:docMk/>
            <pc:sldMk cId="1179361006" sldId="368"/>
            <ac:spMk id="6" creationId="{6EEB29F4-59F9-4122-A4C7-29C33C375BA4}"/>
          </ac:spMkLst>
        </pc:spChg>
        <pc:spChg chg="add mod">
          <ac:chgData name="Ondřej Špetík" userId="9f031316-d7f0-4746-9b26-14e4a5ffd150" providerId="ADAL" clId="{407B3D89-240B-4677-8585-C2BA67A1FC8B}" dt="2021-05-26T11:06:53.333" v="167" actId="26606"/>
          <ac:spMkLst>
            <pc:docMk/>
            <pc:sldMk cId="1179361006" sldId="368"/>
            <ac:spMk id="12" creationId="{0C041B86-9F3A-4318-B5E2-86CF2F0BF5C8}"/>
          </ac:spMkLst>
        </pc:spChg>
        <pc:spChg chg="add del mod">
          <ac:chgData name="Ondřej Špetík" userId="9f031316-d7f0-4746-9b26-14e4a5ffd150" providerId="ADAL" clId="{407B3D89-240B-4677-8585-C2BA67A1FC8B}" dt="2021-05-26T11:07:55.652" v="185" actId="26606"/>
          <ac:spMkLst>
            <pc:docMk/>
            <pc:sldMk cId="1179361006" sldId="368"/>
            <ac:spMk id="16" creationId="{ED3B256E-096D-449C-BECE-5F0C93303246}"/>
          </ac:spMkLst>
        </pc:spChg>
        <pc:spChg chg="add del mod">
          <ac:chgData name="Ondřej Špetík" userId="9f031316-d7f0-4746-9b26-14e4a5ffd150" providerId="ADAL" clId="{407B3D89-240B-4677-8585-C2BA67A1FC8B}" dt="2021-05-26T11:07:55.652" v="185" actId="26606"/>
          <ac:spMkLst>
            <pc:docMk/>
            <pc:sldMk cId="1179361006" sldId="368"/>
            <ac:spMk id="18" creationId="{2EF1AB9E-2DC3-4BF0-BAF6-032559C2C384}"/>
          </ac:spMkLst>
        </pc:spChg>
        <pc:spChg chg="add del mod">
          <ac:chgData name="Ondřej Špetík" userId="9f031316-d7f0-4746-9b26-14e4a5ffd150" providerId="ADAL" clId="{407B3D89-240B-4677-8585-C2BA67A1FC8B}" dt="2021-05-26T11:07:55.652" v="185" actId="26606"/>
          <ac:spMkLst>
            <pc:docMk/>
            <pc:sldMk cId="1179361006" sldId="368"/>
            <ac:spMk id="20" creationId="{3E4E519D-E1B7-4EEA-AB21-0C28127E9D1B}"/>
          </ac:spMkLst>
        </pc:spChg>
        <pc:picChg chg="add mod">
          <ac:chgData name="Ondřej Špetík" userId="9f031316-d7f0-4746-9b26-14e4a5ffd150" providerId="ADAL" clId="{407B3D89-240B-4677-8585-C2BA67A1FC8B}" dt="2021-05-26T11:06:57.385" v="168" actId="1076"/>
          <ac:picMkLst>
            <pc:docMk/>
            <pc:sldMk cId="1179361006" sldId="368"/>
            <ac:picMk id="5" creationId="{34D011BF-BEEE-4FAB-A115-421433D7C335}"/>
          </ac:picMkLst>
        </pc:picChg>
        <pc:picChg chg="add del mod">
          <ac:chgData name="Ondřej Špetík" userId="9f031316-d7f0-4746-9b26-14e4a5ffd150" providerId="ADAL" clId="{407B3D89-240B-4677-8585-C2BA67A1FC8B}" dt="2021-05-26T11:07:21.607" v="179" actId="478"/>
          <ac:picMkLst>
            <pc:docMk/>
            <pc:sldMk cId="1179361006" sldId="368"/>
            <ac:picMk id="7" creationId="{52EDA922-8895-477C-88A3-97AF1C4D89CA}"/>
          </ac:picMkLst>
        </pc:picChg>
        <pc:picChg chg="add mod">
          <ac:chgData name="Ondřej Špetík" userId="9f031316-d7f0-4746-9b26-14e4a5ffd150" providerId="ADAL" clId="{407B3D89-240B-4677-8585-C2BA67A1FC8B}" dt="2021-05-26T11:07:55.652" v="185" actId="26606"/>
          <ac:picMkLst>
            <pc:docMk/>
            <pc:sldMk cId="1179361006" sldId="368"/>
            <ac:picMk id="9" creationId="{C48D3B98-FA55-4C98-B6BB-E83DA547CB68}"/>
          </ac:picMkLst>
        </pc:picChg>
        <pc:picChg chg="add mod">
          <ac:chgData name="Ondřej Špetík" userId="9f031316-d7f0-4746-9b26-14e4a5ffd150" providerId="ADAL" clId="{407B3D89-240B-4677-8585-C2BA67A1FC8B}" dt="2021-05-26T11:08:11.263" v="187" actId="1076"/>
          <ac:picMkLst>
            <pc:docMk/>
            <pc:sldMk cId="1179361006" sldId="368"/>
            <ac:picMk id="11" creationId="{09360FD4-DE1E-40B5-B526-9E9CA9BDA5A3}"/>
          </ac:picMkLst>
        </pc:picChg>
      </pc:sldChg>
      <pc:sldChg chg="addSp delSp modSp add mod">
        <pc:chgData name="Ondřej Špetík" userId="9f031316-d7f0-4746-9b26-14e4a5ffd150" providerId="ADAL" clId="{407B3D89-240B-4677-8585-C2BA67A1FC8B}" dt="2021-05-26T14:09:36.364" v="194" actId="1076"/>
        <pc:sldMkLst>
          <pc:docMk/>
          <pc:sldMk cId="404124604" sldId="369"/>
        </pc:sldMkLst>
        <pc:spChg chg="del">
          <ac:chgData name="Ondřej Špetík" userId="9f031316-d7f0-4746-9b26-14e4a5ffd150" providerId="ADAL" clId="{407B3D89-240B-4677-8585-C2BA67A1FC8B}" dt="2021-05-26T14:09:30.791" v="191"/>
          <ac:spMkLst>
            <pc:docMk/>
            <pc:sldMk cId="404124604" sldId="369"/>
            <ac:spMk id="6" creationId="{6EEB29F4-59F9-4122-A4C7-29C33C375BA4}"/>
          </ac:spMkLst>
        </pc:spChg>
        <pc:picChg chg="add mod">
          <ac:chgData name="Ondřej Špetík" userId="9f031316-d7f0-4746-9b26-14e4a5ffd150" providerId="ADAL" clId="{407B3D89-240B-4677-8585-C2BA67A1FC8B}" dt="2021-05-26T14:09:36.364" v="194" actId="1076"/>
          <ac:picMkLst>
            <pc:docMk/>
            <pc:sldMk cId="404124604" sldId="369"/>
            <ac:picMk id="7" creationId="{4053657B-C417-40EE-A755-4D4704FC6337}"/>
          </ac:picMkLst>
        </pc:picChg>
      </pc:sldChg>
      <pc:sldChg chg="addSp delSp modSp add mod">
        <pc:chgData name="Ondřej Špetík" userId="9f031316-d7f0-4746-9b26-14e4a5ffd150" providerId="ADAL" clId="{407B3D89-240B-4677-8585-C2BA67A1FC8B}" dt="2021-05-26T14:27:12.343" v="199" actId="1076"/>
        <pc:sldMkLst>
          <pc:docMk/>
          <pc:sldMk cId="2540731595" sldId="370"/>
        </pc:sldMkLst>
        <pc:spChg chg="del">
          <ac:chgData name="Ondřej Špetík" userId="9f031316-d7f0-4746-9b26-14e4a5ffd150" providerId="ADAL" clId="{407B3D89-240B-4677-8585-C2BA67A1FC8B}" dt="2021-05-26T14:27:05.305" v="195"/>
          <ac:spMkLst>
            <pc:docMk/>
            <pc:sldMk cId="2540731595" sldId="370"/>
            <ac:spMk id="6" creationId="{6EEB29F4-59F9-4122-A4C7-29C33C375BA4}"/>
          </ac:spMkLst>
        </pc:spChg>
        <pc:picChg chg="add mod">
          <ac:chgData name="Ondřej Špetík" userId="9f031316-d7f0-4746-9b26-14e4a5ffd150" providerId="ADAL" clId="{407B3D89-240B-4677-8585-C2BA67A1FC8B}" dt="2021-05-26T14:27:12.343" v="199" actId="1076"/>
          <ac:picMkLst>
            <pc:docMk/>
            <pc:sldMk cId="2540731595" sldId="370"/>
            <ac:picMk id="7" creationId="{6239B9B2-9ECE-4D7E-8F29-82F1F17BD193}"/>
          </ac:picMkLst>
        </pc:picChg>
      </pc:sldChg>
      <pc:sldChg chg="addSp delSp modSp add mod">
        <pc:chgData name="Ondřej Špetík" userId="9f031316-d7f0-4746-9b26-14e4a5ffd150" providerId="ADAL" clId="{407B3D89-240B-4677-8585-C2BA67A1FC8B}" dt="2021-05-26T14:53:58.565" v="202" actId="1076"/>
        <pc:sldMkLst>
          <pc:docMk/>
          <pc:sldMk cId="2645083369" sldId="371"/>
        </pc:sldMkLst>
        <pc:spChg chg="del">
          <ac:chgData name="Ondřej Špetík" userId="9f031316-d7f0-4746-9b26-14e4a5ffd150" providerId="ADAL" clId="{407B3D89-240B-4677-8585-C2BA67A1FC8B}" dt="2021-05-26T14:53:52.534" v="200"/>
          <ac:spMkLst>
            <pc:docMk/>
            <pc:sldMk cId="2645083369" sldId="371"/>
            <ac:spMk id="6" creationId="{6EEB29F4-59F9-4122-A4C7-29C33C375BA4}"/>
          </ac:spMkLst>
        </pc:spChg>
        <pc:picChg chg="add mod">
          <ac:chgData name="Ondřej Špetík" userId="9f031316-d7f0-4746-9b26-14e4a5ffd150" providerId="ADAL" clId="{407B3D89-240B-4677-8585-C2BA67A1FC8B}" dt="2021-05-26T14:53:58.565" v="202" actId="1076"/>
          <ac:picMkLst>
            <pc:docMk/>
            <pc:sldMk cId="2645083369" sldId="371"/>
            <ac:picMk id="7" creationId="{568CE28C-BA6D-4C30-B690-162A793D8797}"/>
          </ac:picMkLst>
        </pc:picChg>
      </pc:sldChg>
      <pc:sldChg chg="addSp modSp add mod">
        <pc:chgData name="Ondřej Špetík" userId="9f031316-d7f0-4746-9b26-14e4a5ffd150" providerId="ADAL" clId="{407B3D89-240B-4677-8585-C2BA67A1FC8B}" dt="2021-05-26T15:00:41.448" v="204" actId="1076"/>
        <pc:sldMkLst>
          <pc:docMk/>
          <pc:sldMk cId="1405505017" sldId="372"/>
        </pc:sldMkLst>
        <pc:picChg chg="add mod">
          <ac:chgData name="Ondřej Špetík" userId="9f031316-d7f0-4746-9b26-14e4a5ffd150" providerId="ADAL" clId="{407B3D89-240B-4677-8585-C2BA67A1FC8B}" dt="2021-05-26T15:00:41.448" v="204" actId="1076"/>
          <ac:picMkLst>
            <pc:docMk/>
            <pc:sldMk cId="1405505017" sldId="372"/>
            <ac:picMk id="5" creationId="{3C82A3C9-9B49-44A5-8833-BFDEDF2EA7BD}"/>
          </ac:picMkLst>
        </pc:picChg>
      </pc:sldChg>
      <pc:sldChg chg="addSp delSp modSp add mod">
        <pc:chgData name="Ondřej Špetík" userId="9f031316-d7f0-4746-9b26-14e4a5ffd150" providerId="ADAL" clId="{407B3D89-240B-4677-8585-C2BA67A1FC8B}" dt="2021-05-26T15:08:56.263" v="207" actId="1076"/>
        <pc:sldMkLst>
          <pc:docMk/>
          <pc:sldMk cId="1299650357" sldId="373"/>
        </pc:sldMkLst>
        <pc:spChg chg="del">
          <ac:chgData name="Ondřej Špetík" userId="9f031316-d7f0-4746-9b26-14e4a5ffd150" providerId="ADAL" clId="{407B3D89-240B-4677-8585-C2BA67A1FC8B}" dt="2021-05-26T15:08:50.211" v="205"/>
          <ac:spMkLst>
            <pc:docMk/>
            <pc:sldMk cId="1299650357" sldId="373"/>
            <ac:spMk id="6" creationId="{6EEB29F4-59F9-4122-A4C7-29C33C375BA4}"/>
          </ac:spMkLst>
        </pc:spChg>
        <pc:picChg chg="add mod">
          <ac:chgData name="Ondřej Špetík" userId="9f031316-d7f0-4746-9b26-14e4a5ffd150" providerId="ADAL" clId="{407B3D89-240B-4677-8585-C2BA67A1FC8B}" dt="2021-05-26T15:08:56.263" v="207" actId="1076"/>
          <ac:picMkLst>
            <pc:docMk/>
            <pc:sldMk cId="1299650357" sldId="373"/>
            <ac:picMk id="5" creationId="{2072F4DD-7A4B-458A-B0C8-FB4E35D8407A}"/>
          </ac:picMkLst>
        </pc:picChg>
      </pc:sldChg>
      <pc:sldChg chg="addSp delSp modSp add mod">
        <pc:chgData name="Ondřej Špetík" userId="9f031316-d7f0-4746-9b26-14e4a5ffd150" providerId="ADAL" clId="{407B3D89-240B-4677-8585-C2BA67A1FC8B}" dt="2021-05-28T11:39:23.675" v="439" actId="20577"/>
        <pc:sldMkLst>
          <pc:docMk/>
          <pc:sldMk cId="1693369534" sldId="374"/>
        </pc:sldMkLst>
        <pc:spChg chg="mod">
          <ac:chgData name="Ondřej Špetík" userId="9f031316-d7f0-4746-9b26-14e4a5ffd150" providerId="ADAL" clId="{407B3D89-240B-4677-8585-C2BA67A1FC8B}" dt="2021-05-28T11:39:23.675" v="439" actId="20577"/>
          <ac:spMkLst>
            <pc:docMk/>
            <pc:sldMk cId="1693369534" sldId="374"/>
            <ac:spMk id="4" creationId="{00000000-0000-0000-0000-000000000000}"/>
          </ac:spMkLst>
        </pc:spChg>
        <pc:spChg chg="del">
          <ac:chgData name="Ondřej Špetík" userId="9f031316-d7f0-4746-9b26-14e4a5ffd150" providerId="ADAL" clId="{407B3D89-240B-4677-8585-C2BA67A1FC8B}" dt="2021-05-28T10:29:41.325" v="216" actId="3680"/>
          <ac:spMkLst>
            <pc:docMk/>
            <pc:sldMk cId="1693369534" sldId="374"/>
            <ac:spMk id="6" creationId="{6EEB29F4-59F9-4122-A4C7-29C33C375BA4}"/>
          </ac:spMkLst>
        </pc:spChg>
        <pc:spChg chg="add del mod">
          <ac:chgData name="Ondřej Špetík" userId="9f031316-d7f0-4746-9b26-14e4a5ffd150" providerId="ADAL" clId="{407B3D89-240B-4677-8585-C2BA67A1FC8B}" dt="2021-05-28T10:32:51.960" v="320" actId="478"/>
          <ac:spMkLst>
            <pc:docMk/>
            <pc:sldMk cId="1693369534" sldId="374"/>
            <ac:spMk id="9" creationId="{BEFE7034-A789-423B-9BFC-3716A738402C}"/>
          </ac:spMkLst>
        </pc:spChg>
        <pc:graphicFrameChg chg="add del mod ord modGraphic">
          <ac:chgData name="Ondřej Špetík" userId="9f031316-d7f0-4746-9b26-14e4a5ffd150" providerId="ADAL" clId="{407B3D89-240B-4677-8585-C2BA67A1FC8B}" dt="2021-05-28T10:32:48.860" v="319" actId="478"/>
          <ac:graphicFrameMkLst>
            <pc:docMk/>
            <pc:sldMk cId="1693369534" sldId="374"/>
            <ac:graphicFrameMk id="5" creationId="{B5214B90-84AA-4F40-83FB-B1655A1859A6}"/>
          </ac:graphicFrameMkLst>
        </pc:graphicFrameChg>
        <pc:graphicFrameChg chg="add mod modGraphic">
          <ac:chgData name="Ondřej Špetík" userId="9f031316-d7f0-4746-9b26-14e4a5ffd150" providerId="ADAL" clId="{407B3D89-240B-4677-8585-C2BA67A1FC8B}" dt="2021-05-28T10:33:44.277" v="340" actId="14734"/>
          <ac:graphicFrameMkLst>
            <pc:docMk/>
            <pc:sldMk cId="1693369534" sldId="374"/>
            <ac:graphicFrameMk id="7" creationId="{7445E8BD-41B9-4D49-B7FC-6799522D982A}"/>
          </ac:graphicFrameMkLst>
        </pc:graphicFrameChg>
      </pc:sldChg>
      <pc:sldChg chg="addSp delSp modSp add mod">
        <pc:chgData name="Ondřej Špetík" userId="9f031316-d7f0-4746-9b26-14e4a5ffd150" providerId="ADAL" clId="{407B3D89-240B-4677-8585-C2BA67A1FC8B}" dt="2021-05-28T11:34:57.027" v="360" actId="20577"/>
        <pc:sldMkLst>
          <pc:docMk/>
          <pc:sldMk cId="3898196509" sldId="375"/>
        </pc:sldMkLst>
        <pc:spChg chg="mod">
          <ac:chgData name="Ondřej Špetík" userId="9f031316-d7f0-4746-9b26-14e4a5ffd150" providerId="ADAL" clId="{407B3D89-240B-4677-8585-C2BA67A1FC8B}" dt="2021-05-28T11:34:57.027" v="360" actId="20577"/>
          <ac:spMkLst>
            <pc:docMk/>
            <pc:sldMk cId="3898196509" sldId="375"/>
            <ac:spMk id="4" creationId="{00000000-0000-0000-0000-000000000000}"/>
          </ac:spMkLst>
        </pc:spChg>
        <pc:spChg chg="del">
          <ac:chgData name="Ondřej Špetík" userId="9f031316-d7f0-4746-9b26-14e4a5ffd150" providerId="ADAL" clId="{407B3D89-240B-4677-8585-C2BA67A1FC8B}" dt="2021-05-28T11:34:45.810" v="341"/>
          <ac:spMkLst>
            <pc:docMk/>
            <pc:sldMk cId="3898196509" sldId="375"/>
            <ac:spMk id="6" creationId="{6EEB29F4-59F9-4122-A4C7-29C33C375BA4}"/>
          </ac:spMkLst>
        </pc:spChg>
        <pc:picChg chg="add mod">
          <ac:chgData name="Ondřej Špetík" userId="9f031316-d7f0-4746-9b26-14e4a5ffd150" providerId="ADAL" clId="{407B3D89-240B-4677-8585-C2BA67A1FC8B}" dt="2021-05-28T11:34:52.810" v="344" actId="14100"/>
          <ac:picMkLst>
            <pc:docMk/>
            <pc:sldMk cId="3898196509" sldId="375"/>
            <ac:picMk id="7" creationId="{14E43B83-20DA-4AC8-83CD-F8C5D813C5CD}"/>
          </ac:picMkLst>
        </pc:picChg>
      </pc:sldChg>
      <pc:sldChg chg="addSp delSp modSp add mod">
        <pc:chgData name="Ondřej Špetík" userId="9f031316-d7f0-4746-9b26-14e4a5ffd150" providerId="ADAL" clId="{407B3D89-240B-4677-8585-C2BA67A1FC8B}" dt="2021-05-28T11:37:49.376" v="364" actId="1076"/>
        <pc:sldMkLst>
          <pc:docMk/>
          <pc:sldMk cId="2804722691" sldId="376"/>
        </pc:sldMkLst>
        <pc:spChg chg="del">
          <ac:chgData name="Ondřej Špetík" userId="9f031316-d7f0-4746-9b26-14e4a5ffd150" providerId="ADAL" clId="{407B3D89-240B-4677-8585-C2BA67A1FC8B}" dt="2021-05-28T11:37:42.595" v="361"/>
          <ac:spMkLst>
            <pc:docMk/>
            <pc:sldMk cId="2804722691" sldId="376"/>
            <ac:spMk id="6" creationId="{6EEB29F4-59F9-4122-A4C7-29C33C375BA4}"/>
          </ac:spMkLst>
        </pc:spChg>
        <pc:picChg chg="add mod">
          <ac:chgData name="Ondřej Špetík" userId="9f031316-d7f0-4746-9b26-14e4a5ffd150" providerId="ADAL" clId="{407B3D89-240B-4677-8585-C2BA67A1FC8B}" dt="2021-05-28T11:37:49.376" v="364" actId="1076"/>
          <ac:picMkLst>
            <pc:docMk/>
            <pc:sldMk cId="2804722691" sldId="376"/>
            <ac:picMk id="7" creationId="{E3BF91BF-8815-4DC6-B322-FFF3E4D3A122}"/>
          </ac:picMkLst>
        </pc:picChg>
      </pc:sldChg>
      <pc:sldChg chg="addSp delSp modSp add mod">
        <pc:chgData name="Ondřej Špetík" userId="9f031316-d7f0-4746-9b26-14e4a5ffd150" providerId="ADAL" clId="{407B3D89-240B-4677-8585-C2BA67A1FC8B}" dt="2021-05-28T11:39:04.197" v="420" actId="313"/>
        <pc:sldMkLst>
          <pc:docMk/>
          <pc:sldMk cId="2391023143" sldId="377"/>
        </pc:sldMkLst>
        <pc:spChg chg="mod">
          <ac:chgData name="Ondřej Špetík" userId="9f031316-d7f0-4746-9b26-14e4a5ffd150" providerId="ADAL" clId="{407B3D89-240B-4677-8585-C2BA67A1FC8B}" dt="2021-05-28T11:39:04.197" v="420" actId="313"/>
          <ac:spMkLst>
            <pc:docMk/>
            <pc:sldMk cId="2391023143" sldId="377"/>
            <ac:spMk id="4" creationId="{00000000-0000-0000-0000-000000000000}"/>
          </ac:spMkLst>
        </pc:spChg>
        <pc:spChg chg="del">
          <ac:chgData name="Ondřej Špetík" userId="9f031316-d7f0-4746-9b26-14e4a5ffd150" providerId="ADAL" clId="{407B3D89-240B-4677-8585-C2BA67A1FC8B}" dt="2021-05-28T11:38:27.807" v="365"/>
          <ac:spMkLst>
            <pc:docMk/>
            <pc:sldMk cId="2391023143" sldId="377"/>
            <ac:spMk id="6" creationId="{6EEB29F4-59F9-4122-A4C7-29C33C375BA4}"/>
          </ac:spMkLst>
        </pc:spChg>
        <pc:picChg chg="add mod">
          <ac:chgData name="Ondřej Špetík" userId="9f031316-d7f0-4746-9b26-14e4a5ffd150" providerId="ADAL" clId="{407B3D89-240B-4677-8585-C2BA67A1FC8B}" dt="2021-05-28T11:38:32.518" v="368" actId="1076"/>
          <ac:picMkLst>
            <pc:docMk/>
            <pc:sldMk cId="2391023143" sldId="377"/>
            <ac:picMk id="7" creationId="{5D13BC51-6429-4129-8869-EB08C464BBDC}"/>
          </ac:picMkLst>
        </pc:picChg>
      </pc:sldChg>
      <pc:sldChg chg="addSp delSp modSp add mod">
        <pc:chgData name="Ondřej Špetík" userId="9f031316-d7f0-4746-9b26-14e4a5ffd150" providerId="ADAL" clId="{407B3D89-240B-4677-8585-C2BA67A1FC8B}" dt="2021-05-28T11:47:40.760" v="501" actId="27636"/>
        <pc:sldMkLst>
          <pc:docMk/>
          <pc:sldMk cId="2341028895" sldId="378"/>
        </pc:sldMkLst>
        <pc:spChg chg="mod">
          <ac:chgData name="Ondřej Špetík" userId="9f031316-d7f0-4746-9b26-14e4a5ffd150" providerId="ADAL" clId="{407B3D89-240B-4677-8585-C2BA67A1FC8B}" dt="2021-05-28T11:47:40.760" v="501" actId="27636"/>
          <ac:spMkLst>
            <pc:docMk/>
            <pc:sldMk cId="2341028895" sldId="378"/>
            <ac:spMk id="4" creationId="{00000000-0000-0000-0000-000000000000}"/>
          </ac:spMkLst>
        </pc:spChg>
        <pc:spChg chg="del">
          <ac:chgData name="Ondřej Špetík" userId="9f031316-d7f0-4746-9b26-14e4a5ffd150" providerId="ADAL" clId="{407B3D89-240B-4677-8585-C2BA67A1FC8B}" dt="2021-05-28T11:46:24.085" v="440"/>
          <ac:spMkLst>
            <pc:docMk/>
            <pc:sldMk cId="2341028895" sldId="378"/>
            <ac:spMk id="6" creationId="{6EEB29F4-59F9-4122-A4C7-29C33C375BA4}"/>
          </ac:spMkLst>
        </pc:spChg>
        <pc:spChg chg="add del mod">
          <ac:chgData name="Ondřej Špetík" userId="9f031316-d7f0-4746-9b26-14e4a5ffd150" providerId="ADAL" clId="{407B3D89-240B-4677-8585-C2BA67A1FC8B}" dt="2021-05-28T11:46:43.888" v="445" actId="478"/>
          <ac:spMkLst>
            <pc:docMk/>
            <pc:sldMk cId="2341028895" sldId="378"/>
            <ac:spMk id="9" creationId="{F5BD6E39-6416-418E-8B80-E47D3958982F}"/>
          </ac:spMkLst>
        </pc:spChg>
        <pc:picChg chg="add del mod">
          <ac:chgData name="Ondřej Špetík" userId="9f031316-d7f0-4746-9b26-14e4a5ffd150" providerId="ADAL" clId="{407B3D89-240B-4677-8585-C2BA67A1FC8B}" dt="2021-05-28T11:46:32.245" v="442" actId="478"/>
          <ac:picMkLst>
            <pc:docMk/>
            <pc:sldMk cId="2341028895" sldId="378"/>
            <ac:picMk id="7" creationId="{0E1DBC32-654A-4EB4-9EE9-5C65461052AF}"/>
          </ac:picMkLst>
        </pc:picChg>
        <pc:picChg chg="add mod">
          <ac:chgData name="Ondřej Špetík" userId="9f031316-d7f0-4746-9b26-14e4a5ffd150" providerId="ADAL" clId="{407B3D89-240B-4677-8585-C2BA67A1FC8B}" dt="2021-05-28T11:46:47.530" v="447" actId="1076"/>
          <ac:picMkLst>
            <pc:docMk/>
            <pc:sldMk cId="2341028895" sldId="378"/>
            <ac:picMk id="10" creationId="{E54874FB-36BC-485E-80E9-EC4B9043B049}"/>
          </ac:picMkLst>
        </pc:picChg>
      </pc:sldChg>
      <pc:sldChg chg="add">
        <pc:chgData name="Ondřej Špetík" userId="9f031316-d7f0-4746-9b26-14e4a5ffd150" providerId="ADAL" clId="{407B3D89-240B-4677-8585-C2BA67A1FC8B}" dt="2021-05-26T10:25:09.009" v="62"/>
        <pc:sldMkLst>
          <pc:docMk/>
          <pc:sldMk cId="262984412" sldId="379"/>
        </pc:sldMkLst>
      </pc:sldChg>
      <pc:sldChg chg="add">
        <pc:chgData name="Ondřej Špetík" userId="9f031316-d7f0-4746-9b26-14e4a5ffd150" providerId="ADAL" clId="{407B3D89-240B-4677-8585-C2BA67A1FC8B}" dt="2021-05-26T10:25:09.036" v="63"/>
        <pc:sldMkLst>
          <pc:docMk/>
          <pc:sldMk cId="1658316372" sldId="380"/>
        </pc:sldMkLst>
      </pc:sldChg>
      <pc:sldChg chg="add">
        <pc:chgData name="Ondřej Špetík" userId="9f031316-d7f0-4746-9b26-14e4a5ffd150" providerId="ADAL" clId="{407B3D89-240B-4677-8585-C2BA67A1FC8B}" dt="2021-05-26T10:25:09.076" v="64"/>
        <pc:sldMkLst>
          <pc:docMk/>
          <pc:sldMk cId="14069171" sldId="381"/>
        </pc:sldMkLst>
      </pc:sldChg>
      <pc:sldChg chg="add">
        <pc:chgData name="Ondřej Špetík" userId="9f031316-d7f0-4746-9b26-14e4a5ffd150" providerId="ADAL" clId="{407B3D89-240B-4677-8585-C2BA67A1FC8B}" dt="2021-05-26T10:25:09.109" v="65"/>
        <pc:sldMkLst>
          <pc:docMk/>
          <pc:sldMk cId="672576004" sldId="382"/>
        </pc:sldMkLst>
      </pc:sldChg>
      <pc:sldChg chg="modSp add mod">
        <pc:chgData name="Ondřej Špetík" userId="9f031316-d7f0-4746-9b26-14e4a5ffd150" providerId="ADAL" clId="{407B3D89-240B-4677-8585-C2BA67A1FC8B}" dt="2021-05-31T11:23:59.921" v="589" actId="27636"/>
        <pc:sldMkLst>
          <pc:docMk/>
          <pc:sldMk cId="720447242" sldId="383"/>
        </pc:sldMkLst>
        <pc:spChg chg="mod">
          <ac:chgData name="Ondřej Špetík" userId="9f031316-d7f0-4746-9b26-14e4a5ffd150" providerId="ADAL" clId="{407B3D89-240B-4677-8585-C2BA67A1FC8B}" dt="2021-05-31T11:18:22.998" v="521" actId="20577"/>
          <ac:spMkLst>
            <pc:docMk/>
            <pc:sldMk cId="720447242" sldId="383"/>
            <ac:spMk id="4" creationId="{00000000-0000-0000-0000-000000000000}"/>
          </ac:spMkLst>
        </pc:spChg>
        <pc:spChg chg="mod">
          <ac:chgData name="Ondřej Špetík" userId="9f031316-d7f0-4746-9b26-14e4a5ffd150" providerId="ADAL" clId="{407B3D89-240B-4677-8585-C2BA67A1FC8B}" dt="2021-05-31T11:23:59.921" v="589" actId="27636"/>
          <ac:spMkLst>
            <pc:docMk/>
            <pc:sldMk cId="720447242" sldId="383"/>
            <ac:spMk id="6" creationId="{6EEB29F4-59F9-4122-A4C7-29C33C375BA4}"/>
          </ac:spMkLst>
        </pc:spChg>
      </pc:sldChg>
      <pc:sldChg chg="addSp delSp modSp add mod">
        <pc:chgData name="Ondřej Špetík" userId="9f031316-d7f0-4746-9b26-14e4a5ffd150" providerId="ADAL" clId="{407B3D89-240B-4677-8585-C2BA67A1FC8B}" dt="2021-05-31T11:33:39.214" v="667" actId="313"/>
        <pc:sldMkLst>
          <pc:docMk/>
          <pc:sldMk cId="1565849984" sldId="384"/>
        </pc:sldMkLst>
        <pc:spChg chg="mod">
          <ac:chgData name="Ondřej Špetík" userId="9f031316-d7f0-4746-9b26-14e4a5ffd150" providerId="ADAL" clId="{407B3D89-240B-4677-8585-C2BA67A1FC8B}" dt="2021-05-31T11:33:26.078" v="663" actId="27636"/>
          <ac:spMkLst>
            <pc:docMk/>
            <pc:sldMk cId="1565849984" sldId="384"/>
            <ac:spMk id="4" creationId="{00000000-0000-0000-0000-000000000000}"/>
          </ac:spMkLst>
        </pc:spChg>
        <pc:spChg chg="del">
          <ac:chgData name="Ondřej Špetík" userId="9f031316-d7f0-4746-9b26-14e4a5ffd150" providerId="ADAL" clId="{407B3D89-240B-4677-8585-C2BA67A1FC8B}" dt="2021-05-31T11:32:37.902" v="590"/>
          <ac:spMkLst>
            <pc:docMk/>
            <pc:sldMk cId="1565849984" sldId="384"/>
            <ac:spMk id="6" creationId="{6EEB29F4-59F9-4122-A4C7-29C33C375BA4}"/>
          </ac:spMkLst>
        </pc:spChg>
        <pc:graphicFrameChg chg="add mod">
          <ac:chgData name="Ondřej Špetík" userId="9f031316-d7f0-4746-9b26-14e4a5ffd150" providerId="ADAL" clId="{407B3D89-240B-4677-8585-C2BA67A1FC8B}" dt="2021-05-31T11:33:39.214" v="667" actId="313"/>
          <ac:graphicFrameMkLst>
            <pc:docMk/>
            <pc:sldMk cId="1565849984" sldId="384"/>
            <ac:graphicFrameMk id="7" creationId="{EE45CF1C-AAB3-429A-A9E8-DF134862E079}"/>
          </ac:graphicFrameMkLst>
        </pc:graphicFrameChg>
      </pc:sldChg>
      <pc:sldChg chg="addSp delSp modSp add mod">
        <pc:chgData name="Ondřej Špetík" userId="9f031316-d7f0-4746-9b26-14e4a5ffd150" providerId="ADAL" clId="{407B3D89-240B-4677-8585-C2BA67A1FC8B}" dt="2021-05-31T11:38:53.883" v="768" actId="20577"/>
        <pc:sldMkLst>
          <pc:docMk/>
          <pc:sldMk cId="2728841974" sldId="385"/>
        </pc:sldMkLst>
        <pc:spChg chg="mod">
          <ac:chgData name="Ondřej Špetík" userId="9f031316-d7f0-4746-9b26-14e4a5ffd150" providerId="ADAL" clId="{407B3D89-240B-4677-8585-C2BA67A1FC8B}" dt="2021-05-31T11:38:53.883" v="768" actId="20577"/>
          <ac:spMkLst>
            <pc:docMk/>
            <pc:sldMk cId="2728841974" sldId="385"/>
            <ac:spMk id="4" creationId="{00000000-0000-0000-0000-000000000000}"/>
          </ac:spMkLst>
        </pc:spChg>
        <pc:spChg chg="del">
          <ac:chgData name="Ondřej Špetík" userId="9f031316-d7f0-4746-9b26-14e4a5ffd150" providerId="ADAL" clId="{407B3D89-240B-4677-8585-C2BA67A1FC8B}" dt="2021-05-31T11:35:15.763" v="668" actId="1032"/>
          <ac:spMkLst>
            <pc:docMk/>
            <pc:sldMk cId="2728841974" sldId="385"/>
            <ac:spMk id="6" creationId="{6EEB29F4-59F9-4122-A4C7-29C33C375BA4}"/>
          </ac:spMkLst>
        </pc:spChg>
        <pc:graphicFrameChg chg="add mod modGraphic">
          <ac:chgData name="Ondřej Špetík" userId="9f031316-d7f0-4746-9b26-14e4a5ffd150" providerId="ADAL" clId="{407B3D89-240B-4677-8585-C2BA67A1FC8B}" dt="2021-05-31T11:38:11.924" v="729" actId="13782"/>
          <ac:graphicFrameMkLst>
            <pc:docMk/>
            <pc:sldMk cId="2728841974" sldId="385"/>
            <ac:graphicFrameMk id="8" creationId="{5C30AE22-8B35-4A60-B44E-06E0C1C36B10}"/>
          </ac:graphicFrameMkLst>
        </pc:graphicFrameChg>
      </pc:sldChg>
      <pc:sldChg chg="modSp add mod">
        <pc:chgData name="Ondřej Špetík" userId="9f031316-d7f0-4746-9b26-14e4a5ffd150" providerId="ADAL" clId="{407B3D89-240B-4677-8585-C2BA67A1FC8B}" dt="2021-05-31T12:22:38.588" v="1973" actId="27636"/>
        <pc:sldMkLst>
          <pc:docMk/>
          <pc:sldMk cId="1428079480" sldId="386"/>
        </pc:sldMkLst>
        <pc:spChg chg="mod">
          <ac:chgData name="Ondřej Špetík" userId="9f031316-d7f0-4746-9b26-14e4a5ffd150" providerId="ADAL" clId="{407B3D89-240B-4677-8585-C2BA67A1FC8B}" dt="2021-05-31T12:01:59.339" v="1571" actId="20577"/>
          <ac:spMkLst>
            <pc:docMk/>
            <pc:sldMk cId="1428079480" sldId="386"/>
            <ac:spMk id="4" creationId="{00000000-0000-0000-0000-000000000000}"/>
          </ac:spMkLst>
        </pc:spChg>
        <pc:spChg chg="mod">
          <ac:chgData name="Ondřej Špetík" userId="9f031316-d7f0-4746-9b26-14e4a5ffd150" providerId="ADAL" clId="{407B3D89-240B-4677-8585-C2BA67A1FC8B}" dt="2021-05-31T12:22:38.588" v="1973" actId="27636"/>
          <ac:spMkLst>
            <pc:docMk/>
            <pc:sldMk cId="1428079480" sldId="386"/>
            <ac:spMk id="6" creationId="{6EEB29F4-59F9-4122-A4C7-29C33C375BA4}"/>
          </ac:spMkLst>
        </pc:spChg>
      </pc:sldChg>
      <pc:sldChg chg="addSp modSp add mod">
        <pc:chgData name="Ondřej Špetík" userId="9f031316-d7f0-4746-9b26-14e4a5ffd150" providerId="ADAL" clId="{407B3D89-240B-4677-8585-C2BA67A1FC8B}" dt="2021-05-31T11:50:41.125" v="1065"/>
        <pc:sldMkLst>
          <pc:docMk/>
          <pc:sldMk cId="641194131" sldId="387"/>
        </pc:sldMkLst>
        <pc:spChg chg="mod">
          <ac:chgData name="Ondřej Špetík" userId="9f031316-d7f0-4746-9b26-14e4a5ffd150" providerId="ADAL" clId="{407B3D89-240B-4677-8585-C2BA67A1FC8B}" dt="2021-05-31T11:39:09.716" v="771" actId="20577"/>
          <ac:spMkLst>
            <pc:docMk/>
            <pc:sldMk cId="641194131" sldId="387"/>
            <ac:spMk id="4" creationId="{00000000-0000-0000-0000-000000000000}"/>
          </ac:spMkLst>
        </pc:spChg>
        <pc:spChg chg="mod">
          <ac:chgData name="Ondřej Špetík" userId="9f031316-d7f0-4746-9b26-14e4a5ffd150" providerId="ADAL" clId="{407B3D89-240B-4677-8585-C2BA67A1FC8B}" dt="2021-05-31T11:39:39.883" v="852" actId="20577"/>
          <ac:spMkLst>
            <pc:docMk/>
            <pc:sldMk cId="641194131" sldId="387"/>
            <ac:spMk id="6" creationId="{6EEB29F4-59F9-4122-A4C7-29C33C375BA4}"/>
          </ac:spMkLst>
        </pc:spChg>
        <pc:spChg chg="add mod">
          <ac:chgData name="Ondřej Špetík" userId="9f031316-d7f0-4746-9b26-14e4a5ffd150" providerId="ADAL" clId="{407B3D89-240B-4677-8585-C2BA67A1FC8B}" dt="2021-05-31T11:49:31.376" v="1023" actId="1076"/>
          <ac:spMkLst>
            <pc:docMk/>
            <pc:sldMk cId="641194131" sldId="387"/>
            <ac:spMk id="9" creationId="{CCD2BBDD-B15C-4B26-BC4A-3D78AE8A5175}"/>
          </ac:spMkLst>
        </pc:spChg>
        <pc:spChg chg="add mod">
          <ac:chgData name="Ondřej Špetík" userId="9f031316-d7f0-4746-9b26-14e4a5ffd150" providerId="ADAL" clId="{407B3D89-240B-4677-8585-C2BA67A1FC8B}" dt="2021-05-31T11:50:41.125" v="1065"/>
          <ac:spMkLst>
            <pc:docMk/>
            <pc:sldMk cId="641194131" sldId="387"/>
            <ac:spMk id="10" creationId="{9A404CEE-A349-42CF-9488-CFB5F3D1EC4C}"/>
          </ac:spMkLst>
        </pc:spChg>
        <pc:graphicFrameChg chg="add mod modGraphic">
          <ac:chgData name="Ondřej Špetík" userId="9f031316-d7f0-4746-9b26-14e4a5ffd150" providerId="ADAL" clId="{407B3D89-240B-4677-8585-C2BA67A1FC8B}" dt="2021-05-31T11:50:08.849" v="1064" actId="1076"/>
          <ac:graphicFrameMkLst>
            <pc:docMk/>
            <pc:sldMk cId="641194131" sldId="387"/>
            <ac:graphicFrameMk id="5" creationId="{833E34CA-53B0-43B0-B2F2-6FF45E6ABAC8}"/>
          </ac:graphicFrameMkLst>
        </pc:graphicFrameChg>
        <pc:cxnChg chg="add mod">
          <ac:chgData name="Ondřej Špetík" userId="9f031316-d7f0-4746-9b26-14e4a5ffd150" providerId="ADAL" clId="{407B3D89-240B-4677-8585-C2BA67A1FC8B}" dt="2021-05-31T11:49:12.612" v="995" actId="14100"/>
          <ac:cxnSpMkLst>
            <pc:docMk/>
            <pc:sldMk cId="641194131" sldId="387"/>
            <ac:cxnSpMk id="8" creationId="{CED9017A-51E2-41E9-B0E9-4E0D2DEEB28C}"/>
          </ac:cxnSpMkLst>
        </pc:cxnChg>
      </pc:sldChg>
      <pc:sldChg chg="modSp add mod">
        <pc:chgData name="Ondřej Špetík" userId="9f031316-d7f0-4746-9b26-14e4a5ffd150" providerId="ADAL" clId="{407B3D89-240B-4677-8585-C2BA67A1FC8B}" dt="2021-05-31T11:51:57.879" v="1170" actId="20577"/>
        <pc:sldMkLst>
          <pc:docMk/>
          <pc:sldMk cId="2984375384" sldId="388"/>
        </pc:sldMkLst>
        <pc:spChg chg="mod">
          <ac:chgData name="Ondřej Špetík" userId="9f031316-d7f0-4746-9b26-14e4a5ffd150" providerId="ADAL" clId="{407B3D89-240B-4677-8585-C2BA67A1FC8B}" dt="2021-05-31T11:51:30.590" v="1092" actId="313"/>
          <ac:spMkLst>
            <pc:docMk/>
            <pc:sldMk cId="2984375384" sldId="388"/>
            <ac:spMk id="4" creationId="{00000000-0000-0000-0000-000000000000}"/>
          </ac:spMkLst>
        </pc:spChg>
        <pc:spChg chg="mod">
          <ac:chgData name="Ondřej Špetík" userId="9f031316-d7f0-4746-9b26-14e4a5ffd150" providerId="ADAL" clId="{407B3D89-240B-4677-8585-C2BA67A1FC8B}" dt="2021-05-31T11:51:57.879" v="1170" actId="20577"/>
          <ac:spMkLst>
            <pc:docMk/>
            <pc:sldMk cId="2984375384" sldId="388"/>
            <ac:spMk id="6" creationId="{6EEB29F4-59F9-4122-A4C7-29C33C375BA4}"/>
          </ac:spMkLst>
        </pc:spChg>
      </pc:sldChg>
      <pc:sldChg chg="modSp add mod">
        <pc:chgData name="Ondřej Špetík" userId="9f031316-d7f0-4746-9b26-14e4a5ffd150" providerId="ADAL" clId="{407B3D89-240B-4677-8585-C2BA67A1FC8B}" dt="2021-05-31T11:59:41.520" v="1340" actId="6549"/>
        <pc:sldMkLst>
          <pc:docMk/>
          <pc:sldMk cId="2421987575" sldId="389"/>
        </pc:sldMkLst>
        <pc:spChg chg="mod">
          <ac:chgData name="Ondřej Špetík" userId="9f031316-d7f0-4746-9b26-14e4a5ffd150" providerId="ADAL" clId="{407B3D89-240B-4677-8585-C2BA67A1FC8B}" dt="2021-05-31T11:55:32.663" v="1207" actId="20577"/>
          <ac:spMkLst>
            <pc:docMk/>
            <pc:sldMk cId="2421987575" sldId="389"/>
            <ac:spMk id="4" creationId="{00000000-0000-0000-0000-000000000000}"/>
          </ac:spMkLst>
        </pc:spChg>
        <pc:spChg chg="mod">
          <ac:chgData name="Ondřej Špetík" userId="9f031316-d7f0-4746-9b26-14e4a5ffd150" providerId="ADAL" clId="{407B3D89-240B-4677-8585-C2BA67A1FC8B}" dt="2021-05-31T11:59:41.520" v="1340" actId="6549"/>
          <ac:spMkLst>
            <pc:docMk/>
            <pc:sldMk cId="2421987575" sldId="389"/>
            <ac:spMk id="6" creationId="{6EEB29F4-59F9-4122-A4C7-29C33C375BA4}"/>
          </ac:spMkLst>
        </pc:spChg>
      </pc:sldChg>
      <pc:sldChg chg="modSp add mod">
        <pc:chgData name="Ondřej Špetík" userId="9f031316-d7f0-4746-9b26-14e4a5ffd150" providerId="ADAL" clId="{407B3D89-240B-4677-8585-C2BA67A1FC8B}" dt="2021-05-31T12:01:47.211" v="1563" actId="20577"/>
        <pc:sldMkLst>
          <pc:docMk/>
          <pc:sldMk cId="2095667527" sldId="390"/>
        </pc:sldMkLst>
        <pc:spChg chg="mod">
          <ac:chgData name="Ondřej Špetík" userId="9f031316-d7f0-4746-9b26-14e4a5ffd150" providerId="ADAL" clId="{407B3D89-240B-4677-8585-C2BA67A1FC8B}" dt="2021-05-31T12:00:03.409" v="1341"/>
          <ac:spMkLst>
            <pc:docMk/>
            <pc:sldMk cId="2095667527" sldId="390"/>
            <ac:spMk id="4" creationId="{00000000-0000-0000-0000-000000000000}"/>
          </ac:spMkLst>
        </pc:spChg>
        <pc:spChg chg="mod">
          <ac:chgData name="Ondřej Špetík" userId="9f031316-d7f0-4746-9b26-14e4a5ffd150" providerId="ADAL" clId="{407B3D89-240B-4677-8585-C2BA67A1FC8B}" dt="2021-05-31T12:01:47.211" v="1563" actId="20577"/>
          <ac:spMkLst>
            <pc:docMk/>
            <pc:sldMk cId="2095667527" sldId="390"/>
            <ac:spMk id="6" creationId="{6EEB29F4-59F9-4122-A4C7-29C33C375BA4}"/>
          </ac:spMkLst>
        </pc:spChg>
      </pc:sldChg>
      <pc:sldChg chg="modSp add mod">
        <pc:chgData name="Ondřej Špetík" userId="9f031316-d7f0-4746-9b26-14e4a5ffd150" providerId="ADAL" clId="{407B3D89-240B-4677-8585-C2BA67A1FC8B}" dt="2021-05-31T12:25:34.170" v="1997" actId="27636"/>
        <pc:sldMkLst>
          <pc:docMk/>
          <pc:sldMk cId="2289055225" sldId="391"/>
        </pc:sldMkLst>
        <pc:spChg chg="mod">
          <ac:chgData name="Ondřej Špetík" userId="9f031316-d7f0-4746-9b26-14e4a5ffd150" providerId="ADAL" clId="{407B3D89-240B-4677-8585-C2BA67A1FC8B}" dt="2021-05-31T12:23:59.159" v="1989" actId="20577"/>
          <ac:spMkLst>
            <pc:docMk/>
            <pc:sldMk cId="2289055225" sldId="391"/>
            <ac:spMk id="4" creationId="{00000000-0000-0000-0000-000000000000}"/>
          </ac:spMkLst>
        </pc:spChg>
        <pc:spChg chg="mod">
          <ac:chgData name="Ondřej Špetík" userId="9f031316-d7f0-4746-9b26-14e4a5ffd150" providerId="ADAL" clId="{407B3D89-240B-4677-8585-C2BA67A1FC8B}" dt="2021-05-31T12:25:34.170" v="1997" actId="27636"/>
          <ac:spMkLst>
            <pc:docMk/>
            <pc:sldMk cId="2289055225" sldId="391"/>
            <ac:spMk id="6" creationId="{6EEB29F4-59F9-4122-A4C7-29C33C375BA4}"/>
          </ac:spMkLst>
        </pc:spChg>
      </pc:sldChg>
      <pc:sldChg chg="addSp delSp modSp add mod">
        <pc:chgData name="Ondřej Špetík" userId="9f031316-d7f0-4746-9b26-14e4a5ffd150" providerId="ADAL" clId="{407B3D89-240B-4677-8585-C2BA67A1FC8B}" dt="2021-05-31T12:41:12.185" v="2066" actId="1076"/>
        <pc:sldMkLst>
          <pc:docMk/>
          <pc:sldMk cId="3506164487" sldId="392"/>
        </pc:sldMkLst>
        <pc:spChg chg="mod">
          <ac:chgData name="Ondřej Špetík" userId="9f031316-d7f0-4746-9b26-14e4a5ffd150" providerId="ADAL" clId="{407B3D89-240B-4677-8585-C2BA67A1FC8B}" dt="2021-05-31T12:28:39.445" v="2019" actId="20577"/>
          <ac:spMkLst>
            <pc:docMk/>
            <pc:sldMk cId="3506164487" sldId="392"/>
            <ac:spMk id="4" creationId="{00000000-0000-0000-0000-000000000000}"/>
          </ac:spMkLst>
        </pc:spChg>
        <pc:spChg chg="del">
          <ac:chgData name="Ondřej Špetík" userId="9f031316-d7f0-4746-9b26-14e4a5ffd150" providerId="ADAL" clId="{407B3D89-240B-4677-8585-C2BA67A1FC8B}" dt="2021-05-31T12:37:09.502" v="2020" actId="22"/>
          <ac:spMkLst>
            <pc:docMk/>
            <pc:sldMk cId="3506164487" sldId="392"/>
            <ac:spMk id="6" creationId="{6EEB29F4-59F9-4122-A4C7-29C33C375BA4}"/>
          </ac:spMkLst>
        </pc:spChg>
        <pc:spChg chg="add mod">
          <ac:chgData name="Ondřej Špetík" userId="9f031316-d7f0-4746-9b26-14e4a5ffd150" providerId="ADAL" clId="{407B3D89-240B-4677-8585-C2BA67A1FC8B}" dt="2021-05-31T12:41:12.185" v="2066" actId="1076"/>
          <ac:spMkLst>
            <pc:docMk/>
            <pc:sldMk cId="3506164487" sldId="392"/>
            <ac:spMk id="8" creationId="{379800B0-91C9-4EED-95AA-E05FE3AF5127}"/>
          </ac:spMkLst>
        </pc:spChg>
        <pc:spChg chg="add mod">
          <ac:chgData name="Ondřej Špetík" userId="9f031316-d7f0-4746-9b26-14e4a5ffd150" providerId="ADAL" clId="{407B3D89-240B-4677-8585-C2BA67A1FC8B}" dt="2021-05-31T12:41:09.718" v="2065" actId="1076"/>
          <ac:spMkLst>
            <pc:docMk/>
            <pc:sldMk cId="3506164487" sldId="392"/>
            <ac:spMk id="11" creationId="{5DEE8071-CFAE-4C8C-BF7E-D5445AE5A269}"/>
          </ac:spMkLst>
        </pc:spChg>
        <pc:picChg chg="add mod ord">
          <ac:chgData name="Ondřej Špetík" userId="9f031316-d7f0-4746-9b26-14e4a5ffd150" providerId="ADAL" clId="{407B3D89-240B-4677-8585-C2BA67A1FC8B}" dt="2021-05-31T12:40:50.335" v="2047" actId="1076"/>
          <ac:picMkLst>
            <pc:docMk/>
            <pc:sldMk cId="3506164487" sldId="392"/>
            <ac:picMk id="7" creationId="{3C1D32BA-D8BA-41DD-9E63-87C4AC977C0C}"/>
          </ac:picMkLst>
        </pc:picChg>
        <pc:picChg chg="add mod">
          <ac:chgData name="Ondřej Špetík" userId="9f031316-d7f0-4746-9b26-14e4a5ffd150" providerId="ADAL" clId="{407B3D89-240B-4677-8585-C2BA67A1FC8B}" dt="2021-05-31T12:40:57.506" v="2049" actId="1076"/>
          <ac:picMkLst>
            <pc:docMk/>
            <pc:sldMk cId="3506164487" sldId="392"/>
            <ac:picMk id="10" creationId="{991E5F94-E4A0-4552-8E68-DC1ED88BB157}"/>
          </ac:picMkLst>
        </pc:picChg>
      </pc:sldChg>
      <pc:sldChg chg="addSp modSp add mod">
        <pc:chgData name="Ondřej Špetík" userId="9f031316-d7f0-4746-9b26-14e4a5ffd150" providerId="ADAL" clId="{407B3D89-240B-4677-8585-C2BA67A1FC8B}" dt="2021-05-31T12:48:15.267" v="2203" actId="20577"/>
        <pc:sldMkLst>
          <pc:docMk/>
          <pc:sldMk cId="2242283299" sldId="393"/>
        </pc:sldMkLst>
        <pc:spChg chg="mod">
          <ac:chgData name="Ondřej Špetík" userId="9f031316-d7f0-4746-9b26-14e4a5ffd150" providerId="ADAL" clId="{407B3D89-240B-4677-8585-C2BA67A1FC8B}" dt="2021-05-31T12:44:43.851" v="2089" actId="20577"/>
          <ac:spMkLst>
            <pc:docMk/>
            <pc:sldMk cId="2242283299" sldId="393"/>
            <ac:spMk id="4" creationId="{00000000-0000-0000-0000-000000000000}"/>
          </ac:spMkLst>
        </pc:spChg>
        <pc:spChg chg="mod">
          <ac:chgData name="Ondřej Špetík" userId="9f031316-d7f0-4746-9b26-14e4a5ffd150" providerId="ADAL" clId="{407B3D89-240B-4677-8585-C2BA67A1FC8B}" dt="2021-05-31T12:48:15.267" v="2203" actId="20577"/>
          <ac:spMkLst>
            <pc:docMk/>
            <pc:sldMk cId="2242283299" sldId="393"/>
            <ac:spMk id="6" creationId="{6EEB29F4-59F9-4122-A4C7-29C33C375BA4}"/>
          </ac:spMkLst>
        </pc:spChg>
        <pc:spChg chg="add mod">
          <ac:chgData name="Ondřej Špetík" userId="9f031316-d7f0-4746-9b26-14e4a5ffd150" providerId="ADAL" clId="{407B3D89-240B-4677-8585-C2BA67A1FC8B}" dt="2021-05-31T12:46:43.230" v="2168" actId="1076"/>
          <ac:spMkLst>
            <pc:docMk/>
            <pc:sldMk cId="2242283299" sldId="393"/>
            <ac:spMk id="8" creationId="{E3F944DE-BB87-4E3F-8039-C50FBCC38DD7}"/>
          </ac:spMkLst>
        </pc:spChg>
        <pc:spChg chg="add mod">
          <ac:chgData name="Ondřej Špetík" userId="9f031316-d7f0-4746-9b26-14e4a5ffd150" providerId="ADAL" clId="{407B3D89-240B-4677-8585-C2BA67A1FC8B}" dt="2021-05-31T12:47:25.495" v="2178" actId="20577"/>
          <ac:spMkLst>
            <pc:docMk/>
            <pc:sldMk cId="2242283299" sldId="393"/>
            <ac:spMk id="11" creationId="{C339AA21-DA8D-47B5-B7C4-78760BE2B05E}"/>
          </ac:spMkLst>
        </pc:spChg>
        <pc:picChg chg="add mod">
          <ac:chgData name="Ondřej Špetík" userId="9f031316-d7f0-4746-9b26-14e4a5ffd150" providerId="ADAL" clId="{407B3D89-240B-4677-8585-C2BA67A1FC8B}" dt="2021-05-31T12:47:18.670" v="2174" actId="14100"/>
          <ac:picMkLst>
            <pc:docMk/>
            <pc:sldMk cId="2242283299" sldId="393"/>
            <ac:picMk id="7" creationId="{37C8BFA7-8421-4734-9A08-9856785AB5EF}"/>
          </ac:picMkLst>
        </pc:picChg>
        <pc:picChg chg="add mod">
          <ac:chgData name="Ondřej Špetík" userId="9f031316-d7f0-4746-9b26-14e4a5ffd150" providerId="ADAL" clId="{407B3D89-240B-4677-8585-C2BA67A1FC8B}" dt="2021-05-31T12:47:11.799" v="2173" actId="14100"/>
          <ac:picMkLst>
            <pc:docMk/>
            <pc:sldMk cId="2242283299" sldId="393"/>
            <ac:picMk id="10" creationId="{B0256F31-5762-4C3D-8703-9EE2098CCCDC}"/>
          </ac:picMkLst>
        </pc:picChg>
      </pc:sldChg>
      <pc:sldChg chg="addSp modSp add mod">
        <pc:chgData name="Ondřej Špetík" userId="9f031316-d7f0-4746-9b26-14e4a5ffd150" providerId="ADAL" clId="{407B3D89-240B-4677-8585-C2BA67A1FC8B}" dt="2021-05-31T13:36:37.194" v="2304" actId="20577"/>
        <pc:sldMkLst>
          <pc:docMk/>
          <pc:sldMk cId="3280299457" sldId="394"/>
        </pc:sldMkLst>
        <pc:spChg chg="mod">
          <ac:chgData name="Ondřej Špetík" userId="9f031316-d7f0-4746-9b26-14e4a5ffd150" providerId="ADAL" clId="{407B3D89-240B-4677-8585-C2BA67A1FC8B}" dt="2021-05-31T13:10:59.737" v="2224" actId="20577"/>
          <ac:spMkLst>
            <pc:docMk/>
            <pc:sldMk cId="3280299457" sldId="394"/>
            <ac:spMk id="4" creationId="{00000000-0000-0000-0000-000000000000}"/>
          </ac:spMkLst>
        </pc:spChg>
        <pc:spChg chg="mod">
          <ac:chgData name="Ondřej Špetík" userId="9f031316-d7f0-4746-9b26-14e4a5ffd150" providerId="ADAL" clId="{407B3D89-240B-4677-8585-C2BA67A1FC8B}" dt="2021-05-31T13:36:37.194" v="2304" actId="20577"/>
          <ac:spMkLst>
            <pc:docMk/>
            <pc:sldMk cId="3280299457" sldId="394"/>
            <ac:spMk id="6" creationId="{6EEB29F4-59F9-4122-A4C7-29C33C375BA4}"/>
          </ac:spMkLst>
        </pc:spChg>
        <pc:picChg chg="add mod modCrop">
          <ac:chgData name="Ondřej Špetík" userId="9f031316-d7f0-4746-9b26-14e4a5ffd150" providerId="ADAL" clId="{407B3D89-240B-4677-8585-C2BA67A1FC8B}" dt="2021-05-31T13:13:47.893" v="2298" actId="1076"/>
          <ac:picMkLst>
            <pc:docMk/>
            <pc:sldMk cId="3280299457" sldId="394"/>
            <ac:picMk id="5" creationId="{B1EC9ADC-C776-4DE5-9DA7-67426D8C51CC}"/>
          </ac:picMkLst>
        </pc:picChg>
      </pc:sldChg>
      <pc:sldChg chg="addSp delSp modSp add mod modClrScheme chgLayout">
        <pc:chgData name="Ondřej Špetík" userId="9f031316-d7f0-4746-9b26-14e4a5ffd150" providerId="ADAL" clId="{407B3D89-240B-4677-8585-C2BA67A1FC8B}" dt="2021-05-31T13:38:04.811" v="2361" actId="20577"/>
        <pc:sldMkLst>
          <pc:docMk/>
          <pc:sldMk cId="1238922387" sldId="395"/>
        </pc:sldMkLst>
        <pc:spChg chg="mod">
          <ac:chgData name="Ondřej Špetík" userId="9f031316-d7f0-4746-9b26-14e4a5ffd150" providerId="ADAL" clId="{407B3D89-240B-4677-8585-C2BA67A1FC8B}" dt="2021-05-31T13:37:15.238" v="2305" actId="26606"/>
          <ac:spMkLst>
            <pc:docMk/>
            <pc:sldMk cId="1238922387" sldId="395"/>
            <ac:spMk id="2" creationId="{00000000-0000-0000-0000-000000000000}"/>
          </ac:spMkLst>
        </pc:spChg>
        <pc:spChg chg="mod">
          <ac:chgData name="Ondřej Špetík" userId="9f031316-d7f0-4746-9b26-14e4a5ffd150" providerId="ADAL" clId="{407B3D89-240B-4677-8585-C2BA67A1FC8B}" dt="2021-05-31T13:37:15.238" v="2305" actId="26606"/>
          <ac:spMkLst>
            <pc:docMk/>
            <pc:sldMk cId="1238922387" sldId="395"/>
            <ac:spMk id="3" creationId="{00000000-0000-0000-0000-000000000000}"/>
          </ac:spMkLst>
        </pc:spChg>
        <pc:spChg chg="del">
          <ac:chgData name="Ondřej Špetík" userId="9f031316-d7f0-4746-9b26-14e4a5ffd150" providerId="ADAL" clId="{407B3D89-240B-4677-8585-C2BA67A1FC8B}" dt="2021-05-31T13:37:15.238" v="2305" actId="26606"/>
          <ac:spMkLst>
            <pc:docMk/>
            <pc:sldMk cId="1238922387" sldId="395"/>
            <ac:spMk id="4" creationId="{00000000-0000-0000-0000-000000000000}"/>
          </ac:spMkLst>
        </pc:spChg>
        <pc:spChg chg="del">
          <ac:chgData name="Ondřej Špetík" userId="9f031316-d7f0-4746-9b26-14e4a5ffd150" providerId="ADAL" clId="{407B3D89-240B-4677-8585-C2BA67A1FC8B}" dt="2021-05-31T13:37:15.238" v="2305" actId="26606"/>
          <ac:spMkLst>
            <pc:docMk/>
            <pc:sldMk cId="1238922387" sldId="395"/>
            <ac:spMk id="6" creationId="{6EEB29F4-59F9-4122-A4C7-29C33C375BA4}"/>
          </ac:spMkLst>
        </pc:spChg>
        <pc:spChg chg="add mod">
          <ac:chgData name="Ondřej Špetík" userId="9f031316-d7f0-4746-9b26-14e4a5ffd150" providerId="ADAL" clId="{407B3D89-240B-4677-8585-C2BA67A1FC8B}" dt="2021-05-31T13:37:30.003" v="2338"/>
          <ac:spMkLst>
            <pc:docMk/>
            <pc:sldMk cId="1238922387" sldId="395"/>
            <ac:spMk id="11" creationId="{624E46AA-51EA-461C-97D9-DB5F498965E2}"/>
          </ac:spMkLst>
        </pc:spChg>
        <pc:spChg chg="add mod">
          <ac:chgData name="Ondřej Špetík" userId="9f031316-d7f0-4746-9b26-14e4a5ffd150" providerId="ADAL" clId="{407B3D89-240B-4677-8585-C2BA67A1FC8B}" dt="2021-05-31T13:38:04.811" v="2361" actId="20577"/>
          <ac:spMkLst>
            <pc:docMk/>
            <pc:sldMk cId="1238922387" sldId="395"/>
            <ac:spMk id="13" creationId="{4D8EC1FD-3797-4F87-9589-87901433D17E}"/>
          </ac:spMkLst>
        </pc:spChg>
        <pc:spChg chg="add mod">
          <ac:chgData name="Ondřej Špetík" userId="9f031316-d7f0-4746-9b26-14e4a5ffd150" providerId="ADAL" clId="{407B3D89-240B-4677-8585-C2BA67A1FC8B}" dt="2021-05-31T13:37:43.895" v="2340"/>
          <ac:spMkLst>
            <pc:docMk/>
            <pc:sldMk cId="1238922387" sldId="395"/>
            <ac:spMk id="15" creationId="{F35D2B8D-B754-4F5E-86A6-22893A98C071}"/>
          </ac:spMkLst>
        </pc:spChg>
        <pc:spChg chg="add mod">
          <ac:chgData name="Ondřej Špetík" userId="9f031316-d7f0-4746-9b26-14e4a5ffd150" providerId="ADAL" clId="{407B3D89-240B-4677-8585-C2BA67A1FC8B}" dt="2021-05-31T13:37:35.325" v="2339"/>
          <ac:spMkLst>
            <pc:docMk/>
            <pc:sldMk cId="1238922387" sldId="395"/>
            <ac:spMk id="17" creationId="{4DE3499E-1A9D-46F9-97DC-68A9E379B352}"/>
          </ac:spMkLst>
        </pc:spChg>
        <pc:spChg chg="add mod">
          <ac:chgData name="Ondřej Špetík" userId="9f031316-d7f0-4746-9b26-14e4a5ffd150" providerId="ADAL" clId="{407B3D89-240B-4677-8585-C2BA67A1FC8B}" dt="2021-05-31T13:37:51.948" v="2342" actId="27636"/>
          <ac:spMkLst>
            <pc:docMk/>
            <pc:sldMk cId="1238922387" sldId="395"/>
            <ac:spMk id="19" creationId="{B0CC2E39-F607-4332-AE09-7451BCCC46B7}"/>
          </ac:spMkLst>
        </pc:spChg>
      </pc:sldChg>
      <pc:sldChg chg="add">
        <pc:chgData name="Ondřej Špetík" userId="9f031316-d7f0-4746-9b26-14e4a5ffd150" providerId="ADAL" clId="{407B3D89-240B-4677-8585-C2BA67A1FC8B}" dt="2021-05-26T10:25:09.626" v="79"/>
        <pc:sldMkLst>
          <pc:docMk/>
          <pc:sldMk cId="624042536" sldId="396"/>
        </pc:sldMkLst>
      </pc:sldChg>
      <pc:sldChg chg="add">
        <pc:chgData name="Ondřej Špetík" userId="9f031316-d7f0-4746-9b26-14e4a5ffd150" providerId="ADAL" clId="{407B3D89-240B-4677-8585-C2BA67A1FC8B}" dt="2021-05-26T10:25:09.655" v="80"/>
        <pc:sldMkLst>
          <pc:docMk/>
          <pc:sldMk cId="3154585314" sldId="397"/>
        </pc:sldMkLst>
      </pc:sldChg>
      <pc:sldChg chg="add">
        <pc:chgData name="Ondřej Špetík" userId="9f031316-d7f0-4746-9b26-14e4a5ffd150" providerId="ADAL" clId="{407B3D89-240B-4677-8585-C2BA67A1FC8B}" dt="2021-05-26T10:25:09.692" v="81"/>
        <pc:sldMkLst>
          <pc:docMk/>
          <pc:sldMk cId="3565513189" sldId="398"/>
        </pc:sldMkLst>
      </pc:sldChg>
      <pc:sldChg chg="add">
        <pc:chgData name="Ondřej Špetík" userId="9f031316-d7f0-4746-9b26-14e4a5ffd150" providerId="ADAL" clId="{407B3D89-240B-4677-8585-C2BA67A1FC8B}" dt="2021-05-26T10:25:09.731" v="82"/>
        <pc:sldMkLst>
          <pc:docMk/>
          <pc:sldMk cId="385826513" sldId="399"/>
        </pc:sldMkLst>
      </pc:sldChg>
      <pc:sldChg chg="add">
        <pc:chgData name="Ondřej Špetík" userId="9f031316-d7f0-4746-9b26-14e4a5ffd150" providerId="ADAL" clId="{407B3D89-240B-4677-8585-C2BA67A1FC8B}" dt="2021-05-26T10:25:10.430" v="83"/>
        <pc:sldMkLst>
          <pc:docMk/>
          <pc:sldMk cId="1886064149" sldId="400"/>
        </pc:sldMkLst>
      </pc:sldChg>
      <pc:sldChg chg="add">
        <pc:chgData name="Ondřej Špetík" userId="9f031316-d7f0-4746-9b26-14e4a5ffd150" providerId="ADAL" clId="{407B3D89-240B-4677-8585-C2BA67A1FC8B}" dt="2021-05-26T10:25:10.838" v="84"/>
        <pc:sldMkLst>
          <pc:docMk/>
          <pc:sldMk cId="1580064093" sldId="401"/>
        </pc:sldMkLst>
      </pc:sldChg>
      <pc:sldChg chg="add">
        <pc:chgData name="Ondřej Špetík" userId="9f031316-d7f0-4746-9b26-14e4a5ffd150" providerId="ADAL" clId="{407B3D89-240B-4677-8585-C2BA67A1FC8B}" dt="2021-05-26T10:25:11.043" v="85"/>
        <pc:sldMkLst>
          <pc:docMk/>
          <pc:sldMk cId="2374020804" sldId="402"/>
        </pc:sldMkLst>
      </pc:sldChg>
      <pc:sldChg chg="add">
        <pc:chgData name="Ondřej Špetík" userId="9f031316-d7f0-4746-9b26-14e4a5ffd150" providerId="ADAL" clId="{407B3D89-240B-4677-8585-C2BA67A1FC8B}" dt="2021-05-26T10:25:11.602" v="86"/>
        <pc:sldMkLst>
          <pc:docMk/>
          <pc:sldMk cId="597149671" sldId="403"/>
        </pc:sldMkLst>
      </pc:sldChg>
      <pc:sldChg chg="add">
        <pc:chgData name="Ondřej Špetík" userId="9f031316-d7f0-4746-9b26-14e4a5ffd150" providerId="ADAL" clId="{407B3D89-240B-4677-8585-C2BA67A1FC8B}" dt="2021-05-26T10:25:12.098" v="87"/>
        <pc:sldMkLst>
          <pc:docMk/>
          <pc:sldMk cId="3085485705" sldId="404"/>
        </pc:sldMkLst>
      </pc:sldChg>
      <pc:sldChg chg="add">
        <pc:chgData name="Ondřej Špetík" userId="9f031316-d7f0-4746-9b26-14e4a5ffd150" providerId="ADAL" clId="{407B3D89-240B-4677-8585-C2BA67A1FC8B}" dt="2021-05-26T10:25:12.134" v="88"/>
        <pc:sldMkLst>
          <pc:docMk/>
          <pc:sldMk cId="2147543112" sldId="405"/>
        </pc:sldMkLst>
      </pc:sldChg>
      <pc:sldChg chg="add">
        <pc:chgData name="Ondřej Špetík" userId="9f031316-d7f0-4746-9b26-14e4a5ffd150" providerId="ADAL" clId="{407B3D89-240B-4677-8585-C2BA67A1FC8B}" dt="2021-05-26T10:25:12.176" v="89"/>
        <pc:sldMkLst>
          <pc:docMk/>
          <pc:sldMk cId="1164173679" sldId="406"/>
        </pc:sldMkLst>
      </pc:sldChg>
      <pc:sldChg chg="add">
        <pc:chgData name="Ondřej Špetík" userId="9f031316-d7f0-4746-9b26-14e4a5ffd150" providerId="ADAL" clId="{407B3D89-240B-4677-8585-C2BA67A1FC8B}" dt="2021-05-26T10:25:12.211" v="90"/>
        <pc:sldMkLst>
          <pc:docMk/>
          <pc:sldMk cId="3081160439" sldId="407"/>
        </pc:sldMkLst>
      </pc:sldChg>
      <pc:sldChg chg="add">
        <pc:chgData name="Ondřej Špetík" userId="9f031316-d7f0-4746-9b26-14e4a5ffd150" providerId="ADAL" clId="{407B3D89-240B-4677-8585-C2BA67A1FC8B}" dt="2021-05-26T10:25:12.259" v="91"/>
        <pc:sldMkLst>
          <pc:docMk/>
          <pc:sldMk cId="3266592044" sldId="408"/>
        </pc:sldMkLst>
      </pc:sldChg>
      <pc:sldChg chg="add">
        <pc:chgData name="Ondřej Špetík" userId="9f031316-d7f0-4746-9b26-14e4a5ffd150" providerId="ADAL" clId="{407B3D89-240B-4677-8585-C2BA67A1FC8B}" dt="2021-05-26T10:25:12.287" v="92"/>
        <pc:sldMkLst>
          <pc:docMk/>
          <pc:sldMk cId="3204801281" sldId="409"/>
        </pc:sldMkLst>
      </pc:sldChg>
      <pc:sldChg chg="add">
        <pc:chgData name="Ondřej Špetík" userId="9f031316-d7f0-4746-9b26-14e4a5ffd150" providerId="ADAL" clId="{407B3D89-240B-4677-8585-C2BA67A1FC8B}" dt="2021-05-26T10:25:12.319" v="93"/>
        <pc:sldMkLst>
          <pc:docMk/>
          <pc:sldMk cId="3240944074" sldId="410"/>
        </pc:sldMkLst>
      </pc:sldChg>
      <pc:sldChg chg="add">
        <pc:chgData name="Ondřej Špetík" userId="9f031316-d7f0-4746-9b26-14e4a5ffd150" providerId="ADAL" clId="{407B3D89-240B-4677-8585-C2BA67A1FC8B}" dt="2021-05-26T10:25:12.359" v="94"/>
        <pc:sldMkLst>
          <pc:docMk/>
          <pc:sldMk cId="482490239" sldId="411"/>
        </pc:sldMkLst>
      </pc:sldChg>
      <pc:sldChg chg="add">
        <pc:chgData name="Ondřej Špetík" userId="9f031316-d7f0-4746-9b26-14e4a5ffd150" providerId="ADAL" clId="{407B3D89-240B-4677-8585-C2BA67A1FC8B}" dt="2021-05-26T10:25:12.393" v="95"/>
        <pc:sldMkLst>
          <pc:docMk/>
          <pc:sldMk cId="3971311811" sldId="412"/>
        </pc:sldMkLst>
      </pc:sldChg>
      <pc:sldChg chg="add">
        <pc:chgData name="Ondřej Špetík" userId="9f031316-d7f0-4746-9b26-14e4a5ffd150" providerId="ADAL" clId="{407B3D89-240B-4677-8585-C2BA67A1FC8B}" dt="2021-05-26T10:25:12.444" v="96"/>
        <pc:sldMkLst>
          <pc:docMk/>
          <pc:sldMk cId="1891232471" sldId="413"/>
        </pc:sldMkLst>
      </pc:sldChg>
      <pc:sldChg chg="add">
        <pc:chgData name="Ondřej Špetík" userId="9f031316-d7f0-4746-9b26-14e4a5ffd150" providerId="ADAL" clId="{407B3D89-240B-4677-8585-C2BA67A1FC8B}" dt="2021-05-26T10:25:12.465" v="97"/>
        <pc:sldMkLst>
          <pc:docMk/>
          <pc:sldMk cId="3499415108" sldId="414"/>
        </pc:sldMkLst>
      </pc:sldChg>
      <pc:sldChg chg="add">
        <pc:chgData name="Ondřej Špetík" userId="9f031316-d7f0-4746-9b26-14e4a5ffd150" providerId="ADAL" clId="{407B3D89-240B-4677-8585-C2BA67A1FC8B}" dt="2021-05-26T10:25:12.964" v="98"/>
        <pc:sldMkLst>
          <pc:docMk/>
          <pc:sldMk cId="200177316" sldId="415"/>
        </pc:sldMkLst>
      </pc:sldChg>
      <pc:sldChg chg="add">
        <pc:chgData name="Ondřej Špetík" userId="9f031316-d7f0-4746-9b26-14e4a5ffd150" providerId="ADAL" clId="{407B3D89-240B-4677-8585-C2BA67A1FC8B}" dt="2021-05-26T10:25:13.165" v="99"/>
        <pc:sldMkLst>
          <pc:docMk/>
          <pc:sldMk cId="840272372" sldId="416"/>
        </pc:sldMkLst>
      </pc:sldChg>
      <pc:sldChg chg="modSp new mod">
        <pc:chgData name="Ondřej Špetík" userId="9f031316-d7f0-4746-9b26-14e4a5ffd150" providerId="ADAL" clId="{407B3D89-240B-4677-8585-C2BA67A1FC8B}" dt="2021-05-31T12:24:52.967" v="1993" actId="27636"/>
        <pc:sldMkLst>
          <pc:docMk/>
          <pc:sldMk cId="1232067712" sldId="417"/>
        </pc:sldMkLst>
        <pc:spChg chg="mod">
          <ac:chgData name="Ondřej Špetík" userId="9f031316-d7f0-4746-9b26-14e4a5ffd150" providerId="ADAL" clId="{407B3D89-240B-4677-8585-C2BA67A1FC8B}" dt="2021-05-31T12:24:41.641" v="1991"/>
          <ac:spMkLst>
            <pc:docMk/>
            <pc:sldMk cId="1232067712" sldId="417"/>
            <ac:spMk id="4" creationId="{B3341F88-741E-46C7-9913-C29FD8DB40D9}"/>
          </ac:spMkLst>
        </pc:spChg>
        <pc:spChg chg="mod">
          <ac:chgData name="Ondřej Špetík" userId="9f031316-d7f0-4746-9b26-14e4a5ffd150" providerId="ADAL" clId="{407B3D89-240B-4677-8585-C2BA67A1FC8B}" dt="2021-05-31T12:24:52.967" v="1993" actId="27636"/>
          <ac:spMkLst>
            <pc:docMk/>
            <pc:sldMk cId="1232067712" sldId="417"/>
            <ac:spMk id="5" creationId="{A0518D29-53CD-44BF-899E-69E99A68C8F4}"/>
          </ac:spMkLst>
        </pc:spChg>
      </pc:sldChg>
      <pc:sldChg chg="modSp add mod">
        <pc:chgData name="Ondřej Špetík" userId="9f031316-d7f0-4746-9b26-14e4a5ffd150" providerId="ADAL" clId="{407B3D89-240B-4677-8585-C2BA67A1FC8B}" dt="2021-05-31T12:43:53.812" v="2069" actId="27636"/>
        <pc:sldMkLst>
          <pc:docMk/>
          <pc:sldMk cId="1980529680" sldId="418"/>
        </pc:sldMkLst>
        <pc:spChg chg="mod">
          <ac:chgData name="Ondřej Špetík" userId="9f031316-d7f0-4746-9b26-14e4a5ffd150" providerId="ADAL" clId="{407B3D89-240B-4677-8585-C2BA67A1FC8B}" dt="2021-05-31T12:43:53.812" v="2069" actId="27636"/>
          <ac:spMkLst>
            <pc:docMk/>
            <pc:sldMk cId="1980529680" sldId="418"/>
            <ac:spMk id="5" creationId="{00000000-0000-0000-0000-000000000000}"/>
          </ac:spMkLst>
        </pc:spChg>
      </pc:sldChg>
      <pc:sldChg chg="modSp add mod">
        <pc:chgData name="Ondřej Špetík" userId="9f031316-d7f0-4746-9b26-14e4a5ffd150" providerId="ADAL" clId="{407B3D89-240B-4677-8585-C2BA67A1FC8B}" dt="2021-05-31T14:47:56.890" v="2705" actId="20577"/>
        <pc:sldMkLst>
          <pc:docMk/>
          <pc:sldMk cId="2182925833" sldId="419"/>
        </pc:sldMkLst>
        <pc:spChg chg="mod">
          <ac:chgData name="Ondřej Špetík" userId="9f031316-d7f0-4746-9b26-14e4a5ffd150" providerId="ADAL" clId="{407B3D89-240B-4677-8585-C2BA67A1FC8B}" dt="2021-05-31T14:47:56.890" v="2705" actId="20577"/>
          <ac:spMkLst>
            <pc:docMk/>
            <pc:sldMk cId="2182925833" sldId="419"/>
            <ac:spMk id="5" creationId="{00000000-0000-0000-0000-000000000000}"/>
          </ac:spMkLst>
        </pc:spChg>
      </pc:sldChg>
      <pc:sldChg chg="add">
        <pc:chgData name="Ondřej Špetík" userId="9f031316-d7f0-4746-9b26-14e4a5ffd150" providerId="ADAL" clId="{407B3D89-240B-4677-8585-C2BA67A1FC8B}" dt="2021-05-31T12:44:24.740" v="2071"/>
        <pc:sldMkLst>
          <pc:docMk/>
          <pc:sldMk cId="2213549911" sldId="420"/>
        </pc:sldMkLst>
      </pc:sldChg>
      <pc:sldChg chg="addSp delSp modSp new mod modNotesTx">
        <pc:chgData name="Ondřej Špetík" userId="9f031316-d7f0-4746-9b26-14e4a5ffd150" providerId="ADAL" clId="{407B3D89-240B-4677-8585-C2BA67A1FC8B}" dt="2021-05-31T13:49:16.724" v="2665" actId="1076"/>
        <pc:sldMkLst>
          <pc:docMk/>
          <pc:sldMk cId="467028169" sldId="421"/>
        </pc:sldMkLst>
        <pc:spChg chg="mod">
          <ac:chgData name="Ondřej Špetík" userId="9f031316-d7f0-4746-9b26-14e4a5ffd150" providerId="ADAL" clId="{407B3D89-240B-4677-8585-C2BA67A1FC8B}" dt="2021-05-31T13:45:36.704" v="2366"/>
          <ac:spMkLst>
            <pc:docMk/>
            <pc:sldMk cId="467028169" sldId="421"/>
            <ac:spMk id="2" creationId="{CA9BC0BB-03D4-4495-8E0A-915EC2D43308}"/>
          </ac:spMkLst>
        </pc:spChg>
        <pc:spChg chg="mod">
          <ac:chgData name="Ondřej Špetík" userId="9f031316-d7f0-4746-9b26-14e4a5ffd150" providerId="ADAL" clId="{407B3D89-240B-4677-8585-C2BA67A1FC8B}" dt="2021-05-31T13:46:10.147" v="2439" actId="255"/>
          <ac:spMkLst>
            <pc:docMk/>
            <pc:sldMk cId="467028169" sldId="421"/>
            <ac:spMk id="4" creationId="{63F2E507-7A2D-46E3-A785-E6BC8220055E}"/>
          </ac:spMkLst>
        </pc:spChg>
        <pc:spChg chg="del">
          <ac:chgData name="Ondřej Špetík" userId="9f031316-d7f0-4746-9b26-14e4a5ffd150" providerId="ADAL" clId="{407B3D89-240B-4677-8585-C2BA67A1FC8B}" dt="2021-05-31T13:45:24.893" v="2363" actId="22"/>
          <ac:spMkLst>
            <pc:docMk/>
            <pc:sldMk cId="467028169" sldId="421"/>
            <ac:spMk id="5" creationId="{F4657BFC-386B-4768-B070-BF0E7D2035B1}"/>
          </ac:spMkLst>
        </pc:spChg>
        <pc:spChg chg="add mod">
          <ac:chgData name="Ondřej Špetík" userId="9f031316-d7f0-4746-9b26-14e4a5ffd150" providerId="ADAL" clId="{407B3D89-240B-4677-8585-C2BA67A1FC8B}" dt="2021-05-31T13:49:16.724" v="2665" actId="1076"/>
          <ac:spMkLst>
            <pc:docMk/>
            <pc:sldMk cId="467028169" sldId="421"/>
            <ac:spMk id="8" creationId="{42A6A318-F5B8-4A6E-9AF4-0F24030D84CA}"/>
          </ac:spMkLst>
        </pc:spChg>
        <pc:picChg chg="add mod ord">
          <ac:chgData name="Ondřej Špetík" userId="9f031316-d7f0-4746-9b26-14e4a5ffd150" providerId="ADAL" clId="{407B3D89-240B-4677-8585-C2BA67A1FC8B}" dt="2021-05-31T13:45:31.309" v="2365" actId="14100"/>
          <ac:picMkLst>
            <pc:docMk/>
            <pc:sldMk cId="467028169" sldId="421"/>
            <ac:picMk id="7" creationId="{79D0A2C5-BDCC-49FA-B170-BB2829FF435A}"/>
          </ac:picMkLst>
        </pc:picChg>
      </pc:sldChg>
      <pc:sldChg chg="addSp delSp modSp add mod">
        <pc:chgData name="Ondřej Špetík" userId="9f031316-d7f0-4746-9b26-14e4a5ffd150" providerId="ADAL" clId="{407B3D89-240B-4677-8585-C2BA67A1FC8B}" dt="2021-05-31T14:50:12.780" v="2764" actId="20577"/>
        <pc:sldMkLst>
          <pc:docMk/>
          <pc:sldMk cId="595333187" sldId="422"/>
        </pc:sldMkLst>
        <pc:spChg chg="mod">
          <ac:chgData name="Ondřej Špetík" userId="9f031316-d7f0-4746-9b26-14e4a5ffd150" providerId="ADAL" clId="{407B3D89-240B-4677-8585-C2BA67A1FC8B}" dt="2021-05-31T14:50:12.780" v="2764" actId="20577"/>
          <ac:spMkLst>
            <pc:docMk/>
            <pc:sldMk cId="595333187" sldId="422"/>
            <ac:spMk id="4" creationId="{00000000-0000-0000-0000-000000000000}"/>
          </ac:spMkLst>
        </pc:spChg>
        <pc:spChg chg="del">
          <ac:chgData name="Ondřej Špetík" userId="9f031316-d7f0-4746-9b26-14e4a5ffd150" providerId="ADAL" clId="{407B3D89-240B-4677-8585-C2BA67A1FC8B}" dt="2021-05-31T14:48:35.819" v="2708" actId="478"/>
          <ac:spMkLst>
            <pc:docMk/>
            <pc:sldMk cId="595333187" sldId="422"/>
            <ac:spMk id="5" creationId="{00000000-0000-0000-0000-000000000000}"/>
          </ac:spMkLst>
        </pc:spChg>
        <pc:spChg chg="add del mod">
          <ac:chgData name="Ondřej Špetík" userId="9f031316-d7f0-4746-9b26-14e4a5ffd150" providerId="ADAL" clId="{407B3D89-240B-4677-8585-C2BA67A1FC8B}" dt="2021-05-31T14:48:37.469" v="2709" actId="478"/>
          <ac:spMkLst>
            <pc:docMk/>
            <pc:sldMk cId="595333187" sldId="422"/>
            <ac:spMk id="9" creationId="{0CD62F2C-661C-44C2-9694-9F45D2036689}"/>
          </ac:spMkLst>
        </pc:spChg>
        <pc:spChg chg="add mod">
          <ac:chgData name="Ondřej Špetík" userId="9f031316-d7f0-4746-9b26-14e4a5ffd150" providerId="ADAL" clId="{407B3D89-240B-4677-8585-C2BA67A1FC8B}" dt="2021-05-31T14:49:57.747" v="2755" actId="1076"/>
          <ac:spMkLst>
            <pc:docMk/>
            <pc:sldMk cId="595333187" sldId="422"/>
            <ac:spMk id="11" creationId="{585860FB-01D3-4616-A167-947BAF0393D0}"/>
          </ac:spMkLst>
        </pc:spChg>
        <pc:picChg chg="add mod">
          <ac:chgData name="Ondřej Špetík" userId="9f031316-d7f0-4746-9b26-14e4a5ffd150" providerId="ADAL" clId="{407B3D89-240B-4677-8585-C2BA67A1FC8B}" dt="2021-05-31T14:48:39.818" v="2710" actId="14100"/>
          <ac:picMkLst>
            <pc:docMk/>
            <pc:sldMk cId="595333187" sldId="422"/>
            <ac:picMk id="7" creationId="{33604AF8-5932-4641-AE86-5766840C439D}"/>
          </ac:picMkLst>
        </pc:picChg>
      </pc:sldChg>
    </pc:docChg>
  </pc:docChgLst>
  <pc:docChgLst>
    <pc:chgData name="Ondřej Špetík" userId="9f031316-d7f0-4746-9b26-14e4a5ffd150" providerId="ADAL" clId="{2E750838-B63C-4FD4-982E-886FB6D1977D}"/>
    <pc:docChg chg="modSld">
      <pc:chgData name="Ondřej Špetík" userId="9f031316-d7f0-4746-9b26-14e4a5ffd150" providerId="ADAL" clId="{2E750838-B63C-4FD4-982E-886FB6D1977D}" dt="2021-05-27T10:53:36.296" v="1" actId="1076"/>
      <pc:docMkLst>
        <pc:docMk/>
      </pc:docMkLst>
      <pc:sldChg chg="modSp mod">
        <pc:chgData name="Ondřej Špetík" userId="9f031316-d7f0-4746-9b26-14e4a5ffd150" providerId="ADAL" clId="{2E750838-B63C-4FD4-982E-886FB6D1977D}" dt="2021-05-27T10:53:36.296" v="1" actId="1076"/>
        <pc:sldMkLst>
          <pc:docMk/>
          <pc:sldMk cId="1179361006" sldId="368"/>
        </pc:sldMkLst>
        <pc:picChg chg="mod">
          <ac:chgData name="Ondřej Špetík" userId="9f031316-d7f0-4746-9b26-14e4a5ffd150" providerId="ADAL" clId="{2E750838-B63C-4FD4-982E-886FB6D1977D}" dt="2021-05-27T10:53:36.296" v="1" actId="1076"/>
          <ac:picMkLst>
            <pc:docMk/>
            <pc:sldMk cId="1179361006" sldId="368"/>
            <ac:picMk id="9" creationId="{C48D3B98-FA55-4C98-B6BB-E83DA547CB68}"/>
          </ac:picMkLst>
        </pc:picChg>
      </pc:sldChg>
    </pc:docChg>
  </pc:docChgLst>
  <pc:docChgLst>
    <pc:chgData name="Ondřej Špetík" userId="9f031316-d7f0-4746-9b26-14e4a5ffd150" providerId="ADAL" clId="{CA3DD580-F2BA-4292-BDBF-018B7537F267}"/>
    <pc:docChg chg="modSld">
      <pc:chgData name="Ondřej Špetík" userId="9f031316-d7f0-4746-9b26-14e4a5ffd150" providerId="ADAL" clId="{CA3DD580-F2BA-4292-BDBF-018B7537F267}" dt="2020-12-01T16:13:39.511" v="37" actId="27309"/>
      <pc:docMkLst>
        <pc:docMk/>
      </pc:docMkLst>
      <pc:sldChg chg="addSp modSp mod">
        <pc:chgData name="Ondřej Špetík" userId="9f031316-d7f0-4746-9b26-14e4a5ffd150" providerId="ADAL" clId="{CA3DD580-F2BA-4292-BDBF-018B7537F267}" dt="2020-12-01T16:13:39.511" v="37" actId="27309"/>
        <pc:sldMkLst>
          <pc:docMk/>
          <pc:sldMk cId="2105409382" sldId="257"/>
        </pc:sldMkLst>
        <pc:graphicFrameChg chg="add modGraphic">
          <ac:chgData name="Ondřej Špetík" userId="9f031316-d7f0-4746-9b26-14e4a5ffd150" providerId="ADAL" clId="{CA3DD580-F2BA-4292-BDBF-018B7537F267}" dt="2020-12-01T16:13:39.511" v="37" actId="27309"/>
          <ac:graphicFrameMkLst>
            <pc:docMk/>
            <pc:sldMk cId="2105409382" sldId="257"/>
            <ac:graphicFrameMk id="7" creationId="{FECE7FCF-0E22-4DEE-ABAD-A7C1599EDF03}"/>
          </ac:graphicFrameMkLst>
        </pc:graphicFrameChg>
      </pc:sldChg>
      <pc:sldChg chg="modSp mod">
        <pc:chgData name="Ondřej Špetík" userId="9f031316-d7f0-4746-9b26-14e4a5ffd150" providerId="ADAL" clId="{CA3DD580-F2BA-4292-BDBF-018B7537F267}" dt="2020-11-27T15:15:31.994" v="36" actId="20577"/>
        <pc:sldMkLst>
          <pc:docMk/>
          <pc:sldMk cId="3837016992" sldId="306"/>
        </pc:sldMkLst>
        <pc:spChg chg="mod">
          <ac:chgData name="Ondřej Špetík" userId="9f031316-d7f0-4746-9b26-14e4a5ffd150" providerId="ADAL" clId="{CA3DD580-F2BA-4292-BDBF-018B7537F267}" dt="2020-11-27T15:15:31.994" v="36" actId="20577"/>
          <ac:spMkLst>
            <pc:docMk/>
            <pc:sldMk cId="3837016992" sldId="306"/>
            <ac:spMk id="5" creationId="{4170A95A-1D98-496F-A112-FC10AC1181AD}"/>
          </ac:spMkLst>
        </pc:spChg>
      </pc:sldChg>
    </pc:docChg>
  </pc:docChgLst>
  <pc:docChgLst>
    <pc:chgData name="Ondřej Špetík" userId="9f031316-d7f0-4746-9b26-14e4a5ffd150" providerId="ADAL" clId="{2CB3AC9E-A8A5-4B2F-8395-FDB47DBEB0F2}"/>
    <pc:docChg chg="undo custSel addSld delSld modSld sldOrd">
      <pc:chgData name="Ondřej Špetík" userId="9f031316-d7f0-4746-9b26-14e4a5ffd150" providerId="ADAL" clId="{2CB3AC9E-A8A5-4B2F-8395-FDB47DBEB0F2}" dt="2021-08-30T14:27:09.667" v="2201" actId="20577"/>
      <pc:docMkLst>
        <pc:docMk/>
      </pc:docMkLst>
      <pc:sldChg chg="modSp mod ord">
        <pc:chgData name="Ondřej Špetík" userId="9f031316-d7f0-4746-9b26-14e4a5ffd150" providerId="ADAL" clId="{2CB3AC9E-A8A5-4B2F-8395-FDB47DBEB0F2}" dt="2021-08-25T17:38:39.142" v="227" actId="20577"/>
        <pc:sldMkLst>
          <pc:docMk/>
          <pc:sldMk cId="275528018" sldId="330"/>
        </pc:sldMkLst>
        <pc:spChg chg="mod">
          <ac:chgData name="Ondřej Špetík" userId="9f031316-d7f0-4746-9b26-14e4a5ffd150" providerId="ADAL" clId="{2CB3AC9E-A8A5-4B2F-8395-FDB47DBEB0F2}" dt="2021-08-25T17:38:39.142" v="227" actId="20577"/>
          <ac:spMkLst>
            <pc:docMk/>
            <pc:sldMk cId="275528018" sldId="330"/>
            <ac:spMk id="6" creationId="{6EEB29F4-59F9-4122-A4C7-29C33C375BA4}"/>
          </ac:spMkLst>
        </pc:spChg>
      </pc:sldChg>
      <pc:sldChg chg="addSp delSp">
        <pc:chgData name="Ondřej Špetík" userId="9f031316-d7f0-4746-9b26-14e4a5ffd150" providerId="ADAL" clId="{2CB3AC9E-A8A5-4B2F-8395-FDB47DBEB0F2}" dt="2021-08-30T13:08:26.731" v="1546"/>
        <pc:sldMkLst>
          <pc:docMk/>
          <pc:sldMk cId="386646529" sldId="366"/>
        </pc:sldMkLst>
        <pc:spChg chg="add del">
          <ac:chgData name="Ondřej Špetík" userId="9f031316-d7f0-4746-9b26-14e4a5ffd150" providerId="ADAL" clId="{2CB3AC9E-A8A5-4B2F-8395-FDB47DBEB0F2}" dt="2021-08-30T13:08:26.731" v="1546"/>
          <ac:spMkLst>
            <pc:docMk/>
            <pc:sldMk cId="386646529" sldId="366"/>
            <ac:spMk id="2" creationId="{00000000-0000-0000-0000-000000000000}"/>
          </ac:spMkLst>
        </pc:spChg>
        <pc:spChg chg="add del">
          <ac:chgData name="Ondřej Špetík" userId="9f031316-d7f0-4746-9b26-14e4a5ffd150" providerId="ADAL" clId="{2CB3AC9E-A8A5-4B2F-8395-FDB47DBEB0F2}" dt="2021-08-30T13:08:26.731" v="1546"/>
          <ac:spMkLst>
            <pc:docMk/>
            <pc:sldMk cId="386646529" sldId="366"/>
            <ac:spMk id="3" creationId="{00000000-0000-0000-0000-000000000000}"/>
          </ac:spMkLst>
        </pc:spChg>
      </pc:sldChg>
      <pc:sldChg chg="modSp mod">
        <pc:chgData name="Ondřej Špetík" userId="9f031316-d7f0-4746-9b26-14e4a5ffd150" providerId="ADAL" clId="{2CB3AC9E-A8A5-4B2F-8395-FDB47DBEB0F2}" dt="2021-08-25T17:06:59.787" v="175" actId="20577"/>
        <pc:sldMkLst>
          <pc:docMk/>
          <pc:sldMk cId="2783139328" sldId="367"/>
        </pc:sldMkLst>
        <pc:spChg chg="mod">
          <ac:chgData name="Ondřej Špetík" userId="9f031316-d7f0-4746-9b26-14e4a5ffd150" providerId="ADAL" clId="{2CB3AC9E-A8A5-4B2F-8395-FDB47DBEB0F2}" dt="2021-08-25T17:06:59.787" v="175" actId="20577"/>
          <ac:spMkLst>
            <pc:docMk/>
            <pc:sldMk cId="2783139328" sldId="367"/>
            <ac:spMk id="4" creationId="{00000000-0000-0000-0000-000000000000}"/>
          </ac:spMkLst>
        </pc:spChg>
      </pc:sldChg>
      <pc:sldChg chg="addSp delSp modSp mod ord modNotesTx">
        <pc:chgData name="Ondřej Špetík" userId="9f031316-d7f0-4746-9b26-14e4a5ffd150" providerId="ADAL" clId="{2CB3AC9E-A8A5-4B2F-8395-FDB47DBEB0F2}" dt="2021-08-25T17:44:47.108" v="768" actId="1076"/>
        <pc:sldMkLst>
          <pc:docMk/>
          <pc:sldMk cId="2540731595" sldId="370"/>
        </pc:sldMkLst>
        <pc:spChg chg="mod">
          <ac:chgData name="Ondřej Špetík" userId="9f031316-d7f0-4746-9b26-14e4a5ffd150" providerId="ADAL" clId="{2CB3AC9E-A8A5-4B2F-8395-FDB47DBEB0F2}" dt="2021-08-25T17:39:22.488" v="272" actId="20577"/>
          <ac:spMkLst>
            <pc:docMk/>
            <pc:sldMk cId="2540731595" sldId="370"/>
            <ac:spMk id="4" creationId="{00000000-0000-0000-0000-000000000000}"/>
          </ac:spMkLst>
        </pc:spChg>
        <pc:spChg chg="add del">
          <ac:chgData name="Ondřej Špetík" userId="9f031316-d7f0-4746-9b26-14e4a5ffd150" providerId="ADAL" clId="{2CB3AC9E-A8A5-4B2F-8395-FDB47DBEB0F2}" dt="2021-08-25T17:44:19.423" v="764" actId="22"/>
          <ac:spMkLst>
            <pc:docMk/>
            <pc:sldMk cId="2540731595" sldId="370"/>
            <ac:spMk id="8" creationId="{B407D11B-C471-4E07-90EE-671ADC0A63F9}"/>
          </ac:spMkLst>
        </pc:spChg>
        <pc:picChg chg="mod">
          <ac:chgData name="Ondřej Špetík" userId="9f031316-d7f0-4746-9b26-14e4a5ffd150" providerId="ADAL" clId="{2CB3AC9E-A8A5-4B2F-8395-FDB47DBEB0F2}" dt="2021-08-25T17:44:47.108" v="768" actId="1076"/>
          <ac:picMkLst>
            <pc:docMk/>
            <pc:sldMk cId="2540731595" sldId="370"/>
            <ac:picMk id="7" creationId="{6239B9B2-9ECE-4D7E-8F29-82F1F17BD193}"/>
          </ac:picMkLst>
        </pc:picChg>
      </pc:sldChg>
      <pc:sldChg chg="del">
        <pc:chgData name="Ondřej Špetík" userId="9f031316-d7f0-4746-9b26-14e4a5ffd150" providerId="ADAL" clId="{2CB3AC9E-A8A5-4B2F-8395-FDB47DBEB0F2}" dt="2021-08-25T17:52:22.099" v="1509" actId="47"/>
        <pc:sldMkLst>
          <pc:docMk/>
          <pc:sldMk cId="2645083369" sldId="371"/>
        </pc:sldMkLst>
      </pc:sldChg>
      <pc:sldChg chg="del">
        <pc:chgData name="Ondřej Špetík" userId="9f031316-d7f0-4746-9b26-14e4a5ffd150" providerId="ADAL" clId="{2CB3AC9E-A8A5-4B2F-8395-FDB47DBEB0F2}" dt="2021-08-25T17:50:32.118" v="1342" actId="47"/>
        <pc:sldMkLst>
          <pc:docMk/>
          <pc:sldMk cId="1405505017" sldId="372"/>
        </pc:sldMkLst>
      </pc:sldChg>
      <pc:sldChg chg="del">
        <pc:chgData name="Ondřej Špetík" userId="9f031316-d7f0-4746-9b26-14e4a5ffd150" providerId="ADAL" clId="{2CB3AC9E-A8A5-4B2F-8395-FDB47DBEB0F2}" dt="2021-08-25T17:37:46.779" v="178" actId="47"/>
        <pc:sldMkLst>
          <pc:docMk/>
          <pc:sldMk cId="1299650357" sldId="373"/>
        </pc:sldMkLst>
      </pc:sldChg>
      <pc:sldChg chg="ord">
        <pc:chgData name="Ondřej Špetík" userId="9f031316-d7f0-4746-9b26-14e4a5ffd150" providerId="ADAL" clId="{2CB3AC9E-A8A5-4B2F-8395-FDB47DBEB0F2}" dt="2021-08-17T10:11:55.821" v="141"/>
        <pc:sldMkLst>
          <pc:docMk/>
          <pc:sldMk cId="1693369534" sldId="374"/>
        </pc:sldMkLst>
      </pc:sldChg>
      <pc:sldChg chg="ord">
        <pc:chgData name="Ondřej Špetík" userId="9f031316-d7f0-4746-9b26-14e4a5ffd150" providerId="ADAL" clId="{2CB3AC9E-A8A5-4B2F-8395-FDB47DBEB0F2}" dt="2021-08-17T10:11:55.821" v="141"/>
        <pc:sldMkLst>
          <pc:docMk/>
          <pc:sldMk cId="3898196509" sldId="375"/>
        </pc:sldMkLst>
      </pc:sldChg>
      <pc:sldChg chg="modSp mod ord">
        <pc:chgData name="Ondřej Špetík" userId="9f031316-d7f0-4746-9b26-14e4a5ffd150" providerId="ADAL" clId="{2CB3AC9E-A8A5-4B2F-8395-FDB47DBEB0F2}" dt="2021-08-25T18:08:01.487" v="1517" actId="20577"/>
        <pc:sldMkLst>
          <pc:docMk/>
          <pc:sldMk cId="2804722691" sldId="376"/>
        </pc:sldMkLst>
        <pc:spChg chg="mod">
          <ac:chgData name="Ondřej Špetík" userId="9f031316-d7f0-4746-9b26-14e4a5ffd150" providerId="ADAL" clId="{2CB3AC9E-A8A5-4B2F-8395-FDB47DBEB0F2}" dt="2021-08-25T18:08:01.487" v="1517" actId="20577"/>
          <ac:spMkLst>
            <pc:docMk/>
            <pc:sldMk cId="2804722691" sldId="376"/>
            <ac:spMk id="4" creationId="{00000000-0000-0000-0000-000000000000}"/>
          </ac:spMkLst>
        </pc:spChg>
      </pc:sldChg>
      <pc:sldChg chg="ord">
        <pc:chgData name="Ondřej Špetík" userId="9f031316-d7f0-4746-9b26-14e4a5ffd150" providerId="ADAL" clId="{2CB3AC9E-A8A5-4B2F-8395-FDB47DBEB0F2}" dt="2021-08-17T10:11:55.821" v="141"/>
        <pc:sldMkLst>
          <pc:docMk/>
          <pc:sldMk cId="2391023143" sldId="377"/>
        </pc:sldMkLst>
      </pc:sldChg>
      <pc:sldChg chg="ord">
        <pc:chgData name="Ondřej Špetík" userId="9f031316-d7f0-4746-9b26-14e4a5ffd150" providerId="ADAL" clId="{2CB3AC9E-A8A5-4B2F-8395-FDB47DBEB0F2}" dt="2021-08-17T10:11:55.821" v="141"/>
        <pc:sldMkLst>
          <pc:docMk/>
          <pc:sldMk cId="2341028895" sldId="378"/>
        </pc:sldMkLst>
      </pc:sldChg>
      <pc:sldChg chg="modSp add mod modNotesTx">
        <pc:chgData name="Ondřej Špetík" userId="9f031316-d7f0-4746-9b26-14e4a5ffd150" providerId="ADAL" clId="{2CB3AC9E-A8A5-4B2F-8395-FDB47DBEB0F2}" dt="2021-08-25T17:47:22.101" v="998" actId="20577"/>
        <pc:sldMkLst>
          <pc:docMk/>
          <pc:sldMk cId="195728912" sldId="379"/>
        </pc:sldMkLst>
        <pc:spChg chg="mod">
          <ac:chgData name="Ondřej Špetík" userId="9f031316-d7f0-4746-9b26-14e4a5ffd150" providerId="ADAL" clId="{2CB3AC9E-A8A5-4B2F-8395-FDB47DBEB0F2}" dt="2021-08-25T17:41:11.494" v="428" actId="20577"/>
          <ac:spMkLst>
            <pc:docMk/>
            <pc:sldMk cId="195728912" sldId="379"/>
            <ac:spMk id="4" creationId="{00000000-0000-0000-0000-000000000000}"/>
          </ac:spMkLst>
        </pc:spChg>
        <pc:spChg chg="mod">
          <ac:chgData name="Ondřej Špetík" userId="9f031316-d7f0-4746-9b26-14e4a5ffd150" providerId="ADAL" clId="{2CB3AC9E-A8A5-4B2F-8395-FDB47DBEB0F2}" dt="2021-08-25T17:46:15.781" v="943" actId="20577"/>
          <ac:spMkLst>
            <pc:docMk/>
            <pc:sldMk cId="195728912" sldId="379"/>
            <ac:spMk id="6" creationId="{6EEB29F4-59F9-4122-A4C7-29C33C375BA4}"/>
          </ac:spMkLst>
        </pc:spChg>
      </pc:sldChg>
      <pc:sldChg chg="del">
        <pc:chgData name="Ondřej Špetík" userId="9f031316-d7f0-4746-9b26-14e4a5ffd150" providerId="ADAL" clId="{2CB3AC9E-A8A5-4B2F-8395-FDB47DBEB0F2}" dt="2021-08-25T17:41:00.461" v="413" actId="2696"/>
        <pc:sldMkLst>
          <pc:docMk/>
          <pc:sldMk cId="262984412" sldId="379"/>
        </pc:sldMkLst>
      </pc:sldChg>
      <pc:sldChg chg="modSp mod ord">
        <pc:chgData name="Ondřej Špetík" userId="9f031316-d7f0-4746-9b26-14e4a5ffd150" providerId="ADAL" clId="{2CB3AC9E-A8A5-4B2F-8395-FDB47DBEB0F2}" dt="2021-08-25T17:52:14.364" v="1508" actId="27636"/>
        <pc:sldMkLst>
          <pc:docMk/>
          <pc:sldMk cId="1658316372" sldId="380"/>
        </pc:sldMkLst>
        <pc:spChg chg="mod">
          <ac:chgData name="Ondřej Špetík" userId="9f031316-d7f0-4746-9b26-14e4a5ffd150" providerId="ADAL" clId="{2CB3AC9E-A8A5-4B2F-8395-FDB47DBEB0F2}" dt="2021-08-25T17:50:41.075" v="1345"/>
          <ac:spMkLst>
            <pc:docMk/>
            <pc:sldMk cId="1658316372" sldId="380"/>
            <ac:spMk id="4" creationId="{00000000-0000-0000-0000-000000000000}"/>
          </ac:spMkLst>
        </pc:spChg>
        <pc:spChg chg="mod">
          <ac:chgData name="Ondřej Špetík" userId="9f031316-d7f0-4746-9b26-14e4a5ffd150" providerId="ADAL" clId="{2CB3AC9E-A8A5-4B2F-8395-FDB47DBEB0F2}" dt="2021-08-25T17:52:14.364" v="1508" actId="27636"/>
          <ac:spMkLst>
            <pc:docMk/>
            <pc:sldMk cId="1658316372" sldId="380"/>
            <ac:spMk id="6" creationId="{6EEB29F4-59F9-4122-A4C7-29C33C375BA4}"/>
          </ac:spMkLst>
        </pc:spChg>
      </pc:sldChg>
      <pc:sldChg chg="del">
        <pc:chgData name="Ondřej Špetík" userId="9f031316-d7f0-4746-9b26-14e4a5ffd150" providerId="ADAL" clId="{2CB3AC9E-A8A5-4B2F-8395-FDB47DBEB0F2}" dt="2021-08-25T17:52:22.856" v="1510" actId="47"/>
        <pc:sldMkLst>
          <pc:docMk/>
          <pc:sldMk cId="14069171" sldId="381"/>
        </pc:sldMkLst>
      </pc:sldChg>
      <pc:sldChg chg="del">
        <pc:chgData name="Ondřej Špetík" userId="9f031316-d7f0-4746-9b26-14e4a5ffd150" providerId="ADAL" clId="{2CB3AC9E-A8A5-4B2F-8395-FDB47DBEB0F2}" dt="2021-08-25T17:52:23.468" v="1511" actId="47"/>
        <pc:sldMkLst>
          <pc:docMk/>
          <pc:sldMk cId="672576004" sldId="382"/>
        </pc:sldMkLst>
      </pc:sldChg>
      <pc:sldChg chg="modSp mod">
        <pc:chgData name="Ondřej Špetík" userId="9f031316-d7f0-4746-9b26-14e4a5ffd150" providerId="ADAL" clId="{2CB3AC9E-A8A5-4B2F-8395-FDB47DBEB0F2}" dt="2021-08-30T12:24:51.469" v="1541" actId="123"/>
        <pc:sldMkLst>
          <pc:docMk/>
          <pc:sldMk cId="2213549911" sldId="420"/>
        </pc:sldMkLst>
        <pc:spChg chg="mod">
          <ac:chgData name="Ondřej Špetík" userId="9f031316-d7f0-4746-9b26-14e4a5ffd150" providerId="ADAL" clId="{2CB3AC9E-A8A5-4B2F-8395-FDB47DBEB0F2}" dt="2021-08-30T12:24:51.469" v="1541" actId="123"/>
          <ac:spMkLst>
            <pc:docMk/>
            <pc:sldMk cId="2213549911" sldId="420"/>
            <ac:spMk id="5" creationId="{00000000-0000-0000-0000-000000000000}"/>
          </ac:spMkLst>
        </pc:spChg>
      </pc:sldChg>
      <pc:sldChg chg="modSp mod">
        <pc:chgData name="Ondřej Špetík" userId="9f031316-d7f0-4746-9b26-14e4a5ffd150" providerId="ADAL" clId="{2CB3AC9E-A8A5-4B2F-8395-FDB47DBEB0F2}" dt="2021-08-30T12:24:29.140" v="1523" actId="1076"/>
        <pc:sldMkLst>
          <pc:docMk/>
          <pc:sldMk cId="595333187" sldId="422"/>
        </pc:sldMkLst>
        <pc:spChg chg="mod">
          <ac:chgData name="Ondřej Špetík" userId="9f031316-d7f0-4746-9b26-14e4a5ffd150" providerId="ADAL" clId="{2CB3AC9E-A8A5-4B2F-8395-FDB47DBEB0F2}" dt="2021-08-30T12:24:29.140" v="1523" actId="1076"/>
          <ac:spMkLst>
            <pc:docMk/>
            <pc:sldMk cId="595333187" sldId="422"/>
            <ac:spMk id="11" creationId="{585860FB-01D3-4616-A167-947BAF0393D0}"/>
          </ac:spMkLst>
        </pc:spChg>
      </pc:sldChg>
      <pc:sldChg chg="modSp new mod">
        <pc:chgData name="Ondřej Špetík" userId="9f031316-d7f0-4746-9b26-14e4a5ffd150" providerId="ADAL" clId="{2CB3AC9E-A8A5-4B2F-8395-FDB47DBEB0F2}" dt="2021-08-25T17:40:54.377" v="412"/>
        <pc:sldMkLst>
          <pc:docMk/>
          <pc:sldMk cId="2345062340" sldId="423"/>
        </pc:sldMkLst>
        <pc:spChg chg="mod">
          <ac:chgData name="Ondřej Špetík" userId="9f031316-d7f0-4746-9b26-14e4a5ffd150" providerId="ADAL" clId="{2CB3AC9E-A8A5-4B2F-8395-FDB47DBEB0F2}" dt="2021-08-25T17:40:54.377" v="412"/>
          <ac:spMkLst>
            <pc:docMk/>
            <pc:sldMk cId="2345062340" sldId="423"/>
            <ac:spMk id="2" creationId="{FE736416-D33A-4CDB-99E4-F74080CE481E}"/>
          </ac:spMkLst>
        </pc:spChg>
        <pc:spChg chg="mod">
          <ac:chgData name="Ondřej Špetík" userId="9f031316-d7f0-4746-9b26-14e4a5ffd150" providerId="ADAL" clId="{2CB3AC9E-A8A5-4B2F-8395-FDB47DBEB0F2}" dt="2021-08-25T17:39:46.128" v="301" actId="20577"/>
          <ac:spMkLst>
            <pc:docMk/>
            <pc:sldMk cId="2345062340" sldId="423"/>
            <ac:spMk id="4" creationId="{3D6704DD-E9FD-45D5-8EA9-111EB4ECC5C8}"/>
          </ac:spMkLst>
        </pc:spChg>
        <pc:spChg chg="mod">
          <ac:chgData name="Ondřej Špetík" userId="9f031316-d7f0-4746-9b26-14e4a5ffd150" providerId="ADAL" clId="{2CB3AC9E-A8A5-4B2F-8395-FDB47DBEB0F2}" dt="2021-08-25T17:40:32.192" v="411" actId="20577"/>
          <ac:spMkLst>
            <pc:docMk/>
            <pc:sldMk cId="2345062340" sldId="423"/>
            <ac:spMk id="5" creationId="{13E9001B-6106-4C48-8EE3-75A9AB24167A}"/>
          </ac:spMkLst>
        </pc:spChg>
      </pc:sldChg>
      <pc:sldChg chg="addSp delSp modSp add mod modClrScheme chgLayout modNotesTx">
        <pc:chgData name="Ondřej Špetík" userId="9f031316-d7f0-4746-9b26-14e4a5ffd150" providerId="ADAL" clId="{2CB3AC9E-A8A5-4B2F-8395-FDB47DBEB0F2}" dt="2021-08-25T17:49:37.572" v="1300" actId="20577"/>
        <pc:sldMkLst>
          <pc:docMk/>
          <pc:sldMk cId="3985534474" sldId="424"/>
        </pc:sldMkLst>
        <pc:spChg chg="mod ord">
          <ac:chgData name="Ondřej Špetík" userId="9f031316-d7f0-4746-9b26-14e4a5ffd150" providerId="ADAL" clId="{2CB3AC9E-A8A5-4B2F-8395-FDB47DBEB0F2}" dt="2021-08-25T17:45:13.762" v="791" actId="700"/>
          <ac:spMkLst>
            <pc:docMk/>
            <pc:sldMk cId="3985534474" sldId="424"/>
            <ac:spMk id="2" creationId="{00000000-0000-0000-0000-000000000000}"/>
          </ac:spMkLst>
        </pc:spChg>
        <pc:spChg chg="mod ord">
          <ac:chgData name="Ondřej Špetík" userId="9f031316-d7f0-4746-9b26-14e4a5ffd150" providerId="ADAL" clId="{2CB3AC9E-A8A5-4B2F-8395-FDB47DBEB0F2}" dt="2021-08-25T17:45:13.762" v="791" actId="700"/>
          <ac:spMkLst>
            <pc:docMk/>
            <pc:sldMk cId="3985534474" sldId="424"/>
            <ac:spMk id="3" creationId="{00000000-0000-0000-0000-000000000000}"/>
          </ac:spMkLst>
        </pc:spChg>
        <pc:spChg chg="mod ord">
          <ac:chgData name="Ondřej Špetík" userId="9f031316-d7f0-4746-9b26-14e4a5ffd150" providerId="ADAL" clId="{2CB3AC9E-A8A5-4B2F-8395-FDB47DBEB0F2}" dt="2021-08-25T17:47:41.888" v="1014" actId="20577"/>
          <ac:spMkLst>
            <pc:docMk/>
            <pc:sldMk cId="3985534474" sldId="424"/>
            <ac:spMk id="4" creationId="{00000000-0000-0000-0000-000000000000}"/>
          </ac:spMkLst>
        </pc:spChg>
        <pc:spChg chg="add del mod ord">
          <ac:chgData name="Ondřej Špetík" userId="9f031316-d7f0-4746-9b26-14e4a5ffd150" providerId="ADAL" clId="{2CB3AC9E-A8A5-4B2F-8395-FDB47DBEB0F2}" dt="2021-08-25T17:45:13.762" v="791" actId="700"/>
          <ac:spMkLst>
            <pc:docMk/>
            <pc:sldMk cId="3985534474" sldId="424"/>
            <ac:spMk id="5" creationId="{3DE9F1EF-2D42-4F73-ABCF-6097D2FDC007}"/>
          </ac:spMkLst>
        </pc:spChg>
        <pc:spChg chg="add del mod ord">
          <ac:chgData name="Ondřej Špetík" userId="9f031316-d7f0-4746-9b26-14e4a5ffd150" providerId="ADAL" clId="{2CB3AC9E-A8A5-4B2F-8395-FDB47DBEB0F2}" dt="2021-08-25T17:49:25.704" v="1253" actId="20577"/>
          <ac:spMkLst>
            <pc:docMk/>
            <pc:sldMk cId="3985534474" sldId="424"/>
            <ac:spMk id="6" creationId="{6EEB29F4-59F9-4122-A4C7-29C33C375BA4}"/>
          </ac:spMkLst>
        </pc:spChg>
        <pc:spChg chg="add del mod ord">
          <ac:chgData name="Ondřej Špetík" userId="9f031316-d7f0-4746-9b26-14e4a5ffd150" providerId="ADAL" clId="{2CB3AC9E-A8A5-4B2F-8395-FDB47DBEB0F2}" dt="2021-08-25T17:45:13.762" v="791" actId="700"/>
          <ac:spMkLst>
            <pc:docMk/>
            <pc:sldMk cId="3985534474" sldId="424"/>
            <ac:spMk id="7" creationId="{E47D7CA2-CAA9-49A1-996C-06A742DD144C}"/>
          </ac:spMkLst>
        </pc:spChg>
        <pc:spChg chg="add del mod ord">
          <ac:chgData name="Ondřej Špetík" userId="9f031316-d7f0-4746-9b26-14e4a5ffd150" providerId="ADAL" clId="{2CB3AC9E-A8A5-4B2F-8395-FDB47DBEB0F2}" dt="2021-08-25T17:45:13.762" v="791" actId="700"/>
          <ac:spMkLst>
            <pc:docMk/>
            <pc:sldMk cId="3985534474" sldId="424"/>
            <ac:spMk id="8" creationId="{ECBCE7BC-DAFC-46B4-8866-52A70FEF8650}"/>
          </ac:spMkLst>
        </pc:spChg>
        <pc:spChg chg="add del mod ord">
          <ac:chgData name="Ondřej Špetík" userId="9f031316-d7f0-4746-9b26-14e4a5ffd150" providerId="ADAL" clId="{2CB3AC9E-A8A5-4B2F-8395-FDB47DBEB0F2}" dt="2021-08-25T17:45:13.762" v="791" actId="700"/>
          <ac:spMkLst>
            <pc:docMk/>
            <pc:sldMk cId="3985534474" sldId="424"/>
            <ac:spMk id="9" creationId="{7FF5E664-8516-4901-8E2E-3B53198220ED}"/>
          </ac:spMkLst>
        </pc:spChg>
      </pc:sldChg>
      <pc:sldChg chg="addSp delSp modSp add mod">
        <pc:chgData name="Ondřej Špetík" userId="9f031316-d7f0-4746-9b26-14e4a5ffd150" providerId="ADAL" clId="{2CB3AC9E-A8A5-4B2F-8395-FDB47DBEB0F2}" dt="2021-08-25T17:50:22.573" v="1341" actId="20577"/>
        <pc:sldMkLst>
          <pc:docMk/>
          <pc:sldMk cId="1556589919" sldId="425"/>
        </pc:sldMkLst>
        <pc:spChg chg="mod">
          <ac:chgData name="Ondřej Špetík" userId="9f031316-d7f0-4746-9b26-14e4a5ffd150" providerId="ADAL" clId="{2CB3AC9E-A8A5-4B2F-8395-FDB47DBEB0F2}" dt="2021-08-25T17:50:22.573" v="1341" actId="20577"/>
          <ac:spMkLst>
            <pc:docMk/>
            <pc:sldMk cId="1556589919" sldId="425"/>
            <ac:spMk id="4" creationId="{00000000-0000-0000-0000-000000000000}"/>
          </ac:spMkLst>
        </pc:spChg>
        <pc:spChg chg="del">
          <ac:chgData name="Ondřej Špetík" userId="9f031316-d7f0-4746-9b26-14e4a5ffd150" providerId="ADAL" clId="{2CB3AC9E-A8A5-4B2F-8395-FDB47DBEB0F2}" dt="2021-08-25T17:50:00.163" v="1301"/>
          <ac:spMkLst>
            <pc:docMk/>
            <pc:sldMk cId="1556589919" sldId="425"/>
            <ac:spMk id="6" creationId="{6EEB29F4-59F9-4122-A4C7-29C33C375BA4}"/>
          </ac:spMkLst>
        </pc:spChg>
        <pc:picChg chg="add mod">
          <ac:chgData name="Ondřej Špetík" userId="9f031316-d7f0-4746-9b26-14e4a5ffd150" providerId="ADAL" clId="{2CB3AC9E-A8A5-4B2F-8395-FDB47DBEB0F2}" dt="2021-08-25T17:50:12.632" v="1306" actId="1076"/>
          <ac:picMkLst>
            <pc:docMk/>
            <pc:sldMk cId="1556589919" sldId="425"/>
            <ac:picMk id="7" creationId="{5E2D0A30-F7BE-4ED6-AE28-63466E08D72A}"/>
          </ac:picMkLst>
        </pc:picChg>
      </pc:sldChg>
      <pc:sldChg chg="addSp delSp modSp new mod modNotesTx">
        <pc:chgData name="Ondřej Špetík" userId="9f031316-d7f0-4746-9b26-14e4a5ffd150" providerId="ADAL" clId="{2CB3AC9E-A8A5-4B2F-8395-FDB47DBEB0F2}" dt="2021-08-30T13:13:56.189" v="1776" actId="20577"/>
        <pc:sldMkLst>
          <pc:docMk/>
          <pc:sldMk cId="109178455" sldId="426"/>
        </pc:sldMkLst>
        <pc:spChg chg="mod">
          <ac:chgData name="Ondřej Špetík" userId="9f031316-d7f0-4746-9b26-14e4a5ffd150" providerId="ADAL" clId="{2CB3AC9E-A8A5-4B2F-8395-FDB47DBEB0F2}" dt="2021-08-30T13:08:38.816" v="1548"/>
          <ac:spMkLst>
            <pc:docMk/>
            <pc:sldMk cId="109178455" sldId="426"/>
            <ac:spMk id="4" creationId="{2D6E86B6-48EC-4080-8A21-72429FE4E193}"/>
          </ac:spMkLst>
        </pc:spChg>
        <pc:spChg chg="del">
          <ac:chgData name="Ondřej Špetík" userId="9f031316-d7f0-4746-9b26-14e4a5ffd150" providerId="ADAL" clId="{2CB3AC9E-A8A5-4B2F-8395-FDB47DBEB0F2}" dt="2021-08-30T13:07:35.057" v="1543" actId="22"/>
          <ac:spMkLst>
            <pc:docMk/>
            <pc:sldMk cId="109178455" sldId="426"/>
            <ac:spMk id="5" creationId="{EB2E7E05-6640-4E76-A686-6EEA6184F23C}"/>
          </ac:spMkLst>
        </pc:spChg>
        <pc:spChg chg="add mod">
          <ac:chgData name="Ondřej Špetík" userId="9f031316-d7f0-4746-9b26-14e4a5ffd150" providerId="ADAL" clId="{2CB3AC9E-A8A5-4B2F-8395-FDB47DBEB0F2}" dt="2021-08-30T13:09:28.020" v="1565" actId="1076"/>
          <ac:spMkLst>
            <pc:docMk/>
            <pc:sldMk cId="109178455" sldId="426"/>
            <ac:spMk id="8" creationId="{D310A826-825D-4D41-8126-5BAFB8566E23}"/>
          </ac:spMkLst>
        </pc:spChg>
        <pc:picChg chg="add mod ord">
          <ac:chgData name="Ondřej Špetík" userId="9f031316-d7f0-4746-9b26-14e4a5ffd150" providerId="ADAL" clId="{2CB3AC9E-A8A5-4B2F-8395-FDB47DBEB0F2}" dt="2021-08-30T13:08:43.645" v="1549" actId="1076"/>
          <ac:picMkLst>
            <pc:docMk/>
            <pc:sldMk cId="109178455" sldId="426"/>
            <ac:picMk id="7" creationId="{51F6E3B7-F43C-43A0-A83C-1C7796E29994}"/>
          </ac:picMkLst>
        </pc:picChg>
      </pc:sldChg>
      <pc:sldChg chg="modSp new mod">
        <pc:chgData name="Ondřej Špetík" userId="9f031316-d7f0-4746-9b26-14e4a5ffd150" providerId="ADAL" clId="{2CB3AC9E-A8A5-4B2F-8395-FDB47DBEB0F2}" dt="2021-08-30T14:27:09.667" v="2201" actId="20577"/>
        <pc:sldMkLst>
          <pc:docMk/>
          <pc:sldMk cId="2849642402" sldId="427"/>
        </pc:sldMkLst>
        <pc:spChg chg="mod">
          <ac:chgData name="Ondřej Špetík" userId="9f031316-d7f0-4746-9b26-14e4a5ffd150" providerId="ADAL" clId="{2CB3AC9E-A8A5-4B2F-8395-FDB47DBEB0F2}" dt="2021-08-30T14:14:40.266" v="1806" actId="20577"/>
          <ac:spMkLst>
            <pc:docMk/>
            <pc:sldMk cId="2849642402" sldId="427"/>
            <ac:spMk id="4" creationId="{73C0001A-66C2-48C3-9C2F-3571CB7F71C7}"/>
          </ac:spMkLst>
        </pc:spChg>
        <pc:spChg chg="mod">
          <ac:chgData name="Ondřej Špetík" userId="9f031316-d7f0-4746-9b26-14e4a5ffd150" providerId="ADAL" clId="{2CB3AC9E-A8A5-4B2F-8395-FDB47DBEB0F2}" dt="2021-08-30T14:27:09.667" v="2201" actId="20577"/>
          <ac:spMkLst>
            <pc:docMk/>
            <pc:sldMk cId="2849642402" sldId="427"/>
            <ac:spMk id="5" creationId="{3B8B9BA9-03DF-417A-BDA8-1366B117D8A3}"/>
          </ac:spMkLst>
        </pc:spChg>
      </pc:sldChg>
    </pc:docChg>
  </pc:docChgLst>
  <pc:docChgLst>
    <pc:chgData name="Ondřej Špetík" userId="9f031316-d7f0-4746-9b26-14e4a5ffd150" providerId="ADAL" clId="{0F8D6B7B-025A-43E3-8D7A-CB5E5C21E7CF}"/>
    <pc:docChg chg="modSld">
      <pc:chgData name="Ondřej Špetík" userId="9f031316-d7f0-4746-9b26-14e4a5ffd150" providerId="ADAL" clId="{0F8D6B7B-025A-43E3-8D7A-CB5E5C21E7CF}" dt="2021-09-20T09:34:48.110" v="2" actId="790"/>
      <pc:docMkLst>
        <pc:docMk/>
      </pc:docMkLst>
      <pc:sldChg chg="modSp mod">
        <pc:chgData name="Ondřej Špetík" userId="9f031316-d7f0-4746-9b26-14e4a5ffd150" providerId="ADAL" clId="{0F8D6B7B-025A-43E3-8D7A-CB5E5C21E7CF}" dt="2021-09-20T09:33:56.934" v="0" actId="1076"/>
        <pc:sldMkLst>
          <pc:docMk/>
          <pc:sldMk cId="404124604" sldId="369"/>
        </pc:sldMkLst>
        <pc:picChg chg="mod">
          <ac:chgData name="Ondřej Špetík" userId="9f031316-d7f0-4746-9b26-14e4a5ffd150" providerId="ADAL" clId="{0F8D6B7B-025A-43E3-8D7A-CB5E5C21E7CF}" dt="2021-09-20T09:33:56.934" v="0" actId="1076"/>
          <ac:picMkLst>
            <pc:docMk/>
            <pc:sldMk cId="404124604" sldId="369"/>
            <ac:picMk id="7" creationId="{4053657B-C417-40EE-A755-4D4704FC6337}"/>
          </ac:picMkLst>
        </pc:picChg>
      </pc:sldChg>
      <pc:sldChg chg="modSp mod">
        <pc:chgData name="Ondřej Špetík" userId="9f031316-d7f0-4746-9b26-14e4a5ffd150" providerId="ADAL" clId="{0F8D6B7B-025A-43E3-8D7A-CB5E5C21E7CF}" dt="2021-09-20T09:34:48.110" v="2" actId="790"/>
        <pc:sldMkLst>
          <pc:docMk/>
          <pc:sldMk cId="1274701697" sldId="434"/>
        </pc:sldMkLst>
        <pc:graphicFrameChg chg="modGraphic">
          <ac:chgData name="Ondřej Špetík" userId="9f031316-d7f0-4746-9b26-14e4a5ffd150" providerId="ADAL" clId="{0F8D6B7B-025A-43E3-8D7A-CB5E5C21E7CF}" dt="2021-09-20T09:34:48.110" v="2" actId="790"/>
          <ac:graphicFrameMkLst>
            <pc:docMk/>
            <pc:sldMk cId="1274701697" sldId="434"/>
            <ac:graphicFrameMk id="7" creationId="{F0FF35E2-53FD-48C3-B84F-F0267093DAFC}"/>
          </ac:graphicFrameMkLst>
        </pc:graphicFrameChg>
      </pc:sldChg>
    </pc:docChg>
  </pc:docChgLst>
  <pc:docChgLst>
    <pc:chgData name="Ondřej Špetík" userId="9f031316-d7f0-4746-9b26-14e4a5ffd150" providerId="ADAL" clId="{110E4345-5756-4665-A38E-75C023D4E717}"/>
    <pc:docChg chg="modSld">
      <pc:chgData name="Ondřej Špetík" userId="9f031316-d7f0-4746-9b26-14e4a5ffd150" providerId="ADAL" clId="{110E4345-5756-4665-A38E-75C023D4E717}" dt="2021-07-26T08:21:22.230" v="5" actId="1076"/>
      <pc:docMkLst>
        <pc:docMk/>
      </pc:docMkLst>
      <pc:sldChg chg="modSp mod">
        <pc:chgData name="Ondřej Špetík" userId="9f031316-d7f0-4746-9b26-14e4a5ffd150" providerId="ADAL" clId="{110E4345-5756-4665-A38E-75C023D4E717}" dt="2021-07-26T08:21:22.230" v="5" actId="1076"/>
        <pc:sldMkLst>
          <pc:docMk/>
          <pc:sldMk cId="1179361006" sldId="368"/>
        </pc:sldMkLst>
        <pc:picChg chg="mod">
          <ac:chgData name="Ondřej Špetík" userId="9f031316-d7f0-4746-9b26-14e4a5ffd150" providerId="ADAL" clId="{110E4345-5756-4665-A38E-75C023D4E717}" dt="2021-07-26T08:21:22.230" v="5" actId="1076"/>
          <ac:picMkLst>
            <pc:docMk/>
            <pc:sldMk cId="1179361006" sldId="368"/>
            <ac:picMk id="9" creationId="{C48D3B98-FA55-4C98-B6BB-E83DA547CB68}"/>
          </ac:picMkLst>
        </pc:picChg>
      </pc:sldChg>
      <pc:sldChg chg="modSp">
        <pc:chgData name="Ondřej Špetík" userId="9f031316-d7f0-4746-9b26-14e4a5ffd150" providerId="ADAL" clId="{110E4345-5756-4665-A38E-75C023D4E717}" dt="2021-07-01T13:37:05.175" v="4"/>
        <pc:sldMkLst>
          <pc:docMk/>
          <pc:sldMk cId="2728841974" sldId="385"/>
        </pc:sldMkLst>
        <pc:graphicFrameChg chg="mod">
          <ac:chgData name="Ondřej Špetík" userId="9f031316-d7f0-4746-9b26-14e4a5ffd150" providerId="ADAL" clId="{110E4345-5756-4665-A38E-75C023D4E717}" dt="2021-07-01T13:37:05.175" v="4"/>
          <ac:graphicFrameMkLst>
            <pc:docMk/>
            <pc:sldMk cId="2728841974" sldId="385"/>
            <ac:graphicFrameMk id="8" creationId="{5C30AE22-8B35-4A60-B44E-06E0C1C36B10}"/>
          </ac:graphicFrameMkLst>
        </pc:graphicFrameChg>
      </pc:sldChg>
    </pc:docChg>
  </pc:docChgLst>
  <pc:docChgLst>
    <pc:chgData name="Ondřej Špetík" userId="9f031316-d7f0-4746-9b26-14e4a5ffd150" providerId="ADAL" clId="{4A3881D2-66C4-44BB-912C-3F3FDF1C2B02}"/>
    <pc:docChg chg="undo custSel addSld delSld modSld sldOrd">
      <pc:chgData name="Ondřej Špetík" userId="9f031316-d7f0-4746-9b26-14e4a5ffd150" providerId="ADAL" clId="{4A3881D2-66C4-44BB-912C-3F3FDF1C2B02}" dt="2021-09-22T09:38:17.618" v="2368"/>
      <pc:docMkLst>
        <pc:docMk/>
      </pc:docMkLst>
      <pc:sldChg chg="modSp add mod">
        <pc:chgData name="Ondřej Špetík" userId="9f031316-d7f0-4746-9b26-14e4a5ffd150" providerId="ADAL" clId="{4A3881D2-66C4-44BB-912C-3F3FDF1C2B02}" dt="2021-09-22T09:38:17.618" v="2368"/>
        <pc:sldMkLst>
          <pc:docMk/>
          <pc:sldMk cId="858161582" sldId="274"/>
        </pc:sldMkLst>
        <pc:spChg chg="mod">
          <ac:chgData name="Ondřej Špetík" userId="9f031316-d7f0-4746-9b26-14e4a5ffd150" providerId="ADAL" clId="{4A3881D2-66C4-44BB-912C-3F3FDF1C2B02}" dt="2021-09-22T09:38:17.618" v="2368"/>
          <ac:spMkLst>
            <pc:docMk/>
            <pc:sldMk cId="858161582" sldId="274"/>
            <ac:spMk id="2" creationId="{8FCD8EB8-9A01-40D1-A49B-4BE3A605C3D3}"/>
          </ac:spMkLst>
        </pc:spChg>
        <pc:spChg chg="mod">
          <ac:chgData name="Ondřej Špetík" userId="9f031316-d7f0-4746-9b26-14e4a5ffd150" providerId="ADAL" clId="{4A3881D2-66C4-44BB-912C-3F3FDF1C2B02}" dt="2021-09-22T09:37:54.504" v="2330" actId="20577"/>
          <ac:spMkLst>
            <pc:docMk/>
            <pc:sldMk cId="858161582" sldId="274"/>
            <ac:spMk id="4" creationId="{BE35B0E4-BAF2-42A6-A4D6-3E5A481D5899}"/>
          </ac:spMkLst>
        </pc:spChg>
        <pc:graphicFrameChg chg="mod">
          <ac:chgData name="Ondřej Špetík" userId="9f031316-d7f0-4746-9b26-14e4a5ffd150" providerId="ADAL" clId="{4A3881D2-66C4-44BB-912C-3F3FDF1C2B02}" dt="2021-09-22T09:38:10.379" v="2367" actId="20577"/>
          <ac:graphicFrameMkLst>
            <pc:docMk/>
            <pc:sldMk cId="858161582" sldId="274"/>
            <ac:graphicFrameMk id="7" creationId="{A893545F-00BB-4D7D-970F-D4FBB13D7FB2}"/>
          </ac:graphicFrameMkLst>
        </pc:graphicFrameChg>
      </pc:sldChg>
      <pc:sldChg chg="addSp delSp modSp mod chgLayout">
        <pc:chgData name="Ondřej Špetík" userId="9f031316-d7f0-4746-9b26-14e4a5ffd150" providerId="ADAL" clId="{4A3881D2-66C4-44BB-912C-3F3FDF1C2B02}" dt="2021-09-22T08:27:55.348" v="2205" actId="700"/>
        <pc:sldMkLst>
          <pc:docMk/>
          <pc:sldMk cId="386646529" sldId="366"/>
        </pc:sldMkLst>
        <pc:spChg chg="add del mod ord">
          <ac:chgData name="Ondřej Špetík" userId="9f031316-d7f0-4746-9b26-14e4a5ffd150" providerId="ADAL" clId="{4A3881D2-66C4-44BB-912C-3F3FDF1C2B02}" dt="2021-09-22T08:27:55.348" v="2205" actId="700"/>
          <ac:spMkLst>
            <pc:docMk/>
            <pc:sldMk cId="386646529" sldId="366"/>
            <ac:spMk id="2" creationId="{08A68700-092F-4183-AC4B-A8DCA080F6E3}"/>
          </ac:spMkLst>
        </pc:spChg>
        <pc:spChg chg="mod ord">
          <ac:chgData name="Ondřej Špetík" userId="9f031316-d7f0-4746-9b26-14e4a5ffd150" providerId="ADAL" clId="{4A3881D2-66C4-44BB-912C-3F3FDF1C2B02}" dt="2021-09-22T08:27:55.348" v="2205" actId="700"/>
          <ac:spMkLst>
            <pc:docMk/>
            <pc:sldMk cId="386646529" sldId="366"/>
            <ac:spMk id="6" creationId="{00000000-0000-0000-0000-000000000000}"/>
          </ac:spMkLst>
        </pc:spChg>
      </pc:sldChg>
      <pc:sldChg chg="del">
        <pc:chgData name="Ondřej Špetík" userId="9f031316-d7f0-4746-9b26-14e4a5ffd150" providerId="ADAL" clId="{4A3881D2-66C4-44BB-912C-3F3FDF1C2B02}" dt="2021-09-20T16:49:21.177" v="545" actId="47"/>
        <pc:sldMkLst>
          <pc:docMk/>
          <pc:sldMk cId="404124604" sldId="369"/>
        </pc:sldMkLst>
      </pc:sldChg>
      <pc:sldChg chg="del">
        <pc:chgData name="Ondřej Špetík" userId="9f031316-d7f0-4746-9b26-14e4a5ffd150" providerId="ADAL" clId="{4A3881D2-66C4-44BB-912C-3F3FDF1C2B02}" dt="2021-09-22T08:32:37.890" v="2208" actId="47"/>
        <pc:sldMkLst>
          <pc:docMk/>
          <pc:sldMk cId="2540731595" sldId="370"/>
        </pc:sldMkLst>
      </pc:sldChg>
      <pc:sldChg chg="modSp mod">
        <pc:chgData name="Ondřej Špetík" userId="9f031316-d7f0-4746-9b26-14e4a5ffd150" providerId="ADAL" clId="{4A3881D2-66C4-44BB-912C-3F3FDF1C2B02}" dt="2021-09-22T08:38:26.068" v="2279" actId="20577"/>
        <pc:sldMkLst>
          <pc:docMk/>
          <pc:sldMk cId="1658316372" sldId="380"/>
        </pc:sldMkLst>
        <pc:spChg chg="mod">
          <ac:chgData name="Ondřej Špetík" userId="9f031316-d7f0-4746-9b26-14e4a5ffd150" providerId="ADAL" clId="{4A3881D2-66C4-44BB-912C-3F3FDF1C2B02}" dt="2021-09-22T08:38:26.068" v="2279" actId="20577"/>
          <ac:spMkLst>
            <pc:docMk/>
            <pc:sldMk cId="1658316372" sldId="380"/>
            <ac:spMk id="6" creationId="{6EEB29F4-59F9-4122-A4C7-29C33C375BA4}"/>
          </ac:spMkLst>
        </pc:spChg>
      </pc:sldChg>
      <pc:sldChg chg="modSp mod">
        <pc:chgData name="Ondřej Špetík" userId="9f031316-d7f0-4746-9b26-14e4a5ffd150" providerId="ADAL" clId="{4A3881D2-66C4-44BB-912C-3F3FDF1C2B02}" dt="2021-09-21T07:26:34.430" v="832" actId="20577"/>
        <pc:sldMkLst>
          <pc:docMk/>
          <pc:sldMk cId="1428079480" sldId="386"/>
        </pc:sldMkLst>
        <pc:spChg chg="mod">
          <ac:chgData name="Ondřej Špetík" userId="9f031316-d7f0-4746-9b26-14e4a5ffd150" providerId="ADAL" clId="{4A3881D2-66C4-44BB-912C-3F3FDF1C2B02}" dt="2021-09-21T07:26:34.430" v="832" actId="20577"/>
          <ac:spMkLst>
            <pc:docMk/>
            <pc:sldMk cId="1428079480" sldId="386"/>
            <ac:spMk id="6" creationId="{6EEB29F4-59F9-4122-A4C7-29C33C375BA4}"/>
          </ac:spMkLst>
        </pc:spChg>
      </pc:sldChg>
      <pc:sldChg chg="modSp mod">
        <pc:chgData name="Ondřej Špetík" userId="9f031316-d7f0-4746-9b26-14e4a5ffd150" providerId="ADAL" clId="{4A3881D2-66C4-44BB-912C-3F3FDF1C2B02}" dt="2021-09-20T17:00:05.507" v="741" actId="20577"/>
        <pc:sldMkLst>
          <pc:docMk/>
          <pc:sldMk cId="2095667527" sldId="390"/>
        </pc:sldMkLst>
        <pc:spChg chg="mod">
          <ac:chgData name="Ondřej Špetík" userId="9f031316-d7f0-4746-9b26-14e4a5ffd150" providerId="ADAL" clId="{4A3881D2-66C4-44BB-912C-3F3FDF1C2B02}" dt="2021-09-20T17:00:05.507" v="741" actId="20577"/>
          <ac:spMkLst>
            <pc:docMk/>
            <pc:sldMk cId="2095667527" sldId="390"/>
            <ac:spMk id="6" creationId="{6EEB29F4-59F9-4122-A4C7-29C33C375BA4}"/>
          </ac:spMkLst>
        </pc:spChg>
      </pc:sldChg>
      <pc:sldChg chg="modSp mod">
        <pc:chgData name="Ondřej Špetík" userId="9f031316-d7f0-4746-9b26-14e4a5ffd150" providerId="ADAL" clId="{4A3881D2-66C4-44BB-912C-3F3FDF1C2B02}" dt="2021-09-21T08:02:28.900" v="1837" actId="20577"/>
        <pc:sldMkLst>
          <pc:docMk/>
          <pc:sldMk cId="2289055225" sldId="391"/>
        </pc:sldMkLst>
        <pc:spChg chg="mod">
          <ac:chgData name="Ondřej Špetík" userId="9f031316-d7f0-4746-9b26-14e4a5ffd150" providerId="ADAL" clId="{4A3881D2-66C4-44BB-912C-3F3FDF1C2B02}" dt="2021-09-21T08:02:28.900" v="1837" actId="20577"/>
          <ac:spMkLst>
            <pc:docMk/>
            <pc:sldMk cId="2289055225" sldId="391"/>
            <ac:spMk id="6" creationId="{6EEB29F4-59F9-4122-A4C7-29C33C375BA4}"/>
          </ac:spMkLst>
        </pc:spChg>
      </pc:sldChg>
      <pc:sldChg chg="addSp delSp modSp mod">
        <pc:chgData name="Ondřej Špetík" userId="9f031316-d7f0-4746-9b26-14e4a5ffd150" providerId="ADAL" clId="{4A3881D2-66C4-44BB-912C-3F3FDF1C2B02}" dt="2021-09-22T08:52:44.558" v="2297" actId="20577"/>
        <pc:sldMkLst>
          <pc:docMk/>
          <pc:sldMk cId="3506164487" sldId="392"/>
        </pc:sldMkLst>
        <pc:spChg chg="mod">
          <ac:chgData name="Ondřej Špetík" userId="9f031316-d7f0-4746-9b26-14e4a5ffd150" providerId="ADAL" clId="{4A3881D2-66C4-44BB-912C-3F3FDF1C2B02}" dt="2021-09-22T08:52:37.796" v="2290" actId="1076"/>
          <ac:spMkLst>
            <pc:docMk/>
            <pc:sldMk cId="3506164487" sldId="392"/>
            <ac:spMk id="8" creationId="{379800B0-91C9-4EED-95AA-E05FE3AF5127}"/>
          </ac:spMkLst>
        </pc:spChg>
        <pc:spChg chg="del">
          <ac:chgData name="Ondřej Špetík" userId="9f031316-d7f0-4746-9b26-14e4a5ffd150" providerId="ADAL" clId="{4A3881D2-66C4-44BB-912C-3F3FDF1C2B02}" dt="2021-09-22T08:51:41.366" v="2281" actId="478"/>
          <ac:spMkLst>
            <pc:docMk/>
            <pc:sldMk cId="3506164487" sldId="392"/>
            <ac:spMk id="11" creationId="{5DEE8071-CFAE-4C8C-BF7E-D5445AE5A269}"/>
          </ac:spMkLst>
        </pc:spChg>
        <pc:spChg chg="add mod">
          <ac:chgData name="Ondřej Špetík" userId="9f031316-d7f0-4746-9b26-14e4a5ffd150" providerId="ADAL" clId="{4A3881D2-66C4-44BB-912C-3F3FDF1C2B02}" dt="2021-09-22T08:52:44.558" v="2297" actId="20577"/>
          <ac:spMkLst>
            <pc:docMk/>
            <pc:sldMk cId="3506164487" sldId="392"/>
            <ac:spMk id="12" creationId="{0E8CEFE0-7DC3-42CF-99D9-A46FD03B4101}"/>
          </ac:spMkLst>
        </pc:spChg>
        <pc:picChg chg="add mod">
          <ac:chgData name="Ondřej Špetík" userId="9f031316-d7f0-4746-9b26-14e4a5ffd150" providerId="ADAL" clId="{4A3881D2-66C4-44BB-912C-3F3FDF1C2B02}" dt="2021-09-22T08:52:34.064" v="2289" actId="1076"/>
          <ac:picMkLst>
            <pc:docMk/>
            <pc:sldMk cId="3506164487" sldId="392"/>
            <ac:picMk id="6" creationId="{79FFFED3-EB09-4A86-AB3C-AB4F628FA328}"/>
          </ac:picMkLst>
        </pc:picChg>
        <pc:picChg chg="mod">
          <ac:chgData name="Ondřej Špetík" userId="9f031316-d7f0-4746-9b26-14e4a5ffd150" providerId="ADAL" clId="{4A3881D2-66C4-44BB-912C-3F3FDF1C2B02}" dt="2021-09-22T08:52:31.436" v="2288" actId="1076"/>
          <ac:picMkLst>
            <pc:docMk/>
            <pc:sldMk cId="3506164487" sldId="392"/>
            <ac:picMk id="7" creationId="{3C1D32BA-D8BA-41DD-9E63-87C4AC977C0C}"/>
          </ac:picMkLst>
        </pc:picChg>
        <pc:picChg chg="del">
          <ac:chgData name="Ondřej Špetík" userId="9f031316-d7f0-4746-9b26-14e4a5ffd150" providerId="ADAL" clId="{4A3881D2-66C4-44BB-912C-3F3FDF1C2B02}" dt="2021-09-22T08:51:39.139" v="2280" actId="478"/>
          <ac:picMkLst>
            <pc:docMk/>
            <pc:sldMk cId="3506164487" sldId="392"/>
            <ac:picMk id="10" creationId="{991E5F94-E4A0-4552-8E68-DC1ED88BB157}"/>
          </ac:picMkLst>
        </pc:picChg>
      </pc:sldChg>
      <pc:sldChg chg="modSp mod">
        <pc:chgData name="Ondřej Špetík" userId="9f031316-d7f0-4746-9b26-14e4a5ffd150" providerId="ADAL" clId="{4A3881D2-66C4-44BB-912C-3F3FDF1C2B02}" dt="2021-09-21T07:42:54.469" v="1705" actId="27636"/>
        <pc:sldMkLst>
          <pc:docMk/>
          <pc:sldMk cId="3280299457" sldId="394"/>
        </pc:sldMkLst>
        <pc:spChg chg="mod">
          <ac:chgData name="Ondřej Špetík" userId="9f031316-d7f0-4746-9b26-14e4a5ffd150" providerId="ADAL" clId="{4A3881D2-66C4-44BB-912C-3F3FDF1C2B02}" dt="2021-09-21T07:42:54.469" v="1705" actId="27636"/>
          <ac:spMkLst>
            <pc:docMk/>
            <pc:sldMk cId="3280299457" sldId="394"/>
            <ac:spMk id="6" creationId="{6EEB29F4-59F9-4122-A4C7-29C33C375BA4}"/>
          </ac:spMkLst>
        </pc:spChg>
        <pc:picChg chg="mod">
          <ac:chgData name="Ondřej Špetík" userId="9f031316-d7f0-4746-9b26-14e4a5ffd150" providerId="ADAL" clId="{4A3881D2-66C4-44BB-912C-3F3FDF1C2B02}" dt="2021-09-21T07:42:51.952" v="1704" actId="1076"/>
          <ac:picMkLst>
            <pc:docMk/>
            <pc:sldMk cId="3280299457" sldId="394"/>
            <ac:picMk id="5" creationId="{B1EC9ADC-C776-4DE5-9DA7-67426D8C51CC}"/>
          </ac:picMkLst>
        </pc:picChg>
      </pc:sldChg>
      <pc:sldChg chg="modSp mod">
        <pc:chgData name="Ondřej Špetík" userId="9f031316-d7f0-4746-9b26-14e4a5ffd150" providerId="ADAL" clId="{4A3881D2-66C4-44BB-912C-3F3FDF1C2B02}" dt="2021-09-21T14:33:42.729" v="2203" actId="20577"/>
        <pc:sldMkLst>
          <pc:docMk/>
          <pc:sldMk cId="385826513" sldId="399"/>
        </pc:sldMkLst>
        <pc:spChg chg="mod">
          <ac:chgData name="Ondřej Špetík" userId="9f031316-d7f0-4746-9b26-14e4a5ffd150" providerId="ADAL" clId="{4A3881D2-66C4-44BB-912C-3F3FDF1C2B02}" dt="2021-09-21T14:33:42.729" v="2203" actId="20577"/>
          <ac:spMkLst>
            <pc:docMk/>
            <pc:sldMk cId="385826513" sldId="399"/>
            <ac:spMk id="6" creationId="{6EEB29F4-59F9-4122-A4C7-29C33C375BA4}"/>
          </ac:spMkLst>
        </pc:spChg>
      </pc:sldChg>
      <pc:sldChg chg="addSp delSp modSp mod">
        <pc:chgData name="Ondřej Špetík" userId="9f031316-d7f0-4746-9b26-14e4a5ffd150" providerId="ADAL" clId="{4A3881D2-66C4-44BB-912C-3F3FDF1C2B02}" dt="2021-09-22T08:54:09.862" v="2299" actId="26606"/>
        <pc:sldMkLst>
          <pc:docMk/>
          <pc:sldMk cId="1980529680" sldId="418"/>
        </pc:sldMkLst>
        <pc:spChg chg="mod">
          <ac:chgData name="Ondřej Špetík" userId="9f031316-d7f0-4746-9b26-14e4a5ffd150" providerId="ADAL" clId="{4A3881D2-66C4-44BB-912C-3F3FDF1C2B02}" dt="2021-09-22T08:54:09.862" v="2299" actId="26606"/>
          <ac:spMkLst>
            <pc:docMk/>
            <pc:sldMk cId="1980529680" sldId="418"/>
            <ac:spMk id="2" creationId="{00000000-0000-0000-0000-000000000000}"/>
          </ac:spMkLst>
        </pc:spChg>
        <pc:spChg chg="mod">
          <ac:chgData name="Ondřej Špetík" userId="9f031316-d7f0-4746-9b26-14e4a5ffd150" providerId="ADAL" clId="{4A3881D2-66C4-44BB-912C-3F3FDF1C2B02}" dt="2021-09-22T08:54:09.862" v="2299" actId="26606"/>
          <ac:spMkLst>
            <pc:docMk/>
            <pc:sldMk cId="1980529680" sldId="418"/>
            <ac:spMk id="3" creationId="{00000000-0000-0000-0000-000000000000}"/>
          </ac:spMkLst>
        </pc:spChg>
        <pc:spChg chg="mod">
          <ac:chgData name="Ondřej Špetík" userId="9f031316-d7f0-4746-9b26-14e4a5ffd150" providerId="ADAL" clId="{4A3881D2-66C4-44BB-912C-3F3FDF1C2B02}" dt="2021-09-22T08:54:09.862" v="2299" actId="26606"/>
          <ac:spMkLst>
            <pc:docMk/>
            <pc:sldMk cId="1980529680" sldId="418"/>
            <ac:spMk id="4" creationId="{00000000-0000-0000-0000-000000000000}"/>
          </ac:spMkLst>
        </pc:spChg>
        <pc:spChg chg="add del">
          <ac:chgData name="Ondřej Špetík" userId="9f031316-d7f0-4746-9b26-14e4a5ffd150" providerId="ADAL" clId="{4A3881D2-66C4-44BB-912C-3F3FDF1C2B02}" dt="2021-09-22T08:54:09.862" v="2299" actId="26606"/>
          <ac:spMkLst>
            <pc:docMk/>
            <pc:sldMk cId="1980529680" sldId="418"/>
            <ac:spMk id="5" creationId="{00000000-0000-0000-0000-000000000000}"/>
          </ac:spMkLst>
        </pc:spChg>
        <pc:graphicFrameChg chg="add del">
          <ac:chgData name="Ondřej Špetík" userId="9f031316-d7f0-4746-9b26-14e4a5ffd150" providerId="ADAL" clId="{4A3881D2-66C4-44BB-912C-3F3FDF1C2B02}" dt="2021-09-22T08:54:09.862" v="2299" actId="26606"/>
          <ac:graphicFrameMkLst>
            <pc:docMk/>
            <pc:sldMk cId="1980529680" sldId="418"/>
            <ac:graphicFrameMk id="7" creationId="{218CC600-29C5-47AE-91F1-8BB90DF9DBAB}"/>
          </ac:graphicFrameMkLst>
        </pc:graphicFrameChg>
      </pc:sldChg>
      <pc:sldChg chg="modSp mod modNotesTx">
        <pc:chgData name="Ondřej Špetík" userId="9f031316-d7f0-4746-9b26-14e4a5ffd150" providerId="ADAL" clId="{4A3881D2-66C4-44BB-912C-3F3FDF1C2B02}" dt="2021-09-22T08:29:05.160" v="2206" actId="20577"/>
        <pc:sldMkLst>
          <pc:docMk/>
          <pc:sldMk cId="3358490522" sldId="428"/>
        </pc:sldMkLst>
        <pc:picChg chg="mod">
          <ac:chgData name="Ondřej Špetík" userId="9f031316-d7f0-4746-9b26-14e4a5ffd150" providerId="ADAL" clId="{4A3881D2-66C4-44BB-912C-3F3FDF1C2B02}" dt="2021-09-21T14:23:12.638" v="2182" actId="1076"/>
          <ac:picMkLst>
            <pc:docMk/>
            <pc:sldMk cId="3358490522" sldId="428"/>
            <ac:picMk id="9" creationId="{A504CF4D-F46F-4AB0-AACD-A8A7FA7FC9D5}"/>
          </ac:picMkLst>
        </pc:picChg>
      </pc:sldChg>
      <pc:sldChg chg="del">
        <pc:chgData name="Ondřej Špetík" userId="9f031316-d7f0-4746-9b26-14e4a5ffd150" providerId="ADAL" clId="{4A3881D2-66C4-44BB-912C-3F3FDF1C2B02}" dt="2021-09-22T08:31:58.121" v="2207" actId="47"/>
        <pc:sldMkLst>
          <pc:docMk/>
          <pc:sldMk cId="1513803967" sldId="430"/>
        </pc:sldMkLst>
      </pc:sldChg>
      <pc:sldChg chg="modSp mod">
        <pc:chgData name="Ondřej Špetík" userId="9f031316-d7f0-4746-9b26-14e4a5ffd150" providerId="ADAL" clId="{4A3881D2-66C4-44BB-912C-3F3FDF1C2B02}" dt="2021-09-20T16:12:03.187" v="18" actId="2164"/>
        <pc:sldMkLst>
          <pc:docMk/>
          <pc:sldMk cId="1274701697" sldId="434"/>
        </pc:sldMkLst>
        <pc:graphicFrameChg chg="mod modGraphic">
          <ac:chgData name="Ondřej Špetík" userId="9f031316-d7f0-4746-9b26-14e4a5ffd150" providerId="ADAL" clId="{4A3881D2-66C4-44BB-912C-3F3FDF1C2B02}" dt="2021-09-20T16:12:03.187" v="18" actId="2164"/>
          <ac:graphicFrameMkLst>
            <pc:docMk/>
            <pc:sldMk cId="1274701697" sldId="434"/>
            <ac:graphicFrameMk id="7" creationId="{F0FF35E2-53FD-48C3-B84F-F0267093DAFC}"/>
          </ac:graphicFrameMkLst>
        </pc:graphicFrameChg>
      </pc:sldChg>
      <pc:sldChg chg="modSp mod">
        <pc:chgData name="Ondřej Špetík" userId="9f031316-d7f0-4746-9b26-14e4a5ffd150" providerId="ADAL" clId="{4A3881D2-66C4-44BB-912C-3F3FDF1C2B02}" dt="2021-09-20T16:52:28.294" v="546" actId="114"/>
        <pc:sldMkLst>
          <pc:docMk/>
          <pc:sldMk cId="1882946505" sldId="438"/>
        </pc:sldMkLst>
        <pc:spChg chg="mod">
          <ac:chgData name="Ondřej Špetík" userId="9f031316-d7f0-4746-9b26-14e4a5ffd150" providerId="ADAL" clId="{4A3881D2-66C4-44BB-912C-3F3FDF1C2B02}" dt="2021-09-20T16:52:28.294" v="546" actId="114"/>
          <ac:spMkLst>
            <pc:docMk/>
            <pc:sldMk cId="1882946505" sldId="438"/>
            <ac:spMk id="5" creationId="{D43FEA73-01E3-41E1-9DCD-4074B18B0C03}"/>
          </ac:spMkLst>
        </pc:spChg>
      </pc:sldChg>
      <pc:sldChg chg="new del">
        <pc:chgData name="Ondřej Špetík" userId="9f031316-d7f0-4746-9b26-14e4a5ffd150" providerId="ADAL" clId="{4A3881D2-66C4-44BB-912C-3F3FDF1C2B02}" dt="2021-09-20T16:21:43.012" v="20" actId="680"/>
        <pc:sldMkLst>
          <pc:docMk/>
          <pc:sldMk cId="148319144" sldId="439"/>
        </pc:sldMkLst>
      </pc:sldChg>
      <pc:sldChg chg="addSp delSp modSp new mod ord modNotesTx">
        <pc:chgData name="Ondřej Špetík" userId="9f031316-d7f0-4746-9b26-14e4a5ffd150" providerId="ADAL" clId="{4A3881D2-66C4-44BB-912C-3F3FDF1C2B02}" dt="2021-09-21T14:23:08.418" v="2181" actId="20577"/>
        <pc:sldMkLst>
          <pc:docMk/>
          <pc:sldMk cId="1031812947" sldId="439"/>
        </pc:sldMkLst>
        <pc:spChg chg="mod">
          <ac:chgData name="Ondřej Špetík" userId="9f031316-d7f0-4746-9b26-14e4a5ffd150" providerId="ADAL" clId="{4A3881D2-66C4-44BB-912C-3F3FDF1C2B02}" dt="2021-09-20T16:40:52.567" v="489" actId="20577"/>
          <ac:spMkLst>
            <pc:docMk/>
            <pc:sldMk cId="1031812947" sldId="439"/>
            <ac:spMk id="4" creationId="{27189F1F-13AF-40AC-A375-F910B63510BA}"/>
          </ac:spMkLst>
        </pc:spChg>
        <pc:spChg chg="del">
          <ac:chgData name="Ondřej Špetík" userId="9f031316-d7f0-4746-9b26-14e4a5ffd150" providerId="ADAL" clId="{4A3881D2-66C4-44BB-912C-3F3FDF1C2B02}" dt="2021-09-20T16:22:05.612" v="24" actId="931"/>
          <ac:spMkLst>
            <pc:docMk/>
            <pc:sldMk cId="1031812947" sldId="439"/>
            <ac:spMk id="5" creationId="{4553BBE2-F3FA-4B9E-8EB7-1268670D6648}"/>
          </ac:spMkLst>
        </pc:spChg>
        <pc:spChg chg="add del mod">
          <ac:chgData name="Ondřej Špetík" userId="9f031316-d7f0-4746-9b26-14e4a5ffd150" providerId="ADAL" clId="{4A3881D2-66C4-44BB-912C-3F3FDF1C2B02}" dt="2021-09-20T16:24:32.843" v="52" actId="3680"/>
          <ac:spMkLst>
            <pc:docMk/>
            <pc:sldMk cId="1031812947" sldId="439"/>
            <ac:spMk id="9" creationId="{944EAD44-CFF6-4D06-AECF-B45A6143DB0F}"/>
          </ac:spMkLst>
        </pc:spChg>
        <pc:graphicFrameChg chg="add mod ord modGraphic">
          <ac:chgData name="Ondřej Špetík" userId="9f031316-d7f0-4746-9b26-14e4a5ffd150" providerId="ADAL" clId="{4A3881D2-66C4-44BB-912C-3F3FDF1C2B02}" dt="2021-09-21T14:23:08.418" v="2181" actId="20577"/>
          <ac:graphicFrameMkLst>
            <pc:docMk/>
            <pc:sldMk cId="1031812947" sldId="439"/>
            <ac:graphicFrameMk id="10" creationId="{D997003D-760E-420F-BCA1-9AAC63472EA0}"/>
          </ac:graphicFrameMkLst>
        </pc:graphicFrameChg>
        <pc:picChg chg="add del mod">
          <ac:chgData name="Ondřej Špetík" userId="9f031316-d7f0-4746-9b26-14e4a5ffd150" providerId="ADAL" clId="{4A3881D2-66C4-44BB-912C-3F3FDF1C2B02}" dt="2021-09-20T16:23:02.131" v="51" actId="478"/>
          <ac:picMkLst>
            <pc:docMk/>
            <pc:sldMk cId="1031812947" sldId="439"/>
            <ac:picMk id="7" creationId="{3752E4D3-D008-4CFC-B03B-2BA2A8EB7A17}"/>
          </ac:picMkLst>
        </pc:picChg>
      </pc:sldChg>
      <pc:sldChg chg="addSp delSp modSp new mod ord modNotesTx">
        <pc:chgData name="Ondřej Špetík" userId="9f031316-d7f0-4746-9b26-14e4a5ffd150" providerId="ADAL" clId="{4A3881D2-66C4-44BB-912C-3F3FDF1C2B02}" dt="2021-09-20T16:44:53.878" v="519" actId="20577"/>
        <pc:sldMkLst>
          <pc:docMk/>
          <pc:sldMk cId="620782750" sldId="440"/>
        </pc:sldMkLst>
        <pc:spChg chg="del">
          <ac:chgData name="Ondřej Špetík" userId="9f031316-d7f0-4746-9b26-14e4a5ffd150" providerId="ADAL" clId="{4A3881D2-66C4-44BB-912C-3F3FDF1C2B02}" dt="2021-09-20T16:43:04.021" v="493"/>
          <ac:spMkLst>
            <pc:docMk/>
            <pc:sldMk cId="620782750" sldId="440"/>
            <ac:spMk id="5" creationId="{B1D1F6AB-2B57-455C-AEEE-ADE0DDBEDAE3}"/>
          </ac:spMkLst>
        </pc:spChg>
        <pc:spChg chg="add del mod">
          <ac:chgData name="Ondřej Špetík" userId="9f031316-d7f0-4746-9b26-14e4a5ffd150" providerId="ADAL" clId="{4A3881D2-66C4-44BB-912C-3F3FDF1C2B02}" dt="2021-09-20T16:43:32.708" v="502" actId="478"/>
          <ac:spMkLst>
            <pc:docMk/>
            <pc:sldMk cId="620782750" sldId="440"/>
            <ac:spMk id="7" creationId="{048ECB19-3A5A-480A-9093-66199560592A}"/>
          </ac:spMkLst>
        </pc:spChg>
        <pc:picChg chg="add mod">
          <ac:chgData name="Ondřej Špetík" userId="9f031316-d7f0-4746-9b26-14e4a5ffd150" providerId="ADAL" clId="{4A3881D2-66C4-44BB-912C-3F3FDF1C2B02}" dt="2021-09-20T16:44:12.565" v="506" actId="1076"/>
          <ac:picMkLst>
            <pc:docMk/>
            <pc:sldMk cId="620782750" sldId="440"/>
            <ac:picMk id="6" creationId="{A4B720F4-946D-49FE-982A-FF5F91CFA7F1}"/>
          </ac:picMkLst>
        </pc:picChg>
        <pc:picChg chg="add del mod">
          <ac:chgData name="Ondřej Špetík" userId="9f031316-d7f0-4746-9b26-14e4a5ffd150" providerId="ADAL" clId="{4A3881D2-66C4-44BB-912C-3F3FDF1C2B02}" dt="2021-09-20T16:43:22.373" v="498" actId="478"/>
          <ac:picMkLst>
            <pc:docMk/>
            <pc:sldMk cId="620782750" sldId="440"/>
            <ac:picMk id="1026" creationId="{2218A8F5-CF13-4468-9EC0-4B954137BD4C}"/>
          </ac:picMkLst>
        </pc:picChg>
      </pc:sldChg>
      <pc:sldChg chg="new del">
        <pc:chgData name="Ondřej Špetík" userId="9f031316-d7f0-4746-9b26-14e4a5ffd150" providerId="ADAL" clId="{4A3881D2-66C4-44BB-912C-3F3FDF1C2B02}" dt="2021-09-20T16:31:23.316" v="301" actId="680"/>
        <pc:sldMkLst>
          <pc:docMk/>
          <pc:sldMk cId="4208603754" sldId="440"/>
        </pc:sldMkLst>
      </pc:sldChg>
      <pc:sldChg chg="modSp new mod modNotesTx">
        <pc:chgData name="Ondřej Špetík" userId="9f031316-d7f0-4746-9b26-14e4a5ffd150" providerId="ADAL" clId="{4A3881D2-66C4-44BB-912C-3F3FDF1C2B02}" dt="2021-09-21T08:24:31.646" v="2179" actId="20577"/>
        <pc:sldMkLst>
          <pc:docMk/>
          <pc:sldMk cId="512174060" sldId="441"/>
        </pc:sldMkLst>
        <pc:spChg chg="mod">
          <ac:chgData name="Ondřej Špetík" userId="9f031316-d7f0-4746-9b26-14e4a5ffd150" providerId="ADAL" clId="{4A3881D2-66C4-44BB-912C-3F3FDF1C2B02}" dt="2021-09-20T16:57:29.910" v="551" actId="20577"/>
          <ac:spMkLst>
            <pc:docMk/>
            <pc:sldMk cId="512174060" sldId="441"/>
            <ac:spMk id="4" creationId="{447C9F8F-E4F9-4134-9CF4-D761188089BA}"/>
          </ac:spMkLst>
        </pc:spChg>
        <pc:spChg chg="mod">
          <ac:chgData name="Ondřej Špetík" userId="9f031316-d7f0-4746-9b26-14e4a5ffd150" providerId="ADAL" clId="{4A3881D2-66C4-44BB-912C-3F3FDF1C2B02}" dt="2021-09-21T08:24:31.646" v="2179" actId="20577"/>
          <ac:spMkLst>
            <pc:docMk/>
            <pc:sldMk cId="512174060" sldId="441"/>
            <ac:spMk id="5" creationId="{84A8020B-12C4-46AD-8632-4A78262FAB30}"/>
          </ac:spMkLst>
        </pc:spChg>
      </pc:sldChg>
      <pc:sldChg chg="addSp delSp modSp new mod ord modClrScheme chgLayout">
        <pc:chgData name="Ondřej Špetík" userId="9f031316-d7f0-4746-9b26-14e4a5ffd150" providerId="ADAL" clId="{4A3881D2-66C4-44BB-912C-3F3FDF1C2B02}" dt="2021-09-21T07:41:31.132" v="1660" actId="20577"/>
        <pc:sldMkLst>
          <pc:docMk/>
          <pc:sldMk cId="2792526803" sldId="442"/>
        </pc:sldMkLst>
        <pc:spChg chg="mod ord">
          <ac:chgData name="Ondřej Špetík" userId="9f031316-d7f0-4746-9b26-14e4a5ffd150" providerId="ADAL" clId="{4A3881D2-66C4-44BB-912C-3F3FDF1C2B02}" dt="2021-09-21T07:29:58.980" v="867" actId="700"/>
          <ac:spMkLst>
            <pc:docMk/>
            <pc:sldMk cId="2792526803" sldId="442"/>
            <ac:spMk id="2" creationId="{D8AA0641-BDC9-49A4-8872-C8E1AC11D0F2}"/>
          </ac:spMkLst>
        </pc:spChg>
        <pc:spChg chg="mod ord">
          <ac:chgData name="Ondřej Špetík" userId="9f031316-d7f0-4746-9b26-14e4a5ffd150" providerId="ADAL" clId="{4A3881D2-66C4-44BB-912C-3F3FDF1C2B02}" dt="2021-09-21T07:29:58.980" v="867" actId="700"/>
          <ac:spMkLst>
            <pc:docMk/>
            <pc:sldMk cId="2792526803" sldId="442"/>
            <ac:spMk id="3" creationId="{9944C9EB-3F41-4BCA-8FF2-DFF5828FFAAF}"/>
          </ac:spMkLst>
        </pc:spChg>
        <pc:spChg chg="mod ord">
          <ac:chgData name="Ondřej Špetík" userId="9f031316-d7f0-4746-9b26-14e4a5ffd150" providerId="ADAL" clId="{4A3881D2-66C4-44BB-912C-3F3FDF1C2B02}" dt="2021-09-21T07:29:58.980" v="867" actId="700"/>
          <ac:spMkLst>
            <pc:docMk/>
            <pc:sldMk cId="2792526803" sldId="442"/>
            <ac:spMk id="4" creationId="{E19925D8-F6ED-438A-8D7E-122260ABC1D9}"/>
          </ac:spMkLst>
        </pc:spChg>
        <pc:spChg chg="del mod ord">
          <ac:chgData name="Ondřej Špetík" userId="9f031316-d7f0-4746-9b26-14e4a5ffd150" providerId="ADAL" clId="{4A3881D2-66C4-44BB-912C-3F3FDF1C2B02}" dt="2021-09-21T07:29:58.980" v="867" actId="700"/>
          <ac:spMkLst>
            <pc:docMk/>
            <pc:sldMk cId="2792526803" sldId="442"/>
            <ac:spMk id="5" creationId="{1D8F38E1-3D3F-496E-B6BD-AFEEEF4E3561}"/>
          </ac:spMkLst>
        </pc:spChg>
        <pc:spChg chg="add mod ord">
          <ac:chgData name="Ondřej Špetík" userId="9f031316-d7f0-4746-9b26-14e4a5ffd150" providerId="ADAL" clId="{4A3881D2-66C4-44BB-912C-3F3FDF1C2B02}" dt="2021-09-21T07:41:31.132" v="1660" actId="20577"/>
          <ac:spMkLst>
            <pc:docMk/>
            <pc:sldMk cId="2792526803" sldId="442"/>
            <ac:spMk id="6" creationId="{E42B8BF5-1188-4AAA-AE00-71FF761D6ABB}"/>
          </ac:spMkLst>
        </pc:spChg>
        <pc:spChg chg="add mod ord">
          <ac:chgData name="Ondřej Špetík" userId="9f031316-d7f0-4746-9b26-14e4a5ffd150" providerId="ADAL" clId="{4A3881D2-66C4-44BB-912C-3F3FDF1C2B02}" dt="2021-09-21T07:30:52.550" v="898" actId="20577"/>
          <ac:spMkLst>
            <pc:docMk/>
            <pc:sldMk cId="2792526803" sldId="442"/>
            <ac:spMk id="7" creationId="{A3B04ECA-3B17-462E-B29D-928B9C1DBA2D}"/>
          </ac:spMkLst>
        </pc:spChg>
        <pc:spChg chg="add mod ord">
          <ac:chgData name="Ondřej Špetík" userId="9f031316-d7f0-4746-9b26-14e4a5ffd150" providerId="ADAL" clId="{4A3881D2-66C4-44BB-912C-3F3FDF1C2B02}" dt="2021-09-21T07:30:58.238" v="913" actId="20577"/>
          <ac:spMkLst>
            <pc:docMk/>
            <pc:sldMk cId="2792526803" sldId="442"/>
            <ac:spMk id="8" creationId="{78495CC0-9DD8-4B64-B83D-318C75652729}"/>
          </ac:spMkLst>
        </pc:spChg>
        <pc:spChg chg="add mod ord">
          <ac:chgData name="Ondřej Špetík" userId="9f031316-d7f0-4746-9b26-14e4a5ffd150" providerId="ADAL" clId="{4A3881D2-66C4-44BB-912C-3F3FDF1C2B02}" dt="2021-09-21T07:35:09.107" v="1369" actId="20577"/>
          <ac:spMkLst>
            <pc:docMk/>
            <pc:sldMk cId="2792526803" sldId="442"/>
            <ac:spMk id="9" creationId="{13F186A8-A52C-4AFC-8A56-8A370264F58C}"/>
          </ac:spMkLst>
        </pc:spChg>
      </pc:sldChg>
      <pc:sldChg chg="addSp modSp new mod modNotesTx">
        <pc:chgData name="Ondřej Špetík" userId="9f031316-d7f0-4746-9b26-14e4a5ffd150" providerId="ADAL" clId="{4A3881D2-66C4-44BB-912C-3F3FDF1C2B02}" dt="2021-09-21T08:13:03.872" v="2136" actId="20577"/>
        <pc:sldMkLst>
          <pc:docMk/>
          <pc:sldMk cId="3821404467" sldId="443"/>
        </pc:sldMkLst>
        <pc:spChg chg="mod">
          <ac:chgData name="Ondřej Špetík" userId="9f031316-d7f0-4746-9b26-14e4a5ffd150" providerId="ADAL" clId="{4A3881D2-66C4-44BB-912C-3F3FDF1C2B02}" dt="2021-09-21T08:02:37.298" v="1844" actId="20577"/>
          <ac:spMkLst>
            <pc:docMk/>
            <pc:sldMk cId="3821404467" sldId="443"/>
            <ac:spMk id="4" creationId="{86289AA7-17CB-498F-8B29-456D489ED336}"/>
          </ac:spMkLst>
        </pc:spChg>
        <pc:spChg chg="mod">
          <ac:chgData name="Ondřej Špetík" userId="9f031316-d7f0-4746-9b26-14e4a5ffd150" providerId="ADAL" clId="{4A3881D2-66C4-44BB-912C-3F3FDF1C2B02}" dt="2021-09-21T08:03:22.642" v="1915" actId="20577"/>
          <ac:spMkLst>
            <pc:docMk/>
            <pc:sldMk cId="3821404467" sldId="443"/>
            <ac:spMk id="5" creationId="{DCC23DC1-2232-4D92-9CDF-670D629E96F7}"/>
          </ac:spMkLst>
        </pc:spChg>
        <pc:picChg chg="add mod">
          <ac:chgData name="Ondřej Špetík" userId="9f031316-d7f0-4746-9b26-14e4a5ffd150" providerId="ADAL" clId="{4A3881D2-66C4-44BB-912C-3F3FDF1C2B02}" dt="2021-09-21T08:11:15.900" v="1927" actId="1076"/>
          <ac:picMkLst>
            <pc:docMk/>
            <pc:sldMk cId="3821404467" sldId="443"/>
            <ac:picMk id="7" creationId="{26D96A24-740A-40B2-BF2A-A6464896BB83}"/>
          </ac:picMkLst>
        </pc:picChg>
        <pc:picChg chg="add mod">
          <ac:chgData name="Ondřej Špetík" userId="9f031316-d7f0-4746-9b26-14e4a5ffd150" providerId="ADAL" clId="{4A3881D2-66C4-44BB-912C-3F3FDF1C2B02}" dt="2021-09-21T08:11:17.309" v="1928" actId="1076"/>
          <ac:picMkLst>
            <pc:docMk/>
            <pc:sldMk cId="3821404467" sldId="443"/>
            <ac:picMk id="9" creationId="{E5E39562-42D7-4922-9D9A-F4627642BB88}"/>
          </ac:picMkLst>
        </pc:picChg>
        <pc:picChg chg="add mod">
          <ac:chgData name="Ondřej Špetík" userId="9f031316-d7f0-4746-9b26-14e4a5ffd150" providerId="ADAL" clId="{4A3881D2-66C4-44BB-912C-3F3FDF1C2B02}" dt="2021-09-21T08:11:20" v="1929" actId="1076"/>
          <ac:picMkLst>
            <pc:docMk/>
            <pc:sldMk cId="3821404467" sldId="443"/>
            <ac:picMk id="11" creationId="{65F4A2AC-78FB-4B54-B167-DE71DE102DB7}"/>
          </ac:picMkLst>
        </pc:picChg>
        <pc:picChg chg="add mod">
          <ac:chgData name="Ondřej Špetík" userId="9f031316-d7f0-4746-9b26-14e4a5ffd150" providerId="ADAL" clId="{4A3881D2-66C4-44BB-912C-3F3FDF1C2B02}" dt="2021-09-21T08:11:45.484" v="1935" actId="1076"/>
          <ac:picMkLst>
            <pc:docMk/>
            <pc:sldMk cId="3821404467" sldId="443"/>
            <ac:picMk id="13" creationId="{4D06AAF8-DEB1-4CF0-A0BB-EBEDA316FB86}"/>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E9AC5-F58E-4E14-B54C-460D72FADB39}"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cs-CZ"/>
        </a:p>
      </dgm:t>
    </dgm:pt>
    <dgm:pt modelId="{39DE79D3-FABE-4FE8-8F0F-3FC95B02EEDB}">
      <dgm:prSet phldrT="[Text]"/>
      <dgm:spPr/>
      <dgm:t>
        <a:bodyPr/>
        <a:lstStyle/>
        <a:p>
          <a:r>
            <a:rPr lang="cs-CZ" dirty="0"/>
            <a:t>Hospodářská politika</a:t>
          </a:r>
        </a:p>
      </dgm:t>
    </dgm:pt>
    <dgm:pt modelId="{76C13202-DAE0-493B-8AFD-9C2350F6A231}" type="parTrans" cxnId="{68603A6A-BB0C-4C52-B755-2311DD1FD040}">
      <dgm:prSet/>
      <dgm:spPr/>
      <dgm:t>
        <a:bodyPr/>
        <a:lstStyle/>
        <a:p>
          <a:endParaRPr lang="cs-CZ"/>
        </a:p>
      </dgm:t>
    </dgm:pt>
    <dgm:pt modelId="{75A52B4A-B533-445C-8C0D-133DDA2A2A54}" type="sibTrans" cxnId="{68603A6A-BB0C-4C52-B755-2311DD1FD040}">
      <dgm:prSet/>
      <dgm:spPr/>
      <dgm:t>
        <a:bodyPr/>
        <a:lstStyle/>
        <a:p>
          <a:endParaRPr lang="cs-CZ"/>
        </a:p>
      </dgm:t>
    </dgm:pt>
    <dgm:pt modelId="{8CD51601-AAD0-418A-9659-AF5F5CB17C91}">
      <dgm:prSet phldrT="[Text]" custT="1"/>
      <dgm:spPr/>
      <dgm:t>
        <a:bodyPr/>
        <a:lstStyle/>
        <a:p>
          <a:r>
            <a:rPr lang="cs-CZ" sz="1800" b="1" dirty="0"/>
            <a:t>Makroekonomie</a:t>
          </a:r>
          <a:endParaRPr lang="cs-CZ" sz="1400" b="1" dirty="0"/>
        </a:p>
      </dgm:t>
    </dgm:pt>
    <dgm:pt modelId="{AB9C5559-FF43-4F33-A3F2-1AC050730217}" type="parTrans" cxnId="{2485BF4D-AD79-4670-AB05-6DE989B5074C}">
      <dgm:prSet/>
      <dgm:spPr/>
      <dgm:t>
        <a:bodyPr/>
        <a:lstStyle/>
        <a:p>
          <a:endParaRPr lang="cs-CZ"/>
        </a:p>
      </dgm:t>
    </dgm:pt>
    <dgm:pt modelId="{4BEF1B0A-80E9-4FB0-8DBE-807E96DD1429}" type="sibTrans" cxnId="{2485BF4D-AD79-4670-AB05-6DE989B5074C}">
      <dgm:prSet/>
      <dgm:spPr/>
      <dgm:t>
        <a:bodyPr/>
        <a:lstStyle/>
        <a:p>
          <a:endParaRPr lang="cs-CZ"/>
        </a:p>
      </dgm:t>
    </dgm:pt>
    <dgm:pt modelId="{2BCC048D-8E53-457E-A249-31E79987FF45}">
      <dgm:prSet phldrT="[Text]"/>
      <dgm:spPr/>
      <dgm:t>
        <a:bodyPr/>
        <a:lstStyle/>
        <a:p>
          <a:r>
            <a:rPr lang="cs-CZ"/>
            <a:t>Politologie</a:t>
          </a:r>
        </a:p>
      </dgm:t>
    </dgm:pt>
    <dgm:pt modelId="{09D84BC6-9139-45A2-A735-4125A08E64E8}" type="parTrans" cxnId="{A9399115-6DA0-4841-8420-9F43787A0673}">
      <dgm:prSet/>
      <dgm:spPr/>
      <dgm:t>
        <a:bodyPr/>
        <a:lstStyle/>
        <a:p>
          <a:endParaRPr lang="cs-CZ"/>
        </a:p>
      </dgm:t>
    </dgm:pt>
    <dgm:pt modelId="{191176B0-38FC-43EE-A3F4-23208D3684EB}" type="sibTrans" cxnId="{A9399115-6DA0-4841-8420-9F43787A0673}">
      <dgm:prSet/>
      <dgm:spPr/>
      <dgm:t>
        <a:bodyPr/>
        <a:lstStyle/>
        <a:p>
          <a:endParaRPr lang="cs-CZ"/>
        </a:p>
      </dgm:t>
    </dgm:pt>
    <dgm:pt modelId="{D46419AC-0C94-4E30-AEC5-721F025F4A64}">
      <dgm:prSet phldrT="[Text]"/>
      <dgm:spPr/>
      <dgm:t>
        <a:bodyPr/>
        <a:lstStyle/>
        <a:p>
          <a:r>
            <a:rPr lang="cs-CZ"/>
            <a:t>Mikroekoomie</a:t>
          </a:r>
        </a:p>
      </dgm:t>
    </dgm:pt>
    <dgm:pt modelId="{17666D36-0847-4EAA-BABC-407E16F76B10}" type="parTrans" cxnId="{B385EB43-695B-42D5-8FAD-253B31347890}">
      <dgm:prSet/>
      <dgm:spPr/>
      <dgm:t>
        <a:bodyPr/>
        <a:lstStyle/>
        <a:p>
          <a:endParaRPr lang="cs-CZ"/>
        </a:p>
      </dgm:t>
    </dgm:pt>
    <dgm:pt modelId="{8014A34E-F288-452D-888B-6648E607275F}" type="sibTrans" cxnId="{B385EB43-695B-42D5-8FAD-253B31347890}">
      <dgm:prSet/>
      <dgm:spPr/>
      <dgm:t>
        <a:bodyPr/>
        <a:lstStyle/>
        <a:p>
          <a:endParaRPr lang="cs-CZ"/>
        </a:p>
      </dgm:t>
    </dgm:pt>
    <dgm:pt modelId="{79A6E447-044A-42BD-94A7-FD603C7779F8}">
      <dgm:prSet phldrT="[Text]"/>
      <dgm:spPr>
        <a:solidFill>
          <a:schemeClr val="bg1">
            <a:lumMod val="65000"/>
          </a:schemeClr>
        </a:solidFill>
      </dgm:spPr>
      <dgm:t>
        <a:bodyPr/>
        <a:lstStyle/>
        <a:p>
          <a:r>
            <a:rPr lang="cs-CZ"/>
            <a:t>Právo</a:t>
          </a:r>
        </a:p>
      </dgm:t>
    </dgm:pt>
    <dgm:pt modelId="{043862DC-9299-42E9-B880-875F6FDE7886}" type="parTrans" cxnId="{588D950E-025A-4FDD-B913-7A3F9E0E18FF}">
      <dgm:prSet/>
      <dgm:spPr>
        <a:solidFill>
          <a:schemeClr val="bg1">
            <a:lumMod val="65000"/>
          </a:schemeClr>
        </a:solidFill>
      </dgm:spPr>
      <dgm:t>
        <a:bodyPr/>
        <a:lstStyle/>
        <a:p>
          <a:endParaRPr lang="cs-CZ"/>
        </a:p>
      </dgm:t>
    </dgm:pt>
    <dgm:pt modelId="{22AEA8D6-7491-4CA9-870E-F9A98D14D08C}" type="sibTrans" cxnId="{588D950E-025A-4FDD-B913-7A3F9E0E18FF}">
      <dgm:prSet/>
      <dgm:spPr/>
      <dgm:t>
        <a:bodyPr/>
        <a:lstStyle/>
        <a:p>
          <a:endParaRPr lang="cs-CZ"/>
        </a:p>
      </dgm:t>
    </dgm:pt>
    <dgm:pt modelId="{1142653A-8CAF-4708-AD9E-8559219C0E1D}">
      <dgm:prSet phldrT="[Text]" custT="1"/>
      <dgm:spPr>
        <a:solidFill>
          <a:srgbClr val="00B050"/>
        </a:solidFill>
      </dgm:spPr>
      <dgm:t>
        <a:bodyPr/>
        <a:lstStyle/>
        <a:p>
          <a:r>
            <a:rPr lang="cs-CZ" sz="1400" b="1" dirty="0"/>
            <a:t>„Reálný svět“</a:t>
          </a:r>
        </a:p>
      </dgm:t>
    </dgm:pt>
    <dgm:pt modelId="{3191109F-592B-4C5A-9E35-B567CBA8367D}" type="parTrans" cxnId="{91799DD4-A5B2-49FC-83AF-DEB9C8FA93F5}">
      <dgm:prSet/>
      <dgm:spPr>
        <a:solidFill>
          <a:srgbClr val="00B050"/>
        </a:solidFill>
      </dgm:spPr>
      <dgm:t>
        <a:bodyPr/>
        <a:lstStyle/>
        <a:p>
          <a:endParaRPr lang="cs-CZ"/>
        </a:p>
      </dgm:t>
    </dgm:pt>
    <dgm:pt modelId="{2285C9B7-4C38-490E-AF46-278A5E80AC4F}" type="sibTrans" cxnId="{91799DD4-A5B2-49FC-83AF-DEB9C8FA93F5}">
      <dgm:prSet/>
      <dgm:spPr/>
      <dgm:t>
        <a:bodyPr/>
        <a:lstStyle/>
        <a:p>
          <a:endParaRPr lang="cs-CZ"/>
        </a:p>
      </dgm:t>
    </dgm:pt>
    <dgm:pt modelId="{C8C99532-743C-4803-844B-24FED1F93CD1}" type="pres">
      <dgm:prSet presAssocID="{F60E9AC5-F58E-4E14-B54C-460D72FADB39}" presName="cycle" presStyleCnt="0">
        <dgm:presLayoutVars>
          <dgm:chMax val="1"/>
          <dgm:dir/>
          <dgm:animLvl val="ctr"/>
          <dgm:resizeHandles val="exact"/>
        </dgm:presLayoutVars>
      </dgm:prSet>
      <dgm:spPr/>
    </dgm:pt>
    <dgm:pt modelId="{C6D0F3F5-ACFD-463D-80D4-2DB3687AA3C1}" type="pres">
      <dgm:prSet presAssocID="{39DE79D3-FABE-4FE8-8F0F-3FC95B02EEDB}" presName="centerShape" presStyleLbl="node0" presStyleIdx="0" presStyleCnt="1"/>
      <dgm:spPr/>
    </dgm:pt>
    <dgm:pt modelId="{2D9A24F2-B4CB-4AC2-8D6F-42F7850717A6}" type="pres">
      <dgm:prSet presAssocID="{AB9C5559-FF43-4F33-A3F2-1AC050730217}" presName="parTrans" presStyleLbl="bgSibTrans2D1" presStyleIdx="0" presStyleCnt="5" custLinFactNeighborX="6717" custLinFactNeighborY="-2256"/>
      <dgm:spPr/>
    </dgm:pt>
    <dgm:pt modelId="{EBD62177-97A1-4EF1-BCE0-9E01C8C9C58B}" type="pres">
      <dgm:prSet presAssocID="{8CD51601-AAD0-418A-9659-AF5F5CB17C91}" presName="node" presStyleLbl="node1" presStyleIdx="0" presStyleCnt="5" custScaleX="138162" custScaleY="119576" custRadScaleRad="109289" custRadScaleInc="13240">
        <dgm:presLayoutVars>
          <dgm:bulletEnabled val="1"/>
        </dgm:presLayoutVars>
      </dgm:prSet>
      <dgm:spPr/>
    </dgm:pt>
    <dgm:pt modelId="{D77C2C07-41D0-47BD-9C8F-C4600CDC4409}" type="pres">
      <dgm:prSet presAssocID="{3191109F-592B-4C5A-9E35-B567CBA8367D}" presName="parTrans" presStyleLbl="bgSibTrans2D1" presStyleIdx="1" presStyleCnt="5"/>
      <dgm:spPr/>
    </dgm:pt>
    <dgm:pt modelId="{624F5D1A-472D-45BC-99DC-BAA9889606FD}" type="pres">
      <dgm:prSet presAssocID="{1142653A-8CAF-4708-AD9E-8559219C0E1D}" presName="node" presStyleLbl="node1" presStyleIdx="1" presStyleCnt="5">
        <dgm:presLayoutVars>
          <dgm:bulletEnabled val="1"/>
        </dgm:presLayoutVars>
      </dgm:prSet>
      <dgm:spPr/>
    </dgm:pt>
    <dgm:pt modelId="{376FE913-8C69-4BF0-9720-7765C8B6C787}" type="pres">
      <dgm:prSet presAssocID="{09D84BC6-9139-45A2-A735-4125A08E64E8}" presName="parTrans" presStyleLbl="bgSibTrans2D1" presStyleIdx="2" presStyleCnt="5"/>
      <dgm:spPr/>
    </dgm:pt>
    <dgm:pt modelId="{A372308F-5797-4E56-9AD5-00B61EBACC2D}" type="pres">
      <dgm:prSet presAssocID="{2BCC048D-8E53-457E-A249-31E79987FF45}" presName="node" presStyleLbl="node1" presStyleIdx="2" presStyleCnt="5" custRadScaleRad="130058" custRadScaleInc="169824">
        <dgm:presLayoutVars>
          <dgm:bulletEnabled val="1"/>
        </dgm:presLayoutVars>
      </dgm:prSet>
      <dgm:spPr/>
    </dgm:pt>
    <dgm:pt modelId="{079B4F9A-C12E-4B10-BB2E-5004FE95E16F}" type="pres">
      <dgm:prSet presAssocID="{17666D36-0847-4EAA-BABC-407E16F76B10}" presName="parTrans" presStyleLbl="bgSibTrans2D1" presStyleIdx="3" presStyleCnt="5"/>
      <dgm:spPr/>
    </dgm:pt>
    <dgm:pt modelId="{A0ABA85D-9408-4143-AB45-D9AF4559EDE1}" type="pres">
      <dgm:prSet presAssocID="{D46419AC-0C94-4E30-AEC5-721F025F4A64}" presName="node" presStyleLbl="node1" presStyleIdx="3" presStyleCnt="5" custRadScaleRad="94972" custRadScaleInc="-66130">
        <dgm:presLayoutVars>
          <dgm:bulletEnabled val="1"/>
        </dgm:presLayoutVars>
      </dgm:prSet>
      <dgm:spPr/>
    </dgm:pt>
    <dgm:pt modelId="{EF8EFA9E-D84E-4868-8033-82337C225FAC}" type="pres">
      <dgm:prSet presAssocID="{043862DC-9299-42E9-B880-875F6FDE7886}" presName="parTrans" presStyleLbl="bgSibTrans2D1" presStyleIdx="4" presStyleCnt="5"/>
      <dgm:spPr/>
    </dgm:pt>
    <dgm:pt modelId="{A421AFAC-D6C1-4833-AC63-56052F1CAFFE}" type="pres">
      <dgm:prSet presAssocID="{79A6E447-044A-42BD-94A7-FD603C7779F8}" presName="node" presStyleLbl="node1" presStyleIdx="4" presStyleCnt="5" custRadScaleRad="99043" custRadScaleInc="11073">
        <dgm:presLayoutVars>
          <dgm:bulletEnabled val="1"/>
        </dgm:presLayoutVars>
      </dgm:prSet>
      <dgm:spPr/>
    </dgm:pt>
  </dgm:ptLst>
  <dgm:cxnLst>
    <dgm:cxn modelId="{588D950E-025A-4FDD-B913-7A3F9E0E18FF}" srcId="{39DE79D3-FABE-4FE8-8F0F-3FC95B02EEDB}" destId="{79A6E447-044A-42BD-94A7-FD603C7779F8}" srcOrd="4" destOrd="0" parTransId="{043862DC-9299-42E9-B880-875F6FDE7886}" sibTransId="{22AEA8D6-7491-4CA9-870E-F9A98D14D08C}"/>
    <dgm:cxn modelId="{A9399115-6DA0-4841-8420-9F43787A0673}" srcId="{39DE79D3-FABE-4FE8-8F0F-3FC95B02EEDB}" destId="{2BCC048D-8E53-457E-A249-31E79987FF45}" srcOrd="2" destOrd="0" parTransId="{09D84BC6-9139-45A2-A735-4125A08E64E8}" sibTransId="{191176B0-38FC-43EE-A3F4-23208D3684EB}"/>
    <dgm:cxn modelId="{C423DA33-AAF8-42E7-B880-BA8403895418}" type="presOf" srcId="{17666D36-0847-4EAA-BABC-407E16F76B10}" destId="{079B4F9A-C12E-4B10-BB2E-5004FE95E16F}" srcOrd="0" destOrd="0" presId="urn:microsoft.com/office/officeart/2005/8/layout/radial4"/>
    <dgm:cxn modelId="{7FC0835C-E73A-43B1-B204-69F87A6DC88B}" type="presOf" srcId="{043862DC-9299-42E9-B880-875F6FDE7886}" destId="{EF8EFA9E-D84E-4868-8033-82337C225FAC}" srcOrd="0" destOrd="0" presId="urn:microsoft.com/office/officeart/2005/8/layout/radial4"/>
    <dgm:cxn modelId="{B385EB43-695B-42D5-8FAD-253B31347890}" srcId="{39DE79D3-FABE-4FE8-8F0F-3FC95B02EEDB}" destId="{D46419AC-0C94-4E30-AEC5-721F025F4A64}" srcOrd="3" destOrd="0" parTransId="{17666D36-0847-4EAA-BABC-407E16F76B10}" sibTransId="{8014A34E-F288-452D-888B-6648E607275F}"/>
    <dgm:cxn modelId="{B05D0F66-5B43-442F-A621-CD3BD0DE475F}" type="presOf" srcId="{D46419AC-0C94-4E30-AEC5-721F025F4A64}" destId="{A0ABA85D-9408-4143-AB45-D9AF4559EDE1}" srcOrd="0" destOrd="0" presId="urn:microsoft.com/office/officeart/2005/8/layout/radial4"/>
    <dgm:cxn modelId="{68603A6A-BB0C-4C52-B755-2311DD1FD040}" srcId="{F60E9AC5-F58E-4E14-B54C-460D72FADB39}" destId="{39DE79D3-FABE-4FE8-8F0F-3FC95B02EEDB}" srcOrd="0" destOrd="0" parTransId="{76C13202-DAE0-493B-8AFD-9C2350F6A231}" sibTransId="{75A52B4A-B533-445C-8C0D-133DDA2A2A54}"/>
    <dgm:cxn modelId="{2485BF4D-AD79-4670-AB05-6DE989B5074C}" srcId="{39DE79D3-FABE-4FE8-8F0F-3FC95B02EEDB}" destId="{8CD51601-AAD0-418A-9659-AF5F5CB17C91}" srcOrd="0" destOrd="0" parTransId="{AB9C5559-FF43-4F33-A3F2-1AC050730217}" sibTransId="{4BEF1B0A-80E9-4FB0-8DBE-807E96DD1429}"/>
    <dgm:cxn modelId="{B4135D70-F03A-4EC8-87F0-65721AFCCC21}" type="presOf" srcId="{F60E9AC5-F58E-4E14-B54C-460D72FADB39}" destId="{C8C99532-743C-4803-844B-24FED1F93CD1}" srcOrd="0" destOrd="0" presId="urn:microsoft.com/office/officeart/2005/8/layout/radial4"/>
    <dgm:cxn modelId="{0CADF379-E61D-47D0-B69A-C98C8F658E15}" type="presOf" srcId="{09D84BC6-9139-45A2-A735-4125A08E64E8}" destId="{376FE913-8C69-4BF0-9720-7765C8B6C787}" srcOrd="0" destOrd="0" presId="urn:microsoft.com/office/officeart/2005/8/layout/radial4"/>
    <dgm:cxn modelId="{9ED1F579-0391-452E-A9D7-930A4DA4301C}" type="presOf" srcId="{8CD51601-AAD0-418A-9659-AF5F5CB17C91}" destId="{EBD62177-97A1-4EF1-BCE0-9E01C8C9C58B}" srcOrd="0" destOrd="0" presId="urn:microsoft.com/office/officeart/2005/8/layout/radial4"/>
    <dgm:cxn modelId="{EEF67280-14D0-4E83-8856-E9098AED39A2}" type="presOf" srcId="{3191109F-592B-4C5A-9E35-B567CBA8367D}" destId="{D77C2C07-41D0-47BD-9C8F-C4600CDC4409}" srcOrd="0" destOrd="0" presId="urn:microsoft.com/office/officeart/2005/8/layout/radial4"/>
    <dgm:cxn modelId="{B00EA49A-78E8-4E13-B3BB-2BC870F8A039}" type="presOf" srcId="{AB9C5559-FF43-4F33-A3F2-1AC050730217}" destId="{2D9A24F2-B4CB-4AC2-8D6F-42F7850717A6}" srcOrd="0" destOrd="0" presId="urn:microsoft.com/office/officeart/2005/8/layout/radial4"/>
    <dgm:cxn modelId="{CFB576AA-A087-4DD9-8341-BCE6BCE4B03E}" type="presOf" srcId="{79A6E447-044A-42BD-94A7-FD603C7779F8}" destId="{A421AFAC-D6C1-4833-AC63-56052F1CAFFE}" srcOrd="0" destOrd="0" presId="urn:microsoft.com/office/officeart/2005/8/layout/radial4"/>
    <dgm:cxn modelId="{4070FBBB-8592-4C70-AACF-4C6DE67C4468}" type="presOf" srcId="{1142653A-8CAF-4708-AD9E-8559219C0E1D}" destId="{624F5D1A-472D-45BC-99DC-BAA9889606FD}" srcOrd="0" destOrd="0" presId="urn:microsoft.com/office/officeart/2005/8/layout/radial4"/>
    <dgm:cxn modelId="{69097BD4-2ACD-44A6-854A-444E375EB40F}" type="presOf" srcId="{39DE79D3-FABE-4FE8-8F0F-3FC95B02EEDB}" destId="{C6D0F3F5-ACFD-463D-80D4-2DB3687AA3C1}" srcOrd="0" destOrd="0" presId="urn:microsoft.com/office/officeart/2005/8/layout/radial4"/>
    <dgm:cxn modelId="{91799DD4-A5B2-49FC-83AF-DEB9C8FA93F5}" srcId="{39DE79D3-FABE-4FE8-8F0F-3FC95B02EEDB}" destId="{1142653A-8CAF-4708-AD9E-8559219C0E1D}" srcOrd="1" destOrd="0" parTransId="{3191109F-592B-4C5A-9E35-B567CBA8367D}" sibTransId="{2285C9B7-4C38-490E-AF46-278A5E80AC4F}"/>
    <dgm:cxn modelId="{1D0131ED-204F-48BF-8918-E0E54C620813}" type="presOf" srcId="{2BCC048D-8E53-457E-A249-31E79987FF45}" destId="{A372308F-5797-4E56-9AD5-00B61EBACC2D}" srcOrd="0" destOrd="0" presId="urn:microsoft.com/office/officeart/2005/8/layout/radial4"/>
    <dgm:cxn modelId="{A8DFD5EC-1D3D-432A-82D0-3E386D61B993}" type="presParOf" srcId="{C8C99532-743C-4803-844B-24FED1F93CD1}" destId="{C6D0F3F5-ACFD-463D-80D4-2DB3687AA3C1}" srcOrd="0" destOrd="0" presId="urn:microsoft.com/office/officeart/2005/8/layout/radial4"/>
    <dgm:cxn modelId="{0CE68F67-92DE-448A-801E-D7FB8D213297}" type="presParOf" srcId="{C8C99532-743C-4803-844B-24FED1F93CD1}" destId="{2D9A24F2-B4CB-4AC2-8D6F-42F7850717A6}" srcOrd="1" destOrd="0" presId="urn:microsoft.com/office/officeart/2005/8/layout/radial4"/>
    <dgm:cxn modelId="{5A628B40-E852-4C0B-A88C-E1AA061155E8}" type="presParOf" srcId="{C8C99532-743C-4803-844B-24FED1F93CD1}" destId="{EBD62177-97A1-4EF1-BCE0-9E01C8C9C58B}" srcOrd="2" destOrd="0" presId="urn:microsoft.com/office/officeart/2005/8/layout/radial4"/>
    <dgm:cxn modelId="{4D5FF440-6995-4B4A-BB59-5730195B3978}" type="presParOf" srcId="{C8C99532-743C-4803-844B-24FED1F93CD1}" destId="{D77C2C07-41D0-47BD-9C8F-C4600CDC4409}" srcOrd="3" destOrd="0" presId="urn:microsoft.com/office/officeart/2005/8/layout/radial4"/>
    <dgm:cxn modelId="{1B45FEC3-5CFD-4AA5-8716-04961007F3D6}" type="presParOf" srcId="{C8C99532-743C-4803-844B-24FED1F93CD1}" destId="{624F5D1A-472D-45BC-99DC-BAA9889606FD}" srcOrd="4" destOrd="0" presId="urn:microsoft.com/office/officeart/2005/8/layout/radial4"/>
    <dgm:cxn modelId="{A725E54F-7B86-492C-8A28-D1E255EE3BC1}" type="presParOf" srcId="{C8C99532-743C-4803-844B-24FED1F93CD1}" destId="{376FE913-8C69-4BF0-9720-7765C8B6C787}" srcOrd="5" destOrd="0" presId="urn:microsoft.com/office/officeart/2005/8/layout/radial4"/>
    <dgm:cxn modelId="{E437A42B-F3C4-4296-BA17-C144B7BE3A0A}" type="presParOf" srcId="{C8C99532-743C-4803-844B-24FED1F93CD1}" destId="{A372308F-5797-4E56-9AD5-00B61EBACC2D}" srcOrd="6" destOrd="0" presId="urn:microsoft.com/office/officeart/2005/8/layout/radial4"/>
    <dgm:cxn modelId="{28F5FA29-F365-4818-A9E6-2068DA5F889B}" type="presParOf" srcId="{C8C99532-743C-4803-844B-24FED1F93CD1}" destId="{079B4F9A-C12E-4B10-BB2E-5004FE95E16F}" srcOrd="7" destOrd="0" presId="urn:microsoft.com/office/officeart/2005/8/layout/radial4"/>
    <dgm:cxn modelId="{11DF6374-8032-49BC-990A-40347D49B4AF}" type="presParOf" srcId="{C8C99532-743C-4803-844B-24FED1F93CD1}" destId="{A0ABA85D-9408-4143-AB45-D9AF4559EDE1}" srcOrd="8" destOrd="0" presId="urn:microsoft.com/office/officeart/2005/8/layout/radial4"/>
    <dgm:cxn modelId="{325A4ED6-A830-4601-AF34-7D9AE288D520}" type="presParOf" srcId="{C8C99532-743C-4803-844B-24FED1F93CD1}" destId="{EF8EFA9E-D84E-4868-8033-82337C225FAC}" srcOrd="9" destOrd="0" presId="urn:microsoft.com/office/officeart/2005/8/layout/radial4"/>
    <dgm:cxn modelId="{67A508EF-A4D4-4285-A81B-16DB2522387C}" type="presParOf" srcId="{C8C99532-743C-4803-844B-24FED1F93CD1}" destId="{A421AFAC-D6C1-4833-AC63-56052F1CAFFE}"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D469A6-513A-430F-B7B5-B77880BB93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D6639C-E936-4BFC-B91E-98517BA8E9EC}">
      <dgm:prSet/>
      <dgm:spPr/>
      <dgm:t>
        <a:bodyPr/>
        <a:lstStyle/>
        <a:p>
          <a:r>
            <a:rPr lang="cs-CZ" b="1" dirty="0"/>
            <a:t>Alokační</a:t>
          </a:r>
          <a:endParaRPr lang="en-US" dirty="0"/>
        </a:p>
      </dgm:t>
    </dgm:pt>
    <dgm:pt modelId="{D6070B8A-E681-4F68-B510-3D3B52B2817C}" type="parTrans" cxnId="{6F6A36F9-F429-4ADD-A898-8C90E47ADAC5}">
      <dgm:prSet/>
      <dgm:spPr/>
      <dgm:t>
        <a:bodyPr/>
        <a:lstStyle/>
        <a:p>
          <a:endParaRPr lang="en-US"/>
        </a:p>
      </dgm:t>
    </dgm:pt>
    <dgm:pt modelId="{DAA50E87-3AD1-4500-8239-9ECC12424DCA}" type="sibTrans" cxnId="{6F6A36F9-F429-4ADD-A898-8C90E47ADAC5}">
      <dgm:prSet/>
      <dgm:spPr/>
      <dgm:t>
        <a:bodyPr/>
        <a:lstStyle/>
        <a:p>
          <a:endParaRPr lang="en-US"/>
        </a:p>
      </dgm:t>
    </dgm:pt>
    <dgm:pt modelId="{1F22F532-FA14-4CCF-B43C-CB3FE5AA6359}">
      <dgm:prSet/>
      <dgm:spPr/>
      <dgm:t>
        <a:bodyPr/>
        <a:lstStyle/>
        <a:p>
          <a:r>
            <a:rPr lang="cs-CZ" b="1" dirty="0"/>
            <a:t>Stabilizační</a:t>
          </a:r>
          <a:endParaRPr lang="en-US" dirty="0"/>
        </a:p>
      </dgm:t>
    </dgm:pt>
    <dgm:pt modelId="{E68CC360-576B-4D63-99D1-EE45D78417C1}" type="parTrans" cxnId="{6A7A1D0E-9F0A-4B1B-8FD2-FA87AC668972}">
      <dgm:prSet/>
      <dgm:spPr/>
      <dgm:t>
        <a:bodyPr/>
        <a:lstStyle/>
        <a:p>
          <a:endParaRPr lang="en-US"/>
        </a:p>
      </dgm:t>
    </dgm:pt>
    <dgm:pt modelId="{5791F88A-1C94-4866-9307-D4A55127E010}" type="sibTrans" cxnId="{6A7A1D0E-9F0A-4B1B-8FD2-FA87AC668972}">
      <dgm:prSet/>
      <dgm:spPr/>
      <dgm:t>
        <a:bodyPr/>
        <a:lstStyle/>
        <a:p>
          <a:endParaRPr lang="en-US"/>
        </a:p>
      </dgm:t>
    </dgm:pt>
    <dgm:pt modelId="{9663914F-7270-42B2-99FC-AE60CCC1068D}">
      <dgm:prSet/>
      <dgm:spPr/>
      <dgm:t>
        <a:bodyPr/>
        <a:lstStyle/>
        <a:p>
          <a:r>
            <a:rPr lang="cs-CZ" b="1" dirty="0"/>
            <a:t>Redistribuční</a:t>
          </a:r>
          <a:endParaRPr lang="en-US" dirty="0"/>
        </a:p>
      </dgm:t>
    </dgm:pt>
    <dgm:pt modelId="{80601D59-2864-4947-80B8-D90EB42E96FB}" type="parTrans" cxnId="{ACA4E91D-AED6-49C9-B5B2-750BD2639E6D}">
      <dgm:prSet/>
      <dgm:spPr/>
      <dgm:t>
        <a:bodyPr/>
        <a:lstStyle/>
        <a:p>
          <a:endParaRPr lang="en-US"/>
        </a:p>
      </dgm:t>
    </dgm:pt>
    <dgm:pt modelId="{FF84ACCF-D641-4A2D-A2A3-0BD2B65877B5}" type="sibTrans" cxnId="{ACA4E91D-AED6-49C9-B5B2-750BD2639E6D}">
      <dgm:prSet/>
      <dgm:spPr/>
      <dgm:t>
        <a:bodyPr/>
        <a:lstStyle/>
        <a:p>
          <a:endParaRPr lang="en-US"/>
        </a:p>
      </dgm:t>
    </dgm:pt>
    <dgm:pt modelId="{35E3F684-1CF4-484A-A670-18F17F80CBA5}" type="pres">
      <dgm:prSet presAssocID="{46D469A6-513A-430F-B7B5-B77880BB9308}" presName="root" presStyleCnt="0">
        <dgm:presLayoutVars>
          <dgm:dir/>
          <dgm:resizeHandles val="exact"/>
        </dgm:presLayoutVars>
      </dgm:prSet>
      <dgm:spPr/>
    </dgm:pt>
    <dgm:pt modelId="{A5F9485D-FECF-4BDA-8C41-41D62504006D}" type="pres">
      <dgm:prSet presAssocID="{6DD6639C-E936-4BFC-B91E-98517BA8E9EC}" presName="compNode" presStyleCnt="0"/>
      <dgm:spPr/>
    </dgm:pt>
    <dgm:pt modelId="{081E82ED-762D-4088-A809-7D019F849605}" type="pres">
      <dgm:prSet presAssocID="{6DD6639C-E936-4BFC-B91E-98517BA8E9EC}" presName="bgRect" presStyleLbl="bgShp" presStyleIdx="0" presStyleCnt="3"/>
      <dgm:spPr/>
    </dgm:pt>
    <dgm:pt modelId="{EAC38D38-DB47-4A24-B9E2-016BFB3C2980}" type="pres">
      <dgm:prSet presAssocID="{6DD6639C-E936-4BFC-B91E-98517BA8E9E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iority"/>
        </a:ext>
      </dgm:extLst>
    </dgm:pt>
    <dgm:pt modelId="{8D49457F-81C1-48AA-85DC-1857FFD02C4D}" type="pres">
      <dgm:prSet presAssocID="{6DD6639C-E936-4BFC-B91E-98517BA8E9EC}" presName="spaceRect" presStyleCnt="0"/>
      <dgm:spPr/>
    </dgm:pt>
    <dgm:pt modelId="{6457F2B6-92CC-48EC-988E-FABF254F7D3F}" type="pres">
      <dgm:prSet presAssocID="{6DD6639C-E936-4BFC-B91E-98517BA8E9EC}" presName="parTx" presStyleLbl="revTx" presStyleIdx="0" presStyleCnt="3">
        <dgm:presLayoutVars>
          <dgm:chMax val="0"/>
          <dgm:chPref val="0"/>
        </dgm:presLayoutVars>
      </dgm:prSet>
      <dgm:spPr/>
    </dgm:pt>
    <dgm:pt modelId="{1499B391-E828-4901-A089-9491A58BFE00}" type="pres">
      <dgm:prSet presAssocID="{DAA50E87-3AD1-4500-8239-9ECC12424DCA}" presName="sibTrans" presStyleCnt="0"/>
      <dgm:spPr/>
    </dgm:pt>
    <dgm:pt modelId="{1D0C0AA4-7E8C-40CF-96CC-E0363D4089A5}" type="pres">
      <dgm:prSet presAssocID="{1F22F532-FA14-4CCF-B43C-CB3FE5AA6359}" presName="compNode" presStyleCnt="0"/>
      <dgm:spPr/>
    </dgm:pt>
    <dgm:pt modelId="{6503B247-D6B6-4729-9655-F635DAF13C86}" type="pres">
      <dgm:prSet presAssocID="{1F22F532-FA14-4CCF-B43C-CB3FE5AA6359}" presName="bgRect" presStyleLbl="bgShp" presStyleIdx="1" presStyleCnt="3"/>
      <dgm:spPr/>
    </dgm:pt>
    <dgm:pt modelId="{C724E115-ECE5-49C9-A0E2-66DCC9912EB2}" type="pres">
      <dgm:prSet presAssocID="{1F22F532-FA14-4CCF-B43C-CB3FE5AA63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2DBBFBF5-00EC-48B9-BFAA-19691F4A8A8D}" type="pres">
      <dgm:prSet presAssocID="{1F22F532-FA14-4CCF-B43C-CB3FE5AA6359}" presName="spaceRect" presStyleCnt="0"/>
      <dgm:spPr/>
    </dgm:pt>
    <dgm:pt modelId="{732A059E-A087-4C32-9967-6C9A8202D967}" type="pres">
      <dgm:prSet presAssocID="{1F22F532-FA14-4CCF-B43C-CB3FE5AA6359}" presName="parTx" presStyleLbl="revTx" presStyleIdx="1" presStyleCnt="3">
        <dgm:presLayoutVars>
          <dgm:chMax val="0"/>
          <dgm:chPref val="0"/>
        </dgm:presLayoutVars>
      </dgm:prSet>
      <dgm:spPr/>
    </dgm:pt>
    <dgm:pt modelId="{6529835B-F045-4005-9F74-0C99973F3184}" type="pres">
      <dgm:prSet presAssocID="{5791F88A-1C94-4866-9307-D4A55127E010}" presName="sibTrans" presStyleCnt="0"/>
      <dgm:spPr/>
    </dgm:pt>
    <dgm:pt modelId="{692BD7F3-C523-4FC8-B49E-277E7DE92816}" type="pres">
      <dgm:prSet presAssocID="{9663914F-7270-42B2-99FC-AE60CCC1068D}" presName="compNode" presStyleCnt="0"/>
      <dgm:spPr/>
    </dgm:pt>
    <dgm:pt modelId="{652621F1-4B3C-42C0-89A9-3F3C61C81249}" type="pres">
      <dgm:prSet presAssocID="{9663914F-7270-42B2-99FC-AE60CCC1068D}" presName="bgRect" presStyleLbl="bgShp" presStyleIdx="2" presStyleCnt="3"/>
      <dgm:spPr/>
    </dgm:pt>
    <dgm:pt modelId="{3592C960-8065-457E-BCD9-443C545A376B}" type="pres">
      <dgm:prSet presAssocID="{9663914F-7270-42B2-99FC-AE60CCC106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ce"/>
        </a:ext>
      </dgm:extLst>
    </dgm:pt>
    <dgm:pt modelId="{44C95296-51A0-4F72-B338-80003A3C9D3A}" type="pres">
      <dgm:prSet presAssocID="{9663914F-7270-42B2-99FC-AE60CCC1068D}" presName="spaceRect" presStyleCnt="0"/>
      <dgm:spPr/>
    </dgm:pt>
    <dgm:pt modelId="{A139607C-0A30-4F30-ACFC-95BB31E22252}" type="pres">
      <dgm:prSet presAssocID="{9663914F-7270-42B2-99FC-AE60CCC1068D}" presName="parTx" presStyleLbl="revTx" presStyleIdx="2" presStyleCnt="3">
        <dgm:presLayoutVars>
          <dgm:chMax val="0"/>
          <dgm:chPref val="0"/>
        </dgm:presLayoutVars>
      </dgm:prSet>
      <dgm:spPr/>
    </dgm:pt>
  </dgm:ptLst>
  <dgm:cxnLst>
    <dgm:cxn modelId="{6A7A1D0E-9F0A-4B1B-8FD2-FA87AC668972}" srcId="{46D469A6-513A-430F-B7B5-B77880BB9308}" destId="{1F22F532-FA14-4CCF-B43C-CB3FE5AA6359}" srcOrd="1" destOrd="0" parTransId="{E68CC360-576B-4D63-99D1-EE45D78417C1}" sibTransId="{5791F88A-1C94-4866-9307-D4A55127E010}"/>
    <dgm:cxn modelId="{DFF5A416-27ED-4563-8530-81093476DF62}" type="presOf" srcId="{1F22F532-FA14-4CCF-B43C-CB3FE5AA6359}" destId="{732A059E-A087-4C32-9967-6C9A8202D967}" srcOrd="0" destOrd="0" presId="urn:microsoft.com/office/officeart/2018/2/layout/IconVerticalSolidList"/>
    <dgm:cxn modelId="{ACA4E91D-AED6-49C9-B5B2-750BD2639E6D}" srcId="{46D469A6-513A-430F-B7B5-B77880BB9308}" destId="{9663914F-7270-42B2-99FC-AE60CCC1068D}" srcOrd="2" destOrd="0" parTransId="{80601D59-2864-4947-80B8-D90EB42E96FB}" sibTransId="{FF84ACCF-D641-4A2D-A2A3-0BD2B65877B5}"/>
    <dgm:cxn modelId="{9C279B5E-C7C6-4B77-ABD2-5A69F3758F4A}" type="presOf" srcId="{6DD6639C-E936-4BFC-B91E-98517BA8E9EC}" destId="{6457F2B6-92CC-48EC-988E-FABF254F7D3F}" srcOrd="0" destOrd="0" presId="urn:microsoft.com/office/officeart/2018/2/layout/IconVerticalSolidList"/>
    <dgm:cxn modelId="{8594864A-C88B-419A-9730-092AF63194B2}" type="presOf" srcId="{46D469A6-513A-430F-B7B5-B77880BB9308}" destId="{35E3F684-1CF4-484A-A670-18F17F80CBA5}" srcOrd="0" destOrd="0" presId="urn:microsoft.com/office/officeart/2018/2/layout/IconVerticalSolidList"/>
    <dgm:cxn modelId="{A3A501D3-F90C-470E-8B7C-767C324C7280}" type="presOf" srcId="{9663914F-7270-42B2-99FC-AE60CCC1068D}" destId="{A139607C-0A30-4F30-ACFC-95BB31E22252}" srcOrd="0" destOrd="0" presId="urn:microsoft.com/office/officeart/2018/2/layout/IconVerticalSolidList"/>
    <dgm:cxn modelId="{6F6A36F9-F429-4ADD-A898-8C90E47ADAC5}" srcId="{46D469A6-513A-430F-B7B5-B77880BB9308}" destId="{6DD6639C-E936-4BFC-B91E-98517BA8E9EC}" srcOrd="0" destOrd="0" parTransId="{D6070B8A-E681-4F68-B510-3D3B52B2817C}" sibTransId="{DAA50E87-3AD1-4500-8239-9ECC12424DCA}"/>
    <dgm:cxn modelId="{5C9EDF1E-E734-4D9B-9B01-5153273C7E2E}" type="presParOf" srcId="{35E3F684-1CF4-484A-A670-18F17F80CBA5}" destId="{A5F9485D-FECF-4BDA-8C41-41D62504006D}" srcOrd="0" destOrd="0" presId="urn:microsoft.com/office/officeart/2018/2/layout/IconVerticalSolidList"/>
    <dgm:cxn modelId="{262A45B4-EDCE-49BE-BBB8-862D7B5832EF}" type="presParOf" srcId="{A5F9485D-FECF-4BDA-8C41-41D62504006D}" destId="{081E82ED-762D-4088-A809-7D019F849605}" srcOrd="0" destOrd="0" presId="urn:microsoft.com/office/officeart/2018/2/layout/IconVerticalSolidList"/>
    <dgm:cxn modelId="{3283A7AA-1CA9-4AB9-94C8-D8F5C4448B51}" type="presParOf" srcId="{A5F9485D-FECF-4BDA-8C41-41D62504006D}" destId="{EAC38D38-DB47-4A24-B9E2-016BFB3C2980}" srcOrd="1" destOrd="0" presId="urn:microsoft.com/office/officeart/2018/2/layout/IconVerticalSolidList"/>
    <dgm:cxn modelId="{A8868AB9-F55A-42F0-B1A2-8A6658C97EC6}" type="presParOf" srcId="{A5F9485D-FECF-4BDA-8C41-41D62504006D}" destId="{8D49457F-81C1-48AA-85DC-1857FFD02C4D}" srcOrd="2" destOrd="0" presId="urn:microsoft.com/office/officeart/2018/2/layout/IconVerticalSolidList"/>
    <dgm:cxn modelId="{228DF670-FE82-4555-B18F-2F52B6AA7F7F}" type="presParOf" srcId="{A5F9485D-FECF-4BDA-8C41-41D62504006D}" destId="{6457F2B6-92CC-48EC-988E-FABF254F7D3F}" srcOrd="3" destOrd="0" presId="urn:microsoft.com/office/officeart/2018/2/layout/IconVerticalSolidList"/>
    <dgm:cxn modelId="{76A3EA16-2BE4-455A-B7F7-7B60186A6454}" type="presParOf" srcId="{35E3F684-1CF4-484A-A670-18F17F80CBA5}" destId="{1499B391-E828-4901-A089-9491A58BFE00}" srcOrd="1" destOrd="0" presId="urn:microsoft.com/office/officeart/2018/2/layout/IconVerticalSolidList"/>
    <dgm:cxn modelId="{C730E763-77C8-42CB-98B6-739E45A565B3}" type="presParOf" srcId="{35E3F684-1CF4-484A-A670-18F17F80CBA5}" destId="{1D0C0AA4-7E8C-40CF-96CC-E0363D4089A5}" srcOrd="2" destOrd="0" presId="urn:microsoft.com/office/officeart/2018/2/layout/IconVerticalSolidList"/>
    <dgm:cxn modelId="{50D53F8F-0E30-42B9-A5A5-2FEB33F588F5}" type="presParOf" srcId="{1D0C0AA4-7E8C-40CF-96CC-E0363D4089A5}" destId="{6503B247-D6B6-4729-9655-F635DAF13C86}" srcOrd="0" destOrd="0" presId="urn:microsoft.com/office/officeart/2018/2/layout/IconVerticalSolidList"/>
    <dgm:cxn modelId="{04C05891-A426-4BA7-BEBF-F077B1C2F2FD}" type="presParOf" srcId="{1D0C0AA4-7E8C-40CF-96CC-E0363D4089A5}" destId="{C724E115-ECE5-49C9-A0E2-66DCC9912EB2}" srcOrd="1" destOrd="0" presId="urn:microsoft.com/office/officeart/2018/2/layout/IconVerticalSolidList"/>
    <dgm:cxn modelId="{90EE9233-4F99-4DE1-B3B8-531C4DD851FA}" type="presParOf" srcId="{1D0C0AA4-7E8C-40CF-96CC-E0363D4089A5}" destId="{2DBBFBF5-00EC-48B9-BFAA-19691F4A8A8D}" srcOrd="2" destOrd="0" presId="urn:microsoft.com/office/officeart/2018/2/layout/IconVerticalSolidList"/>
    <dgm:cxn modelId="{9CE5A12F-A5A9-4BDE-A700-CE742A254DF1}" type="presParOf" srcId="{1D0C0AA4-7E8C-40CF-96CC-E0363D4089A5}" destId="{732A059E-A087-4C32-9967-6C9A8202D967}" srcOrd="3" destOrd="0" presId="urn:microsoft.com/office/officeart/2018/2/layout/IconVerticalSolidList"/>
    <dgm:cxn modelId="{157D2CD2-8129-4821-95E5-5E676028BC98}" type="presParOf" srcId="{35E3F684-1CF4-484A-A670-18F17F80CBA5}" destId="{6529835B-F045-4005-9F74-0C99973F3184}" srcOrd="3" destOrd="0" presId="urn:microsoft.com/office/officeart/2018/2/layout/IconVerticalSolidList"/>
    <dgm:cxn modelId="{A3F1E40D-001D-4BAF-825C-6FFF41E98874}" type="presParOf" srcId="{35E3F684-1CF4-484A-A670-18F17F80CBA5}" destId="{692BD7F3-C523-4FC8-B49E-277E7DE92816}" srcOrd="4" destOrd="0" presId="urn:microsoft.com/office/officeart/2018/2/layout/IconVerticalSolidList"/>
    <dgm:cxn modelId="{245405F3-DA5B-4DA1-9ED5-CF331751EE27}" type="presParOf" srcId="{692BD7F3-C523-4FC8-B49E-277E7DE92816}" destId="{652621F1-4B3C-42C0-89A9-3F3C61C81249}" srcOrd="0" destOrd="0" presId="urn:microsoft.com/office/officeart/2018/2/layout/IconVerticalSolidList"/>
    <dgm:cxn modelId="{894E71C4-7A72-4F42-B90B-1800686D154F}" type="presParOf" srcId="{692BD7F3-C523-4FC8-B49E-277E7DE92816}" destId="{3592C960-8065-457E-BCD9-443C545A376B}" srcOrd="1" destOrd="0" presId="urn:microsoft.com/office/officeart/2018/2/layout/IconVerticalSolidList"/>
    <dgm:cxn modelId="{256F09D9-BE64-4C89-A4BA-48E666D3B9FD}" type="presParOf" srcId="{692BD7F3-C523-4FC8-B49E-277E7DE92816}" destId="{44C95296-51A0-4F72-B338-80003A3C9D3A}" srcOrd="2" destOrd="0" presId="urn:microsoft.com/office/officeart/2018/2/layout/IconVerticalSolidList"/>
    <dgm:cxn modelId="{4598731C-E953-416D-AF7C-6B5DF99E4EC3}" type="presParOf" srcId="{692BD7F3-C523-4FC8-B49E-277E7DE92816}" destId="{A139607C-0A30-4F30-ACFC-95BB31E222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912396-E09C-4807-9CBB-78E8A59EFD54}" type="doc">
      <dgm:prSet loTypeId="urn:microsoft.com/office/officeart/2005/8/layout/bProcess3" loCatId="process" qsTypeId="urn:microsoft.com/office/officeart/2005/8/quickstyle/simple1" qsCatId="simple" csTypeId="urn:microsoft.com/office/officeart/2005/8/colors/accent1_2" csCatId="accent1" phldr="1"/>
      <dgm:spPr/>
    </dgm:pt>
    <dgm:pt modelId="{88869A0B-6EF2-4547-B38E-BDFE2433880A}">
      <dgm:prSet phldrT="[Text]"/>
      <dgm:spPr/>
      <dgm:t>
        <a:bodyPr/>
        <a:lstStyle/>
        <a:p>
          <a:r>
            <a:rPr lang="cs-CZ" dirty="0"/>
            <a:t>Nositel</a:t>
          </a:r>
        </a:p>
      </dgm:t>
    </dgm:pt>
    <dgm:pt modelId="{B95CEE9E-0597-4012-B1D0-14B4812A4E8F}" type="parTrans" cxnId="{41FF65A5-1976-45B5-9AD5-48C0C5848846}">
      <dgm:prSet/>
      <dgm:spPr/>
      <dgm:t>
        <a:bodyPr/>
        <a:lstStyle/>
        <a:p>
          <a:endParaRPr lang="cs-CZ"/>
        </a:p>
      </dgm:t>
    </dgm:pt>
    <dgm:pt modelId="{EFD017C2-329E-4A8B-AC57-D92F53013C19}" type="sibTrans" cxnId="{41FF65A5-1976-45B5-9AD5-48C0C5848846}">
      <dgm:prSet/>
      <dgm:spPr/>
      <dgm:t>
        <a:bodyPr/>
        <a:lstStyle/>
        <a:p>
          <a:endParaRPr lang="cs-CZ"/>
        </a:p>
      </dgm:t>
    </dgm:pt>
    <dgm:pt modelId="{9C4D404D-DC26-48C0-9BEE-7301E7D8B0BD}">
      <dgm:prSet phldrT="[Text]"/>
      <dgm:spPr/>
      <dgm:t>
        <a:bodyPr/>
        <a:lstStyle/>
        <a:p>
          <a:r>
            <a:rPr lang="cs-CZ" dirty="0"/>
            <a:t>Cíl</a:t>
          </a:r>
        </a:p>
      </dgm:t>
    </dgm:pt>
    <dgm:pt modelId="{A765F41D-108D-48BC-BEC2-7BE4808093C9}" type="parTrans" cxnId="{4E30E5EA-26BE-4FD9-AC85-6A9E92F2DF0D}">
      <dgm:prSet/>
      <dgm:spPr/>
      <dgm:t>
        <a:bodyPr/>
        <a:lstStyle/>
        <a:p>
          <a:endParaRPr lang="cs-CZ"/>
        </a:p>
      </dgm:t>
    </dgm:pt>
    <dgm:pt modelId="{A344B942-F4CE-450C-9620-AC17007297B8}" type="sibTrans" cxnId="{4E30E5EA-26BE-4FD9-AC85-6A9E92F2DF0D}">
      <dgm:prSet/>
      <dgm:spPr/>
      <dgm:t>
        <a:bodyPr/>
        <a:lstStyle/>
        <a:p>
          <a:endParaRPr lang="cs-CZ"/>
        </a:p>
      </dgm:t>
    </dgm:pt>
    <dgm:pt modelId="{9ED52F57-1C08-4A2A-BF41-A84BBB3BB970}">
      <dgm:prSet phldrT="[Text]"/>
      <dgm:spPr/>
      <dgm:t>
        <a:bodyPr/>
        <a:lstStyle/>
        <a:p>
          <a:r>
            <a:rPr lang="cs-CZ" dirty="0"/>
            <a:t>Nástroje</a:t>
          </a:r>
        </a:p>
      </dgm:t>
    </dgm:pt>
    <dgm:pt modelId="{E60ADF79-0022-4113-AE8E-3994DF1C97BC}" type="parTrans" cxnId="{5C347A01-072C-44B7-801B-4995A853DFF0}">
      <dgm:prSet/>
      <dgm:spPr/>
      <dgm:t>
        <a:bodyPr/>
        <a:lstStyle/>
        <a:p>
          <a:endParaRPr lang="cs-CZ"/>
        </a:p>
      </dgm:t>
    </dgm:pt>
    <dgm:pt modelId="{4F09E9F8-71A5-4A6F-BE2C-5A8EAB66226A}" type="sibTrans" cxnId="{5C347A01-072C-44B7-801B-4995A853DFF0}">
      <dgm:prSet/>
      <dgm:spPr/>
      <dgm:t>
        <a:bodyPr/>
        <a:lstStyle/>
        <a:p>
          <a:endParaRPr lang="cs-CZ"/>
        </a:p>
      </dgm:t>
    </dgm:pt>
    <dgm:pt modelId="{24C82BB6-4072-41D1-97C2-EF52D406AE3A}">
      <dgm:prSet phldrT="[Text]"/>
      <dgm:spPr/>
      <dgm:t>
        <a:bodyPr/>
        <a:lstStyle/>
        <a:p>
          <a:r>
            <a:rPr lang="cs-CZ" dirty="0"/>
            <a:t>Limity a omezení</a:t>
          </a:r>
        </a:p>
      </dgm:t>
    </dgm:pt>
    <dgm:pt modelId="{89354A21-15DF-4D35-AFCC-D34BC542472A}" type="parTrans" cxnId="{5BFA8CD2-95CE-4A2C-B7D5-107C8936DDAA}">
      <dgm:prSet/>
      <dgm:spPr/>
      <dgm:t>
        <a:bodyPr/>
        <a:lstStyle/>
        <a:p>
          <a:endParaRPr lang="cs-CZ"/>
        </a:p>
      </dgm:t>
    </dgm:pt>
    <dgm:pt modelId="{52CB69BB-D435-4C70-9AE8-28014EC4D6D6}" type="sibTrans" cxnId="{5BFA8CD2-95CE-4A2C-B7D5-107C8936DDAA}">
      <dgm:prSet/>
      <dgm:spPr/>
      <dgm:t>
        <a:bodyPr/>
        <a:lstStyle/>
        <a:p>
          <a:endParaRPr lang="cs-CZ"/>
        </a:p>
      </dgm:t>
    </dgm:pt>
    <dgm:pt modelId="{BE2B084B-E149-4E7E-9AD0-30EB650A9A88}">
      <dgm:prSet phldrT="[Text]"/>
      <dgm:spPr/>
      <dgm:t>
        <a:bodyPr/>
        <a:lstStyle/>
        <a:p>
          <a:r>
            <a:rPr lang="cs-CZ" dirty="0"/>
            <a:t>Politické souvislosti</a:t>
          </a:r>
        </a:p>
      </dgm:t>
    </dgm:pt>
    <dgm:pt modelId="{408D9AB5-87E4-4AFE-9E13-EF653C7B3DFE}" type="parTrans" cxnId="{B4A3E4EE-39B5-4BF6-B4E7-F92E8CEC0157}">
      <dgm:prSet/>
      <dgm:spPr/>
      <dgm:t>
        <a:bodyPr/>
        <a:lstStyle/>
        <a:p>
          <a:endParaRPr lang="cs-CZ"/>
        </a:p>
      </dgm:t>
    </dgm:pt>
    <dgm:pt modelId="{23009FC6-79F5-4BB3-9F3A-203CF011F5B9}" type="sibTrans" cxnId="{B4A3E4EE-39B5-4BF6-B4E7-F92E8CEC0157}">
      <dgm:prSet/>
      <dgm:spPr/>
      <dgm:t>
        <a:bodyPr/>
        <a:lstStyle/>
        <a:p>
          <a:endParaRPr lang="cs-CZ"/>
        </a:p>
      </dgm:t>
    </dgm:pt>
    <dgm:pt modelId="{CEF11BEA-7A8F-4EBA-91A5-B1061401302F}" type="pres">
      <dgm:prSet presAssocID="{3C912396-E09C-4807-9CBB-78E8A59EFD54}" presName="Name0" presStyleCnt="0">
        <dgm:presLayoutVars>
          <dgm:dir/>
          <dgm:resizeHandles val="exact"/>
        </dgm:presLayoutVars>
      </dgm:prSet>
      <dgm:spPr/>
    </dgm:pt>
    <dgm:pt modelId="{B73203A8-DC26-47AF-ACBB-41CDC477B028}" type="pres">
      <dgm:prSet presAssocID="{88869A0B-6EF2-4547-B38E-BDFE2433880A}" presName="node" presStyleLbl="node1" presStyleIdx="0" presStyleCnt="5">
        <dgm:presLayoutVars>
          <dgm:bulletEnabled val="1"/>
        </dgm:presLayoutVars>
      </dgm:prSet>
      <dgm:spPr/>
    </dgm:pt>
    <dgm:pt modelId="{BD3451F4-C128-4CD7-A874-ABB1D637B9AD}" type="pres">
      <dgm:prSet presAssocID="{EFD017C2-329E-4A8B-AC57-D92F53013C19}" presName="sibTrans" presStyleLbl="sibTrans1D1" presStyleIdx="0" presStyleCnt="4"/>
      <dgm:spPr/>
    </dgm:pt>
    <dgm:pt modelId="{92A3F99E-463F-4977-8273-3213E8A43089}" type="pres">
      <dgm:prSet presAssocID="{EFD017C2-329E-4A8B-AC57-D92F53013C19}" presName="connectorText" presStyleLbl="sibTrans1D1" presStyleIdx="0" presStyleCnt="4"/>
      <dgm:spPr/>
    </dgm:pt>
    <dgm:pt modelId="{2B60089F-6493-4020-A833-0865F534D1A3}" type="pres">
      <dgm:prSet presAssocID="{9C4D404D-DC26-48C0-9BEE-7301E7D8B0BD}" presName="node" presStyleLbl="node1" presStyleIdx="1" presStyleCnt="5">
        <dgm:presLayoutVars>
          <dgm:bulletEnabled val="1"/>
        </dgm:presLayoutVars>
      </dgm:prSet>
      <dgm:spPr/>
    </dgm:pt>
    <dgm:pt modelId="{AB7EDD1D-2096-481C-BAC0-539B7C81397E}" type="pres">
      <dgm:prSet presAssocID="{A344B942-F4CE-450C-9620-AC17007297B8}" presName="sibTrans" presStyleLbl="sibTrans1D1" presStyleIdx="1" presStyleCnt="4"/>
      <dgm:spPr/>
    </dgm:pt>
    <dgm:pt modelId="{D643F39F-739D-4308-8461-15BA9BB7063B}" type="pres">
      <dgm:prSet presAssocID="{A344B942-F4CE-450C-9620-AC17007297B8}" presName="connectorText" presStyleLbl="sibTrans1D1" presStyleIdx="1" presStyleCnt="4"/>
      <dgm:spPr/>
    </dgm:pt>
    <dgm:pt modelId="{636F448B-E982-4930-8A9D-3D20D4EA478E}" type="pres">
      <dgm:prSet presAssocID="{9ED52F57-1C08-4A2A-BF41-A84BBB3BB970}" presName="node" presStyleLbl="node1" presStyleIdx="2" presStyleCnt="5">
        <dgm:presLayoutVars>
          <dgm:bulletEnabled val="1"/>
        </dgm:presLayoutVars>
      </dgm:prSet>
      <dgm:spPr/>
    </dgm:pt>
    <dgm:pt modelId="{51489700-EB12-4178-B6C3-26EC7259FF34}" type="pres">
      <dgm:prSet presAssocID="{4F09E9F8-71A5-4A6F-BE2C-5A8EAB66226A}" presName="sibTrans" presStyleLbl="sibTrans1D1" presStyleIdx="2" presStyleCnt="4"/>
      <dgm:spPr/>
    </dgm:pt>
    <dgm:pt modelId="{717D8560-C5CB-4101-ADD2-1FB73C96C2C8}" type="pres">
      <dgm:prSet presAssocID="{4F09E9F8-71A5-4A6F-BE2C-5A8EAB66226A}" presName="connectorText" presStyleLbl="sibTrans1D1" presStyleIdx="2" presStyleCnt="4"/>
      <dgm:spPr/>
    </dgm:pt>
    <dgm:pt modelId="{20E6398F-D6EC-4958-9499-F1FBD9681522}" type="pres">
      <dgm:prSet presAssocID="{24C82BB6-4072-41D1-97C2-EF52D406AE3A}" presName="node" presStyleLbl="node1" presStyleIdx="3" presStyleCnt="5">
        <dgm:presLayoutVars>
          <dgm:bulletEnabled val="1"/>
        </dgm:presLayoutVars>
      </dgm:prSet>
      <dgm:spPr/>
    </dgm:pt>
    <dgm:pt modelId="{2FC8345A-529E-453B-86D3-56F05BDB578E}" type="pres">
      <dgm:prSet presAssocID="{52CB69BB-D435-4C70-9AE8-28014EC4D6D6}" presName="sibTrans" presStyleLbl="sibTrans1D1" presStyleIdx="3" presStyleCnt="4"/>
      <dgm:spPr/>
    </dgm:pt>
    <dgm:pt modelId="{3E54AEDA-A616-4836-96D9-6ED440280AB5}" type="pres">
      <dgm:prSet presAssocID="{52CB69BB-D435-4C70-9AE8-28014EC4D6D6}" presName="connectorText" presStyleLbl="sibTrans1D1" presStyleIdx="3" presStyleCnt="4"/>
      <dgm:spPr/>
    </dgm:pt>
    <dgm:pt modelId="{FBC174AC-ADAE-4E06-B602-55AB49EC193F}" type="pres">
      <dgm:prSet presAssocID="{BE2B084B-E149-4E7E-9AD0-30EB650A9A88}" presName="node" presStyleLbl="node1" presStyleIdx="4" presStyleCnt="5">
        <dgm:presLayoutVars>
          <dgm:bulletEnabled val="1"/>
        </dgm:presLayoutVars>
      </dgm:prSet>
      <dgm:spPr/>
    </dgm:pt>
  </dgm:ptLst>
  <dgm:cxnLst>
    <dgm:cxn modelId="{5C347A01-072C-44B7-801B-4995A853DFF0}" srcId="{3C912396-E09C-4807-9CBB-78E8A59EFD54}" destId="{9ED52F57-1C08-4A2A-BF41-A84BBB3BB970}" srcOrd="2" destOrd="0" parTransId="{E60ADF79-0022-4113-AE8E-3994DF1C97BC}" sibTransId="{4F09E9F8-71A5-4A6F-BE2C-5A8EAB66226A}"/>
    <dgm:cxn modelId="{559CBE24-0443-4608-991F-0F9C6DA9C2FB}" type="presOf" srcId="{52CB69BB-D435-4C70-9AE8-28014EC4D6D6}" destId="{3E54AEDA-A616-4836-96D9-6ED440280AB5}" srcOrd="1" destOrd="0" presId="urn:microsoft.com/office/officeart/2005/8/layout/bProcess3"/>
    <dgm:cxn modelId="{A2F1BD2B-27DE-46FB-91E4-1B4E1E3DFEBF}" type="presOf" srcId="{3C912396-E09C-4807-9CBB-78E8A59EFD54}" destId="{CEF11BEA-7A8F-4EBA-91A5-B1061401302F}" srcOrd="0" destOrd="0" presId="urn:microsoft.com/office/officeart/2005/8/layout/bProcess3"/>
    <dgm:cxn modelId="{6AFAC632-B560-4201-B3D8-B04EEDAF2C82}" type="presOf" srcId="{52CB69BB-D435-4C70-9AE8-28014EC4D6D6}" destId="{2FC8345A-529E-453B-86D3-56F05BDB578E}" srcOrd="0" destOrd="0" presId="urn:microsoft.com/office/officeart/2005/8/layout/bProcess3"/>
    <dgm:cxn modelId="{C4043838-DFED-417F-855C-57223DF56066}" type="presOf" srcId="{BE2B084B-E149-4E7E-9AD0-30EB650A9A88}" destId="{FBC174AC-ADAE-4E06-B602-55AB49EC193F}" srcOrd="0" destOrd="0" presId="urn:microsoft.com/office/officeart/2005/8/layout/bProcess3"/>
    <dgm:cxn modelId="{F70F7075-8C6D-4546-956D-EE064E8AA14A}" type="presOf" srcId="{EFD017C2-329E-4A8B-AC57-D92F53013C19}" destId="{BD3451F4-C128-4CD7-A874-ABB1D637B9AD}" srcOrd="0" destOrd="0" presId="urn:microsoft.com/office/officeart/2005/8/layout/bProcess3"/>
    <dgm:cxn modelId="{734D5677-C5C2-4717-B5F4-3B74466BB1CF}" type="presOf" srcId="{24C82BB6-4072-41D1-97C2-EF52D406AE3A}" destId="{20E6398F-D6EC-4958-9499-F1FBD9681522}" srcOrd="0" destOrd="0" presId="urn:microsoft.com/office/officeart/2005/8/layout/bProcess3"/>
    <dgm:cxn modelId="{BF4AC58C-5B37-47FD-B73C-3B075184A59C}" type="presOf" srcId="{9C4D404D-DC26-48C0-9BEE-7301E7D8B0BD}" destId="{2B60089F-6493-4020-A833-0865F534D1A3}" srcOrd="0" destOrd="0" presId="urn:microsoft.com/office/officeart/2005/8/layout/bProcess3"/>
    <dgm:cxn modelId="{D7613AA2-871B-435F-90AF-FA22CC8E4821}" type="presOf" srcId="{88869A0B-6EF2-4547-B38E-BDFE2433880A}" destId="{B73203A8-DC26-47AF-ACBB-41CDC477B028}" srcOrd="0" destOrd="0" presId="urn:microsoft.com/office/officeart/2005/8/layout/bProcess3"/>
    <dgm:cxn modelId="{342C11A3-D2C9-4516-95E7-C8FA81474E29}" type="presOf" srcId="{4F09E9F8-71A5-4A6F-BE2C-5A8EAB66226A}" destId="{717D8560-C5CB-4101-ADD2-1FB73C96C2C8}" srcOrd="1" destOrd="0" presId="urn:microsoft.com/office/officeart/2005/8/layout/bProcess3"/>
    <dgm:cxn modelId="{41FF65A5-1976-45B5-9AD5-48C0C5848846}" srcId="{3C912396-E09C-4807-9CBB-78E8A59EFD54}" destId="{88869A0B-6EF2-4547-B38E-BDFE2433880A}" srcOrd="0" destOrd="0" parTransId="{B95CEE9E-0597-4012-B1D0-14B4812A4E8F}" sibTransId="{EFD017C2-329E-4A8B-AC57-D92F53013C19}"/>
    <dgm:cxn modelId="{22E90BC6-1985-424B-878E-6BF4FFF64A8C}" type="presOf" srcId="{9ED52F57-1C08-4A2A-BF41-A84BBB3BB970}" destId="{636F448B-E982-4930-8A9D-3D20D4EA478E}" srcOrd="0" destOrd="0" presId="urn:microsoft.com/office/officeart/2005/8/layout/bProcess3"/>
    <dgm:cxn modelId="{8EF8D0CC-2391-4B39-A5CF-5012CC1716EF}" type="presOf" srcId="{A344B942-F4CE-450C-9620-AC17007297B8}" destId="{AB7EDD1D-2096-481C-BAC0-539B7C81397E}" srcOrd="0" destOrd="0" presId="urn:microsoft.com/office/officeart/2005/8/layout/bProcess3"/>
    <dgm:cxn modelId="{5BFA8CD2-95CE-4A2C-B7D5-107C8936DDAA}" srcId="{3C912396-E09C-4807-9CBB-78E8A59EFD54}" destId="{24C82BB6-4072-41D1-97C2-EF52D406AE3A}" srcOrd="3" destOrd="0" parTransId="{89354A21-15DF-4D35-AFCC-D34BC542472A}" sibTransId="{52CB69BB-D435-4C70-9AE8-28014EC4D6D6}"/>
    <dgm:cxn modelId="{C4BA93D3-2093-4F8E-9656-4E814645BED3}" type="presOf" srcId="{A344B942-F4CE-450C-9620-AC17007297B8}" destId="{D643F39F-739D-4308-8461-15BA9BB7063B}" srcOrd="1" destOrd="0" presId="urn:microsoft.com/office/officeart/2005/8/layout/bProcess3"/>
    <dgm:cxn modelId="{4E30E5EA-26BE-4FD9-AC85-6A9E92F2DF0D}" srcId="{3C912396-E09C-4807-9CBB-78E8A59EFD54}" destId="{9C4D404D-DC26-48C0-9BEE-7301E7D8B0BD}" srcOrd="1" destOrd="0" parTransId="{A765F41D-108D-48BC-BEC2-7BE4808093C9}" sibTransId="{A344B942-F4CE-450C-9620-AC17007297B8}"/>
    <dgm:cxn modelId="{10C2E2EE-7EF9-4E9F-ACB2-076E6F802113}" type="presOf" srcId="{4F09E9F8-71A5-4A6F-BE2C-5A8EAB66226A}" destId="{51489700-EB12-4178-B6C3-26EC7259FF34}" srcOrd="0" destOrd="0" presId="urn:microsoft.com/office/officeart/2005/8/layout/bProcess3"/>
    <dgm:cxn modelId="{B4A3E4EE-39B5-4BF6-B4E7-F92E8CEC0157}" srcId="{3C912396-E09C-4807-9CBB-78E8A59EFD54}" destId="{BE2B084B-E149-4E7E-9AD0-30EB650A9A88}" srcOrd="4" destOrd="0" parTransId="{408D9AB5-87E4-4AFE-9E13-EF653C7B3DFE}" sibTransId="{23009FC6-79F5-4BB3-9F3A-203CF011F5B9}"/>
    <dgm:cxn modelId="{17D0F4FC-4B2F-4885-8A28-17D915621F3C}" type="presOf" srcId="{EFD017C2-329E-4A8B-AC57-D92F53013C19}" destId="{92A3F99E-463F-4977-8273-3213E8A43089}" srcOrd="1" destOrd="0" presId="urn:microsoft.com/office/officeart/2005/8/layout/bProcess3"/>
    <dgm:cxn modelId="{9F4A93D1-DC33-47E1-975C-36B498BA9FBA}" type="presParOf" srcId="{CEF11BEA-7A8F-4EBA-91A5-B1061401302F}" destId="{B73203A8-DC26-47AF-ACBB-41CDC477B028}" srcOrd="0" destOrd="0" presId="urn:microsoft.com/office/officeart/2005/8/layout/bProcess3"/>
    <dgm:cxn modelId="{F7497A45-211B-4043-B6EF-052D4CC10F81}" type="presParOf" srcId="{CEF11BEA-7A8F-4EBA-91A5-B1061401302F}" destId="{BD3451F4-C128-4CD7-A874-ABB1D637B9AD}" srcOrd="1" destOrd="0" presId="urn:microsoft.com/office/officeart/2005/8/layout/bProcess3"/>
    <dgm:cxn modelId="{1DC9B37D-EC6E-4490-868F-3D70859AA369}" type="presParOf" srcId="{BD3451F4-C128-4CD7-A874-ABB1D637B9AD}" destId="{92A3F99E-463F-4977-8273-3213E8A43089}" srcOrd="0" destOrd="0" presId="urn:microsoft.com/office/officeart/2005/8/layout/bProcess3"/>
    <dgm:cxn modelId="{E8DB2773-A1E7-4D19-9846-25FAE44E81CB}" type="presParOf" srcId="{CEF11BEA-7A8F-4EBA-91A5-B1061401302F}" destId="{2B60089F-6493-4020-A833-0865F534D1A3}" srcOrd="2" destOrd="0" presId="urn:microsoft.com/office/officeart/2005/8/layout/bProcess3"/>
    <dgm:cxn modelId="{8BC513ED-3C9C-4C38-8401-006AF9A19230}" type="presParOf" srcId="{CEF11BEA-7A8F-4EBA-91A5-B1061401302F}" destId="{AB7EDD1D-2096-481C-BAC0-539B7C81397E}" srcOrd="3" destOrd="0" presId="urn:microsoft.com/office/officeart/2005/8/layout/bProcess3"/>
    <dgm:cxn modelId="{3F624FDD-0C9F-41A7-8963-A04D1DB5054D}" type="presParOf" srcId="{AB7EDD1D-2096-481C-BAC0-539B7C81397E}" destId="{D643F39F-739D-4308-8461-15BA9BB7063B}" srcOrd="0" destOrd="0" presId="urn:microsoft.com/office/officeart/2005/8/layout/bProcess3"/>
    <dgm:cxn modelId="{E1CAF347-6EDE-48F0-A35E-EE1F59503CA5}" type="presParOf" srcId="{CEF11BEA-7A8F-4EBA-91A5-B1061401302F}" destId="{636F448B-E982-4930-8A9D-3D20D4EA478E}" srcOrd="4" destOrd="0" presId="urn:microsoft.com/office/officeart/2005/8/layout/bProcess3"/>
    <dgm:cxn modelId="{FCA6C58A-B763-4A75-8864-A5BDF7AB71E9}" type="presParOf" srcId="{CEF11BEA-7A8F-4EBA-91A5-B1061401302F}" destId="{51489700-EB12-4178-B6C3-26EC7259FF34}" srcOrd="5" destOrd="0" presId="urn:microsoft.com/office/officeart/2005/8/layout/bProcess3"/>
    <dgm:cxn modelId="{E6941E40-6E4F-494E-ABA6-5E28BC1E99C3}" type="presParOf" srcId="{51489700-EB12-4178-B6C3-26EC7259FF34}" destId="{717D8560-C5CB-4101-ADD2-1FB73C96C2C8}" srcOrd="0" destOrd="0" presId="urn:microsoft.com/office/officeart/2005/8/layout/bProcess3"/>
    <dgm:cxn modelId="{0C6D34FF-0203-4973-9F99-672E7A34EDAD}" type="presParOf" srcId="{CEF11BEA-7A8F-4EBA-91A5-B1061401302F}" destId="{20E6398F-D6EC-4958-9499-F1FBD9681522}" srcOrd="6" destOrd="0" presId="urn:microsoft.com/office/officeart/2005/8/layout/bProcess3"/>
    <dgm:cxn modelId="{7D174F21-5A4A-484D-962D-551248B0D0D1}" type="presParOf" srcId="{CEF11BEA-7A8F-4EBA-91A5-B1061401302F}" destId="{2FC8345A-529E-453B-86D3-56F05BDB578E}" srcOrd="7" destOrd="0" presId="urn:microsoft.com/office/officeart/2005/8/layout/bProcess3"/>
    <dgm:cxn modelId="{3CE96E94-E585-479F-9222-FB1D144790B8}" type="presParOf" srcId="{2FC8345A-529E-453B-86D3-56F05BDB578E}" destId="{3E54AEDA-A616-4836-96D9-6ED440280AB5}" srcOrd="0" destOrd="0" presId="urn:microsoft.com/office/officeart/2005/8/layout/bProcess3"/>
    <dgm:cxn modelId="{015C17DA-9170-40C5-ABD4-1F5DBED6562B}" type="presParOf" srcId="{CEF11BEA-7A8F-4EBA-91A5-B1061401302F}" destId="{FBC174AC-ADAE-4E06-B602-55AB49EC193F}"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2D1E99-447D-4876-BDC8-06449E2DF9F6}" type="doc">
      <dgm:prSet loTypeId="urn:microsoft.com/office/officeart/2005/8/layout/pyramid2" loCatId="pyramid" qsTypeId="urn:microsoft.com/office/officeart/2005/8/quickstyle/simple3" qsCatId="simple" csTypeId="urn:microsoft.com/office/officeart/2005/8/colors/accent0_3" csCatId="mainScheme" phldr="1"/>
      <dgm:spPr/>
    </dgm:pt>
    <dgm:pt modelId="{3A55B397-C2F0-4237-990F-17AA4FD9C3E6}">
      <dgm:prSet phldrT="[Text]"/>
      <dgm:spPr/>
      <dgm:t>
        <a:bodyPr/>
        <a:lstStyle/>
        <a:p>
          <a:r>
            <a:rPr lang="cs-CZ" dirty="0"/>
            <a:t>Obecné cíle (blahobyt)</a:t>
          </a:r>
        </a:p>
      </dgm:t>
    </dgm:pt>
    <dgm:pt modelId="{1358D63D-35EF-481A-9DAA-26FB481CEE02}" type="parTrans" cxnId="{9BB275D5-45C3-4FEE-97D5-C386EFE05CD1}">
      <dgm:prSet/>
      <dgm:spPr/>
      <dgm:t>
        <a:bodyPr/>
        <a:lstStyle/>
        <a:p>
          <a:endParaRPr lang="cs-CZ"/>
        </a:p>
      </dgm:t>
    </dgm:pt>
    <dgm:pt modelId="{5D172CF6-3E9A-4BE6-A683-7AB638544605}" type="sibTrans" cxnId="{9BB275D5-45C3-4FEE-97D5-C386EFE05CD1}">
      <dgm:prSet/>
      <dgm:spPr/>
      <dgm:t>
        <a:bodyPr/>
        <a:lstStyle/>
        <a:p>
          <a:endParaRPr lang="cs-CZ"/>
        </a:p>
      </dgm:t>
    </dgm:pt>
    <dgm:pt modelId="{5CEDB7A7-2880-46FC-A54D-FA248ACAEE08}">
      <dgm:prSet phldrT="[Text]"/>
      <dgm:spPr/>
      <dgm:t>
        <a:bodyPr/>
        <a:lstStyle/>
        <a:p>
          <a:r>
            <a:rPr lang="cs-CZ" dirty="0"/>
            <a:t>Tradiční cíle (makroekonomické)</a:t>
          </a:r>
        </a:p>
      </dgm:t>
    </dgm:pt>
    <dgm:pt modelId="{808D6E46-7404-4C2B-9FCA-B7C1D55F10C5}" type="parTrans" cxnId="{F37E9147-06B5-4AD9-AE59-A2B2CD20C1BB}">
      <dgm:prSet/>
      <dgm:spPr/>
      <dgm:t>
        <a:bodyPr/>
        <a:lstStyle/>
        <a:p>
          <a:endParaRPr lang="cs-CZ"/>
        </a:p>
      </dgm:t>
    </dgm:pt>
    <dgm:pt modelId="{C2AF6805-69D2-46A2-A475-FCF577F6309B}" type="sibTrans" cxnId="{F37E9147-06B5-4AD9-AE59-A2B2CD20C1BB}">
      <dgm:prSet/>
      <dgm:spPr/>
      <dgm:t>
        <a:bodyPr/>
        <a:lstStyle/>
        <a:p>
          <a:endParaRPr lang="cs-CZ"/>
        </a:p>
      </dgm:t>
    </dgm:pt>
    <dgm:pt modelId="{C9B2389B-A882-4E2E-8BE7-1593A3AF0142}">
      <dgm:prSet phldrT="[Text]"/>
      <dgm:spPr/>
      <dgm:t>
        <a:bodyPr/>
        <a:lstStyle/>
        <a:p>
          <a:r>
            <a:rPr lang="cs-CZ" dirty="0"/>
            <a:t>Specifické cíle (na úrovni jednotlivých subjektů)</a:t>
          </a:r>
        </a:p>
      </dgm:t>
    </dgm:pt>
    <dgm:pt modelId="{A1461529-0928-45EC-BCB3-FB5A85F8CA46}" type="parTrans" cxnId="{8EEF4704-41CC-48F0-ABC4-83E8FCE07057}">
      <dgm:prSet/>
      <dgm:spPr/>
      <dgm:t>
        <a:bodyPr/>
        <a:lstStyle/>
        <a:p>
          <a:endParaRPr lang="cs-CZ"/>
        </a:p>
      </dgm:t>
    </dgm:pt>
    <dgm:pt modelId="{07D410B7-DE24-492A-88B2-4691B84A149E}" type="sibTrans" cxnId="{8EEF4704-41CC-48F0-ABC4-83E8FCE07057}">
      <dgm:prSet/>
      <dgm:spPr/>
      <dgm:t>
        <a:bodyPr/>
        <a:lstStyle/>
        <a:p>
          <a:endParaRPr lang="cs-CZ"/>
        </a:p>
      </dgm:t>
    </dgm:pt>
    <dgm:pt modelId="{CC2DA916-292A-4ED5-831B-80CBA0530C66}" type="pres">
      <dgm:prSet presAssocID="{8D2D1E99-447D-4876-BDC8-06449E2DF9F6}" presName="compositeShape" presStyleCnt="0">
        <dgm:presLayoutVars>
          <dgm:dir/>
          <dgm:resizeHandles/>
        </dgm:presLayoutVars>
      </dgm:prSet>
      <dgm:spPr/>
    </dgm:pt>
    <dgm:pt modelId="{A593EA12-195B-43B6-8855-7651030F9F4E}" type="pres">
      <dgm:prSet presAssocID="{8D2D1E99-447D-4876-BDC8-06449E2DF9F6}" presName="pyramid" presStyleLbl="node1" presStyleIdx="0" presStyleCnt="1" custLinFactNeighborX="6733" custLinFactNeighborY="-723"/>
      <dgm:spPr/>
    </dgm:pt>
    <dgm:pt modelId="{F0FDE3D8-6E14-40D2-A731-8C369A5753F6}" type="pres">
      <dgm:prSet presAssocID="{8D2D1E99-447D-4876-BDC8-06449E2DF9F6}" presName="theList" presStyleCnt="0"/>
      <dgm:spPr/>
    </dgm:pt>
    <dgm:pt modelId="{A8CC3712-EDC5-4B0B-8EC7-0698F3963372}" type="pres">
      <dgm:prSet presAssocID="{3A55B397-C2F0-4237-990F-17AA4FD9C3E6}" presName="aNode" presStyleLbl="fgAcc1" presStyleIdx="0" presStyleCnt="3">
        <dgm:presLayoutVars>
          <dgm:bulletEnabled val="1"/>
        </dgm:presLayoutVars>
      </dgm:prSet>
      <dgm:spPr/>
    </dgm:pt>
    <dgm:pt modelId="{37BE28F5-E1E7-4B73-BA4F-BE74DAC9E80D}" type="pres">
      <dgm:prSet presAssocID="{3A55B397-C2F0-4237-990F-17AA4FD9C3E6}" presName="aSpace" presStyleCnt="0"/>
      <dgm:spPr/>
    </dgm:pt>
    <dgm:pt modelId="{F50918FD-EC55-4FCD-A4D1-40AD1F6AB411}" type="pres">
      <dgm:prSet presAssocID="{5CEDB7A7-2880-46FC-A54D-FA248ACAEE08}" presName="aNode" presStyleLbl="fgAcc1" presStyleIdx="1" presStyleCnt="3">
        <dgm:presLayoutVars>
          <dgm:bulletEnabled val="1"/>
        </dgm:presLayoutVars>
      </dgm:prSet>
      <dgm:spPr/>
    </dgm:pt>
    <dgm:pt modelId="{EA62530E-7BD0-4FA2-9732-702B2B82E09C}" type="pres">
      <dgm:prSet presAssocID="{5CEDB7A7-2880-46FC-A54D-FA248ACAEE08}" presName="aSpace" presStyleCnt="0"/>
      <dgm:spPr/>
    </dgm:pt>
    <dgm:pt modelId="{912614C3-8508-43FB-A6CA-01B72A709600}" type="pres">
      <dgm:prSet presAssocID="{C9B2389B-A882-4E2E-8BE7-1593A3AF0142}" presName="aNode" presStyleLbl="fgAcc1" presStyleIdx="2" presStyleCnt="3">
        <dgm:presLayoutVars>
          <dgm:bulletEnabled val="1"/>
        </dgm:presLayoutVars>
      </dgm:prSet>
      <dgm:spPr/>
    </dgm:pt>
    <dgm:pt modelId="{AB72E255-9CEA-400B-90FB-6A2F2D243987}" type="pres">
      <dgm:prSet presAssocID="{C9B2389B-A882-4E2E-8BE7-1593A3AF0142}" presName="aSpace" presStyleCnt="0"/>
      <dgm:spPr/>
    </dgm:pt>
  </dgm:ptLst>
  <dgm:cxnLst>
    <dgm:cxn modelId="{B41EA000-4364-4163-A892-B0F68AAF24FA}" type="presOf" srcId="{5CEDB7A7-2880-46FC-A54D-FA248ACAEE08}" destId="{F50918FD-EC55-4FCD-A4D1-40AD1F6AB411}" srcOrd="0" destOrd="0" presId="urn:microsoft.com/office/officeart/2005/8/layout/pyramid2"/>
    <dgm:cxn modelId="{8EEF4704-41CC-48F0-ABC4-83E8FCE07057}" srcId="{8D2D1E99-447D-4876-BDC8-06449E2DF9F6}" destId="{C9B2389B-A882-4E2E-8BE7-1593A3AF0142}" srcOrd="2" destOrd="0" parTransId="{A1461529-0928-45EC-BCB3-FB5A85F8CA46}" sibTransId="{07D410B7-DE24-492A-88B2-4691B84A149E}"/>
    <dgm:cxn modelId="{722F792B-9144-46B5-955A-9235DCD3FD99}" type="presOf" srcId="{3A55B397-C2F0-4237-990F-17AA4FD9C3E6}" destId="{A8CC3712-EDC5-4B0B-8EC7-0698F3963372}" srcOrd="0" destOrd="0" presId="urn:microsoft.com/office/officeart/2005/8/layout/pyramid2"/>
    <dgm:cxn modelId="{F37E9147-06B5-4AD9-AE59-A2B2CD20C1BB}" srcId="{8D2D1E99-447D-4876-BDC8-06449E2DF9F6}" destId="{5CEDB7A7-2880-46FC-A54D-FA248ACAEE08}" srcOrd="1" destOrd="0" parTransId="{808D6E46-7404-4C2B-9FCA-B7C1D55F10C5}" sibTransId="{C2AF6805-69D2-46A2-A475-FCF577F6309B}"/>
    <dgm:cxn modelId="{6ABF0A95-BE3E-4406-9258-C7581B7341A2}" type="presOf" srcId="{C9B2389B-A882-4E2E-8BE7-1593A3AF0142}" destId="{912614C3-8508-43FB-A6CA-01B72A709600}" srcOrd="0" destOrd="0" presId="urn:microsoft.com/office/officeart/2005/8/layout/pyramid2"/>
    <dgm:cxn modelId="{E3192799-1D2B-49AA-A854-B9994B173180}" type="presOf" srcId="{8D2D1E99-447D-4876-BDC8-06449E2DF9F6}" destId="{CC2DA916-292A-4ED5-831B-80CBA0530C66}" srcOrd="0" destOrd="0" presId="urn:microsoft.com/office/officeart/2005/8/layout/pyramid2"/>
    <dgm:cxn modelId="{9BB275D5-45C3-4FEE-97D5-C386EFE05CD1}" srcId="{8D2D1E99-447D-4876-BDC8-06449E2DF9F6}" destId="{3A55B397-C2F0-4237-990F-17AA4FD9C3E6}" srcOrd="0" destOrd="0" parTransId="{1358D63D-35EF-481A-9DAA-26FB481CEE02}" sibTransId="{5D172CF6-3E9A-4BE6-A683-7AB638544605}"/>
    <dgm:cxn modelId="{D982818C-6030-48EA-8612-21E7253B0555}" type="presParOf" srcId="{CC2DA916-292A-4ED5-831B-80CBA0530C66}" destId="{A593EA12-195B-43B6-8855-7651030F9F4E}" srcOrd="0" destOrd="0" presId="urn:microsoft.com/office/officeart/2005/8/layout/pyramid2"/>
    <dgm:cxn modelId="{E7D7211F-D0B8-4FAD-885A-014860C929D3}" type="presParOf" srcId="{CC2DA916-292A-4ED5-831B-80CBA0530C66}" destId="{F0FDE3D8-6E14-40D2-A731-8C369A5753F6}" srcOrd="1" destOrd="0" presId="urn:microsoft.com/office/officeart/2005/8/layout/pyramid2"/>
    <dgm:cxn modelId="{9939CFD8-FA83-4ADB-8F4A-B7044D21FDC0}" type="presParOf" srcId="{F0FDE3D8-6E14-40D2-A731-8C369A5753F6}" destId="{A8CC3712-EDC5-4B0B-8EC7-0698F3963372}" srcOrd="0" destOrd="0" presId="urn:microsoft.com/office/officeart/2005/8/layout/pyramid2"/>
    <dgm:cxn modelId="{C833180F-B082-4EC4-9D00-8B7252FA5C58}" type="presParOf" srcId="{F0FDE3D8-6E14-40D2-A731-8C369A5753F6}" destId="{37BE28F5-E1E7-4B73-BA4F-BE74DAC9E80D}" srcOrd="1" destOrd="0" presId="urn:microsoft.com/office/officeart/2005/8/layout/pyramid2"/>
    <dgm:cxn modelId="{8AB8DD0B-6774-406D-944C-031555386ABF}" type="presParOf" srcId="{F0FDE3D8-6E14-40D2-A731-8C369A5753F6}" destId="{F50918FD-EC55-4FCD-A4D1-40AD1F6AB411}" srcOrd="2" destOrd="0" presId="urn:microsoft.com/office/officeart/2005/8/layout/pyramid2"/>
    <dgm:cxn modelId="{0F5CF2F8-4B6F-458C-B900-15F89AA666F9}" type="presParOf" srcId="{F0FDE3D8-6E14-40D2-A731-8C369A5753F6}" destId="{EA62530E-7BD0-4FA2-9732-702B2B82E09C}" srcOrd="3" destOrd="0" presId="urn:microsoft.com/office/officeart/2005/8/layout/pyramid2"/>
    <dgm:cxn modelId="{5FAA1A7C-43E5-4739-8E70-39FF2F89F53F}" type="presParOf" srcId="{F0FDE3D8-6E14-40D2-A731-8C369A5753F6}" destId="{912614C3-8508-43FB-A6CA-01B72A709600}" srcOrd="4" destOrd="0" presId="urn:microsoft.com/office/officeart/2005/8/layout/pyramid2"/>
    <dgm:cxn modelId="{56295169-55D1-459A-9EE7-EB9E2C4442BC}" type="presParOf" srcId="{F0FDE3D8-6E14-40D2-A731-8C369A5753F6}" destId="{AB72E255-9CEA-400B-90FB-6A2F2D24398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0F3F5-ACFD-463D-80D4-2DB3687AA3C1}">
      <dsp:nvSpPr>
        <dsp:cNvPr id="0" name=""/>
        <dsp:cNvSpPr/>
      </dsp:nvSpPr>
      <dsp:spPr>
        <a:xfrm>
          <a:off x="4654197" y="2376672"/>
          <a:ext cx="1763392" cy="17633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cs-CZ" sz="1600" kern="1200" dirty="0"/>
            <a:t>Hospodářská politika</a:t>
          </a:r>
        </a:p>
      </dsp:txBody>
      <dsp:txXfrm>
        <a:off x="4912440" y="2634915"/>
        <a:ext cx="1246906" cy="1246906"/>
      </dsp:txXfrm>
    </dsp:sp>
    <dsp:sp modelId="{2D9A24F2-B4CB-4AC2-8D6F-42F7850717A6}">
      <dsp:nvSpPr>
        <dsp:cNvPr id="0" name=""/>
        <dsp:cNvSpPr/>
      </dsp:nvSpPr>
      <dsp:spPr>
        <a:xfrm rot="11085984">
          <a:off x="2837514" y="2837150"/>
          <a:ext cx="1839784" cy="502566"/>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D62177-97A1-4EF1-BCE0-9E01C8C9C58B}">
      <dsp:nvSpPr>
        <dsp:cNvPr id="0" name=""/>
        <dsp:cNvSpPr/>
      </dsp:nvSpPr>
      <dsp:spPr>
        <a:xfrm>
          <a:off x="1559856" y="2222068"/>
          <a:ext cx="2314521" cy="16025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cs-CZ" sz="1800" b="1" kern="1200" dirty="0"/>
            <a:t>Makroekonomie</a:t>
          </a:r>
          <a:endParaRPr lang="cs-CZ" sz="1400" b="1" kern="1200" dirty="0"/>
        </a:p>
      </dsp:txBody>
      <dsp:txXfrm>
        <a:off x="1606793" y="2269005"/>
        <a:ext cx="2220647" cy="1508657"/>
      </dsp:txXfrm>
    </dsp:sp>
    <dsp:sp modelId="{D77C2C07-41D0-47BD-9C8F-C4600CDC4409}">
      <dsp:nvSpPr>
        <dsp:cNvPr id="0" name=""/>
        <dsp:cNvSpPr/>
      </dsp:nvSpPr>
      <dsp:spPr>
        <a:xfrm rot="13500000">
          <a:off x="3469639" y="1747128"/>
          <a:ext cx="1612594" cy="502566"/>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624F5D1A-472D-45BC-99DC-BAA9889606FD}">
      <dsp:nvSpPr>
        <dsp:cNvPr id="0" name=""/>
        <dsp:cNvSpPr/>
      </dsp:nvSpPr>
      <dsp:spPr>
        <a:xfrm>
          <a:off x="2868186" y="758184"/>
          <a:ext cx="1675223" cy="134017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cs-CZ" sz="1400" b="1" kern="1200" dirty="0"/>
            <a:t>„Reálný svět“</a:t>
          </a:r>
        </a:p>
      </dsp:txBody>
      <dsp:txXfrm>
        <a:off x="2907438" y="797436"/>
        <a:ext cx="1596719" cy="1261674"/>
      </dsp:txXfrm>
    </dsp:sp>
    <dsp:sp modelId="{376FE913-8C69-4BF0-9720-7765C8B6C787}">
      <dsp:nvSpPr>
        <dsp:cNvPr id="0" name=""/>
        <dsp:cNvSpPr/>
      </dsp:nvSpPr>
      <dsp:spPr>
        <a:xfrm rot="19868198">
          <a:off x="6281900" y="1948854"/>
          <a:ext cx="2347752" cy="502566"/>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72308F-5797-4E56-9AD5-00B61EBACC2D}">
      <dsp:nvSpPr>
        <dsp:cNvPr id="0" name=""/>
        <dsp:cNvSpPr/>
      </dsp:nvSpPr>
      <dsp:spPr>
        <a:xfrm>
          <a:off x="7646214" y="963392"/>
          <a:ext cx="1675223" cy="13401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cs-CZ" sz="1900" kern="1200"/>
            <a:t>Politologie</a:t>
          </a:r>
        </a:p>
      </dsp:txBody>
      <dsp:txXfrm>
        <a:off x="7685466" y="1002644"/>
        <a:ext cx="1596719" cy="1261674"/>
      </dsp:txXfrm>
    </dsp:sp>
    <dsp:sp modelId="{079B4F9A-C12E-4B10-BB2E-5004FE95E16F}">
      <dsp:nvSpPr>
        <dsp:cNvPr id="0" name=""/>
        <dsp:cNvSpPr/>
      </dsp:nvSpPr>
      <dsp:spPr>
        <a:xfrm rot="17471592">
          <a:off x="5410430" y="1409751"/>
          <a:ext cx="1489619" cy="50256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ABA85D-9408-4143-AB45-D9AF4559EDE1}">
      <dsp:nvSpPr>
        <dsp:cNvPr id="0" name=""/>
        <dsp:cNvSpPr/>
      </dsp:nvSpPr>
      <dsp:spPr>
        <a:xfrm>
          <a:off x="5586888" y="296509"/>
          <a:ext cx="1675223" cy="13401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cs-CZ" sz="1900" kern="1200"/>
            <a:t>Mikroekoomie</a:t>
          </a:r>
        </a:p>
      </dsp:txBody>
      <dsp:txXfrm>
        <a:off x="5626140" y="335761"/>
        <a:ext cx="1596719" cy="1261674"/>
      </dsp:txXfrm>
    </dsp:sp>
    <dsp:sp modelId="{EF8EFA9E-D84E-4868-8033-82337C225FAC}">
      <dsp:nvSpPr>
        <dsp:cNvPr id="0" name=""/>
        <dsp:cNvSpPr/>
      </dsp:nvSpPr>
      <dsp:spPr>
        <a:xfrm rot="239177">
          <a:off x="6505803" y="3130047"/>
          <a:ext cx="1589188" cy="502566"/>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A421AFAC-D6C1-4833-AC63-56052F1CAFFE}">
      <dsp:nvSpPr>
        <dsp:cNvPr id="0" name=""/>
        <dsp:cNvSpPr/>
      </dsp:nvSpPr>
      <dsp:spPr>
        <a:xfrm>
          <a:off x="7255457" y="2766479"/>
          <a:ext cx="1675223" cy="1340178"/>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cs-CZ" sz="1900" kern="1200"/>
            <a:t>Právo</a:t>
          </a:r>
        </a:p>
      </dsp:txBody>
      <dsp:txXfrm>
        <a:off x="7294709" y="2805731"/>
        <a:ext cx="1596719" cy="1261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E82ED-762D-4088-A809-7D019F849605}">
      <dsp:nvSpPr>
        <dsp:cNvPr id="0" name=""/>
        <dsp:cNvSpPr/>
      </dsp:nvSpPr>
      <dsp:spPr>
        <a:xfrm>
          <a:off x="0" y="50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38D38-DB47-4A24-B9E2-016BFB3C2980}">
      <dsp:nvSpPr>
        <dsp:cNvPr id="0" name=""/>
        <dsp:cNvSpPr/>
      </dsp:nvSpPr>
      <dsp:spPr>
        <a:xfrm>
          <a:off x="357726" y="266583"/>
          <a:ext cx="650412" cy="650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7F2B6-92CC-48EC-988E-FABF254F7D3F}">
      <dsp:nvSpPr>
        <dsp:cNvPr id="0" name=""/>
        <dsp:cNvSpPr/>
      </dsp:nvSpPr>
      <dsp:spPr>
        <a:xfrm>
          <a:off x="1365865" y="50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cs-CZ" sz="2500" b="1" kern="1200" dirty="0"/>
            <a:t>Alokační</a:t>
          </a:r>
          <a:endParaRPr lang="en-US" sz="2500" kern="1200" dirty="0"/>
        </a:p>
      </dsp:txBody>
      <dsp:txXfrm>
        <a:off x="1365865" y="505"/>
        <a:ext cx="9387334" cy="1182567"/>
      </dsp:txXfrm>
    </dsp:sp>
    <dsp:sp modelId="{6503B247-D6B6-4729-9655-F635DAF13C86}">
      <dsp:nvSpPr>
        <dsp:cNvPr id="0" name=""/>
        <dsp:cNvSpPr/>
      </dsp:nvSpPr>
      <dsp:spPr>
        <a:xfrm>
          <a:off x="0" y="1478715"/>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4E115-ECE5-49C9-A0E2-66DCC9912EB2}">
      <dsp:nvSpPr>
        <dsp:cNvPr id="0" name=""/>
        <dsp:cNvSpPr/>
      </dsp:nvSpPr>
      <dsp:spPr>
        <a:xfrm>
          <a:off x="357726" y="1744792"/>
          <a:ext cx="650412" cy="650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2A059E-A087-4C32-9967-6C9A8202D967}">
      <dsp:nvSpPr>
        <dsp:cNvPr id="0" name=""/>
        <dsp:cNvSpPr/>
      </dsp:nvSpPr>
      <dsp:spPr>
        <a:xfrm>
          <a:off x="1365865" y="1478715"/>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cs-CZ" sz="2500" b="1" kern="1200" dirty="0"/>
            <a:t>Stabilizační</a:t>
          </a:r>
          <a:endParaRPr lang="en-US" sz="2500" kern="1200" dirty="0"/>
        </a:p>
      </dsp:txBody>
      <dsp:txXfrm>
        <a:off x="1365865" y="1478715"/>
        <a:ext cx="9387334" cy="1182567"/>
      </dsp:txXfrm>
    </dsp:sp>
    <dsp:sp modelId="{652621F1-4B3C-42C0-89A9-3F3C61C81249}">
      <dsp:nvSpPr>
        <dsp:cNvPr id="0" name=""/>
        <dsp:cNvSpPr/>
      </dsp:nvSpPr>
      <dsp:spPr>
        <a:xfrm>
          <a:off x="0" y="2956924"/>
          <a:ext cx="10753200" cy="11825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92C960-8065-457E-BCD9-443C545A376B}">
      <dsp:nvSpPr>
        <dsp:cNvPr id="0" name=""/>
        <dsp:cNvSpPr/>
      </dsp:nvSpPr>
      <dsp:spPr>
        <a:xfrm>
          <a:off x="357726" y="3223002"/>
          <a:ext cx="650412" cy="650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39607C-0A30-4F30-ACFC-95BB31E22252}">
      <dsp:nvSpPr>
        <dsp:cNvPr id="0" name=""/>
        <dsp:cNvSpPr/>
      </dsp:nvSpPr>
      <dsp:spPr>
        <a:xfrm>
          <a:off x="1365865" y="2956924"/>
          <a:ext cx="9387334" cy="1182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55" tIns="125155" rIns="125155" bIns="125155" numCol="1" spcCol="1270" anchor="ctr" anchorCtr="0">
          <a:noAutofit/>
        </a:bodyPr>
        <a:lstStyle/>
        <a:p>
          <a:pPr marL="0" lvl="0" indent="0" algn="l" defTabSz="1111250">
            <a:lnSpc>
              <a:spcPct val="90000"/>
            </a:lnSpc>
            <a:spcBef>
              <a:spcPct val="0"/>
            </a:spcBef>
            <a:spcAft>
              <a:spcPct val="35000"/>
            </a:spcAft>
            <a:buNone/>
          </a:pPr>
          <a:r>
            <a:rPr lang="cs-CZ" sz="2500" b="1" kern="1200" dirty="0"/>
            <a:t>Redistribuční</a:t>
          </a:r>
          <a:endParaRPr lang="en-US" sz="2500" kern="1200" dirty="0"/>
        </a:p>
      </dsp:txBody>
      <dsp:txXfrm>
        <a:off x="1365865" y="2956924"/>
        <a:ext cx="9387334" cy="1182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451F4-C128-4CD7-A874-ABB1D637B9AD}">
      <dsp:nvSpPr>
        <dsp:cNvPr id="0" name=""/>
        <dsp:cNvSpPr/>
      </dsp:nvSpPr>
      <dsp:spPr>
        <a:xfrm>
          <a:off x="3262534" y="823873"/>
          <a:ext cx="634741" cy="91440"/>
        </a:xfrm>
        <a:custGeom>
          <a:avLst/>
          <a:gdLst/>
          <a:ahLst/>
          <a:cxnLst/>
          <a:rect l="0" t="0" r="0" b="0"/>
          <a:pathLst>
            <a:path>
              <a:moveTo>
                <a:pt x="0" y="45720"/>
              </a:moveTo>
              <a:lnTo>
                <a:pt x="6347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563271" y="866266"/>
        <a:ext cx="33267" cy="6653"/>
      </dsp:txXfrm>
    </dsp:sp>
    <dsp:sp modelId="{B73203A8-DC26-47AF-ACBB-41CDC477B028}">
      <dsp:nvSpPr>
        <dsp:cNvPr id="0" name=""/>
        <dsp:cNvSpPr/>
      </dsp:nvSpPr>
      <dsp:spPr>
        <a:xfrm>
          <a:off x="371547" y="1757"/>
          <a:ext cx="2892787" cy="17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cs-CZ" sz="3900" kern="1200" dirty="0"/>
            <a:t>Nositel</a:t>
          </a:r>
        </a:p>
      </dsp:txBody>
      <dsp:txXfrm>
        <a:off x="371547" y="1757"/>
        <a:ext cx="2892787" cy="1735672"/>
      </dsp:txXfrm>
    </dsp:sp>
    <dsp:sp modelId="{AB7EDD1D-2096-481C-BAC0-539B7C81397E}">
      <dsp:nvSpPr>
        <dsp:cNvPr id="0" name=""/>
        <dsp:cNvSpPr/>
      </dsp:nvSpPr>
      <dsp:spPr>
        <a:xfrm>
          <a:off x="6820662" y="823873"/>
          <a:ext cx="634741" cy="91440"/>
        </a:xfrm>
        <a:custGeom>
          <a:avLst/>
          <a:gdLst/>
          <a:ahLst/>
          <a:cxnLst/>
          <a:rect l="0" t="0" r="0" b="0"/>
          <a:pathLst>
            <a:path>
              <a:moveTo>
                <a:pt x="0" y="45720"/>
              </a:moveTo>
              <a:lnTo>
                <a:pt x="6347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7121399" y="866266"/>
        <a:ext cx="33267" cy="6653"/>
      </dsp:txXfrm>
    </dsp:sp>
    <dsp:sp modelId="{2B60089F-6493-4020-A833-0865F534D1A3}">
      <dsp:nvSpPr>
        <dsp:cNvPr id="0" name=""/>
        <dsp:cNvSpPr/>
      </dsp:nvSpPr>
      <dsp:spPr>
        <a:xfrm>
          <a:off x="3929675" y="1757"/>
          <a:ext cx="2892787" cy="17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cs-CZ" sz="3900" kern="1200" dirty="0"/>
            <a:t>Cíl</a:t>
          </a:r>
        </a:p>
      </dsp:txBody>
      <dsp:txXfrm>
        <a:off x="3929675" y="1757"/>
        <a:ext cx="2892787" cy="1735672"/>
      </dsp:txXfrm>
    </dsp:sp>
    <dsp:sp modelId="{51489700-EB12-4178-B6C3-26EC7259FF34}">
      <dsp:nvSpPr>
        <dsp:cNvPr id="0" name=""/>
        <dsp:cNvSpPr/>
      </dsp:nvSpPr>
      <dsp:spPr>
        <a:xfrm>
          <a:off x="1817940" y="1735629"/>
          <a:ext cx="7116256" cy="634741"/>
        </a:xfrm>
        <a:custGeom>
          <a:avLst/>
          <a:gdLst/>
          <a:ahLst/>
          <a:cxnLst/>
          <a:rect l="0" t="0" r="0" b="0"/>
          <a:pathLst>
            <a:path>
              <a:moveTo>
                <a:pt x="7116256" y="0"/>
              </a:moveTo>
              <a:lnTo>
                <a:pt x="7116256" y="334470"/>
              </a:lnTo>
              <a:lnTo>
                <a:pt x="0" y="334470"/>
              </a:lnTo>
              <a:lnTo>
                <a:pt x="0" y="63474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5197386" y="2049673"/>
        <a:ext cx="357364" cy="6653"/>
      </dsp:txXfrm>
    </dsp:sp>
    <dsp:sp modelId="{636F448B-E982-4930-8A9D-3D20D4EA478E}">
      <dsp:nvSpPr>
        <dsp:cNvPr id="0" name=""/>
        <dsp:cNvSpPr/>
      </dsp:nvSpPr>
      <dsp:spPr>
        <a:xfrm>
          <a:off x="7487803" y="1757"/>
          <a:ext cx="2892787" cy="17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cs-CZ" sz="3900" kern="1200" dirty="0"/>
            <a:t>Nástroje</a:t>
          </a:r>
        </a:p>
      </dsp:txBody>
      <dsp:txXfrm>
        <a:off x="7487803" y="1757"/>
        <a:ext cx="2892787" cy="1735672"/>
      </dsp:txXfrm>
    </dsp:sp>
    <dsp:sp modelId="{2FC8345A-529E-453B-86D3-56F05BDB578E}">
      <dsp:nvSpPr>
        <dsp:cNvPr id="0" name=""/>
        <dsp:cNvSpPr/>
      </dsp:nvSpPr>
      <dsp:spPr>
        <a:xfrm>
          <a:off x="3262534" y="3224886"/>
          <a:ext cx="634741" cy="91440"/>
        </a:xfrm>
        <a:custGeom>
          <a:avLst/>
          <a:gdLst/>
          <a:ahLst/>
          <a:cxnLst/>
          <a:rect l="0" t="0" r="0" b="0"/>
          <a:pathLst>
            <a:path>
              <a:moveTo>
                <a:pt x="0" y="45720"/>
              </a:moveTo>
              <a:lnTo>
                <a:pt x="6347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563271" y="3267279"/>
        <a:ext cx="33267" cy="6653"/>
      </dsp:txXfrm>
    </dsp:sp>
    <dsp:sp modelId="{20E6398F-D6EC-4958-9499-F1FBD9681522}">
      <dsp:nvSpPr>
        <dsp:cNvPr id="0" name=""/>
        <dsp:cNvSpPr/>
      </dsp:nvSpPr>
      <dsp:spPr>
        <a:xfrm>
          <a:off x="371547" y="2402770"/>
          <a:ext cx="2892787" cy="17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cs-CZ" sz="3900" kern="1200" dirty="0"/>
            <a:t>Limity a omezení</a:t>
          </a:r>
        </a:p>
      </dsp:txBody>
      <dsp:txXfrm>
        <a:off x="371547" y="2402770"/>
        <a:ext cx="2892787" cy="1735672"/>
      </dsp:txXfrm>
    </dsp:sp>
    <dsp:sp modelId="{FBC174AC-ADAE-4E06-B602-55AB49EC193F}">
      <dsp:nvSpPr>
        <dsp:cNvPr id="0" name=""/>
        <dsp:cNvSpPr/>
      </dsp:nvSpPr>
      <dsp:spPr>
        <a:xfrm>
          <a:off x="3929675" y="2402770"/>
          <a:ext cx="2892787" cy="17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cs-CZ" sz="3900" kern="1200" dirty="0"/>
            <a:t>Politické souvislosti</a:t>
          </a:r>
        </a:p>
      </dsp:txBody>
      <dsp:txXfrm>
        <a:off x="3929675" y="2402770"/>
        <a:ext cx="2892787" cy="1735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3EA12-195B-43B6-8855-7651030F9F4E}">
      <dsp:nvSpPr>
        <dsp:cNvPr id="0" name=""/>
        <dsp:cNvSpPr/>
      </dsp:nvSpPr>
      <dsp:spPr>
        <a:xfrm>
          <a:off x="1583244" y="0"/>
          <a:ext cx="3613247" cy="3613247"/>
        </a:xfrm>
        <a:prstGeom prst="triangl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8CC3712-EDC5-4B0B-8EC7-0698F3963372}">
      <dsp:nvSpPr>
        <dsp:cNvPr id="0" name=""/>
        <dsp:cNvSpPr/>
      </dsp:nvSpPr>
      <dsp:spPr>
        <a:xfrm>
          <a:off x="3146587" y="363265"/>
          <a:ext cx="2348610" cy="855323"/>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Obecné cíle (blahobyt)</a:t>
          </a:r>
        </a:p>
      </dsp:txBody>
      <dsp:txXfrm>
        <a:off x="3188340" y="405018"/>
        <a:ext cx="2265104" cy="771817"/>
      </dsp:txXfrm>
    </dsp:sp>
    <dsp:sp modelId="{F50918FD-EC55-4FCD-A4D1-40AD1F6AB411}">
      <dsp:nvSpPr>
        <dsp:cNvPr id="0" name=""/>
        <dsp:cNvSpPr/>
      </dsp:nvSpPr>
      <dsp:spPr>
        <a:xfrm>
          <a:off x="3146587" y="1325504"/>
          <a:ext cx="2348610" cy="855323"/>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Tradiční cíle (makroekonomické)</a:t>
          </a:r>
        </a:p>
      </dsp:txBody>
      <dsp:txXfrm>
        <a:off x="3188340" y="1367257"/>
        <a:ext cx="2265104" cy="771817"/>
      </dsp:txXfrm>
    </dsp:sp>
    <dsp:sp modelId="{912614C3-8508-43FB-A6CA-01B72A709600}">
      <dsp:nvSpPr>
        <dsp:cNvPr id="0" name=""/>
        <dsp:cNvSpPr/>
      </dsp:nvSpPr>
      <dsp:spPr>
        <a:xfrm>
          <a:off x="3146587" y="2287742"/>
          <a:ext cx="2348610" cy="855323"/>
        </a:xfrm>
        <a:prstGeom prst="round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Specifické cíle (na úrovni jednotlivých subjektů)</a:t>
          </a:r>
        </a:p>
      </dsp:txBody>
      <dsp:txXfrm>
        <a:off x="3188340" y="2329495"/>
        <a:ext cx="2265104" cy="77181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dirty="0"/>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dirty="0"/>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dirty="0"/>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dirty="0"/>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dirty="0"/>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dirty="0"/>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dirty="0"/>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dirty="0"/>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s.wikipedia.org/wiki/Paretovo_optimu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Bengálsko v Indii popsal jako obrovskou zemi, kde je rýže extrémně hojná. Neviděl takový region, kde by podmínky byly tak dobré.</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dirty="0"/>
          </a:p>
        </p:txBody>
      </p:sp>
    </p:spTree>
    <p:extLst>
      <p:ext uri="{BB962C8B-B14F-4D97-AF65-F5344CB8AC3E}">
        <p14:creationId xmlns:p14="http://schemas.microsoft.com/office/powerpoint/2010/main" val="30770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Output gap = mezera výstupu (procenta HDP)</a:t>
            </a:r>
          </a:p>
          <a:p>
            <a:r>
              <a:rPr lang="cs-CZ" dirty="0"/>
              <a:t>CAPB = </a:t>
            </a:r>
            <a:r>
              <a:rPr lang="cs-CZ" dirty="0" err="1"/>
              <a:t>cyclically-adjusted</a:t>
            </a:r>
            <a:r>
              <a:rPr lang="cs-CZ" dirty="0"/>
              <a:t> </a:t>
            </a:r>
            <a:r>
              <a:rPr lang="cs-CZ" dirty="0" err="1"/>
              <a:t>primary</a:t>
            </a:r>
            <a:r>
              <a:rPr lang="cs-CZ" dirty="0"/>
              <a:t> budget (cyklicky očištěný primární deficit rozpočtu)</a:t>
            </a:r>
          </a:p>
          <a:p>
            <a:r>
              <a:rPr lang="cs-CZ" dirty="0"/>
              <a:t>Pokud mají hodnoty různý směr, znamená to </a:t>
            </a:r>
            <a:r>
              <a:rPr lang="cs-CZ" dirty="0" err="1"/>
              <a:t>procyklickou</a:t>
            </a:r>
            <a:r>
              <a:rPr lang="cs-CZ" dirty="0"/>
              <a:t> politiku</a:t>
            </a:r>
          </a:p>
          <a:p>
            <a:r>
              <a:rPr lang="cs-CZ" dirty="0"/>
              <a:t>Průměr EU</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dirty="0"/>
          </a:p>
        </p:txBody>
      </p:sp>
    </p:spTree>
    <p:extLst>
      <p:ext uri="{BB962C8B-B14F-4D97-AF65-F5344CB8AC3E}">
        <p14:creationId xmlns:p14="http://schemas.microsoft.com/office/powerpoint/2010/main" val="466547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Plán bude mít </a:t>
            </a:r>
            <a:r>
              <a:rPr lang="cs-CZ" dirty="0" err="1"/>
              <a:t>procyklický</a:t>
            </a:r>
            <a:r>
              <a:rPr lang="cs-CZ" dirty="0"/>
              <a:t> efekt (má však i řadu jiných cílů)</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38</a:t>
            </a:fld>
            <a:endParaRPr lang="cs-CZ" altLang="cs-CZ" dirty="0"/>
          </a:p>
        </p:txBody>
      </p:sp>
    </p:spTree>
    <p:extLst>
      <p:ext uri="{BB962C8B-B14F-4D97-AF65-F5344CB8AC3E}">
        <p14:creationId xmlns:p14="http://schemas.microsoft.com/office/powerpoint/2010/main" val="365164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Jedná s o dodatečný efekt na návštěvy rozdělený podle decilů průměrných návštěv u doktora v Jižní Korey. Střední hodnota je 1,056 a šedá je 95 % interval spolehlivosti (2008-2014).</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44</a:t>
            </a:fld>
            <a:endParaRPr lang="cs-CZ" altLang="cs-CZ" dirty="0"/>
          </a:p>
        </p:txBody>
      </p:sp>
    </p:spTree>
    <p:extLst>
      <p:ext uri="{BB962C8B-B14F-4D97-AF65-F5344CB8AC3E}">
        <p14:creationId xmlns:p14="http://schemas.microsoft.com/office/powerpoint/2010/main" val="3246951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48</a:t>
            </a:fld>
            <a:endParaRPr lang="cs-CZ" altLang="cs-CZ" dirty="0"/>
          </a:p>
        </p:txBody>
      </p:sp>
    </p:spTree>
    <p:extLst>
      <p:ext uri="{BB962C8B-B14F-4D97-AF65-F5344CB8AC3E}">
        <p14:creationId xmlns:p14="http://schemas.microsoft.com/office/powerpoint/2010/main" val="340505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Např. Jean </a:t>
            </a:r>
            <a:r>
              <a:rPr lang="cs-CZ" dirty="0" err="1"/>
              <a:t>Baptiste</a:t>
            </a:r>
            <a:r>
              <a:rPr lang="cs-CZ" dirty="0"/>
              <a:t> </a:t>
            </a:r>
            <a:r>
              <a:rPr lang="cs-CZ" dirty="0" err="1"/>
              <a:t>Colbert</a:t>
            </a:r>
            <a:r>
              <a:rPr lang="cs-CZ" dirty="0"/>
              <a:t> (francouzský ministr financí)</a:t>
            </a:r>
          </a:p>
          <a:p>
            <a:endParaRPr lang="cs-CZ" dirty="0"/>
          </a:p>
          <a:p>
            <a:r>
              <a:rPr lang="cs-CZ" dirty="0"/>
              <a:t>Thomas Mun (ředitel Východoindické společnosti)</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49</a:t>
            </a:fld>
            <a:endParaRPr lang="cs-CZ" altLang="cs-CZ" dirty="0"/>
          </a:p>
        </p:txBody>
      </p:sp>
    </p:spTree>
    <p:extLst>
      <p:ext uri="{BB962C8B-B14F-4D97-AF65-F5344CB8AC3E}">
        <p14:creationId xmlns:p14="http://schemas.microsoft.com/office/powerpoint/2010/main" val="133582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Rozdíly jsou, ale zdaleka ne tak významné jako ve 21. století (to zde nemáme nejchudší země ve 21. století</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dirty="0"/>
          </a:p>
        </p:txBody>
      </p:sp>
    </p:spTree>
    <p:extLst>
      <p:ext uri="{BB962C8B-B14F-4D97-AF65-F5344CB8AC3E}">
        <p14:creationId xmlns:p14="http://schemas.microsoft.com/office/powerpoint/2010/main" val="393817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stagnaci až do poloviny 19. století</a:t>
            </a:r>
          </a:p>
          <a:p>
            <a:r>
              <a:rPr lang="cs-CZ" sz="1800" dirty="0" err="1">
                <a:effectLst/>
                <a:latin typeface="Calibri" panose="020F0502020204030204" pitchFamily="34" charset="0"/>
                <a:cs typeface="Times New Roman" panose="02020603050405020304" pitchFamily="18" charset="0"/>
              </a:rPr>
              <a:t>Malthusův</a:t>
            </a:r>
            <a:r>
              <a:rPr lang="cs-CZ" sz="1800" dirty="0">
                <a:effectLst/>
                <a:latin typeface="Calibri" panose="020F0502020204030204" pitchFamily="34" charset="0"/>
                <a:cs typeface="Times New Roman" panose="02020603050405020304" pitchFamily="18" charset="0"/>
              </a:rPr>
              <a:t> kruh chudoby</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dirty="0"/>
          </a:p>
        </p:txBody>
      </p:sp>
    </p:spTree>
    <p:extLst>
      <p:ext uri="{BB962C8B-B14F-4D97-AF65-F5344CB8AC3E}">
        <p14:creationId xmlns:p14="http://schemas.microsoft.com/office/powerpoint/2010/main" val="341893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just">
              <a:lnSpc>
                <a:spcPct val="107000"/>
              </a:lnSpc>
              <a:buFont typeface="Calibri" panose="020F0502020204030204" pitchFamily="34" charset="0"/>
              <a:buNone/>
            </a:pPr>
            <a:r>
              <a:rPr lang="cs-CZ" sz="1800" dirty="0">
                <a:effectLst/>
                <a:latin typeface="Calibri" panose="020F0502020204030204" pitchFamily="34" charset="0"/>
                <a:ea typeface="Calibri" panose="020F0502020204030204" pitchFamily="34" charset="0"/>
                <a:cs typeface="Times New Roman" panose="02020603050405020304" pitchFamily="18" charset="0"/>
              </a:rPr>
              <a:t>Firma může najmout pracovníky, půjčit si peníze, získat finance díky prodeji akcií. Stejně tak může firma zaniknout. </a:t>
            </a:r>
          </a:p>
          <a:p>
            <a:pPr algn="just">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	X </a:t>
            </a:r>
          </a:p>
          <a:p>
            <a:pPr algn="just">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Rodinná farma: pokud se bude dařit, bude na to lépe než sousedé, ale její potenciál růstu je omezený. Podobně když se jí nebude dařit, bude se mít hůř. Ale neodejde z podnikání, protože se nějak musí uživit.</a:t>
            </a:r>
          </a:p>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dirty="0"/>
          </a:p>
        </p:txBody>
      </p:sp>
    </p:spTree>
    <p:extLst>
      <p:ext uri="{BB962C8B-B14F-4D97-AF65-F5344CB8AC3E}">
        <p14:creationId xmlns:p14="http://schemas.microsoft.com/office/powerpoint/2010/main" val="346977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porovnat kapitalismus s pozemkovou rentou</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dirty="0"/>
          </a:p>
        </p:txBody>
      </p:sp>
    </p:spTree>
    <p:extLst>
      <p:ext uri="{BB962C8B-B14F-4D97-AF65-F5344CB8AC3E}">
        <p14:creationId xmlns:p14="http://schemas.microsoft.com/office/powerpoint/2010/main" val="303199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dirty="0"/>
          </a:p>
        </p:txBody>
      </p:sp>
    </p:spTree>
    <p:extLst>
      <p:ext uri="{BB962C8B-B14F-4D97-AF65-F5344CB8AC3E}">
        <p14:creationId xmlns:p14="http://schemas.microsoft.com/office/powerpoint/2010/main" val="210310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Obsah se může změnit.</a:t>
            </a: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dirty="0"/>
          </a:p>
        </p:txBody>
      </p:sp>
    </p:spTree>
    <p:extLst>
      <p:ext uri="{BB962C8B-B14F-4D97-AF65-F5344CB8AC3E}">
        <p14:creationId xmlns:p14="http://schemas.microsoft.com/office/powerpoint/2010/main" val="302561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err="1">
                <a:hlinkClick r:id="rId3" tooltip="Paretovo optimum"/>
              </a:rPr>
              <a:t>Paretovo</a:t>
            </a:r>
            <a:r>
              <a:rPr lang="cs-CZ" dirty="0">
                <a:hlinkClick r:id="rId3" tooltip="Paretovo optimum"/>
              </a:rPr>
              <a:t> optimum</a:t>
            </a:r>
            <a:r>
              <a:rPr lang="cs-CZ" dirty="0"/>
              <a:t> popisuje takový stav společnosti, kdy žádný jedinec nebo skupina již nemůže dosáhnout lepšího postavení bez toho, že by se naopak postavení někoho jiného zhoršilo. Je to tedy jakýsi rovnovážný stav, kdy, pokud se někdo chce mít ještě lépe, než na tom je, může tak učinit jen na úkor někoho jiného. </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dirty="0"/>
          </a:p>
        </p:txBody>
      </p:sp>
    </p:spTree>
    <p:extLst>
      <p:ext uri="{BB962C8B-B14F-4D97-AF65-F5344CB8AC3E}">
        <p14:creationId xmlns:p14="http://schemas.microsoft.com/office/powerpoint/2010/main" val="400485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inflace je důležité, aby si lidé nevytvořili vyšší inflační očekávání. Centrální banka by pak s inflací bojovala za cenu vyšších nákladů (HDP a nezaměstnanosti) – viz </a:t>
            </a:r>
            <a:r>
              <a:rPr lang="cs-CZ" dirty="0" err="1"/>
              <a:t>Philipsova</a:t>
            </a:r>
            <a:r>
              <a:rPr lang="cs-CZ" dirty="0"/>
              <a:t> křivka</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dirty="0"/>
          </a:p>
        </p:txBody>
      </p:sp>
    </p:spTree>
    <p:extLst>
      <p:ext uri="{BB962C8B-B14F-4D97-AF65-F5344CB8AC3E}">
        <p14:creationId xmlns:p14="http://schemas.microsoft.com/office/powerpoint/2010/main" val="3052424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Katedra ekonomie, Ekonomicko-správní fakulta</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49B9B08F-DEFC-41F5-A90C-7ED8ADA13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F3FD241E-C136-47D8-959E-BB3B67B34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A47E0891-B72B-451F-A5CC-18CC27B9D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Katedra ekonomie, Ekonomicko-správní fakulta</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dirty="0"/>
              <a:t>Kliknutím na ikonu přidáte obrázek.</a:t>
            </a:r>
          </a:p>
        </p:txBody>
      </p:sp>
      <p:pic>
        <p:nvPicPr>
          <p:cNvPr id="9" name="Obrázek 8">
            <a:extLst>
              <a:ext uri="{FF2B5EF4-FFF2-40B4-BE49-F238E27FC236}">
                <a16:creationId xmlns:a16="http://schemas.microsoft.com/office/drawing/2014/main" id="{4F60899B-36F3-4125-A4D2-BF77A443E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7426" y="6050485"/>
            <a:ext cx="883410" cy="597601"/>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ECON">
    <p:bg>
      <p:bgPr>
        <a:solidFill>
          <a:srgbClr val="B9006E"/>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35F32C-C513-46D5-A31A-1C8F92EC9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3135" y="2019299"/>
            <a:ext cx="4199887" cy="2841099"/>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B9006E"/>
                </a:solidFill>
              </a:defRPr>
            </a:lvl1pPr>
          </a:lstStyle>
          <a:p>
            <a:r>
              <a:rPr lang="cs-CZ"/>
              <a:t>Katedra ekonomie, Ekonomicko-správní fakulta</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F7D96717-61A6-4CA4-8435-E0D536EBA67F}"/>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a:t>Katedra ekonomie, Ekonomicko-správní fakulta</a:t>
            </a:r>
            <a:endParaRPr lang="cs-CZ" dirty="0"/>
          </a:p>
        </p:txBody>
      </p:sp>
      <p:sp>
        <p:nvSpPr>
          <p:cNvPr id="5" name="Zástupný symbol pro číslo snímku 2">
            <a:extLst>
              <a:ext uri="{FF2B5EF4-FFF2-40B4-BE49-F238E27FC236}">
                <a16:creationId xmlns:a16="http://schemas.microsoft.com/office/drawing/2014/main" id="{599CB6BE-5475-43A1-B06C-8E7566E44666}"/>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FE4ED1EA-6D6D-4751-96EE-A54F4980D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853512470"/>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Katedra ekonomie, Ekonomicko-správní fakulta</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1A2D5337-C607-4767-9675-2A7AE5CC3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Katedra ekonomie, Ekonomicko-správní fakulta</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9" name="Obrázek 8">
            <a:extLst>
              <a:ext uri="{FF2B5EF4-FFF2-40B4-BE49-F238E27FC236}">
                <a16:creationId xmlns:a16="http://schemas.microsoft.com/office/drawing/2014/main" id="{EE00E847-80B3-4CCA-A625-6785A7EF0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Katedra ekonomie, Ekonomicko-správní fakulta</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BF1866C0-9E4A-449F-8756-70AFEADAD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DEA7DE3-FBF5-48DB-AE89-99F65F9D8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4" name="Obrázek 13">
            <a:extLst>
              <a:ext uri="{FF2B5EF4-FFF2-40B4-BE49-F238E27FC236}">
                <a16:creationId xmlns:a16="http://schemas.microsoft.com/office/drawing/2014/main" id="{6A3A2FD6-9C9B-4458-A2AA-D1DD17E7E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6FCA30E9-0899-4BB2-A33A-8E858732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8" name="Obrázek 7">
            <a:extLst>
              <a:ext uri="{FF2B5EF4-FFF2-40B4-BE49-F238E27FC236}">
                <a16:creationId xmlns:a16="http://schemas.microsoft.com/office/drawing/2014/main" id="{4E8261C5-758A-4D2F-9F56-BFDCAE9A4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Katedra ekonomie, Ekonomicko-správní fakulta</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6F243F96-CFB0-4597-BBC0-87FD04D98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Katedra ekonomie, Ekonomicko-správní fakulta</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4" r:id="rId1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re-econ.org/espp/" TargetMode="External"/><Relationship Id="rId2" Type="http://schemas.openxmlformats.org/officeDocument/2006/relationships/hyperlink" Target="https://is.muni.cz/auth/el/econ/podzim2021/BPE_HOP1/um/hospodarska_politika_up2_tisk_2_.pdf" TargetMode="External"/><Relationship Id="rId1" Type="http://schemas.openxmlformats.org/officeDocument/2006/relationships/slideLayout" Target="../slideLayouts/slideLayout3.xml"/><Relationship Id="rId6" Type="http://schemas.openxmlformats.org/officeDocument/2006/relationships/hyperlink" Target="https://www.bookport.cz/kniha/finance-v-globalni-ekonomice-ii-menova-a-kurzova-politika-2211/" TargetMode="External"/><Relationship Id="rId5" Type="http://schemas.openxmlformats.org/officeDocument/2006/relationships/hyperlink" Target="https://www.bookport.cz/kniha/finance-v-globalni-ekonomice-i-penize-a-platebni-styk-2028/" TargetMode="External"/><Relationship Id="rId4" Type="http://schemas.openxmlformats.org/officeDocument/2006/relationships/hyperlink" Target="https://www.core-econ.org/the-econom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Hospodářská politika</a:t>
            </a:r>
          </a:p>
        </p:txBody>
      </p:sp>
    </p:spTree>
    <p:extLst>
      <p:ext uri="{BB962C8B-B14F-4D97-AF65-F5344CB8AC3E}">
        <p14:creationId xmlns:p14="http://schemas.microsoft.com/office/powerpoint/2010/main" val="386646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Hospodářský vývoj</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77500" lnSpcReduction="20000"/>
          </a:bodyPr>
          <a:lstStyle/>
          <a:p>
            <a:r>
              <a:rPr lang="cs-CZ" dirty="0"/>
              <a:t>V posledních 200 letech</a:t>
            </a:r>
          </a:p>
          <a:p>
            <a:pPr lvl="1"/>
            <a:r>
              <a:rPr lang="cs-CZ" dirty="0"/>
              <a:t>70-ti násobný nárůst vyprodukované hodnoty zboží a služeb</a:t>
            </a:r>
          </a:p>
          <a:p>
            <a:pPr lvl="1"/>
            <a:endParaRPr lang="cs-CZ" dirty="0"/>
          </a:p>
          <a:p>
            <a:pPr lvl="1"/>
            <a:r>
              <a:rPr lang="cs-CZ" dirty="0"/>
              <a:t>5x větší populace</a:t>
            </a:r>
          </a:p>
          <a:p>
            <a:pPr lvl="1"/>
            <a:endParaRPr lang="cs-CZ" dirty="0"/>
          </a:p>
          <a:p>
            <a:pPr lvl="1"/>
            <a:r>
              <a:rPr lang="cs-CZ" dirty="0"/>
              <a:t>14x větší důchod na hlavu</a:t>
            </a:r>
          </a:p>
          <a:p>
            <a:pPr lvl="1"/>
            <a:endParaRPr lang="cs-CZ" dirty="0"/>
          </a:p>
          <a:p>
            <a:pPr lvl="1"/>
            <a:r>
              <a:rPr lang="cs-CZ" dirty="0"/>
              <a:t>Pokles odpracovaných hodina na 1/2</a:t>
            </a:r>
          </a:p>
          <a:p>
            <a:pPr lvl="1"/>
            <a:endParaRPr lang="cs-CZ" dirty="0"/>
          </a:p>
          <a:p>
            <a:pPr lvl="1"/>
            <a:r>
              <a:rPr lang="cs-CZ" dirty="0"/>
              <a:t>2x delší očekávaná délka života</a:t>
            </a:r>
          </a:p>
          <a:p>
            <a:pPr lvl="1"/>
            <a:endParaRPr lang="cs-CZ" dirty="0"/>
          </a:p>
          <a:p>
            <a:r>
              <a:rPr lang="cs-CZ" dirty="0"/>
              <a:t>menšina zemí dosáhla blahobytu; většina zemí se dostala z neustálé chudoby</a:t>
            </a:r>
          </a:p>
          <a:p>
            <a:endParaRPr lang="cs-CZ" dirty="0"/>
          </a:p>
          <a:p>
            <a:r>
              <a:rPr lang="cs-CZ" dirty="0"/>
              <a:t>nový ekonomický systém - </a:t>
            </a:r>
            <a:r>
              <a:rPr lang="cs-CZ" b="1" dirty="0"/>
              <a:t>kapitalismus</a:t>
            </a:r>
            <a:endParaRPr lang="cs-CZ" dirty="0"/>
          </a:p>
          <a:p>
            <a:pPr lvl="1"/>
            <a:endParaRPr lang="cs-CZ" dirty="0"/>
          </a:p>
        </p:txBody>
      </p:sp>
    </p:spTree>
    <p:extLst>
      <p:ext uri="{BB962C8B-B14F-4D97-AF65-F5344CB8AC3E}">
        <p14:creationId xmlns:p14="http://schemas.microsoft.com/office/powerpoint/2010/main" val="27552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E736416-D33A-4CDB-99E4-F74080CE481E}"/>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152955CE-6DF9-44EF-A006-CF69D4AD2301}"/>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3D6704DD-E9FD-45D5-8EA9-111EB4ECC5C8}"/>
              </a:ext>
            </a:extLst>
          </p:cNvPr>
          <p:cNvSpPr>
            <a:spLocks noGrp="1"/>
          </p:cNvSpPr>
          <p:nvPr>
            <p:ph type="title"/>
          </p:nvPr>
        </p:nvSpPr>
        <p:spPr/>
        <p:txBody>
          <a:bodyPr/>
          <a:lstStyle/>
          <a:p>
            <a:r>
              <a:rPr lang="cs-CZ" dirty="0"/>
              <a:t>Přechod ke kapitalismu</a:t>
            </a:r>
            <a:endParaRPr lang="en-US" dirty="0"/>
          </a:p>
        </p:txBody>
      </p:sp>
      <p:sp>
        <p:nvSpPr>
          <p:cNvPr id="5" name="Zástupný obsah 4">
            <a:extLst>
              <a:ext uri="{FF2B5EF4-FFF2-40B4-BE49-F238E27FC236}">
                <a16:creationId xmlns:a16="http://schemas.microsoft.com/office/drawing/2014/main" id="{13E9001B-6106-4C48-8EE3-75A9AB24167A}"/>
              </a:ext>
            </a:extLst>
          </p:cNvPr>
          <p:cNvSpPr>
            <a:spLocks noGrp="1"/>
          </p:cNvSpPr>
          <p:nvPr>
            <p:ph idx="1"/>
          </p:nvPr>
        </p:nvSpPr>
        <p:spPr/>
        <p:txBody>
          <a:bodyPr/>
          <a:lstStyle/>
          <a:p>
            <a:r>
              <a:rPr lang="cs-CZ" dirty="0"/>
              <a:t>přinesl pokrok v technologiích</a:t>
            </a:r>
          </a:p>
          <a:p>
            <a:endParaRPr lang="cs-CZ" dirty="0"/>
          </a:p>
          <a:p>
            <a:r>
              <a:rPr lang="cs-CZ" dirty="0"/>
              <a:t>nárůst specializace</a:t>
            </a:r>
          </a:p>
          <a:p>
            <a:endParaRPr lang="cs-CZ" dirty="0"/>
          </a:p>
          <a:p>
            <a:r>
              <a:rPr lang="cs-CZ" dirty="0"/>
              <a:t>nárůst množství produktivních aktiv - kapitálu</a:t>
            </a:r>
            <a:endParaRPr lang="en-US" dirty="0"/>
          </a:p>
        </p:txBody>
      </p:sp>
    </p:spTree>
    <p:extLst>
      <p:ext uri="{BB962C8B-B14F-4D97-AF65-F5344CB8AC3E}">
        <p14:creationId xmlns:p14="http://schemas.microsoft.com/office/powerpoint/2010/main" val="234506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Kapitalismus</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70000" lnSpcReduction="20000"/>
          </a:bodyPr>
          <a:lstStyle/>
          <a:p>
            <a:pPr algn="just"/>
            <a:r>
              <a:rPr lang="cs-CZ" dirty="0"/>
              <a:t>ekonomický systém, který je založen na existenci soukromého vlastnictví, trhu a firmách</a:t>
            </a:r>
          </a:p>
          <a:p>
            <a:pPr algn="just"/>
            <a:endParaRPr lang="cs-CZ" dirty="0"/>
          </a:p>
          <a:p>
            <a:pPr algn="just"/>
            <a:r>
              <a:rPr lang="cs-CZ" dirty="0"/>
              <a:t>produkce zboží s služeb je soustředěná kolem firem, které vlastní a kontrolují kapitálové statky</a:t>
            </a:r>
          </a:p>
          <a:p>
            <a:pPr marL="72000" indent="0" algn="just">
              <a:buNone/>
            </a:pPr>
            <a:endParaRPr lang="cs-CZ" dirty="0"/>
          </a:p>
          <a:p>
            <a:pPr algn="just"/>
            <a:r>
              <a:rPr lang="cs-CZ" dirty="0"/>
              <a:t>kapitalismus zrychlil tempo změny (firma s pár zaměstnanci může vyrůst v globální společnost) x omezený růst např. rodinné farmy</a:t>
            </a:r>
          </a:p>
          <a:p>
            <a:pPr algn="just"/>
            <a:endParaRPr lang="cs-CZ" dirty="0"/>
          </a:p>
          <a:p>
            <a:pPr algn="just"/>
            <a:r>
              <a:rPr lang="cs-CZ" dirty="0"/>
              <a:t>žádná ekonomika dnes není čistě kapitalistická</a:t>
            </a:r>
          </a:p>
          <a:p>
            <a:pPr lvl="1" algn="just"/>
            <a:r>
              <a:rPr lang="cs-CZ" dirty="0"/>
              <a:t>USA: firmy produkují 65-75 % produkce (zbytek domácnosti, NGO a vláda)</a:t>
            </a:r>
          </a:p>
        </p:txBody>
      </p:sp>
    </p:spTree>
    <p:extLst>
      <p:ext uri="{BB962C8B-B14F-4D97-AF65-F5344CB8AC3E}">
        <p14:creationId xmlns:p14="http://schemas.microsoft.com/office/powerpoint/2010/main" val="19572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Kapitalismus</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kombinace centralizace s decentralizací</a:t>
            </a:r>
          </a:p>
          <a:p>
            <a:pPr lvl="1"/>
            <a:r>
              <a:rPr lang="cs-CZ" dirty="0"/>
              <a:t>koncentrace moci vlastníků a manažerů</a:t>
            </a:r>
          </a:p>
          <a:p>
            <a:pPr lvl="1"/>
            <a:endParaRPr lang="cs-CZ" dirty="0"/>
          </a:p>
          <a:p>
            <a:pPr lvl="1"/>
            <a:r>
              <a:rPr lang="cs-CZ" dirty="0"/>
              <a:t>moc je však omezená konkurencí</a:t>
            </a:r>
          </a:p>
          <a:p>
            <a:pPr lvl="1"/>
            <a:endParaRPr lang="cs-CZ" dirty="0"/>
          </a:p>
          <a:p>
            <a:r>
              <a:rPr lang="cs-CZ" dirty="0"/>
              <a:t>první ekonomický systém, kde členství mezi elitou často závisí na stupni ekonomického vývoje</a:t>
            </a:r>
          </a:p>
        </p:txBody>
      </p:sp>
    </p:spTree>
    <p:extLst>
      <p:ext uri="{BB962C8B-B14F-4D97-AF65-F5344CB8AC3E}">
        <p14:creationId xmlns:p14="http://schemas.microsoft.com/office/powerpoint/2010/main" val="398553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Kapitalismus sám nezajistí blahobyt</a:t>
            </a:r>
          </a:p>
        </p:txBody>
      </p:sp>
      <p:pic>
        <p:nvPicPr>
          <p:cNvPr id="6" name="Obrázek 5">
            <a:extLst>
              <a:ext uri="{FF2B5EF4-FFF2-40B4-BE49-F238E27FC236}">
                <a16:creationId xmlns:a16="http://schemas.microsoft.com/office/drawing/2014/main" id="{30E18DC5-C15C-4460-BB55-03D0AB01D35D}"/>
              </a:ext>
            </a:extLst>
          </p:cNvPr>
          <p:cNvPicPr>
            <a:picLocks noChangeAspect="1"/>
          </p:cNvPicPr>
          <p:nvPr/>
        </p:nvPicPr>
        <p:blipFill>
          <a:blip r:embed="rId2"/>
          <a:stretch>
            <a:fillRect/>
          </a:stretch>
        </p:blipFill>
        <p:spPr>
          <a:xfrm>
            <a:off x="2448483" y="1320713"/>
            <a:ext cx="7295034" cy="4907287"/>
          </a:xfrm>
          <a:prstGeom prst="rect">
            <a:avLst/>
          </a:prstGeom>
        </p:spPr>
      </p:pic>
    </p:spTree>
    <p:extLst>
      <p:ext uri="{BB962C8B-B14F-4D97-AF65-F5344CB8AC3E}">
        <p14:creationId xmlns:p14="http://schemas.microsoft.com/office/powerpoint/2010/main" val="1556589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a:t>Kapitalismus sám nezajistí blahobyt</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85000" lnSpcReduction="20000"/>
          </a:bodyPr>
          <a:lstStyle/>
          <a:p>
            <a:r>
              <a:rPr lang="cs-CZ" dirty="0"/>
              <a:t>Co dalšího je důležité:</a:t>
            </a:r>
          </a:p>
          <a:p>
            <a:pPr lvl="1"/>
            <a:r>
              <a:rPr lang="cs-CZ" dirty="0"/>
              <a:t>Musí být zajištěno soukromé vlastnictví</a:t>
            </a:r>
          </a:p>
          <a:p>
            <a:pPr lvl="1"/>
            <a:endParaRPr lang="cs-CZ" dirty="0"/>
          </a:p>
          <a:p>
            <a:pPr lvl="1"/>
            <a:r>
              <a:rPr lang="cs-CZ" dirty="0"/>
              <a:t>Trh musí být soutěživí</a:t>
            </a:r>
          </a:p>
          <a:p>
            <a:pPr lvl="1"/>
            <a:endParaRPr lang="cs-CZ" dirty="0"/>
          </a:p>
          <a:p>
            <a:pPr lvl="1"/>
            <a:r>
              <a:rPr lang="cs-CZ" dirty="0"/>
              <a:t>Firmy nemohou být vlastněny nebo řízeny lidmi, kteří tam jsou díky konexím ve vládě nebo privilegii</a:t>
            </a:r>
          </a:p>
          <a:p>
            <a:pPr lvl="1"/>
            <a:endParaRPr lang="cs-CZ" dirty="0"/>
          </a:p>
          <a:p>
            <a:pPr lvl="1"/>
            <a:r>
              <a:rPr lang="cs-CZ" dirty="0"/>
              <a:t>Vláda dohlíží na dodržování zákonů a smluv a provádí regulace</a:t>
            </a:r>
          </a:p>
          <a:p>
            <a:pPr lvl="1"/>
            <a:endParaRPr lang="cs-CZ" dirty="0"/>
          </a:p>
          <a:p>
            <a:pPr lvl="1"/>
            <a:r>
              <a:rPr lang="cs-CZ" dirty="0"/>
              <a:t>monetární + fiskální politika</a:t>
            </a:r>
          </a:p>
          <a:p>
            <a:pPr lvl="1"/>
            <a:endParaRPr lang="cs-CZ" dirty="0"/>
          </a:p>
          <a:p>
            <a:pPr lvl="1"/>
            <a:r>
              <a:rPr lang="cs-CZ" dirty="0"/>
              <a:t>vztahy se zahraničím</a:t>
            </a:r>
          </a:p>
          <a:p>
            <a:pPr lvl="1"/>
            <a:endParaRPr lang="cs-CZ" dirty="0"/>
          </a:p>
          <a:p>
            <a:r>
              <a:rPr lang="cs-CZ" dirty="0"/>
              <a:t>Existuje řada faktorů, které státy dělají ve svém přístupu k ekonomice jinak =&gt; </a:t>
            </a:r>
            <a:r>
              <a:rPr lang="cs-CZ" b="1" dirty="0"/>
              <a:t>hospodářská politika</a:t>
            </a:r>
            <a:endParaRPr lang="cs-CZ" dirty="0"/>
          </a:p>
          <a:p>
            <a:pPr lvl="1"/>
            <a:endParaRPr lang="cs-CZ" dirty="0"/>
          </a:p>
        </p:txBody>
      </p:sp>
    </p:spTree>
    <p:extLst>
      <p:ext uri="{BB962C8B-B14F-4D97-AF65-F5344CB8AC3E}">
        <p14:creationId xmlns:p14="http://schemas.microsoft.com/office/powerpoint/2010/main" val="165831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Hospodářská politika</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a:bodyPr>
          <a:lstStyle/>
          <a:p>
            <a:r>
              <a:rPr lang="cs-CZ" dirty="0"/>
              <a:t>přístup státu k ekonomice země (státem myslíme i CB i další instituce)</a:t>
            </a:r>
          </a:p>
          <a:p>
            <a:endParaRPr lang="cs-CZ" dirty="0"/>
          </a:p>
          <a:p>
            <a:r>
              <a:rPr lang="cs-CZ" dirty="0"/>
              <a:t>hledá vazby, smysl a aplikaci teorií, které už znáte (většinou)</a:t>
            </a:r>
          </a:p>
          <a:p>
            <a:endParaRPr lang="cs-CZ" dirty="0"/>
          </a:p>
          <a:p>
            <a:r>
              <a:rPr lang="cs-CZ" dirty="0"/>
              <a:t>je o reálném světě =&gt; vždy nemusí dávat jednoznačný závěr</a:t>
            </a:r>
          </a:p>
        </p:txBody>
      </p:sp>
    </p:spTree>
    <p:extLst>
      <p:ext uri="{BB962C8B-B14F-4D97-AF65-F5344CB8AC3E}">
        <p14:creationId xmlns:p14="http://schemas.microsoft.com/office/powerpoint/2010/main" val="72044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B4E8C7B-E126-4AED-9E7E-F6B08B6C4234}"/>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98C8041D-3B30-486F-8D41-12ACC44D99C5}"/>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B3341F88-741E-46C7-9913-C29FD8DB40D9}"/>
              </a:ext>
            </a:extLst>
          </p:cNvPr>
          <p:cNvSpPr>
            <a:spLocks noGrp="1"/>
          </p:cNvSpPr>
          <p:nvPr>
            <p:ph type="title"/>
          </p:nvPr>
        </p:nvSpPr>
        <p:spPr/>
        <p:txBody>
          <a:bodyPr/>
          <a:lstStyle/>
          <a:p>
            <a:r>
              <a:rPr lang="cs-CZ"/>
              <a:t>Hospodářská politika</a:t>
            </a:r>
          </a:p>
        </p:txBody>
      </p:sp>
      <p:sp>
        <p:nvSpPr>
          <p:cNvPr id="5" name="Zástupný obsah 4">
            <a:extLst>
              <a:ext uri="{FF2B5EF4-FFF2-40B4-BE49-F238E27FC236}">
                <a16:creationId xmlns:a16="http://schemas.microsoft.com/office/drawing/2014/main" id="{A0518D29-53CD-44BF-899E-69E99A68C8F4}"/>
              </a:ext>
            </a:extLst>
          </p:cNvPr>
          <p:cNvSpPr>
            <a:spLocks noGrp="1"/>
          </p:cNvSpPr>
          <p:nvPr>
            <p:ph idx="1"/>
          </p:nvPr>
        </p:nvSpPr>
        <p:spPr/>
        <p:txBody>
          <a:bodyPr>
            <a:normAutofit fontScale="92500" lnSpcReduction="10000"/>
          </a:bodyPr>
          <a:lstStyle/>
          <a:p>
            <a:pPr algn="just"/>
            <a:r>
              <a:rPr lang="cs-CZ" dirty="0"/>
              <a:t>Ekonomická teorie popisuje ekonomické struktury, chování jednotlivých subjektů; procesu tvorby politiky se dotýká jen okrajově</a:t>
            </a:r>
          </a:p>
          <a:p>
            <a:pPr algn="just"/>
            <a:endParaRPr lang="cs-CZ" dirty="0"/>
          </a:p>
          <a:p>
            <a:pPr algn="just"/>
            <a:r>
              <a:rPr lang="cs-CZ" dirty="0"/>
              <a:t>Vláda se snaží o dosažení určitých cílů</a:t>
            </a:r>
          </a:p>
          <a:p>
            <a:pPr algn="just"/>
            <a:endParaRPr lang="cs-CZ" dirty="0"/>
          </a:p>
          <a:p>
            <a:pPr algn="just"/>
            <a:r>
              <a:rPr lang="cs-CZ" dirty="0"/>
              <a:t>Jak jich může dosáhnout? Jaká jsou rizika? Jaká jsou omezení? Jaké jsou mechanismy?</a:t>
            </a:r>
          </a:p>
          <a:p>
            <a:endParaRPr lang="cs-CZ" dirty="0"/>
          </a:p>
        </p:txBody>
      </p:sp>
    </p:spTree>
    <p:extLst>
      <p:ext uri="{BB962C8B-B14F-4D97-AF65-F5344CB8AC3E}">
        <p14:creationId xmlns:p14="http://schemas.microsoft.com/office/powerpoint/2010/main" val="1232067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normAutofit fontScale="90000"/>
          </a:bodyPr>
          <a:lstStyle/>
          <a:p>
            <a:r>
              <a:rPr lang="cs-CZ" dirty="0"/>
              <a:t>Vztah hospodářské politiky k dalším vědním oborům</a:t>
            </a:r>
          </a:p>
        </p:txBody>
      </p:sp>
      <p:graphicFrame>
        <p:nvGraphicFramePr>
          <p:cNvPr id="7" name="Zástupný obsah 6">
            <a:extLst>
              <a:ext uri="{FF2B5EF4-FFF2-40B4-BE49-F238E27FC236}">
                <a16:creationId xmlns:a16="http://schemas.microsoft.com/office/drawing/2014/main" id="{EE45CF1C-AAB3-429A-A9E8-DF134862E079}"/>
              </a:ext>
            </a:extLst>
          </p:cNvPr>
          <p:cNvGraphicFramePr>
            <a:graphicFrameLocks noGrp="1"/>
          </p:cNvGraphicFramePr>
          <p:nvPr>
            <p:ph idx="1"/>
            <p:extLst>
              <p:ext uri="{D42A27DB-BD31-4B8C-83A1-F6EECF244321}">
                <p14:modId xmlns:p14="http://schemas.microsoft.com/office/powerpoint/2010/main" val="1981067875"/>
              </p:ext>
            </p:extLst>
          </p:nvPr>
        </p:nvGraphicFramePr>
        <p:xfrm>
          <a:off x="720725" y="1692275"/>
          <a:ext cx="10752138" cy="414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584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250E4E3-BD76-450F-9B78-13A67AB586EA}"/>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B9A2F48C-9ADB-438E-9F5F-94BB3B082370}"/>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AD5615B3-1482-492C-BA7B-7FE6372331D8}"/>
              </a:ext>
            </a:extLst>
          </p:cNvPr>
          <p:cNvSpPr>
            <a:spLocks noGrp="1"/>
          </p:cNvSpPr>
          <p:nvPr>
            <p:ph type="title"/>
          </p:nvPr>
        </p:nvSpPr>
        <p:spPr/>
        <p:txBody>
          <a:bodyPr/>
          <a:lstStyle/>
          <a:p>
            <a:r>
              <a:rPr lang="cs-CZ" dirty="0"/>
              <a:t>Co nás čeká?</a:t>
            </a:r>
            <a:endParaRPr lang="en-US" dirty="0"/>
          </a:p>
        </p:txBody>
      </p:sp>
      <p:graphicFrame>
        <p:nvGraphicFramePr>
          <p:cNvPr id="7" name="Tabulka 7">
            <a:extLst>
              <a:ext uri="{FF2B5EF4-FFF2-40B4-BE49-F238E27FC236}">
                <a16:creationId xmlns:a16="http://schemas.microsoft.com/office/drawing/2014/main" id="{F0FF35E2-53FD-48C3-B84F-F0267093DAFC}"/>
              </a:ext>
            </a:extLst>
          </p:cNvPr>
          <p:cNvGraphicFramePr>
            <a:graphicFrameLocks noGrp="1"/>
          </p:cNvGraphicFramePr>
          <p:nvPr>
            <p:ph idx="1"/>
            <p:extLst>
              <p:ext uri="{D42A27DB-BD31-4B8C-83A1-F6EECF244321}">
                <p14:modId xmlns:p14="http://schemas.microsoft.com/office/powerpoint/2010/main" val="1567281933"/>
              </p:ext>
            </p:extLst>
          </p:nvPr>
        </p:nvGraphicFramePr>
        <p:xfrm>
          <a:off x="116379" y="1437262"/>
          <a:ext cx="11611745" cy="4525051"/>
        </p:xfrm>
        <a:graphic>
          <a:graphicData uri="http://schemas.openxmlformats.org/drawingml/2006/table">
            <a:tbl>
              <a:tblPr firstRow="1" bandRow="1">
                <a:tableStyleId>{5C22544A-7EE6-4342-B048-85BDC9FD1C3A}</a:tableStyleId>
              </a:tblPr>
              <a:tblGrid>
                <a:gridCol w="1113905">
                  <a:extLst>
                    <a:ext uri="{9D8B030D-6E8A-4147-A177-3AD203B41FA5}">
                      <a16:colId xmlns:a16="http://schemas.microsoft.com/office/drawing/2014/main" val="1314093221"/>
                    </a:ext>
                  </a:extLst>
                </a:gridCol>
                <a:gridCol w="3960583">
                  <a:extLst>
                    <a:ext uri="{9D8B030D-6E8A-4147-A177-3AD203B41FA5}">
                      <a16:colId xmlns:a16="http://schemas.microsoft.com/office/drawing/2014/main" val="4045613217"/>
                    </a:ext>
                  </a:extLst>
                </a:gridCol>
                <a:gridCol w="1414191">
                  <a:extLst>
                    <a:ext uri="{9D8B030D-6E8A-4147-A177-3AD203B41FA5}">
                      <a16:colId xmlns:a16="http://schemas.microsoft.com/office/drawing/2014/main" val="2295022820"/>
                    </a:ext>
                  </a:extLst>
                </a:gridCol>
                <a:gridCol w="5123066">
                  <a:extLst>
                    <a:ext uri="{9D8B030D-6E8A-4147-A177-3AD203B41FA5}">
                      <a16:colId xmlns:a16="http://schemas.microsoft.com/office/drawing/2014/main" val="2362788320"/>
                    </a:ext>
                  </a:extLst>
                </a:gridCol>
              </a:tblGrid>
              <a:tr h="332152">
                <a:tc>
                  <a:txBody>
                    <a:bodyPr/>
                    <a:lstStyle/>
                    <a:p>
                      <a:r>
                        <a:rPr lang="cs-CZ" sz="2100" dirty="0"/>
                        <a:t>Týden</a:t>
                      </a:r>
                      <a:endParaRPr lang="en-US" sz="2100" dirty="0"/>
                    </a:p>
                  </a:txBody>
                  <a:tcPr/>
                </a:tc>
                <a:tc>
                  <a:txBody>
                    <a:bodyPr/>
                    <a:lstStyle/>
                    <a:p>
                      <a:r>
                        <a:rPr lang="cs-CZ" sz="2100" dirty="0"/>
                        <a:t>Téma</a:t>
                      </a:r>
                      <a:endParaRPr lang="en-US" sz="2100" dirty="0"/>
                    </a:p>
                  </a:txBody>
                  <a:tcPr/>
                </a:tc>
                <a:tc>
                  <a:txBody>
                    <a:bodyPr/>
                    <a:lstStyle/>
                    <a:p>
                      <a:r>
                        <a:rPr lang="cs-CZ" sz="2100" dirty="0"/>
                        <a:t>Týden</a:t>
                      </a:r>
                      <a:endParaRPr lang="en-US" sz="2100" dirty="0"/>
                    </a:p>
                  </a:txBody>
                  <a:tcPr/>
                </a:tc>
                <a:tc>
                  <a:txBody>
                    <a:bodyPr/>
                    <a:lstStyle/>
                    <a:p>
                      <a:r>
                        <a:rPr lang="cs-CZ" sz="2100" dirty="0"/>
                        <a:t>Téma</a:t>
                      </a:r>
                      <a:endParaRPr lang="en-US" sz="2100" dirty="0"/>
                    </a:p>
                  </a:txBody>
                  <a:tcPr/>
                </a:tc>
                <a:extLst>
                  <a:ext uri="{0D108BD9-81ED-4DB2-BD59-A6C34878D82A}">
                    <a16:rowId xmlns:a16="http://schemas.microsoft.com/office/drawing/2014/main" val="1339584858"/>
                  </a:ext>
                </a:extLst>
              </a:tr>
              <a:tr h="587653">
                <a:tc>
                  <a:txBody>
                    <a:bodyPr/>
                    <a:lstStyle/>
                    <a:p>
                      <a:r>
                        <a:rPr lang="cs-CZ" sz="2100" dirty="0"/>
                        <a:t>1.</a:t>
                      </a:r>
                    </a:p>
                  </a:txBody>
                  <a:tcPr anchor="ctr"/>
                </a:tc>
                <a:tc>
                  <a:txBody>
                    <a:bodyPr/>
                    <a:lstStyle/>
                    <a:p>
                      <a:r>
                        <a:rPr lang="pt-BR" sz="2100" dirty="0"/>
                        <a:t>Úvod do hospodářské politiky 1</a:t>
                      </a:r>
                    </a:p>
                  </a:txBody>
                  <a:tcPr anchor="ctr"/>
                </a:tc>
                <a:tc>
                  <a:txBody>
                    <a:bodyPr/>
                    <a:lstStyle/>
                    <a:p>
                      <a:r>
                        <a:rPr lang="cs-CZ" sz="2100" dirty="0"/>
                        <a:t>8.</a:t>
                      </a:r>
                    </a:p>
                  </a:txBody>
                  <a:tcPr anchor="ctr"/>
                </a:tc>
                <a:tc>
                  <a:txBody>
                    <a:bodyPr/>
                    <a:lstStyle/>
                    <a:p>
                      <a:r>
                        <a:rPr lang="cs-CZ" sz="2100" dirty="0"/>
                        <a:t>Kurzová politika </a:t>
                      </a:r>
                    </a:p>
                  </a:txBody>
                  <a:tcPr anchor="ctr"/>
                </a:tc>
                <a:extLst>
                  <a:ext uri="{0D108BD9-81ED-4DB2-BD59-A6C34878D82A}">
                    <a16:rowId xmlns:a16="http://schemas.microsoft.com/office/drawing/2014/main" val="3458840293"/>
                  </a:ext>
                </a:extLst>
              </a:tr>
              <a:tr h="587653">
                <a:tc>
                  <a:txBody>
                    <a:bodyPr/>
                    <a:lstStyle/>
                    <a:p>
                      <a:r>
                        <a:rPr lang="cs-CZ" sz="2100" dirty="0"/>
                        <a:t>2.</a:t>
                      </a:r>
                    </a:p>
                  </a:txBody>
                  <a:tcPr anchor="ctr"/>
                </a:tc>
                <a:tc>
                  <a:txBody>
                    <a:bodyPr/>
                    <a:lstStyle/>
                    <a:p>
                      <a:r>
                        <a:rPr lang="pt-BR" sz="2100" dirty="0"/>
                        <a:t>Úvod do hospodářské politiky 2 </a:t>
                      </a:r>
                    </a:p>
                  </a:txBody>
                  <a:tcPr anchor="ctr"/>
                </a:tc>
                <a:tc>
                  <a:txBody>
                    <a:bodyPr/>
                    <a:lstStyle/>
                    <a:p>
                      <a:r>
                        <a:rPr lang="cs-CZ" sz="2100" dirty="0"/>
                        <a:t>9.</a:t>
                      </a:r>
                    </a:p>
                  </a:txBody>
                  <a:tcPr anchor="ctr"/>
                </a:tc>
                <a:tc>
                  <a:txBody>
                    <a:bodyPr/>
                    <a:lstStyle/>
                    <a:p>
                      <a:r>
                        <a:rPr lang="cs-CZ" sz="2100" dirty="0"/>
                        <a:t>Státní svátek</a:t>
                      </a:r>
                    </a:p>
                  </a:txBody>
                  <a:tcPr anchor="ctr"/>
                </a:tc>
                <a:extLst>
                  <a:ext uri="{0D108BD9-81ED-4DB2-BD59-A6C34878D82A}">
                    <a16:rowId xmlns:a16="http://schemas.microsoft.com/office/drawing/2014/main" val="2036260208"/>
                  </a:ext>
                </a:extLst>
              </a:tr>
              <a:tr h="587653">
                <a:tc>
                  <a:txBody>
                    <a:bodyPr/>
                    <a:lstStyle/>
                    <a:p>
                      <a:r>
                        <a:rPr lang="cs-CZ" sz="2100" dirty="0"/>
                        <a:t>3.</a:t>
                      </a:r>
                    </a:p>
                  </a:txBody>
                  <a:tcPr anchor="ctr"/>
                </a:tc>
                <a:tc>
                  <a:txBody>
                    <a:bodyPr/>
                    <a:lstStyle/>
                    <a:p>
                      <a:r>
                        <a:rPr lang="cs-CZ" sz="2100" dirty="0"/>
                        <a:t>Stabilizační politika</a:t>
                      </a:r>
                    </a:p>
                  </a:txBody>
                  <a:tcPr anchor="ctr"/>
                </a:tc>
                <a:tc>
                  <a:txBody>
                    <a:bodyPr/>
                    <a:lstStyle/>
                    <a:p>
                      <a:r>
                        <a:rPr lang="cs-CZ" sz="2100" dirty="0"/>
                        <a:t>10.</a:t>
                      </a:r>
                    </a:p>
                  </a:txBody>
                  <a:tcPr anchor="ctr"/>
                </a:tc>
                <a:tc>
                  <a:txBody>
                    <a:bodyPr/>
                    <a:lstStyle/>
                    <a:p>
                      <a:r>
                        <a:rPr lang="cs-CZ" sz="2100" dirty="0"/>
                        <a:t>Politika hospodářské soutěže 1 </a:t>
                      </a:r>
                    </a:p>
                  </a:txBody>
                  <a:tcPr anchor="ctr"/>
                </a:tc>
                <a:extLst>
                  <a:ext uri="{0D108BD9-81ED-4DB2-BD59-A6C34878D82A}">
                    <a16:rowId xmlns:a16="http://schemas.microsoft.com/office/drawing/2014/main" val="2740556031"/>
                  </a:ext>
                </a:extLst>
              </a:tr>
              <a:tr h="587653">
                <a:tc>
                  <a:txBody>
                    <a:bodyPr/>
                    <a:lstStyle/>
                    <a:p>
                      <a:r>
                        <a:rPr lang="cs-CZ" sz="2100" dirty="0"/>
                        <a:t>4.</a:t>
                      </a:r>
                    </a:p>
                  </a:txBody>
                  <a:tcPr anchor="ctr"/>
                </a:tc>
                <a:tc>
                  <a:txBody>
                    <a:bodyPr/>
                    <a:lstStyle/>
                    <a:p>
                      <a:r>
                        <a:rPr lang="cs-CZ" sz="2100" dirty="0"/>
                        <a:t>Fiskální politika</a:t>
                      </a:r>
                    </a:p>
                  </a:txBody>
                  <a:tcPr anchor="ctr"/>
                </a:tc>
                <a:tc>
                  <a:txBody>
                    <a:bodyPr/>
                    <a:lstStyle/>
                    <a:p>
                      <a:r>
                        <a:rPr lang="cs-CZ" sz="2100" dirty="0"/>
                        <a:t>11.</a:t>
                      </a:r>
                    </a:p>
                  </a:txBody>
                  <a:tcPr anchor="ctr"/>
                </a:tc>
                <a:tc>
                  <a:txBody>
                    <a:bodyPr/>
                    <a:lstStyle/>
                    <a:p>
                      <a:r>
                        <a:rPr lang="cs-CZ" sz="2100" dirty="0"/>
                        <a:t>Politika hospodářské soutěže 2</a:t>
                      </a:r>
                    </a:p>
                  </a:txBody>
                  <a:tcPr anchor="ctr"/>
                </a:tc>
                <a:extLst>
                  <a:ext uri="{0D108BD9-81ED-4DB2-BD59-A6C34878D82A}">
                    <a16:rowId xmlns:a16="http://schemas.microsoft.com/office/drawing/2014/main" val="263478953"/>
                  </a:ext>
                </a:extLst>
              </a:tr>
              <a:tr h="587653">
                <a:tc>
                  <a:txBody>
                    <a:bodyPr/>
                    <a:lstStyle/>
                    <a:p>
                      <a:r>
                        <a:rPr lang="cs-CZ" sz="2100" dirty="0"/>
                        <a:t>5.</a:t>
                      </a:r>
                    </a:p>
                  </a:txBody>
                  <a:tcPr anchor="ctr"/>
                </a:tc>
                <a:tc>
                  <a:txBody>
                    <a:bodyPr/>
                    <a:lstStyle/>
                    <a:p>
                      <a:r>
                        <a:rPr lang="cs-CZ" sz="2100" dirty="0"/>
                        <a:t>Monetární politika 1</a:t>
                      </a:r>
                    </a:p>
                  </a:txBody>
                  <a:tcPr anchor="ctr"/>
                </a:tc>
                <a:tc>
                  <a:txBody>
                    <a:bodyPr/>
                    <a:lstStyle/>
                    <a:p>
                      <a:r>
                        <a:rPr lang="cs-CZ" sz="2100" dirty="0"/>
                        <a:t>12.</a:t>
                      </a:r>
                    </a:p>
                  </a:txBody>
                  <a:tcPr anchor="ctr"/>
                </a:tc>
                <a:tc>
                  <a:txBody>
                    <a:bodyPr/>
                    <a:lstStyle/>
                    <a:p>
                      <a:r>
                        <a:rPr lang="cs-CZ" sz="2100" dirty="0"/>
                        <a:t>Strukturální politika </a:t>
                      </a:r>
                    </a:p>
                  </a:txBody>
                  <a:tcPr anchor="ctr"/>
                </a:tc>
                <a:extLst>
                  <a:ext uri="{0D108BD9-81ED-4DB2-BD59-A6C34878D82A}">
                    <a16:rowId xmlns:a16="http://schemas.microsoft.com/office/drawing/2014/main" val="2947158018"/>
                  </a:ext>
                </a:extLst>
              </a:tr>
              <a:tr h="587653">
                <a:tc>
                  <a:txBody>
                    <a:bodyPr/>
                    <a:lstStyle/>
                    <a:p>
                      <a:r>
                        <a:rPr lang="cs-CZ" sz="2100" dirty="0"/>
                        <a:t>6.</a:t>
                      </a:r>
                    </a:p>
                  </a:txBody>
                  <a:tcPr anchor="ctr"/>
                </a:tc>
                <a:tc>
                  <a:txBody>
                    <a:bodyPr/>
                    <a:lstStyle/>
                    <a:p>
                      <a:r>
                        <a:rPr lang="cs-CZ" sz="2100" dirty="0"/>
                        <a:t>Monetární politika 2 </a:t>
                      </a:r>
                    </a:p>
                  </a:txBody>
                  <a:tcPr anchor="ctr"/>
                </a:tc>
                <a:tc>
                  <a:txBody>
                    <a:bodyPr/>
                    <a:lstStyle/>
                    <a:p>
                      <a:r>
                        <a:rPr lang="cs-CZ" sz="2100" dirty="0"/>
                        <a:t>13.</a:t>
                      </a:r>
                    </a:p>
                  </a:txBody>
                  <a:tcPr anchor="ctr"/>
                </a:tc>
                <a:tc>
                  <a:txBody>
                    <a:bodyPr/>
                    <a:lstStyle/>
                    <a:p>
                      <a:r>
                        <a:rPr lang="cs-CZ" sz="2100" dirty="0"/>
                        <a:t>Nerovnost a sociální politika </a:t>
                      </a:r>
                    </a:p>
                  </a:txBody>
                  <a:tcPr anchor="ctr"/>
                </a:tc>
                <a:extLst>
                  <a:ext uri="{0D108BD9-81ED-4DB2-BD59-A6C34878D82A}">
                    <a16:rowId xmlns:a16="http://schemas.microsoft.com/office/drawing/2014/main" val="1444200095"/>
                  </a:ext>
                </a:extLst>
              </a:tr>
              <a:tr h="587653">
                <a:tc>
                  <a:txBody>
                    <a:bodyPr/>
                    <a:lstStyle/>
                    <a:p>
                      <a:r>
                        <a:rPr lang="cs-CZ" sz="2100" dirty="0"/>
                        <a:t>7.</a:t>
                      </a:r>
                    </a:p>
                  </a:txBody>
                  <a:tcPr anchor="ctr"/>
                </a:tc>
                <a:tc>
                  <a:txBody>
                    <a:bodyPr/>
                    <a:lstStyle/>
                    <a:p>
                      <a:r>
                        <a:rPr lang="en-US" sz="2100" noProof="0" dirty="0"/>
                        <a:t>Reading week</a:t>
                      </a:r>
                    </a:p>
                  </a:txBody>
                  <a:tcPr anchor="ctr"/>
                </a:tc>
                <a:tc>
                  <a:txBody>
                    <a:bodyPr/>
                    <a:lstStyle/>
                    <a:p>
                      <a:endParaRPr lang="cs-CZ" sz="2100" dirty="0"/>
                    </a:p>
                  </a:txBody>
                  <a:tcPr anchor="ctr"/>
                </a:tc>
                <a:tc>
                  <a:txBody>
                    <a:bodyPr/>
                    <a:lstStyle/>
                    <a:p>
                      <a:endParaRPr lang="cs-CZ" sz="2100" dirty="0"/>
                    </a:p>
                  </a:txBody>
                  <a:tcPr anchor="ctr"/>
                </a:tc>
                <a:extLst>
                  <a:ext uri="{0D108BD9-81ED-4DB2-BD59-A6C34878D82A}">
                    <a16:rowId xmlns:a16="http://schemas.microsoft.com/office/drawing/2014/main" val="376570065"/>
                  </a:ext>
                </a:extLst>
              </a:tr>
            </a:tbl>
          </a:graphicData>
        </a:graphic>
      </p:graphicFrame>
    </p:spTree>
    <p:extLst>
      <p:ext uri="{BB962C8B-B14F-4D97-AF65-F5344CB8AC3E}">
        <p14:creationId xmlns:p14="http://schemas.microsoft.com/office/powerpoint/2010/main" val="127470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4BAA7FA-3B3A-41C4-84A2-4FE8E32D50D0}"/>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8F9B1781-B390-4847-B0EA-38631FCBC154}"/>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C0105F86-5E1D-4F7A-95CA-C9FD0A7225D8}"/>
              </a:ext>
            </a:extLst>
          </p:cNvPr>
          <p:cNvSpPr>
            <a:spLocks noGrp="1"/>
          </p:cNvSpPr>
          <p:nvPr>
            <p:ph type="title"/>
          </p:nvPr>
        </p:nvSpPr>
        <p:spPr/>
        <p:txBody>
          <a:bodyPr/>
          <a:lstStyle/>
          <a:p>
            <a:endParaRPr lang="cs-CZ" dirty="0"/>
          </a:p>
        </p:txBody>
      </p:sp>
      <p:pic>
        <p:nvPicPr>
          <p:cNvPr id="6" name="Obrázek 5">
            <a:extLst>
              <a:ext uri="{FF2B5EF4-FFF2-40B4-BE49-F238E27FC236}">
                <a16:creationId xmlns:a16="http://schemas.microsoft.com/office/drawing/2014/main" id="{A4B720F4-946D-49FE-982A-FF5F91CFA7F1}"/>
              </a:ext>
            </a:extLst>
          </p:cNvPr>
          <p:cNvPicPr>
            <a:picLocks noChangeAspect="1"/>
          </p:cNvPicPr>
          <p:nvPr/>
        </p:nvPicPr>
        <p:blipFill>
          <a:blip r:embed="rId3"/>
          <a:stretch>
            <a:fillRect/>
          </a:stretch>
        </p:blipFill>
        <p:spPr>
          <a:xfrm>
            <a:off x="2793627" y="1171576"/>
            <a:ext cx="6604746" cy="4587420"/>
          </a:xfrm>
          <a:prstGeom prst="rect">
            <a:avLst/>
          </a:prstGeom>
        </p:spPr>
      </p:pic>
    </p:spTree>
    <p:extLst>
      <p:ext uri="{BB962C8B-B14F-4D97-AF65-F5344CB8AC3E}">
        <p14:creationId xmlns:p14="http://schemas.microsoft.com/office/powerpoint/2010/main" val="62078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A6519FA-02E4-4FD3-A888-D184F3E8FEE3}"/>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16FB0DE5-9D54-49C8-80E4-7524FD82BB55}"/>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9FEC4403-DB1D-4798-8182-4A8B3B104357}"/>
              </a:ext>
            </a:extLst>
          </p:cNvPr>
          <p:cNvSpPr>
            <a:spLocks noGrp="1"/>
          </p:cNvSpPr>
          <p:nvPr>
            <p:ph type="title"/>
          </p:nvPr>
        </p:nvSpPr>
        <p:spPr/>
        <p:txBody>
          <a:bodyPr/>
          <a:lstStyle/>
          <a:p>
            <a:r>
              <a:rPr lang="cs-CZ" dirty="0"/>
              <a:t>Literatura</a:t>
            </a:r>
            <a:endParaRPr lang="en-US" dirty="0"/>
          </a:p>
        </p:txBody>
      </p:sp>
      <p:sp>
        <p:nvSpPr>
          <p:cNvPr id="5" name="Zástupný obsah 4">
            <a:extLst>
              <a:ext uri="{FF2B5EF4-FFF2-40B4-BE49-F238E27FC236}">
                <a16:creationId xmlns:a16="http://schemas.microsoft.com/office/drawing/2014/main" id="{D43FEA73-01E3-41E1-9DCD-4074B18B0C03}"/>
              </a:ext>
            </a:extLst>
          </p:cNvPr>
          <p:cNvSpPr>
            <a:spLocks noGrp="1"/>
          </p:cNvSpPr>
          <p:nvPr>
            <p:ph idx="1"/>
          </p:nvPr>
        </p:nvSpPr>
        <p:spPr/>
        <p:txBody>
          <a:bodyPr>
            <a:normAutofit lnSpcReduction="10000"/>
          </a:bodyPr>
          <a:lstStyle/>
          <a:p>
            <a:r>
              <a:rPr lang="cs-CZ" sz="2800" dirty="0">
                <a:hlinkClick r:id="rId2"/>
              </a:rPr>
              <a:t>Franc a kol. (2016): </a:t>
            </a:r>
            <a:r>
              <a:rPr lang="cs-CZ" sz="2800" i="1" dirty="0">
                <a:hlinkClick r:id="rId2"/>
              </a:rPr>
              <a:t>Hospodářská politika</a:t>
            </a:r>
            <a:endParaRPr lang="cs-CZ" sz="2800" dirty="0"/>
          </a:p>
          <a:p>
            <a:endParaRPr lang="cs-CZ" sz="2800" dirty="0"/>
          </a:p>
          <a:p>
            <a:r>
              <a:rPr lang="en-US" sz="2800" dirty="0">
                <a:hlinkClick r:id="rId3"/>
              </a:rPr>
              <a:t>CORE Team</a:t>
            </a:r>
            <a:r>
              <a:rPr lang="cs-CZ" sz="2800" dirty="0">
                <a:hlinkClick r:id="rId3"/>
              </a:rPr>
              <a:t> (2019): </a:t>
            </a:r>
            <a:r>
              <a:rPr lang="en-US" sz="2800" i="1" dirty="0">
                <a:hlinkClick r:id="rId3"/>
              </a:rPr>
              <a:t>Economy, society, and public policy</a:t>
            </a:r>
            <a:endParaRPr lang="en-US" sz="2800" i="1" dirty="0"/>
          </a:p>
          <a:p>
            <a:endParaRPr lang="cs-CZ" dirty="0"/>
          </a:p>
          <a:p>
            <a:r>
              <a:rPr lang="cs-CZ" dirty="0">
                <a:hlinkClick r:id="rId4"/>
              </a:rPr>
              <a:t>CORE Team (2017): </a:t>
            </a:r>
            <a:r>
              <a:rPr lang="cs-CZ" i="1" dirty="0" err="1">
                <a:hlinkClick r:id="rId4"/>
              </a:rPr>
              <a:t>The</a:t>
            </a:r>
            <a:r>
              <a:rPr lang="cs-CZ" i="1" dirty="0">
                <a:hlinkClick r:id="rId4"/>
              </a:rPr>
              <a:t> </a:t>
            </a:r>
            <a:r>
              <a:rPr lang="cs-CZ" i="1" dirty="0" err="1">
                <a:hlinkClick r:id="rId4"/>
              </a:rPr>
              <a:t>Economy</a:t>
            </a:r>
            <a:endParaRPr lang="cs-CZ" i="1" dirty="0"/>
          </a:p>
          <a:p>
            <a:endParaRPr lang="cs-CZ" dirty="0"/>
          </a:p>
          <a:p>
            <a:r>
              <a:rPr lang="cs-CZ" dirty="0">
                <a:hlinkClick r:id="rId5"/>
              </a:rPr>
              <a:t>Jílek (2013): </a:t>
            </a:r>
            <a:r>
              <a:rPr lang="cs-CZ" i="1" dirty="0">
                <a:hlinkClick r:id="rId5"/>
              </a:rPr>
              <a:t>Finance v globální ekonomice</a:t>
            </a:r>
            <a:r>
              <a:rPr lang="cs-CZ" dirty="0">
                <a:hlinkClick r:id="rId5"/>
              </a:rPr>
              <a:t> I</a:t>
            </a:r>
            <a:r>
              <a:rPr lang="cs-CZ" dirty="0"/>
              <a:t>. </a:t>
            </a:r>
            <a:r>
              <a:rPr lang="cs-CZ" dirty="0">
                <a:hlinkClick r:id="rId6"/>
              </a:rPr>
              <a:t>a II.</a:t>
            </a:r>
            <a:endParaRPr lang="en-US" dirty="0"/>
          </a:p>
        </p:txBody>
      </p:sp>
    </p:spTree>
    <p:extLst>
      <p:ext uri="{BB962C8B-B14F-4D97-AF65-F5344CB8AC3E}">
        <p14:creationId xmlns:p14="http://schemas.microsoft.com/office/powerpoint/2010/main" val="188294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4832FA7-20C2-4734-9A38-BC54D27D7211}"/>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7ABC7DA7-5EDF-423D-B8EA-D6AF2D22BF47}"/>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7DB8EEC3-FC76-434E-BED6-3D565C121E66}"/>
              </a:ext>
            </a:extLst>
          </p:cNvPr>
          <p:cNvSpPr>
            <a:spLocks noGrp="1"/>
          </p:cNvSpPr>
          <p:nvPr>
            <p:ph type="title"/>
          </p:nvPr>
        </p:nvSpPr>
        <p:spPr/>
        <p:txBody>
          <a:bodyPr/>
          <a:lstStyle/>
          <a:p>
            <a:r>
              <a:rPr lang="cs-CZ" dirty="0"/>
              <a:t>Zkouška</a:t>
            </a:r>
            <a:endParaRPr lang="en-US" dirty="0"/>
          </a:p>
        </p:txBody>
      </p:sp>
      <p:pic>
        <p:nvPicPr>
          <p:cNvPr id="7" name="Zástupný obsah 6" descr="Obsah obrázku text, osoba, noviny, snímek obrazovky&#10;&#10;Popis byl vytvořen automaticky">
            <a:extLst>
              <a:ext uri="{FF2B5EF4-FFF2-40B4-BE49-F238E27FC236}">
                <a16:creationId xmlns:a16="http://schemas.microsoft.com/office/drawing/2014/main" id="{68DDCAC5-97A8-442C-9051-C3DC222BFC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731" b="11973"/>
          <a:stretch/>
        </p:blipFill>
        <p:spPr>
          <a:xfrm>
            <a:off x="0" y="1746582"/>
            <a:ext cx="5985080" cy="3984200"/>
          </a:xfrm>
        </p:spPr>
      </p:pic>
      <p:pic>
        <p:nvPicPr>
          <p:cNvPr id="9" name="Obrázek 8" descr="Obsah obrázku osoba, interiér, pracovní&#10;&#10;Popis byl vytvořen automaticky">
            <a:extLst>
              <a:ext uri="{FF2B5EF4-FFF2-40B4-BE49-F238E27FC236}">
                <a16:creationId xmlns:a16="http://schemas.microsoft.com/office/drawing/2014/main" id="{612305B1-47DD-403A-BFE9-ABE0429EE963}"/>
              </a:ext>
            </a:extLst>
          </p:cNvPr>
          <p:cNvPicPr>
            <a:picLocks noChangeAspect="1"/>
          </p:cNvPicPr>
          <p:nvPr/>
        </p:nvPicPr>
        <p:blipFill>
          <a:blip r:embed="rId3"/>
          <a:stretch>
            <a:fillRect/>
          </a:stretch>
        </p:blipFill>
        <p:spPr>
          <a:xfrm>
            <a:off x="6715950" y="1795582"/>
            <a:ext cx="3848100" cy="3886200"/>
          </a:xfrm>
          <a:prstGeom prst="rect">
            <a:avLst/>
          </a:prstGeom>
        </p:spPr>
      </p:pic>
    </p:spTree>
    <p:extLst>
      <p:ext uri="{BB962C8B-B14F-4D97-AF65-F5344CB8AC3E}">
        <p14:creationId xmlns:p14="http://schemas.microsoft.com/office/powerpoint/2010/main" val="4121616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36039A1-CD5D-4C59-BAFA-589FE00DE631}"/>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9C3E140B-71AE-4B79-9CC3-91ABB635DEB0}"/>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E5344410-AC40-428C-8515-902A747F10F6}"/>
              </a:ext>
            </a:extLst>
          </p:cNvPr>
          <p:cNvSpPr>
            <a:spLocks noGrp="1"/>
          </p:cNvSpPr>
          <p:nvPr>
            <p:ph type="title"/>
          </p:nvPr>
        </p:nvSpPr>
        <p:spPr/>
        <p:txBody>
          <a:bodyPr/>
          <a:lstStyle/>
          <a:p>
            <a:r>
              <a:rPr lang="cs-CZ" dirty="0"/>
              <a:t>Zkouška</a:t>
            </a:r>
            <a:endParaRPr lang="en-US" dirty="0"/>
          </a:p>
        </p:txBody>
      </p:sp>
      <p:sp>
        <p:nvSpPr>
          <p:cNvPr id="5" name="Zástupný obsah 4">
            <a:extLst>
              <a:ext uri="{FF2B5EF4-FFF2-40B4-BE49-F238E27FC236}">
                <a16:creationId xmlns:a16="http://schemas.microsoft.com/office/drawing/2014/main" id="{0164AA6B-7DE0-4A8E-9A1C-F13035A0E3F2}"/>
              </a:ext>
            </a:extLst>
          </p:cNvPr>
          <p:cNvSpPr>
            <a:spLocks noGrp="1"/>
          </p:cNvSpPr>
          <p:nvPr>
            <p:ph idx="1"/>
          </p:nvPr>
        </p:nvSpPr>
        <p:spPr/>
        <p:txBody>
          <a:bodyPr/>
          <a:lstStyle/>
          <a:p>
            <a:r>
              <a:rPr lang="cs-CZ" dirty="0"/>
              <a:t>písemný test (a/b/c/d; min. 60 %) + ústní zkouška</a:t>
            </a:r>
          </a:p>
          <a:p>
            <a:endParaRPr lang="cs-CZ" dirty="0"/>
          </a:p>
          <a:p>
            <a:r>
              <a:rPr lang="cs-CZ" dirty="0"/>
              <a:t>témata k ústní zkoušce budou zveřejněna během semestru</a:t>
            </a:r>
          </a:p>
          <a:p>
            <a:endParaRPr lang="cs-CZ" dirty="0"/>
          </a:p>
          <a:p>
            <a:r>
              <a:rPr lang="cs-CZ" dirty="0"/>
              <a:t>nový obsah kurzu, nové sady testů, nové otázky k ústní zkoušce</a:t>
            </a:r>
            <a:endParaRPr lang="en-US" dirty="0"/>
          </a:p>
        </p:txBody>
      </p:sp>
    </p:spTree>
    <p:extLst>
      <p:ext uri="{BB962C8B-B14F-4D97-AF65-F5344CB8AC3E}">
        <p14:creationId xmlns:p14="http://schemas.microsoft.com/office/powerpoint/2010/main" val="1959555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CD8EB8-9A01-40D1-A49B-4BE3A605C3D3}"/>
              </a:ext>
            </a:extLst>
          </p:cNvPr>
          <p:cNvSpPr>
            <a:spLocks noGrp="1"/>
          </p:cNvSpPr>
          <p:nvPr>
            <p:ph type="ftr" sz="quarter" idx="10"/>
          </p:nvPr>
        </p:nvSpPr>
        <p:spPr>
          <a:xfrm>
            <a:off x="720000" y="6228000"/>
            <a:ext cx="7920000" cy="252000"/>
          </a:xfrm>
        </p:spPr>
        <p:txBody>
          <a:bodyPr wrap="square" anchor="ctr">
            <a:normAutofit/>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D81D031D-13E6-44AA-8F13-0539B308D8F7}"/>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23</a:t>
            </a:fld>
            <a:endParaRPr lang="cs-CZ" altLang="cs-CZ"/>
          </a:p>
        </p:txBody>
      </p:sp>
      <p:sp>
        <p:nvSpPr>
          <p:cNvPr id="4" name="Nadpis 3">
            <a:extLst>
              <a:ext uri="{FF2B5EF4-FFF2-40B4-BE49-F238E27FC236}">
                <a16:creationId xmlns:a16="http://schemas.microsoft.com/office/drawing/2014/main" id="{BE35B0E4-BAF2-42A6-A4D6-3E5A481D5899}"/>
              </a:ext>
            </a:extLst>
          </p:cNvPr>
          <p:cNvSpPr>
            <a:spLocks noGrp="1"/>
          </p:cNvSpPr>
          <p:nvPr>
            <p:ph type="title"/>
          </p:nvPr>
        </p:nvSpPr>
        <p:spPr>
          <a:xfrm>
            <a:off x="720000" y="720000"/>
            <a:ext cx="10753200" cy="451576"/>
          </a:xfrm>
        </p:spPr>
        <p:txBody>
          <a:bodyPr anchor="t">
            <a:noAutofit/>
          </a:bodyPr>
          <a:lstStyle/>
          <a:p>
            <a:r>
              <a:rPr lang="cs-CZ" dirty="0"/>
              <a:t>Funkce hospodářské politiky</a:t>
            </a:r>
            <a:endParaRPr lang="en-US" dirty="0"/>
          </a:p>
        </p:txBody>
      </p:sp>
      <p:graphicFrame>
        <p:nvGraphicFramePr>
          <p:cNvPr id="7" name="Zástupný obsah 4">
            <a:extLst>
              <a:ext uri="{FF2B5EF4-FFF2-40B4-BE49-F238E27FC236}">
                <a16:creationId xmlns:a16="http://schemas.microsoft.com/office/drawing/2014/main" id="{A893545F-00BB-4D7D-970F-D4FBB13D7FB2}"/>
              </a:ext>
            </a:extLst>
          </p:cNvPr>
          <p:cNvGraphicFramePr>
            <a:graphicFrameLocks noGrp="1"/>
          </p:cNvGraphicFramePr>
          <p:nvPr>
            <p:ph idx="1"/>
            <p:extLst>
              <p:ext uri="{D42A27DB-BD31-4B8C-83A1-F6EECF244321}">
                <p14:modId xmlns:p14="http://schemas.microsoft.com/office/powerpoint/2010/main" val="2529585329"/>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161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a:t>Hospodářsko-politické rozhodování</a:t>
            </a:r>
          </a:p>
        </p:txBody>
      </p:sp>
      <p:graphicFrame>
        <p:nvGraphicFramePr>
          <p:cNvPr id="8" name="Zástupný obsah 7">
            <a:extLst>
              <a:ext uri="{FF2B5EF4-FFF2-40B4-BE49-F238E27FC236}">
                <a16:creationId xmlns:a16="http://schemas.microsoft.com/office/drawing/2014/main" id="{5C30AE22-8B35-4A60-B44E-06E0C1C36B10}"/>
              </a:ext>
            </a:extLst>
          </p:cNvPr>
          <p:cNvGraphicFramePr>
            <a:graphicFrameLocks noGrp="1"/>
          </p:cNvGraphicFramePr>
          <p:nvPr>
            <p:ph idx="1"/>
            <p:extLst>
              <p:ext uri="{D42A27DB-BD31-4B8C-83A1-F6EECF244321}">
                <p14:modId xmlns:p14="http://schemas.microsoft.com/office/powerpoint/2010/main" val="4106155658"/>
              </p:ext>
            </p:extLst>
          </p:nvPr>
        </p:nvGraphicFramePr>
        <p:xfrm>
          <a:off x="720725" y="1692275"/>
          <a:ext cx="10752138" cy="414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rak 4">
            <a:extLst>
              <a:ext uri="{FF2B5EF4-FFF2-40B4-BE49-F238E27FC236}">
                <a16:creationId xmlns:a16="http://schemas.microsoft.com/office/drawing/2014/main" id="{AE8FB2BA-B90D-4411-946D-6023FC9B864C}"/>
              </a:ext>
            </a:extLst>
          </p:cNvPr>
          <p:cNvSpPr/>
          <p:nvPr/>
        </p:nvSpPr>
        <p:spPr bwMode="auto">
          <a:xfrm>
            <a:off x="8229600" y="3981518"/>
            <a:ext cx="3067291" cy="2048719"/>
          </a:xfrm>
          <a:prstGeom prst="clou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cs-CZ" dirty="0"/>
          </a:p>
          <a:p>
            <a:pPr marL="0" marR="0" indent="0" algn="ctr" defTabSz="914400" rtl="0" eaLnBrk="1" fontAlgn="base" latinLnBrk="0" hangingPunct="1">
              <a:lnSpc>
                <a:spcPct val="100000"/>
              </a:lnSpc>
              <a:spcBef>
                <a:spcPct val="0"/>
              </a:spcBef>
              <a:spcAft>
                <a:spcPct val="0"/>
              </a:spcAft>
              <a:buClrTx/>
              <a:buSzTx/>
              <a:buFontTx/>
              <a:buNone/>
              <a:tabLst/>
            </a:pPr>
            <a:r>
              <a:rPr lang="cs-CZ" dirty="0">
                <a:solidFill>
                  <a:schemeClr val="bg1"/>
                </a:solidFill>
              </a:rPr>
              <a:t>Teoretický přístup</a:t>
            </a:r>
          </a:p>
          <a:p>
            <a:pPr marL="0" marR="0" indent="0" algn="ctr" defTabSz="914400" rtl="0" eaLnBrk="1" fontAlgn="base" latinLnBrk="0" hangingPunct="1">
              <a:lnSpc>
                <a:spcPct val="100000"/>
              </a:lnSpc>
              <a:spcBef>
                <a:spcPct val="0"/>
              </a:spcBef>
              <a:spcAft>
                <a:spcPct val="0"/>
              </a:spcAft>
              <a:buClrTx/>
              <a:buSzTx/>
              <a:buFontTx/>
              <a:buNone/>
              <a:tabLst/>
            </a:pPr>
            <a:r>
              <a:rPr lang="cs-CZ" dirty="0">
                <a:solidFill>
                  <a:schemeClr val="bg1"/>
                </a:solidFill>
              </a:rPr>
              <a:t> k HOPO</a:t>
            </a:r>
            <a:endParaRPr kumimoji="0" lang="en-US" sz="2400" i="0" u="none" strike="noStrike" cap="none" normalizeH="0" baseline="0" dirty="0">
              <a:ln>
                <a:noFill/>
              </a:ln>
              <a:solidFill>
                <a:schemeClr val="bg1"/>
              </a:solidFill>
              <a:effectLst/>
              <a:latin typeface="Tahoma" pitchFamily="34" charset="0"/>
            </a:endParaRPr>
          </a:p>
        </p:txBody>
      </p:sp>
    </p:spTree>
    <p:extLst>
      <p:ext uri="{BB962C8B-B14F-4D97-AF65-F5344CB8AC3E}">
        <p14:creationId xmlns:p14="http://schemas.microsoft.com/office/powerpoint/2010/main" val="272884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a:t>Nositelé</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numCol="2">
            <a:normAutofit lnSpcReduction="10000"/>
          </a:bodyPr>
          <a:lstStyle/>
          <a:p>
            <a:pPr>
              <a:lnSpc>
                <a:spcPct val="100000"/>
              </a:lnSpc>
            </a:pPr>
            <a:r>
              <a:rPr lang="cs-CZ" dirty="0"/>
              <a:t>subjekt, který hraje aktivní roli při tvorbě, realizaci nebo kontrole HOPO</a:t>
            </a:r>
          </a:p>
          <a:p>
            <a:pPr lvl="1"/>
            <a:endParaRPr lang="cs-CZ" dirty="0"/>
          </a:p>
          <a:p>
            <a:r>
              <a:rPr lang="cs-CZ" dirty="0"/>
              <a:t>decizní sféra</a:t>
            </a:r>
          </a:p>
          <a:p>
            <a:pPr lvl="1"/>
            <a:r>
              <a:rPr lang="cs-CZ" dirty="0"/>
              <a:t>vláda</a:t>
            </a:r>
          </a:p>
          <a:p>
            <a:pPr lvl="1"/>
            <a:r>
              <a:rPr lang="cs-CZ" dirty="0"/>
              <a:t>Parlament</a:t>
            </a:r>
          </a:p>
          <a:p>
            <a:pPr lvl="1"/>
            <a:r>
              <a:rPr lang="cs-CZ" dirty="0"/>
              <a:t>centrální banka</a:t>
            </a:r>
          </a:p>
          <a:p>
            <a:pPr marL="324000" lvl="1" indent="0">
              <a:buNone/>
            </a:pPr>
            <a:endParaRPr lang="cs-CZ" dirty="0"/>
          </a:p>
          <a:p>
            <a:pPr>
              <a:lnSpc>
                <a:spcPct val="110000"/>
              </a:lnSpc>
            </a:pPr>
            <a:r>
              <a:rPr lang="cs-CZ" dirty="0"/>
              <a:t>vlivová sféry</a:t>
            </a:r>
          </a:p>
          <a:p>
            <a:pPr lvl="1"/>
            <a:r>
              <a:rPr lang="cs-CZ" dirty="0"/>
              <a:t>podnikatelské svazy</a:t>
            </a:r>
          </a:p>
          <a:p>
            <a:pPr lvl="1"/>
            <a:r>
              <a:rPr lang="cs-CZ" dirty="0"/>
              <a:t>lobbisté</a:t>
            </a:r>
          </a:p>
          <a:p>
            <a:pPr lvl="1"/>
            <a:r>
              <a:rPr lang="cs-CZ" dirty="0"/>
              <a:t>odbory</a:t>
            </a:r>
          </a:p>
          <a:p>
            <a:pPr lvl="1"/>
            <a:r>
              <a:rPr lang="cs-CZ" dirty="0"/>
              <a:t>vědecké instituce</a:t>
            </a:r>
          </a:p>
          <a:p>
            <a:pPr lvl="1"/>
            <a:r>
              <a:rPr lang="cs-CZ" dirty="0"/>
              <a:t>tripartita</a:t>
            </a:r>
          </a:p>
          <a:p>
            <a:pPr lvl="1"/>
            <a:endParaRPr lang="cs-CZ" dirty="0"/>
          </a:p>
          <a:p>
            <a:pPr>
              <a:lnSpc>
                <a:spcPct val="100000"/>
              </a:lnSpc>
            </a:pPr>
            <a:r>
              <a:rPr lang="cs-CZ" dirty="0"/>
              <a:t>Mezinárodní (nadnárodní) organizace</a:t>
            </a:r>
          </a:p>
          <a:p>
            <a:pPr lvl="1"/>
            <a:r>
              <a:rPr lang="cs-CZ" dirty="0"/>
              <a:t>celosvětové (MMF, WTO, Světová banka, OECD)</a:t>
            </a:r>
          </a:p>
          <a:p>
            <a:pPr lvl="1"/>
            <a:r>
              <a:rPr lang="cs-CZ" dirty="0"/>
              <a:t>regionální integrace (EU, CEFTA)</a:t>
            </a:r>
          </a:p>
          <a:p>
            <a:pPr lvl="1"/>
            <a:r>
              <a:rPr lang="cs-CZ" dirty="0"/>
              <a:t>korporace</a:t>
            </a:r>
          </a:p>
          <a:p>
            <a:pPr lvl="1"/>
            <a:endParaRPr lang="cs-CZ" dirty="0"/>
          </a:p>
          <a:p>
            <a:pPr lvl="1"/>
            <a:endParaRPr lang="cs-CZ" dirty="0"/>
          </a:p>
        </p:txBody>
      </p:sp>
    </p:spTree>
    <p:extLst>
      <p:ext uri="{BB962C8B-B14F-4D97-AF65-F5344CB8AC3E}">
        <p14:creationId xmlns:p14="http://schemas.microsoft.com/office/powerpoint/2010/main" val="1428079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p:txBody>
          <a:bodyPr/>
          <a:lstStyle/>
          <a:p>
            <a:r>
              <a:rPr lang="cs-CZ" dirty="0"/>
              <a:t>Cíl</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vyplívají z ekonomické teorie x arbitrární a politicky nastavené</a:t>
            </a:r>
          </a:p>
          <a:p>
            <a:endParaRPr lang="cs-CZ" dirty="0"/>
          </a:p>
          <a:p>
            <a:endParaRPr lang="cs-CZ" dirty="0"/>
          </a:p>
        </p:txBody>
      </p:sp>
      <p:graphicFrame>
        <p:nvGraphicFramePr>
          <p:cNvPr id="5" name="Diagram 4">
            <a:extLst>
              <a:ext uri="{FF2B5EF4-FFF2-40B4-BE49-F238E27FC236}">
                <a16:creationId xmlns:a16="http://schemas.microsoft.com/office/drawing/2014/main" id="{833E34CA-53B0-43B0-B2F2-6FF45E6ABAC8}"/>
              </a:ext>
            </a:extLst>
          </p:cNvPr>
          <p:cNvGraphicFramePr/>
          <p:nvPr>
            <p:extLst>
              <p:ext uri="{D42A27DB-BD31-4B8C-83A1-F6EECF244321}">
                <p14:modId xmlns:p14="http://schemas.microsoft.com/office/powerpoint/2010/main" val="1197859129"/>
              </p:ext>
            </p:extLst>
          </p:nvPr>
        </p:nvGraphicFramePr>
        <p:xfrm>
          <a:off x="2828954" y="2474650"/>
          <a:ext cx="6835163" cy="3613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Přímá spojnice se šipkou 7">
            <a:extLst>
              <a:ext uri="{FF2B5EF4-FFF2-40B4-BE49-F238E27FC236}">
                <a16:creationId xmlns:a16="http://schemas.microsoft.com/office/drawing/2014/main" id="{CED9017A-51E2-41E9-B0E9-4E0D2DEEB28C}"/>
              </a:ext>
            </a:extLst>
          </p:cNvPr>
          <p:cNvCxnSpPr/>
          <p:nvPr/>
        </p:nvCxnSpPr>
        <p:spPr bwMode="auto">
          <a:xfrm>
            <a:off x="1182848" y="2617365"/>
            <a:ext cx="0" cy="3330429"/>
          </a:xfrm>
          <a:prstGeom prst="straightConnector1">
            <a:avLst/>
          </a:prstGeom>
          <a:solidFill>
            <a:schemeClr val="accent1"/>
          </a:solidFill>
          <a:ln w="9525" cap="flat" cmpd="sng" algn="ctr">
            <a:solidFill>
              <a:schemeClr val="tx1"/>
            </a:solidFill>
            <a:prstDash val="solid"/>
            <a:miter lim="800000"/>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ovéPole 8">
            <a:extLst>
              <a:ext uri="{FF2B5EF4-FFF2-40B4-BE49-F238E27FC236}">
                <a16:creationId xmlns:a16="http://schemas.microsoft.com/office/drawing/2014/main" id="{CCD2BBDD-B15C-4B26-BC4A-3D78AE8A5175}"/>
              </a:ext>
            </a:extLst>
          </p:cNvPr>
          <p:cNvSpPr txBox="1"/>
          <p:nvPr/>
        </p:nvSpPr>
        <p:spPr>
          <a:xfrm>
            <a:off x="1182848" y="2617365"/>
            <a:ext cx="3007875" cy="461665"/>
          </a:xfrm>
          <a:prstGeom prst="rect">
            <a:avLst/>
          </a:prstGeom>
          <a:noFill/>
        </p:spPr>
        <p:txBody>
          <a:bodyPr wrap="none" rtlCol="0">
            <a:spAutoFit/>
          </a:bodyPr>
          <a:lstStyle/>
          <a:p>
            <a:r>
              <a:rPr lang="cs-CZ" dirty="0"/>
              <a:t>liberální pojetí HOPO</a:t>
            </a:r>
          </a:p>
        </p:txBody>
      </p:sp>
      <p:sp>
        <p:nvSpPr>
          <p:cNvPr id="10" name="TextovéPole 9">
            <a:extLst>
              <a:ext uri="{FF2B5EF4-FFF2-40B4-BE49-F238E27FC236}">
                <a16:creationId xmlns:a16="http://schemas.microsoft.com/office/drawing/2014/main" id="{9A404CEE-A349-42CF-9488-CFB5F3D1EC4C}"/>
              </a:ext>
            </a:extLst>
          </p:cNvPr>
          <p:cNvSpPr txBox="1"/>
          <p:nvPr/>
        </p:nvSpPr>
        <p:spPr>
          <a:xfrm>
            <a:off x="1182848" y="5161630"/>
            <a:ext cx="2678105" cy="830997"/>
          </a:xfrm>
          <a:prstGeom prst="rect">
            <a:avLst/>
          </a:prstGeom>
          <a:noFill/>
        </p:spPr>
        <p:txBody>
          <a:bodyPr wrap="none" rtlCol="0">
            <a:spAutoFit/>
          </a:bodyPr>
          <a:lstStyle/>
          <a:p>
            <a:r>
              <a:rPr lang="cs-CZ" dirty="0"/>
              <a:t>intervencionistické</a:t>
            </a:r>
          </a:p>
          <a:p>
            <a:r>
              <a:rPr lang="cs-CZ" dirty="0"/>
              <a:t>pojetí HOPO</a:t>
            </a:r>
          </a:p>
        </p:txBody>
      </p:sp>
    </p:spTree>
    <p:extLst>
      <p:ext uri="{BB962C8B-B14F-4D97-AF65-F5344CB8AC3E}">
        <p14:creationId xmlns:p14="http://schemas.microsoft.com/office/powerpoint/2010/main" val="641194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CA44473-EF40-499A-AB88-4EB8ECA9B5EF}"/>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8CF4F103-B947-44C9-87E5-BD84D3F2544B}"/>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447C9F8F-E4F9-4134-9CF4-D761188089BA}"/>
              </a:ext>
            </a:extLst>
          </p:cNvPr>
          <p:cNvSpPr>
            <a:spLocks noGrp="1"/>
          </p:cNvSpPr>
          <p:nvPr>
            <p:ph type="title"/>
          </p:nvPr>
        </p:nvSpPr>
        <p:spPr/>
        <p:txBody>
          <a:bodyPr/>
          <a:lstStyle/>
          <a:p>
            <a:r>
              <a:rPr lang="cs-CZ" dirty="0"/>
              <a:t>Cíl </a:t>
            </a:r>
          </a:p>
        </p:txBody>
      </p:sp>
      <p:sp>
        <p:nvSpPr>
          <p:cNvPr id="5" name="Zástupný obsah 4">
            <a:extLst>
              <a:ext uri="{FF2B5EF4-FFF2-40B4-BE49-F238E27FC236}">
                <a16:creationId xmlns:a16="http://schemas.microsoft.com/office/drawing/2014/main" id="{84A8020B-12C4-46AD-8632-4A78262FAB30}"/>
              </a:ext>
            </a:extLst>
          </p:cNvPr>
          <p:cNvSpPr>
            <a:spLocks noGrp="1"/>
          </p:cNvSpPr>
          <p:nvPr>
            <p:ph idx="1"/>
          </p:nvPr>
        </p:nvSpPr>
        <p:spPr/>
        <p:txBody>
          <a:bodyPr>
            <a:normAutofit fontScale="77500" lnSpcReduction="20000"/>
          </a:bodyPr>
          <a:lstStyle/>
          <a:p>
            <a:r>
              <a:rPr lang="cs-CZ" dirty="0"/>
              <a:t>obecný cíl (maximalizace společenského blahobytu)</a:t>
            </a:r>
          </a:p>
          <a:p>
            <a:pPr lvl="1"/>
            <a:r>
              <a:rPr lang="cs-CZ" dirty="0"/>
              <a:t>utilitaristický cíl</a:t>
            </a:r>
          </a:p>
          <a:p>
            <a:pPr lvl="1"/>
            <a:endParaRPr lang="cs-CZ" dirty="0"/>
          </a:p>
          <a:p>
            <a:pPr lvl="1"/>
            <a:r>
              <a:rPr lang="cs-CZ" dirty="0" err="1"/>
              <a:t>Paretovo</a:t>
            </a:r>
            <a:r>
              <a:rPr lang="cs-CZ" dirty="0"/>
              <a:t> optimum</a:t>
            </a:r>
          </a:p>
          <a:p>
            <a:endParaRPr lang="cs-CZ" dirty="0"/>
          </a:p>
          <a:p>
            <a:r>
              <a:rPr lang="cs-CZ" dirty="0"/>
              <a:t>tradiční cíle hospodářské politiky</a:t>
            </a:r>
          </a:p>
          <a:p>
            <a:pPr lvl="1"/>
            <a:r>
              <a:rPr lang="cs-CZ" dirty="0"/>
              <a:t>vyvážený a stabilní ekonomický růst</a:t>
            </a:r>
          </a:p>
          <a:p>
            <a:pPr lvl="1"/>
            <a:endParaRPr lang="cs-CZ" dirty="0"/>
          </a:p>
          <a:p>
            <a:pPr lvl="1"/>
            <a:r>
              <a:rPr lang="cs-CZ" dirty="0"/>
              <a:t>nízká nezaměstnanost</a:t>
            </a:r>
          </a:p>
          <a:p>
            <a:pPr lvl="1"/>
            <a:endParaRPr lang="cs-CZ" dirty="0"/>
          </a:p>
          <a:p>
            <a:pPr lvl="1"/>
            <a:r>
              <a:rPr lang="cs-CZ" dirty="0"/>
              <a:t>nízká a stabilní inflace</a:t>
            </a:r>
          </a:p>
          <a:p>
            <a:pPr lvl="1"/>
            <a:endParaRPr lang="cs-CZ" dirty="0"/>
          </a:p>
          <a:p>
            <a:pPr lvl="1"/>
            <a:r>
              <a:rPr lang="cs-CZ" dirty="0"/>
              <a:t>vnější rovnováha (na běžném účtu platební bilance)</a:t>
            </a:r>
          </a:p>
          <a:p>
            <a:pPr lvl="1"/>
            <a:endParaRPr lang="cs-CZ" dirty="0"/>
          </a:p>
          <a:p>
            <a:r>
              <a:rPr lang="cs-CZ" dirty="0"/>
              <a:t>specifické cíle</a:t>
            </a:r>
          </a:p>
          <a:p>
            <a:pPr lvl="1"/>
            <a:r>
              <a:rPr lang="cs-CZ" dirty="0"/>
              <a:t>centrální plánování</a:t>
            </a:r>
          </a:p>
        </p:txBody>
      </p:sp>
    </p:spTree>
    <p:extLst>
      <p:ext uri="{BB962C8B-B14F-4D97-AF65-F5344CB8AC3E}">
        <p14:creationId xmlns:p14="http://schemas.microsoft.com/office/powerpoint/2010/main" val="51217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a:t>Vztahy mezi cíli</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Negace nebo konflikt</a:t>
            </a:r>
          </a:p>
          <a:p>
            <a:endParaRPr lang="cs-CZ" dirty="0"/>
          </a:p>
          <a:p>
            <a:r>
              <a:rPr lang="cs-CZ" dirty="0"/>
              <a:t>Neutralita nebo nezávislost</a:t>
            </a:r>
          </a:p>
          <a:p>
            <a:endParaRPr lang="cs-CZ" dirty="0"/>
          </a:p>
          <a:p>
            <a:r>
              <a:rPr lang="cs-CZ" dirty="0"/>
              <a:t>Komplementarita</a:t>
            </a:r>
          </a:p>
        </p:txBody>
      </p:sp>
    </p:spTree>
    <p:extLst>
      <p:ext uri="{BB962C8B-B14F-4D97-AF65-F5344CB8AC3E}">
        <p14:creationId xmlns:p14="http://schemas.microsoft.com/office/powerpoint/2010/main" val="298437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a:t>Nástroje hospodářské politiky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nástroj = ekonomická veličina/instituce, která může být nositelem HOPO určena/měněna za účelem ovlivnění cíle</a:t>
            </a:r>
          </a:p>
          <a:p>
            <a:endParaRPr lang="cs-CZ" dirty="0"/>
          </a:p>
          <a:p>
            <a:r>
              <a:rPr lang="cs-CZ" dirty="0" err="1"/>
              <a:t>Tinbergenovo</a:t>
            </a:r>
            <a:r>
              <a:rPr lang="cs-CZ" dirty="0"/>
              <a:t> pravidlo: není možné jedním nástrojem dosáhnout dvou nezávislých cílů</a:t>
            </a:r>
          </a:p>
          <a:p>
            <a:endParaRPr lang="cs-CZ" dirty="0"/>
          </a:p>
          <a:p>
            <a:endParaRPr lang="cs-CZ" dirty="0"/>
          </a:p>
        </p:txBody>
      </p:sp>
    </p:spTree>
    <p:extLst>
      <p:ext uri="{BB962C8B-B14F-4D97-AF65-F5344CB8AC3E}">
        <p14:creationId xmlns:p14="http://schemas.microsoft.com/office/powerpoint/2010/main" val="242198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5954409-6918-45AC-9DBD-38A1F63176A2}"/>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F56604B7-8A74-44C1-8A52-E25A406A1987}"/>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27189F1F-13AF-40AC-A375-F910B63510BA}"/>
              </a:ext>
            </a:extLst>
          </p:cNvPr>
          <p:cNvSpPr>
            <a:spLocks noGrp="1"/>
          </p:cNvSpPr>
          <p:nvPr>
            <p:ph type="title"/>
          </p:nvPr>
        </p:nvSpPr>
        <p:spPr/>
        <p:txBody>
          <a:bodyPr/>
          <a:lstStyle/>
          <a:p>
            <a:r>
              <a:rPr lang="cs-CZ" dirty="0"/>
              <a:t>HDP ve 14. století a dnes</a:t>
            </a:r>
          </a:p>
        </p:txBody>
      </p:sp>
      <p:graphicFrame>
        <p:nvGraphicFramePr>
          <p:cNvPr id="10" name="Tabulka 10">
            <a:extLst>
              <a:ext uri="{FF2B5EF4-FFF2-40B4-BE49-F238E27FC236}">
                <a16:creationId xmlns:a16="http://schemas.microsoft.com/office/drawing/2014/main" id="{D997003D-760E-420F-BCA1-9AAC63472EA0}"/>
              </a:ext>
            </a:extLst>
          </p:cNvPr>
          <p:cNvGraphicFramePr>
            <a:graphicFrameLocks noGrp="1"/>
          </p:cNvGraphicFramePr>
          <p:nvPr>
            <p:ph idx="1"/>
            <p:extLst>
              <p:ext uri="{D42A27DB-BD31-4B8C-83A1-F6EECF244321}">
                <p14:modId xmlns:p14="http://schemas.microsoft.com/office/powerpoint/2010/main" val="2871240904"/>
              </p:ext>
            </p:extLst>
          </p:nvPr>
        </p:nvGraphicFramePr>
        <p:xfrm>
          <a:off x="721061" y="2226588"/>
          <a:ext cx="10752139" cy="2946400"/>
        </p:xfrm>
        <a:graphic>
          <a:graphicData uri="http://schemas.openxmlformats.org/drawingml/2006/table">
            <a:tbl>
              <a:tblPr firstRow="1" bandRow="1">
                <a:tableStyleId>{5C22544A-7EE6-4342-B048-85BDC9FD1C3A}</a:tableStyleId>
              </a:tblPr>
              <a:tblGrid>
                <a:gridCol w="3122535">
                  <a:extLst>
                    <a:ext uri="{9D8B030D-6E8A-4147-A177-3AD203B41FA5}">
                      <a16:colId xmlns:a16="http://schemas.microsoft.com/office/drawing/2014/main" val="3092649229"/>
                    </a:ext>
                  </a:extLst>
                </a:gridCol>
                <a:gridCol w="3945276">
                  <a:extLst>
                    <a:ext uri="{9D8B030D-6E8A-4147-A177-3AD203B41FA5}">
                      <a16:colId xmlns:a16="http://schemas.microsoft.com/office/drawing/2014/main" val="3820411625"/>
                    </a:ext>
                  </a:extLst>
                </a:gridCol>
                <a:gridCol w="3684328">
                  <a:extLst>
                    <a:ext uri="{9D8B030D-6E8A-4147-A177-3AD203B41FA5}">
                      <a16:colId xmlns:a16="http://schemas.microsoft.com/office/drawing/2014/main" val="1143727716"/>
                    </a:ext>
                  </a:extLst>
                </a:gridCol>
              </a:tblGrid>
              <a:tr h="370840">
                <a:tc>
                  <a:txBody>
                    <a:bodyPr/>
                    <a:lstStyle/>
                    <a:p>
                      <a:r>
                        <a:rPr lang="cs-CZ" dirty="0"/>
                        <a:t>Země</a:t>
                      </a:r>
                    </a:p>
                  </a:txBody>
                  <a:tcPr/>
                </a:tc>
                <a:tc>
                  <a:txBody>
                    <a:bodyPr/>
                    <a:lstStyle/>
                    <a:p>
                      <a:pPr algn="ctr"/>
                      <a:r>
                        <a:rPr lang="cs-CZ" dirty="0"/>
                        <a:t>HDP/os. (v USD) ve 14. století</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HDP/os. (v USD) v roce 2016</a:t>
                      </a:r>
                    </a:p>
                  </a:txBody>
                  <a:tcPr/>
                </a:tc>
                <a:extLst>
                  <a:ext uri="{0D108BD9-81ED-4DB2-BD59-A6C34878D82A}">
                    <a16:rowId xmlns:a16="http://schemas.microsoft.com/office/drawing/2014/main" val="3436778981"/>
                  </a:ext>
                </a:extLst>
              </a:tr>
              <a:tr h="370840">
                <a:tc>
                  <a:txBody>
                    <a:bodyPr/>
                    <a:lstStyle/>
                    <a:p>
                      <a:r>
                        <a:rPr lang="cs-CZ" dirty="0"/>
                        <a:t>Egypt</a:t>
                      </a:r>
                    </a:p>
                  </a:txBody>
                  <a:tcPr/>
                </a:tc>
                <a:tc>
                  <a:txBody>
                    <a:bodyPr/>
                    <a:lstStyle/>
                    <a:p>
                      <a:pPr algn="ctr"/>
                      <a:r>
                        <a:rPr lang="cs-CZ" dirty="0"/>
                        <a:t>1059</a:t>
                      </a:r>
                    </a:p>
                  </a:txBody>
                  <a:tcPr/>
                </a:tc>
                <a:tc>
                  <a:txBody>
                    <a:bodyPr/>
                    <a:lstStyle/>
                    <a:p>
                      <a:pPr algn="ctr"/>
                      <a:r>
                        <a:rPr lang="cs-CZ" dirty="0"/>
                        <a:t>11 430</a:t>
                      </a:r>
                    </a:p>
                  </a:txBody>
                  <a:tcPr/>
                </a:tc>
                <a:extLst>
                  <a:ext uri="{0D108BD9-81ED-4DB2-BD59-A6C34878D82A}">
                    <a16:rowId xmlns:a16="http://schemas.microsoft.com/office/drawing/2014/main" val="3574286421"/>
                  </a:ext>
                </a:extLst>
              </a:tr>
              <a:tr h="370840">
                <a:tc>
                  <a:txBody>
                    <a:bodyPr/>
                    <a:lstStyle/>
                    <a:p>
                      <a:r>
                        <a:rPr lang="cs-CZ" dirty="0"/>
                        <a:t>Francie</a:t>
                      </a:r>
                    </a:p>
                  </a:txBody>
                  <a:tcPr/>
                </a:tc>
                <a:tc>
                  <a:txBody>
                    <a:bodyPr/>
                    <a:lstStyle/>
                    <a:p>
                      <a:pPr algn="ctr"/>
                      <a:r>
                        <a:rPr lang="cs-CZ" dirty="0"/>
                        <a:t>1407</a:t>
                      </a:r>
                    </a:p>
                  </a:txBody>
                  <a:tcPr/>
                </a:tc>
                <a:tc>
                  <a:txBody>
                    <a:bodyPr/>
                    <a:lstStyle/>
                    <a:p>
                      <a:pPr algn="ctr"/>
                      <a:r>
                        <a:rPr lang="cs-CZ" dirty="0"/>
                        <a:t>38 758</a:t>
                      </a:r>
                    </a:p>
                  </a:txBody>
                  <a:tcPr/>
                </a:tc>
                <a:extLst>
                  <a:ext uri="{0D108BD9-81ED-4DB2-BD59-A6C34878D82A}">
                    <a16:rowId xmlns:a16="http://schemas.microsoft.com/office/drawing/2014/main" val="2255285587"/>
                  </a:ext>
                </a:extLst>
              </a:tr>
              <a:tr h="370840">
                <a:tc>
                  <a:txBody>
                    <a:bodyPr/>
                    <a:lstStyle/>
                    <a:p>
                      <a:r>
                        <a:rPr lang="cs-CZ" dirty="0"/>
                        <a:t>Itálie</a:t>
                      </a:r>
                    </a:p>
                  </a:txBody>
                  <a:tcPr/>
                </a:tc>
                <a:tc>
                  <a:txBody>
                    <a:bodyPr/>
                    <a:lstStyle/>
                    <a:p>
                      <a:pPr algn="ctr"/>
                      <a:r>
                        <a:rPr lang="cs-CZ" dirty="0"/>
                        <a:t>1587</a:t>
                      </a:r>
                    </a:p>
                  </a:txBody>
                  <a:tcPr/>
                </a:tc>
                <a:tc>
                  <a:txBody>
                    <a:bodyPr/>
                    <a:lstStyle/>
                    <a:p>
                      <a:pPr algn="ctr" fontAlgn="b"/>
                      <a:r>
                        <a:rPr lang="cs-CZ" sz="1800" kern="1200" dirty="0">
                          <a:solidFill>
                            <a:schemeClr val="dk1"/>
                          </a:solidFill>
                          <a:latin typeface="+mn-lt"/>
                          <a:ea typeface="+mn-ea"/>
                          <a:cs typeface="+mn-cs"/>
                        </a:rPr>
                        <a:t>34 989</a:t>
                      </a:r>
                    </a:p>
                  </a:txBody>
                  <a:tcPr marL="9525" marR="9525" marT="9525" marB="0" anchor="b"/>
                </a:tc>
                <a:extLst>
                  <a:ext uri="{0D108BD9-81ED-4DB2-BD59-A6C34878D82A}">
                    <a16:rowId xmlns:a16="http://schemas.microsoft.com/office/drawing/2014/main" val="2327192007"/>
                  </a:ext>
                </a:extLst>
              </a:tr>
              <a:tr h="0">
                <a:tc>
                  <a:txBody>
                    <a:bodyPr/>
                    <a:lstStyle/>
                    <a:p>
                      <a:r>
                        <a:rPr lang="cs-CZ" dirty="0"/>
                        <a:t>Polsko</a:t>
                      </a:r>
                    </a:p>
                  </a:txBody>
                  <a:tcPr/>
                </a:tc>
                <a:tc>
                  <a:txBody>
                    <a:bodyPr/>
                    <a:lstStyle/>
                    <a:p>
                      <a:pPr algn="ctr"/>
                      <a:r>
                        <a:rPr lang="cs-CZ" dirty="0"/>
                        <a:t>1050</a:t>
                      </a:r>
                    </a:p>
                  </a:txBody>
                  <a:tcPr/>
                </a:tc>
                <a:tc>
                  <a:txBody>
                    <a:bodyPr/>
                    <a:lstStyle/>
                    <a:p>
                      <a:pPr algn="ctr" fontAlgn="b"/>
                      <a:r>
                        <a:rPr lang="cs-CZ" sz="1800" kern="1200" dirty="0">
                          <a:solidFill>
                            <a:schemeClr val="dk1"/>
                          </a:solidFill>
                          <a:latin typeface="+mn-lt"/>
                          <a:ea typeface="+mn-ea"/>
                          <a:cs typeface="+mn-cs"/>
                        </a:rPr>
                        <a:t>26 002</a:t>
                      </a:r>
                    </a:p>
                  </a:txBody>
                  <a:tcPr marL="9525" marR="9525" marT="9525" marB="0" anchor="b"/>
                </a:tc>
                <a:extLst>
                  <a:ext uri="{0D108BD9-81ED-4DB2-BD59-A6C34878D82A}">
                    <a16:rowId xmlns:a16="http://schemas.microsoft.com/office/drawing/2014/main" val="4098949638"/>
                  </a:ext>
                </a:extLst>
              </a:tr>
              <a:tr h="259806">
                <a:tc>
                  <a:txBody>
                    <a:bodyPr/>
                    <a:lstStyle/>
                    <a:p>
                      <a:r>
                        <a:rPr lang="cs-CZ" dirty="0"/>
                        <a:t>Španělsko</a:t>
                      </a:r>
                    </a:p>
                  </a:txBody>
                  <a:tcPr/>
                </a:tc>
                <a:tc>
                  <a:txBody>
                    <a:bodyPr/>
                    <a:lstStyle/>
                    <a:p>
                      <a:pPr algn="ctr"/>
                      <a:r>
                        <a:rPr lang="cs-CZ" dirty="0"/>
                        <a:t>1834</a:t>
                      </a:r>
                    </a:p>
                  </a:txBody>
                  <a:tcPr/>
                </a:tc>
                <a:tc>
                  <a:txBody>
                    <a:bodyPr/>
                    <a:lstStyle/>
                    <a:p>
                      <a:pPr algn="ctr" fontAlgn="b"/>
                      <a:r>
                        <a:rPr lang="cs-CZ" sz="1800" kern="1200" dirty="0">
                          <a:solidFill>
                            <a:schemeClr val="dk1"/>
                          </a:solidFill>
                          <a:latin typeface="+mn-lt"/>
                          <a:ea typeface="+mn-ea"/>
                          <a:cs typeface="+mn-cs"/>
                        </a:rPr>
                        <a:t>31 556</a:t>
                      </a:r>
                    </a:p>
                  </a:txBody>
                  <a:tcPr marL="9525" marR="9525" marT="9525" marB="0" anchor="b"/>
                </a:tc>
                <a:extLst>
                  <a:ext uri="{0D108BD9-81ED-4DB2-BD59-A6C34878D82A}">
                    <a16:rowId xmlns:a16="http://schemas.microsoft.com/office/drawing/2014/main" val="1865916998"/>
                  </a:ext>
                </a:extLst>
              </a:tr>
              <a:tr h="121920">
                <a:tc>
                  <a:txBody>
                    <a:bodyPr/>
                    <a:lstStyle/>
                    <a:p>
                      <a:r>
                        <a:rPr lang="cs-CZ" dirty="0"/>
                        <a:t>Švédsko</a:t>
                      </a:r>
                    </a:p>
                  </a:txBody>
                  <a:tcPr/>
                </a:tc>
                <a:tc>
                  <a:txBody>
                    <a:bodyPr/>
                    <a:lstStyle/>
                    <a:p>
                      <a:pPr algn="ctr"/>
                      <a:r>
                        <a:rPr lang="cs-CZ" dirty="0"/>
                        <a:t>1216</a:t>
                      </a:r>
                    </a:p>
                  </a:txBody>
                  <a:tcPr/>
                </a:tc>
                <a:tc>
                  <a:txBody>
                    <a:bodyPr/>
                    <a:lstStyle/>
                    <a:p>
                      <a:pPr algn="ctr" fontAlgn="b"/>
                      <a:r>
                        <a:rPr lang="cs-CZ" sz="1800" kern="1200" dirty="0">
                          <a:solidFill>
                            <a:schemeClr val="dk1"/>
                          </a:solidFill>
                          <a:latin typeface="+mn-lt"/>
                          <a:ea typeface="+mn-ea"/>
                          <a:cs typeface="+mn-cs"/>
                        </a:rPr>
                        <a:t>44 371</a:t>
                      </a:r>
                    </a:p>
                  </a:txBody>
                  <a:tcPr marL="9525" marR="9525" marT="9525" marB="0" anchor="b"/>
                </a:tc>
                <a:extLst>
                  <a:ext uri="{0D108BD9-81ED-4DB2-BD59-A6C34878D82A}">
                    <a16:rowId xmlns:a16="http://schemas.microsoft.com/office/drawing/2014/main" val="3352254555"/>
                  </a:ext>
                </a:extLst>
              </a:tr>
              <a:tr h="243840">
                <a:tc>
                  <a:txBody>
                    <a:bodyPr/>
                    <a:lstStyle/>
                    <a:p>
                      <a:r>
                        <a:rPr lang="cs-CZ" dirty="0"/>
                        <a:t>Turecko</a:t>
                      </a:r>
                    </a:p>
                  </a:txBody>
                  <a:tcPr/>
                </a:tc>
                <a:tc>
                  <a:txBody>
                    <a:bodyPr/>
                    <a:lstStyle/>
                    <a:p>
                      <a:pPr algn="ctr"/>
                      <a:r>
                        <a:rPr lang="cs-CZ" dirty="0"/>
                        <a:t>816</a:t>
                      </a:r>
                    </a:p>
                  </a:txBody>
                  <a:tcPr/>
                </a:tc>
                <a:tc>
                  <a:txBody>
                    <a:bodyPr/>
                    <a:lstStyle/>
                    <a:p>
                      <a:pPr algn="ctr" fontAlgn="b"/>
                      <a:r>
                        <a:rPr lang="cs-CZ" sz="1800" kern="1200" dirty="0">
                          <a:solidFill>
                            <a:schemeClr val="dk1"/>
                          </a:solidFill>
                          <a:latin typeface="+mn-lt"/>
                          <a:ea typeface="+mn-ea"/>
                          <a:cs typeface="+mn-cs"/>
                        </a:rPr>
                        <a:t>18 784</a:t>
                      </a:r>
                    </a:p>
                  </a:txBody>
                  <a:tcPr marL="9525" marR="9525" marT="9525" marB="0" anchor="b"/>
                </a:tc>
                <a:extLst>
                  <a:ext uri="{0D108BD9-81ED-4DB2-BD59-A6C34878D82A}">
                    <a16:rowId xmlns:a16="http://schemas.microsoft.com/office/drawing/2014/main" val="352672813"/>
                  </a:ext>
                </a:extLst>
              </a:tr>
            </a:tbl>
          </a:graphicData>
        </a:graphic>
      </p:graphicFrame>
    </p:spTree>
    <p:extLst>
      <p:ext uri="{BB962C8B-B14F-4D97-AF65-F5344CB8AC3E}">
        <p14:creationId xmlns:p14="http://schemas.microsoft.com/office/powerpoint/2010/main" val="103181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cs-CZ" dirty="0"/>
              <a:t>Nástroje hospodářské politiky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92500" lnSpcReduction="20000"/>
          </a:bodyPr>
          <a:lstStyle/>
          <a:p>
            <a:r>
              <a:rPr lang="cs-CZ" dirty="0"/>
              <a:t>Makroekonomické</a:t>
            </a:r>
          </a:p>
          <a:p>
            <a:pPr lvl="1"/>
            <a:r>
              <a:rPr lang="cs-CZ" dirty="0"/>
              <a:t>Rozpočtové nástroje</a:t>
            </a:r>
          </a:p>
          <a:p>
            <a:pPr lvl="1"/>
            <a:endParaRPr lang="cs-CZ" dirty="0"/>
          </a:p>
          <a:p>
            <a:pPr lvl="1"/>
            <a:r>
              <a:rPr lang="cs-CZ" dirty="0"/>
              <a:t>Měnové nástroje</a:t>
            </a:r>
          </a:p>
          <a:p>
            <a:pPr lvl="1"/>
            <a:endParaRPr lang="cs-CZ" dirty="0"/>
          </a:p>
          <a:p>
            <a:pPr lvl="1"/>
            <a:r>
              <a:rPr lang="cs-CZ" dirty="0"/>
              <a:t>Obchodní nástroj</a:t>
            </a:r>
          </a:p>
          <a:p>
            <a:pPr lvl="1"/>
            <a:endParaRPr lang="cs-CZ" dirty="0"/>
          </a:p>
          <a:p>
            <a:pPr lvl="1"/>
            <a:r>
              <a:rPr lang="cs-CZ" dirty="0"/>
              <a:t>Kurzové nástroje</a:t>
            </a:r>
          </a:p>
          <a:p>
            <a:pPr lvl="1"/>
            <a:endParaRPr lang="cs-CZ" dirty="0"/>
          </a:p>
          <a:p>
            <a:r>
              <a:rPr lang="cs-CZ" dirty="0"/>
              <a:t>Mikroekonomické</a:t>
            </a:r>
          </a:p>
          <a:p>
            <a:pPr lvl="1"/>
            <a:r>
              <a:rPr lang="cs-CZ" dirty="0"/>
              <a:t>Chránící hospodářskou soutěž</a:t>
            </a:r>
          </a:p>
          <a:p>
            <a:pPr lvl="1"/>
            <a:endParaRPr lang="cs-CZ" dirty="0"/>
          </a:p>
          <a:p>
            <a:pPr lvl="1"/>
            <a:r>
              <a:rPr lang="cs-CZ" dirty="0"/>
              <a:t>Přerozdělovací</a:t>
            </a:r>
          </a:p>
          <a:p>
            <a:pPr lvl="1"/>
            <a:endParaRPr lang="cs-CZ" dirty="0"/>
          </a:p>
          <a:p>
            <a:pPr lvl="1"/>
            <a:r>
              <a:rPr lang="cs-CZ" dirty="0"/>
              <a:t>Řešící regionální rozdíly</a:t>
            </a:r>
          </a:p>
        </p:txBody>
      </p:sp>
    </p:spTree>
    <p:extLst>
      <p:ext uri="{BB962C8B-B14F-4D97-AF65-F5344CB8AC3E}">
        <p14:creationId xmlns:p14="http://schemas.microsoft.com/office/powerpoint/2010/main" val="2095667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cs-CZ" dirty="0"/>
              <a:t>Limity a omezení</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numCol="2">
            <a:normAutofit fontScale="77500" lnSpcReduction="20000"/>
          </a:bodyPr>
          <a:lstStyle/>
          <a:p>
            <a:r>
              <a:rPr lang="cs-CZ" dirty="0"/>
              <a:t>Důvěra</a:t>
            </a:r>
          </a:p>
          <a:p>
            <a:endParaRPr lang="cs-CZ" dirty="0"/>
          </a:p>
          <a:p>
            <a:r>
              <a:rPr lang="cs-CZ" dirty="0"/>
              <a:t>Nejistota a riziko</a:t>
            </a:r>
          </a:p>
          <a:p>
            <a:endParaRPr lang="cs-CZ" dirty="0"/>
          </a:p>
          <a:p>
            <a:r>
              <a:rPr lang="cs-CZ" dirty="0"/>
              <a:t>Časová zpoždění</a:t>
            </a:r>
          </a:p>
          <a:p>
            <a:endParaRPr lang="cs-CZ" dirty="0"/>
          </a:p>
          <a:p>
            <a:r>
              <a:rPr lang="cs-CZ" dirty="0"/>
              <a:t>Časová nekonzistence</a:t>
            </a:r>
          </a:p>
          <a:p>
            <a:endParaRPr lang="cs-CZ" dirty="0"/>
          </a:p>
          <a:p>
            <a:r>
              <a:rPr lang="cs-CZ" dirty="0"/>
              <a:t>Morální hazard</a:t>
            </a:r>
          </a:p>
          <a:p>
            <a:endParaRPr lang="cs-CZ" dirty="0"/>
          </a:p>
          <a:p>
            <a:r>
              <a:rPr lang="cs-CZ" dirty="0"/>
              <a:t>Informační limity – informační asymetrie</a:t>
            </a:r>
          </a:p>
          <a:p>
            <a:endParaRPr lang="cs-CZ" dirty="0"/>
          </a:p>
          <a:p>
            <a:r>
              <a:rPr lang="cs-CZ" dirty="0"/>
              <a:t>Konflikt zájmů</a:t>
            </a:r>
          </a:p>
          <a:p>
            <a:endParaRPr lang="cs-CZ" dirty="0"/>
          </a:p>
          <a:p>
            <a:r>
              <a:rPr lang="cs-CZ" dirty="0"/>
              <a:t>Vnější prostředí</a:t>
            </a:r>
          </a:p>
          <a:p>
            <a:endParaRPr lang="cs-CZ" dirty="0"/>
          </a:p>
        </p:txBody>
      </p:sp>
    </p:spTree>
    <p:extLst>
      <p:ext uri="{BB962C8B-B14F-4D97-AF65-F5344CB8AC3E}">
        <p14:creationId xmlns:p14="http://schemas.microsoft.com/office/powerpoint/2010/main" val="2289055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E708E36-45A7-4110-9131-9DC369A89152}"/>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3071FEAE-81BA-4A80-809E-39DEC9601F96}"/>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86289AA7-17CB-498F-8B29-456D489ED336}"/>
              </a:ext>
            </a:extLst>
          </p:cNvPr>
          <p:cNvSpPr>
            <a:spLocks noGrp="1"/>
          </p:cNvSpPr>
          <p:nvPr>
            <p:ph type="title"/>
          </p:nvPr>
        </p:nvSpPr>
        <p:spPr/>
        <p:txBody>
          <a:bodyPr/>
          <a:lstStyle/>
          <a:p>
            <a:r>
              <a:rPr lang="cs-CZ" dirty="0"/>
              <a:t>Důvěra</a:t>
            </a:r>
          </a:p>
        </p:txBody>
      </p:sp>
      <p:sp>
        <p:nvSpPr>
          <p:cNvPr id="5" name="Zástupný obsah 4">
            <a:extLst>
              <a:ext uri="{FF2B5EF4-FFF2-40B4-BE49-F238E27FC236}">
                <a16:creationId xmlns:a16="http://schemas.microsoft.com/office/drawing/2014/main" id="{DCC23DC1-2232-4D92-9CDF-670D629E96F7}"/>
              </a:ext>
            </a:extLst>
          </p:cNvPr>
          <p:cNvSpPr>
            <a:spLocks noGrp="1"/>
          </p:cNvSpPr>
          <p:nvPr>
            <p:ph idx="1"/>
          </p:nvPr>
        </p:nvSpPr>
        <p:spPr/>
        <p:txBody>
          <a:bodyPr/>
          <a:lstStyle/>
          <a:p>
            <a:r>
              <a:rPr lang="cs-CZ" dirty="0"/>
              <a:t>pro účinnost některých nástrojů je důležitá důvěra veřejnosti</a:t>
            </a:r>
          </a:p>
          <a:p>
            <a:endParaRPr lang="cs-CZ" dirty="0"/>
          </a:p>
          <a:p>
            <a:endParaRPr lang="cs-CZ" dirty="0"/>
          </a:p>
        </p:txBody>
      </p:sp>
      <p:pic>
        <p:nvPicPr>
          <p:cNvPr id="7" name="Obrázek 6">
            <a:extLst>
              <a:ext uri="{FF2B5EF4-FFF2-40B4-BE49-F238E27FC236}">
                <a16:creationId xmlns:a16="http://schemas.microsoft.com/office/drawing/2014/main" id="{26D96A24-740A-40B2-BF2A-A6464896BB83}"/>
              </a:ext>
            </a:extLst>
          </p:cNvPr>
          <p:cNvPicPr>
            <a:picLocks noChangeAspect="1"/>
          </p:cNvPicPr>
          <p:nvPr/>
        </p:nvPicPr>
        <p:blipFill>
          <a:blip r:embed="rId3"/>
          <a:stretch>
            <a:fillRect/>
          </a:stretch>
        </p:blipFill>
        <p:spPr>
          <a:xfrm>
            <a:off x="876513" y="2930983"/>
            <a:ext cx="4280722" cy="1093329"/>
          </a:xfrm>
          <a:prstGeom prst="rect">
            <a:avLst/>
          </a:prstGeom>
        </p:spPr>
      </p:pic>
      <p:pic>
        <p:nvPicPr>
          <p:cNvPr id="9" name="Obrázek 8">
            <a:extLst>
              <a:ext uri="{FF2B5EF4-FFF2-40B4-BE49-F238E27FC236}">
                <a16:creationId xmlns:a16="http://schemas.microsoft.com/office/drawing/2014/main" id="{E5E39562-42D7-4922-9D9A-F4627642BB88}"/>
              </a:ext>
            </a:extLst>
          </p:cNvPr>
          <p:cNvPicPr>
            <a:picLocks noChangeAspect="1"/>
          </p:cNvPicPr>
          <p:nvPr/>
        </p:nvPicPr>
        <p:blipFill>
          <a:blip r:embed="rId4"/>
          <a:stretch>
            <a:fillRect/>
          </a:stretch>
        </p:blipFill>
        <p:spPr>
          <a:xfrm>
            <a:off x="5729180" y="2958648"/>
            <a:ext cx="5172075" cy="1190625"/>
          </a:xfrm>
          <a:prstGeom prst="rect">
            <a:avLst/>
          </a:prstGeom>
        </p:spPr>
      </p:pic>
      <p:pic>
        <p:nvPicPr>
          <p:cNvPr id="11" name="Obrázek 10">
            <a:extLst>
              <a:ext uri="{FF2B5EF4-FFF2-40B4-BE49-F238E27FC236}">
                <a16:creationId xmlns:a16="http://schemas.microsoft.com/office/drawing/2014/main" id="{65F4A2AC-78FB-4B54-B167-DE71DE102DB7}"/>
              </a:ext>
            </a:extLst>
          </p:cNvPr>
          <p:cNvPicPr>
            <a:picLocks noChangeAspect="1"/>
          </p:cNvPicPr>
          <p:nvPr/>
        </p:nvPicPr>
        <p:blipFill>
          <a:blip r:embed="rId5"/>
          <a:stretch>
            <a:fillRect/>
          </a:stretch>
        </p:blipFill>
        <p:spPr>
          <a:xfrm>
            <a:off x="5578867" y="4492308"/>
            <a:ext cx="5250468" cy="1735692"/>
          </a:xfrm>
          <a:prstGeom prst="rect">
            <a:avLst/>
          </a:prstGeom>
        </p:spPr>
      </p:pic>
      <p:pic>
        <p:nvPicPr>
          <p:cNvPr id="13" name="Obrázek 12">
            <a:extLst>
              <a:ext uri="{FF2B5EF4-FFF2-40B4-BE49-F238E27FC236}">
                <a16:creationId xmlns:a16="http://schemas.microsoft.com/office/drawing/2014/main" id="{4D06AAF8-DEB1-4CF0-A0BB-EBEDA316FB86}"/>
              </a:ext>
            </a:extLst>
          </p:cNvPr>
          <p:cNvPicPr>
            <a:picLocks noChangeAspect="1"/>
          </p:cNvPicPr>
          <p:nvPr/>
        </p:nvPicPr>
        <p:blipFill>
          <a:blip r:embed="rId6"/>
          <a:stretch>
            <a:fillRect/>
          </a:stretch>
        </p:blipFill>
        <p:spPr>
          <a:xfrm>
            <a:off x="876513" y="4544738"/>
            <a:ext cx="4048562" cy="894583"/>
          </a:xfrm>
          <a:prstGeom prst="rect">
            <a:avLst/>
          </a:prstGeom>
        </p:spPr>
      </p:pic>
    </p:spTree>
    <p:extLst>
      <p:ext uri="{BB962C8B-B14F-4D97-AF65-F5344CB8AC3E}">
        <p14:creationId xmlns:p14="http://schemas.microsoft.com/office/powerpoint/2010/main" val="382140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p:txBody>
          <a:bodyPr/>
          <a:lstStyle/>
          <a:p>
            <a:r>
              <a:rPr lang="cs-CZ" dirty="0"/>
              <a:t>Nejistota a riziko</a:t>
            </a:r>
          </a:p>
        </p:txBody>
      </p:sp>
      <p:pic>
        <p:nvPicPr>
          <p:cNvPr id="7" name="Zástupný obsah 6">
            <a:extLst>
              <a:ext uri="{FF2B5EF4-FFF2-40B4-BE49-F238E27FC236}">
                <a16:creationId xmlns:a16="http://schemas.microsoft.com/office/drawing/2014/main" id="{3C1D32BA-D8BA-41DD-9E63-87C4AC977C0C}"/>
              </a:ext>
            </a:extLst>
          </p:cNvPr>
          <p:cNvPicPr>
            <a:picLocks noGrp="1" noChangeAspect="1"/>
          </p:cNvPicPr>
          <p:nvPr>
            <p:ph idx="1"/>
          </p:nvPr>
        </p:nvPicPr>
        <p:blipFill>
          <a:blip r:embed="rId2"/>
          <a:stretch>
            <a:fillRect/>
          </a:stretch>
        </p:blipFill>
        <p:spPr>
          <a:xfrm>
            <a:off x="91486" y="1171576"/>
            <a:ext cx="6004514" cy="3687762"/>
          </a:xfrm>
        </p:spPr>
      </p:pic>
      <p:sp>
        <p:nvSpPr>
          <p:cNvPr id="8" name="TextovéPole 7">
            <a:extLst>
              <a:ext uri="{FF2B5EF4-FFF2-40B4-BE49-F238E27FC236}">
                <a16:creationId xmlns:a16="http://schemas.microsoft.com/office/drawing/2014/main" id="{379800B0-91C9-4EED-95AA-E05FE3AF5127}"/>
              </a:ext>
            </a:extLst>
          </p:cNvPr>
          <p:cNvSpPr txBox="1"/>
          <p:nvPr/>
        </p:nvSpPr>
        <p:spPr>
          <a:xfrm>
            <a:off x="1981994" y="4944268"/>
            <a:ext cx="3220154" cy="461665"/>
          </a:xfrm>
          <a:prstGeom prst="rect">
            <a:avLst/>
          </a:prstGeom>
          <a:noFill/>
        </p:spPr>
        <p:txBody>
          <a:bodyPr wrap="square" rtlCol="0">
            <a:spAutoFit/>
          </a:bodyPr>
          <a:lstStyle/>
          <a:p>
            <a:r>
              <a:rPr lang="cs-CZ" dirty="0"/>
              <a:t>leden 2021</a:t>
            </a:r>
          </a:p>
        </p:txBody>
      </p:sp>
      <p:pic>
        <p:nvPicPr>
          <p:cNvPr id="6" name="Obrázek 5">
            <a:extLst>
              <a:ext uri="{FF2B5EF4-FFF2-40B4-BE49-F238E27FC236}">
                <a16:creationId xmlns:a16="http://schemas.microsoft.com/office/drawing/2014/main" id="{79FFFED3-EB09-4A86-AB3C-AB4F628FA328}"/>
              </a:ext>
            </a:extLst>
          </p:cNvPr>
          <p:cNvPicPr>
            <a:picLocks noChangeAspect="1"/>
          </p:cNvPicPr>
          <p:nvPr/>
        </p:nvPicPr>
        <p:blipFill>
          <a:blip r:embed="rId3"/>
          <a:stretch>
            <a:fillRect/>
          </a:stretch>
        </p:blipFill>
        <p:spPr>
          <a:xfrm>
            <a:off x="6096000" y="1256506"/>
            <a:ext cx="5835286" cy="3588080"/>
          </a:xfrm>
          <a:prstGeom prst="rect">
            <a:avLst/>
          </a:prstGeom>
        </p:spPr>
      </p:pic>
      <p:sp>
        <p:nvSpPr>
          <p:cNvPr id="12" name="TextovéPole 11">
            <a:extLst>
              <a:ext uri="{FF2B5EF4-FFF2-40B4-BE49-F238E27FC236}">
                <a16:creationId xmlns:a16="http://schemas.microsoft.com/office/drawing/2014/main" id="{0E8CEFE0-7DC3-42CF-99D9-A46FD03B4101}"/>
              </a:ext>
            </a:extLst>
          </p:cNvPr>
          <p:cNvSpPr txBox="1"/>
          <p:nvPr/>
        </p:nvSpPr>
        <p:spPr>
          <a:xfrm>
            <a:off x="7887922" y="4944267"/>
            <a:ext cx="3220154" cy="461665"/>
          </a:xfrm>
          <a:prstGeom prst="rect">
            <a:avLst/>
          </a:prstGeom>
          <a:noFill/>
        </p:spPr>
        <p:txBody>
          <a:bodyPr wrap="square" rtlCol="0">
            <a:spAutoFit/>
          </a:bodyPr>
          <a:lstStyle/>
          <a:p>
            <a:r>
              <a:rPr lang="cs-CZ" dirty="0"/>
              <a:t>srpen 2021</a:t>
            </a:r>
          </a:p>
        </p:txBody>
      </p:sp>
    </p:spTree>
    <p:extLst>
      <p:ext uri="{BB962C8B-B14F-4D97-AF65-F5344CB8AC3E}">
        <p14:creationId xmlns:p14="http://schemas.microsoft.com/office/powerpoint/2010/main" val="350616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FF7E46B-4E9A-442A-8346-821FEFAE839C}"/>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F6D01777-6C99-4A8F-A147-1CE5EBFAEA73}"/>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977CCA27-05F0-48C0-9F47-43BC064EBAFD}"/>
              </a:ext>
            </a:extLst>
          </p:cNvPr>
          <p:cNvSpPr>
            <a:spLocks noGrp="1"/>
          </p:cNvSpPr>
          <p:nvPr>
            <p:ph type="title"/>
          </p:nvPr>
        </p:nvSpPr>
        <p:spPr/>
        <p:txBody>
          <a:bodyPr/>
          <a:lstStyle/>
          <a:p>
            <a:r>
              <a:rPr lang="cs-CZ" dirty="0"/>
              <a:t>Současná rizika</a:t>
            </a:r>
            <a:endParaRPr lang="en-US" dirty="0"/>
          </a:p>
        </p:txBody>
      </p:sp>
      <p:sp>
        <p:nvSpPr>
          <p:cNvPr id="5" name="Zástupný obsah 4">
            <a:extLst>
              <a:ext uri="{FF2B5EF4-FFF2-40B4-BE49-F238E27FC236}">
                <a16:creationId xmlns:a16="http://schemas.microsoft.com/office/drawing/2014/main" id="{F3D70A49-FCC0-4CCC-939E-151CF95D287B}"/>
              </a:ext>
            </a:extLst>
          </p:cNvPr>
          <p:cNvSpPr>
            <a:spLocks noGrp="1"/>
          </p:cNvSpPr>
          <p:nvPr>
            <p:ph idx="1"/>
          </p:nvPr>
        </p:nvSpPr>
        <p:spPr/>
        <p:txBody>
          <a:bodyPr>
            <a:normAutofit fontScale="77500" lnSpcReduction="20000"/>
          </a:bodyPr>
          <a:lstStyle/>
          <a:p>
            <a:r>
              <a:rPr lang="cs-CZ" dirty="0"/>
              <a:t>epidemiologická situace</a:t>
            </a:r>
          </a:p>
          <a:p>
            <a:endParaRPr lang="cs-CZ" dirty="0"/>
          </a:p>
          <a:p>
            <a:r>
              <a:rPr lang="cs-CZ" dirty="0"/>
              <a:t>strukturální změny ekonomiky</a:t>
            </a:r>
          </a:p>
          <a:p>
            <a:endParaRPr lang="cs-CZ" dirty="0"/>
          </a:p>
          <a:p>
            <a:r>
              <a:rPr lang="cs-CZ" dirty="0"/>
              <a:t>vliv odložené spotřeby</a:t>
            </a:r>
          </a:p>
          <a:p>
            <a:endParaRPr lang="cs-CZ" dirty="0"/>
          </a:p>
          <a:p>
            <a:r>
              <a:rPr lang="cs-CZ" dirty="0"/>
              <a:t>nadhodnocení cen nemovitostí</a:t>
            </a:r>
          </a:p>
          <a:p>
            <a:endParaRPr lang="cs-CZ" dirty="0"/>
          </a:p>
          <a:p>
            <a:r>
              <a:rPr lang="cs-CZ" dirty="0"/>
              <a:t>vnější prostředí</a:t>
            </a:r>
            <a:endParaRPr lang="en-US" dirty="0"/>
          </a:p>
        </p:txBody>
      </p:sp>
    </p:spTree>
    <p:extLst>
      <p:ext uri="{BB962C8B-B14F-4D97-AF65-F5344CB8AC3E}">
        <p14:creationId xmlns:p14="http://schemas.microsoft.com/office/powerpoint/2010/main" val="2483297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p:txBody>
          <a:bodyPr/>
          <a:lstStyle/>
          <a:p>
            <a:r>
              <a:rPr lang="cs-CZ" dirty="0"/>
              <a:t>Časové zpoždění</a:t>
            </a:r>
          </a:p>
        </p:txBody>
      </p:sp>
      <p:sp>
        <p:nvSpPr>
          <p:cNvPr id="5" name="Zástupný symbol pro obsah 4"/>
          <p:cNvSpPr>
            <a:spLocks noGrp="1"/>
          </p:cNvSpPr>
          <p:nvPr>
            <p:ph idx="1"/>
          </p:nvPr>
        </p:nvSpPr>
        <p:spPr/>
        <p:txBody>
          <a:bodyPr>
            <a:normAutofit fontScale="77500" lnSpcReduction="20000"/>
          </a:bodyPr>
          <a:lstStyle/>
          <a:p>
            <a:r>
              <a:rPr lang="cs-CZ" dirty="0"/>
              <a:t>Zpoždění poznávací</a:t>
            </a:r>
          </a:p>
          <a:p>
            <a:endParaRPr lang="cs-CZ" dirty="0"/>
          </a:p>
          <a:p>
            <a:r>
              <a:rPr lang="cs-CZ" dirty="0"/>
              <a:t>Zpoždění plánovací</a:t>
            </a:r>
          </a:p>
          <a:p>
            <a:endParaRPr lang="cs-CZ" dirty="0"/>
          </a:p>
          <a:p>
            <a:r>
              <a:rPr lang="cs-CZ" dirty="0"/>
              <a:t>Administrativní zpoždění</a:t>
            </a:r>
          </a:p>
          <a:p>
            <a:endParaRPr lang="cs-CZ" dirty="0"/>
          </a:p>
          <a:p>
            <a:r>
              <a:rPr lang="cs-CZ" dirty="0"/>
              <a:t>Realizační zpoždění</a:t>
            </a:r>
          </a:p>
          <a:p>
            <a:endParaRPr lang="cs-CZ" dirty="0"/>
          </a:p>
          <a:p>
            <a:r>
              <a:rPr lang="cs-CZ" dirty="0" err="1"/>
              <a:t>Účinnostní</a:t>
            </a:r>
            <a:r>
              <a:rPr lang="cs-CZ" dirty="0"/>
              <a:t> zpoždění</a:t>
            </a:r>
          </a:p>
        </p:txBody>
      </p:sp>
      <p:pic>
        <p:nvPicPr>
          <p:cNvPr id="6" name="Obrázek 5"/>
          <p:cNvPicPr>
            <a:picLocks noChangeAspect="1"/>
          </p:cNvPicPr>
          <p:nvPr/>
        </p:nvPicPr>
        <p:blipFill>
          <a:blip r:embed="rId2"/>
          <a:stretch>
            <a:fillRect/>
          </a:stretch>
        </p:blipFill>
        <p:spPr>
          <a:xfrm>
            <a:off x="5230985" y="1567575"/>
            <a:ext cx="6438785" cy="4082947"/>
          </a:xfrm>
          <a:prstGeom prst="rect">
            <a:avLst/>
          </a:prstGeom>
        </p:spPr>
      </p:pic>
    </p:spTree>
    <p:extLst>
      <p:ext uri="{BB962C8B-B14F-4D97-AF65-F5344CB8AC3E}">
        <p14:creationId xmlns:p14="http://schemas.microsoft.com/office/powerpoint/2010/main" val="2671027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8AA3CF8-A2ED-43F6-8268-C6302E60AD40}"/>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44BAF45C-C075-4B84-95D4-398F0E5550AA}"/>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2D6E86B6-48EC-4080-8A21-72429FE4E193}"/>
              </a:ext>
            </a:extLst>
          </p:cNvPr>
          <p:cNvSpPr>
            <a:spLocks noGrp="1"/>
          </p:cNvSpPr>
          <p:nvPr>
            <p:ph type="title"/>
          </p:nvPr>
        </p:nvSpPr>
        <p:spPr/>
        <p:txBody>
          <a:bodyPr/>
          <a:lstStyle/>
          <a:p>
            <a:r>
              <a:rPr lang="cs-CZ" dirty="0"/>
              <a:t>Časové zpoždění</a:t>
            </a:r>
            <a:endParaRPr lang="en-US" dirty="0"/>
          </a:p>
        </p:txBody>
      </p:sp>
      <p:pic>
        <p:nvPicPr>
          <p:cNvPr id="7" name="Zástupný obsah 6">
            <a:extLst>
              <a:ext uri="{FF2B5EF4-FFF2-40B4-BE49-F238E27FC236}">
                <a16:creationId xmlns:a16="http://schemas.microsoft.com/office/drawing/2014/main" id="{51F6E3B7-F43C-43A0-A83C-1C7796E29994}"/>
              </a:ext>
            </a:extLst>
          </p:cNvPr>
          <p:cNvPicPr>
            <a:picLocks noGrp="1" noChangeAspect="1"/>
          </p:cNvPicPr>
          <p:nvPr>
            <p:ph idx="1"/>
          </p:nvPr>
        </p:nvPicPr>
        <p:blipFill>
          <a:blip r:embed="rId3"/>
          <a:stretch>
            <a:fillRect/>
          </a:stretch>
        </p:blipFill>
        <p:spPr>
          <a:xfrm>
            <a:off x="1332053" y="1579029"/>
            <a:ext cx="9296400" cy="4010025"/>
          </a:xfrm>
        </p:spPr>
      </p:pic>
      <p:sp>
        <p:nvSpPr>
          <p:cNvPr id="8" name="TextovéPole 7">
            <a:extLst>
              <a:ext uri="{FF2B5EF4-FFF2-40B4-BE49-F238E27FC236}">
                <a16:creationId xmlns:a16="http://schemas.microsoft.com/office/drawing/2014/main" id="{D310A826-825D-4D41-8126-5BAFB8566E23}"/>
              </a:ext>
            </a:extLst>
          </p:cNvPr>
          <p:cNvSpPr txBox="1"/>
          <p:nvPr/>
        </p:nvSpPr>
        <p:spPr>
          <a:xfrm>
            <a:off x="1563547" y="5589054"/>
            <a:ext cx="6829064" cy="338554"/>
          </a:xfrm>
          <a:prstGeom prst="rect">
            <a:avLst/>
          </a:prstGeom>
          <a:noFill/>
        </p:spPr>
        <p:txBody>
          <a:bodyPr wrap="square" rtlCol="0">
            <a:spAutoFit/>
          </a:bodyPr>
          <a:lstStyle/>
          <a:p>
            <a:r>
              <a:rPr lang="nl-NL" sz="1600" dirty="0"/>
              <a:t>B. Gootjes a J. de Haan</a:t>
            </a:r>
            <a:r>
              <a:rPr lang="cs-CZ" sz="1600" dirty="0"/>
              <a:t> (2021)</a:t>
            </a:r>
            <a:endParaRPr lang="en-US" sz="1600" dirty="0"/>
          </a:p>
        </p:txBody>
      </p:sp>
    </p:spTree>
    <p:extLst>
      <p:ext uri="{BB962C8B-B14F-4D97-AF65-F5344CB8AC3E}">
        <p14:creationId xmlns:p14="http://schemas.microsoft.com/office/powerpoint/2010/main" val="10917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E45DC8D-F344-49C5-B13C-DDB78223EFCC}"/>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08185441-6930-4F4A-A204-32A8EC6B6E99}"/>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895FCE41-A993-47B8-96D6-DADF537494A8}"/>
              </a:ext>
            </a:extLst>
          </p:cNvPr>
          <p:cNvSpPr>
            <a:spLocks noGrp="1"/>
          </p:cNvSpPr>
          <p:nvPr>
            <p:ph type="title"/>
          </p:nvPr>
        </p:nvSpPr>
        <p:spPr/>
        <p:txBody>
          <a:bodyPr/>
          <a:lstStyle/>
          <a:p>
            <a:r>
              <a:rPr lang="pl-PL" dirty="0"/>
              <a:t>Plán na podporu oživení Evropy</a:t>
            </a:r>
          </a:p>
        </p:txBody>
      </p:sp>
      <p:sp>
        <p:nvSpPr>
          <p:cNvPr id="5" name="Zástupný obsah 4">
            <a:extLst>
              <a:ext uri="{FF2B5EF4-FFF2-40B4-BE49-F238E27FC236}">
                <a16:creationId xmlns:a16="http://schemas.microsoft.com/office/drawing/2014/main" id="{8FFBB2B3-309B-4336-ADC8-E3AC9B9DD680}"/>
              </a:ext>
            </a:extLst>
          </p:cNvPr>
          <p:cNvSpPr>
            <a:spLocks noGrp="1"/>
          </p:cNvSpPr>
          <p:nvPr>
            <p:ph idx="1"/>
          </p:nvPr>
        </p:nvSpPr>
        <p:spPr/>
        <p:txBody>
          <a:bodyPr>
            <a:normAutofit fontScale="62500" lnSpcReduction="20000"/>
          </a:bodyPr>
          <a:lstStyle/>
          <a:p>
            <a:pPr algn="just"/>
            <a:r>
              <a:rPr lang="cs-CZ" dirty="0" err="1"/>
              <a:t>NextGenerationEU</a:t>
            </a:r>
            <a:r>
              <a:rPr lang="cs-CZ" dirty="0"/>
              <a:t> </a:t>
            </a:r>
          </a:p>
          <a:p>
            <a:pPr algn="just"/>
            <a:endParaRPr lang="cs-CZ" dirty="0"/>
          </a:p>
          <a:p>
            <a:pPr algn="just"/>
            <a:r>
              <a:rPr lang="cs-CZ" dirty="0"/>
              <a:t>obnova Evropy po pandemii</a:t>
            </a:r>
          </a:p>
          <a:p>
            <a:pPr algn="just"/>
            <a:endParaRPr lang="cs-CZ" dirty="0"/>
          </a:p>
          <a:p>
            <a:pPr algn="just"/>
            <a:r>
              <a:rPr lang="cs-CZ" dirty="0"/>
              <a:t>přes 800 mld. eur</a:t>
            </a:r>
          </a:p>
          <a:p>
            <a:pPr algn="just"/>
            <a:endParaRPr lang="cs-CZ" dirty="0"/>
          </a:p>
          <a:p>
            <a:pPr algn="just"/>
            <a:r>
              <a:rPr lang="cs-CZ" dirty="0"/>
              <a:t>Cílem je zmírnit hospodářský a sociální dopad </a:t>
            </a:r>
            <a:r>
              <a:rPr lang="cs-CZ" dirty="0" err="1"/>
              <a:t>koronavirové</a:t>
            </a:r>
            <a:r>
              <a:rPr lang="cs-CZ" dirty="0"/>
              <a:t> pandemie, zvýšit udržitelnost a odolnost evropských ekonomik a společnosti a připravit je na výzvy a příležitosti ekologické a digitální transformace.</a:t>
            </a:r>
          </a:p>
          <a:p>
            <a:pPr algn="just"/>
            <a:endParaRPr lang="cs-CZ" dirty="0"/>
          </a:p>
          <a:p>
            <a:pPr algn="just"/>
            <a:r>
              <a:rPr lang="cs-CZ" dirty="0"/>
              <a:t>první peníze dorazí ve 2. pololetí 2021</a:t>
            </a:r>
          </a:p>
        </p:txBody>
      </p:sp>
    </p:spTree>
    <p:extLst>
      <p:ext uri="{BB962C8B-B14F-4D97-AF65-F5344CB8AC3E}">
        <p14:creationId xmlns:p14="http://schemas.microsoft.com/office/powerpoint/2010/main" val="1848671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E45DC8D-F344-49C5-B13C-DDB78223EFCC}"/>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08185441-6930-4F4A-A204-32A8EC6B6E99}"/>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895FCE41-A993-47B8-96D6-DADF537494A8}"/>
              </a:ext>
            </a:extLst>
          </p:cNvPr>
          <p:cNvSpPr>
            <a:spLocks noGrp="1"/>
          </p:cNvSpPr>
          <p:nvPr>
            <p:ph type="title"/>
          </p:nvPr>
        </p:nvSpPr>
        <p:spPr/>
        <p:txBody>
          <a:bodyPr/>
          <a:lstStyle/>
          <a:p>
            <a:r>
              <a:rPr lang="pl-PL" dirty="0"/>
              <a:t>Plán na podporu oživení Evropy</a:t>
            </a:r>
          </a:p>
        </p:txBody>
      </p:sp>
      <p:graphicFrame>
        <p:nvGraphicFramePr>
          <p:cNvPr id="9" name="Zástupný obsah 8">
            <a:extLst>
              <a:ext uri="{FF2B5EF4-FFF2-40B4-BE49-F238E27FC236}">
                <a16:creationId xmlns:a16="http://schemas.microsoft.com/office/drawing/2014/main" id="{A40BAC37-F88A-4F12-83F9-BDC618C2247E}"/>
              </a:ext>
            </a:extLst>
          </p:cNvPr>
          <p:cNvGraphicFramePr>
            <a:graphicFrameLocks noGrp="1"/>
          </p:cNvGraphicFramePr>
          <p:nvPr>
            <p:ph idx="1"/>
            <p:extLst>
              <p:ext uri="{D42A27DB-BD31-4B8C-83A1-F6EECF244321}">
                <p14:modId xmlns:p14="http://schemas.microsoft.com/office/powerpoint/2010/main" val="1445200778"/>
              </p:ext>
            </p:extLst>
          </p:nvPr>
        </p:nvGraphicFramePr>
        <p:xfrm>
          <a:off x="720000" y="1650320"/>
          <a:ext cx="10848168" cy="4487680"/>
        </p:xfrm>
        <a:graphic>
          <a:graphicData uri="http://schemas.openxmlformats.org/drawingml/2006/table">
            <a:tbl>
              <a:tblPr firstRow="1" firstCol="1" bandRow="1"/>
              <a:tblGrid>
                <a:gridCol w="1414800">
                  <a:extLst>
                    <a:ext uri="{9D8B030D-6E8A-4147-A177-3AD203B41FA5}">
                      <a16:colId xmlns:a16="http://schemas.microsoft.com/office/drawing/2014/main" val="4114597190"/>
                    </a:ext>
                  </a:extLst>
                </a:gridCol>
                <a:gridCol w="1297242">
                  <a:extLst>
                    <a:ext uri="{9D8B030D-6E8A-4147-A177-3AD203B41FA5}">
                      <a16:colId xmlns:a16="http://schemas.microsoft.com/office/drawing/2014/main" val="2875637667"/>
                    </a:ext>
                  </a:extLst>
                </a:gridCol>
                <a:gridCol w="1356021">
                  <a:extLst>
                    <a:ext uri="{9D8B030D-6E8A-4147-A177-3AD203B41FA5}">
                      <a16:colId xmlns:a16="http://schemas.microsoft.com/office/drawing/2014/main" val="1186845322"/>
                    </a:ext>
                  </a:extLst>
                </a:gridCol>
                <a:gridCol w="1356021">
                  <a:extLst>
                    <a:ext uri="{9D8B030D-6E8A-4147-A177-3AD203B41FA5}">
                      <a16:colId xmlns:a16="http://schemas.microsoft.com/office/drawing/2014/main" val="2656029550"/>
                    </a:ext>
                  </a:extLst>
                </a:gridCol>
                <a:gridCol w="1356021">
                  <a:extLst>
                    <a:ext uri="{9D8B030D-6E8A-4147-A177-3AD203B41FA5}">
                      <a16:colId xmlns:a16="http://schemas.microsoft.com/office/drawing/2014/main" val="589169381"/>
                    </a:ext>
                  </a:extLst>
                </a:gridCol>
                <a:gridCol w="1356021">
                  <a:extLst>
                    <a:ext uri="{9D8B030D-6E8A-4147-A177-3AD203B41FA5}">
                      <a16:colId xmlns:a16="http://schemas.microsoft.com/office/drawing/2014/main" val="2664549406"/>
                    </a:ext>
                  </a:extLst>
                </a:gridCol>
                <a:gridCol w="1356021">
                  <a:extLst>
                    <a:ext uri="{9D8B030D-6E8A-4147-A177-3AD203B41FA5}">
                      <a16:colId xmlns:a16="http://schemas.microsoft.com/office/drawing/2014/main" val="495923595"/>
                    </a:ext>
                  </a:extLst>
                </a:gridCol>
                <a:gridCol w="1356021">
                  <a:extLst>
                    <a:ext uri="{9D8B030D-6E8A-4147-A177-3AD203B41FA5}">
                      <a16:colId xmlns:a16="http://schemas.microsoft.com/office/drawing/2014/main" val="268479930"/>
                    </a:ext>
                  </a:extLst>
                </a:gridCol>
              </a:tblGrid>
              <a:tr h="143881">
                <a:tc>
                  <a:txBody>
                    <a:bodyPr/>
                    <a:lstStyle/>
                    <a:p>
                      <a:endParaRPr lang="cs-CZ" sz="1800" dirty="0">
                        <a:effectLst/>
                        <a:latin typeface="Calibri" panose="020F0502020204030204" pitchFamily="34" charset="0"/>
                        <a:cs typeface="Calibri" panose="020F0502020204030204" pitchFamily="34" charset="0"/>
                      </a:endParaRPr>
                    </a:p>
                  </a:txBody>
                  <a:tcPr marL="53814" marR="53814"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gridSpan="3">
                  <a:txBody>
                    <a:bodyPr/>
                    <a:lstStyle/>
                    <a:p>
                      <a:pPr algn="ctr">
                        <a:lnSpc>
                          <a:spcPct val="107000"/>
                        </a:lnSpc>
                        <a:spcAft>
                          <a:spcPts val="800"/>
                        </a:spcAft>
                      </a:pPr>
                      <a:r>
                        <a:rPr lang="cs-CZ"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HDP</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a:txBody>
                    <a:bodyPr/>
                    <a:lstStyle/>
                    <a:p>
                      <a:pPr algn="ctr">
                        <a:lnSpc>
                          <a:spcPct val="107000"/>
                        </a:lnSpc>
                        <a:spcAft>
                          <a:spcPts val="800"/>
                        </a:spcAft>
                      </a:pPr>
                      <a:r>
                        <a:rPr lang="cs-CZ"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gridSpan="3">
                  <a:txBody>
                    <a:bodyPr/>
                    <a:lstStyle/>
                    <a:p>
                      <a:pPr algn="ctr">
                        <a:lnSpc>
                          <a:spcPct val="107000"/>
                        </a:lnSpc>
                        <a:spcAft>
                          <a:spcPts val="800"/>
                        </a:spcAft>
                      </a:pPr>
                      <a:r>
                        <a:rPr lang="cs-CZ"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HDP</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3187445"/>
                  </a:ext>
                </a:extLst>
              </a:tr>
              <a:tr h="143881">
                <a:tc>
                  <a:txBody>
                    <a:bodyPr/>
                    <a:lstStyle/>
                    <a:p>
                      <a:pPr>
                        <a:lnSpc>
                          <a:spcPct val="107000"/>
                        </a:lnSpc>
                        <a:spcAft>
                          <a:spcPts val="800"/>
                        </a:spcAft>
                      </a:pPr>
                      <a:r>
                        <a:rPr lang="cs-CZ"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Země</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2021</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2022</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Země</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2021</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2022</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470751489"/>
                  </a:ext>
                </a:extLst>
              </a:tr>
              <a:tr h="276984">
                <a:tc>
                  <a:txBody>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Belgie</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-6,30%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5,40%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3,70%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Rakousko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-6,30%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3,80%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4,50%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874475369"/>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Německo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-4,80%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3,60%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4,60%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Portugalsko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-7,60%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3,90%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5,10%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148800126"/>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Estonsko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4,90%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3,80%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Slovinsko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-5,50%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5,70%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5,00%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22270146"/>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Irsko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-3,40%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7,20%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5,10%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Slovensko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-4,80%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4,90%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5,30%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28151412"/>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Řecko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-8,20%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4,30%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6,00%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Finsko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2,70%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268519313"/>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Španělsko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-10,80%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6,20%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Bulharsko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-4,20%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4,60%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4,10%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833330731"/>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Francie</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-7,90%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6,00%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4,20%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ČR</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-5,60%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3,90%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4,50%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70918102"/>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Itálie</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-8,90%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4,20%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Dánsko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-2,70%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3,40%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583857478"/>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Kypr</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-5,10%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4,30%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3,80%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Chorvatsko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-8,00%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5,40%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5,90%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214224840"/>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Lotyšsko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-3,60%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3,80%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6,00%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Maďarsko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6,30%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022819606"/>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Litva</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-0,90%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3,80%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3,90%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Polsko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-2,70%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4,80%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5,20%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413738801"/>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Lucembursko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-1,30%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4,80%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Rumunsko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-3,90%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7,40%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4,90%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443619515"/>
                  </a:ext>
                </a:extLst>
              </a:tr>
              <a:tr h="276984">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Malta</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-7,80%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5,60%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5,80%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Calibri" panose="020F0502020204030204" pitchFamily="34" charset="0"/>
                        </a:rPr>
                        <a:t>Švédsko</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-2,80%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4,60%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3,90%</a:t>
                      </a: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467596094"/>
                  </a:ext>
                </a:extLst>
              </a:tr>
              <a:tr h="276984">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Nizozemí</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-3,70%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800"/>
                        </a:spcAft>
                      </a:pPr>
                      <a:r>
                        <a:rPr lang="cs-CZ"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EU</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-6,00%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4,80%</a:t>
                      </a:r>
                      <a:endParaRPr lang="cs-CZ" sz="180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4,50%</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txBody>
                  <a:tcPr marL="53814" marR="53814"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614529901"/>
                  </a:ext>
                </a:extLst>
              </a:tr>
            </a:tbl>
          </a:graphicData>
        </a:graphic>
      </p:graphicFrame>
    </p:spTree>
    <p:extLst>
      <p:ext uri="{BB962C8B-B14F-4D97-AF65-F5344CB8AC3E}">
        <p14:creationId xmlns:p14="http://schemas.microsoft.com/office/powerpoint/2010/main" val="3350898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p:cNvSpPr>
            <a:spLocks noGrp="1"/>
          </p:cNvSpPr>
          <p:nvPr>
            <p:ph type="title"/>
          </p:nvPr>
        </p:nvSpPr>
        <p:spPr/>
        <p:txBody>
          <a:bodyPr/>
          <a:lstStyle/>
          <a:p>
            <a:r>
              <a:rPr lang="cs-CZ"/>
              <a:t>Časová nekonzistence</a:t>
            </a:r>
            <a:endParaRPr lang="en-GB" dirty="0"/>
          </a:p>
        </p:txBody>
      </p:sp>
      <p:sp>
        <p:nvSpPr>
          <p:cNvPr id="5" name="Zástupný symbol pro obsah 4"/>
          <p:cNvSpPr>
            <a:spLocks noGrp="1"/>
          </p:cNvSpPr>
          <p:nvPr>
            <p:ph idx="1"/>
          </p:nvPr>
        </p:nvSpPr>
        <p:spPr/>
        <p:txBody>
          <a:bodyPr>
            <a:normAutofit fontScale="92500"/>
          </a:bodyPr>
          <a:lstStyle/>
          <a:p>
            <a:r>
              <a:rPr lang="cs-CZ" dirty="0"/>
              <a:t>Určité rozhodnutí je optimální ex-ante, avšak není optimální ex-post</a:t>
            </a:r>
          </a:p>
          <a:p>
            <a:endParaRPr lang="cs-CZ" dirty="0"/>
          </a:p>
          <a:p>
            <a:r>
              <a:rPr lang="cs-CZ" dirty="0"/>
              <a:t>Nositel hospodářské politiky (vláda) je v pokušení se od politiky odchýlit</a:t>
            </a:r>
          </a:p>
          <a:p>
            <a:endParaRPr lang="cs-CZ" dirty="0"/>
          </a:p>
          <a:p>
            <a:r>
              <a:rPr lang="cs-CZ" dirty="0"/>
              <a:t>Ochrana duševního vlastnictví, investic</a:t>
            </a:r>
          </a:p>
          <a:p>
            <a:endParaRPr lang="cs-CZ" dirty="0"/>
          </a:p>
          <a:p>
            <a:r>
              <a:rPr lang="cs-CZ" dirty="0"/>
              <a:t>Východiskem je politika pravidel – např. mezinárodní smlouvy</a:t>
            </a:r>
            <a:endParaRPr lang="en-GB" dirty="0"/>
          </a:p>
        </p:txBody>
      </p:sp>
    </p:spTree>
    <p:extLst>
      <p:ext uri="{BB962C8B-B14F-4D97-AF65-F5344CB8AC3E}">
        <p14:creationId xmlns:p14="http://schemas.microsoft.com/office/powerpoint/2010/main" val="1980529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CF9A5D-E9F3-4A2C-99BA-597553A4C82A}"/>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60106688-5FDD-4EC2-9D79-6982414B5543}"/>
              </a:ext>
            </a:extLst>
          </p:cNvPr>
          <p:cNvSpPr>
            <a:spLocks noGrp="1"/>
          </p:cNvSpPr>
          <p:nvPr>
            <p:ph type="sldNum" sz="quarter" idx="11"/>
          </p:nvPr>
        </p:nvSpPr>
        <p:spPr/>
        <p:txBody>
          <a:bodyPr/>
          <a:lstStyle/>
          <a:p>
            <a:fld id="{0DE708CC-0C3F-4567-9698-B54C0F35BD31}" type="slidenum">
              <a:rPr lang="cs-CZ" altLang="cs-CZ" smtClean="0"/>
              <a:pPr/>
              <a:t>4</a:t>
            </a:fld>
            <a:endParaRPr lang="cs-CZ" altLang="cs-CZ" dirty="0"/>
          </a:p>
        </p:txBody>
      </p:sp>
      <p:sp>
        <p:nvSpPr>
          <p:cNvPr id="6" name="Nadpis 5">
            <a:extLst>
              <a:ext uri="{FF2B5EF4-FFF2-40B4-BE49-F238E27FC236}">
                <a16:creationId xmlns:a16="http://schemas.microsoft.com/office/drawing/2014/main" id="{680572FC-77CC-4D8B-A9CF-90C912D036DA}"/>
              </a:ext>
            </a:extLst>
          </p:cNvPr>
          <p:cNvSpPr>
            <a:spLocks noGrp="1"/>
          </p:cNvSpPr>
          <p:nvPr>
            <p:ph type="title"/>
          </p:nvPr>
        </p:nvSpPr>
        <p:spPr/>
        <p:txBody>
          <a:bodyPr/>
          <a:lstStyle/>
          <a:p>
            <a:r>
              <a:rPr lang="cs-CZ" dirty="0"/>
              <a:t>Vývoj do roku 1900</a:t>
            </a:r>
            <a:endParaRPr lang="en-US" dirty="0"/>
          </a:p>
        </p:txBody>
      </p:sp>
      <p:pic>
        <p:nvPicPr>
          <p:cNvPr id="9" name="Zástupný obsah 8">
            <a:extLst>
              <a:ext uri="{FF2B5EF4-FFF2-40B4-BE49-F238E27FC236}">
                <a16:creationId xmlns:a16="http://schemas.microsoft.com/office/drawing/2014/main" id="{A504CF4D-F46F-4AB0-AACD-A8A7FA7FC9D5}"/>
              </a:ext>
            </a:extLst>
          </p:cNvPr>
          <p:cNvPicPr>
            <a:picLocks noGrp="1" noChangeAspect="1"/>
          </p:cNvPicPr>
          <p:nvPr>
            <p:ph idx="1"/>
          </p:nvPr>
        </p:nvPicPr>
        <p:blipFill>
          <a:blip r:embed="rId3"/>
          <a:stretch>
            <a:fillRect/>
          </a:stretch>
        </p:blipFill>
        <p:spPr>
          <a:xfrm>
            <a:off x="2909908" y="1444850"/>
            <a:ext cx="6372183" cy="4783150"/>
          </a:xfrm>
        </p:spPr>
      </p:pic>
    </p:spTree>
    <p:extLst>
      <p:ext uri="{BB962C8B-B14F-4D97-AF65-F5344CB8AC3E}">
        <p14:creationId xmlns:p14="http://schemas.microsoft.com/office/powerpoint/2010/main" val="335849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4F5BFA1-AF68-4821-8316-3981603AAC44}"/>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329C198C-D393-4740-85A5-AF11280C0D1D}"/>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73C0001A-66C2-48C3-9C2F-3571CB7F71C7}"/>
              </a:ext>
            </a:extLst>
          </p:cNvPr>
          <p:cNvSpPr>
            <a:spLocks noGrp="1"/>
          </p:cNvSpPr>
          <p:nvPr>
            <p:ph type="title"/>
          </p:nvPr>
        </p:nvSpPr>
        <p:spPr/>
        <p:txBody>
          <a:bodyPr/>
          <a:lstStyle/>
          <a:p>
            <a:r>
              <a:rPr lang="cs-CZ" dirty="0"/>
              <a:t>Arbitráž ČR vs. CME</a:t>
            </a:r>
            <a:endParaRPr lang="en-US" dirty="0"/>
          </a:p>
        </p:txBody>
      </p:sp>
      <p:sp>
        <p:nvSpPr>
          <p:cNvPr id="5" name="Zástupný obsah 4">
            <a:extLst>
              <a:ext uri="{FF2B5EF4-FFF2-40B4-BE49-F238E27FC236}">
                <a16:creationId xmlns:a16="http://schemas.microsoft.com/office/drawing/2014/main" id="{3B8B9BA9-03DF-417A-BDA8-1366B117D8A3}"/>
              </a:ext>
            </a:extLst>
          </p:cNvPr>
          <p:cNvSpPr>
            <a:spLocks noGrp="1"/>
          </p:cNvSpPr>
          <p:nvPr>
            <p:ph idx="1"/>
          </p:nvPr>
        </p:nvSpPr>
        <p:spPr/>
        <p:txBody>
          <a:bodyPr>
            <a:normAutofit fontScale="77500" lnSpcReduction="20000"/>
          </a:bodyPr>
          <a:lstStyle/>
          <a:p>
            <a:r>
              <a:rPr lang="cs-CZ" dirty="0"/>
              <a:t>ČNTS vlastněná nizozemskou CME byla servisní společností televize Nova zajišťující vysílání a prodej reklamy na televizi Nova (financovala i rozjezd televize)</a:t>
            </a:r>
          </a:p>
          <a:p>
            <a:endParaRPr lang="cs-CZ" dirty="0"/>
          </a:p>
          <a:p>
            <a:r>
              <a:rPr lang="cs-CZ" dirty="0"/>
              <a:t>1999 Vladimír Železný (zakladatel televize Nova) se rozešel s partnery z CME</a:t>
            </a:r>
          </a:p>
          <a:p>
            <a:endParaRPr lang="cs-CZ" dirty="0"/>
          </a:p>
          <a:p>
            <a:r>
              <a:rPr lang="cs-CZ" dirty="0"/>
              <a:t>televize Nova zahájila nové vysílání pod společností CET 21; RRTV ji nechala licenci</a:t>
            </a:r>
          </a:p>
          <a:p>
            <a:endParaRPr lang="cs-CZ" dirty="0"/>
          </a:p>
          <a:p>
            <a:r>
              <a:rPr lang="cs-CZ" dirty="0"/>
              <a:t>ČR musela zaplatit přes 10 mld. Kč, protože neochránila nizozemské investice</a:t>
            </a:r>
            <a:endParaRPr lang="en-US" dirty="0"/>
          </a:p>
        </p:txBody>
      </p:sp>
    </p:spTree>
    <p:extLst>
      <p:ext uri="{BB962C8B-B14F-4D97-AF65-F5344CB8AC3E}">
        <p14:creationId xmlns:p14="http://schemas.microsoft.com/office/powerpoint/2010/main" val="2849642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p:cNvSpPr>
            <a:spLocks noGrp="1"/>
          </p:cNvSpPr>
          <p:nvPr>
            <p:ph type="title"/>
          </p:nvPr>
        </p:nvSpPr>
        <p:spPr/>
        <p:txBody>
          <a:bodyPr/>
          <a:lstStyle/>
          <a:p>
            <a:r>
              <a:rPr lang="cs-CZ" dirty="0"/>
              <a:t>Informační limity</a:t>
            </a:r>
            <a:endParaRPr lang="en-GB" dirty="0"/>
          </a:p>
        </p:txBody>
      </p:sp>
      <p:sp>
        <p:nvSpPr>
          <p:cNvPr id="5" name="Zástupný symbol pro obsah 4"/>
          <p:cNvSpPr>
            <a:spLocks noGrp="1"/>
          </p:cNvSpPr>
          <p:nvPr>
            <p:ph idx="1"/>
          </p:nvPr>
        </p:nvSpPr>
        <p:spPr/>
        <p:txBody>
          <a:bodyPr>
            <a:normAutofit/>
          </a:bodyPr>
          <a:lstStyle/>
          <a:p>
            <a:r>
              <a:rPr lang="cs-CZ" dirty="0"/>
              <a:t>Nedostatek, nevčasnost a rozptýlenost informací</a:t>
            </a:r>
          </a:p>
          <a:p>
            <a:endParaRPr lang="cs-CZ" dirty="0"/>
          </a:p>
          <a:p>
            <a:r>
              <a:rPr lang="cs-CZ" dirty="0"/>
              <a:t>Informační asymetrie</a:t>
            </a:r>
          </a:p>
          <a:p>
            <a:pPr lvl="1"/>
            <a:r>
              <a:rPr lang="cs-CZ" dirty="0"/>
              <a:t>Státní regulace telekomunikačního trhu, vodárenství a dalších síťových odvětví</a:t>
            </a:r>
          </a:p>
        </p:txBody>
      </p:sp>
    </p:spTree>
    <p:extLst>
      <p:ext uri="{BB962C8B-B14F-4D97-AF65-F5344CB8AC3E}">
        <p14:creationId xmlns:p14="http://schemas.microsoft.com/office/powerpoint/2010/main" val="2182925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p:cNvSpPr>
            <a:spLocks noGrp="1"/>
          </p:cNvSpPr>
          <p:nvPr>
            <p:ph type="title"/>
          </p:nvPr>
        </p:nvSpPr>
        <p:spPr/>
        <p:txBody>
          <a:bodyPr/>
          <a:lstStyle/>
          <a:p>
            <a:r>
              <a:rPr lang="cs-CZ" dirty="0"/>
              <a:t>Informační asymetrie</a:t>
            </a:r>
            <a:endParaRPr lang="en-GB" dirty="0"/>
          </a:p>
        </p:txBody>
      </p:sp>
      <p:pic>
        <p:nvPicPr>
          <p:cNvPr id="7" name="Obrázek 6">
            <a:extLst>
              <a:ext uri="{FF2B5EF4-FFF2-40B4-BE49-F238E27FC236}">
                <a16:creationId xmlns:a16="http://schemas.microsoft.com/office/drawing/2014/main" id="{33604AF8-5932-4641-AE86-5766840C439D}"/>
              </a:ext>
            </a:extLst>
          </p:cNvPr>
          <p:cNvPicPr>
            <a:picLocks noChangeAspect="1"/>
          </p:cNvPicPr>
          <p:nvPr/>
        </p:nvPicPr>
        <p:blipFill>
          <a:blip r:embed="rId2"/>
          <a:stretch>
            <a:fillRect/>
          </a:stretch>
        </p:blipFill>
        <p:spPr>
          <a:xfrm>
            <a:off x="1010654" y="1505197"/>
            <a:ext cx="8509584" cy="3219203"/>
          </a:xfrm>
          <a:prstGeom prst="rect">
            <a:avLst/>
          </a:prstGeom>
        </p:spPr>
      </p:pic>
      <p:sp>
        <p:nvSpPr>
          <p:cNvPr id="11" name="TextovéPole 10">
            <a:extLst>
              <a:ext uri="{FF2B5EF4-FFF2-40B4-BE49-F238E27FC236}">
                <a16:creationId xmlns:a16="http://schemas.microsoft.com/office/drawing/2014/main" id="{585860FB-01D3-4616-A167-947BAF0393D0}"/>
              </a:ext>
            </a:extLst>
          </p:cNvPr>
          <p:cNvSpPr txBox="1"/>
          <p:nvPr/>
        </p:nvSpPr>
        <p:spPr>
          <a:xfrm>
            <a:off x="1112243" y="4724400"/>
            <a:ext cx="7527757" cy="307777"/>
          </a:xfrm>
          <a:prstGeom prst="rect">
            <a:avLst/>
          </a:prstGeom>
          <a:noFill/>
        </p:spPr>
        <p:txBody>
          <a:bodyPr wrap="square">
            <a:spAutoFit/>
          </a:bodyPr>
          <a:lstStyle/>
          <a:p>
            <a:r>
              <a:rPr lang="cs-CZ" sz="1400" i="1" dirty="0"/>
              <a:t>Efektivnost českých vodáren</a:t>
            </a:r>
            <a:r>
              <a:rPr lang="cs-CZ" sz="1400" dirty="0"/>
              <a:t> (</a:t>
            </a:r>
            <a:r>
              <a:rPr lang="cs-CZ" sz="1400" dirty="0" err="1"/>
              <a:t>Štěpániková</a:t>
            </a:r>
            <a:r>
              <a:rPr lang="cs-CZ" sz="1400" dirty="0"/>
              <a:t> 2017)</a:t>
            </a:r>
          </a:p>
        </p:txBody>
      </p:sp>
    </p:spTree>
    <p:extLst>
      <p:ext uri="{BB962C8B-B14F-4D97-AF65-F5344CB8AC3E}">
        <p14:creationId xmlns:p14="http://schemas.microsoft.com/office/powerpoint/2010/main" val="595333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p:cNvSpPr>
            <a:spLocks noGrp="1"/>
          </p:cNvSpPr>
          <p:nvPr>
            <p:ph type="title"/>
          </p:nvPr>
        </p:nvSpPr>
        <p:spPr/>
        <p:txBody>
          <a:bodyPr/>
          <a:lstStyle/>
          <a:p>
            <a:r>
              <a:rPr lang="cs-CZ" dirty="0"/>
              <a:t>Morální hazard	</a:t>
            </a:r>
            <a:endParaRPr lang="en-GB" dirty="0"/>
          </a:p>
        </p:txBody>
      </p:sp>
      <p:sp>
        <p:nvSpPr>
          <p:cNvPr id="5" name="Zástupný symbol pro obsah 4"/>
          <p:cNvSpPr>
            <a:spLocks noGrp="1"/>
          </p:cNvSpPr>
          <p:nvPr>
            <p:ph idx="1"/>
          </p:nvPr>
        </p:nvSpPr>
        <p:spPr/>
        <p:txBody>
          <a:bodyPr/>
          <a:lstStyle/>
          <a:p>
            <a:pPr algn="just"/>
            <a:r>
              <a:rPr lang="cs-CZ" dirty="0"/>
              <a:t>Situace, ve které jedinec (skupina) ví, že v plné míře neponese náklady svého jednání a v důsledku toho více riskuje</a:t>
            </a:r>
          </a:p>
          <a:p>
            <a:pPr algn="just"/>
            <a:endParaRPr lang="cs-CZ" dirty="0"/>
          </a:p>
          <a:p>
            <a:pPr algn="just"/>
            <a:r>
              <a:rPr lang="cs-CZ" dirty="0"/>
              <a:t>Zdravotní pojištění, pojištění v nezaměstnanosti, zákonné pojištění vkladů</a:t>
            </a:r>
            <a:endParaRPr lang="en-GB" dirty="0"/>
          </a:p>
        </p:txBody>
      </p:sp>
    </p:spTree>
    <p:extLst>
      <p:ext uri="{BB962C8B-B14F-4D97-AF65-F5344CB8AC3E}">
        <p14:creationId xmlns:p14="http://schemas.microsoft.com/office/powerpoint/2010/main" val="2213549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A9BC0BB-03D4-4495-8E0A-915EC2D43308}"/>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63473AD2-97CA-48C6-80E8-CEB51505D70E}"/>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63F2E507-7A2D-46E3-A785-E6BC8220055E}"/>
              </a:ext>
            </a:extLst>
          </p:cNvPr>
          <p:cNvSpPr>
            <a:spLocks noGrp="1"/>
          </p:cNvSpPr>
          <p:nvPr>
            <p:ph type="title"/>
          </p:nvPr>
        </p:nvSpPr>
        <p:spPr/>
        <p:txBody>
          <a:bodyPr>
            <a:noAutofit/>
          </a:bodyPr>
          <a:lstStyle/>
          <a:p>
            <a:r>
              <a:rPr lang="cs-CZ" sz="3000" dirty="0"/>
              <a:t>Vliv dodatečného zdravotního pojištění na návštěvy lékařů</a:t>
            </a:r>
          </a:p>
        </p:txBody>
      </p:sp>
      <p:pic>
        <p:nvPicPr>
          <p:cNvPr id="7" name="Zástupný obsah 6">
            <a:extLst>
              <a:ext uri="{FF2B5EF4-FFF2-40B4-BE49-F238E27FC236}">
                <a16:creationId xmlns:a16="http://schemas.microsoft.com/office/drawing/2014/main" id="{79D0A2C5-BDCC-49FA-B170-BB2829FF435A}"/>
              </a:ext>
            </a:extLst>
          </p:cNvPr>
          <p:cNvPicPr>
            <a:picLocks noGrp="1" noChangeAspect="1"/>
          </p:cNvPicPr>
          <p:nvPr>
            <p:ph idx="1"/>
          </p:nvPr>
        </p:nvPicPr>
        <p:blipFill>
          <a:blip r:embed="rId3"/>
          <a:stretch>
            <a:fillRect/>
          </a:stretch>
        </p:blipFill>
        <p:spPr>
          <a:xfrm>
            <a:off x="3067050" y="1493346"/>
            <a:ext cx="5934075" cy="4444134"/>
          </a:xfrm>
        </p:spPr>
      </p:pic>
      <p:sp>
        <p:nvSpPr>
          <p:cNvPr id="8" name="TextovéPole 7">
            <a:extLst>
              <a:ext uri="{FF2B5EF4-FFF2-40B4-BE49-F238E27FC236}">
                <a16:creationId xmlns:a16="http://schemas.microsoft.com/office/drawing/2014/main" id="{42A6A318-F5B8-4A6E-9AF4-0F24030D84CA}"/>
              </a:ext>
            </a:extLst>
          </p:cNvPr>
          <p:cNvSpPr txBox="1"/>
          <p:nvPr/>
        </p:nvSpPr>
        <p:spPr>
          <a:xfrm>
            <a:off x="4862262" y="5892335"/>
            <a:ext cx="4138863" cy="461665"/>
          </a:xfrm>
          <a:prstGeom prst="rect">
            <a:avLst/>
          </a:prstGeom>
          <a:noFill/>
        </p:spPr>
        <p:txBody>
          <a:bodyPr wrap="square" rtlCol="0">
            <a:spAutoFit/>
          </a:bodyPr>
          <a:lstStyle/>
          <a:p>
            <a:r>
              <a:rPr lang="cs-CZ" dirty="0" err="1"/>
              <a:t>Hansoo</a:t>
            </a:r>
            <a:r>
              <a:rPr lang="cs-CZ" dirty="0"/>
              <a:t> </a:t>
            </a:r>
            <a:r>
              <a:rPr lang="cs-CZ" dirty="0" err="1"/>
              <a:t>Ko</a:t>
            </a:r>
            <a:r>
              <a:rPr lang="cs-CZ" dirty="0"/>
              <a:t> 2020</a:t>
            </a:r>
          </a:p>
        </p:txBody>
      </p:sp>
    </p:spTree>
    <p:extLst>
      <p:ext uri="{BB962C8B-B14F-4D97-AF65-F5344CB8AC3E}">
        <p14:creationId xmlns:p14="http://schemas.microsoft.com/office/powerpoint/2010/main" val="46702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p:cNvSpPr>
            <a:spLocks noGrp="1"/>
          </p:cNvSpPr>
          <p:nvPr>
            <p:ph type="title"/>
          </p:nvPr>
        </p:nvSpPr>
        <p:spPr/>
        <p:txBody>
          <a:bodyPr/>
          <a:lstStyle/>
          <a:p>
            <a:r>
              <a:rPr lang="cs-CZ" dirty="0"/>
              <a:t>Vnější prostředí</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a:xfrm>
            <a:off x="720000" y="1692002"/>
            <a:ext cx="6236385" cy="4139998"/>
          </a:xfrm>
        </p:spPr>
        <p:txBody>
          <a:bodyPr/>
          <a:lstStyle/>
          <a:p>
            <a:r>
              <a:rPr lang="cs-CZ" dirty="0"/>
              <a:t>ekonomický vývoj zemí, se kterými obchodujeme</a:t>
            </a:r>
          </a:p>
          <a:p>
            <a:endParaRPr lang="cs-CZ" dirty="0"/>
          </a:p>
          <a:p>
            <a:r>
              <a:rPr lang="cs-CZ" dirty="0"/>
              <a:t>ceny komodit</a:t>
            </a:r>
          </a:p>
          <a:p>
            <a:endParaRPr lang="cs-CZ" dirty="0"/>
          </a:p>
          <a:p>
            <a:r>
              <a:rPr lang="cs-CZ" dirty="0"/>
              <a:t>měnové kurzy</a:t>
            </a:r>
          </a:p>
        </p:txBody>
      </p:sp>
      <p:pic>
        <p:nvPicPr>
          <p:cNvPr id="7" name="Obrázek 6">
            <a:extLst>
              <a:ext uri="{FF2B5EF4-FFF2-40B4-BE49-F238E27FC236}">
                <a16:creationId xmlns:a16="http://schemas.microsoft.com/office/drawing/2014/main" id="{37C8BFA7-8421-4734-9A08-9856785AB5EF}"/>
              </a:ext>
            </a:extLst>
          </p:cNvPr>
          <p:cNvPicPr>
            <a:picLocks noChangeAspect="1"/>
          </p:cNvPicPr>
          <p:nvPr/>
        </p:nvPicPr>
        <p:blipFill>
          <a:blip r:embed="rId2"/>
          <a:stretch>
            <a:fillRect/>
          </a:stretch>
        </p:blipFill>
        <p:spPr>
          <a:xfrm>
            <a:off x="7912037" y="364781"/>
            <a:ext cx="3735490" cy="2453157"/>
          </a:xfrm>
          <a:prstGeom prst="rect">
            <a:avLst/>
          </a:prstGeom>
        </p:spPr>
      </p:pic>
      <p:sp>
        <p:nvSpPr>
          <p:cNvPr id="8" name="TextovéPole 7">
            <a:extLst>
              <a:ext uri="{FF2B5EF4-FFF2-40B4-BE49-F238E27FC236}">
                <a16:creationId xmlns:a16="http://schemas.microsoft.com/office/drawing/2014/main" id="{E3F944DE-BB87-4E3F-8039-C50FBCC38DD7}"/>
              </a:ext>
            </a:extLst>
          </p:cNvPr>
          <p:cNvSpPr txBox="1"/>
          <p:nvPr/>
        </p:nvSpPr>
        <p:spPr>
          <a:xfrm>
            <a:off x="8851078" y="2749357"/>
            <a:ext cx="3220154" cy="461665"/>
          </a:xfrm>
          <a:prstGeom prst="rect">
            <a:avLst/>
          </a:prstGeom>
          <a:noFill/>
        </p:spPr>
        <p:txBody>
          <a:bodyPr wrap="square" rtlCol="0">
            <a:spAutoFit/>
          </a:bodyPr>
          <a:lstStyle/>
          <a:p>
            <a:r>
              <a:rPr lang="cs-CZ" dirty="0"/>
              <a:t>duben 2020</a:t>
            </a:r>
          </a:p>
        </p:txBody>
      </p:sp>
      <p:pic>
        <p:nvPicPr>
          <p:cNvPr id="10" name="Obrázek 9">
            <a:extLst>
              <a:ext uri="{FF2B5EF4-FFF2-40B4-BE49-F238E27FC236}">
                <a16:creationId xmlns:a16="http://schemas.microsoft.com/office/drawing/2014/main" id="{B0256F31-5762-4C3D-8703-9EE2098CCCDC}"/>
              </a:ext>
            </a:extLst>
          </p:cNvPr>
          <p:cNvPicPr>
            <a:picLocks noChangeAspect="1"/>
          </p:cNvPicPr>
          <p:nvPr/>
        </p:nvPicPr>
        <p:blipFill>
          <a:blip r:embed="rId3"/>
          <a:stretch>
            <a:fillRect/>
          </a:stretch>
        </p:blipFill>
        <p:spPr>
          <a:xfrm>
            <a:off x="3587318" y="3332496"/>
            <a:ext cx="3834074" cy="2453157"/>
          </a:xfrm>
          <a:prstGeom prst="rect">
            <a:avLst/>
          </a:prstGeom>
        </p:spPr>
      </p:pic>
      <p:sp>
        <p:nvSpPr>
          <p:cNvPr id="11" name="TextovéPole 10">
            <a:extLst>
              <a:ext uri="{FF2B5EF4-FFF2-40B4-BE49-F238E27FC236}">
                <a16:creationId xmlns:a16="http://schemas.microsoft.com/office/drawing/2014/main" id="{C339AA21-DA8D-47B5-B7C4-78760BE2B05E}"/>
              </a:ext>
            </a:extLst>
          </p:cNvPr>
          <p:cNvSpPr txBox="1"/>
          <p:nvPr/>
        </p:nvSpPr>
        <p:spPr>
          <a:xfrm>
            <a:off x="4201238" y="5764671"/>
            <a:ext cx="3220154" cy="461665"/>
          </a:xfrm>
          <a:prstGeom prst="rect">
            <a:avLst/>
          </a:prstGeom>
          <a:noFill/>
        </p:spPr>
        <p:txBody>
          <a:bodyPr wrap="square" rtlCol="0">
            <a:spAutoFit/>
          </a:bodyPr>
          <a:lstStyle/>
          <a:p>
            <a:r>
              <a:rPr lang="cs-CZ" dirty="0"/>
              <a:t>duben 2021</a:t>
            </a:r>
          </a:p>
        </p:txBody>
      </p:sp>
      <p:pic>
        <p:nvPicPr>
          <p:cNvPr id="9" name="Obrázek 8">
            <a:extLst>
              <a:ext uri="{FF2B5EF4-FFF2-40B4-BE49-F238E27FC236}">
                <a16:creationId xmlns:a16="http://schemas.microsoft.com/office/drawing/2014/main" id="{EAB4381F-96B6-43A0-BC8B-191C1C00C6F1}"/>
              </a:ext>
            </a:extLst>
          </p:cNvPr>
          <p:cNvPicPr>
            <a:picLocks noChangeAspect="1"/>
          </p:cNvPicPr>
          <p:nvPr/>
        </p:nvPicPr>
        <p:blipFill>
          <a:blip r:embed="rId4"/>
          <a:stretch>
            <a:fillRect/>
          </a:stretch>
        </p:blipFill>
        <p:spPr>
          <a:xfrm>
            <a:off x="7915240" y="3306645"/>
            <a:ext cx="3816926" cy="2504857"/>
          </a:xfrm>
          <a:prstGeom prst="rect">
            <a:avLst/>
          </a:prstGeom>
        </p:spPr>
      </p:pic>
      <p:sp>
        <p:nvSpPr>
          <p:cNvPr id="12" name="TextovéPole 11">
            <a:extLst>
              <a:ext uri="{FF2B5EF4-FFF2-40B4-BE49-F238E27FC236}">
                <a16:creationId xmlns:a16="http://schemas.microsoft.com/office/drawing/2014/main" id="{9ED4DB8B-72F9-48C5-A544-C7D17080C046}"/>
              </a:ext>
            </a:extLst>
          </p:cNvPr>
          <p:cNvSpPr txBox="1"/>
          <p:nvPr/>
        </p:nvSpPr>
        <p:spPr>
          <a:xfrm>
            <a:off x="9005860" y="5764670"/>
            <a:ext cx="3220154" cy="461665"/>
          </a:xfrm>
          <a:prstGeom prst="rect">
            <a:avLst/>
          </a:prstGeom>
          <a:noFill/>
        </p:spPr>
        <p:txBody>
          <a:bodyPr wrap="square" rtlCol="0">
            <a:spAutoFit/>
          </a:bodyPr>
          <a:lstStyle/>
          <a:p>
            <a:r>
              <a:rPr lang="cs-CZ" dirty="0"/>
              <a:t>srpen 2021</a:t>
            </a:r>
          </a:p>
        </p:txBody>
      </p:sp>
    </p:spTree>
    <p:extLst>
      <p:ext uri="{BB962C8B-B14F-4D97-AF65-F5344CB8AC3E}">
        <p14:creationId xmlns:p14="http://schemas.microsoft.com/office/powerpoint/2010/main" val="2242283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p:cNvSpPr>
            <a:spLocks noGrp="1"/>
          </p:cNvSpPr>
          <p:nvPr>
            <p:ph type="title"/>
          </p:nvPr>
        </p:nvSpPr>
        <p:spPr/>
        <p:txBody>
          <a:bodyPr/>
          <a:lstStyle/>
          <a:p>
            <a:r>
              <a:rPr lang="cs-CZ" dirty="0"/>
              <a:t>Politické souvislosti</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a:xfrm>
            <a:off x="720000" y="1692002"/>
            <a:ext cx="5773267" cy="4139998"/>
          </a:xfrm>
        </p:spPr>
        <p:txBody>
          <a:bodyPr>
            <a:normAutofit lnSpcReduction="10000"/>
          </a:bodyPr>
          <a:lstStyle/>
          <a:p>
            <a:r>
              <a:rPr lang="cs-CZ" dirty="0"/>
              <a:t>Teorie politicko-ekonomického cyklu</a:t>
            </a:r>
          </a:p>
          <a:p>
            <a:endParaRPr lang="cs-CZ" dirty="0"/>
          </a:p>
          <a:p>
            <a:r>
              <a:rPr lang="cs-CZ" dirty="0"/>
              <a:t>Teorém voliče mediána</a:t>
            </a:r>
          </a:p>
          <a:p>
            <a:endParaRPr lang="cs-CZ" dirty="0"/>
          </a:p>
          <a:p>
            <a:r>
              <a:rPr lang="cs-CZ" dirty="0"/>
              <a:t>Zájmy a schopnosti politiků a byrokracie</a:t>
            </a:r>
          </a:p>
        </p:txBody>
      </p:sp>
      <p:pic>
        <p:nvPicPr>
          <p:cNvPr id="5" name="Obrázek 4">
            <a:extLst>
              <a:ext uri="{FF2B5EF4-FFF2-40B4-BE49-F238E27FC236}">
                <a16:creationId xmlns:a16="http://schemas.microsoft.com/office/drawing/2014/main" id="{B1EC9ADC-C776-4DE5-9DA7-67426D8C51CC}"/>
              </a:ext>
            </a:extLst>
          </p:cNvPr>
          <p:cNvPicPr>
            <a:picLocks noChangeAspect="1"/>
          </p:cNvPicPr>
          <p:nvPr/>
        </p:nvPicPr>
        <p:blipFill rotWithShape="1">
          <a:blip r:embed="rId2"/>
          <a:srcRect t="20371" b="6882"/>
          <a:stretch/>
        </p:blipFill>
        <p:spPr>
          <a:xfrm>
            <a:off x="7380270" y="1692002"/>
            <a:ext cx="4259814" cy="3766563"/>
          </a:xfrm>
          <a:prstGeom prst="rect">
            <a:avLst/>
          </a:prstGeom>
        </p:spPr>
      </p:pic>
    </p:spTree>
    <p:extLst>
      <p:ext uri="{BB962C8B-B14F-4D97-AF65-F5344CB8AC3E}">
        <p14:creationId xmlns:p14="http://schemas.microsoft.com/office/powerpoint/2010/main" val="3280299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8AA0641-BDC9-49A4-8872-C8E1AC11D0F2}"/>
              </a:ext>
            </a:extLst>
          </p:cNvPr>
          <p:cNvSpPr>
            <a:spLocks noGrp="1"/>
          </p:cNvSpPr>
          <p:nvPr>
            <p:ph type="ftr" sz="quarter" idx="10"/>
          </p:nvPr>
        </p:nvSpPr>
        <p:spPr/>
        <p:txBody>
          <a:bodyPr/>
          <a:lstStyle/>
          <a:p>
            <a:r>
              <a:rPr lang="cs-CZ" dirty="0"/>
              <a:t>Katedra ekonomie, Ekonomicko-správní fakulta</a:t>
            </a:r>
          </a:p>
        </p:txBody>
      </p:sp>
      <p:sp>
        <p:nvSpPr>
          <p:cNvPr id="3" name="Zástupný symbol pro číslo snímku 2">
            <a:extLst>
              <a:ext uri="{FF2B5EF4-FFF2-40B4-BE49-F238E27FC236}">
                <a16:creationId xmlns:a16="http://schemas.microsoft.com/office/drawing/2014/main" id="{9944C9EB-3F41-4BCA-8FF2-DFF5828FFAAF}"/>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7" name="Zástupný text 6">
            <a:extLst>
              <a:ext uri="{FF2B5EF4-FFF2-40B4-BE49-F238E27FC236}">
                <a16:creationId xmlns:a16="http://schemas.microsoft.com/office/drawing/2014/main" id="{A3B04ECA-3B17-462E-B29D-928B9C1DBA2D}"/>
              </a:ext>
            </a:extLst>
          </p:cNvPr>
          <p:cNvSpPr>
            <a:spLocks noGrp="1"/>
          </p:cNvSpPr>
          <p:nvPr>
            <p:ph type="body" sz="quarter" idx="26"/>
          </p:nvPr>
        </p:nvSpPr>
        <p:spPr/>
        <p:txBody>
          <a:bodyPr/>
          <a:lstStyle/>
          <a:p>
            <a:r>
              <a:rPr lang="cs-CZ" dirty="0"/>
              <a:t>Intervencionistický proud</a:t>
            </a:r>
          </a:p>
        </p:txBody>
      </p:sp>
      <p:sp>
        <p:nvSpPr>
          <p:cNvPr id="4" name="Nadpis 3">
            <a:extLst>
              <a:ext uri="{FF2B5EF4-FFF2-40B4-BE49-F238E27FC236}">
                <a16:creationId xmlns:a16="http://schemas.microsoft.com/office/drawing/2014/main" id="{E19925D8-F6ED-438A-8D7E-122260ABC1D9}"/>
              </a:ext>
            </a:extLst>
          </p:cNvPr>
          <p:cNvSpPr>
            <a:spLocks noGrp="1"/>
          </p:cNvSpPr>
          <p:nvPr>
            <p:ph type="title"/>
          </p:nvPr>
        </p:nvSpPr>
        <p:spPr/>
        <p:txBody>
          <a:bodyPr/>
          <a:lstStyle/>
          <a:p>
            <a:r>
              <a:rPr lang="cs-CZ" dirty="0"/>
              <a:t>Provádět hospodářskou politiku?</a:t>
            </a:r>
          </a:p>
        </p:txBody>
      </p:sp>
      <p:sp>
        <p:nvSpPr>
          <p:cNvPr id="8" name="Zástupný text 7">
            <a:extLst>
              <a:ext uri="{FF2B5EF4-FFF2-40B4-BE49-F238E27FC236}">
                <a16:creationId xmlns:a16="http://schemas.microsoft.com/office/drawing/2014/main" id="{78495CC0-9DD8-4B64-B83D-318C75652729}"/>
              </a:ext>
            </a:extLst>
          </p:cNvPr>
          <p:cNvSpPr>
            <a:spLocks noGrp="1"/>
          </p:cNvSpPr>
          <p:nvPr>
            <p:ph type="body" sz="quarter" idx="27"/>
          </p:nvPr>
        </p:nvSpPr>
        <p:spPr/>
        <p:txBody>
          <a:bodyPr/>
          <a:lstStyle/>
          <a:p>
            <a:r>
              <a:rPr lang="cs-CZ" dirty="0"/>
              <a:t>Liberální proud</a:t>
            </a:r>
          </a:p>
        </p:txBody>
      </p:sp>
      <p:sp>
        <p:nvSpPr>
          <p:cNvPr id="6" name="Zástupný obsah 5">
            <a:extLst>
              <a:ext uri="{FF2B5EF4-FFF2-40B4-BE49-F238E27FC236}">
                <a16:creationId xmlns:a16="http://schemas.microsoft.com/office/drawing/2014/main" id="{E42B8BF5-1188-4AAA-AE00-71FF761D6ABB}"/>
              </a:ext>
            </a:extLst>
          </p:cNvPr>
          <p:cNvSpPr>
            <a:spLocks noGrp="1"/>
          </p:cNvSpPr>
          <p:nvPr>
            <p:ph idx="1"/>
          </p:nvPr>
        </p:nvSpPr>
        <p:spPr/>
        <p:txBody>
          <a:bodyPr>
            <a:normAutofit fontScale="70000" lnSpcReduction="20000"/>
          </a:bodyPr>
          <a:lstStyle/>
          <a:p>
            <a:r>
              <a:rPr lang="cs-CZ" dirty="0"/>
              <a:t>odmítnutí „</a:t>
            </a:r>
            <a:r>
              <a:rPr lang="cs-CZ" dirty="0" err="1"/>
              <a:t>samočistelnosti</a:t>
            </a:r>
            <a:r>
              <a:rPr lang="cs-CZ" dirty="0"/>
              <a:t>“ trhů a přikládán důraz na tržní rigidity</a:t>
            </a:r>
          </a:p>
          <a:p>
            <a:endParaRPr lang="cs-CZ" dirty="0"/>
          </a:p>
          <a:p>
            <a:r>
              <a:rPr lang="cs-CZ" dirty="0"/>
              <a:t>vláda a centrální banka hrají důležitou roli v simulaci agregátní poptávky</a:t>
            </a:r>
          </a:p>
          <a:p>
            <a:endParaRPr lang="cs-CZ" dirty="0"/>
          </a:p>
          <a:p>
            <a:r>
              <a:rPr lang="cs-CZ" dirty="0"/>
              <a:t>vychází z principu dokonale fungující, informované a efektivní vlády, která s minimálními náklady eliminuje tržní selhání</a:t>
            </a:r>
          </a:p>
        </p:txBody>
      </p:sp>
      <p:sp>
        <p:nvSpPr>
          <p:cNvPr id="9" name="Zástupný obsah 8">
            <a:extLst>
              <a:ext uri="{FF2B5EF4-FFF2-40B4-BE49-F238E27FC236}">
                <a16:creationId xmlns:a16="http://schemas.microsoft.com/office/drawing/2014/main" id="{13F186A8-A52C-4AFC-8A56-8A370264F58C}"/>
              </a:ext>
            </a:extLst>
          </p:cNvPr>
          <p:cNvSpPr>
            <a:spLocks noGrp="1"/>
          </p:cNvSpPr>
          <p:nvPr>
            <p:ph idx="28"/>
          </p:nvPr>
        </p:nvSpPr>
        <p:spPr>
          <a:xfrm>
            <a:off x="6251278" y="1692001"/>
            <a:ext cx="5219998" cy="4140000"/>
          </a:xfrm>
        </p:spPr>
        <p:txBody>
          <a:bodyPr>
            <a:normAutofit fontScale="55000" lnSpcReduction="20000"/>
          </a:bodyPr>
          <a:lstStyle/>
          <a:p>
            <a:r>
              <a:rPr lang="cs-CZ" dirty="0"/>
              <a:t>existují automatické vyrovnávací mechanismy, které čistí trh (vyrovnávají nesoulad mezi nabídkou a poptávkou)</a:t>
            </a:r>
          </a:p>
          <a:p>
            <a:endParaRPr lang="cs-CZ" dirty="0"/>
          </a:p>
          <a:p>
            <a:r>
              <a:rPr lang="cs-CZ" dirty="0"/>
              <a:t>trh zabezpečuje optimum svojí neviditelnou rukou</a:t>
            </a:r>
          </a:p>
          <a:p>
            <a:endParaRPr lang="cs-CZ" dirty="0"/>
          </a:p>
          <a:p>
            <a:r>
              <a:rPr lang="cs-CZ" dirty="0"/>
              <a:t>stát má především vytvořit institucionální rámec a vymezit vlastnická práva</a:t>
            </a:r>
          </a:p>
          <a:p>
            <a:endParaRPr lang="cs-CZ" dirty="0"/>
          </a:p>
          <a:p>
            <a:r>
              <a:rPr lang="cs-CZ" dirty="0"/>
              <a:t>případně si uvědomují, že automatické vyrovnávací mechanismy ne vždy fungují; kvůli limitům však není efektivní, aby vláda do fungování ekonomiky zasahovala</a:t>
            </a:r>
          </a:p>
        </p:txBody>
      </p:sp>
    </p:spTree>
    <p:extLst>
      <p:ext uri="{BB962C8B-B14F-4D97-AF65-F5344CB8AC3E}">
        <p14:creationId xmlns:p14="http://schemas.microsoft.com/office/powerpoint/2010/main" val="2792526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Katedra ekonomie, Ekonomicko-správní fakulta</a:t>
            </a:r>
          </a:p>
        </p:txBody>
      </p:sp>
      <p:sp>
        <p:nvSpPr>
          <p:cNvPr id="3" name="Zástupný symbol pro číslo snímku 2"/>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48</a:t>
            </a:fld>
            <a:endParaRPr lang="cs-CZ" altLang="cs-CZ"/>
          </a:p>
        </p:txBody>
      </p:sp>
      <p:sp>
        <p:nvSpPr>
          <p:cNvPr id="11" name="Text Placeholder 3">
            <a:extLst>
              <a:ext uri="{FF2B5EF4-FFF2-40B4-BE49-F238E27FC236}">
                <a16:creationId xmlns:a16="http://schemas.microsoft.com/office/drawing/2014/main" id="{624E46AA-51EA-461C-97D9-DB5F498965E2}"/>
              </a:ext>
            </a:extLst>
          </p:cNvPr>
          <p:cNvSpPr>
            <a:spLocks noGrp="1"/>
          </p:cNvSpPr>
          <p:nvPr>
            <p:ph type="body" sz="quarter" idx="26"/>
          </p:nvPr>
        </p:nvSpPr>
        <p:spPr>
          <a:xfrm>
            <a:off x="720725" y="1296001"/>
            <a:ext cx="5220000" cy="271576"/>
          </a:xfrm>
        </p:spPr>
        <p:txBody>
          <a:bodyPr/>
          <a:lstStyle/>
          <a:p>
            <a:r>
              <a:rPr lang="cs-CZ" dirty="0"/>
              <a:t>Intervencionistická HOPO</a:t>
            </a:r>
            <a:endParaRPr lang="en-US" dirty="0"/>
          </a:p>
        </p:txBody>
      </p:sp>
      <p:sp>
        <p:nvSpPr>
          <p:cNvPr id="13" name="Title 4">
            <a:extLst>
              <a:ext uri="{FF2B5EF4-FFF2-40B4-BE49-F238E27FC236}">
                <a16:creationId xmlns:a16="http://schemas.microsoft.com/office/drawing/2014/main" id="{4D8EC1FD-3797-4F87-9589-87901433D17E}"/>
              </a:ext>
            </a:extLst>
          </p:cNvPr>
          <p:cNvSpPr>
            <a:spLocks noGrp="1"/>
          </p:cNvSpPr>
          <p:nvPr>
            <p:ph type="title"/>
          </p:nvPr>
        </p:nvSpPr>
        <p:spPr>
          <a:xfrm>
            <a:off x="720000" y="720000"/>
            <a:ext cx="10753200" cy="451576"/>
          </a:xfrm>
        </p:spPr>
        <p:txBody>
          <a:bodyPr/>
          <a:lstStyle/>
          <a:p>
            <a:r>
              <a:rPr lang="cs-CZ" dirty="0"/>
              <a:t>Teoretické přístupy k hospodářské politice</a:t>
            </a:r>
            <a:endParaRPr lang="en-US" dirty="0"/>
          </a:p>
        </p:txBody>
      </p:sp>
      <p:sp>
        <p:nvSpPr>
          <p:cNvPr id="15" name="Text Placeholder 5">
            <a:extLst>
              <a:ext uri="{FF2B5EF4-FFF2-40B4-BE49-F238E27FC236}">
                <a16:creationId xmlns:a16="http://schemas.microsoft.com/office/drawing/2014/main" id="{F35D2B8D-B754-4F5E-86A6-22893A98C071}"/>
              </a:ext>
            </a:extLst>
          </p:cNvPr>
          <p:cNvSpPr>
            <a:spLocks noGrp="1"/>
          </p:cNvSpPr>
          <p:nvPr>
            <p:ph type="body" sz="quarter" idx="27"/>
          </p:nvPr>
        </p:nvSpPr>
        <p:spPr>
          <a:xfrm>
            <a:off x="6251278" y="1290515"/>
            <a:ext cx="5220000" cy="271576"/>
          </a:xfrm>
        </p:spPr>
        <p:txBody>
          <a:bodyPr/>
          <a:lstStyle/>
          <a:p>
            <a:r>
              <a:rPr lang="cs-CZ" dirty="0"/>
              <a:t>Liberální HOPO</a:t>
            </a:r>
            <a:endParaRPr lang="en-US" dirty="0"/>
          </a:p>
        </p:txBody>
      </p:sp>
      <p:sp>
        <p:nvSpPr>
          <p:cNvPr id="17" name="Content Placeholder 6">
            <a:extLst>
              <a:ext uri="{FF2B5EF4-FFF2-40B4-BE49-F238E27FC236}">
                <a16:creationId xmlns:a16="http://schemas.microsoft.com/office/drawing/2014/main" id="{4DE3499E-1A9D-46F9-97DC-68A9E379B352}"/>
              </a:ext>
            </a:extLst>
          </p:cNvPr>
          <p:cNvSpPr>
            <a:spLocks noGrp="1"/>
          </p:cNvSpPr>
          <p:nvPr>
            <p:ph idx="1"/>
          </p:nvPr>
        </p:nvSpPr>
        <p:spPr>
          <a:xfrm>
            <a:off x="720000" y="1692001"/>
            <a:ext cx="5219998" cy="4140000"/>
          </a:xfrm>
        </p:spPr>
        <p:txBody>
          <a:bodyPr/>
          <a:lstStyle/>
          <a:p>
            <a:r>
              <a:rPr lang="cs-CZ" dirty="0"/>
              <a:t>Merkantilismus</a:t>
            </a:r>
          </a:p>
          <a:p>
            <a:endParaRPr lang="cs-CZ" dirty="0"/>
          </a:p>
          <a:p>
            <a:r>
              <a:rPr lang="cs-CZ" dirty="0"/>
              <a:t>Plánování (indikativní x imperativní)</a:t>
            </a:r>
          </a:p>
          <a:p>
            <a:endParaRPr lang="cs-CZ" dirty="0"/>
          </a:p>
          <a:p>
            <a:r>
              <a:rPr lang="cs-CZ" dirty="0"/>
              <a:t>Keynesiánství</a:t>
            </a:r>
          </a:p>
          <a:p>
            <a:endParaRPr lang="en-US" dirty="0"/>
          </a:p>
        </p:txBody>
      </p:sp>
      <p:sp>
        <p:nvSpPr>
          <p:cNvPr id="19" name="Content Placeholder 7">
            <a:extLst>
              <a:ext uri="{FF2B5EF4-FFF2-40B4-BE49-F238E27FC236}">
                <a16:creationId xmlns:a16="http://schemas.microsoft.com/office/drawing/2014/main" id="{B0CC2E39-F607-4332-AE09-7451BCCC46B7}"/>
              </a:ext>
            </a:extLst>
          </p:cNvPr>
          <p:cNvSpPr>
            <a:spLocks noGrp="1"/>
          </p:cNvSpPr>
          <p:nvPr>
            <p:ph idx="28"/>
          </p:nvPr>
        </p:nvSpPr>
        <p:spPr>
          <a:xfrm>
            <a:off x="6251280" y="1690271"/>
            <a:ext cx="5219998" cy="4140000"/>
          </a:xfrm>
        </p:spPr>
        <p:txBody>
          <a:bodyPr>
            <a:normAutofit fontScale="77500" lnSpcReduction="20000"/>
          </a:bodyPr>
          <a:lstStyle/>
          <a:p>
            <a:r>
              <a:rPr lang="cs-CZ" dirty="0"/>
              <a:t>Fyziokraté</a:t>
            </a:r>
          </a:p>
          <a:p>
            <a:endParaRPr lang="cs-CZ" dirty="0"/>
          </a:p>
          <a:p>
            <a:r>
              <a:rPr lang="cs-CZ" dirty="0"/>
              <a:t>Klasická škola politické ekonomie</a:t>
            </a:r>
          </a:p>
          <a:p>
            <a:endParaRPr lang="cs-CZ" dirty="0"/>
          </a:p>
          <a:p>
            <a:r>
              <a:rPr lang="cs-CZ" dirty="0"/>
              <a:t>Monetarismus</a:t>
            </a:r>
          </a:p>
          <a:p>
            <a:endParaRPr lang="cs-CZ" dirty="0"/>
          </a:p>
          <a:p>
            <a:r>
              <a:rPr lang="cs-CZ" dirty="0" err="1"/>
              <a:t>Ordoliberalismus</a:t>
            </a:r>
            <a:endParaRPr lang="cs-CZ" dirty="0"/>
          </a:p>
          <a:p>
            <a:endParaRPr lang="cs-CZ" dirty="0"/>
          </a:p>
          <a:p>
            <a:r>
              <a:rPr lang="cs-CZ" dirty="0"/>
              <a:t>Teorie veřejné volby</a:t>
            </a:r>
          </a:p>
          <a:p>
            <a:endParaRPr lang="en-US" dirty="0"/>
          </a:p>
        </p:txBody>
      </p:sp>
    </p:spTree>
    <p:extLst>
      <p:ext uri="{BB962C8B-B14F-4D97-AF65-F5344CB8AC3E}">
        <p14:creationId xmlns:p14="http://schemas.microsoft.com/office/powerpoint/2010/main" val="1238922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p:cNvSpPr>
            <a:spLocks noGrp="1"/>
          </p:cNvSpPr>
          <p:nvPr>
            <p:ph type="title"/>
          </p:nvPr>
        </p:nvSpPr>
        <p:spPr/>
        <p:txBody>
          <a:bodyPr/>
          <a:lstStyle/>
          <a:p>
            <a:r>
              <a:rPr lang="cs-CZ" dirty="0"/>
              <a:t>Merkantilismus</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92500"/>
          </a:bodyPr>
          <a:lstStyle/>
          <a:p>
            <a:pPr algn="just"/>
            <a:r>
              <a:rPr lang="cs-CZ" dirty="0"/>
              <a:t>16./17. století (Anglie, Francie)</a:t>
            </a:r>
          </a:p>
          <a:p>
            <a:pPr algn="just"/>
            <a:endParaRPr lang="cs-CZ" dirty="0"/>
          </a:p>
          <a:p>
            <a:pPr algn="just"/>
            <a:r>
              <a:rPr lang="cs-CZ" dirty="0"/>
              <a:t>ekonomika je hra s nulovým součtem</a:t>
            </a:r>
          </a:p>
          <a:p>
            <a:pPr algn="just"/>
            <a:endParaRPr lang="cs-CZ" dirty="0"/>
          </a:p>
          <a:p>
            <a:pPr algn="just"/>
            <a:r>
              <a:rPr lang="cs-CZ" dirty="0"/>
              <a:t>bohatství pochází ze zahraničního obchodu a spočívá v hromadění peněz =&gt; snaha o maximalizaci vývozu, protekcionismus</a:t>
            </a:r>
          </a:p>
          <a:p>
            <a:pPr algn="just"/>
            <a:endParaRPr lang="cs-CZ" dirty="0"/>
          </a:p>
          <a:p>
            <a:pPr algn="just"/>
            <a:endParaRPr lang="cs-CZ" dirty="0"/>
          </a:p>
        </p:txBody>
      </p:sp>
    </p:spTree>
    <p:extLst>
      <p:ext uri="{BB962C8B-B14F-4D97-AF65-F5344CB8AC3E}">
        <p14:creationId xmlns:p14="http://schemas.microsoft.com/office/powerpoint/2010/main" val="62404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sz="3800" dirty="0"/>
              <a:t>Nové technologie v Malthusiánské ekonomice</a:t>
            </a:r>
          </a:p>
        </p:txBody>
      </p:sp>
      <p:pic>
        <p:nvPicPr>
          <p:cNvPr id="7" name="Zástupný obsah 6">
            <a:extLst>
              <a:ext uri="{FF2B5EF4-FFF2-40B4-BE49-F238E27FC236}">
                <a16:creationId xmlns:a16="http://schemas.microsoft.com/office/drawing/2014/main" id="{E3BF91BF-8815-4DC6-B322-FFF3E4D3A1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6325" y="1696292"/>
            <a:ext cx="6543675" cy="4006991"/>
          </a:xfrm>
        </p:spPr>
      </p:pic>
    </p:spTree>
    <p:extLst>
      <p:ext uri="{BB962C8B-B14F-4D97-AF65-F5344CB8AC3E}">
        <p14:creationId xmlns:p14="http://schemas.microsoft.com/office/powerpoint/2010/main" val="2804722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p:cNvSpPr>
            <a:spLocks noGrp="1"/>
          </p:cNvSpPr>
          <p:nvPr>
            <p:ph type="title"/>
          </p:nvPr>
        </p:nvSpPr>
        <p:spPr/>
        <p:txBody>
          <a:bodyPr/>
          <a:lstStyle/>
          <a:p>
            <a:r>
              <a:rPr lang="cs-CZ" dirty="0"/>
              <a:t>Národohospodářské plánování</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imperativní plánování</a:t>
            </a:r>
          </a:p>
          <a:p>
            <a:pPr lvl="1"/>
            <a:r>
              <a:rPr lang="cs-CZ" dirty="0"/>
              <a:t>centrálně plánované ekonomiky</a:t>
            </a:r>
          </a:p>
          <a:p>
            <a:pPr lvl="1"/>
            <a:endParaRPr lang="cs-CZ" dirty="0"/>
          </a:p>
          <a:p>
            <a:r>
              <a:rPr lang="cs-CZ" dirty="0"/>
              <a:t>indikativní plánování</a:t>
            </a:r>
          </a:p>
          <a:p>
            <a:pPr lvl="1"/>
            <a:r>
              <a:rPr lang="cs-CZ" dirty="0"/>
              <a:t>např. Francie po 2WW</a:t>
            </a:r>
          </a:p>
          <a:p>
            <a:pPr lvl="1"/>
            <a:endParaRPr lang="cs-CZ" dirty="0"/>
          </a:p>
          <a:p>
            <a:pPr lvl="1"/>
            <a:r>
              <a:rPr lang="cs-CZ" dirty="0"/>
              <a:t>informativní charakter o hlavních prioritách a směrech činnosti vlády</a:t>
            </a:r>
          </a:p>
          <a:p>
            <a:pPr lvl="1"/>
            <a:endParaRPr lang="cs-CZ" dirty="0"/>
          </a:p>
          <a:p>
            <a:pPr lvl="1"/>
            <a:r>
              <a:rPr lang="cs-CZ" dirty="0"/>
              <a:t>vzniká na základě konsenzu mezi hlavními nositeli HOPO</a:t>
            </a:r>
          </a:p>
        </p:txBody>
      </p:sp>
    </p:spTree>
    <p:extLst>
      <p:ext uri="{BB962C8B-B14F-4D97-AF65-F5344CB8AC3E}">
        <p14:creationId xmlns:p14="http://schemas.microsoft.com/office/powerpoint/2010/main" val="3154585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p:cNvSpPr>
            <a:spLocks noGrp="1"/>
          </p:cNvSpPr>
          <p:nvPr>
            <p:ph type="title"/>
          </p:nvPr>
        </p:nvSpPr>
        <p:spPr/>
        <p:txBody>
          <a:bodyPr/>
          <a:lstStyle/>
          <a:p>
            <a:r>
              <a:rPr lang="cs-CZ" dirty="0"/>
              <a:t>Keynesiánství</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85000" lnSpcReduction="20000"/>
          </a:bodyPr>
          <a:lstStyle/>
          <a:p>
            <a:r>
              <a:rPr lang="cs-CZ" dirty="0"/>
              <a:t>učení Johna </a:t>
            </a:r>
            <a:r>
              <a:rPr lang="cs-CZ" dirty="0" err="1"/>
              <a:t>Maynarda</a:t>
            </a:r>
            <a:r>
              <a:rPr lang="cs-CZ" dirty="0"/>
              <a:t> </a:t>
            </a:r>
            <a:r>
              <a:rPr lang="cs-CZ" dirty="0" err="1"/>
              <a:t>Keynese</a:t>
            </a:r>
            <a:r>
              <a:rPr lang="cs-CZ" dirty="0"/>
              <a:t> (1883-1946)</a:t>
            </a:r>
          </a:p>
          <a:p>
            <a:endParaRPr lang="cs-CZ" dirty="0"/>
          </a:p>
          <a:p>
            <a:r>
              <a:rPr lang="cs-CZ" dirty="0"/>
              <a:t>rovnováha ekonomiky není automaticky dosahována (zejména ne v krátkém období)</a:t>
            </a:r>
          </a:p>
          <a:p>
            <a:endParaRPr lang="cs-CZ" dirty="0"/>
          </a:p>
          <a:p>
            <a:r>
              <a:rPr lang="cs-CZ" dirty="0"/>
              <a:t>důležitá role stabilizační hospodářské politiky</a:t>
            </a:r>
          </a:p>
          <a:p>
            <a:pPr lvl="1"/>
            <a:r>
              <a:rPr lang="cs-CZ" dirty="0"/>
              <a:t>stimulace agregátní poptávky</a:t>
            </a:r>
          </a:p>
          <a:p>
            <a:pPr lvl="1"/>
            <a:endParaRPr lang="cs-CZ" dirty="0"/>
          </a:p>
          <a:p>
            <a:pPr lvl="1"/>
            <a:r>
              <a:rPr lang="cs-CZ" dirty="0"/>
              <a:t>snaha o plnou zaměstnanost</a:t>
            </a:r>
          </a:p>
          <a:p>
            <a:pPr lvl="1"/>
            <a:endParaRPr lang="cs-CZ" dirty="0"/>
          </a:p>
          <a:p>
            <a:pPr lvl="1"/>
            <a:r>
              <a:rPr lang="cs-CZ" dirty="0"/>
              <a:t>dominance fiskální politiky</a:t>
            </a:r>
          </a:p>
        </p:txBody>
      </p:sp>
    </p:spTree>
    <p:extLst>
      <p:ext uri="{BB962C8B-B14F-4D97-AF65-F5344CB8AC3E}">
        <p14:creationId xmlns:p14="http://schemas.microsoft.com/office/powerpoint/2010/main" val="3565513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p:cNvSpPr>
            <a:spLocks noGrp="1"/>
          </p:cNvSpPr>
          <p:nvPr>
            <p:ph type="title"/>
          </p:nvPr>
        </p:nvSpPr>
        <p:spPr/>
        <p:txBody>
          <a:bodyPr/>
          <a:lstStyle/>
          <a:p>
            <a:r>
              <a:rPr lang="cs-CZ" dirty="0"/>
              <a:t>Fyziokraté</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odmítání státních zásahů do ekonomiky</a:t>
            </a:r>
          </a:p>
          <a:p>
            <a:endParaRPr lang="cs-CZ" dirty="0"/>
          </a:p>
          <a:p>
            <a:r>
              <a:rPr lang="cs-CZ" dirty="0"/>
              <a:t>reakce na merkantilisty</a:t>
            </a:r>
          </a:p>
          <a:p>
            <a:endParaRPr lang="cs-CZ" dirty="0"/>
          </a:p>
          <a:p>
            <a:r>
              <a:rPr lang="cs-CZ" dirty="0"/>
              <a:t>skupina kolem Françoise </a:t>
            </a:r>
            <a:r>
              <a:rPr lang="cs-CZ" dirty="0" err="1"/>
              <a:t>Quesnaye</a:t>
            </a:r>
            <a:endParaRPr lang="cs-CZ" dirty="0"/>
          </a:p>
          <a:p>
            <a:endParaRPr lang="cs-CZ" dirty="0"/>
          </a:p>
          <a:p>
            <a:endParaRPr lang="cs-CZ" dirty="0"/>
          </a:p>
        </p:txBody>
      </p:sp>
    </p:spTree>
    <p:extLst>
      <p:ext uri="{BB962C8B-B14F-4D97-AF65-F5344CB8AC3E}">
        <p14:creationId xmlns:p14="http://schemas.microsoft.com/office/powerpoint/2010/main" val="385826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p:cNvSpPr>
            <a:spLocks noGrp="1"/>
          </p:cNvSpPr>
          <p:nvPr>
            <p:ph type="title"/>
          </p:nvPr>
        </p:nvSpPr>
        <p:spPr/>
        <p:txBody>
          <a:bodyPr/>
          <a:lstStyle/>
          <a:p>
            <a:r>
              <a:rPr lang="cs-CZ" dirty="0"/>
              <a:t>Klasická politická ekonomie</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normAutofit fontScale="92500" lnSpcReduction="10000"/>
          </a:bodyPr>
          <a:lstStyle/>
          <a:p>
            <a:r>
              <a:rPr lang="cs-CZ" dirty="0"/>
              <a:t>Adam Smith</a:t>
            </a:r>
          </a:p>
          <a:p>
            <a:pPr lvl="1"/>
            <a:r>
              <a:rPr lang="cs-CZ" dirty="0"/>
              <a:t>Bohatství národů</a:t>
            </a:r>
          </a:p>
          <a:p>
            <a:pPr lvl="1"/>
            <a:endParaRPr lang="cs-CZ" dirty="0"/>
          </a:p>
          <a:p>
            <a:pPr lvl="1"/>
            <a:r>
              <a:rPr lang="cs-CZ" dirty="0"/>
              <a:t>neviditelná ruka trhu</a:t>
            </a:r>
          </a:p>
          <a:p>
            <a:pPr lvl="1"/>
            <a:endParaRPr lang="cs-CZ" dirty="0"/>
          </a:p>
          <a:p>
            <a:r>
              <a:rPr lang="cs-CZ" dirty="0"/>
              <a:t>David Ricardo</a:t>
            </a:r>
          </a:p>
          <a:p>
            <a:pPr lvl="1"/>
            <a:r>
              <a:rPr lang="cs-CZ" dirty="0"/>
              <a:t>komparativní výhoda</a:t>
            </a:r>
          </a:p>
          <a:p>
            <a:pPr marL="324000" lvl="1" indent="0">
              <a:buNone/>
            </a:pPr>
            <a:endParaRPr lang="cs-CZ" dirty="0"/>
          </a:p>
          <a:p>
            <a:r>
              <a:rPr lang="cs-CZ" dirty="0"/>
              <a:t>Jean </a:t>
            </a:r>
            <a:r>
              <a:rPr lang="cs-CZ" dirty="0" err="1"/>
              <a:t>Baptiste</a:t>
            </a:r>
            <a:r>
              <a:rPr lang="cs-CZ" dirty="0"/>
              <a:t> </a:t>
            </a:r>
            <a:r>
              <a:rPr lang="cs-CZ" dirty="0" err="1"/>
              <a:t>Say</a:t>
            </a:r>
            <a:endParaRPr lang="cs-CZ" dirty="0"/>
          </a:p>
          <a:p>
            <a:pPr lvl="1"/>
            <a:r>
              <a:rPr lang="cs-CZ" dirty="0"/>
              <a:t>„každá nabídka si vytvoří poptávku“</a:t>
            </a:r>
          </a:p>
          <a:p>
            <a:pPr lvl="1"/>
            <a:endParaRPr lang="cs-CZ" dirty="0"/>
          </a:p>
          <a:p>
            <a:pPr lvl="1"/>
            <a:r>
              <a:rPr lang="cs-CZ" dirty="0"/>
              <a:t>vylučoval, že by tržní systém může být omezen z poptávkové strany (na něj reagoval </a:t>
            </a:r>
            <a:r>
              <a:rPr lang="cs-CZ" dirty="0" err="1"/>
              <a:t>Keynes</a:t>
            </a:r>
            <a:r>
              <a:rPr lang="cs-CZ" dirty="0"/>
              <a:t>)</a:t>
            </a:r>
          </a:p>
        </p:txBody>
      </p:sp>
    </p:spTree>
    <p:extLst>
      <p:ext uri="{BB962C8B-B14F-4D97-AF65-F5344CB8AC3E}">
        <p14:creationId xmlns:p14="http://schemas.microsoft.com/office/powerpoint/2010/main" val="1886064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p:cNvSpPr>
            <a:spLocks noGrp="1"/>
          </p:cNvSpPr>
          <p:nvPr>
            <p:ph type="title"/>
          </p:nvPr>
        </p:nvSpPr>
        <p:spPr/>
        <p:txBody>
          <a:bodyPr/>
          <a:lstStyle/>
          <a:p>
            <a:r>
              <a:rPr lang="cs-CZ" dirty="0"/>
              <a:t>Monetarismus</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Chicagská škola (M. </a:t>
            </a:r>
            <a:r>
              <a:rPr lang="cs-CZ" dirty="0" err="1"/>
              <a:t>Friedman</a:t>
            </a:r>
            <a:r>
              <a:rPr lang="cs-CZ" dirty="0"/>
              <a:t>, G. </a:t>
            </a:r>
            <a:r>
              <a:rPr lang="cs-CZ" dirty="0" err="1"/>
              <a:t>Becker</a:t>
            </a:r>
            <a:r>
              <a:rPr lang="cs-CZ" dirty="0"/>
              <a:t>)</a:t>
            </a:r>
          </a:p>
          <a:p>
            <a:endParaRPr lang="cs-CZ" dirty="0"/>
          </a:p>
          <a:p>
            <a:r>
              <a:rPr lang="cs-CZ" dirty="0"/>
              <a:t>důležité je udržování stálého tempa růstu peněžní zásoby</a:t>
            </a:r>
          </a:p>
        </p:txBody>
      </p:sp>
    </p:spTree>
    <p:extLst>
      <p:ext uri="{BB962C8B-B14F-4D97-AF65-F5344CB8AC3E}">
        <p14:creationId xmlns:p14="http://schemas.microsoft.com/office/powerpoint/2010/main" val="1580064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Nadpis 3"/>
          <p:cNvSpPr>
            <a:spLocks noGrp="1"/>
          </p:cNvSpPr>
          <p:nvPr>
            <p:ph type="title"/>
          </p:nvPr>
        </p:nvSpPr>
        <p:spPr/>
        <p:txBody>
          <a:bodyPr/>
          <a:lstStyle/>
          <a:p>
            <a:r>
              <a:rPr lang="cs-CZ" dirty="0" err="1"/>
              <a:t>Ordoliberalismus</a:t>
            </a:r>
            <a:endParaRPr lang="cs-CZ" dirty="0"/>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Německo</a:t>
            </a:r>
          </a:p>
          <a:p>
            <a:endParaRPr lang="cs-CZ" dirty="0"/>
          </a:p>
          <a:p>
            <a:r>
              <a:rPr lang="cs-CZ" dirty="0"/>
              <a:t>stát má zajistit, že svobodný trh dosahuje výsledků blízko k potenciálu</a:t>
            </a:r>
          </a:p>
          <a:p>
            <a:endParaRPr lang="cs-CZ" dirty="0"/>
          </a:p>
          <a:p>
            <a:r>
              <a:rPr lang="cs-CZ" dirty="0"/>
              <a:t>důležitá role antimonopolní politiky</a:t>
            </a:r>
          </a:p>
        </p:txBody>
      </p:sp>
    </p:spTree>
    <p:extLst>
      <p:ext uri="{BB962C8B-B14F-4D97-AF65-F5344CB8AC3E}">
        <p14:creationId xmlns:p14="http://schemas.microsoft.com/office/powerpoint/2010/main" val="2374020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p:cNvSpPr>
            <a:spLocks noGrp="1"/>
          </p:cNvSpPr>
          <p:nvPr>
            <p:ph type="title"/>
          </p:nvPr>
        </p:nvSpPr>
        <p:spPr/>
        <p:txBody>
          <a:bodyPr/>
          <a:lstStyle/>
          <a:p>
            <a:r>
              <a:rPr lang="cs-CZ" dirty="0"/>
              <a:t>Teorie veřejné volby</a:t>
            </a:r>
          </a:p>
        </p:txBody>
      </p:sp>
      <p:sp>
        <p:nvSpPr>
          <p:cNvPr id="6" name="Zástupný obsah 5">
            <a:extLst>
              <a:ext uri="{FF2B5EF4-FFF2-40B4-BE49-F238E27FC236}">
                <a16:creationId xmlns:a16="http://schemas.microsoft.com/office/drawing/2014/main" id="{6EEB29F4-59F9-4122-A4C7-29C33C375BA4}"/>
              </a:ext>
            </a:extLst>
          </p:cNvPr>
          <p:cNvSpPr>
            <a:spLocks noGrp="1"/>
          </p:cNvSpPr>
          <p:nvPr>
            <p:ph idx="1"/>
          </p:nvPr>
        </p:nvSpPr>
        <p:spPr/>
        <p:txBody>
          <a:bodyPr/>
          <a:lstStyle/>
          <a:p>
            <a:r>
              <a:rPr lang="cs-CZ" dirty="0"/>
              <a:t>používá ekonomické nástroje pro řešení problémů politiky</a:t>
            </a:r>
          </a:p>
          <a:p>
            <a:endParaRPr lang="cs-CZ" dirty="0"/>
          </a:p>
          <a:p>
            <a:r>
              <a:rPr lang="cs-CZ" dirty="0"/>
              <a:t>zkoumá např. rozhodovací procesy, byrokracii, chování voličů apod.</a:t>
            </a:r>
          </a:p>
        </p:txBody>
      </p:sp>
    </p:spTree>
    <p:extLst>
      <p:ext uri="{BB962C8B-B14F-4D97-AF65-F5344CB8AC3E}">
        <p14:creationId xmlns:p14="http://schemas.microsoft.com/office/powerpoint/2010/main" val="597149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1DFE405-DD2E-42B9-97CE-C7B8C4759A87}"/>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263ECE78-7286-4526-9D11-DC2FFF7AD24D}"/>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3DECE1A6-5B68-4F11-8042-2BC377C1D5EA}"/>
              </a:ext>
            </a:extLst>
          </p:cNvPr>
          <p:cNvSpPr>
            <a:spLocks noGrp="1"/>
          </p:cNvSpPr>
          <p:nvPr>
            <p:ph type="title"/>
          </p:nvPr>
        </p:nvSpPr>
        <p:spPr/>
        <p:txBody>
          <a:bodyPr/>
          <a:lstStyle/>
          <a:p>
            <a:r>
              <a:rPr lang="cs-CZ" dirty="0"/>
              <a:t>Literatura</a:t>
            </a:r>
            <a:endParaRPr lang="en-US" dirty="0"/>
          </a:p>
        </p:txBody>
      </p:sp>
      <p:sp>
        <p:nvSpPr>
          <p:cNvPr id="5" name="Zástupný obsah 4">
            <a:extLst>
              <a:ext uri="{FF2B5EF4-FFF2-40B4-BE49-F238E27FC236}">
                <a16:creationId xmlns:a16="http://schemas.microsoft.com/office/drawing/2014/main" id="{0C633D87-96A4-4F43-BD97-0C8C32283572}"/>
              </a:ext>
            </a:extLst>
          </p:cNvPr>
          <p:cNvSpPr>
            <a:spLocks noGrp="1"/>
          </p:cNvSpPr>
          <p:nvPr>
            <p:ph idx="1"/>
          </p:nvPr>
        </p:nvSpPr>
        <p:spPr>
          <a:xfrm>
            <a:off x="720000" y="1692002"/>
            <a:ext cx="11034196" cy="4139998"/>
          </a:xfrm>
        </p:spPr>
        <p:txBody>
          <a:bodyPr/>
          <a:lstStyle/>
          <a:p>
            <a:r>
              <a:rPr lang="cs-CZ" sz="2600" dirty="0"/>
              <a:t>Franc a kol. (2016) </a:t>
            </a:r>
            <a:r>
              <a:rPr lang="cs-CZ" sz="2600" i="1" dirty="0"/>
              <a:t>Hospodářská politika</a:t>
            </a:r>
            <a:r>
              <a:rPr lang="cs-CZ" sz="2600" dirty="0"/>
              <a:t>				kap. 1-3</a:t>
            </a:r>
          </a:p>
          <a:p>
            <a:endParaRPr lang="cs-CZ" sz="2600" dirty="0"/>
          </a:p>
          <a:p>
            <a:r>
              <a:rPr lang="en-US" sz="2600" dirty="0"/>
              <a:t>CORE Team</a:t>
            </a:r>
            <a:r>
              <a:rPr lang="cs-CZ" sz="2600" dirty="0"/>
              <a:t> (2019) </a:t>
            </a:r>
            <a:r>
              <a:rPr lang="en-US" sz="2600" i="1" dirty="0"/>
              <a:t>Economy, society, and public policy</a:t>
            </a:r>
            <a:r>
              <a:rPr lang="cs-CZ" sz="2600" i="1" dirty="0"/>
              <a:t>	</a:t>
            </a:r>
            <a:r>
              <a:rPr lang="cs-CZ" sz="2600" dirty="0"/>
              <a:t>kap. 1</a:t>
            </a:r>
            <a:endParaRPr lang="en-US" sz="2600" i="1" dirty="0"/>
          </a:p>
        </p:txBody>
      </p:sp>
    </p:spTree>
    <p:extLst>
      <p:ext uri="{BB962C8B-B14F-4D97-AF65-F5344CB8AC3E}">
        <p14:creationId xmlns:p14="http://schemas.microsoft.com/office/powerpoint/2010/main" val="3881442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58</a:t>
            </a:fld>
            <a:endParaRPr lang="cs-CZ" altLang="cs-CZ" dirty="0"/>
          </a:p>
        </p:txBody>
      </p:sp>
    </p:spTree>
    <p:extLst>
      <p:ext uri="{BB962C8B-B14F-4D97-AF65-F5344CB8AC3E}">
        <p14:creationId xmlns:p14="http://schemas.microsoft.com/office/powerpoint/2010/main" val="337561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666000" y="764671"/>
            <a:ext cx="10753200" cy="451576"/>
          </a:xfrm>
        </p:spPr>
        <p:txBody>
          <a:bodyPr>
            <a:normAutofit fontScale="90000"/>
          </a:bodyPr>
          <a:lstStyle/>
          <a:p>
            <a:r>
              <a:rPr lang="cs-CZ" sz="4000" dirty="0"/>
              <a:t>Nové technologie v Malthusiánské ekonomice</a:t>
            </a:r>
            <a:endParaRPr lang="cs-CZ" dirty="0"/>
          </a:p>
        </p:txBody>
      </p:sp>
      <p:pic>
        <p:nvPicPr>
          <p:cNvPr id="7" name="Zástupný obsah 6">
            <a:extLst>
              <a:ext uri="{FF2B5EF4-FFF2-40B4-BE49-F238E27FC236}">
                <a16:creationId xmlns:a16="http://schemas.microsoft.com/office/drawing/2014/main" id="{5D13BC51-6429-4129-8869-EB08C464BB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325" y="1799616"/>
            <a:ext cx="6890404" cy="3845015"/>
          </a:xfrm>
        </p:spPr>
      </p:pic>
    </p:spTree>
    <p:extLst>
      <p:ext uri="{BB962C8B-B14F-4D97-AF65-F5344CB8AC3E}">
        <p14:creationId xmlns:p14="http://schemas.microsoft.com/office/powerpoint/2010/main" val="239102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normAutofit fontScale="90000"/>
          </a:bodyPr>
          <a:lstStyle/>
          <a:p>
            <a:r>
              <a:rPr lang="cs-CZ" dirty="0" err="1"/>
              <a:t>The</a:t>
            </a:r>
            <a:r>
              <a:rPr lang="cs-CZ" dirty="0"/>
              <a:t> </a:t>
            </a:r>
            <a:r>
              <a:rPr lang="cs-CZ" dirty="0" err="1"/>
              <a:t>Malthusian</a:t>
            </a:r>
            <a:r>
              <a:rPr lang="cs-CZ" dirty="0"/>
              <a:t> trap (Velká Británie (1280-1600)</a:t>
            </a:r>
          </a:p>
        </p:txBody>
      </p:sp>
      <p:pic>
        <p:nvPicPr>
          <p:cNvPr id="10" name="Obrázek 9">
            <a:extLst>
              <a:ext uri="{FF2B5EF4-FFF2-40B4-BE49-F238E27FC236}">
                <a16:creationId xmlns:a16="http://schemas.microsoft.com/office/drawing/2014/main" id="{E54874FB-36BC-485E-80E9-EC4B9043B049}"/>
              </a:ext>
            </a:extLst>
          </p:cNvPr>
          <p:cNvPicPr>
            <a:picLocks noChangeAspect="1"/>
          </p:cNvPicPr>
          <p:nvPr/>
        </p:nvPicPr>
        <p:blipFill>
          <a:blip r:embed="rId2"/>
          <a:stretch>
            <a:fillRect/>
          </a:stretch>
        </p:blipFill>
        <p:spPr>
          <a:xfrm>
            <a:off x="1606078" y="1657350"/>
            <a:ext cx="8252297" cy="4401225"/>
          </a:xfrm>
          <a:prstGeom prst="rect">
            <a:avLst/>
          </a:prstGeom>
        </p:spPr>
      </p:pic>
    </p:spTree>
    <p:extLst>
      <p:ext uri="{BB962C8B-B14F-4D97-AF65-F5344CB8AC3E}">
        <p14:creationId xmlns:p14="http://schemas.microsoft.com/office/powerpoint/2010/main" val="234102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1A1BC2-2982-414E-B648-534FBDDC5CF8}"/>
              </a:ext>
            </a:extLst>
          </p:cNvPr>
          <p:cNvSpPr>
            <a:spLocks noGrp="1"/>
          </p:cNvSpPr>
          <p:nvPr>
            <p:ph type="ftr" sz="quarter" idx="10"/>
          </p:nvPr>
        </p:nvSpPr>
        <p:spPr/>
        <p:txBody>
          <a:bodyPr/>
          <a:lstStyle/>
          <a:p>
            <a:r>
              <a:rPr lang="cs-CZ"/>
              <a:t>Katedra ekonomie, Ekonomicko-správní fakulta</a:t>
            </a:r>
            <a:endParaRPr lang="cs-CZ" dirty="0"/>
          </a:p>
        </p:txBody>
      </p:sp>
      <p:sp>
        <p:nvSpPr>
          <p:cNvPr id="3" name="Zástupný symbol pro číslo snímku 2">
            <a:extLst>
              <a:ext uri="{FF2B5EF4-FFF2-40B4-BE49-F238E27FC236}">
                <a16:creationId xmlns:a16="http://schemas.microsoft.com/office/drawing/2014/main" id="{0F32A88F-8E8B-46DF-90A3-CEEB47B45882}"/>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C5A0458F-2FC1-4D7C-A9A1-391B6DF3F837}"/>
              </a:ext>
            </a:extLst>
          </p:cNvPr>
          <p:cNvSpPr>
            <a:spLocks noGrp="1"/>
          </p:cNvSpPr>
          <p:nvPr>
            <p:ph type="title"/>
          </p:nvPr>
        </p:nvSpPr>
        <p:spPr/>
        <p:txBody>
          <a:bodyPr/>
          <a:lstStyle/>
          <a:p>
            <a:r>
              <a:rPr lang="cs-CZ" dirty="0"/>
              <a:t>Začátek hospodářského růstu</a:t>
            </a:r>
            <a:endParaRPr lang="en-US" dirty="0"/>
          </a:p>
        </p:txBody>
      </p:sp>
      <p:pic>
        <p:nvPicPr>
          <p:cNvPr id="6" name="Zástupný obsah 5">
            <a:extLst>
              <a:ext uri="{FF2B5EF4-FFF2-40B4-BE49-F238E27FC236}">
                <a16:creationId xmlns:a16="http://schemas.microsoft.com/office/drawing/2014/main" id="{572562AB-C0FB-440E-8444-5157D19BD1C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5843" y="1681279"/>
            <a:ext cx="7720314" cy="4060314"/>
          </a:xfrm>
          <a:prstGeom prst="rect">
            <a:avLst/>
          </a:prstGeom>
          <a:noFill/>
          <a:ln>
            <a:noFill/>
          </a:ln>
        </p:spPr>
      </p:pic>
    </p:spTree>
    <p:extLst>
      <p:ext uri="{BB962C8B-B14F-4D97-AF65-F5344CB8AC3E}">
        <p14:creationId xmlns:p14="http://schemas.microsoft.com/office/powerpoint/2010/main" val="264466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Katedra ekonomie, Ekonomicko-správní fakulta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dirty="0"/>
              <a:t>Hospodářský vývoj od roku 1000</a:t>
            </a:r>
          </a:p>
        </p:txBody>
      </p:sp>
      <p:pic>
        <p:nvPicPr>
          <p:cNvPr id="7" name="Zástupný obsah 6">
            <a:extLst>
              <a:ext uri="{FF2B5EF4-FFF2-40B4-BE49-F238E27FC236}">
                <a16:creationId xmlns:a16="http://schemas.microsoft.com/office/drawing/2014/main" id="{3337F4F4-B1B1-4174-A1C6-4A67C16343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8881" y="1283613"/>
            <a:ext cx="6845829" cy="4832350"/>
          </a:xfrm>
        </p:spPr>
      </p:pic>
    </p:spTree>
    <p:extLst>
      <p:ext uri="{BB962C8B-B14F-4D97-AF65-F5344CB8AC3E}">
        <p14:creationId xmlns:p14="http://schemas.microsoft.com/office/powerpoint/2010/main" val="278313932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CZ.potx" id="{2FB425E7-8394-4445-9AA5-3B8E353C2636}" vid="{E3188526-8D3F-4459-BCF6-31BA2224D7D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Prezentace-ECON-CZ</Template>
  <TotalTime>5926</TotalTime>
  <Words>2445</Words>
  <Application>Microsoft Office PowerPoint</Application>
  <PresentationFormat>Širokoúhlá obrazovka</PresentationFormat>
  <Paragraphs>698</Paragraphs>
  <Slides>58</Slides>
  <Notes>14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58</vt:i4>
      </vt:variant>
    </vt:vector>
  </HeadingPairs>
  <TitlesOfParts>
    <vt:vector size="63" baseType="lpstr">
      <vt:lpstr>Arial</vt:lpstr>
      <vt:lpstr>Calibri</vt:lpstr>
      <vt:lpstr>Tahoma</vt:lpstr>
      <vt:lpstr>Wingdings</vt:lpstr>
      <vt:lpstr>Prezentace_MU_CZ</vt:lpstr>
      <vt:lpstr>Hospodářská politika</vt:lpstr>
      <vt:lpstr>Prezentace aplikace PowerPoint</vt:lpstr>
      <vt:lpstr>HDP ve 14. století a dnes</vt:lpstr>
      <vt:lpstr>Vývoj do roku 1900</vt:lpstr>
      <vt:lpstr>Nové technologie v Malthusiánské ekonomice</vt:lpstr>
      <vt:lpstr>Nové technologie v Malthusiánské ekonomice</vt:lpstr>
      <vt:lpstr>The Malthusian trap (Velká Británie (1280-1600)</vt:lpstr>
      <vt:lpstr>Začátek hospodářského růstu</vt:lpstr>
      <vt:lpstr>Hospodářský vývoj od roku 1000</vt:lpstr>
      <vt:lpstr>Hospodářský vývoj</vt:lpstr>
      <vt:lpstr>Přechod ke kapitalismu</vt:lpstr>
      <vt:lpstr>Kapitalismus</vt:lpstr>
      <vt:lpstr>Kapitalismus</vt:lpstr>
      <vt:lpstr>Kapitalismus sám nezajistí blahobyt</vt:lpstr>
      <vt:lpstr>Kapitalismus sám nezajistí blahobyt</vt:lpstr>
      <vt:lpstr>Hospodářská politika</vt:lpstr>
      <vt:lpstr>Hospodářská politika</vt:lpstr>
      <vt:lpstr>Vztah hospodářské politiky k dalším vědním oborům</vt:lpstr>
      <vt:lpstr>Co nás čeká?</vt:lpstr>
      <vt:lpstr>Literatura</vt:lpstr>
      <vt:lpstr>Zkouška</vt:lpstr>
      <vt:lpstr>Zkouška</vt:lpstr>
      <vt:lpstr>Funkce hospodářské politiky</vt:lpstr>
      <vt:lpstr>Hospodářsko-politické rozhodování</vt:lpstr>
      <vt:lpstr>Nositelé</vt:lpstr>
      <vt:lpstr>Cíl</vt:lpstr>
      <vt:lpstr>Cíl </vt:lpstr>
      <vt:lpstr>Vztahy mezi cíli</vt:lpstr>
      <vt:lpstr>Nástroje hospodářské politiky</vt:lpstr>
      <vt:lpstr>Nástroje hospodářské politiky</vt:lpstr>
      <vt:lpstr>Limity a omezení</vt:lpstr>
      <vt:lpstr>Důvěra</vt:lpstr>
      <vt:lpstr>Nejistota a riziko</vt:lpstr>
      <vt:lpstr>Současná rizika</vt:lpstr>
      <vt:lpstr>Časové zpoždění</vt:lpstr>
      <vt:lpstr>Časové zpoždění</vt:lpstr>
      <vt:lpstr>Plán na podporu oživení Evropy</vt:lpstr>
      <vt:lpstr>Plán na podporu oživení Evropy</vt:lpstr>
      <vt:lpstr>Časová nekonzistence</vt:lpstr>
      <vt:lpstr>Arbitráž ČR vs. CME</vt:lpstr>
      <vt:lpstr>Informační limity</vt:lpstr>
      <vt:lpstr>Informační asymetrie</vt:lpstr>
      <vt:lpstr>Morální hazard </vt:lpstr>
      <vt:lpstr>Vliv dodatečného zdravotního pojištění na návštěvy lékařů</vt:lpstr>
      <vt:lpstr>Vnější prostředí</vt:lpstr>
      <vt:lpstr>Politické souvislosti</vt:lpstr>
      <vt:lpstr>Provádět hospodářskou politiku?</vt:lpstr>
      <vt:lpstr>Teoretické přístupy k hospodářské politice</vt:lpstr>
      <vt:lpstr>Merkantilismus</vt:lpstr>
      <vt:lpstr>Národohospodářské plánování</vt:lpstr>
      <vt:lpstr>Keynesiánství</vt:lpstr>
      <vt:lpstr>Fyziokraté</vt:lpstr>
      <vt:lpstr>Klasická politická ekonomie</vt:lpstr>
      <vt:lpstr>Monetarismus</vt:lpstr>
      <vt:lpstr>Ordoliberalismus</vt:lpstr>
      <vt:lpstr>Teorie veřejné volby</vt:lpstr>
      <vt:lpstr>Literatura</vt:lpstr>
      <vt:lpstr>Prezentace aplikace PowerPoint</vt:lpstr>
    </vt:vector>
  </TitlesOfParts>
  <Company>Ekonomicko-správní fakulta Masarykovy univerzity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Hospodářská politika</dc:title>
  <dc:creator>Špetík Ondřej</dc:creator>
  <cp:lastModifiedBy>Ondřej Špetík</cp:lastModifiedBy>
  <cp:revision>86</cp:revision>
  <cp:lastPrinted>1601-01-01T00:00:00Z</cp:lastPrinted>
  <dcterms:created xsi:type="dcterms:W3CDTF">2018-11-05T10:20:09Z</dcterms:created>
  <dcterms:modified xsi:type="dcterms:W3CDTF">2021-09-22T09:38:44Z</dcterms:modified>
</cp:coreProperties>
</file>