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7"/>
  </p:notesMasterIdLst>
  <p:handoutMasterIdLst>
    <p:handoutMasterId r:id="rId38"/>
  </p:handoutMasterIdLst>
  <p:sldIdLst>
    <p:sldId id="366" r:id="rId2"/>
    <p:sldId id="439" r:id="rId3"/>
    <p:sldId id="289" r:id="rId4"/>
    <p:sldId id="437" r:id="rId5"/>
    <p:sldId id="428" r:id="rId6"/>
    <p:sldId id="413" r:id="rId7"/>
    <p:sldId id="414" r:id="rId8"/>
    <p:sldId id="415" r:id="rId9"/>
    <p:sldId id="436" r:id="rId10"/>
    <p:sldId id="417" r:id="rId11"/>
    <p:sldId id="418" r:id="rId12"/>
    <p:sldId id="419" r:id="rId13"/>
    <p:sldId id="421" r:id="rId14"/>
    <p:sldId id="420" r:id="rId15"/>
    <p:sldId id="446" r:id="rId16"/>
    <p:sldId id="422" r:id="rId17"/>
    <p:sldId id="423" r:id="rId18"/>
    <p:sldId id="424" r:id="rId19"/>
    <p:sldId id="425" r:id="rId20"/>
    <p:sldId id="435" r:id="rId21"/>
    <p:sldId id="441" r:id="rId22"/>
    <p:sldId id="442" r:id="rId23"/>
    <p:sldId id="445" r:id="rId24"/>
    <p:sldId id="443" r:id="rId25"/>
    <p:sldId id="426" r:id="rId26"/>
    <p:sldId id="438" r:id="rId27"/>
    <p:sldId id="430" r:id="rId28"/>
    <p:sldId id="427" r:id="rId29"/>
    <p:sldId id="440" r:id="rId30"/>
    <p:sldId id="429" r:id="rId31"/>
    <p:sldId id="431" r:id="rId32"/>
    <p:sldId id="432" r:id="rId33"/>
    <p:sldId id="433" r:id="rId34"/>
    <p:sldId id="416" r:id="rId35"/>
    <p:sldId id="258" r:id="rId3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dřej Špetík" initials="OŠ" lastIdx="3" clrIdx="0">
    <p:extLst>
      <p:ext uri="{19B8F6BF-5375-455C-9EA6-DF929625EA0E}">
        <p15:presenceInfo xmlns:p15="http://schemas.microsoft.com/office/powerpoint/2012/main" userId="S::405154@muni.cz::9f031316-d7f0-4746-9b26-14e4a5ffd1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94F7F-0412-47A6-B9F0-04404533B751}" v="17" dt="2021-12-08T00:07:59.95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7309" autoAdjust="0"/>
  </p:normalViewPr>
  <p:slideViewPr>
    <p:cSldViewPr snapToGrid="0">
      <p:cViewPr varScale="1">
        <p:scale>
          <a:sx n="113" d="100"/>
          <a:sy n="113" d="100"/>
        </p:scale>
        <p:origin x="342" y="11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dřej Špetík" userId="9f031316-d7f0-4746-9b26-14e4a5ffd150" providerId="ADAL" clId="{0DB94F7F-0412-47A6-B9F0-04404533B751}"/>
    <pc:docChg chg="undo custSel addSld delSld modSld sldOrd">
      <pc:chgData name="Ondřej Špetík" userId="9f031316-d7f0-4746-9b26-14e4a5ffd150" providerId="ADAL" clId="{0DB94F7F-0412-47A6-B9F0-04404533B751}" dt="2021-12-08T00:25:36.808" v="4486" actId="27636"/>
      <pc:docMkLst>
        <pc:docMk/>
      </pc:docMkLst>
      <pc:sldChg chg="modSp mod">
        <pc:chgData name="Ondřej Špetík" userId="9f031316-d7f0-4746-9b26-14e4a5ffd150" providerId="ADAL" clId="{0DB94F7F-0412-47A6-B9F0-04404533B751}" dt="2021-12-03T12:33:27.500" v="72" actId="20577"/>
        <pc:sldMkLst>
          <pc:docMk/>
          <pc:sldMk cId="1891232471" sldId="413"/>
        </pc:sldMkLst>
        <pc:spChg chg="mod">
          <ac:chgData name="Ondřej Špetík" userId="9f031316-d7f0-4746-9b26-14e4a5ffd150" providerId="ADAL" clId="{0DB94F7F-0412-47A6-B9F0-04404533B751}" dt="2021-12-03T12:33:27.500" v="72" actId="20577"/>
          <ac:spMkLst>
            <pc:docMk/>
            <pc:sldMk cId="1891232471" sldId="413"/>
            <ac:spMk id="6" creationId="{6EEB29F4-59F9-4122-A4C7-29C33C375BA4}"/>
          </ac:spMkLst>
        </pc:spChg>
      </pc:sldChg>
      <pc:sldChg chg="modSp mod">
        <pc:chgData name="Ondřej Špetík" userId="9f031316-d7f0-4746-9b26-14e4a5ffd150" providerId="ADAL" clId="{0DB94F7F-0412-47A6-B9F0-04404533B751}" dt="2021-10-22T11:59:17.788" v="29" actId="404"/>
        <pc:sldMkLst>
          <pc:docMk/>
          <pc:sldMk cId="3499415108" sldId="414"/>
        </pc:sldMkLst>
        <pc:spChg chg="mod">
          <ac:chgData name="Ondřej Špetík" userId="9f031316-d7f0-4746-9b26-14e4a5ffd150" providerId="ADAL" clId="{0DB94F7F-0412-47A6-B9F0-04404533B751}" dt="2021-10-22T11:59:17.788" v="29" actId="404"/>
          <ac:spMkLst>
            <pc:docMk/>
            <pc:sldMk cId="3499415108" sldId="414"/>
            <ac:spMk id="4" creationId="{00000000-0000-0000-0000-000000000000}"/>
          </ac:spMkLst>
        </pc:spChg>
      </pc:sldChg>
      <pc:sldChg chg="addSp delSp modSp mod">
        <pc:chgData name="Ondřej Špetík" userId="9f031316-d7f0-4746-9b26-14e4a5ffd150" providerId="ADAL" clId="{0DB94F7F-0412-47A6-B9F0-04404533B751}" dt="2021-12-07T22:04:04.734" v="369" actId="15"/>
        <pc:sldMkLst>
          <pc:docMk/>
          <pc:sldMk cId="200177316" sldId="415"/>
        </pc:sldMkLst>
        <pc:spChg chg="mod">
          <ac:chgData name="Ondřej Špetík" userId="9f031316-d7f0-4746-9b26-14e4a5ffd150" providerId="ADAL" clId="{0DB94F7F-0412-47A6-B9F0-04404533B751}" dt="2021-12-07T22:04:04.734" v="369" actId="15"/>
          <ac:spMkLst>
            <pc:docMk/>
            <pc:sldMk cId="200177316" sldId="415"/>
            <ac:spMk id="6" creationId="{6EEB29F4-59F9-4122-A4C7-29C33C375BA4}"/>
          </ac:spMkLst>
        </pc:spChg>
        <pc:picChg chg="add del">
          <ac:chgData name="Ondřej Špetík" userId="9f031316-d7f0-4746-9b26-14e4a5ffd150" providerId="ADAL" clId="{0DB94F7F-0412-47A6-B9F0-04404533B751}" dt="2021-12-03T12:55:03.299" v="74" actId="22"/>
          <ac:picMkLst>
            <pc:docMk/>
            <pc:sldMk cId="200177316" sldId="415"/>
            <ac:picMk id="7" creationId="{C20909D8-E855-477C-8B9F-BB28D29577A8}"/>
          </ac:picMkLst>
        </pc:picChg>
      </pc:sldChg>
      <pc:sldChg chg="modSp mod">
        <pc:chgData name="Ondřej Špetík" userId="9f031316-d7f0-4746-9b26-14e4a5ffd150" providerId="ADAL" clId="{0DB94F7F-0412-47A6-B9F0-04404533B751}" dt="2021-12-08T00:25:36.808" v="4486" actId="27636"/>
        <pc:sldMkLst>
          <pc:docMk/>
          <pc:sldMk cId="840272372" sldId="416"/>
        </pc:sldMkLst>
        <pc:spChg chg="mod">
          <ac:chgData name="Ondřej Špetík" userId="9f031316-d7f0-4746-9b26-14e4a5ffd150" providerId="ADAL" clId="{0DB94F7F-0412-47A6-B9F0-04404533B751}" dt="2021-12-07T23:38:22.139" v="2936" actId="20577"/>
          <ac:spMkLst>
            <pc:docMk/>
            <pc:sldMk cId="840272372" sldId="416"/>
            <ac:spMk id="4" creationId="{00000000-0000-0000-0000-000000000000}"/>
          </ac:spMkLst>
        </pc:spChg>
        <pc:spChg chg="mod">
          <ac:chgData name="Ondřej Špetík" userId="9f031316-d7f0-4746-9b26-14e4a5ffd150" providerId="ADAL" clId="{0DB94F7F-0412-47A6-B9F0-04404533B751}" dt="2021-12-08T00:25:36.808" v="4486" actId="27636"/>
          <ac:spMkLst>
            <pc:docMk/>
            <pc:sldMk cId="840272372" sldId="416"/>
            <ac:spMk id="6" creationId="{6EEB29F4-59F9-4122-A4C7-29C33C375BA4}"/>
          </ac:spMkLst>
        </pc:spChg>
      </pc:sldChg>
      <pc:sldChg chg="addSp modSp mod">
        <pc:chgData name="Ondřej Špetík" userId="9f031316-d7f0-4746-9b26-14e4a5ffd150" providerId="ADAL" clId="{0DB94F7F-0412-47A6-B9F0-04404533B751}" dt="2021-12-07T22:06:44.288" v="393" actId="27636"/>
        <pc:sldMkLst>
          <pc:docMk/>
          <pc:sldMk cId="3319169483" sldId="417"/>
        </pc:sldMkLst>
        <pc:spChg chg="mod">
          <ac:chgData name="Ondřej Špetík" userId="9f031316-d7f0-4746-9b26-14e4a5ffd150" providerId="ADAL" clId="{0DB94F7F-0412-47A6-B9F0-04404533B751}" dt="2021-12-07T22:06:44.288" v="393" actId="27636"/>
          <ac:spMkLst>
            <pc:docMk/>
            <pc:sldMk cId="3319169483" sldId="417"/>
            <ac:spMk id="6" creationId="{6EEB29F4-59F9-4122-A4C7-29C33C375BA4}"/>
          </ac:spMkLst>
        </pc:spChg>
        <pc:picChg chg="add mod">
          <ac:chgData name="Ondřej Špetík" userId="9f031316-d7f0-4746-9b26-14e4a5ffd150" providerId="ADAL" clId="{0DB94F7F-0412-47A6-B9F0-04404533B751}" dt="2021-12-07T22:06:34.753" v="388" actId="1076"/>
          <ac:picMkLst>
            <pc:docMk/>
            <pc:sldMk cId="3319169483" sldId="417"/>
            <ac:picMk id="5" creationId="{7F4E2008-3DE5-4E18-B25C-0B94C250545D}"/>
          </ac:picMkLst>
        </pc:picChg>
        <pc:picChg chg="add mod">
          <ac:chgData name="Ondřej Špetík" userId="9f031316-d7f0-4746-9b26-14e4a5ffd150" providerId="ADAL" clId="{0DB94F7F-0412-47A6-B9F0-04404533B751}" dt="2021-12-07T22:06:33.789" v="387" actId="1076"/>
          <ac:picMkLst>
            <pc:docMk/>
            <pc:sldMk cId="3319169483" sldId="417"/>
            <ac:picMk id="7" creationId="{6168B644-5C67-41DB-9ABC-A773D31AD644}"/>
          </ac:picMkLst>
        </pc:picChg>
        <pc:picChg chg="add mod">
          <ac:chgData name="Ondřej Špetík" userId="9f031316-d7f0-4746-9b26-14e4a5ffd150" providerId="ADAL" clId="{0DB94F7F-0412-47A6-B9F0-04404533B751}" dt="2021-12-07T22:06:36.452" v="389" actId="1076"/>
          <ac:picMkLst>
            <pc:docMk/>
            <pc:sldMk cId="3319169483" sldId="417"/>
            <ac:picMk id="8" creationId="{D67BBDA3-FCA5-4261-A03C-7B209770129A}"/>
          </ac:picMkLst>
        </pc:picChg>
      </pc:sldChg>
      <pc:sldChg chg="modSp mod">
        <pc:chgData name="Ondřej Špetík" userId="9f031316-d7f0-4746-9b26-14e4a5ffd150" providerId="ADAL" clId="{0DB94F7F-0412-47A6-B9F0-04404533B751}" dt="2021-12-07T22:07:11.051" v="399" actId="27636"/>
        <pc:sldMkLst>
          <pc:docMk/>
          <pc:sldMk cId="2818798621" sldId="420"/>
        </pc:sldMkLst>
        <pc:spChg chg="mod">
          <ac:chgData name="Ondřej Špetík" userId="9f031316-d7f0-4746-9b26-14e4a5ffd150" providerId="ADAL" clId="{0DB94F7F-0412-47A6-B9F0-04404533B751}" dt="2021-12-07T22:07:11.051" v="399" actId="27636"/>
          <ac:spMkLst>
            <pc:docMk/>
            <pc:sldMk cId="2818798621" sldId="420"/>
            <ac:spMk id="6" creationId="{6EEB29F4-59F9-4122-A4C7-29C33C375BA4}"/>
          </ac:spMkLst>
        </pc:spChg>
      </pc:sldChg>
      <pc:sldChg chg="modSp mod">
        <pc:chgData name="Ondřej Špetík" userId="9f031316-d7f0-4746-9b26-14e4a5ffd150" providerId="ADAL" clId="{0DB94F7F-0412-47A6-B9F0-04404533B751}" dt="2021-12-07T23:37:28.095" v="2930" actId="20577"/>
        <pc:sldMkLst>
          <pc:docMk/>
          <pc:sldMk cId="2267913944" sldId="422"/>
        </pc:sldMkLst>
        <pc:spChg chg="mod">
          <ac:chgData name="Ondřej Špetík" userId="9f031316-d7f0-4746-9b26-14e4a5ffd150" providerId="ADAL" clId="{0DB94F7F-0412-47A6-B9F0-04404533B751}" dt="2021-12-01T21:28:40.264" v="32" actId="20577"/>
          <ac:spMkLst>
            <pc:docMk/>
            <pc:sldMk cId="2267913944" sldId="422"/>
            <ac:spMk id="4" creationId="{00000000-0000-0000-0000-000000000000}"/>
          </ac:spMkLst>
        </pc:spChg>
        <pc:graphicFrameChg chg="modGraphic">
          <ac:chgData name="Ondřej Špetík" userId="9f031316-d7f0-4746-9b26-14e4a5ffd150" providerId="ADAL" clId="{0DB94F7F-0412-47A6-B9F0-04404533B751}" dt="2021-12-07T23:37:28.095" v="2930" actId="20577"/>
          <ac:graphicFrameMkLst>
            <pc:docMk/>
            <pc:sldMk cId="2267913944" sldId="422"/>
            <ac:graphicFrameMk id="7" creationId="{1FC59A01-C2B3-4966-982C-1FDF03679F5A}"/>
          </ac:graphicFrameMkLst>
        </pc:graphicFrameChg>
      </pc:sldChg>
      <pc:sldChg chg="modSp mod">
        <pc:chgData name="Ondřej Špetík" userId="9f031316-d7f0-4746-9b26-14e4a5ffd150" providerId="ADAL" clId="{0DB94F7F-0412-47A6-B9F0-04404533B751}" dt="2021-12-07T23:44:24.940" v="3408" actId="20577"/>
        <pc:sldMkLst>
          <pc:docMk/>
          <pc:sldMk cId="1921425289" sldId="423"/>
        </pc:sldMkLst>
        <pc:spChg chg="mod">
          <ac:chgData name="Ondřej Špetík" userId="9f031316-d7f0-4746-9b26-14e4a5ffd150" providerId="ADAL" clId="{0DB94F7F-0412-47A6-B9F0-04404533B751}" dt="2021-12-07T23:44:24.940" v="3408" actId="20577"/>
          <ac:spMkLst>
            <pc:docMk/>
            <pc:sldMk cId="1921425289" sldId="423"/>
            <ac:spMk id="6" creationId="{6EEB29F4-59F9-4122-A4C7-29C33C375BA4}"/>
          </ac:spMkLst>
        </pc:spChg>
      </pc:sldChg>
      <pc:sldChg chg="modSp mod">
        <pc:chgData name="Ondřej Špetík" userId="9f031316-d7f0-4746-9b26-14e4a5ffd150" providerId="ADAL" clId="{0DB94F7F-0412-47A6-B9F0-04404533B751}" dt="2021-12-07T22:08:02.566" v="401" actId="15"/>
        <pc:sldMkLst>
          <pc:docMk/>
          <pc:sldMk cId="469258812" sldId="426"/>
        </pc:sldMkLst>
        <pc:spChg chg="mod">
          <ac:chgData name="Ondřej Špetík" userId="9f031316-d7f0-4746-9b26-14e4a5ffd150" providerId="ADAL" clId="{0DB94F7F-0412-47A6-B9F0-04404533B751}" dt="2021-12-07T22:08:02.566" v="401" actId="15"/>
          <ac:spMkLst>
            <pc:docMk/>
            <pc:sldMk cId="469258812" sldId="426"/>
            <ac:spMk id="6" creationId="{6EEB29F4-59F9-4122-A4C7-29C33C375BA4}"/>
          </ac:spMkLst>
        </pc:spChg>
      </pc:sldChg>
      <pc:sldChg chg="ord">
        <pc:chgData name="Ondřej Špetík" userId="9f031316-d7f0-4746-9b26-14e4a5ffd150" providerId="ADAL" clId="{0DB94F7F-0412-47A6-B9F0-04404533B751}" dt="2021-12-07T22:38:59.891" v="783"/>
        <pc:sldMkLst>
          <pc:docMk/>
          <pc:sldMk cId="2913942677" sldId="427"/>
        </pc:sldMkLst>
      </pc:sldChg>
      <pc:sldChg chg="modSp mod">
        <pc:chgData name="Ondřej Špetík" userId="9f031316-d7f0-4746-9b26-14e4a5ffd150" providerId="ADAL" clId="{0DB94F7F-0412-47A6-B9F0-04404533B751}" dt="2021-12-06T10:17:06.715" v="367" actId="20577"/>
        <pc:sldMkLst>
          <pc:docMk/>
          <pc:sldMk cId="1120297451" sldId="428"/>
        </pc:sldMkLst>
        <pc:spChg chg="mod">
          <ac:chgData name="Ondřej Špetík" userId="9f031316-d7f0-4746-9b26-14e4a5ffd150" providerId="ADAL" clId="{0DB94F7F-0412-47A6-B9F0-04404533B751}" dt="2021-12-06T10:17:06.715" v="367" actId="20577"/>
          <ac:spMkLst>
            <pc:docMk/>
            <pc:sldMk cId="1120297451" sldId="428"/>
            <ac:spMk id="6" creationId="{6EEB29F4-59F9-4122-A4C7-29C33C375BA4}"/>
          </ac:spMkLst>
        </pc:spChg>
      </pc:sldChg>
      <pc:sldChg chg="modSp mod">
        <pc:chgData name="Ondřej Špetík" userId="9f031316-d7f0-4746-9b26-14e4a5ffd150" providerId="ADAL" clId="{0DB94F7F-0412-47A6-B9F0-04404533B751}" dt="2021-12-08T00:18:56.899" v="4482" actId="15"/>
        <pc:sldMkLst>
          <pc:docMk/>
          <pc:sldMk cId="3596777264" sldId="429"/>
        </pc:sldMkLst>
        <pc:spChg chg="mod">
          <ac:chgData name="Ondřej Špetík" userId="9f031316-d7f0-4746-9b26-14e4a5ffd150" providerId="ADAL" clId="{0DB94F7F-0412-47A6-B9F0-04404533B751}" dt="2021-12-06T10:14:17.371" v="293" actId="20577"/>
          <ac:spMkLst>
            <pc:docMk/>
            <pc:sldMk cId="3596777264" sldId="429"/>
            <ac:spMk id="4" creationId="{00000000-0000-0000-0000-000000000000}"/>
          </ac:spMkLst>
        </pc:spChg>
        <pc:spChg chg="mod">
          <ac:chgData name="Ondřej Špetík" userId="9f031316-d7f0-4746-9b26-14e4a5ffd150" providerId="ADAL" clId="{0DB94F7F-0412-47A6-B9F0-04404533B751}" dt="2021-12-08T00:18:56.899" v="4482" actId="15"/>
          <ac:spMkLst>
            <pc:docMk/>
            <pc:sldMk cId="3596777264" sldId="429"/>
            <ac:spMk id="6" creationId="{6EEB29F4-59F9-4122-A4C7-29C33C375BA4}"/>
          </ac:spMkLst>
        </pc:spChg>
      </pc:sldChg>
      <pc:sldChg chg="modSp mod">
        <pc:chgData name="Ondřej Špetík" userId="9f031316-d7f0-4746-9b26-14e4a5ffd150" providerId="ADAL" clId="{0DB94F7F-0412-47A6-B9F0-04404533B751}" dt="2021-12-07T22:08:22.738" v="405" actId="15"/>
        <pc:sldMkLst>
          <pc:docMk/>
          <pc:sldMk cId="2701943676" sldId="430"/>
        </pc:sldMkLst>
        <pc:spChg chg="mod">
          <ac:chgData name="Ondřej Špetík" userId="9f031316-d7f0-4746-9b26-14e4a5ffd150" providerId="ADAL" clId="{0DB94F7F-0412-47A6-B9F0-04404533B751}" dt="2021-12-07T22:08:22.738" v="405" actId="15"/>
          <ac:spMkLst>
            <pc:docMk/>
            <pc:sldMk cId="2701943676" sldId="430"/>
            <ac:spMk id="6" creationId="{6EEB29F4-59F9-4122-A4C7-29C33C375BA4}"/>
          </ac:spMkLst>
        </pc:spChg>
      </pc:sldChg>
      <pc:sldChg chg="modSp mod">
        <pc:chgData name="Ondřej Špetík" userId="9f031316-d7f0-4746-9b26-14e4a5ffd150" providerId="ADAL" clId="{0DB94F7F-0412-47A6-B9F0-04404533B751}" dt="2021-12-07T22:50:12.410" v="1365" actId="255"/>
        <pc:sldMkLst>
          <pc:docMk/>
          <pc:sldMk cId="2756226415" sldId="431"/>
        </pc:sldMkLst>
        <pc:spChg chg="mod">
          <ac:chgData name="Ondřej Špetík" userId="9f031316-d7f0-4746-9b26-14e4a5ffd150" providerId="ADAL" clId="{0DB94F7F-0412-47A6-B9F0-04404533B751}" dt="2021-12-07T22:50:12.410" v="1365" actId="255"/>
          <ac:spMkLst>
            <pc:docMk/>
            <pc:sldMk cId="2756226415" sldId="431"/>
            <ac:spMk id="4" creationId="{00000000-0000-0000-0000-000000000000}"/>
          </ac:spMkLst>
        </pc:spChg>
        <pc:spChg chg="mod">
          <ac:chgData name="Ondřej Špetík" userId="9f031316-d7f0-4746-9b26-14e4a5ffd150" providerId="ADAL" clId="{0DB94F7F-0412-47A6-B9F0-04404533B751}" dt="2021-12-07T22:45:46.205" v="1228" actId="20577"/>
          <ac:spMkLst>
            <pc:docMk/>
            <pc:sldMk cId="2756226415" sldId="431"/>
            <ac:spMk id="6" creationId="{6EEB29F4-59F9-4122-A4C7-29C33C375BA4}"/>
          </ac:spMkLst>
        </pc:spChg>
      </pc:sldChg>
      <pc:sldChg chg="modSp mod">
        <pc:chgData name="Ondřej Špetík" userId="9f031316-d7f0-4746-9b26-14e4a5ffd150" providerId="ADAL" clId="{0DB94F7F-0412-47A6-B9F0-04404533B751}" dt="2021-12-07T23:19:13.169" v="2061" actId="20577"/>
        <pc:sldMkLst>
          <pc:docMk/>
          <pc:sldMk cId="1654579679" sldId="432"/>
        </pc:sldMkLst>
        <pc:spChg chg="mod">
          <ac:chgData name="Ondřej Špetík" userId="9f031316-d7f0-4746-9b26-14e4a5ffd150" providerId="ADAL" clId="{0DB94F7F-0412-47A6-B9F0-04404533B751}" dt="2021-12-07T22:50:06.274" v="1364" actId="255"/>
          <ac:spMkLst>
            <pc:docMk/>
            <pc:sldMk cId="1654579679" sldId="432"/>
            <ac:spMk id="4" creationId="{00000000-0000-0000-0000-000000000000}"/>
          </ac:spMkLst>
        </pc:spChg>
        <pc:spChg chg="mod">
          <ac:chgData name="Ondřej Špetík" userId="9f031316-d7f0-4746-9b26-14e4a5ffd150" providerId="ADAL" clId="{0DB94F7F-0412-47A6-B9F0-04404533B751}" dt="2021-12-07T23:19:13.169" v="2061" actId="20577"/>
          <ac:spMkLst>
            <pc:docMk/>
            <pc:sldMk cId="1654579679" sldId="432"/>
            <ac:spMk id="6" creationId="{6EEB29F4-59F9-4122-A4C7-29C33C375BA4}"/>
          </ac:spMkLst>
        </pc:spChg>
      </pc:sldChg>
      <pc:sldChg chg="modSp mod">
        <pc:chgData name="Ondřej Špetík" userId="9f031316-d7f0-4746-9b26-14e4a5ffd150" providerId="ADAL" clId="{0DB94F7F-0412-47A6-B9F0-04404533B751}" dt="2021-12-07T23:04:59.565" v="1949" actId="20577"/>
        <pc:sldMkLst>
          <pc:docMk/>
          <pc:sldMk cId="3245766821" sldId="433"/>
        </pc:sldMkLst>
        <pc:spChg chg="mod">
          <ac:chgData name="Ondřej Špetík" userId="9f031316-d7f0-4746-9b26-14e4a5ffd150" providerId="ADAL" clId="{0DB94F7F-0412-47A6-B9F0-04404533B751}" dt="2021-12-07T23:02:58.333" v="1914" actId="20577"/>
          <ac:spMkLst>
            <pc:docMk/>
            <pc:sldMk cId="3245766821" sldId="433"/>
            <ac:spMk id="4" creationId="{00000000-0000-0000-0000-000000000000}"/>
          </ac:spMkLst>
        </pc:spChg>
        <pc:spChg chg="mod">
          <ac:chgData name="Ondřej Špetík" userId="9f031316-d7f0-4746-9b26-14e4a5ffd150" providerId="ADAL" clId="{0DB94F7F-0412-47A6-B9F0-04404533B751}" dt="2021-12-07T23:04:59.565" v="1949" actId="20577"/>
          <ac:spMkLst>
            <pc:docMk/>
            <pc:sldMk cId="3245766821" sldId="433"/>
            <ac:spMk id="6" creationId="{6EEB29F4-59F9-4122-A4C7-29C33C375BA4}"/>
          </ac:spMkLst>
        </pc:spChg>
      </pc:sldChg>
      <pc:sldChg chg="modSp del mod">
        <pc:chgData name="Ondřej Špetík" userId="9f031316-d7f0-4746-9b26-14e4a5ffd150" providerId="ADAL" clId="{0DB94F7F-0412-47A6-B9F0-04404533B751}" dt="2021-12-07T23:38:12.907" v="2931" actId="47"/>
        <pc:sldMkLst>
          <pc:docMk/>
          <pc:sldMk cId="4230036363" sldId="434"/>
        </pc:sldMkLst>
        <pc:spChg chg="mod">
          <ac:chgData name="Ondřej Špetík" userId="9f031316-d7f0-4746-9b26-14e4a5ffd150" providerId="ADAL" clId="{0DB94F7F-0412-47A6-B9F0-04404533B751}" dt="2021-12-07T23:22:13.237" v="2081" actId="20577"/>
          <ac:spMkLst>
            <pc:docMk/>
            <pc:sldMk cId="4230036363" sldId="434"/>
            <ac:spMk id="4" creationId="{00000000-0000-0000-0000-000000000000}"/>
          </ac:spMkLst>
        </pc:spChg>
        <pc:spChg chg="mod">
          <ac:chgData name="Ondřej Špetík" userId="9f031316-d7f0-4746-9b26-14e4a5ffd150" providerId="ADAL" clId="{0DB94F7F-0412-47A6-B9F0-04404533B751}" dt="2021-12-07T23:25:20.642" v="2128" actId="20577"/>
          <ac:spMkLst>
            <pc:docMk/>
            <pc:sldMk cId="4230036363" sldId="434"/>
            <ac:spMk id="6" creationId="{6EEB29F4-59F9-4122-A4C7-29C33C375BA4}"/>
          </ac:spMkLst>
        </pc:spChg>
      </pc:sldChg>
      <pc:sldChg chg="addSp delSp modSp new mod">
        <pc:chgData name="Ondřej Špetík" userId="9f031316-d7f0-4746-9b26-14e4a5ffd150" providerId="ADAL" clId="{0DB94F7F-0412-47A6-B9F0-04404533B751}" dt="2021-12-03T12:55:15.399" v="77"/>
        <pc:sldMkLst>
          <pc:docMk/>
          <pc:sldMk cId="868244378" sldId="436"/>
        </pc:sldMkLst>
        <pc:spChg chg="mod">
          <ac:chgData name="Ondřej Špetík" userId="9f031316-d7f0-4746-9b26-14e4a5ffd150" providerId="ADAL" clId="{0DB94F7F-0412-47A6-B9F0-04404533B751}" dt="2021-12-03T12:55:15.399" v="77"/>
          <ac:spMkLst>
            <pc:docMk/>
            <pc:sldMk cId="868244378" sldId="436"/>
            <ac:spMk id="4" creationId="{AAF9A92D-8187-475A-889F-6977731E9501}"/>
          </ac:spMkLst>
        </pc:spChg>
        <pc:spChg chg="del">
          <ac:chgData name="Ondřej Špetík" userId="9f031316-d7f0-4746-9b26-14e4a5ffd150" providerId="ADAL" clId="{0DB94F7F-0412-47A6-B9F0-04404533B751}" dt="2021-12-03T12:55:09.545" v="76" actId="22"/>
          <ac:spMkLst>
            <pc:docMk/>
            <pc:sldMk cId="868244378" sldId="436"/>
            <ac:spMk id="5" creationId="{293A77B0-392E-46B7-843F-F4CB06DCD1C8}"/>
          </ac:spMkLst>
        </pc:spChg>
        <pc:picChg chg="add mod ord">
          <ac:chgData name="Ondřej Špetík" userId="9f031316-d7f0-4746-9b26-14e4a5ffd150" providerId="ADAL" clId="{0DB94F7F-0412-47A6-B9F0-04404533B751}" dt="2021-12-03T12:55:09.545" v="76" actId="22"/>
          <ac:picMkLst>
            <pc:docMk/>
            <pc:sldMk cId="868244378" sldId="436"/>
            <ac:picMk id="7" creationId="{0F0F4F87-70BF-4A88-9F51-60F6E316808E}"/>
          </ac:picMkLst>
        </pc:picChg>
      </pc:sldChg>
      <pc:sldChg chg="modSp new mod">
        <pc:chgData name="Ondřej Špetík" userId="9f031316-d7f0-4746-9b26-14e4a5ffd150" providerId="ADAL" clId="{0DB94F7F-0412-47A6-B9F0-04404533B751}" dt="2021-12-06T10:13:11.170" v="276" actId="27636"/>
        <pc:sldMkLst>
          <pc:docMk/>
          <pc:sldMk cId="1036370951" sldId="437"/>
        </pc:sldMkLst>
        <pc:spChg chg="mod">
          <ac:chgData name="Ondřej Špetík" userId="9f031316-d7f0-4746-9b26-14e4a5ffd150" providerId="ADAL" clId="{0DB94F7F-0412-47A6-B9F0-04404533B751}" dt="2021-12-06T10:10:03.357" v="111" actId="20577"/>
          <ac:spMkLst>
            <pc:docMk/>
            <pc:sldMk cId="1036370951" sldId="437"/>
            <ac:spMk id="4" creationId="{4AF3675E-BD76-48A9-AA7C-DCB60C1EAB5E}"/>
          </ac:spMkLst>
        </pc:spChg>
        <pc:spChg chg="mod">
          <ac:chgData name="Ondřej Špetík" userId="9f031316-d7f0-4746-9b26-14e4a5ffd150" providerId="ADAL" clId="{0DB94F7F-0412-47A6-B9F0-04404533B751}" dt="2021-12-06T10:13:11.170" v="276" actId="27636"/>
          <ac:spMkLst>
            <pc:docMk/>
            <pc:sldMk cId="1036370951" sldId="437"/>
            <ac:spMk id="5" creationId="{008AABA2-D484-4120-9AEC-8290ADC2DCB0}"/>
          </ac:spMkLst>
        </pc:spChg>
      </pc:sldChg>
      <pc:sldChg chg="modSp new mod ord">
        <pc:chgData name="Ondřej Špetík" userId="9f031316-d7f0-4746-9b26-14e4a5ffd150" providerId="ADAL" clId="{0DB94F7F-0412-47A6-B9F0-04404533B751}" dt="2021-12-08T00:18:35.140" v="4481" actId="5793"/>
        <pc:sldMkLst>
          <pc:docMk/>
          <pc:sldMk cId="1823540203" sldId="438"/>
        </pc:sldMkLst>
        <pc:spChg chg="mod">
          <ac:chgData name="Ondřej Špetík" userId="9f031316-d7f0-4746-9b26-14e4a5ffd150" providerId="ADAL" clId="{0DB94F7F-0412-47A6-B9F0-04404533B751}" dt="2021-12-07T22:20:12.467" v="431" actId="20577"/>
          <ac:spMkLst>
            <pc:docMk/>
            <pc:sldMk cId="1823540203" sldId="438"/>
            <ac:spMk id="4" creationId="{44AFB9A0-CAD7-406B-9FC5-7E53F3F47B7F}"/>
          </ac:spMkLst>
        </pc:spChg>
        <pc:spChg chg="mod">
          <ac:chgData name="Ondřej Špetík" userId="9f031316-d7f0-4746-9b26-14e4a5ffd150" providerId="ADAL" clId="{0DB94F7F-0412-47A6-B9F0-04404533B751}" dt="2021-12-08T00:18:35.140" v="4481" actId="5793"/>
          <ac:spMkLst>
            <pc:docMk/>
            <pc:sldMk cId="1823540203" sldId="438"/>
            <ac:spMk id="5" creationId="{20858453-2A90-4A6B-9962-AEA8D58842C1}"/>
          </ac:spMkLst>
        </pc:spChg>
      </pc:sldChg>
      <pc:sldChg chg="addSp delSp modSp new mod modClrScheme chgLayout">
        <pc:chgData name="Ondřej Špetík" userId="9f031316-d7f0-4746-9b26-14e4a5ffd150" providerId="ADAL" clId="{0DB94F7F-0412-47A6-B9F0-04404533B751}" dt="2021-12-07T23:27:34.140" v="2392" actId="20577"/>
        <pc:sldMkLst>
          <pc:docMk/>
          <pc:sldMk cId="195280413" sldId="439"/>
        </pc:sldMkLst>
        <pc:spChg chg="mod ord">
          <ac:chgData name="Ondřej Špetík" userId="9f031316-d7f0-4746-9b26-14e4a5ffd150" providerId="ADAL" clId="{0DB94F7F-0412-47A6-B9F0-04404533B751}" dt="2021-12-07T23:26:02.511" v="2130" actId="700"/>
          <ac:spMkLst>
            <pc:docMk/>
            <pc:sldMk cId="195280413" sldId="439"/>
            <ac:spMk id="2" creationId="{45667EAF-23E5-408F-82EE-04841A8E7FC5}"/>
          </ac:spMkLst>
        </pc:spChg>
        <pc:spChg chg="mod ord">
          <ac:chgData name="Ondřej Špetík" userId="9f031316-d7f0-4746-9b26-14e4a5ffd150" providerId="ADAL" clId="{0DB94F7F-0412-47A6-B9F0-04404533B751}" dt="2021-12-07T23:26:02.511" v="2130" actId="700"/>
          <ac:spMkLst>
            <pc:docMk/>
            <pc:sldMk cId="195280413" sldId="439"/>
            <ac:spMk id="3" creationId="{22D6C488-DF2C-4E56-AD6A-8ADC7DA3D502}"/>
          </ac:spMkLst>
        </pc:spChg>
        <pc:spChg chg="del mod ord">
          <ac:chgData name="Ondřej Špetík" userId="9f031316-d7f0-4746-9b26-14e4a5ffd150" providerId="ADAL" clId="{0DB94F7F-0412-47A6-B9F0-04404533B751}" dt="2021-12-07T23:26:02.511" v="2130" actId="700"/>
          <ac:spMkLst>
            <pc:docMk/>
            <pc:sldMk cId="195280413" sldId="439"/>
            <ac:spMk id="4" creationId="{FD9C5A99-8696-4681-985E-E0200ED9D222}"/>
          </ac:spMkLst>
        </pc:spChg>
        <pc:spChg chg="del mod ord">
          <ac:chgData name="Ondřej Špetík" userId="9f031316-d7f0-4746-9b26-14e4a5ffd150" providerId="ADAL" clId="{0DB94F7F-0412-47A6-B9F0-04404533B751}" dt="2021-12-07T23:26:02.511" v="2130" actId="700"/>
          <ac:spMkLst>
            <pc:docMk/>
            <pc:sldMk cId="195280413" sldId="439"/>
            <ac:spMk id="5" creationId="{10217D1F-2A7F-4ACF-B104-8B5409605AAD}"/>
          </ac:spMkLst>
        </pc:spChg>
        <pc:spChg chg="add mod ord">
          <ac:chgData name="Ondřej Špetík" userId="9f031316-d7f0-4746-9b26-14e4a5ffd150" providerId="ADAL" clId="{0DB94F7F-0412-47A6-B9F0-04404533B751}" dt="2021-12-07T23:26:08.641" v="2131"/>
          <ac:spMkLst>
            <pc:docMk/>
            <pc:sldMk cId="195280413" sldId="439"/>
            <ac:spMk id="6" creationId="{C36D6C0F-C1DB-4023-A55B-8AE0D9382A47}"/>
          </ac:spMkLst>
        </pc:spChg>
        <pc:spChg chg="add mod ord">
          <ac:chgData name="Ondřej Špetík" userId="9f031316-d7f0-4746-9b26-14e4a5ffd150" providerId="ADAL" clId="{0DB94F7F-0412-47A6-B9F0-04404533B751}" dt="2021-12-07T23:27:34.140" v="2392" actId="20577"/>
          <ac:spMkLst>
            <pc:docMk/>
            <pc:sldMk cId="195280413" sldId="439"/>
            <ac:spMk id="7" creationId="{6553BA35-D7B8-4F16-968D-5163C847A911}"/>
          </ac:spMkLst>
        </pc:spChg>
      </pc:sldChg>
      <pc:sldChg chg="modSp new mod">
        <pc:chgData name="Ondřej Špetík" userId="9f031316-d7f0-4746-9b26-14e4a5ffd150" providerId="ADAL" clId="{0DB94F7F-0412-47A6-B9F0-04404533B751}" dt="2021-12-07T23:32:08.279" v="2925" actId="20577"/>
        <pc:sldMkLst>
          <pc:docMk/>
          <pc:sldMk cId="1355234514" sldId="440"/>
        </pc:sldMkLst>
        <pc:spChg chg="mod">
          <ac:chgData name="Ondřej Špetík" userId="9f031316-d7f0-4746-9b26-14e4a5ffd150" providerId="ADAL" clId="{0DB94F7F-0412-47A6-B9F0-04404533B751}" dt="2021-12-07T23:29:00.337" v="2423" actId="20577"/>
          <ac:spMkLst>
            <pc:docMk/>
            <pc:sldMk cId="1355234514" sldId="440"/>
            <ac:spMk id="4" creationId="{90DF1F85-4F9E-4E47-8595-522C43B25046}"/>
          </ac:spMkLst>
        </pc:spChg>
        <pc:spChg chg="mod">
          <ac:chgData name="Ondřej Špetík" userId="9f031316-d7f0-4746-9b26-14e4a5ffd150" providerId="ADAL" clId="{0DB94F7F-0412-47A6-B9F0-04404533B751}" dt="2021-12-07T23:32:08.279" v="2925" actId="20577"/>
          <ac:spMkLst>
            <pc:docMk/>
            <pc:sldMk cId="1355234514" sldId="440"/>
            <ac:spMk id="5" creationId="{A31EF801-6653-4BDB-ADA0-351AD6008407}"/>
          </ac:spMkLst>
        </pc:spChg>
      </pc:sldChg>
      <pc:sldChg chg="addSp delSp modSp new mod">
        <pc:chgData name="Ondřej Špetík" userId="9f031316-d7f0-4746-9b26-14e4a5ffd150" providerId="ADAL" clId="{0DB94F7F-0412-47A6-B9F0-04404533B751}" dt="2021-12-07T23:49:07.051" v="3748" actId="1076"/>
        <pc:sldMkLst>
          <pc:docMk/>
          <pc:sldMk cId="78197218" sldId="441"/>
        </pc:sldMkLst>
        <pc:spChg chg="mod">
          <ac:chgData name="Ondřej Špetík" userId="9f031316-d7f0-4746-9b26-14e4a5ffd150" providerId="ADAL" clId="{0DB94F7F-0412-47A6-B9F0-04404533B751}" dt="2021-12-07T23:46:14.315" v="3432" actId="20577"/>
          <ac:spMkLst>
            <pc:docMk/>
            <pc:sldMk cId="78197218" sldId="441"/>
            <ac:spMk id="4" creationId="{830AFBBC-1AD5-4782-82D8-6974581F1827}"/>
          </ac:spMkLst>
        </pc:spChg>
        <pc:spChg chg="del">
          <ac:chgData name="Ondřej Špetík" userId="9f031316-d7f0-4746-9b26-14e4a5ffd150" providerId="ADAL" clId="{0DB94F7F-0412-47A6-B9F0-04404533B751}" dt="2021-12-07T23:46:23.264" v="3433" actId="3680"/>
          <ac:spMkLst>
            <pc:docMk/>
            <pc:sldMk cId="78197218" sldId="441"/>
            <ac:spMk id="5" creationId="{053F2FBA-4271-4156-AB13-4B6153A3BF0D}"/>
          </ac:spMkLst>
        </pc:spChg>
        <pc:graphicFrameChg chg="add mod ord modGraphic">
          <ac:chgData name="Ondřej Špetík" userId="9f031316-d7f0-4746-9b26-14e4a5ffd150" providerId="ADAL" clId="{0DB94F7F-0412-47A6-B9F0-04404533B751}" dt="2021-12-07T23:49:07.051" v="3748" actId="1076"/>
          <ac:graphicFrameMkLst>
            <pc:docMk/>
            <pc:sldMk cId="78197218" sldId="441"/>
            <ac:graphicFrameMk id="6" creationId="{30D3F3E5-D38A-4565-8606-FF02B7981624}"/>
          </ac:graphicFrameMkLst>
        </pc:graphicFrameChg>
      </pc:sldChg>
      <pc:sldChg chg="addSp delSp modSp new mod">
        <pc:chgData name="Ondřej Špetík" userId="9f031316-d7f0-4746-9b26-14e4a5ffd150" providerId="ADAL" clId="{0DB94F7F-0412-47A6-B9F0-04404533B751}" dt="2021-12-08T00:08:05.312" v="4372" actId="1076"/>
        <pc:sldMkLst>
          <pc:docMk/>
          <pc:sldMk cId="2669512723" sldId="442"/>
        </pc:sldMkLst>
        <pc:spChg chg="mod">
          <ac:chgData name="Ondřej Špetík" userId="9f031316-d7f0-4746-9b26-14e4a5ffd150" providerId="ADAL" clId="{0DB94F7F-0412-47A6-B9F0-04404533B751}" dt="2021-12-08T00:00:45.949" v="4248"/>
          <ac:spMkLst>
            <pc:docMk/>
            <pc:sldMk cId="2669512723" sldId="442"/>
            <ac:spMk id="2" creationId="{B7689AE4-6E5E-44D7-B514-5BB0141E2459}"/>
          </ac:spMkLst>
        </pc:spChg>
        <pc:spChg chg="mod">
          <ac:chgData name="Ondřej Špetík" userId="9f031316-d7f0-4746-9b26-14e4a5ffd150" providerId="ADAL" clId="{0DB94F7F-0412-47A6-B9F0-04404533B751}" dt="2021-12-08T00:04:20.470" v="4369" actId="20577"/>
          <ac:spMkLst>
            <pc:docMk/>
            <pc:sldMk cId="2669512723" sldId="442"/>
            <ac:spMk id="4" creationId="{DF308E37-3A76-40B2-A093-2C60A275AD2C}"/>
          </ac:spMkLst>
        </pc:spChg>
        <pc:spChg chg="mod">
          <ac:chgData name="Ondřej Špetík" userId="9f031316-d7f0-4746-9b26-14e4a5ffd150" providerId="ADAL" clId="{0DB94F7F-0412-47A6-B9F0-04404533B751}" dt="2021-12-08T00:00:43.306" v="4246"/>
          <ac:spMkLst>
            <pc:docMk/>
            <pc:sldMk cId="2669512723" sldId="442"/>
            <ac:spMk id="5" creationId="{72CC8A6F-207D-44FD-954D-0449584245EC}"/>
          </ac:spMkLst>
        </pc:spChg>
        <pc:graphicFrameChg chg="add del mod modGraphic">
          <ac:chgData name="Ondřej Špetík" userId="9f031316-d7f0-4746-9b26-14e4a5ffd150" providerId="ADAL" clId="{0DB94F7F-0412-47A6-B9F0-04404533B751}" dt="2021-12-08T00:04:02.627" v="4363" actId="478"/>
          <ac:graphicFrameMkLst>
            <pc:docMk/>
            <pc:sldMk cId="2669512723" sldId="442"/>
            <ac:graphicFrameMk id="6" creationId="{AD64FC2A-B19C-4CB9-BFC8-65D32BFFDE9C}"/>
          </ac:graphicFrameMkLst>
        </pc:graphicFrameChg>
        <pc:graphicFrameChg chg="add del mod modGraphic">
          <ac:chgData name="Ondřej Špetík" userId="9f031316-d7f0-4746-9b26-14e4a5ffd150" providerId="ADAL" clId="{0DB94F7F-0412-47A6-B9F0-04404533B751}" dt="2021-12-08T00:04:05.360" v="4364" actId="478"/>
          <ac:graphicFrameMkLst>
            <pc:docMk/>
            <pc:sldMk cId="2669512723" sldId="442"/>
            <ac:graphicFrameMk id="7" creationId="{F7BF0D01-D5BD-44E6-8822-6D25AA36FD88}"/>
          </ac:graphicFrameMkLst>
        </pc:graphicFrameChg>
        <pc:picChg chg="add mod">
          <ac:chgData name="Ondřej Špetík" userId="9f031316-d7f0-4746-9b26-14e4a5ffd150" providerId="ADAL" clId="{0DB94F7F-0412-47A6-B9F0-04404533B751}" dt="2021-12-08T00:08:05.312" v="4372" actId="1076"/>
          <ac:picMkLst>
            <pc:docMk/>
            <pc:sldMk cId="2669512723" sldId="442"/>
            <ac:picMk id="8" creationId="{5B3A7A2B-F6D9-4308-BE22-9F79C1964777}"/>
          </ac:picMkLst>
        </pc:picChg>
      </pc:sldChg>
      <pc:sldChg chg="modSp new mod">
        <pc:chgData name="Ondřej Špetík" userId="9f031316-d7f0-4746-9b26-14e4a5ffd150" providerId="ADAL" clId="{0DB94F7F-0412-47A6-B9F0-04404533B751}" dt="2021-12-08T00:15:40.870" v="4478" actId="27636"/>
        <pc:sldMkLst>
          <pc:docMk/>
          <pc:sldMk cId="1671086818" sldId="443"/>
        </pc:sldMkLst>
        <pc:spChg chg="mod">
          <ac:chgData name="Ondřej Špetík" userId="9f031316-d7f0-4746-9b26-14e4a5ffd150" providerId="ADAL" clId="{0DB94F7F-0412-47A6-B9F0-04404533B751}" dt="2021-12-07T23:50:54.990" v="3920" actId="20577"/>
          <ac:spMkLst>
            <pc:docMk/>
            <pc:sldMk cId="1671086818" sldId="443"/>
            <ac:spMk id="4" creationId="{0F822633-3919-4607-AD28-97DE74B02C26}"/>
          </ac:spMkLst>
        </pc:spChg>
        <pc:spChg chg="mod">
          <ac:chgData name="Ondřej Špetík" userId="9f031316-d7f0-4746-9b26-14e4a5ffd150" providerId="ADAL" clId="{0DB94F7F-0412-47A6-B9F0-04404533B751}" dt="2021-12-08T00:15:40.870" v="4478" actId="27636"/>
          <ac:spMkLst>
            <pc:docMk/>
            <pc:sldMk cId="1671086818" sldId="443"/>
            <ac:spMk id="5" creationId="{486B0282-3FCE-4761-B32E-103A6BC7E6FF}"/>
          </ac:spMkLst>
        </pc:spChg>
      </pc:sldChg>
      <pc:sldChg chg="addSp delSp modSp new del mod">
        <pc:chgData name="Ondřej Špetík" userId="9f031316-d7f0-4746-9b26-14e4a5ffd150" providerId="ADAL" clId="{0DB94F7F-0412-47A6-B9F0-04404533B751}" dt="2021-12-08T00:04:06.435" v="4365" actId="47"/>
        <pc:sldMkLst>
          <pc:docMk/>
          <pc:sldMk cId="3473841937" sldId="444"/>
        </pc:sldMkLst>
        <pc:spChg chg="del">
          <ac:chgData name="Ondřej Špetík" userId="9f031316-d7f0-4746-9b26-14e4a5ffd150" providerId="ADAL" clId="{0DB94F7F-0412-47A6-B9F0-04404533B751}" dt="2021-12-07T23:56:54.738" v="4122" actId="3680"/>
          <ac:spMkLst>
            <pc:docMk/>
            <pc:sldMk cId="3473841937" sldId="444"/>
            <ac:spMk id="5" creationId="{3D452078-1D9D-414D-8576-DCAF0ADAB574}"/>
          </ac:spMkLst>
        </pc:spChg>
        <pc:graphicFrameChg chg="add mod ord modGraphic">
          <ac:chgData name="Ondřej Špetík" userId="9f031316-d7f0-4746-9b26-14e4a5ffd150" providerId="ADAL" clId="{0DB94F7F-0412-47A6-B9F0-04404533B751}" dt="2021-12-07T23:58:18.030" v="4211" actId="20577"/>
          <ac:graphicFrameMkLst>
            <pc:docMk/>
            <pc:sldMk cId="3473841937" sldId="444"/>
            <ac:graphicFrameMk id="6" creationId="{F62ED11E-D188-4130-90A5-513D23C7E9A7}"/>
          </ac:graphicFrameMkLst>
        </pc:graphicFrameChg>
      </pc:sldChg>
      <pc:sldChg chg="addSp delSp modSp new mod">
        <pc:chgData name="Ondřej Špetík" userId="9f031316-d7f0-4746-9b26-14e4a5ffd150" providerId="ADAL" clId="{0DB94F7F-0412-47A6-B9F0-04404533B751}" dt="2021-12-08T00:04:14.062" v="4367" actId="20577"/>
        <pc:sldMkLst>
          <pc:docMk/>
          <pc:sldMk cId="927327871" sldId="445"/>
        </pc:sldMkLst>
        <pc:spChg chg="mod">
          <ac:chgData name="Ondřej Špetík" userId="9f031316-d7f0-4746-9b26-14e4a5ffd150" providerId="ADAL" clId="{0DB94F7F-0412-47A6-B9F0-04404533B751}" dt="2021-12-08T00:02:00.523" v="4285"/>
          <ac:spMkLst>
            <pc:docMk/>
            <pc:sldMk cId="927327871" sldId="445"/>
            <ac:spMk id="2" creationId="{2BFB2AEE-92A0-471A-AF57-A845DFE3F54C}"/>
          </ac:spMkLst>
        </pc:spChg>
        <pc:spChg chg="mod">
          <ac:chgData name="Ondřej Špetík" userId="9f031316-d7f0-4746-9b26-14e4a5ffd150" providerId="ADAL" clId="{0DB94F7F-0412-47A6-B9F0-04404533B751}" dt="2021-12-08T00:04:14.062" v="4367" actId="20577"/>
          <ac:spMkLst>
            <pc:docMk/>
            <pc:sldMk cId="927327871" sldId="445"/>
            <ac:spMk id="4" creationId="{2BEFF0C9-378B-41A9-BD93-43F4BD4A1912}"/>
          </ac:spMkLst>
        </pc:spChg>
        <pc:spChg chg="del mod">
          <ac:chgData name="Ondřej Špetík" userId="9f031316-d7f0-4746-9b26-14e4a5ffd150" providerId="ADAL" clId="{0DB94F7F-0412-47A6-B9F0-04404533B751}" dt="2021-12-08T00:03:57.767" v="4362" actId="478"/>
          <ac:spMkLst>
            <pc:docMk/>
            <pc:sldMk cId="927327871" sldId="445"/>
            <ac:spMk id="5" creationId="{E156B3C6-447D-4359-B5A0-880CBCEBEEFC}"/>
          </ac:spMkLst>
        </pc:spChg>
        <pc:graphicFrameChg chg="add mod modGraphic">
          <ac:chgData name="Ondřej Špetík" userId="9f031316-d7f0-4746-9b26-14e4a5ffd150" providerId="ADAL" clId="{0DB94F7F-0412-47A6-B9F0-04404533B751}" dt="2021-12-08T00:03:56.481" v="4361" actId="1076"/>
          <ac:graphicFrameMkLst>
            <pc:docMk/>
            <pc:sldMk cId="927327871" sldId="445"/>
            <ac:graphicFrameMk id="6" creationId="{2494D4C0-3DF3-4AF0-AC8F-F749384644BD}"/>
          </ac:graphicFrameMkLst>
        </pc:graphicFrameChg>
        <pc:graphicFrameChg chg="add del mod modGraphic">
          <ac:chgData name="Ondřej Špetík" userId="9f031316-d7f0-4746-9b26-14e4a5ffd150" providerId="ADAL" clId="{0DB94F7F-0412-47A6-B9F0-04404533B751}" dt="2021-12-08T00:02:35.129" v="4303" actId="478"/>
          <ac:graphicFrameMkLst>
            <pc:docMk/>
            <pc:sldMk cId="927327871" sldId="445"/>
            <ac:graphicFrameMk id="7" creationId="{464956A3-4A41-465C-BE07-F0B4AAFE0AE3}"/>
          </ac:graphicFrameMkLst>
        </pc:graphicFrameChg>
      </pc:sldChg>
    </pc:docChg>
  </pc:docChgLst>
  <pc:docChgLst>
    <pc:chgData name="Ondřej Špetík" userId="9f031316-d7f0-4746-9b26-14e4a5ffd150" providerId="ADAL" clId="{407B3D89-240B-4677-8585-C2BA67A1FC8B}"/>
    <pc:docChg chg="undo redo custSel addSld delSld modSld">
      <pc:chgData name="Ondřej Špetík" userId="9f031316-d7f0-4746-9b26-14e4a5ffd150" providerId="ADAL" clId="{407B3D89-240B-4677-8585-C2BA67A1FC8B}" dt="2021-05-31T14:50:12.780" v="2764" actId="20577"/>
      <pc:docMkLst>
        <pc:docMk/>
      </pc:docMkLst>
      <pc:sldChg chg="add">
        <pc:chgData name="Ondřej Špetík" userId="9f031316-d7f0-4746-9b26-14e4a5ffd150" providerId="ADAL" clId="{407B3D89-240B-4677-8585-C2BA67A1FC8B}" dt="2021-05-31T12:43:13.398" v="2067"/>
        <pc:sldMkLst>
          <pc:docMk/>
          <pc:sldMk cId="2671027299" sldId="267"/>
        </pc:sldMkLst>
      </pc:sldChg>
      <pc:sldChg chg="addSp delSp modSp mod">
        <pc:chgData name="Ondřej Špetík" userId="9f031316-d7f0-4746-9b26-14e4a5ffd150" providerId="ADAL" clId="{407B3D89-240B-4677-8585-C2BA67A1FC8B}" dt="2021-05-26T11:07:14.789" v="177" actId="20577"/>
        <pc:sldMkLst>
          <pc:docMk/>
          <pc:sldMk cId="275528018" sldId="330"/>
        </pc:sldMkLst>
        <pc:spChg chg="mod">
          <ac:chgData name="Ondřej Špetík" userId="9f031316-d7f0-4746-9b26-14e4a5ffd150" providerId="ADAL" clId="{407B3D89-240B-4677-8585-C2BA67A1FC8B}" dt="2021-05-26T10:26:24.565" v="120" actId="20577"/>
          <ac:spMkLst>
            <pc:docMk/>
            <pc:sldMk cId="275528018" sldId="330"/>
            <ac:spMk id="4" creationId="{00000000-0000-0000-0000-000000000000}"/>
          </ac:spMkLst>
        </pc:spChg>
        <pc:spChg chg="add mod">
          <ac:chgData name="Ondřej Špetík" userId="9f031316-d7f0-4746-9b26-14e4a5ffd150" providerId="ADAL" clId="{407B3D89-240B-4677-8585-C2BA67A1FC8B}" dt="2021-05-26T11:07:14.789" v="177" actId="20577"/>
          <ac:spMkLst>
            <pc:docMk/>
            <pc:sldMk cId="275528018" sldId="330"/>
            <ac:spMk id="6" creationId="{6EEB29F4-59F9-4122-A4C7-29C33C375BA4}"/>
          </ac:spMkLst>
        </pc:spChg>
        <pc:picChg chg="del mod">
          <ac:chgData name="Ondřej Špetík" userId="9f031316-d7f0-4746-9b26-14e4a5ffd150" providerId="ADAL" clId="{407B3D89-240B-4677-8585-C2BA67A1FC8B}" dt="2021-05-26T10:24:45.964" v="21" actId="478"/>
          <ac:picMkLst>
            <pc:docMk/>
            <pc:sldMk cId="275528018" sldId="330"/>
            <ac:picMk id="7" creationId="{00000000-0000-0000-0000-000000000000}"/>
          </ac:picMkLst>
        </pc:picChg>
      </pc:sldChg>
      <pc:sldChg chg="del">
        <pc:chgData name="Ondřej Špetík" userId="9f031316-d7f0-4746-9b26-14e4a5ffd150" providerId="ADAL" clId="{407B3D89-240B-4677-8585-C2BA67A1FC8B}" dt="2021-05-26T10:24:53.368" v="23" actId="47"/>
        <pc:sldMkLst>
          <pc:docMk/>
          <pc:sldMk cId="3934626368" sldId="331"/>
        </pc:sldMkLst>
      </pc:sldChg>
      <pc:sldChg chg="del">
        <pc:chgData name="Ondřej Špetík" userId="9f031316-d7f0-4746-9b26-14e4a5ffd150" providerId="ADAL" clId="{407B3D89-240B-4677-8585-C2BA67A1FC8B}" dt="2021-05-26T10:24:53.787" v="24" actId="47"/>
        <pc:sldMkLst>
          <pc:docMk/>
          <pc:sldMk cId="2269757556" sldId="332"/>
        </pc:sldMkLst>
      </pc:sldChg>
      <pc:sldChg chg="del">
        <pc:chgData name="Ondřej Špetík" userId="9f031316-d7f0-4746-9b26-14e4a5ffd150" providerId="ADAL" clId="{407B3D89-240B-4677-8585-C2BA67A1FC8B}" dt="2021-05-26T10:24:54.029" v="25" actId="47"/>
        <pc:sldMkLst>
          <pc:docMk/>
          <pc:sldMk cId="3148695841" sldId="333"/>
        </pc:sldMkLst>
      </pc:sldChg>
      <pc:sldChg chg="del">
        <pc:chgData name="Ondřej Špetík" userId="9f031316-d7f0-4746-9b26-14e4a5ffd150" providerId="ADAL" clId="{407B3D89-240B-4677-8585-C2BA67A1FC8B}" dt="2021-05-26T10:24:54.233" v="26" actId="47"/>
        <pc:sldMkLst>
          <pc:docMk/>
          <pc:sldMk cId="2228809300" sldId="334"/>
        </pc:sldMkLst>
      </pc:sldChg>
      <pc:sldChg chg="del">
        <pc:chgData name="Ondřej Špetík" userId="9f031316-d7f0-4746-9b26-14e4a5ffd150" providerId="ADAL" clId="{407B3D89-240B-4677-8585-C2BA67A1FC8B}" dt="2021-05-26T10:24:54.403" v="27" actId="47"/>
        <pc:sldMkLst>
          <pc:docMk/>
          <pc:sldMk cId="3424075688" sldId="335"/>
        </pc:sldMkLst>
      </pc:sldChg>
      <pc:sldChg chg="del">
        <pc:chgData name="Ondřej Špetík" userId="9f031316-d7f0-4746-9b26-14e4a5ffd150" providerId="ADAL" clId="{407B3D89-240B-4677-8585-C2BA67A1FC8B}" dt="2021-05-26T10:24:54.970" v="28" actId="47"/>
        <pc:sldMkLst>
          <pc:docMk/>
          <pc:sldMk cId="677957314" sldId="336"/>
        </pc:sldMkLst>
      </pc:sldChg>
      <pc:sldChg chg="del">
        <pc:chgData name="Ondřej Špetík" userId="9f031316-d7f0-4746-9b26-14e4a5ffd150" providerId="ADAL" clId="{407B3D89-240B-4677-8585-C2BA67A1FC8B}" dt="2021-05-26T10:24:55.249" v="29" actId="47"/>
        <pc:sldMkLst>
          <pc:docMk/>
          <pc:sldMk cId="644322475" sldId="337"/>
        </pc:sldMkLst>
      </pc:sldChg>
      <pc:sldChg chg="del">
        <pc:chgData name="Ondřej Špetík" userId="9f031316-d7f0-4746-9b26-14e4a5ffd150" providerId="ADAL" clId="{407B3D89-240B-4677-8585-C2BA67A1FC8B}" dt="2021-05-26T10:24:55.474" v="30" actId="47"/>
        <pc:sldMkLst>
          <pc:docMk/>
          <pc:sldMk cId="885647608" sldId="338"/>
        </pc:sldMkLst>
      </pc:sldChg>
      <pc:sldChg chg="del">
        <pc:chgData name="Ondřej Špetík" userId="9f031316-d7f0-4746-9b26-14e4a5ffd150" providerId="ADAL" clId="{407B3D89-240B-4677-8585-C2BA67A1FC8B}" dt="2021-05-26T10:24:55.731" v="31" actId="47"/>
        <pc:sldMkLst>
          <pc:docMk/>
          <pc:sldMk cId="750050574" sldId="339"/>
        </pc:sldMkLst>
      </pc:sldChg>
      <pc:sldChg chg="del">
        <pc:chgData name="Ondřej Špetík" userId="9f031316-d7f0-4746-9b26-14e4a5ffd150" providerId="ADAL" clId="{407B3D89-240B-4677-8585-C2BA67A1FC8B}" dt="2021-05-26T10:24:56.250" v="32" actId="47"/>
        <pc:sldMkLst>
          <pc:docMk/>
          <pc:sldMk cId="2626528581" sldId="340"/>
        </pc:sldMkLst>
      </pc:sldChg>
      <pc:sldChg chg="del">
        <pc:chgData name="Ondřej Špetík" userId="9f031316-d7f0-4746-9b26-14e4a5ffd150" providerId="ADAL" clId="{407B3D89-240B-4677-8585-C2BA67A1FC8B}" dt="2021-05-26T10:24:56.488" v="33" actId="47"/>
        <pc:sldMkLst>
          <pc:docMk/>
          <pc:sldMk cId="3188436940" sldId="341"/>
        </pc:sldMkLst>
      </pc:sldChg>
      <pc:sldChg chg="del">
        <pc:chgData name="Ondřej Špetík" userId="9f031316-d7f0-4746-9b26-14e4a5ffd150" providerId="ADAL" clId="{407B3D89-240B-4677-8585-C2BA67A1FC8B}" dt="2021-05-26T10:24:56.777" v="34" actId="47"/>
        <pc:sldMkLst>
          <pc:docMk/>
          <pc:sldMk cId="2637151408" sldId="342"/>
        </pc:sldMkLst>
      </pc:sldChg>
      <pc:sldChg chg="del">
        <pc:chgData name="Ondřej Špetík" userId="9f031316-d7f0-4746-9b26-14e4a5ffd150" providerId="ADAL" clId="{407B3D89-240B-4677-8585-C2BA67A1FC8B}" dt="2021-05-26T10:24:57.014" v="35" actId="47"/>
        <pc:sldMkLst>
          <pc:docMk/>
          <pc:sldMk cId="1151272705" sldId="343"/>
        </pc:sldMkLst>
      </pc:sldChg>
      <pc:sldChg chg="del">
        <pc:chgData name="Ondřej Špetík" userId="9f031316-d7f0-4746-9b26-14e4a5ffd150" providerId="ADAL" clId="{407B3D89-240B-4677-8585-C2BA67A1FC8B}" dt="2021-05-26T10:24:57.337" v="36" actId="47"/>
        <pc:sldMkLst>
          <pc:docMk/>
          <pc:sldMk cId="2562317906" sldId="344"/>
        </pc:sldMkLst>
      </pc:sldChg>
      <pc:sldChg chg="del">
        <pc:chgData name="Ondřej Špetík" userId="9f031316-d7f0-4746-9b26-14e4a5ffd150" providerId="ADAL" clId="{407B3D89-240B-4677-8585-C2BA67A1FC8B}" dt="2021-05-26T10:24:58.019" v="37" actId="47"/>
        <pc:sldMkLst>
          <pc:docMk/>
          <pc:sldMk cId="888583723" sldId="345"/>
        </pc:sldMkLst>
      </pc:sldChg>
      <pc:sldChg chg="del">
        <pc:chgData name="Ondřej Špetík" userId="9f031316-d7f0-4746-9b26-14e4a5ffd150" providerId="ADAL" clId="{407B3D89-240B-4677-8585-C2BA67A1FC8B}" dt="2021-05-26T10:24:58.929" v="38" actId="47"/>
        <pc:sldMkLst>
          <pc:docMk/>
          <pc:sldMk cId="3087913049" sldId="346"/>
        </pc:sldMkLst>
      </pc:sldChg>
      <pc:sldChg chg="del">
        <pc:chgData name="Ondřej Špetík" userId="9f031316-d7f0-4746-9b26-14e4a5ffd150" providerId="ADAL" clId="{407B3D89-240B-4677-8585-C2BA67A1FC8B}" dt="2021-05-26T10:24:59.425" v="39" actId="47"/>
        <pc:sldMkLst>
          <pc:docMk/>
          <pc:sldMk cId="1016157911" sldId="347"/>
        </pc:sldMkLst>
      </pc:sldChg>
      <pc:sldChg chg="del">
        <pc:chgData name="Ondřej Špetík" userId="9f031316-d7f0-4746-9b26-14e4a5ffd150" providerId="ADAL" clId="{407B3D89-240B-4677-8585-C2BA67A1FC8B}" dt="2021-05-26T10:24:59.969" v="40" actId="47"/>
        <pc:sldMkLst>
          <pc:docMk/>
          <pc:sldMk cId="1551319978" sldId="348"/>
        </pc:sldMkLst>
      </pc:sldChg>
      <pc:sldChg chg="del">
        <pc:chgData name="Ondřej Špetík" userId="9f031316-d7f0-4746-9b26-14e4a5ffd150" providerId="ADAL" clId="{407B3D89-240B-4677-8585-C2BA67A1FC8B}" dt="2021-05-26T10:25:00.296" v="41" actId="47"/>
        <pc:sldMkLst>
          <pc:docMk/>
          <pc:sldMk cId="4286703992" sldId="349"/>
        </pc:sldMkLst>
      </pc:sldChg>
      <pc:sldChg chg="del">
        <pc:chgData name="Ondřej Špetík" userId="9f031316-d7f0-4746-9b26-14e4a5ffd150" providerId="ADAL" clId="{407B3D89-240B-4677-8585-C2BA67A1FC8B}" dt="2021-05-26T10:25:00.502" v="42" actId="47"/>
        <pc:sldMkLst>
          <pc:docMk/>
          <pc:sldMk cId="715192427" sldId="350"/>
        </pc:sldMkLst>
      </pc:sldChg>
      <pc:sldChg chg="del">
        <pc:chgData name="Ondřej Špetík" userId="9f031316-d7f0-4746-9b26-14e4a5ffd150" providerId="ADAL" clId="{407B3D89-240B-4677-8585-C2BA67A1FC8B}" dt="2021-05-26T10:25:00.735" v="43" actId="47"/>
        <pc:sldMkLst>
          <pc:docMk/>
          <pc:sldMk cId="3527889711" sldId="351"/>
        </pc:sldMkLst>
      </pc:sldChg>
      <pc:sldChg chg="del">
        <pc:chgData name="Ondřej Špetík" userId="9f031316-d7f0-4746-9b26-14e4a5ffd150" providerId="ADAL" clId="{407B3D89-240B-4677-8585-C2BA67A1FC8B}" dt="2021-05-26T10:25:01.674" v="44" actId="47"/>
        <pc:sldMkLst>
          <pc:docMk/>
          <pc:sldMk cId="2871203756" sldId="352"/>
        </pc:sldMkLst>
      </pc:sldChg>
      <pc:sldChg chg="del">
        <pc:chgData name="Ondřej Špetík" userId="9f031316-d7f0-4746-9b26-14e4a5ffd150" providerId="ADAL" clId="{407B3D89-240B-4677-8585-C2BA67A1FC8B}" dt="2021-05-26T10:25:02.083" v="45" actId="47"/>
        <pc:sldMkLst>
          <pc:docMk/>
          <pc:sldMk cId="879995097" sldId="353"/>
        </pc:sldMkLst>
      </pc:sldChg>
      <pc:sldChg chg="del">
        <pc:chgData name="Ondřej Špetík" userId="9f031316-d7f0-4746-9b26-14e4a5ffd150" providerId="ADAL" clId="{407B3D89-240B-4677-8585-C2BA67A1FC8B}" dt="2021-05-26T10:25:02.577" v="46" actId="47"/>
        <pc:sldMkLst>
          <pc:docMk/>
          <pc:sldMk cId="3396292303" sldId="354"/>
        </pc:sldMkLst>
      </pc:sldChg>
      <pc:sldChg chg="del">
        <pc:chgData name="Ondřej Špetík" userId="9f031316-d7f0-4746-9b26-14e4a5ffd150" providerId="ADAL" clId="{407B3D89-240B-4677-8585-C2BA67A1FC8B}" dt="2021-05-26T10:25:03.006" v="47" actId="47"/>
        <pc:sldMkLst>
          <pc:docMk/>
          <pc:sldMk cId="1856733360" sldId="355"/>
        </pc:sldMkLst>
      </pc:sldChg>
      <pc:sldChg chg="del">
        <pc:chgData name="Ondřej Špetík" userId="9f031316-d7f0-4746-9b26-14e4a5ffd150" providerId="ADAL" clId="{407B3D89-240B-4677-8585-C2BA67A1FC8B}" dt="2021-05-26T10:25:03.423" v="48" actId="47"/>
        <pc:sldMkLst>
          <pc:docMk/>
          <pc:sldMk cId="480411593" sldId="356"/>
        </pc:sldMkLst>
      </pc:sldChg>
      <pc:sldChg chg="del">
        <pc:chgData name="Ondřej Špetík" userId="9f031316-d7f0-4746-9b26-14e4a5ffd150" providerId="ADAL" clId="{407B3D89-240B-4677-8585-C2BA67A1FC8B}" dt="2021-05-26T10:25:05.217" v="49" actId="47"/>
        <pc:sldMkLst>
          <pc:docMk/>
          <pc:sldMk cId="2273570240" sldId="357"/>
        </pc:sldMkLst>
      </pc:sldChg>
      <pc:sldChg chg="modSp mod">
        <pc:chgData name="Ondřej Špetík" userId="9f031316-d7f0-4746-9b26-14e4a5ffd150" providerId="ADAL" clId="{407B3D89-240B-4677-8585-C2BA67A1FC8B}" dt="2021-05-26T10:24:38.527" v="19" actId="20577"/>
        <pc:sldMkLst>
          <pc:docMk/>
          <pc:sldMk cId="386646529" sldId="366"/>
        </pc:sldMkLst>
        <pc:spChg chg="mod">
          <ac:chgData name="Ondřej Špetík" userId="9f031316-d7f0-4746-9b26-14e4a5ffd150" providerId="ADAL" clId="{407B3D89-240B-4677-8585-C2BA67A1FC8B}" dt="2021-05-26T10:24:38.527" v="19" actId="20577"/>
          <ac:spMkLst>
            <pc:docMk/>
            <pc:sldMk cId="386646529" sldId="366"/>
            <ac:spMk id="6" creationId="{00000000-0000-0000-0000-000000000000}"/>
          </ac:spMkLst>
        </pc:spChg>
      </pc:sldChg>
      <pc:sldChg chg="addSp delSp modSp add mod">
        <pc:chgData name="Ondřej Špetík" userId="9f031316-d7f0-4746-9b26-14e4a5ffd150" providerId="ADAL" clId="{407B3D89-240B-4677-8585-C2BA67A1FC8B}" dt="2021-05-26T11:23:35.521" v="190" actId="1076"/>
        <pc:sldMkLst>
          <pc:docMk/>
          <pc:sldMk cId="2783139328" sldId="367"/>
        </pc:sldMkLst>
        <pc:spChg chg="del">
          <ac:chgData name="Ondřej Špetík" userId="9f031316-d7f0-4746-9b26-14e4a5ffd150" providerId="ADAL" clId="{407B3D89-240B-4677-8585-C2BA67A1FC8B}" dt="2021-05-26T11:23:30.160" v="188" actId="931"/>
          <ac:spMkLst>
            <pc:docMk/>
            <pc:sldMk cId="2783139328" sldId="367"/>
            <ac:spMk id="6" creationId="{6EEB29F4-59F9-4122-A4C7-29C33C375BA4}"/>
          </ac:spMkLst>
        </pc:spChg>
        <pc:picChg chg="add mod">
          <ac:chgData name="Ondřej Špetík" userId="9f031316-d7f0-4746-9b26-14e4a5ffd150" providerId="ADAL" clId="{407B3D89-240B-4677-8585-C2BA67A1FC8B}" dt="2021-05-26T11:23:35.521" v="190" actId="1076"/>
          <ac:picMkLst>
            <pc:docMk/>
            <pc:sldMk cId="2783139328" sldId="367"/>
            <ac:picMk id="7" creationId="{3337F4F4-B1B1-4174-A1C6-4A67C163439D}"/>
          </ac:picMkLst>
        </pc:picChg>
      </pc:sldChg>
      <pc:sldChg chg="addSp delSp modSp add mod modClrScheme chgLayout">
        <pc:chgData name="Ondřej Špetík" userId="9f031316-d7f0-4746-9b26-14e4a5ffd150" providerId="ADAL" clId="{407B3D89-240B-4677-8585-C2BA67A1FC8B}" dt="2021-05-26T11:08:11.263" v="187" actId="1076"/>
        <pc:sldMkLst>
          <pc:docMk/>
          <pc:sldMk cId="1179361006" sldId="368"/>
        </pc:sldMkLst>
        <pc:spChg chg="mod">
          <ac:chgData name="Ondřej Špetík" userId="9f031316-d7f0-4746-9b26-14e4a5ffd150" providerId="ADAL" clId="{407B3D89-240B-4677-8585-C2BA67A1FC8B}" dt="2021-05-26T11:07:55.652" v="185" actId="26606"/>
          <ac:spMkLst>
            <pc:docMk/>
            <pc:sldMk cId="1179361006" sldId="368"/>
            <ac:spMk id="2" creationId="{00000000-0000-0000-0000-000000000000}"/>
          </ac:spMkLst>
        </pc:spChg>
        <pc:spChg chg="mod">
          <ac:chgData name="Ondřej Špetík" userId="9f031316-d7f0-4746-9b26-14e4a5ffd150" providerId="ADAL" clId="{407B3D89-240B-4677-8585-C2BA67A1FC8B}" dt="2021-05-26T11:07:55.652" v="185" actId="26606"/>
          <ac:spMkLst>
            <pc:docMk/>
            <pc:sldMk cId="1179361006" sldId="368"/>
            <ac:spMk id="3" creationId="{00000000-0000-0000-0000-000000000000}"/>
          </ac:spMkLst>
        </pc:spChg>
        <pc:spChg chg="del">
          <ac:chgData name="Ondřej Špetík" userId="9f031316-d7f0-4746-9b26-14e4a5ffd150" providerId="ADAL" clId="{407B3D89-240B-4677-8585-C2BA67A1FC8B}" dt="2021-05-26T11:06:53.333" v="167" actId="26606"/>
          <ac:spMkLst>
            <pc:docMk/>
            <pc:sldMk cId="1179361006" sldId="368"/>
            <ac:spMk id="4" creationId="{00000000-0000-0000-0000-000000000000}"/>
          </ac:spMkLst>
        </pc:spChg>
        <pc:spChg chg="add del">
          <ac:chgData name="Ondřej Špetík" userId="9f031316-d7f0-4746-9b26-14e4a5ffd150" providerId="ADAL" clId="{407B3D89-240B-4677-8585-C2BA67A1FC8B}" dt="2021-05-26T11:07:20.693" v="178" actId="478"/>
          <ac:spMkLst>
            <pc:docMk/>
            <pc:sldMk cId="1179361006" sldId="368"/>
            <ac:spMk id="6" creationId="{6EEB29F4-59F9-4122-A4C7-29C33C375BA4}"/>
          </ac:spMkLst>
        </pc:spChg>
        <pc:spChg chg="add mod">
          <ac:chgData name="Ondřej Špetík" userId="9f031316-d7f0-4746-9b26-14e4a5ffd150" providerId="ADAL" clId="{407B3D89-240B-4677-8585-C2BA67A1FC8B}" dt="2021-05-26T11:06:53.333" v="167" actId="26606"/>
          <ac:spMkLst>
            <pc:docMk/>
            <pc:sldMk cId="1179361006" sldId="368"/>
            <ac:spMk id="12" creationId="{0C041B86-9F3A-4318-B5E2-86CF2F0BF5C8}"/>
          </ac:spMkLst>
        </pc:spChg>
        <pc:spChg chg="add del mod">
          <ac:chgData name="Ondřej Špetík" userId="9f031316-d7f0-4746-9b26-14e4a5ffd150" providerId="ADAL" clId="{407B3D89-240B-4677-8585-C2BA67A1FC8B}" dt="2021-05-26T11:07:55.652" v="185" actId="26606"/>
          <ac:spMkLst>
            <pc:docMk/>
            <pc:sldMk cId="1179361006" sldId="368"/>
            <ac:spMk id="16" creationId="{ED3B256E-096D-449C-BECE-5F0C93303246}"/>
          </ac:spMkLst>
        </pc:spChg>
        <pc:spChg chg="add del mod">
          <ac:chgData name="Ondřej Špetík" userId="9f031316-d7f0-4746-9b26-14e4a5ffd150" providerId="ADAL" clId="{407B3D89-240B-4677-8585-C2BA67A1FC8B}" dt="2021-05-26T11:07:55.652" v="185" actId="26606"/>
          <ac:spMkLst>
            <pc:docMk/>
            <pc:sldMk cId="1179361006" sldId="368"/>
            <ac:spMk id="18" creationId="{2EF1AB9E-2DC3-4BF0-BAF6-032559C2C384}"/>
          </ac:spMkLst>
        </pc:spChg>
        <pc:spChg chg="add del mod">
          <ac:chgData name="Ondřej Špetík" userId="9f031316-d7f0-4746-9b26-14e4a5ffd150" providerId="ADAL" clId="{407B3D89-240B-4677-8585-C2BA67A1FC8B}" dt="2021-05-26T11:07:55.652" v="185" actId="26606"/>
          <ac:spMkLst>
            <pc:docMk/>
            <pc:sldMk cId="1179361006" sldId="368"/>
            <ac:spMk id="20" creationId="{3E4E519D-E1B7-4EEA-AB21-0C28127E9D1B}"/>
          </ac:spMkLst>
        </pc:spChg>
        <pc:picChg chg="add mod">
          <ac:chgData name="Ondřej Špetík" userId="9f031316-d7f0-4746-9b26-14e4a5ffd150" providerId="ADAL" clId="{407B3D89-240B-4677-8585-C2BA67A1FC8B}" dt="2021-05-26T11:06:57.385" v="168" actId="1076"/>
          <ac:picMkLst>
            <pc:docMk/>
            <pc:sldMk cId="1179361006" sldId="368"/>
            <ac:picMk id="5" creationId="{34D011BF-BEEE-4FAB-A115-421433D7C335}"/>
          </ac:picMkLst>
        </pc:picChg>
        <pc:picChg chg="add del mod">
          <ac:chgData name="Ondřej Špetík" userId="9f031316-d7f0-4746-9b26-14e4a5ffd150" providerId="ADAL" clId="{407B3D89-240B-4677-8585-C2BA67A1FC8B}" dt="2021-05-26T11:07:21.607" v="179" actId="478"/>
          <ac:picMkLst>
            <pc:docMk/>
            <pc:sldMk cId="1179361006" sldId="368"/>
            <ac:picMk id="7" creationId="{52EDA922-8895-477C-88A3-97AF1C4D89CA}"/>
          </ac:picMkLst>
        </pc:picChg>
        <pc:picChg chg="add mod">
          <ac:chgData name="Ondřej Špetík" userId="9f031316-d7f0-4746-9b26-14e4a5ffd150" providerId="ADAL" clId="{407B3D89-240B-4677-8585-C2BA67A1FC8B}" dt="2021-05-26T11:07:55.652" v="185" actId="26606"/>
          <ac:picMkLst>
            <pc:docMk/>
            <pc:sldMk cId="1179361006" sldId="368"/>
            <ac:picMk id="9" creationId="{C48D3B98-FA55-4C98-B6BB-E83DA547CB68}"/>
          </ac:picMkLst>
        </pc:picChg>
        <pc:picChg chg="add mod">
          <ac:chgData name="Ondřej Špetík" userId="9f031316-d7f0-4746-9b26-14e4a5ffd150" providerId="ADAL" clId="{407B3D89-240B-4677-8585-C2BA67A1FC8B}" dt="2021-05-26T11:08:11.263" v="187" actId="1076"/>
          <ac:picMkLst>
            <pc:docMk/>
            <pc:sldMk cId="1179361006" sldId="368"/>
            <ac:picMk id="11" creationId="{09360FD4-DE1E-40B5-B526-9E9CA9BDA5A3}"/>
          </ac:picMkLst>
        </pc:picChg>
      </pc:sldChg>
      <pc:sldChg chg="addSp delSp modSp add mod">
        <pc:chgData name="Ondřej Špetík" userId="9f031316-d7f0-4746-9b26-14e4a5ffd150" providerId="ADAL" clId="{407B3D89-240B-4677-8585-C2BA67A1FC8B}" dt="2021-05-26T14:09:36.364" v="194" actId="1076"/>
        <pc:sldMkLst>
          <pc:docMk/>
          <pc:sldMk cId="404124604" sldId="369"/>
        </pc:sldMkLst>
        <pc:spChg chg="del">
          <ac:chgData name="Ondřej Špetík" userId="9f031316-d7f0-4746-9b26-14e4a5ffd150" providerId="ADAL" clId="{407B3D89-240B-4677-8585-C2BA67A1FC8B}" dt="2021-05-26T14:09:30.791" v="191"/>
          <ac:spMkLst>
            <pc:docMk/>
            <pc:sldMk cId="404124604" sldId="369"/>
            <ac:spMk id="6" creationId="{6EEB29F4-59F9-4122-A4C7-29C33C375BA4}"/>
          </ac:spMkLst>
        </pc:spChg>
        <pc:picChg chg="add mod">
          <ac:chgData name="Ondřej Špetík" userId="9f031316-d7f0-4746-9b26-14e4a5ffd150" providerId="ADAL" clId="{407B3D89-240B-4677-8585-C2BA67A1FC8B}" dt="2021-05-26T14:09:36.364" v="194" actId="1076"/>
          <ac:picMkLst>
            <pc:docMk/>
            <pc:sldMk cId="404124604" sldId="369"/>
            <ac:picMk id="7" creationId="{4053657B-C417-40EE-A755-4D4704FC6337}"/>
          </ac:picMkLst>
        </pc:picChg>
      </pc:sldChg>
      <pc:sldChg chg="addSp delSp modSp add mod">
        <pc:chgData name="Ondřej Špetík" userId="9f031316-d7f0-4746-9b26-14e4a5ffd150" providerId="ADAL" clId="{407B3D89-240B-4677-8585-C2BA67A1FC8B}" dt="2021-05-26T14:27:12.343" v="199" actId="1076"/>
        <pc:sldMkLst>
          <pc:docMk/>
          <pc:sldMk cId="2540731595" sldId="370"/>
        </pc:sldMkLst>
        <pc:spChg chg="del">
          <ac:chgData name="Ondřej Špetík" userId="9f031316-d7f0-4746-9b26-14e4a5ffd150" providerId="ADAL" clId="{407B3D89-240B-4677-8585-C2BA67A1FC8B}" dt="2021-05-26T14:27:05.305" v="195"/>
          <ac:spMkLst>
            <pc:docMk/>
            <pc:sldMk cId="2540731595" sldId="370"/>
            <ac:spMk id="6" creationId="{6EEB29F4-59F9-4122-A4C7-29C33C375BA4}"/>
          </ac:spMkLst>
        </pc:spChg>
        <pc:picChg chg="add mod">
          <ac:chgData name="Ondřej Špetík" userId="9f031316-d7f0-4746-9b26-14e4a5ffd150" providerId="ADAL" clId="{407B3D89-240B-4677-8585-C2BA67A1FC8B}" dt="2021-05-26T14:27:12.343" v="199" actId="1076"/>
          <ac:picMkLst>
            <pc:docMk/>
            <pc:sldMk cId="2540731595" sldId="370"/>
            <ac:picMk id="7" creationId="{6239B9B2-9ECE-4D7E-8F29-82F1F17BD193}"/>
          </ac:picMkLst>
        </pc:picChg>
      </pc:sldChg>
      <pc:sldChg chg="addSp delSp modSp add mod">
        <pc:chgData name="Ondřej Špetík" userId="9f031316-d7f0-4746-9b26-14e4a5ffd150" providerId="ADAL" clId="{407B3D89-240B-4677-8585-C2BA67A1FC8B}" dt="2021-05-26T14:53:58.565" v="202" actId="1076"/>
        <pc:sldMkLst>
          <pc:docMk/>
          <pc:sldMk cId="2645083369" sldId="371"/>
        </pc:sldMkLst>
        <pc:spChg chg="del">
          <ac:chgData name="Ondřej Špetík" userId="9f031316-d7f0-4746-9b26-14e4a5ffd150" providerId="ADAL" clId="{407B3D89-240B-4677-8585-C2BA67A1FC8B}" dt="2021-05-26T14:53:52.534" v="200"/>
          <ac:spMkLst>
            <pc:docMk/>
            <pc:sldMk cId="2645083369" sldId="371"/>
            <ac:spMk id="6" creationId="{6EEB29F4-59F9-4122-A4C7-29C33C375BA4}"/>
          </ac:spMkLst>
        </pc:spChg>
        <pc:picChg chg="add mod">
          <ac:chgData name="Ondřej Špetík" userId="9f031316-d7f0-4746-9b26-14e4a5ffd150" providerId="ADAL" clId="{407B3D89-240B-4677-8585-C2BA67A1FC8B}" dt="2021-05-26T14:53:58.565" v="202" actId="1076"/>
          <ac:picMkLst>
            <pc:docMk/>
            <pc:sldMk cId="2645083369" sldId="371"/>
            <ac:picMk id="7" creationId="{568CE28C-BA6D-4C30-B690-162A793D8797}"/>
          </ac:picMkLst>
        </pc:picChg>
      </pc:sldChg>
      <pc:sldChg chg="addSp modSp add mod">
        <pc:chgData name="Ondřej Špetík" userId="9f031316-d7f0-4746-9b26-14e4a5ffd150" providerId="ADAL" clId="{407B3D89-240B-4677-8585-C2BA67A1FC8B}" dt="2021-05-26T15:00:41.448" v="204" actId="1076"/>
        <pc:sldMkLst>
          <pc:docMk/>
          <pc:sldMk cId="1405505017" sldId="372"/>
        </pc:sldMkLst>
        <pc:picChg chg="add mod">
          <ac:chgData name="Ondřej Špetík" userId="9f031316-d7f0-4746-9b26-14e4a5ffd150" providerId="ADAL" clId="{407B3D89-240B-4677-8585-C2BA67A1FC8B}" dt="2021-05-26T15:00:41.448" v="204" actId="1076"/>
          <ac:picMkLst>
            <pc:docMk/>
            <pc:sldMk cId="1405505017" sldId="372"/>
            <ac:picMk id="5" creationId="{3C82A3C9-9B49-44A5-8833-BFDEDF2EA7BD}"/>
          </ac:picMkLst>
        </pc:picChg>
      </pc:sldChg>
      <pc:sldChg chg="addSp delSp modSp add mod">
        <pc:chgData name="Ondřej Špetík" userId="9f031316-d7f0-4746-9b26-14e4a5ffd150" providerId="ADAL" clId="{407B3D89-240B-4677-8585-C2BA67A1FC8B}" dt="2021-05-26T15:08:56.263" v="207" actId="1076"/>
        <pc:sldMkLst>
          <pc:docMk/>
          <pc:sldMk cId="1299650357" sldId="373"/>
        </pc:sldMkLst>
        <pc:spChg chg="del">
          <ac:chgData name="Ondřej Špetík" userId="9f031316-d7f0-4746-9b26-14e4a5ffd150" providerId="ADAL" clId="{407B3D89-240B-4677-8585-C2BA67A1FC8B}" dt="2021-05-26T15:08:50.211" v="205"/>
          <ac:spMkLst>
            <pc:docMk/>
            <pc:sldMk cId="1299650357" sldId="373"/>
            <ac:spMk id="6" creationId="{6EEB29F4-59F9-4122-A4C7-29C33C375BA4}"/>
          </ac:spMkLst>
        </pc:spChg>
        <pc:picChg chg="add mod">
          <ac:chgData name="Ondřej Špetík" userId="9f031316-d7f0-4746-9b26-14e4a5ffd150" providerId="ADAL" clId="{407B3D89-240B-4677-8585-C2BA67A1FC8B}" dt="2021-05-26T15:08:56.263" v="207" actId="1076"/>
          <ac:picMkLst>
            <pc:docMk/>
            <pc:sldMk cId="1299650357" sldId="373"/>
            <ac:picMk id="5" creationId="{2072F4DD-7A4B-458A-B0C8-FB4E35D8407A}"/>
          </ac:picMkLst>
        </pc:picChg>
      </pc:sldChg>
      <pc:sldChg chg="addSp delSp modSp add mod">
        <pc:chgData name="Ondřej Špetík" userId="9f031316-d7f0-4746-9b26-14e4a5ffd150" providerId="ADAL" clId="{407B3D89-240B-4677-8585-C2BA67A1FC8B}" dt="2021-05-28T11:39:23.675" v="439" actId="20577"/>
        <pc:sldMkLst>
          <pc:docMk/>
          <pc:sldMk cId="1693369534" sldId="374"/>
        </pc:sldMkLst>
        <pc:spChg chg="mod">
          <ac:chgData name="Ondřej Špetík" userId="9f031316-d7f0-4746-9b26-14e4a5ffd150" providerId="ADAL" clId="{407B3D89-240B-4677-8585-C2BA67A1FC8B}" dt="2021-05-28T11:39:23.675" v="439" actId="20577"/>
          <ac:spMkLst>
            <pc:docMk/>
            <pc:sldMk cId="1693369534" sldId="374"/>
            <ac:spMk id="4" creationId="{00000000-0000-0000-0000-000000000000}"/>
          </ac:spMkLst>
        </pc:spChg>
        <pc:spChg chg="del">
          <ac:chgData name="Ondřej Špetík" userId="9f031316-d7f0-4746-9b26-14e4a5ffd150" providerId="ADAL" clId="{407B3D89-240B-4677-8585-C2BA67A1FC8B}" dt="2021-05-28T10:29:41.325" v="216" actId="3680"/>
          <ac:spMkLst>
            <pc:docMk/>
            <pc:sldMk cId="1693369534" sldId="374"/>
            <ac:spMk id="6" creationId="{6EEB29F4-59F9-4122-A4C7-29C33C375BA4}"/>
          </ac:spMkLst>
        </pc:spChg>
        <pc:spChg chg="add del mod">
          <ac:chgData name="Ondřej Špetík" userId="9f031316-d7f0-4746-9b26-14e4a5ffd150" providerId="ADAL" clId="{407B3D89-240B-4677-8585-C2BA67A1FC8B}" dt="2021-05-28T10:32:51.960" v="320" actId="478"/>
          <ac:spMkLst>
            <pc:docMk/>
            <pc:sldMk cId="1693369534" sldId="374"/>
            <ac:spMk id="9" creationId="{BEFE7034-A789-423B-9BFC-3716A738402C}"/>
          </ac:spMkLst>
        </pc:spChg>
        <pc:graphicFrameChg chg="add del mod ord modGraphic">
          <ac:chgData name="Ondřej Špetík" userId="9f031316-d7f0-4746-9b26-14e4a5ffd150" providerId="ADAL" clId="{407B3D89-240B-4677-8585-C2BA67A1FC8B}" dt="2021-05-28T10:32:48.860" v="319" actId="478"/>
          <ac:graphicFrameMkLst>
            <pc:docMk/>
            <pc:sldMk cId="1693369534" sldId="374"/>
            <ac:graphicFrameMk id="5" creationId="{B5214B90-84AA-4F40-83FB-B1655A1859A6}"/>
          </ac:graphicFrameMkLst>
        </pc:graphicFrameChg>
        <pc:graphicFrameChg chg="add mod modGraphic">
          <ac:chgData name="Ondřej Špetík" userId="9f031316-d7f0-4746-9b26-14e4a5ffd150" providerId="ADAL" clId="{407B3D89-240B-4677-8585-C2BA67A1FC8B}" dt="2021-05-28T10:33:44.277" v="340" actId="14734"/>
          <ac:graphicFrameMkLst>
            <pc:docMk/>
            <pc:sldMk cId="1693369534" sldId="374"/>
            <ac:graphicFrameMk id="7" creationId="{7445E8BD-41B9-4D49-B7FC-6799522D982A}"/>
          </ac:graphicFrameMkLst>
        </pc:graphicFrameChg>
      </pc:sldChg>
      <pc:sldChg chg="addSp delSp modSp add mod">
        <pc:chgData name="Ondřej Špetík" userId="9f031316-d7f0-4746-9b26-14e4a5ffd150" providerId="ADAL" clId="{407B3D89-240B-4677-8585-C2BA67A1FC8B}" dt="2021-05-28T11:34:57.027" v="360" actId="20577"/>
        <pc:sldMkLst>
          <pc:docMk/>
          <pc:sldMk cId="3898196509" sldId="375"/>
        </pc:sldMkLst>
        <pc:spChg chg="mod">
          <ac:chgData name="Ondřej Špetík" userId="9f031316-d7f0-4746-9b26-14e4a5ffd150" providerId="ADAL" clId="{407B3D89-240B-4677-8585-C2BA67A1FC8B}" dt="2021-05-28T11:34:57.027" v="360" actId="20577"/>
          <ac:spMkLst>
            <pc:docMk/>
            <pc:sldMk cId="3898196509" sldId="375"/>
            <ac:spMk id="4" creationId="{00000000-0000-0000-0000-000000000000}"/>
          </ac:spMkLst>
        </pc:spChg>
        <pc:spChg chg="del">
          <ac:chgData name="Ondřej Špetík" userId="9f031316-d7f0-4746-9b26-14e4a5ffd150" providerId="ADAL" clId="{407B3D89-240B-4677-8585-C2BA67A1FC8B}" dt="2021-05-28T11:34:45.810" v="341"/>
          <ac:spMkLst>
            <pc:docMk/>
            <pc:sldMk cId="3898196509" sldId="375"/>
            <ac:spMk id="6" creationId="{6EEB29F4-59F9-4122-A4C7-29C33C375BA4}"/>
          </ac:spMkLst>
        </pc:spChg>
        <pc:picChg chg="add mod">
          <ac:chgData name="Ondřej Špetík" userId="9f031316-d7f0-4746-9b26-14e4a5ffd150" providerId="ADAL" clId="{407B3D89-240B-4677-8585-C2BA67A1FC8B}" dt="2021-05-28T11:34:52.810" v="344" actId="14100"/>
          <ac:picMkLst>
            <pc:docMk/>
            <pc:sldMk cId="3898196509" sldId="375"/>
            <ac:picMk id="7" creationId="{14E43B83-20DA-4AC8-83CD-F8C5D813C5CD}"/>
          </ac:picMkLst>
        </pc:picChg>
      </pc:sldChg>
      <pc:sldChg chg="addSp delSp modSp add mod">
        <pc:chgData name="Ondřej Špetík" userId="9f031316-d7f0-4746-9b26-14e4a5ffd150" providerId="ADAL" clId="{407B3D89-240B-4677-8585-C2BA67A1FC8B}" dt="2021-05-28T11:37:49.376" v="364" actId="1076"/>
        <pc:sldMkLst>
          <pc:docMk/>
          <pc:sldMk cId="2804722691" sldId="376"/>
        </pc:sldMkLst>
        <pc:spChg chg="del">
          <ac:chgData name="Ondřej Špetík" userId="9f031316-d7f0-4746-9b26-14e4a5ffd150" providerId="ADAL" clId="{407B3D89-240B-4677-8585-C2BA67A1FC8B}" dt="2021-05-28T11:37:42.595" v="361"/>
          <ac:spMkLst>
            <pc:docMk/>
            <pc:sldMk cId="2804722691" sldId="376"/>
            <ac:spMk id="6" creationId="{6EEB29F4-59F9-4122-A4C7-29C33C375BA4}"/>
          </ac:spMkLst>
        </pc:spChg>
        <pc:picChg chg="add mod">
          <ac:chgData name="Ondřej Špetík" userId="9f031316-d7f0-4746-9b26-14e4a5ffd150" providerId="ADAL" clId="{407B3D89-240B-4677-8585-C2BA67A1FC8B}" dt="2021-05-28T11:37:49.376" v="364" actId="1076"/>
          <ac:picMkLst>
            <pc:docMk/>
            <pc:sldMk cId="2804722691" sldId="376"/>
            <ac:picMk id="7" creationId="{E3BF91BF-8815-4DC6-B322-FFF3E4D3A122}"/>
          </ac:picMkLst>
        </pc:picChg>
      </pc:sldChg>
      <pc:sldChg chg="addSp delSp modSp add mod">
        <pc:chgData name="Ondřej Špetík" userId="9f031316-d7f0-4746-9b26-14e4a5ffd150" providerId="ADAL" clId="{407B3D89-240B-4677-8585-C2BA67A1FC8B}" dt="2021-05-28T11:39:04.197" v="420" actId="313"/>
        <pc:sldMkLst>
          <pc:docMk/>
          <pc:sldMk cId="2391023143" sldId="377"/>
        </pc:sldMkLst>
        <pc:spChg chg="mod">
          <ac:chgData name="Ondřej Špetík" userId="9f031316-d7f0-4746-9b26-14e4a5ffd150" providerId="ADAL" clId="{407B3D89-240B-4677-8585-C2BA67A1FC8B}" dt="2021-05-28T11:39:04.197" v="420" actId="313"/>
          <ac:spMkLst>
            <pc:docMk/>
            <pc:sldMk cId="2391023143" sldId="377"/>
            <ac:spMk id="4" creationId="{00000000-0000-0000-0000-000000000000}"/>
          </ac:spMkLst>
        </pc:spChg>
        <pc:spChg chg="del">
          <ac:chgData name="Ondřej Špetík" userId="9f031316-d7f0-4746-9b26-14e4a5ffd150" providerId="ADAL" clId="{407B3D89-240B-4677-8585-C2BA67A1FC8B}" dt="2021-05-28T11:38:27.807" v="365"/>
          <ac:spMkLst>
            <pc:docMk/>
            <pc:sldMk cId="2391023143" sldId="377"/>
            <ac:spMk id="6" creationId="{6EEB29F4-59F9-4122-A4C7-29C33C375BA4}"/>
          </ac:spMkLst>
        </pc:spChg>
        <pc:picChg chg="add mod">
          <ac:chgData name="Ondřej Špetík" userId="9f031316-d7f0-4746-9b26-14e4a5ffd150" providerId="ADAL" clId="{407B3D89-240B-4677-8585-C2BA67A1FC8B}" dt="2021-05-28T11:38:32.518" v="368" actId="1076"/>
          <ac:picMkLst>
            <pc:docMk/>
            <pc:sldMk cId="2391023143" sldId="377"/>
            <ac:picMk id="7" creationId="{5D13BC51-6429-4129-8869-EB08C464BBDC}"/>
          </ac:picMkLst>
        </pc:picChg>
      </pc:sldChg>
      <pc:sldChg chg="addSp delSp modSp add mod">
        <pc:chgData name="Ondřej Špetík" userId="9f031316-d7f0-4746-9b26-14e4a5ffd150" providerId="ADAL" clId="{407B3D89-240B-4677-8585-C2BA67A1FC8B}" dt="2021-05-28T11:47:40.760" v="501" actId="27636"/>
        <pc:sldMkLst>
          <pc:docMk/>
          <pc:sldMk cId="2341028895" sldId="378"/>
        </pc:sldMkLst>
        <pc:spChg chg="mod">
          <ac:chgData name="Ondřej Špetík" userId="9f031316-d7f0-4746-9b26-14e4a5ffd150" providerId="ADAL" clId="{407B3D89-240B-4677-8585-C2BA67A1FC8B}" dt="2021-05-28T11:47:40.760" v="501" actId="27636"/>
          <ac:spMkLst>
            <pc:docMk/>
            <pc:sldMk cId="2341028895" sldId="378"/>
            <ac:spMk id="4" creationId="{00000000-0000-0000-0000-000000000000}"/>
          </ac:spMkLst>
        </pc:spChg>
        <pc:spChg chg="del">
          <ac:chgData name="Ondřej Špetík" userId="9f031316-d7f0-4746-9b26-14e4a5ffd150" providerId="ADAL" clId="{407B3D89-240B-4677-8585-C2BA67A1FC8B}" dt="2021-05-28T11:46:24.085" v="440"/>
          <ac:spMkLst>
            <pc:docMk/>
            <pc:sldMk cId="2341028895" sldId="378"/>
            <ac:spMk id="6" creationId="{6EEB29F4-59F9-4122-A4C7-29C33C375BA4}"/>
          </ac:spMkLst>
        </pc:spChg>
        <pc:spChg chg="add del mod">
          <ac:chgData name="Ondřej Špetík" userId="9f031316-d7f0-4746-9b26-14e4a5ffd150" providerId="ADAL" clId="{407B3D89-240B-4677-8585-C2BA67A1FC8B}" dt="2021-05-28T11:46:43.888" v="445" actId="478"/>
          <ac:spMkLst>
            <pc:docMk/>
            <pc:sldMk cId="2341028895" sldId="378"/>
            <ac:spMk id="9" creationId="{F5BD6E39-6416-418E-8B80-E47D3958982F}"/>
          </ac:spMkLst>
        </pc:spChg>
        <pc:picChg chg="add del mod">
          <ac:chgData name="Ondřej Špetík" userId="9f031316-d7f0-4746-9b26-14e4a5ffd150" providerId="ADAL" clId="{407B3D89-240B-4677-8585-C2BA67A1FC8B}" dt="2021-05-28T11:46:32.245" v="442" actId="478"/>
          <ac:picMkLst>
            <pc:docMk/>
            <pc:sldMk cId="2341028895" sldId="378"/>
            <ac:picMk id="7" creationId="{0E1DBC32-654A-4EB4-9EE9-5C65461052AF}"/>
          </ac:picMkLst>
        </pc:picChg>
        <pc:picChg chg="add mod">
          <ac:chgData name="Ondřej Špetík" userId="9f031316-d7f0-4746-9b26-14e4a5ffd150" providerId="ADAL" clId="{407B3D89-240B-4677-8585-C2BA67A1FC8B}" dt="2021-05-28T11:46:47.530" v="447" actId="1076"/>
          <ac:picMkLst>
            <pc:docMk/>
            <pc:sldMk cId="2341028895" sldId="378"/>
            <ac:picMk id="10" creationId="{E54874FB-36BC-485E-80E9-EC4B9043B049}"/>
          </ac:picMkLst>
        </pc:picChg>
      </pc:sldChg>
      <pc:sldChg chg="add">
        <pc:chgData name="Ondřej Špetík" userId="9f031316-d7f0-4746-9b26-14e4a5ffd150" providerId="ADAL" clId="{407B3D89-240B-4677-8585-C2BA67A1FC8B}" dt="2021-05-26T10:25:09.009" v="62"/>
        <pc:sldMkLst>
          <pc:docMk/>
          <pc:sldMk cId="262984412" sldId="379"/>
        </pc:sldMkLst>
      </pc:sldChg>
      <pc:sldChg chg="add">
        <pc:chgData name="Ondřej Špetík" userId="9f031316-d7f0-4746-9b26-14e4a5ffd150" providerId="ADAL" clId="{407B3D89-240B-4677-8585-C2BA67A1FC8B}" dt="2021-05-26T10:25:09.036" v="63"/>
        <pc:sldMkLst>
          <pc:docMk/>
          <pc:sldMk cId="1658316372" sldId="380"/>
        </pc:sldMkLst>
      </pc:sldChg>
      <pc:sldChg chg="add">
        <pc:chgData name="Ondřej Špetík" userId="9f031316-d7f0-4746-9b26-14e4a5ffd150" providerId="ADAL" clId="{407B3D89-240B-4677-8585-C2BA67A1FC8B}" dt="2021-05-26T10:25:09.076" v="64"/>
        <pc:sldMkLst>
          <pc:docMk/>
          <pc:sldMk cId="14069171" sldId="381"/>
        </pc:sldMkLst>
      </pc:sldChg>
      <pc:sldChg chg="add">
        <pc:chgData name="Ondřej Špetík" userId="9f031316-d7f0-4746-9b26-14e4a5ffd150" providerId="ADAL" clId="{407B3D89-240B-4677-8585-C2BA67A1FC8B}" dt="2021-05-26T10:25:09.109" v="65"/>
        <pc:sldMkLst>
          <pc:docMk/>
          <pc:sldMk cId="672576004" sldId="382"/>
        </pc:sldMkLst>
      </pc:sldChg>
      <pc:sldChg chg="modSp add mod">
        <pc:chgData name="Ondřej Špetík" userId="9f031316-d7f0-4746-9b26-14e4a5ffd150" providerId="ADAL" clId="{407B3D89-240B-4677-8585-C2BA67A1FC8B}" dt="2021-05-31T11:23:59.921" v="589" actId="27636"/>
        <pc:sldMkLst>
          <pc:docMk/>
          <pc:sldMk cId="720447242" sldId="383"/>
        </pc:sldMkLst>
        <pc:spChg chg="mod">
          <ac:chgData name="Ondřej Špetík" userId="9f031316-d7f0-4746-9b26-14e4a5ffd150" providerId="ADAL" clId="{407B3D89-240B-4677-8585-C2BA67A1FC8B}" dt="2021-05-31T11:18:22.998" v="521" actId="20577"/>
          <ac:spMkLst>
            <pc:docMk/>
            <pc:sldMk cId="720447242" sldId="383"/>
            <ac:spMk id="4" creationId="{00000000-0000-0000-0000-000000000000}"/>
          </ac:spMkLst>
        </pc:spChg>
        <pc:spChg chg="mod">
          <ac:chgData name="Ondřej Špetík" userId="9f031316-d7f0-4746-9b26-14e4a5ffd150" providerId="ADAL" clId="{407B3D89-240B-4677-8585-C2BA67A1FC8B}" dt="2021-05-31T11:23:59.921" v="589" actId="27636"/>
          <ac:spMkLst>
            <pc:docMk/>
            <pc:sldMk cId="720447242" sldId="383"/>
            <ac:spMk id="6" creationId="{6EEB29F4-59F9-4122-A4C7-29C33C375BA4}"/>
          </ac:spMkLst>
        </pc:spChg>
      </pc:sldChg>
      <pc:sldChg chg="addSp delSp modSp add mod">
        <pc:chgData name="Ondřej Špetík" userId="9f031316-d7f0-4746-9b26-14e4a5ffd150" providerId="ADAL" clId="{407B3D89-240B-4677-8585-C2BA67A1FC8B}" dt="2021-05-31T11:33:39.214" v="667" actId="313"/>
        <pc:sldMkLst>
          <pc:docMk/>
          <pc:sldMk cId="1565849984" sldId="384"/>
        </pc:sldMkLst>
        <pc:spChg chg="mod">
          <ac:chgData name="Ondřej Špetík" userId="9f031316-d7f0-4746-9b26-14e4a5ffd150" providerId="ADAL" clId="{407B3D89-240B-4677-8585-C2BA67A1FC8B}" dt="2021-05-31T11:33:26.078" v="663" actId="27636"/>
          <ac:spMkLst>
            <pc:docMk/>
            <pc:sldMk cId="1565849984" sldId="384"/>
            <ac:spMk id="4" creationId="{00000000-0000-0000-0000-000000000000}"/>
          </ac:spMkLst>
        </pc:spChg>
        <pc:spChg chg="del">
          <ac:chgData name="Ondřej Špetík" userId="9f031316-d7f0-4746-9b26-14e4a5ffd150" providerId="ADAL" clId="{407B3D89-240B-4677-8585-C2BA67A1FC8B}" dt="2021-05-31T11:32:37.902" v="590"/>
          <ac:spMkLst>
            <pc:docMk/>
            <pc:sldMk cId="1565849984" sldId="384"/>
            <ac:spMk id="6" creationId="{6EEB29F4-59F9-4122-A4C7-29C33C375BA4}"/>
          </ac:spMkLst>
        </pc:spChg>
        <pc:graphicFrameChg chg="add mod">
          <ac:chgData name="Ondřej Špetík" userId="9f031316-d7f0-4746-9b26-14e4a5ffd150" providerId="ADAL" clId="{407B3D89-240B-4677-8585-C2BA67A1FC8B}" dt="2021-05-31T11:33:39.214" v="667" actId="313"/>
          <ac:graphicFrameMkLst>
            <pc:docMk/>
            <pc:sldMk cId="1565849984" sldId="384"/>
            <ac:graphicFrameMk id="7" creationId="{EE45CF1C-AAB3-429A-A9E8-DF134862E079}"/>
          </ac:graphicFrameMkLst>
        </pc:graphicFrameChg>
      </pc:sldChg>
      <pc:sldChg chg="addSp delSp modSp add mod">
        <pc:chgData name="Ondřej Špetík" userId="9f031316-d7f0-4746-9b26-14e4a5ffd150" providerId="ADAL" clId="{407B3D89-240B-4677-8585-C2BA67A1FC8B}" dt="2021-05-31T11:38:53.883" v="768" actId="20577"/>
        <pc:sldMkLst>
          <pc:docMk/>
          <pc:sldMk cId="2728841974" sldId="385"/>
        </pc:sldMkLst>
        <pc:spChg chg="mod">
          <ac:chgData name="Ondřej Špetík" userId="9f031316-d7f0-4746-9b26-14e4a5ffd150" providerId="ADAL" clId="{407B3D89-240B-4677-8585-C2BA67A1FC8B}" dt="2021-05-31T11:38:53.883" v="768" actId="20577"/>
          <ac:spMkLst>
            <pc:docMk/>
            <pc:sldMk cId="2728841974" sldId="385"/>
            <ac:spMk id="4" creationId="{00000000-0000-0000-0000-000000000000}"/>
          </ac:spMkLst>
        </pc:spChg>
        <pc:spChg chg="del">
          <ac:chgData name="Ondřej Špetík" userId="9f031316-d7f0-4746-9b26-14e4a5ffd150" providerId="ADAL" clId="{407B3D89-240B-4677-8585-C2BA67A1FC8B}" dt="2021-05-31T11:35:15.763" v="668" actId="1032"/>
          <ac:spMkLst>
            <pc:docMk/>
            <pc:sldMk cId="2728841974" sldId="385"/>
            <ac:spMk id="6" creationId="{6EEB29F4-59F9-4122-A4C7-29C33C375BA4}"/>
          </ac:spMkLst>
        </pc:spChg>
        <pc:graphicFrameChg chg="add mod modGraphic">
          <ac:chgData name="Ondřej Špetík" userId="9f031316-d7f0-4746-9b26-14e4a5ffd150" providerId="ADAL" clId="{407B3D89-240B-4677-8585-C2BA67A1FC8B}" dt="2021-05-31T11:38:11.924" v="729" actId="13782"/>
          <ac:graphicFrameMkLst>
            <pc:docMk/>
            <pc:sldMk cId="2728841974" sldId="385"/>
            <ac:graphicFrameMk id="8" creationId="{5C30AE22-8B35-4A60-B44E-06E0C1C36B10}"/>
          </ac:graphicFrameMkLst>
        </pc:graphicFrameChg>
      </pc:sldChg>
      <pc:sldChg chg="modSp add mod">
        <pc:chgData name="Ondřej Špetík" userId="9f031316-d7f0-4746-9b26-14e4a5ffd150" providerId="ADAL" clId="{407B3D89-240B-4677-8585-C2BA67A1FC8B}" dt="2021-05-31T12:22:38.588" v="1973" actId="27636"/>
        <pc:sldMkLst>
          <pc:docMk/>
          <pc:sldMk cId="1428079480" sldId="386"/>
        </pc:sldMkLst>
        <pc:spChg chg="mod">
          <ac:chgData name="Ondřej Špetík" userId="9f031316-d7f0-4746-9b26-14e4a5ffd150" providerId="ADAL" clId="{407B3D89-240B-4677-8585-C2BA67A1FC8B}" dt="2021-05-31T12:01:59.339" v="1571" actId="20577"/>
          <ac:spMkLst>
            <pc:docMk/>
            <pc:sldMk cId="1428079480" sldId="386"/>
            <ac:spMk id="4" creationId="{00000000-0000-0000-0000-000000000000}"/>
          </ac:spMkLst>
        </pc:spChg>
        <pc:spChg chg="mod">
          <ac:chgData name="Ondřej Špetík" userId="9f031316-d7f0-4746-9b26-14e4a5ffd150" providerId="ADAL" clId="{407B3D89-240B-4677-8585-C2BA67A1FC8B}" dt="2021-05-31T12:22:38.588" v="1973" actId="27636"/>
          <ac:spMkLst>
            <pc:docMk/>
            <pc:sldMk cId="1428079480" sldId="386"/>
            <ac:spMk id="6" creationId="{6EEB29F4-59F9-4122-A4C7-29C33C375BA4}"/>
          </ac:spMkLst>
        </pc:spChg>
      </pc:sldChg>
      <pc:sldChg chg="addSp modSp add mod">
        <pc:chgData name="Ondřej Špetík" userId="9f031316-d7f0-4746-9b26-14e4a5ffd150" providerId="ADAL" clId="{407B3D89-240B-4677-8585-C2BA67A1FC8B}" dt="2021-05-31T11:50:41.125" v="1065"/>
        <pc:sldMkLst>
          <pc:docMk/>
          <pc:sldMk cId="641194131" sldId="387"/>
        </pc:sldMkLst>
        <pc:spChg chg="mod">
          <ac:chgData name="Ondřej Špetík" userId="9f031316-d7f0-4746-9b26-14e4a5ffd150" providerId="ADAL" clId="{407B3D89-240B-4677-8585-C2BA67A1FC8B}" dt="2021-05-31T11:39:09.716" v="771" actId="20577"/>
          <ac:spMkLst>
            <pc:docMk/>
            <pc:sldMk cId="641194131" sldId="387"/>
            <ac:spMk id="4" creationId="{00000000-0000-0000-0000-000000000000}"/>
          </ac:spMkLst>
        </pc:spChg>
        <pc:spChg chg="mod">
          <ac:chgData name="Ondřej Špetík" userId="9f031316-d7f0-4746-9b26-14e4a5ffd150" providerId="ADAL" clId="{407B3D89-240B-4677-8585-C2BA67A1FC8B}" dt="2021-05-31T11:39:39.883" v="852" actId="20577"/>
          <ac:spMkLst>
            <pc:docMk/>
            <pc:sldMk cId="641194131" sldId="387"/>
            <ac:spMk id="6" creationId="{6EEB29F4-59F9-4122-A4C7-29C33C375BA4}"/>
          </ac:spMkLst>
        </pc:spChg>
        <pc:spChg chg="add mod">
          <ac:chgData name="Ondřej Špetík" userId="9f031316-d7f0-4746-9b26-14e4a5ffd150" providerId="ADAL" clId="{407B3D89-240B-4677-8585-C2BA67A1FC8B}" dt="2021-05-31T11:49:31.376" v="1023" actId="1076"/>
          <ac:spMkLst>
            <pc:docMk/>
            <pc:sldMk cId="641194131" sldId="387"/>
            <ac:spMk id="9" creationId="{CCD2BBDD-B15C-4B26-BC4A-3D78AE8A5175}"/>
          </ac:spMkLst>
        </pc:spChg>
        <pc:spChg chg="add mod">
          <ac:chgData name="Ondřej Špetík" userId="9f031316-d7f0-4746-9b26-14e4a5ffd150" providerId="ADAL" clId="{407B3D89-240B-4677-8585-C2BA67A1FC8B}" dt="2021-05-31T11:50:41.125" v="1065"/>
          <ac:spMkLst>
            <pc:docMk/>
            <pc:sldMk cId="641194131" sldId="387"/>
            <ac:spMk id="10" creationId="{9A404CEE-A349-42CF-9488-CFB5F3D1EC4C}"/>
          </ac:spMkLst>
        </pc:spChg>
        <pc:graphicFrameChg chg="add mod modGraphic">
          <ac:chgData name="Ondřej Špetík" userId="9f031316-d7f0-4746-9b26-14e4a5ffd150" providerId="ADAL" clId="{407B3D89-240B-4677-8585-C2BA67A1FC8B}" dt="2021-05-31T11:50:08.849" v="1064" actId="1076"/>
          <ac:graphicFrameMkLst>
            <pc:docMk/>
            <pc:sldMk cId="641194131" sldId="387"/>
            <ac:graphicFrameMk id="5" creationId="{833E34CA-53B0-43B0-B2F2-6FF45E6ABAC8}"/>
          </ac:graphicFrameMkLst>
        </pc:graphicFrameChg>
        <pc:cxnChg chg="add mod">
          <ac:chgData name="Ondřej Špetík" userId="9f031316-d7f0-4746-9b26-14e4a5ffd150" providerId="ADAL" clId="{407B3D89-240B-4677-8585-C2BA67A1FC8B}" dt="2021-05-31T11:49:12.612" v="995" actId="14100"/>
          <ac:cxnSpMkLst>
            <pc:docMk/>
            <pc:sldMk cId="641194131" sldId="387"/>
            <ac:cxnSpMk id="8" creationId="{CED9017A-51E2-41E9-B0E9-4E0D2DEEB28C}"/>
          </ac:cxnSpMkLst>
        </pc:cxnChg>
      </pc:sldChg>
      <pc:sldChg chg="modSp add mod">
        <pc:chgData name="Ondřej Špetík" userId="9f031316-d7f0-4746-9b26-14e4a5ffd150" providerId="ADAL" clId="{407B3D89-240B-4677-8585-C2BA67A1FC8B}" dt="2021-05-31T11:51:57.879" v="1170" actId="20577"/>
        <pc:sldMkLst>
          <pc:docMk/>
          <pc:sldMk cId="2984375384" sldId="388"/>
        </pc:sldMkLst>
        <pc:spChg chg="mod">
          <ac:chgData name="Ondřej Špetík" userId="9f031316-d7f0-4746-9b26-14e4a5ffd150" providerId="ADAL" clId="{407B3D89-240B-4677-8585-C2BA67A1FC8B}" dt="2021-05-31T11:51:30.590" v="1092" actId="313"/>
          <ac:spMkLst>
            <pc:docMk/>
            <pc:sldMk cId="2984375384" sldId="388"/>
            <ac:spMk id="4" creationId="{00000000-0000-0000-0000-000000000000}"/>
          </ac:spMkLst>
        </pc:spChg>
        <pc:spChg chg="mod">
          <ac:chgData name="Ondřej Špetík" userId="9f031316-d7f0-4746-9b26-14e4a5ffd150" providerId="ADAL" clId="{407B3D89-240B-4677-8585-C2BA67A1FC8B}" dt="2021-05-31T11:51:57.879" v="1170" actId="20577"/>
          <ac:spMkLst>
            <pc:docMk/>
            <pc:sldMk cId="2984375384" sldId="388"/>
            <ac:spMk id="6" creationId="{6EEB29F4-59F9-4122-A4C7-29C33C375BA4}"/>
          </ac:spMkLst>
        </pc:spChg>
      </pc:sldChg>
      <pc:sldChg chg="modSp add mod">
        <pc:chgData name="Ondřej Špetík" userId="9f031316-d7f0-4746-9b26-14e4a5ffd150" providerId="ADAL" clId="{407B3D89-240B-4677-8585-C2BA67A1FC8B}" dt="2021-05-31T11:59:41.520" v="1340" actId="6549"/>
        <pc:sldMkLst>
          <pc:docMk/>
          <pc:sldMk cId="2421987575" sldId="389"/>
        </pc:sldMkLst>
        <pc:spChg chg="mod">
          <ac:chgData name="Ondřej Špetík" userId="9f031316-d7f0-4746-9b26-14e4a5ffd150" providerId="ADAL" clId="{407B3D89-240B-4677-8585-C2BA67A1FC8B}" dt="2021-05-31T11:55:32.663" v="1207" actId="20577"/>
          <ac:spMkLst>
            <pc:docMk/>
            <pc:sldMk cId="2421987575" sldId="389"/>
            <ac:spMk id="4" creationId="{00000000-0000-0000-0000-000000000000}"/>
          </ac:spMkLst>
        </pc:spChg>
        <pc:spChg chg="mod">
          <ac:chgData name="Ondřej Špetík" userId="9f031316-d7f0-4746-9b26-14e4a5ffd150" providerId="ADAL" clId="{407B3D89-240B-4677-8585-C2BA67A1FC8B}" dt="2021-05-31T11:59:41.520" v="1340" actId="6549"/>
          <ac:spMkLst>
            <pc:docMk/>
            <pc:sldMk cId="2421987575" sldId="389"/>
            <ac:spMk id="6" creationId="{6EEB29F4-59F9-4122-A4C7-29C33C375BA4}"/>
          </ac:spMkLst>
        </pc:spChg>
      </pc:sldChg>
      <pc:sldChg chg="modSp add mod">
        <pc:chgData name="Ondřej Špetík" userId="9f031316-d7f0-4746-9b26-14e4a5ffd150" providerId="ADAL" clId="{407B3D89-240B-4677-8585-C2BA67A1FC8B}" dt="2021-05-31T12:01:47.211" v="1563" actId="20577"/>
        <pc:sldMkLst>
          <pc:docMk/>
          <pc:sldMk cId="2095667527" sldId="390"/>
        </pc:sldMkLst>
        <pc:spChg chg="mod">
          <ac:chgData name="Ondřej Špetík" userId="9f031316-d7f0-4746-9b26-14e4a5ffd150" providerId="ADAL" clId="{407B3D89-240B-4677-8585-C2BA67A1FC8B}" dt="2021-05-31T12:00:03.409" v="1341"/>
          <ac:spMkLst>
            <pc:docMk/>
            <pc:sldMk cId="2095667527" sldId="390"/>
            <ac:spMk id="4" creationId="{00000000-0000-0000-0000-000000000000}"/>
          </ac:spMkLst>
        </pc:spChg>
        <pc:spChg chg="mod">
          <ac:chgData name="Ondřej Špetík" userId="9f031316-d7f0-4746-9b26-14e4a5ffd150" providerId="ADAL" clId="{407B3D89-240B-4677-8585-C2BA67A1FC8B}" dt="2021-05-31T12:01:47.211" v="1563" actId="20577"/>
          <ac:spMkLst>
            <pc:docMk/>
            <pc:sldMk cId="2095667527" sldId="390"/>
            <ac:spMk id="6" creationId="{6EEB29F4-59F9-4122-A4C7-29C33C375BA4}"/>
          </ac:spMkLst>
        </pc:spChg>
      </pc:sldChg>
      <pc:sldChg chg="modSp add mod">
        <pc:chgData name="Ondřej Špetík" userId="9f031316-d7f0-4746-9b26-14e4a5ffd150" providerId="ADAL" clId="{407B3D89-240B-4677-8585-C2BA67A1FC8B}" dt="2021-05-31T12:25:34.170" v="1997" actId="27636"/>
        <pc:sldMkLst>
          <pc:docMk/>
          <pc:sldMk cId="2289055225" sldId="391"/>
        </pc:sldMkLst>
        <pc:spChg chg="mod">
          <ac:chgData name="Ondřej Špetík" userId="9f031316-d7f0-4746-9b26-14e4a5ffd150" providerId="ADAL" clId="{407B3D89-240B-4677-8585-C2BA67A1FC8B}" dt="2021-05-31T12:23:59.159" v="1989" actId="20577"/>
          <ac:spMkLst>
            <pc:docMk/>
            <pc:sldMk cId="2289055225" sldId="391"/>
            <ac:spMk id="4" creationId="{00000000-0000-0000-0000-000000000000}"/>
          </ac:spMkLst>
        </pc:spChg>
        <pc:spChg chg="mod">
          <ac:chgData name="Ondřej Špetík" userId="9f031316-d7f0-4746-9b26-14e4a5ffd150" providerId="ADAL" clId="{407B3D89-240B-4677-8585-C2BA67A1FC8B}" dt="2021-05-31T12:25:34.170" v="1997" actId="27636"/>
          <ac:spMkLst>
            <pc:docMk/>
            <pc:sldMk cId="2289055225" sldId="391"/>
            <ac:spMk id="6" creationId="{6EEB29F4-59F9-4122-A4C7-29C33C375BA4}"/>
          </ac:spMkLst>
        </pc:spChg>
      </pc:sldChg>
      <pc:sldChg chg="addSp delSp modSp add mod">
        <pc:chgData name="Ondřej Špetík" userId="9f031316-d7f0-4746-9b26-14e4a5ffd150" providerId="ADAL" clId="{407B3D89-240B-4677-8585-C2BA67A1FC8B}" dt="2021-05-31T12:41:12.185" v="2066" actId="1076"/>
        <pc:sldMkLst>
          <pc:docMk/>
          <pc:sldMk cId="3506164487" sldId="392"/>
        </pc:sldMkLst>
        <pc:spChg chg="mod">
          <ac:chgData name="Ondřej Špetík" userId="9f031316-d7f0-4746-9b26-14e4a5ffd150" providerId="ADAL" clId="{407B3D89-240B-4677-8585-C2BA67A1FC8B}" dt="2021-05-31T12:28:39.445" v="2019" actId="20577"/>
          <ac:spMkLst>
            <pc:docMk/>
            <pc:sldMk cId="3506164487" sldId="392"/>
            <ac:spMk id="4" creationId="{00000000-0000-0000-0000-000000000000}"/>
          </ac:spMkLst>
        </pc:spChg>
        <pc:spChg chg="del">
          <ac:chgData name="Ondřej Špetík" userId="9f031316-d7f0-4746-9b26-14e4a5ffd150" providerId="ADAL" clId="{407B3D89-240B-4677-8585-C2BA67A1FC8B}" dt="2021-05-31T12:37:09.502" v="2020" actId="22"/>
          <ac:spMkLst>
            <pc:docMk/>
            <pc:sldMk cId="3506164487" sldId="392"/>
            <ac:spMk id="6" creationId="{6EEB29F4-59F9-4122-A4C7-29C33C375BA4}"/>
          </ac:spMkLst>
        </pc:spChg>
        <pc:spChg chg="add mod">
          <ac:chgData name="Ondřej Špetík" userId="9f031316-d7f0-4746-9b26-14e4a5ffd150" providerId="ADAL" clId="{407B3D89-240B-4677-8585-C2BA67A1FC8B}" dt="2021-05-31T12:41:12.185" v="2066" actId="1076"/>
          <ac:spMkLst>
            <pc:docMk/>
            <pc:sldMk cId="3506164487" sldId="392"/>
            <ac:spMk id="8" creationId="{379800B0-91C9-4EED-95AA-E05FE3AF5127}"/>
          </ac:spMkLst>
        </pc:spChg>
        <pc:spChg chg="add mod">
          <ac:chgData name="Ondřej Špetík" userId="9f031316-d7f0-4746-9b26-14e4a5ffd150" providerId="ADAL" clId="{407B3D89-240B-4677-8585-C2BA67A1FC8B}" dt="2021-05-31T12:41:09.718" v="2065" actId="1076"/>
          <ac:spMkLst>
            <pc:docMk/>
            <pc:sldMk cId="3506164487" sldId="392"/>
            <ac:spMk id="11" creationId="{5DEE8071-CFAE-4C8C-BF7E-D5445AE5A269}"/>
          </ac:spMkLst>
        </pc:spChg>
        <pc:picChg chg="add mod ord">
          <ac:chgData name="Ondřej Špetík" userId="9f031316-d7f0-4746-9b26-14e4a5ffd150" providerId="ADAL" clId="{407B3D89-240B-4677-8585-C2BA67A1FC8B}" dt="2021-05-31T12:40:50.335" v="2047" actId="1076"/>
          <ac:picMkLst>
            <pc:docMk/>
            <pc:sldMk cId="3506164487" sldId="392"/>
            <ac:picMk id="7" creationId="{3C1D32BA-D8BA-41DD-9E63-87C4AC977C0C}"/>
          </ac:picMkLst>
        </pc:picChg>
        <pc:picChg chg="add mod">
          <ac:chgData name="Ondřej Špetík" userId="9f031316-d7f0-4746-9b26-14e4a5ffd150" providerId="ADAL" clId="{407B3D89-240B-4677-8585-C2BA67A1FC8B}" dt="2021-05-31T12:40:57.506" v="2049" actId="1076"/>
          <ac:picMkLst>
            <pc:docMk/>
            <pc:sldMk cId="3506164487" sldId="392"/>
            <ac:picMk id="10" creationId="{991E5F94-E4A0-4552-8E68-DC1ED88BB157}"/>
          </ac:picMkLst>
        </pc:picChg>
      </pc:sldChg>
      <pc:sldChg chg="addSp modSp add mod">
        <pc:chgData name="Ondřej Špetík" userId="9f031316-d7f0-4746-9b26-14e4a5ffd150" providerId="ADAL" clId="{407B3D89-240B-4677-8585-C2BA67A1FC8B}" dt="2021-05-31T12:48:15.267" v="2203" actId="20577"/>
        <pc:sldMkLst>
          <pc:docMk/>
          <pc:sldMk cId="2242283299" sldId="393"/>
        </pc:sldMkLst>
        <pc:spChg chg="mod">
          <ac:chgData name="Ondřej Špetík" userId="9f031316-d7f0-4746-9b26-14e4a5ffd150" providerId="ADAL" clId="{407B3D89-240B-4677-8585-C2BA67A1FC8B}" dt="2021-05-31T12:44:43.851" v="2089" actId="20577"/>
          <ac:spMkLst>
            <pc:docMk/>
            <pc:sldMk cId="2242283299" sldId="393"/>
            <ac:spMk id="4" creationId="{00000000-0000-0000-0000-000000000000}"/>
          </ac:spMkLst>
        </pc:spChg>
        <pc:spChg chg="mod">
          <ac:chgData name="Ondřej Špetík" userId="9f031316-d7f0-4746-9b26-14e4a5ffd150" providerId="ADAL" clId="{407B3D89-240B-4677-8585-C2BA67A1FC8B}" dt="2021-05-31T12:48:15.267" v="2203" actId="20577"/>
          <ac:spMkLst>
            <pc:docMk/>
            <pc:sldMk cId="2242283299" sldId="393"/>
            <ac:spMk id="6" creationId="{6EEB29F4-59F9-4122-A4C7-29C33C375BA4}"/>
          </ac:spMkLst>
        </pc:spChg>
        <pc:spChg chg="add mod">
          <ac:chgData name="Ondřej Špetík" userId="9f031316-d7f0-4746-9b26-14e4a5ffd150" providerId="ADAL" clId="{407B3D89-240B-4677-8585-C2BA67A1FC8B}" dt="2021-05-31T12:46:43.230" v="2168" actId="1076"/>
          <ac:spMkLst>
            <pc:docMk/>
            <pc:sldMk cId="2242283299" sldId="393"/>
            <ac:spMk id="8" creationId="{E3F944DE-BB87-4E3F-8039-C50FBCC38DD7}"/>
          </ac:spMkLst>
        </pc:spChg>
        <pc:spChg chg="add mod">
          <ac:chgData name="Ondřej Špetík" userId="9f031316-d7f0-4746-9b26-14e4a5ffd150" providerId="ADAL" clId="{407B3D89-240B-4677-8585-C2BA67A1FC8B}" dt="2021-05-31T12:47:25.495" v="2178" actId="20577"/>
          <ac:spMkLst>
            <pc:docMk/>
            <pc:sldMk cId="2242283299" sldId="393"/>
            <ac:spMk id="11" creationId="{C339AA21-DA8D-47B5-B7C4-78760BE2B05E}"/>
          </ac:spMkLst>
        </pc:spChg>
        <pc:picChg chg="add mod">
          <ac:chgData name="Ondřej Špetík" userId="9f031316-d7f0-4746-9b26-14e4a5ffd150" providerId="ADAL" clId="{407B3D89-240B-4677-8585-C2BA67A1FC8B}" dt="2021-05-31T12:47:18.670" v="2174" actId="14100"/>
          <ac:picMkLst>
            <pc:docMk/>
            <pc:sldMk cId="2242283299" sldId="393"/>
            <ac:picMk id="7" creationId="{37C8BFA7-8421-4734-9A08-9856785AB5EF}"/>
          </ac:picMkLst>
        </pc:picChg>
        <pc:picChg chg="add mod">
          <ac:chgData name="Ondřej Špetík" userId="9f031316-d7f0-4746-9b26-14e4a5ffd150" providerId="ADAL" clId="{407B3D89-240B-4677-8585-C2BA67A1FC8B}" dt="2021-05-31T12:47:11.799" v="2173" actId="14100"/>
          <ac:picMkLst>
            <pc:docMk/>
            <pc:sldMk cId="2242283299" sldId="393"/>
            <ac:picMk id="10" creationId="{B0256F31-5762-4C3D-8703-9EE2098CCCDC}"/>
          </ac:picMkLst>
        </pc:picChg>
      </pc:sldChg>
      <pc:sldChg chg="addSp modSp add mod">
        <pc:chgData name="Ondřej Špetík" userId="9f031316-d7f0-4746-9b26-14e4a5ffd150" providerId="ADAL" clId="{407B3D89-240B-4677-8585-C2BA67A1FC8B}" dt="2021-05-31T13:36:37.194" v="2304" actId="20577"/>
        <pc:sldMkLst>
          <pc:docMk/>
          <pc:sldMk cId="3280299457" sldId="394"/>
        </pc:sldMkLst>
        <pc:spChg chg="mod">
          <ac:chgData name="Ondřej Špetík" userId="9f031316-d7f0-4746-9b26-14e4a5ffd150" providerId="ADAL" clId="{407B3D89-240B-4677-8585-C2BA67A1FC8B}" dt="2021-05-31T13:10:59.737" v="2224" actId="20577"/>
          <ac:spMkLst>
            <pc:docMk/>
            <pc:sldMk cId="3280299457" sldId="394"/>
            <ac:spMk id="4" creationId="{00000000-0000-0000-0000-000000000000}"/>
          </ac:spMkLst>
        </pc:spChg>
        <pc:spChg chg="mod">
          <ac:chgData name="Ondřej Špetík" userId="9f031316-d7f0-4746-9b26-14e4a5ffd150" providerId="ADAL" clId="{407B3D89-240B-4677-8585-C2BA67A1FC8B}" dt="2021-05-31T13:36:37.194" v="2304" actId="20577"/>
          <ac:spMkLst>
            <pc:docMk/>
            <pc:sldMk cId="3280299457" sldId="394"/>
            <ac:spMk id="6" creationId="{6EEB29F4-59F9-4122-A4C7-29C33C375BA4}"/>
          </ac:spMkLst>
        </pc:spChg>
        <pc:picChg chg="add mod modCrop">
          <ac:chgData name="Ondřej Špetík" userId="9f031316-d7f0-4746-9b26-14e4a5ffd150" providerId="ADAL" clId="{407B3D89-240B-4677-8585-C2BA67A1FC8B}" dt="2021-05-31T13:13:47.893" v="2298" actId="1076"/>
          <ac:picMkLst>
            <pc:docMk/>
            <pc:sldMk cId="3280299457" sldId="394"/>
            <ac:picMk id="5" creationId="{B1EC9ADC-C776-4DE5-9DA7-67426D8C51CC}"/>
          </ac:picMkLst>
        </pc:picChg>
      </pc:sldChg>
      <pc:sldChg chg="addSp delSp modSp add mod modClrScheme chgLayout">
        <pc:chgData name="Ondřej Špetík" userId="9f031316-d7f0-4746-9b26-14e4a5ffd150" providerId="ADAL" clId="{407B3D89-240B-4677-8585-C2BA67A1FC8B}" dt="2021-05-31T13:38:04.811" v="2361" actId="20577"/>
        <pc:sldMkLst>
          <pc:docMk/>
          <pc:sldMk cId="1238922387" sldId="395"/>
        </pc:sldMkLst>
        <pc:spChg chg="mod">
          <ac:chgData name="Ondřej Špetík" userId="9f031316-d7f0-4746-9b26-14e4a5ffd150" providerId="ADAL" clId="{407B3D89-240B-4677-8585-C2BA67A1FC8B}" dt="2021-05-31T13:37:15.238" v="2305" actId="26606"/>
          <ac:spMkLst>
            <pc:docMk/>
            <pc:sldMk cId="1238922387" sldId="395"/>
            <ac:spMk id="2" creationId="{00000000-0000-0000-0000-000000000000}"/>
          </ac:spMkLst>
        </pc:spChg>
        <pc:spChg chg="mod">
          <ac:chgData name="Ondřej Špetík" userId="9f031316-d7f0-4746-9b26-14e4a5ffd150" providerId="ADAL" clId="{407B3D89-240B-4677-8585-C2BA67A1FC8B}" dt="2021-05-31T13:37:15.238" v="2305" actId="26606"/>
          <ac:spMkLst>
            <pc:docMk/>
            <pc:sldMk cId="1238922387" sldId="395"/>
            <ac:spMk id="3" creationId="{00000000-0000-0000-0000-000000000000}"/>
          </ac:spMkLst>
        </pc:spChg>
        <pc:spChg chg="del">
          <ac:chgData name="Ondřej Špetík" userId="9f031316-d7f0-4746-9b26-14e4a5ffd150" providerId="ADAL" clId="{407B3D89-240B-4677-8585-C2BA67A1FC8B}" dt="2021-05-31T13:37:15.238" v="2305" actId="26606"/>
          <ac:spMkLst>
            <pc:docMk/>
            <pc:sldMk cId="1238922387" sldId="395"/>
            <ac:spMk id="4" creationId="{00000000-0000-0000-0000-000000000000}"/>
          </ac:spMkLst>
        </pc:spChg>
        <pc:spChg chg="del">
          <ac:chgData name="Ondřej Špetík" userId="9f031316-d7f0-4746-9b26-14e4a5ffd150" providerId="ADAL" clId="{407B3D89-240B-4677-8585-C2BA67A1FC8B}" dt="2021-05-31T13:37:15.238" v="2305" actId="26606"/>
          <ac:spMkLst>
            <pc:docMk/>
            <pc:sldMk cId="1238922387" sldId="395"/>
            <ac:spMk id="6" creationId="{6EEB29F4-59F9-4122-A4C7-29C33C375BA4}"/>
          </ac:spMkLst>
        </pc:spChg>
        <pc:spChg chg="add mod">
          <ac:chgData name="Ondřej Špetík" userId="9f031316-d7f0-4746-9b26-14e4a5ffd150" providerId="ADAL" clId="{407B3D89-240B-4677-8585-C2BA67A1FC8B}" dt="2021-05-31T13:37:30.003" v="2338"/>
          <ac:spMkLst>
            <pc:docMk/>
            <pc:sldMk cId="1238922387" sldId="395"/>
            <ac:spMk id="11" creationId="{624E46AA-51EA-461C-97D9-DB5F498965E2}"/>
          </ac:spMkLst>
        </pc:spChg>
        <pc:spChg chg="add mod">
          <ac:chgData name="Ondřej Špetík" userId="9f031316-d7f0-4746-9b26-14e4a5ffd150" providerId="ADAL" clId="{407B3D89-240B-4677-8585-C2BA67A1FC8B}" dt="2021-05-31T13:38:04.811" v="2361" actId="20577"/>
          <ac:spMkLst>
            <pc:docMk/>
            <pc:sldMk cId="1238922387" sldId="395"/>
            <ac:spMk id="13" creationId="{4D8EC1FD-3797-4F87-9589-87901433D17E}"/>
          </ac:spMkLst>
        </pc:spChg>
        <pc:spChg chg="add mod">
          <ac:chgData name="Ondřej Špetík" userId="9f031316-d7f0-4746-9b26-14e4a5ffd150" providerId="ADAL" clId="{407B3D89-240B-4677-8585-C2BA67A1FC8B}" dt="2021-05-31T13:37:43.895" v="2340"/>
          <ac:spMkLst>
            <pc:docMk/>
            <pc:sldMk cId="1238922387" sldId="395"/>
            <ac:spMk id="15" creationId="{F35D2B8D-B754-4F5E-86A6-22893A98C071}"/>
          </ac:spMkLst>
        </pc:spChg>
        <pc:spChg chg="add mod">
          <ac:chgData name="Ondřej Špetík" userId="9f031316-d7f0-4746-9b26-14e4a5ffd150" providerId="ADAL" clId="{407B3D89-240B-4677-8585-C2BA67A1FC8B}" dt="2021-05-31T13:37:35.325" v="2339"/>
          <ac:spMkLst>
            <pc:docMk/>
            <pc:sldMk cId="1238922387" sldId="395"/>
            <ac:spMk id="17" creationId="{4DE3499E-1A9D-46F9-97DC-68A9E379B352}"/>
          </ac:spMkLst>
        </pc:spChg>
        <pc:spChg chg="add mod">
          <ac:chgData name="Ondřej Špetík" userId="9f031316-d7f0-4746-9b26-14e4a5ffd150" providerId="ADAL" clId="{407B3D89-240B-4677-8585-C2BA67A1FC8B}" dt="2021-05-31T13:37:51.948" v="2342" actId="27636"/>
          <ac:spMkLst>
            <pc:docMk/>
            <pc:sldMk cId="1238922387" sldId="395"/>
            <ac:spMk id="19" creationId="{B0CC2E39-F607-4332-AE09-7451BCCC46B7}"/>
          </ac:spMkLst>
        </pc:spChg>
      </pc:sldChg>
      <pc:sldChg chg="add">
        <pc:chgData name="Ondřej Špetík" userId="9f031316-d7f0-4746-9b26-14e4a5ffd150" providerId="ADAL" clId="{407B3D89-240B-4677-8585-C2BA67A1FC8B}" dt="2021-05-26T10:25:09.626" v="79"/>
        <pc:sldMkLst>
          <pc:docMk/>
          <pc:sldMk cId="624042536" sldId="396"/>
        </pc:sldMkLst>
      </pc:sldChg>
      <pc:sldChg chg="add">
        <pc:chgData name="Ondřej Špetík" userId="9f031316-d7f0-4746-9b26-14e4a5ffd150" providerId="ADAL" clId="{407B3D89-240B-4677-8585-C2BA67A1FC8B}" dt="2021-05-26T10:25:09.655" v="80"/>
        <pc:sldMkLst>
          <pc:docMk/>
          <pc:sldMk cId="3154585314" sldId="397"/>
        </pc:sldMkLst>
      </pc:sldChg>
      <pc:sldChg chg="add">
        <pc:chgData name="Ondřej Špetík" userId="9f031316-d7f0-4746-9b26-14e4a5ffd150" providerId="ADAL" clId="{407B3D89-240B-4677-8585-C2BA67A1FC8B}" dt="2021-05-26T10:25:09.692" v="81"/>
        <pc:sldMkLst>
          <pc:docMk/>
          <pc:sldMk cId="3565513189" sldId="398"/>
        </pc:sldMkLst>
      </pc:sldChg>
      <pc:sldChg chg="add">
        <pc:chgData name="Ondřej Špetík" userId="9f031316-d7f0-4746-9b26-14e4a5ffd150" providerId="ADAL" clId="{407B3D89-240B-4677-8585-C2BA67A1FC8B}" dt="2021-05-26T10:25:09.731" v="82"/>
        <pc:sldMkLst>
          <pc:docMk/>
          <pc:sldMk cId="385826513" sldId="399"/>
        </pc:sldMkLst>
      </pc:sldChg>
      <pc:sldChg chg="add">
        <pc:chgData name="Ondřej Špetík" userId="9f031316-d7f0-4746-9b26-14e4a5ffd150" providerId="ADAL" clId="{407B3D89-240B-4677-8585-C2BA67A1FC8B}" dt="2021-05-26T10:25:10.430" v="83"/>
        <pc:sldMkLst>
          <pc:docMk/>
          <pc:sldMk cId="1886064149" sldId="400"/>
        </pc:sldMkLst>
      </pc:sldChg>
      <pc:sldChg chg="add">
        <pc:chgData name="Ondřej Špetík" userId="9f031316-d7f0-4746-9b26-14e4a5ffd150" providerId="ADAL" clId="{407B3D89-240B-4677-8585-C2BA67A1FC8B}" dt="2021-05-26T10:25:10.838" v="84"/>
        <pc:sldMkLst>
          <pc:docMk/>
          <pc:sldMk cId="1580064093" sldId="401"/>
        </pc:sldMkLst>
      </pc:sldChg>
      <pc:sldChg chg="add">
        <pc:chgData name="Ondřej Špetík" userId="9f031316-d7f0-4746-9b26-14e4a5ffd150" providerId="ADAL" clId="{407B3D89-240B-4677-8585-C2BA67A1FC8B}" dt="2021-05-26T10:25:11.043" v="85"/>
        <pc:sldMkLst>
          <pc:docMk/>
          <pc:sldMk cId="2374020804" sldId="402"/>
        </pc:sldMkLst>
      </pc:sldChg>
      <pc:sldChg chg="add">
        <pc:chgData name="Ondřej Špetík" userId="9f031316-d7f0-4746-9b26-14e4a5ffd150" providerId="ADAL" clId="{407B3D89-240B-4677-8585-C2BA67A1FC8B}" dt="2021-05-26T10:25:11.602" v="86"/>
        <pc:sldMkLst>
          <pc:docMk/>
          <pc:sldMk cId="597149671" sldId="403"/>
        </pc:sldMkLst>
      </pc:sldChg>
      <pc:sldChg chg="add">
        <pc:chgData name="Ondřej Špetík" userId="9f031316-d7f0-4746-9b26-14e4a5ffd150" providerId="ADAL" clId="{407B3D89-240B-4677-8585-C2BA67A1FC8B}" dt="2021-05-26T10:25:12.098" v="87"/>
        <pc:sldMkLst>
          <pc:docMk/>
          <pc:sldMk cId="3085485705" sldId="404"/>
        </pc:sldMkLst>
      </pc:sldChg>
      <pc:sldChg chg="add">
        <pc:chgData name="Ondřej Špetík" userId="9f031316-d7f0-4746-9b26-14e4a5ffd150" providerId="ADAL" clId="{407B3D89-240B-4677-8585-C2BA67A1FC8B}" dt="2021-05-26T10:25:12.134" v="88"/>
        <pc:sldMkLst>
          <pc:docMk/>
          <pc:sldMk cId="2147543112" sldId="405"/>
        </pc:sldMkLst>
      </pc:sldChg>
      <pc:sldChg chg="add">
        <pc:chgData name="Ondřej Špetík" userId="9f031316-d7f0-4746-9b26-14e4a5ffd150" providerId="ADAL" clId="{407B3D89-240B-4677-8585-C2BA67A1FC8B}" dt="2021-05-26T10:25:12.176" v="89"/>
        <pc:sldMkLst>
          <pc:docMk/>
          <pc:sldMk cId="1164173679" sldId="406"/>
        </pc:sldMkLst>
      </pc:sldChg>
      <pc:sldChg chg="add">
        <pc:chgData name="Ondřej Špetík" userId="9f031316-d7f0-4746-9b26-14e4a5ffd150" providerId="ADAL" clId="{407B3D89-240B-4677-8585-C2BA67A1FC8B}" dt="2021-05-26T10:25:12.211" v="90"/>
        <pc:sldMkLst>
          <pc:docMk/>
          <pc:sldMk cId="3081160439" sldId="407"/>
        </pc:sldMkLst>
      </pc:sldChg>
      <pc:sldChg chg="add">
        <pc:chgData name="Ondřej Špetík" userId="9f031316-d7f0-4746-9b26-14e4a5ffd150" providerId="ADAL" clId="{407B3D89-240B-4677-8585-C2BA67A1FC8B}" dt="2021-05-26T10:25:12.259" v="91"/>
        <pc:sldMkLst>
          <pc:docMk/>
          <pc:sldMk cId="3266592044" sldId="408"/>
        </pc:sldMkLst>
      </pc:sldChg>
      <pc:sldChg chg="add">
        <pc:chgData name="Ondřej Špetík" userId="9f031316-d7f0-4746-9b26-14e4a5ffd150" providerId="ADAL" clId="{407B3D89-240B-4677-8585-C2BA67A1FC8B}" dt="2021-05-26T10:25:12.287" v="92"/>
        <pc:sldMkLst>
          <pc:docMk/>
          <pc:sldMk cId="3204801281" sldId="409"/>
        </pc:sldMkLst>
      </pc:sldChg>
      <pc:sldChg chg="add">
        <pc:chgData name="Ondřej Špetík" userId="9f031316-d7f0-4746-9b26-14e4a5ffd150" providerId="ADAL" clId="{407B3D89-240B-4677-8585-C2BA67A1FC8B}" dt="2021-05-26T10:25:12.319" v="93"/>
        <pc:sldMkLst>
          <pc:docMk/>
          <pc:sldMk cId="3240944074" sldId="410"/>
        </pc:sldMkLst>
      </pc:sldChg>
      <pc:sldChg chg="add">
        <pc:chgData name="Ondřej Špetík" userId="9f031316-d7f0-4746-9b26-14e4a5ffd150" providerId="ADAL" clId="{407B3D89-240B-4677-8585-C2BA67A1FC8B}" dt="2021-05-26T10:25:12.359" v="94"/>
        <pc:sldMkLst>
          <pc:docMk/>
          <pc:sldMk cId="482490239" sldId="411"/>
        </pc:sldMkLst>
      </pc:sldChg>
      <pc:sldChg chg="add">
        <pc:chgData name="Ondřej Špetík" userId="9f031316-d7f0-4746-9b26-14e4a5ffd150" providerId="ADAL" clId="{407B3D89-240B-4677-8585-C2BA67A1FC8B}" dt="2021-05-26T10:25:12.393" v="95"/>
        <pc:sldMkLst>
          <pc:docMk/>
          <pc:sldMk cId="3971311811" sldId="412"/>
        </pc:sldMkLst>
      </pc:sldChg>
      <pc:sldChg chg="add">
        <pc:chgData name="Ondřej Špetík" userId="9f031316-d7f0-4746-9b26-14e4a5ffd150" providerId="ADAL" clId="{407B3D89-240B-4677-8585-C2BA67A1FC8B}" dt="2021-05-26T10:25:12.444" v="96"/>
        <pc:sldMkLst>
          <pc:docMk/>
          <pc:sldMk cId="1891232471" sldId="413"/>
        </pc:sldMkLst>
      </pc:sldChg>
      <pc:sldChg chg="add">
        <pc:chgData name="Ondřej Špetík" userId="9f031316-d7f0-4746-9b26-14e4a5ffd150" providerId="ADAL" clId="{407B3D89-240B-4677-8585-C2BA67A1FC8B}" dt="2021-05-26T10:25:12.465" v="97"/>
        <pc:sldMkLst>
          <pc:docMk/>
          <pc:sldMk cId="3499415108" sldId="414"/>
        </pc:sldMkLst>
      </pc:sldChg>
      <pc:sldChg chg="add">
        <pc:chgData name="Ondřej Špetík" userId="9f031316-d7f0-4746-9b26-14e4a5ffd150" providerId="ADAL" clId="{407B3D89-240B-4677-8585-C2BA67A1FC8B}" dt="2021-05-26T10:25:12.964" v="98"/>
        <pc:sldMkLst>
          <pc:docMk/>
          <pc:sldMk cId="200177316" sldId="415"/>
        </pc:sldMkLst>
      </pc:sldChg>
      <pc:sldChg chg="add">
        <pc:chgData name="Ondřej Špetík" userId="9f031316-d7f0-4746-9b26-14e4a5ffd150" providerId="ADAL" clId="{407B3D89-240B-4677-8585-C2BA67A1FC8B}" dt="2021-05-26T10:25:13.165" v="99"/>
        <pc:sldMkLst>
          <pc:docMk/>
          <pc:sldMk cId="840272372" sldId="416"/>
        </pc:sldMkLst>
      </pc:sldChg>
      <pc:sldChg chg="modSp new mod">
        <pc:chgData name="Ondřej Špetík" userId="9f031316-d7f0-4746-9b26-14e4a5ffd150" providerId="ADAL" clId="{407B3D89-240B-4677-8585-C2BA67A1FC8B}" dt="2021-05-31T12:24:52.967" v="1993" actId="27636"/>
        <pc:sldMkLst>
          <pc:docMk/>
          <pc:sldMk cId="1232067712" sldId="417"/>
        </pc:sldMkLst>
        <pc:spChg chg="mod">
          <ac:chgData name="Ondřej Špetík" userId="9f031316-d7f0-4746-9b26-14e4a5ffd150" providerId="ADAL" clId="{407B3D89-240B-4677-8585-C2BA67A1FC8B}" dt="2021-05-31T12:24:41.641" v="1991"/>
          <ac:spMkLst>
            <pc:docMk/>
            <pc:sldMk cId="1232067712" sldId="417"/>
            <ac:spMk id="4" creationId="{B3341F88-741E-46C7-9913-C29FD8DB40D9}"/>
          </ac:spMkLst>
        </pc:spChg>
        <pc:spChg chg="mod">
          <ac:chgData name="Ondřej Špetík" userId="9f031316-d7f0-4746-9b26-14e4a5ffd150" providerId="ADAL" clId="{407B3D89-240B-4677-8585-C2BA67A1FC8B}" dt="2021-05-31T12:24:52.967" v="1993" actId="27636"/>
          <ac:spMkLst>
            <pc:docMk/>
            <pc:sldMk cId="1232067712" sldId="417"/>
            <ac:spMk id="5" creationId="{A0518D29-53CD-44BF-899E-69E99A68C8F4}"/>
          </ac:spMkLst>
        </pc:spChg>
      </pc:sldChg>
      <pc:sldChg chg="modSp add mod">
        <pc:chgData name="Ondřej Špetík" userId="9f031316-d7f0-4746-9b26-14e4a5ffd150" providerId="ADAL" clId="{407B3D89-240B-4677-8585-C2BA67A1FC8B}" dt="2021-05-31T12:43:53.812" v="2069" actId="27636"/>
        <pc:sldMkLst>
          <pc:docMk/>
          <pc:sldMk cId="1980529680" sldId="418"/>
        </pc:sldMkLst>
        <pc:spChg chg="mod">
          <ac:chgData name="Ondřej Špetík" userId="9f031316-d7f0-4746-9b26-14e4a5ffd150" providerId="ADAL" clId="{407B3D89-240B-4677-8585-C2BA67A1FC8B}" dt="2021-05-31T12:43:53.812" v="2069" actId="27636"/>
          <ac:spMkLst>
            <pc:docMk/>
            <pc:sldMk cId="1980529680" sldId="418"/>
            <ac:spMk id="5" creationId="{00000000-0000-0000-0000-000000000000}"/>
          </ac:spMkLst>
        </pc:spChg>
      </pc:sldChg>
      <pc:sldChg chg="modSp add mod">
        <pc:chgData name="Ondřej Špetík" userId="9f031316-d7f0-4746-9b26-14e4a5ffd150" providerId="ADAL" clId="{407B3D89-240B-4677-8585-C2BA67A1FC8B}" dt="2021-05-31T14:47:56.890" v="2705" actId="20577"/>
        <pc:sldMkLst>
          <pc:docMk/>
          <pc:sldMk cId="2182925833" sldId="419"/>
        </pc:sldMkLst>
        <pc:spChg chg="mod">
          <ac:chgData name="Ondřej Špetík" userId="9f031316-d7f0-4746-9b26-14e4a5ffd150" providerId="ADAL" clId="{407B3D89-240B-4677-8585-C2BA67A1FC8B}" dt="2021-05-31T14:47:56.890" v="2705" actId="20577"/>
          <ac:spMkLst>
            <pc:docMk/>
            <pc:sldMk cId="2182925833" sldId="419"/>
            <ac:spMk id="5" creationId="{00000000-0000-0000-0000-000000000000}"/>
          </ac:spMkLst>
        </pc:spChg>
      </pc:sldChg>
      <pc:sldChg chg="add">
        <pc:chgData name="Ondřej Špetík" userId="9f031316-d7f0-4746-9b26-14e4a5ffd150" providerId="ADAL" clId="{407B3D89-240B-4677-8585-C2BA67A1FC8B}" dt="2021-05-31T12:44:24.740" v="2071"/>
        <pc:sldMkLst>
          <pc:docMk/>
          <pc:sldMk cId="2213549911" sldId="420"/>
        </pc:sldMkLst>
      </pc:sldChg>
      <pc:sldChg chg="addSp delSp modSp new mod modNotesTx">
        <pc:chgData name="Ondřej Špetík" userId="9f031316-d7f0-4746-9b26-14e4a5ffd150" providerId="ADAL" clId="{407B3D89-240B-4677-8585-C2BA67A1FC8B}" dt="2021-05-31T13:49:16.724" v="2665" actId="1076"/>
        <pc:sldMkLst>
          <pc:docMk/>
          <pc:sldMk cId="467028169" sldId="421"/>
        </pc:sldMkLst>
        <pc:spChg chg="mod">
          <ac:chgData name="Ondřej Špetík" userId="9f031316-d7f0-4746-9b26-14e4a5ffd150" providerId="ADAL" clId="{407B3D89-240B-4677-8585-C2BA67A1FC8B}" dt="2021-05-31T13:45:36.704" v="2366"/>
          <ac:spMkLst>
            <pc:docMk/>
            <pc:sldMk cId="467028169" sldId="421"/>
            <ac:spMk id="2" creationId="{CA9BC0BB-03D4-4495-8E0A-915EC2D43308}"/>
          </ac:spMkLst>
        </pc:spChg>
        <pc:spChg chg="mod">
          <ac:chgData name="Ondřej Špetík" userId="9f031316-d7f0-4746-9b26-14e4a5ffd150" providerId="ADAL" clId="{407B3D89-240B-4677-8585-C2BA67A1FC8B}" dt="2021-05-31T13:46:10.147" v="2439" actId="255"/>
          <ac:spMkLst>
            <pc:docMk/>
            <pc:sldMk cId="467028169" sldId="421"/>
            <ac:spMk id="4" creationId="{63F2E507-7A2D-46E3-A785-E6BC8220055E}"/>
          </ac:spMkLst>
        </pc:spChg>
        <pc:spChg chg="del">
          <ac:chgData name="Ondřej Špetík" userId="9f031316-d7f0-4746-9b26-14e4a5ffd150" providerId="ADAL" clId="{407B3D89-240B-4677-8585-C2BA67A1FC8B}" dt="2021-05-31T13:45:24.893" v="2363" actId="22"/>
          <ac:spMkLst>
            <pc:docMk/>
            <pc:sldMk cId="467028169" sldId="421"/>
            <ac:spMk id="5" creationId="{F4657BFC-386B-4768-B070-BF0E7D2035B1}"/>
          </ac:spMkLst>
        </pc:spChg>
        <pc:spChg chg="add mod">
          <ac:chgData name="Ondřej Špetík" userId="9f031316-d7f0-4746-9b26-14e4a5ffd150" providerId="ADAL" clId="{407B3D89-240B-4677-8585-C2BA67A1FC8B}" dt="2021-05-31T13:49:16.724" v="2665" actId="1076"/>
          <ac:spMkLst>
            <pc:docMk/>
            <pc:sldMk cId="467028169" sldId="421"/>
            <ac:spMk id="8" creationId="{42A6A318-F5B8-4A6E-9AF4-0F24030D84CA}"/>
          </ac:spMkLst>
        </pc:spChg>
        <pc:picChg chg="add mod ord">
          <ac:chgData name="Ondřej Špetík" userId="9f031316-d7f0-4746-9b26-14e4a5ffd150" providerId="ADAL" clId="{407B3D89-240B-4677-8585-C2BA67A1FC8B}" dt="2021-05-31T13:45:31.309" v="2365" actId="14100"/>
          <ac:picMkLst>
            <pc:docMk/>
            <pc:sldMk cId="467028169" sldId="421"/>
            <ac:picMk id="7" creationId="{79D0A2C5-BDCC-49FA-B170-BB2829FF435A}"/>
          </ac:picMkLst>
        </pc:picChg>
      </pc:sldChg>
      <pc:sldChg chg="addSp delSp modSp add mod">
        <pc:chgData name="Ondřej Špetík" userId="9f031316-d7f0-4746-9b26-14e4a5ffd150" providerId="ADAL" clId="{407B3D89-240B-4677-8585-C2BA67A1FC8B}" dt="2021-05-31T14:50:12.780" v="2764" actId="20577"/>
        <pc:sldMkLst>
          <pc:docMk/>
          <pc:sldMk cId="595333187" sldId="422"/>
        </pc:sldMkLst>
        <pc:spChg chg="mod">
          <ac:chgData name="Ondřej Špetík" userId="9f031316-d7f0-4746-9b26-14e4a5ffd150" providerId="ADAL" clId="{407B3D89-240B-4677-8585-C2BA67A1FC8B}" dt="2021-05-31T14:50:12.780" v="2764" actId="20577"/>
          <ac:spMkLst>
            <pc:docMk/>
            <pc:sldMk cId="595333187" sldId="422"/>
            <ac:spMk id="4" creationId="{00000000-0000-0000-0000-000000000000}"/>
          </ac:spMkLst>
        </pc:spChg>
        <pc:spChg chg="del">
          <ac:chgData name="Ondřej Špetík" userId="9f031316-d7f0-4746-9b26-14e4a5ffd150" providerId="ADAL" clId="{407B3D89-240B-4677-8585-C2BA67A1FC8B}" dt="2021-05-31T14:48:35.819" v="2708" actId="478"/>
          <ac:spMkLst>
            <pc:docMk/>
            <pc:sldMk cId="595333187" sldId="422"/>
            <ac:spMk id="5" creationId="{00000000-0000-0000-0000-000000000000}"/>
          </ac:spMkLst>
        </pc:spChg>
        <pc:spChg chg="add del mod">
          <ac:chgData name="Ondřej Špetík" userId="9f031316-d7f0-4746-9b26-14e4a5ffd150" providerId="ADAL" clId="{407B3D89-240B-4677-8585-C2BA67A1FC8B}" dt="2021-05-31T14:48:37.469" v="2709" actId="478"/>
          <ac:spMkLst>
            <pc:docMk/>
            <pc:sldMk cId="595333187" sldId="422"/>
            <ac:spMk id="9" creationId="{0CD62F2C-661C-44C2-9694-9F45D2036689}"/>
          </ac:spMkLst>
        </pc:spChg>
        <pc:spChg chg="add mod">
          <ac:chgData name="Ondřej Špetík" userId="9f031316-d7f0-4746-9b26-14e4a5ffd150" providerId="ADAL" clId="{407B3D89-240B-4677-8585-C2BA67A1FC8B}" dt="2021-05-31T14:49:57.747" v="2755" actId="1076"/>
          <ac:spMkLst>
            <pc:docMk/>
            <pc:sldMk cId="595333187" sldId="422"/>
            <ac:spMk id="11" creationId="{585860FB-01D3-4616-A167-947BAF0393D0}"/>
          </ac:spMkLst>
        </pc:spChg>
        <pc:picChg chg="add mod">
          <ac:chgData name="Ondřej Špetík" userId="9f031316-d7f0-4746-9b26-14e4a5ffd150" providerId="ADAL" clId="{407B3D89-240B-4677-8585-C2BA67A1FC8B}" dt="2021-05-31T14:48:39.818" v="2710" actId="14100"/>
          <ac:picMkLst>
            <pc:docMk/>
            <pc:sldMk cId="595333187" sldId="422"/>
            <ac:picMk id="7" creationId="{33604AF8-5932-4641-AE86-5766840C439D}"/>
          </ac:picMkLst>
        </pc:picChg>
      </pc:sldChg>
    </pc:docChg>
  </pc:docChgLst>
  <pc:docChgLst>
    <pc:chgData name="Ondřej Špetík" userId="9f031316-d7f0-4746-9b26-14e4a5ffd150" providerId="ADAL" clId="{73EFFE38-7C2D-4007-8112-69B224E368C2}"/>
    <pc:docChg chg="undo custSel addSld modSld">
      <pc:chgData name="Ondřej Špetík" userId="9f031316-d7f0-4746-9b26-14e4a5ffd150" providerId="ADAL" clId="{73EFFE38-7C2D-4007-8112-69B224E368C2}" dt="2021-12-08T10:52:01.438" v="389" actId="20577"/>
      <pc:docMkLst>
        <pc:docMk/>
      </pc:docMkLst>
      <pc:sldChg chg="modSp mod">
        <pc:chgData name="Ondřej Špetík" userId="9f031316-d7f0-4746-9b26-14e4a5ffd150" providerId="ADAL" clId="{73EFFE38-7C2D-4007-8112-69B224E368C2}" dt="2021-12-07T16:53:33.479" v="12" actId="20577"/>
        <pc:sldMkLst>
          <pc:docMk/>
          <pc:sldMk cId="3319169483" sldId="417"/>
        </pc:sldMkLst>
        <pc:spChg chg="mod">
          <ac:chgData name="Ondřej Špetík" userId="9f031316-d7f0-4746-9b26-14e4a5ffd150" providerId="ADAL" clId="{73EFFE38-7C2D-4007-8112-69B224E368C2}" dt="2021-12-07T16:53:33.479" v="12" actId="20577"/>
          <ac:spMkLst>
            <pc:docMk/>
            <pc:sldMk cId="3319169483" sldId="417"/>
            <ac:spMk id="6" creationId="{6EEB29F4-59F9-4122-A4C7-29C33C375BA4}"/>
          </ac:spMkLst>
        </pc:spChg>
      </pc:sldChg>
      <pc:sldChg chg="modSp new mod">
        <pc:chgData name="Ondřej Špetík" userId="9f031316-d7f0-4746-9b26-14e4a5ffd150" providerId="ADAL" clId="{73EFFE38-7C2D-4007-8112-69B224E368C2}" dt="2021-12-08T10:52:01.438" v="389" actId="20577"/>
        <pc:sldMkLst>
          <pc:docMk/>
          <pc:sldMk cId="3218357650" sldId="446"/>
        </pc:sldMkLst>
        <pc:spChg chg="mod">
          <ac:chgData name="Ondřej Špetík" userId="9f031316-d7f0-4746-9b26-14e4a5ffd150" providerId="ADAL" clId="{73EFFE38-7C2D-4007-8112-69B224E368C2}" dt="2021-12-08T10:44:37.163" v="45" actId="20577"/>
          <ac:spMkLst>
            <pc:docMk/>
            <pc:sldMk cId="3218357650" sldId="446"/>
            <ac:spMk id="4" creationId="{E159B937-8A7C-47BB-A9A9-5F0EC864E421}"/>
          </ac:spMkLst>
        </pc:spChg>
        <pc:spChg chg="mod">
          <ac:chgData name="Ondřej Špetík" userId="9f031316-d7f0-4746-9b26-14e4a5ffd150" providerId="ADAL" clId="{73EFFE38-7C2D-4007-8112-69B224E368C2}" dt="2021-12-08T10:52:01.438" v="389" actId="20577"/>
          <ac:spMkLst>
            <pc:docMk/>
            <pc:sldMk cId="3218357650" sldId="446"/>
            <ac:spMk id="5" creationId="{C2115782-B75E-4E37-A3A2-291539C37D3D}"/>
          </ac:spMkLst>
        </pc:spChg>
      </pc:sldChg>
    </pc:docChg>
  </pc:docChgLst>
  <pc:docChgLst>
    <pc:chgData name="Ondřej Špetík" userId="9f031316-d7f0-4746-9b26-14e4a5ffd150" providerId="ADAL" clId="{2E750838-B63C-4FD4-982E-886FB6D1977D}"/>
    <pc:docChg chg="modSld">
      <pc:chgData name="Ondřej Špetík" userId="9f031316-d7f0-4746-9b26-14e4a5ffd150" providerId="ADAL" clId="{2E750838-B63C-4FD4-982E-886FB6D1977D}" dt="2021-05-27T10:53:36.296" v="1" actId="1076"/>
      <pc:docMkLst>
        <pc:docMk/>
      </pc:docMkLst>
      <pc:sldChg chg="modSp mod">
        <pc:chgData name="Ondřej Špetík" userId="9f031316-d7f0-4746-9b26-14e4a5ffd150" providerId="ADAL" clId="{2E750838-B63C-4FD4-982E-886FB6D1977D}" dt="2021-05-27T10:53:36.296" v="1" actId="1076"/>
        <pc:sldMkLst>
          <pc:docMk/>
          <pc:sldMk cId="1179361006" sldId="368"/>
        </pc:sldMkLst>
        <pc:picChg chg="mod">
          <ac:chgData name="Ondřej Špetík" userId="9f031316-d7f0-4746-9b26-14e4a5ffd150" providerId="ADAL" clId="{2E750838-B63C-4FD4-982E-886FB6D1977D}" dt="2021-05-27T10:53:36.296" v="1" actId="1076"/>
          <ac:picMkLst>
            <pc:docMk/>
            <pc:sldMk cId="1179361006" sldId="368"/>
            <ac:picMk id="9" creationId="{C48D3B98-FA55-4C98-B6BB-E83DA547CB68}"/>
          </ac:picMkLst>
        </pc:picChg>
      </pc:sldChg>
    </pc:docChg>
  </pc:docChgLst>
  <pc:docChgLst>
    <pc:chgData name="Ondřej Špetík" userId="9f031316-d7f0-4746-9b26-14e4a5ffd150" providerId="ADAL" clId="{CA3DD580-F2BA-4292-BDBF-018B7537F267}"/>
    <pc:docChg chg="modSld">
      <pc:chgData name="Ondřej Špetík" userId="9f031316-d7f0-4746-9b26-14e4a5ffd150" providerId="ADAL" clId="{CA3DD580-F2BA-4292-BDBF-018B7537F267}" dt="2020-12-01T16:13:39.511" v="37" actId="27309"/>
      <pc:docMkLst>
        <pc:docMk/>
      </pc:docMkLst>
      <pc:sldChg chg="addSp modSp mod">
        <pc:chgData name="Ondřej Špetík" userId="9f031316-d7f0-4746-9b26-14e4a5ffd150" providerId="ADAL" clId="{CA3DD580-F2BA-4292-BDBF-018B7537F267}" dt="2020-12-01T16:13:39.511" v="37" actId="27309"/>
        <pc:sldMkLst>
          <pc:docMk/>
          <pc:sldMk cId="2105409382" sldId="257"/>
        </pc:sldMkLst>
        <pc:graphicFrameChg chg="add modGraphic">
          <ac:chgData name="Ondřej Špetík" userId="9f031316-d7f0-4746-9b26-14e4a5ffd150" providerId="ADAL" clId="{CA3DD580-F2BA-4292-BDBF-018B7537F267}" dt="2020-12-01T16:13:39.511" v="37" actId="27309"/>
          <ac:graphicFrameMkLst>
            <pc:docMk/>
            <pc:sldMk cId="2105409382" sldId="257"/>
            <ac:graphicFrameMk id="7" creationId="{FECE7FCF-0E22-4DEE-ABAD-A7C1599EDF03}"/>
          </ac:graphicFrameMkLst>
        </pc:graphicFrameChg>
      </pc:sldChg>
      <pc:sldChg chg="modSp mod">
        <pc:chgData name="Ondřej Špetík" userId="9f031316-d7f0-4746-9b26-14e4a5ffd150" providerId="ADAL" clId="{CA3DD580-F2BA-4292-BDBF-018B7537F267}" dt="2020-11-27T15:15:31.994" v="36" actId="20577"/>
        <pc:sldMkLst>
          <pc:docMk/>
          <pc:sldMk cId="3837016992" sldId="306"/>
        </pc:sldMkLst>
        <pc:spChg chg="mod">
          <ac:chgData name="Ondřej Špetík" userId="9f031316-d7f0-4746-9b26-14e4a5ffd150" providerId="ADAL" clId="{CA3DD580-F2BA-4292-BDBF-018B7537F267}" dt="2020-11-27T15:15:31.994" v="36" actId="20577"/>
          <ac:spMkLst>
            <pc:docMk/>
            <pc:sldMk cId="3837016992" sldId="306"/>
            <ac:spMk id="5" creationId="{4170A95A-1D98-496F-A112-FC10AC1181AD}"/>
          </ac:spMkLst>
        </pc:spChg>
      </pc:sldChg>
    </pc:docChg>
  </pc:docChgLst>
  <pc:docChgLst>
    <pc:chgData name="Ondřej Špetík" userId="9f031316-d7f0-4746-9b26-14e4a5ffd150" providerId="ADAL" clId="{F7E99781-A95B-402C-86A4-ED7CA060A761}"/>
    <pc:docChg chg="undo redo custSel delSld modSld sldOrd">
      <pc:chgData name="Ondřej Špetík" userId="9f031316-d7f0-4746-9b26-14e4a5ffd150" providerId="ADAL" clId="{F7E99781-A95B-402C-86A4-ED7CA060A761}" dt="2021-06-29T13:47:49.152" v="6216" actId="20577"/>
      <pc:docMkLst>
        <pc:docMk/>
      </pc:docMkLst>
      <pc:sldChg chg="modSp mod modNotesTx">
        <pc:chgData name="Ondřej Špetík" userId="9f031316-d7f0-4746-9b26-14e4a5ffd150" providerId="ADAL" clId="{F7E99781-A95B-402C-86A4-ED7CA060A761}" dt="2021-06-29T10:45:35.784" v="5398" actId="20577"/>
        <pc:sldMkLst>
          <pc:docMk/>
          <pc:sldMk cId="3118931854" sldId="289"/>
        </pc:sldMkLst>
        <pc:spChg chg="mod">
          <ac:chgData name="Ondřej Špetík" userId="9f031316-d7f0-4746-9b26-14e4a5ffd150" providerId="ADAL" clId="{F7E99781-A95B-402C-86A4-ED7CA060A761}" dt="2021-06-28T12:00:06.152" v="12"/>
          <ac:spMkLst>
            <pc:docMk/>
            <pc:sldMk cId="3118931854" sldId="289"/>
            <ac:spMk id="4" creationId="{D3161784-5D8B-49EF-80D5-29A0E5532767}"/>
          </ac:spMkLst>
        </pc:spChg>
        <pc:spChg chg="mod">
          <ac:chgData name="Ondřej Špetík" userId="9f031316-d7f0-4746-9b26-14e4a5ffd150" providerId="ADAL" clId="{F7E99781-A95B-402C-86A4-ED7CA060A761}" dt="2021-06-29T10:45:35.784" v="5398" actId="20577"/>
          <ac:spMkLst>
            <pc:docMk/>
            <pc:sldMk cId="3118931854" sldId="289"/>
            <ac:spMk id="5" creationId="{C6A94402-A740-4CEE-A334-95D283546F6F}"/>
          </ac:spMkLst>
        </pc:spChg>
      </pc:sldChg>
      <pc:sldChg chg="del">
        <pc:chgData name="Ondřej Špetík" userId="9f031316-d7f0-4746-9b26-14e4a5ffd150" providerId="ADAL" clId="{F7E99781-A95B-402C-86A4-ED7CA060A761}" dt="2021-06-28T12:00:10.354" v="15" actId="47"/>
        <pc:sldMkLst>
          <pc:docMk/>
          <pc:sldMk cId="3002349934" sldId="291"/>
        </pc:sldMkLst>
      </pc:sldChg>
      <pc:sldChg chg="del">
        <pc:chgData name="Ondřej Špetík" userId="9f031316-d7f0-4746-9b26-14e4a5ffd150" providerId="ADAL" clId="{F7E99781-A95B-402C-86A4-ED7CA060A761}" dt="2021-06-28T12:00:10.245" v="14" actId="47"/>
        <pc:sldMkLst>
          <pc:docMk/>
          <pc:sldMk cId="727411188" sldId="292"/>
        </pc:sldMkLst>
      </pc:sldChg>
      <pc:sldChg chg="del">
        <pc:chgData name="Ondřej Špetík" userId="9f031316-d7f0-4746-9b26-14e4a5ffd150" providerId="ADAL" clId="{F7E99781-A95B-402C-86A4-ED7CA060A761}" dt="2021-06-28T12:00:11.402" v="18" actId="47"/>
        <pc:sldMkLst>
          <pc:docMk/>
          <pc:sldMk cId="366438769" sldId="293"/>
        </pc:sldMkLst>
      </pc:sldChg>
      <pc:sldChg chg="del">
        <pc:chgData name="Ondřej Špetík" userId="9f031316-d7f0-4746-9b26-14e4a5ffd150" providerId="ADAL" clId="{F7E99781-A95B-402C-86A4-ED7CA060A761}" dt="2021-06-28T12:00:11.435" v="19" actId="47"/>
        <pc:sldMkLst>
          <pc:docMk/>
          <pc:sldMk cId="1404396921" sldId="294"/>
        </pc:sldMkLst>
      </pc:sldChg>
      <pc:sldChg chg="del">
        <pc:chgData name="Ondřej Špetík" userId="9f031316-d7f0-4746-9b26-14e4a5ffd150" providerId="ADAL" clId="{F7E99781-A95B-402C-86A4-ED7CA060A761}" dt="2021-06-28T12:00:11.366" v="17" actId="47"/>
        <pc:sldMkLst>
          <pc:docMk/>
          <pc:sldMk cId="610679789" sldId="295"/>
        </pc:sldMkLst>
      </pc:sldChg>
      <pc:sldChg chg="del">
        <pc:chgData name="Ondřej Špetík" userId="9f031316-d7f0-4746-9b26-14e4a5ffd150" providerId="ADAL" clId="{F7E99781-A95B-402C-86A4-ED7CA060A761}" dt="2021-06-28T12:00:10.858" v="16" actId="47"/>
        <pc:sldMkLst>
          <pc:docMk/>
          <pc:sldMk cId="2519824171" sldId="297"/>
        </pc:sldMkLst>
      </pc:sldChg>
      <pc:sldChg chg="del">
        <pc:chgData name="Ondřej Špetík" userId="9f031316-d7f0-4746-9b26-14e4a5ffd150" providerId="ADAL" clId="{F7E99781-A95B-402C-86A4-ED7CA060A761}" dt="2021-06-28T12:00:13.419" v="43" actId="47"/>
        <pc:sldMkLst>
          <pc:docMk/>
          <pc:sldMk cId="2955716569" sldId="298"/>
        </pc:sldMkLst>
      </pc:sldChg>
      <pc:sldChg chg="del">
        <pc:chgData name="Ondřej Špetík" userId="9f031316-d7f0-4746-9b26-14e4a5ffd150" providerId="ADAL" clId="{F7E99781-A95B-402C-86A4-ED7CA060A761}" dt="2021-06-28T12:00:11.477" v="20" actId="47"/>
        <pc:sldMkLst>
          <pc:docMk/>
          <pc:sldMk cId="275528018" sldId="330"/>
        </pc:sldMkLst>
      </pc:sldChg>
      <pc:sldChg chg="modSp mod">
        <pc:chgData name="Ondřej Špetík" userId="9f031316-d7f0-4746-9b26-14e4a5ffd150" providerId="ADAL" clId="{F7E99781-A95B-402C-86A4-ED7CA060A761}" dt="2021-06-28T11:59:59.901" v="11" actId="20577"/>
        <pc:sldMkLst>
          <pc:docMk/>
          <pc:sldMk cId="386646529" sldId="366"/>
        </pc:sldMkLst>
        <pc:spChg chg="mod">
          <ac:chgData name="Ondřej Špetík" userId="9f031316-d7f0-4746-9b26-14e4a5ffd150" providerId="ADAL" clId="{F7E99781-A95B-402C-86A4-ED7CA060A761}" dt="2021-06-28T11:59:59.901" v="11" actId="20577"/>
          <ac:spMkLst>
            <pc:docMk/>
            <pc:sldMk cId="386646529" sldId="366"/>
            <ac:spMk id="6" creationId="{00000000-0000-0000-0000-000000000000}"/>
          </ac:spMkLst>
        </pc:spChg>
      </pc:sldChg>
      <pc:sldChg chg="del">
        <pc:chgData name="Ondřej Špetík" userId="9f031316-d7f0-4746-9b26-14e4a5ffd150" providerId="ADAL" clId="{F7E99781-A95B-402C-86A4-ED7CA060A761}" dt="2021-06-28T12:00:11.511" v="21" actId="47"/>
        <pc:sldMkLst>
          <pc:docMk/>
          <pc:sldMk cId="1658316372" sldId="380"/>
        </pc:sldMkLst>
      </pc:sldChg>
      <pc:sldChg chg="del">
        <pc:chgData name="Ondřej Špetík" userId="9f031316-d7f0-4746-9b26-14e4a5ffd150" providerId="ADAL" clId="{F7E99781-A95B-402C-86A4-ED7CA060A761}" dt="2021-06-28T12:00:11.560" v="22" actId="47"/>
        <pc:sldMkLst>
          <pc:docMk/>
          <pc:sldMk cId="14069171" sldId="381"/>
        </pc:sldMkLst>
      </pc:sldChg>
      <pc:sldChg chg="del">
        <pc:chgData name="Ondřej Špetík" userId="9f031316-d7f0-4746-9b26-14e4a5ffd150" providerId="ADAL" clId="{F7E99781-A95B-402C-86A4-ED7CA060A761}" dt="2021-06-28T12:00:11.619" v="24" actId="47"/>
        <pc:sldMkLst>
          <pc:docMk/>
          <pc:sldMk cId="3154585314" sldId="397"/>
        </pc:sldMkLst>
      </pc:sldChg>
      <pc:sldChg chg="del">
        <pc:chgData name="Ondřej Špetík" userId="9f031316-d7f0-4746-9b26-14e4a5ffd150" providerId="ADAL" clId="{F7E99781-A95B-402C-86A4-ED7CA060A761}" dt="2021-06-28T12:00:11.688" v="26" actId="47"/>
        <pc:sldMkLst>
          <pc:docMk/>
          <pc:sldMk cId="3565513189" sldId="398"/>
        </pc:sldMkLst>
      </pc:sldChg>
      <pc:sldChg chg="del">
        <pc:chgData name="Ondřej Špetík" userId="9f031316-d7f0-4746-9b26-14e4a5ffd150" providerId="ADAL" clId="{F7E99781-A95B-402C-86A4-ED7CA060A761}" dt="2021-06-28T12:00:11.763" v="28" actId="47"/>
        <pc:sldMkLst>
          <pc:docMk/>
          <pc:sldMk cId="385826513" sldId="399"/>
        </pc:sldMkLst>
      </pc:sldChg>
      <pc:sldChg chg="del">
        <pc:chgData name="Ondřej Špetík" userId="9f031316-d7f0-4746-9b26-14e4a5ffd150" providerId="ADAL" clId="{F7E99781-A95B-402C-86A4-ED7CA060A761}" dt="2021-06-28T12:00:11.798" v="29" actId="47"/>
        <pc:sldMkLst>
          <pc:docMk/>
          <pc:sldMk cId="1886064149" sldId="400"/>
        </pc:sldMkLst>
      </pc:sldChg>
      <pc:sldChg chg="del">
        <pc:chgData name="Ondřej Špetík" userId="9f031316-d7f0-4746-9b26-14e4a5ffd150" providerId="ADAL" clId="{F7E99781-A95B-402C-86A4-ED7CA060A761}" dt="2021-06-28T12:00:11.833" v="30" actId="47"/>
        <pc:sldMkLst>
          <pc:docMk/>
          <pc:sldMk cId="1580064093" sldId="401"/>
        </pc:sldMkLst>
      </pc:sldChg>
      <pc:sldChg chg="del">
        <pc:chgData name="Ondřej Špetík" userId="9f031316-d7f0-4746-9b26-14e4a5ffd150" providerId="ADAL" clId="{F7E99781-A95B-402C-86A4-ED7CA060A761}" dt="2021-06-28T12:00:11.866" v="31" actId="47"/>
        <pc:sldMkLst>
          <pc:docMk/>
          <pc:sldMk cId="2374020804" sldId="402"/>
        </pc:sldMkLst>
      </pc:sldChg>
      <pc:sldChg chg="del">
        <pc:chgData name="Ondřej Špetík" userId="9f031316-d7f0-4746-9b26-14e4a5ffd150" providerId="ADAL" clId="{F7E99781-A95B-402C-86A4-ED7CA060A761}" dt="2021-06-28T12:00:12.738" v="34" actId="47"/>
        <pc:sldMkLst>
          <pc:docMk/>
          <pc:sldMk cId="597149671" sldId="403"/>
        </pc:sldMkLst>
      </pc:sldChg>
      <pc:sldChg chg="del">
        <pc:chgData name="Ondřej Špetík" userId="9f031316-d7f0-4746-9b26-14e4a5ffd150" providerId="ADAL" clId="{F7E99781-A95B-402C-86A4-ED7CA060A761}" dt="2021-06-28T12:00:13.170" v="38" actId="47"/>
        <pc:sldMkLst>
          <pc:docMk/>
          <pc:sldMk cId="3085485705" sldId="404"/>
        </pc:sldMkLst>
      </pc:sldChg>
      <pc:sldChg chg="del">
        <pc:chgData name="Ondřej Špetík" userId="9f031316-d7f0-4746-9b26-14e4a5ffd150" providerId="ADAL" clId="{F7E99781-A95B-402C-86A4-ED7CA060A761}" dt="2021-06-28T12:00:13.210" v="39" actId="47"/>
        <pc:sldMkLst>
          <pc:docMk/>
          <pc:sldMk cId="2147543112" sldId="405"/>
        </pc:sldMkLst>
      </pc:sldChg>
      <pc:sldChg chg="del">
        <pc:chgData name="Ondřej Špetík" userId="9f031316-d7f0-4746-9b26-14e4a5ffd150" providerId="ADAL" clId="{F7E99781-A95B-402C-86A4-ED7CA060A761}" dt="2021-06-28T12:00:13.312" v="40" actId="47"/>
        <pc:sldMkLst>
          <pc:docMk/>
          <pc:sldMk cId="1164173679" sldId="406"/>
        </pc:sldMkLst>
      </pc:sldChg>
      <pc:sldChg chg="del">
        <pc:chgData name="Ondřej Špetík" userId="9f031316-d7f0-4746-9b26-14e4a5ffd150" providerId="ADAL" clId="{F7E99781-A95B-402C-86A4-ED7CA060A761}" dt="2021-06-28T12:00:13.376" v="41" actId="47"/>
        <pc:sldMkLst>
          <pc:docMk/>
          <pc:sldMk cId="3081160439" sldId="407"/>
        </pc:sldMkLst>
      </pc:sldChg>
      <pc:sldChg chg="del">
        <pc:chgData name="Ondřej Špetík" userId="9f031316-d7f0-4746-9b26-14e4a5ffd150" providerId="ADAL" clId="{F7E99781-A95B-402C-86A4-ED7CA060A761}" dt="2021-06-28T12:00:13.389" v="42" actId="47"/>
        <pc:sldMkLst>
          <pc:docMk/>
          <pc:sldMk cId="3266592044" sldId="408"/>
        </pc:sldMkLst>
      </pc:sldChg>
      <pc:sldChg chg="del">
        <pc:chgData name="Ondřej Špetík" userId="9f031316-d7f0-4746-9b26-14e4a5ffd150" providerId="ADAL" clId="{F7E99781-A95B-402C-86A4-ED7CA060A761}" dt="2021-06-28T12:00:13.457" v="44" actId="47"/>
        <pc:sldMkLst>
          <pc:docMk/>
          <pc:sldMk cId="3204801281" sldId="409"/>
        </pc:sldMkLst>
      </pc:sldChg>
      <pc:sldChg chg="del">
        <pc:chgData name="Ondřej Špetík" userId="9f031316-d7f0-4746-9b26-14e4a5ffd150" providerId="ADAL" clId="{F7E99781-A95B-402C-86A4-ED7CA060A761}" dt="2021-06-28T12:00:13.527" v="46" actId="47"/>
        <pc:sldMkLst>
          <pc:docMk/>
          <pc:sldMk cId="3240944074" sldId="410"/>
        </pc:sldMkLst>
      </pc:sldChg>
      <pc:sldChg chg="del">
        <pc:chgData name="Ondřej Špetík" userId="9f031316-d7f0-4746-9b26-14e4a5ffd150" providerId="ADAL" clId="{F7E99781-A95B-402C-86A4-ED7CA060A761}" dt="2021-06-28T12:00:13.491" v="45" actId="47"/>
        <pc:sldMkLst>
          <pc:docMk/>
          <pc:sldMk cId="482490239" sldId="411"/>
        </pc:sldMkLst>
      </pc:sldChg>
      <pc:sldChg chg="del">
        <pc:chgData name="Ondřej Špetík" userId="9f031316-d7f0-4746-9b26-14e4a5ffd150" providerId="ADAL" clId="{F7E99781-A95B-402C-86A4-ED7CA060A761}" dt="2021-06-28T12:00:13.562" v="47" actId="47"/>
        <pc:sldMkLst>
          <pc:docMk/>
          <pc:sldMk cId="3971311811" sldId="412"/>
        </pc:sldMkLst>
      </pc:sldChg>
      <pc:sldChg chg="modSp mod">
        <pc:chgData name="Ondřej Špetík" userId="9f031316-d7f0-4746-9b26-14e4a5ffd150" providerId="ADAL" clId="{F7E99781-A95B-402C-86A4-ED7CA060A761}" dt="2021-06-28T14:11:56.724" v="1147" actId="313"/>
        <pc:sldMkLst>
          <pc:docMk/>
          <pc:sldMk cId="1891232471" sldId="413"/>
        </pc:sldMkLst>
        <pc:spChg chg="mod">
          <ac:chgData name="Ondřej Špetík" userId="9f031316-d7f0-4746-9b26-14e4a5ffd150" providerId="ADAL" clId="{F7E99781-A95B-402C-86A4-ED7CA060A761}" dt="2021-06-28T12:02:12.030" v="67" actId="20577"/>
          <ac:spMkLst>
            <pc:docMk/>
            <pc:sldMk cId="1891232471" sldId="413"/>
            <ac:spMk id="4" creationId="{00000000-0000-0000-0000-000000000000}"/>
          </ac:spMkLst>
        </pc:spChg>
        <pc:spChg chg="mod">
          <ac:chgData name="Ondřej Špetík" userId="9f031316-d7f0-4746-9b26-14e4a5ffd150" providerId="ADAL" clId="{F7E99781-A95B-402C-86A4-ED7CA060A761}" dt="2021-06-28T14:11:56.724" v="1147" actId="313"/>
          <ac:spMkLst>
            <pc:docMk/>
            <pc:sldMk cId="1891232471" sldId="413"/>
            <ac:spMk id="6" creationId="{6EEB29F4-59F9-4122-A4C7-29C33C375BA4}"/>
          </ac:spMkLst>
        </pc:spChg>
      </pc:sldChg>
      <pc:sldChg chg="addSp delSp modSp mod modNotesTx">
        <pc:chgData name="Ondřej Špetík" userId="9f031316-d7f0-4746-9b26-14e4a5ffd150" providerId="ADAL" clId="{F7E99781-A95B-402C-86A4-ED7CA060A761}" dt="2021-06-28T13:50:37.934" v="843" actId="20577"/>
        <pc:sldMkLst>
          <pc:docMk/>
          <pc:sldMk cId="3499415108" sldId="414"/>
        </pc:sldMkLst>
        <pc:spChg chg="mod">
          <ac:chgData name="Ondřej Špetík" userId="9f031316-d7f0-4746-9b26-14e4a5ffd150" providerId="ADAL" clId="{F7E99781-A95B-402C-86A4-ED7CA060A761}" dt="2021-06-28T13:49:57.649" v="781" actId="20577"/>
          <ac:spMkLst>
            <pc:docMk/>
            <pc:sldMk cId="3499415108" sldId="414"/>
            <ac:spMk id="4" creationId="{00000000-0000-0000-0000-000000000000}"/>
          </ac:spMkLst>
        </pc:spChg>
        <pc:spChg chg="del">
          <ac:chgData name="Ondřej Špetík" userId="9f031316-d7f0-4746-9b26-14e4a5ffd150" providerId="ADAL" clId="{F7E99781-A95B-402C-86A4-ED7CA060A761}" dt="2021-06-28T13:44:00.584" v="643"/>
          <ac:spMkLst>
            <pc:docMk/>
            <pc:sldMk cId="3499415108" sldId="414"/>
            <ac:spMk id="6" creationId="{6EEB29F4-59F9-4122-A4C7-29C33C375BA4}"/>
          </ac:spMkLst>
        </pc:spChg>
        <pc:spChg chg="add del mod">
          <ac:chgData name="Ondřej Špetík" userId="9f031316-d7f0-4746-9b26-14e4a5ffd150" providerId="ADAL" clId="{F7E99781-A95B-402C-86A4-ED7CA060A761}" dt="2021-06-28T13:45:23.537" v="652" actId="478"/>
          <ac:spMkLst>
            <pc:docMk/>
            <pc:sldMk cId="3499415108" sldId="414"/>
            <ac:spMk id="9" creationId="{9292B047-9AD5-4E0A-8B3F-971C4041C889}"/>
          </ac:spMkLst>
        </pc:spChg>
        <pc:graphicFrameChg chg="add del mod modGraphic">
          <ac:chgData name="Ondřej Špetík" userId="9f031316-d7f0-4746-9b26-14e4a5ffd150" providerId="ADAL" clId="{F7E99781-A95B-402C-86A4-ED7CA060A761}" dt="2021-06-28T13:45:17.025" v="651" actId="478"/>
          <ac:graphicFrameMkLst>
            <pc:docMk/>
            <pc:sldMk cId="3499415108" sldId="414"/>
            <ac:graphicFrameMk id="5" creationId="{ACA88007-9305-49E9-98B8-1094F998975A}"/>
          </ac:graphicFrameMkLst>
        </pc:graphicFrameChg>
        <pc:graphicFrameChg chg="add mod modGraphic">
          <ac:chgData name="Ondřej Špetík" userId="9f031316-d7f0-4746-9b26-14e4a5ffd150" providerId="ADAL" clId="{F7E99781-A95B-402C-86A4-ED7CA060A761}" dt="2021-06-28T13:49:43.243" v="768" actId="108"/>
          <ac:graphicFrameMkLst>
            <pc:docMk/>
            <pc:sldMk cId="3499415108" sldId="414"/>
            <ac:graphicFrameMk id="7" creationId="{BF63257E-1017-479D-9A8F-0C558527848D}"/>
          </ac:graphicFrameMkLst>
        </pc:graphicFrameChg>
        <pc:graphicFrameChg chg="add mod modGraphic">
          <ac:chgData name="Ondřej Špetík" userId="9f031316-d7f0-4746-9b26-14e4a5ffd150" providerId="ADAL" clId="{F7E99781-A95B-402C-86A4-ED7CA060A761}" dt="2021-06-28T13:49:40.711" v="767"/>
          <ac:graphicFrameMkLst>
            <pc:docMk/>
            <pc:sldMk cId="3499415108" sldId="414"/>
            <ac:graphicFrameMk id="10" creationId="{14A5D4A0-15F0-4E65-AC18-D8A0FC2248F1}"/>
          </ac:graphicFrameMkLst>
        </pc:graphicFrameChg>
      </pc:sldChg>
      <pc:sldChg chg="modSp mod modNotesTx">
        <pc:chgData name="Ondřej Špetík" userId="9f031316-d7f0-4746-9b26-14e4a5ffd150" providerId="ADAL" clId="{F7E99781-A95B-402C-86A4-ED7CA060A761}" dt="2021-06-29T10:44:21.144" v="5224" actId="123"/>
        <pc:sldMkLst>
          <pc:docMk/>
          <pc:sldMk cId="200177316" sldId="415"/>
        </pc:sldMkLst>
        <pc:spChg chg="mod">
          <ac:chgData name="Ondřej Špetík" userId="9f031316-d7f0-4746-9b26-14e4a5ffd150" providerId="ADAL" clId="{F7E99781-A95B-402C-86A4-ED7CA060A761}" dt="2021-06-28T12:11:15.770" v="303"/>
          <ac:spMkLst>
            <pc:docMk/>
            <pc:sldMk cId="200177316" sldId="415"/>
            <ac:spMk id="4" creationId="{00000000-0000-0000-0000-000000000000}"/>
          </ac:spMkLst>
        </pc:spChg>
        <pc:spChg chg="mod">
          <ac:chgData name="Ondřej Špetík" userId="9f031316-d7f0-4746-9b26-14e4a5ffd150" providerId="ADAL" clId="{F7E99781-A95B-402C-86A4-ED7CA060A761}" dt="2021-06-29T10:44:21.144" v="5224" actId="123"/>
          <ac:spMkLst>
            <pc:docMk/>
            <pc:sldMk cId="200177316" sldId="415"/>
            <ac:spMk id="6" creationId="{6EEB29F4-59F9-4122-A4C7-29C33C375BA4}"/>
          </ac:spMkLst>
        </pc:spChg>
      </pc:sldChg>
      <pc:sldChg chg="modSp mod modNotesTx">
        <pc:chgData name="Ondřej Špetík" userId="9f031316-d7f0-4746-9b26-14e4a5ffd150" providerId="ADAL" clId="{F7E99781-A95B-402C-86A4-ED7CA060A761}" dt="2021-06-29T08:29:33.536" v="1771" actId="20577"/>
        <pc:sldMkLst>
          <pc:docMk/>
          <pc:sldMk cId="3319169483" sldId="417"/>
        </pc:sldMkLst>
        <pc:spChg chg="mod">
          <ac:chgData name="Ondřej Špetík" userId="9f031316-d7f0-4746-9b26-14e4a5ffd150" providerId="ADAL" clId="{F7E99781-A95B-402C-86A4-ED7CA060A761}" dt="2021-06-28T14:15:01.376" v="1158" actId="20577"/>
          <ac:spMkLst>
            <pc:docMk/>
            <pc:sldMk cId="3319169483" sldId="417"/>
            <ac:spMk id="4" creationId="{00000000-0000-0000-0000-000000000000}"/>
          </ac:spMkLst>
        </pc:spChg>
        <pc:spChg chg="mod">
          <ac:chgData name="Ondřej Špetík" userId="9f031316-d7f0-4746-9b26-14e4a5ffd150" providerId="ADAL" clId="{F7E99781-A95B-402C-86A4-ED7CA060A761}" dt="2021-06-29T08:29:33.536" v="1771" actId="20577"/>
          <ac:spMkLst>
            <pc:docMk/>
            <pc:sldMk cId="3319169483" sldId="417"/>
            <ac:spMk id="6" creationId="{6EEB29F4-59F9-4122-A4C7-29C33C375BA4}"/>
          </ac:spMkLst>
        </pc:spChg>
      </pc:sldChg>
      <pc:sldChg chg="addSp delSp modSp mod modNotesTx">
        <pc:chgData name="Ondřej Špetík" userId="9f031316-d7f0-4746-9b26-14e4a5ffd150" providerId="ADAL" clId="{F7E99781-A95B-402C-86A4-ED7CA060A761}" dt="2021-06-29T08:54:02.237" v="2220" actId="20577"/>
        <pc:sldMkLst>
          <pc:docMk/>
          <pc:sldMk cId="1010040478" sldId="418"/>
        </pc:sldMkLst>
        <pc:spChg chg="mod">
          <ac:chgData name="Ondřej Špetík" userId="9f031316-d7f0-4746-9b26-14e4a5ffd150" providerId="ADAL" clId="{F7E99781-A95B-402C-86A4-ED7CA060A761}" dt="2021-06-29T08:45:46.473" v="1803" actId="20577"/>
          <ac:spMkLst>
            <pc:docMk/>
            <pc:sldMk cId="1010040478" sldId="418"/>
            <ac:spMk id="4" creationId="{00000000-0000-0000-0000-000000000000}"/>
          </ac:spMkLst>
        </pc:spChg>
        <pc:spChg chg="del">
          <ac:chgData name="Ondřej Špetík" userId="9f031316-d7f0-4746-9b26-14e4a5ffd150" providerId="ADAL" clId="{F7E99781-A95B-402C-86A4-ED7CA060A761}" dt="2021-06-29T08:47:13.783" v="1804" actId="22"/>
          <ac:spMkLst>
            <pc:docMk/>
            <pc:sldMk cId="1010040478" sldId="418"/>
            <ac:spMk id="6" creationId="{6EEB29F4-59F9-4122-A4C7-29C33C375BA4}"/>
          </ac:spMkLst>
        </pc:spChg>
        <pc:picChg chg="add mod ord">
          <ac:chgData name="Ondřej Špetík" userId="9f031316-d7f0-4746-9b26-14e4a5ffd150" providerId="ADAL" clId="{F7E99781-A95B-402C-86A4-ED7CA060A761}" dt="2021-06-29T08:47:13.783" v="1804" actId="22"/>
          <ac:picMkLst>
            <pc:docMk/>
            <pc:sldMk cId="1010040478" sldId="418"/>
            <ac:picMk id="7" creationId="{EE330AA1-E807-4EF1-834C-568E7143A88D}"/>
          </ac:picMkLst>
        </pc:picChg>
      </pc:sldChg>
      <pc:sldChg chg="addSp delSp modSp mod modNotesTx">
        <pc:chgData name="Ondřej Špetík" userId="9f031316-d7f0-4746-9b26-14e4a5ffd150" providerId="ADAL" clId="{F7E99781-A95B-402C-86A4-ED7CA060A761}" dt="2021-06-29T09:06:37.413" v="2600"/>
        <pc:sldMkLst>
          <pc:docMk/>
          <pc:sldMk cId="3227628857" sldId="419"/>
        </pc:sldMkLst>
        <pc:spChg chg="mod">
          <ac:chgData name="Ondřej Špetík" userId="9f031316-d7f0-4746-9b26-14e4a5ffd150" providerId="ADAL" clId="{F7E99781-A95B-402C-86A4-ED7CA060A761}" dt="2021-06-29T09:01:52.595" v="2262" actId="1076"/>
          <ac:spMkLst>
            <pc:docMk/>
            <pc:sldMk cId="3227628857" sldId="419"/>
            <ac:spMk id="2" creationId="{00000000-0000-0000-0000-000000000000}"/>
          </ac:spMkLst>
        </pc:spChg>
        <pc:spChg chg="mod">
          <ac:chgData name="Ondřej Špetík" userId="9f031316-d7f0-4746-9b26-14e4a5ffd150" providerId="ADAL" clId="{F7E99781-A95B-402C-86A4-ED7CA060A761}" dt="2021-06-29T09:06:37.413" v="2600"/>
          <ac:spMkLst>
            <pc:docMk/>
            <pc:sldMk cId="3227628857" sldId="419"/>
            <ac:spMk id="4" creationId="{00000000-0000-0000-0000-000000000000}"/>
          </ac:spMkLst>
        </pc:spChg>
        <pc:spChg chg="del">
          <ac:chgData name="Ondřej Špetík" userId="9f031316-d7f0-4746-9b26-14e4a5ffd150" providerId="ADAL" clId="{F7E99781-A95B-402C-86A4-ED7CA060A761}" dt="2021-06-29T08:55:58.360" v="2226"/>
          <ac:spMkLst>
            <pc:docMk/>
            <pc:sldMk cId="3227628857" sldId="419"/>
            <ac:spMk id="6" creationId="{6EEB29F4-59F9-4122-A4C7-29C33C375BA4}"/>
          </ac:spMkLst>
        </pc:spChg>
        <pc:picChg chg="add mod">
          <ac:chgData name="Ondřej Špetík" userId="9f031316-d7f0-4746-9b26-14e4a5ffd150" providerId="ADAL" clId="{F7E99781-A95B-402C-86A4-ED7CA060A761}" dt="2021-06-29T08:56:25.765" v="2233" actId="1076"/>
          <ac:picMkLst>
            <pc:docMk/>
            <pc:sldMk cId="3227628857" sldId="419"/>
            <ac:picMk id="5" creationId="{20BB71D1-B822-4DB4-B430-5BECAA96C54F}"/>
          </ac:picMkLst>
        </pc:picChg>
        <pc:picChg chg="add mod">
          <ac:chgData name="Ondřej Špetík" userId="9f031316-d7f0-4746-9b26-14e4a5ffd150" providerId="ADAL" clId="{F7E99781-A95B-402C-86A4-ED7CA060A761}" dt="2021-06-29T08:56:27.500" v="2234" actId="1076"/>
          <ac:picMkLst>
            <pc:docMk/>
            <pc:sldMk cId="3227628857" sldId="419"/>
            <ac:picMk id="7" creationId="{BD8594A6-3C73-48A9-8ACC-88B12A48D312}"/>
          </ac:picMkLst>
        </pc:picChg>
        <pc:picChg chg="add mod">
          <ac:chgData name="Ondřej Špetík" userId="9f031316-d7f0-4746-9b26-14e4a5ffd150" providerId="ADAL" clId="{F7E99781-A95B-402C-86A4-ED7CA060A761}" dt="2021-06-29T08:56:29.104" v="2235" actId="1076"/>
          <ac:picMkLst>
            <pc:docMk/>
            <pc:sldMk cId="3227628857" sldId="419"/>
            <ac:picMk id="8" creationId="{459CF1FA-0E68-4687-A512-C03A1404049C}"/>
          </ac:picMkLst>
        </pc:picChg>
        <pc:picChg chg="add mod">
          <ac:chgData name="Ondřej Špetík" userId="9f031316-d7f0-4746-9b26-14e4a5ffd150" providerId="ADAL" clId="{F7E99781-A95B-402C-86A4-ED7CA060A761}" dt="2021-06-29T09:01:29.515" v="2252" actId="14100"/>
          <ac:picMkLst>
            <pc:docMk/>
            <pc:sldMk cId="3227628857" sldId="419"/>
            <ac:picMk id="9" creationId="{B1438F48-1301-46CC-B8A0-709276D73083}"/>
          </ac:picMkLst>
        </pc:picChg>
        <pc:picChg chg="add mod">
          <ac:chgData name="Ondřej Špetík" userId="9f031316-d7f0-4746-9b26-14e4a5ffd150" providerId="ADAL" clId="{F7E99781-A95B-402C-86A4-ED7CA060A761}" dt="2021-06-29T09:01:41.387" v="2257" actId="14100"/>
          <ac:picMkLst>
            <pc:docMk/>
            <pc:sldMk cId="3227628857" sldId="419"/>
            <ac:picMk id="10" creationId="{F2EBF68D-1F31-4E88-9495-BF4634AF58D0}"/>
          </ac:picMkLst>
        </pc:picChg>
        <pc:picChg chg="add mod">
          <ac:chgData name="Ondřej Špetík" userId="9f031316-d7f0-4746-9b26-14e4a5ffd150" providerId="ADAL" clId="{F7E99781-A95B-402C-86A4-ED7CA060A761}" dt="2021-06-29T09:01:51.616" v="2261" actId="14100"/>
          <ac:picMkLst>
            <pc:docMk/>
            <pc:sldMk cId="3227628857" sldId="419"/>
            <ac:picMk id="11" creationId="{F02C4C04-0ABE-4986-BD55-B29F40306862}"/>
          </ac:picMkLst>
        </pc:picChg>
        <pc:picChg chg="add mod">
          <ac:chgData name="Ondřej Špetík" userId="9f031316-d7f0-4746-9b26-14e4a5ffd150" providerId="ADAL" clId="{F7E99781-A95B-402C-86A4-ED7CA060A761}" dt="2021-06-29T09:01:47.462" v="2259" actId="1076"/>
          <ac:picMkLst>
            <pc:docMk/>
            <pc:sldMk cId="3227628857" sldId="419"/>
            <ac:picMk id="12" creationId="{A621C375-5445-4FFD-9A94-2A851FED6C60}"/>
          </ac:picMkLst>
        </pc:picChg>
      </pc:sldChg>
      <pc:sldChg chg="modSp mod modNotesTx">
        <pc:chgData name="Ondřej Špetík" userId="9f031316-d7f0-4746-9b26-14e4a5ffd150" providerId="ADAL" clId="{F7E99781-A95B-402C-86A4-ED7CA060A761}" dt="2021-06-29T10:50:29.353" v="6006" actId="20577"/>
        <pc:sldMkLst>
          <pc:docMk/>
          <pc:sldMk cId="2818798621" sldId="420"/>
        </pc:sldMkLst>
        <pc:spChg chg="mod">
          <ac:chgData name="Ondřej Špetík" userId="9f031316-d7f0-4746-9b26-14e4a5ffd150" providerId="ADAL" clId="{F7E99781-A95B-402C-86A4-ED7CA060A761}" dt="2021-06-29T09:49:52.053" v="2632" actId="20577"/>
          <ac:spMkLst>
            <pc:docMk/>
            <pc:sldMk cId="2818798621" sldId="420"/>
            <ac:spMk id="4" creationId="{00000000-0000-0000-0000-000000000000}"/>
          </ac:spMkLst>
        </pc:spChg>
        <pc:spChg chg="mod">
          <ac:chgData name="Ondřej Špetík" userId="9f031316-d7f0-4746-9b26-14e4a5ffd150" providerId="ADAL" clId="{F7E99781-A95B-402C-86A4-ED7CA060A761}" dt="2021-06-29T10:50:29.353" v="6006" actId="20577"/>
          <ac:spMkLst>
            <pc:docMk/>
            <pc:sldMk cId="2818798621" sldId="420"/>
            <ac:spMk id="6" creationId="{6EEB29F4-59F9-4122-A4C7-29C33C375BA4}"/>
          </ac:spMkLst>
        </pc:spChg>
      </pc:sldChg>
      <pc:sldChg chg="modSp mod ord modNotesTx">
        <pc:chgData name="Ondřej Špetík" userId="9f031316-d7f0-4746-9b26-14e4a5ffd150" providerId="ADAL" clId="{F7E99781-A95B-402C-86A4-ED7CA060A761}" dt="2021-06-29T09:56:12.988" v="3452" actId="20577"/>
        <pc:sldMkLst>
          <pc:docMk/>
          <pc:sldMk cId="3015468838" sldId="421"/>
        </pc:sldMkLst>
        <pc:spChg chg="mod">
          <ac:chgData name="Ondřej Špetík" userId="9f031316-d7f0-4746-9b26-14e4a5ffd150" providerId="ADAL" clId="{F7E99781-A95B-402C-86A4-ED7CA060A761}" dt="2021-06-29T09:54:00.165" v="3089" actId="255"/>
          <ac:spMkLst>
            <pc:docMk/>
            <pc:sldMk cId="3015468838" sldId="421"/>
            <ac:spMk id="4" creationId="{00000000-0000-0000-0000-000000000000}"/>
          </ac:spMkLst>
        </pc:spChg>
      </pc:sldChg>
      <pc:sldChg chg="addSp delSp modSp mod">
        <pc:chgData name="Ondřej Špetík" userId="9f031316-d7f0-4746-9b26-14e4a5ffd150" providerId="ADAL" clId="{F7E99781-A95B-402C-86A4-ED7CA060A761}" dt="2021-06-29T10:11:57.807" v="3914" actId="20577"/>
        <pc:sldMkLst>
          <pc:docMk/>
          <pc:sldMk cId="2267913944" sldId="422"/>
        </pc:sldMkLst>
        <pc:spChg chg="mod">
          <ac:chgData name="Ondřej Špetík" userId="9f031316-d7f0-4746-9b26-14e4a5ffd150" providerId="ADAL" clId="{F7E99781-A95B-402C-86A4-ED7CA060A761}" dt="2021-06-29T10:11:57.807" v="3914" actId="20577"/>
          <ac:spMkLst>
            <pc:docMk/>
            <pc:sldMk cId="2267913944" sldId="422"/>
            <ac:spMk id="4" creationId="{00000000-0000-0000-0000-000000000000}"/>
          </ac:spMkLst>
        </pc:spChg>
        <pc:spChg chg="del mod">
          <ac:chgData name="Ondřej Špetík" userId="9f031316-d7f0-4746-9b26-14e4a5ffd150" providerId="ADAL" clId="{F7E99781-A95B-402C-86A4-ED7CA060A761}" dt="2021-06-29T10:09:03.722" v="3894" actId="478"/>
          <ac:spMkLst>
            <pc:docMk/>
            <pc:sldMk cId="2267913944" sldId="422"/>
            <ac:spMk id="6" creationId="{6EEB29F4-59F9-4122-A4C7-29C33C375BA4}"/>
          </ac:spMkLst>
        </pc:spChg>
        <pc:graphicFrameChg chg="add mod modGraphic">
          <ac:chgData name="Ondřej Špetík" userId="9f031316-d7f0-4746-9b26-14e4a5ffd150" providerId="ADAL" clId="{F7E99781-A95B-402C-86A4-ED7CA060A761}" dt="2021-06-29T10:08:39.457" v="3893" actId="403"/>
          <ac:graphicFrameMkLst>
            <pc:docMk/>
            <pc:sldMk cId="2267913944" sldId="422"/>
            <ac:graphicFrameMk id="7" creationId="{1FC59A01-C2B3-4966-982C-1FDF03679F5A}"/>
          </ac:graphicFrameMkLst>
        </pc:graphicFrameChg>
      </pc:sldChg>
      <pc:sldChg chg="modSp mod">
        <pc:chgData name="Ondřej Špetík" userId="9f031316-d7f0-4746-9b26-14e4a5ffd150" providerId="ADAL" clId="{F7E99781-A95B-402C-86A4-ED7CA060A761}" dt="2021-06-29T10:16:48.333" v="4282" actId="313"/>
        <pc:sldMkLst>
          <pc:docMk/>
          <pc:sldMk cId="1921425289" sldId="423"/>
        </pc:sldMkLst>
        <pc:spChg chg="mod">
          <ac:chgData name="Ondřej Špetík" userId="9f031316-d7f0-4746-9b26-14e4a5ffd150" providerId="ADAL" clId="{F7E99781-A95B-402C-86A4-ED7CA060A761}" dt="2021-06-29T10:12:39.627" v="3922" actId="20577"/>
          <ac:spMkLst>
            <pc:docMk/>
            <pc:sldMk cId="1921425289" sldId="423"/>
            <ac:spMk id="4" creationId="{00000000-0000-0000-0000-000000000000}"/>
          </ac:spMkLst>
        </pc:spChg>
        <pc:spChg chg="mod">
          <ac:chgData name="Ondřej Špetík" userId="9f031316-d7f0-4746-9b26-14e4a5ffd150" providerId="ADAL" clId="{F7E99781-A95B-402C-86A4-ED7CA060A761}" dt="2021-06-29T10:16:48.333" v="4282" actId="313"/>
          <ac:spMkLst>
            <pc:docMk/>
            <pc:sldMk cId="1921425289" sldId="423"/>
            <ac:spMk id="6" creationId="{6EEB29F4-59F9-4122-A4C7-29C33C375BA4}"/>
          </ac:spMkLst>
        </pc:spChg>
      </pc:sldChg>
      <pc:sldChg chg="modSp mod">
        <pc:chgData name="Ondřej Špetík" userId="9f031316-d7f0-4746-9b26-14e4a5ffd150" providerId="ADAL" clId="{F7E99781-A95B-402C-86A4-ED7CA060A761}" dt="2021-06-29T10:19:14.726" v="4538" actId="20577"/>
        <pc:sldMkLst>
          <pc:docMk/>
          <pc:sldMk cId="2483154567" sldId="424"/>
        </pc:sldMkLst>
        <pc:spChg chg="mod">
          <ac:chgData name="Ondřej Špetík" userId="9f031316-d7f0-4746-9b26-14e4a5ffd150" providerId="ADAL" clId="{F7E99781-A95B-402C-86A4-ED7CA060A761}" dt="2021-06-29T10:17:27.972" v="4313" actId="20577"/>
          <ac:spMkLst>
            <pc:docMk/>
            <pc:sldMk cId="2483154567" sldId="424"/>
            <ac:spMk id="4" creationId="{00000000-0000-0000-0000-000000000000}"/>
          </ac:spMkLst>
        </pc:spChg>
        <pc:spChg chg="mod">
          <ac:chgData name="Ondřej Špetík" userId="9f031316-d7f0-4746-9b26-14e4a5ffd150" providerId="ADAL" clId="{F7E99781-A95B-402C-86A4-ED7CA060A761}" dt="2021-06-29T10:19:14.726" v="4538" actId="20577"/>
          <ac:spMkLst>
            <pc:docMk/>
            <pc:sldMk cId="2483154567" sldId="424"/>
            <ac:spMk id="6" creationId="{6EEB29F4-59F9-4122-A4C7-29C33C375BA4}"/>
          </ac:spMkLst>
        </pc:spChg>
      </pc:sldChg>
      <pc:sldChg chg="modSp mod">
        <pc:chgData name="Ondřej Špetík" userId="9f031316-d7f0-4746-9b26-14e4a5ffd150" providerId="ADAL" clId="{F7E99781-A95B-402C-86A4-ED7CA060A761}" dt="2021-06-29T10:27:20.814" v="4794" actId="27636"/>
        <pc:sldMkLst>
          <pc:docMk/>
          <pc:sldMk cId="431028025" sldId="425"/>
        </pc:sldMkLst>
        <pc:spChg chg="mod">
          <ac:chgData name="Ondřej Špetík" userId="9f031316-d7f0-4746-9b26-14e4a5ffd150" providerId="ADAL" clId="{F7E99781-A95B-402C-86A4-ED7CA060A761}" dt="2021-06-29T10:21:41.357" v="4576" actId="20577"/>
          <ac:spMkLst>
            <pc:docMk/>
            <pc:sldMk cId="431028025" sldId="425"/>
            <ac:spMk id="4" creationId="{00000000-0000-0000-0000-000000000000}"/>
          </ac:spMkLst>
        </pc:spChg>
        <pc:spChg chg="mod">
          <ac:chgData name="Ondřej Špetík" userId="9f031316-d7f0-4746-9b26-14e4a5ffd150" providerId="ADAL" clId="{F7E99781-A95B-402C-86A4-ED7CA060A761}" dt="2021-06-29T10:27:20.814" v="4794" actId="27636"/>
          <ac:spMkLst>
            <pc:docMk/>
            <pc:sldMk cId="431028025" sldId="425"/>
            <ac:spMk id="6" creationId="{6EEB29F4-59F9-4122-A4C7-29C33C375BA4}"/>
          </ac:spMkLst>
        </pc:spChg>
      </pc:sldChg>
      <pc:sldChg chg="modSp mod">
        <pc:chgData name="Ondřej Špetík" userId="9f031316-d7f0-4746-9b26-14e4a5ffd150" providerId="ADAL" clId="{F7E99781-A95B-402C-86A4-ED7CA060A761}" dt="2021-06-29T10:30:49.820" v="4952" actId="20577"/>
        <pc:sldMkLst>
          <pc:docMk/>
          <pc:sldMk cId="469258812" sldId="426"/>
        </pc:sldMkLst>
        <pc:spChg chg="mod">
          <ac:chgData name="Ondřej Špetík" userId="9f031316-d7f0-4746-9b26-14e4a5ffd150" providerId="ADAL" clId="{F7E99781-A95B-402C-86A4-ED7CA060A761}" dt="2021-06-29T10:30:00.411" v="4824" actId="20577"/>
          <ac:spMkLst>
            <pc:docMk/>
            <pc:sldMk cId="469258812" sldId="426"/>
            <ac:spMk id="4" creationId="{00000000-0000-0000-0000-000000000000}"/>
          </ac:spMkLst>
        </pc:spChg>
        <pc:spChg chg="mod">
          <ac:chgData name="Ondřej Špetík" userId="9f031316-d7f0-4746-9b26-14e4a5ffd150" providerId="ADAL" clId="{F7E99781-A95B-402C-86A4-ED7CA060A761}" dt="2021-06-29T10:30:49.820" v="4952" actId="20577"/>
          <ac:spMkLst>
            <pc:docMk/>
            <pc:sldMk cId="469258812" sldId="426"/>
            <ac:spMk id="6" creationId="{6EEB29F4-59F9-4122-A4C7-29C33C375BA4}"/>
          </ac:spMkLst>
        </pc:spChg>
      </pc:sldChg>
      <pc:sldChg chg="modSp mod">
        <pc:chgData name="Ondřej Špetík" userId="9f031316-d7f0-4746-9b26-14e4a5ffd150" providerId="ADAL" clId="{F7E99781-A95B-402C-86A4-ED7CA060A761}" dt="2021-06-29T10:42:29.446" v="5223" actId="20577"/>
        <pc:sldMkLst>
          <pc:docMk/>
          <pc:sldMk cId="2913942677" sldId="427"/>
        </pc:sldMkLst>
        <pc:spChg chg="mod">
          <ac:chgData name="Ondřej Špetík" userId="9f031316-d7f0-4746-9b26-14e4a5ffd150" providerId="ADAL" clId="{F7E99781-A95B-402C-86A4-ED7CA060A761}" dt="2021-06-29T10:34:02.749" v="4994" actId="20577"/>
          <ac:spMkLst>
            <pc:docMk/>
            <pc:sldMk cId="2913942677" sldId="427"/>
            <ac:spMk id="4" creationId="{00000000-0000-0000-0000-000000000000}"/>
          </ac:spMkLst>
        </pc:spChg>
        <pc:spChg chg="mod">
          <ac:chgData name="Ondřej Špetík" userId="9f031316-d7f0-4746-9b26-14e4a5ffd150" providerId="ADAL" clId="{F7E99781-A95B-402C-86A4-ED7CA060A761}" dt="2021-06-29T10:42:29.446" v="5223" actId="20577"/>
          <ac:spMkLst>
            <pc:docMk/>
            <pc:sldMk cId="2913942677" sldId="427"/>
            <ac:spMk id="6" creationId="{6EEB29F4-59F9-4122-A4C7-29C33C375BA4}"/>
          </ac:spMkLst>
        </pc:spChg>
      </pc:sldChg>
      <pc:sldChg chg="modSp mod ord">
        <pc:chgData name="Ondřej Špetík" userId="9f031316-d7f0-4746-9b26-14e4a5ffd150" providerId="ADAL" clId="{F7E99781-A95B-402C-86A4-ED7CA060A761}" dt="2021-06-29T10:48:19.884" v="5746" actId="20577"/>
        <pc:sldMkLst>
          <pc:docMk/>
          <pc:sldMk cId="1120297451" sldId="428"/>
        </pc:sldMkLst>
        <pc:spChg chg="mod">
          <ac:chgData name="Ondřej Špetík" userId="9f031316-d7f0-4746-9b26-14e4a5ffd150" providerId="ADAL" clId="{F7E99781-A95B-402C-86A4-ED7CA060A761}" dt="2021-06-29T10:46:08.111" v="5408" actId="20577"/>
          <ac:spMkLst>
            <pc:docMk/>
            <pc:sldMk cId="1120297451" sldId="428"/>
            <ac:spMk id="4" creationId="{00000000-0000-0000-0000-000000000000}"/>
          </ac:spMkLst>
        </pc:spChg>
        <pc:spChg chg="mod">
          <ac:chgData name="Ondřej Špetík" userId="9f031316-d7f0-4746-9b26-14e4a5ffd150" providerId="ADAL" clId="{F7E99781-A95B-402C-86A4-ED7CA060A761}" dt="2021-06-29T10:48:19.884" v="5746" actId="20577"/>
          <ac:spMkLst>
            <pc:docMk/>
            <pc:sldMk cId="1120297451" sldId="428"/>
            <ac:spMk id="6" creationId="{6EEB29F4-59F9-4122-A4C7-29C33C375BA4}"/>
          </ac:spMkLst>
        </pc:spChg>
      </pc:sldChg>
      <pc:sldChg chg="modSp mod">
        <pc:chgData name="Ondřej Špetík" userId="9f031316-d7f0-4746-9b26-14e4a5ffd150" providerId="ADAL" clId="{F7E99781-A95B-402C-86A4-ED7CA060A761}" dt="2021-06-29T13:47:49.152" v="6216" actId="20577"/>
        <pc:sldMkLst>
          <pc:docMk/>
          <pc:sldMk cId="3596777264" sldId="429"/>
        </pc:sldMkLst>
        <pc:spChg chg="mod">
          <ac:chgData name="Ondřej Špetík" userId="9f031316-d7f0-4746-9b26-14e4a5ffd150" providerId="ADAL" clId="{F7E99781-A95B-402C-86A4-ED7CA060A761}" dt="2021-06-29T13:47:49.152" v="6216" actId="20577"/>
          <ac:spMkLst>
            <pc:docMk/>
            <pc:sldMk cId="3596777264" sldId="429"/>
            <ac:spMk id="4" creationId="{00000000-0000-0000-0000-000000000000}"/>
          </ac:spMkLst>
        </pc:spChg>
      </pc:sldChg>
      <pc:sldChg chg="modSp mod ord">
        <pc:chgData name="Ondřej Špetík" userId="9f031316-d7f0-4746-9b26-14e4a5ffd150" providerId="ADAL" clId="{F7E99781-A95B-402C-86A4-ED7CA060A761}" dt="2021-06-29T10:51:53.209" v="6168" actId="313"/>
        <pc:sldMkLst>
          <pc:docMk/>
          <pc:sldMk cId="2701943676" sldId="430"/>
        </pc:sldMkLst>
        <pc:spChg chg="mod">
          <ac:chgData name="Ondřej Špetík" userId="9f031316-d7f0-4746-9b26-14e4a5ffd150" providerId="ADAL" clId="{F7E99781-A95B-402C-86A4-ED7CA060A761}" dt="2021-06-29T10:51:23.616" v="6078" actId="20577"/>
          <ac:spMkLst>
            <pc:docMk/>
            <pc:sldMk cId="2701943676" sldId="430"/>
            <ac:spMk id="4" creationId="{00000000-0000-0000-0000-000000000000}"/>
          </ac:spMkLst>
        </pc:spChg>
        <pc:spChg chg="mod">
          <ac:chgData name="Ondřej Špetík" userId="9f031316-d7f0-4746-9b26-14e4a5ffd150" providerId="ADAL" clId="{F7E99781-A95B-402C-86A4-ED7CA060A761}" dt="2021-06-29T10:51:53.209" v="6168" actId="313"/>
          <ac:spMkLst>
            <pc:docMk/>
            <pc:sldMk cId="2701943676" sldId="430"/>
            <ac:spMk id="6" creationId="{6EEB29F4-59F9-4122-A4C7-29C33C375BA4}"/>
          </ac:spMkLst>
        </pc:spChg>
      </pc:sldChg>
      <pc:sldChg chg="del">
        <pc:chgData name="Ondřej Špetík" userId="9f031316-d7f0-4746-9b26-14e4a5ffd150" providerId="ADAL" clId="{F7E99781-A95B-402C-86A4-ED7CA060A761}" dt="2021-06-28T12:00:11.728" v="27" actId="47"/>
        <pc:sldMkLst>
          <pc:docMk/>
          <pc:sldMk cId="1468331355" sldId="435"/>
        </pc:sldMkLst>
      </pc:sldChg>
      <pc:sldChg chg="del">
        <pc:chgData name="Ondřej Špetík" userId="9f031316-d7f0-4746-9b26-14e4a5ffd150" providerId="ADAL" clId="{F7E99781-A95B-402C-86A4-ED7CA060A761}" dt="2021-06-28T12:00:11.662" v="25" actId="47"/>
        <pc:sldMkLst>
          <pc:docMk/>
          <pc:sldMk cId="2017972570" sldId="436"/>
        </pc:sldMkLst>
      </pc:sldChg>
      <pc:sldChg chg="del">
        <pc:chgData name="Ondřej Špetík" userId="9f031316-d7f0-4746-9b26-14e4a5ffd150" providerId="ADAL" clId="{F7E99781-A95B-402C-86A4-ED7CA060A761}" dt="2021-06-28T12:00:11.593" v="23" actId="47"/>
        <pc:sldMkLst>
          <pc:docMk/>
          <pc:sldMk cId="914105974" sldId="437"/>
        </pc:sldMkLst>
      </pc:sldChg>
      <pc:sldChg chg="del">
        <pc:chgData name="Ondřej Špetík" userId="9f031316-d7f0-4746-9b26-14e4a5ffd150" providerId="ADAL" clId="{F7E99781-A95B-402C-86A4-ED7CA060A761}" dt="2021-06-28T12:00:13.059" v="35" actId="47"/>
        <pc:sldMkLst>
          <pc:docMk/>
          <pc:sldMk cId="1867467770" sldId="438"/>
        </pc:sldMkLst>
      </pc:sldChg>
      <pc:sldChg chg="del">
        <pc:chgData name="Ondřej Špetík" userId="9f031316-d7f0-4746-9b26-14e4a5ffd150" providerId="ADAL" clId="{F7E99781-A95B-402C-86A4-ED7CA060A761}" dt="2021-06-28T12:00:13.129" v="37" actId="47"/>
        <pc:sldMkLst>
          <pc:docMk/>
          <pc:sldMk cId="3026267772" sldId="439"/>
        </pc:sldMkLst>
      </pc:sldChg>
      <pc:sldChg chg="del">
        <pc:chgData name="Ondřej Špetík" userId="9f031316-d7f0-4746-9b26-14e4a5ffd150" providerId="ADAL" clId="{F7E99781-A95B-402C-86A4-ED7CA060A761}" dt="2021-06-28T12:00:13.092" v="36" actId="47"/>
        <pc:sldMkLst>
          <pc:docMk/>
          <pc:sldMk cId="2228659279" sldId="440"/>
        </pc:sldMkLst>
      </pc:sldChg>
      <pc:sldChg chg="del">
        <pc:chgData name="Ondřej Špetík" userId="9f031316-d7f0-4746-9b26-14e4a5ffd150" providerId="ADAL" clId="{F7E99781-A95B-402C-86A4-ED7CA060A761}" dt="2021-06-28T12:00:11.956" v="33" actId="47"/>
        <pc:sldMkLst>
          <pc:docMk/>
          <pc:sldMk cId="3476223093" sldId="441"/>
        </pc:sldMkLst>
      </pc:sldChg>
      <pc:sldChg chg="del">
        <pc:chgData name="Ondřej Špetík" userId="9f031316-d7f0-4746-9b26-14e4a5ffd150" providerId="ADAL" clId="{F7E99781-A95B-402C-86A4-ED7CA060A761}" dt="2021-06-28T12:00:11.905" v="32" actId="47"/>
        <pc:sldMkLst>
          <pc:docMk/>
          <pc:sldMk cId="1184579347" sldId="442"/>
        </pc:sldMkLst>
      </pc:sldChg>
    </pc:docChg>
  </pc:docChgLst>
  <pc:docChgLst>
    <pc:chgData name="Ondřej Špetík" userId="9f031316-d7f0-4746-9b26-14e4a5ffd150" providerId="ADAL" clId="{06CEE81F-BFD1-4CBA-A5C2-19E9861BDBF3}"/>
    <pc:docChg chg="undo custSel addSld delSld modSld sldOrd">
      <pc:chgData name="Ondřej Špetík" userId="9f031316-d7f0-4746-9b26-14e4a5ffd150" providerId="ADAL" clId="{06CEE81F-BFD1-4CBA-A5C2-19E9861BDBF3}" dt="2021-06-15T14:52:15.373" v="4533" actId="14100"/>
      <pc:docMkLst>
        <pc:docMk/>
      </pc:docMkLst>
      <pc:sldChg chg="del">
        <pc:chgData name="Ondřej Špetík" userId="9f031316-d7f0-4746-9b26-14e4a5ffd150" providerId="ADAL" clId="{06CEE81F-BFD1-4CBA-A5C2-19E9861BDBF3}" dt="2021-06-15T09:05:15.801" v="34" actId="47"/>
        <pc:sldMkLst>
          <pc:docMk/>
          <pc:sldMk cId="2671027299" sldId="267"/>
        </pc:sldMkLst>
      </pc:sldChg>
      <pc:sldChg chg="add">
        <pc:chgData name="Ondřej Špetík" userId="9f031316-d7f0-4746-9b26-14e4a5ffd150" providerId="ADAL" clId="{06CEE81F-BFD1-4CBA-A5C2-19E9861BDBF3}" dt="2021-06-15T09:06:12.435" v="62"/>
        <pc:sldMkLst>
          <pc:docMk/>
          <pc:sldMk cId="3118931854" sldId="289"/>
        </pc:sldMkLst>
      </pc:sldChg>
      <pc:sldChg chg="add">
        <pc:chgData name="Ondřej Špetík" userId="9f031316-d7f0-4746-9b26-14e4a5ffd150" providerId="ADAL" clId="{06CEE81F-BFD1-4CBA-A5C2-19E9861BDBF3}" dt="2021-06-15T09:06:29.767" v="64"/>
        <pc:sldMkLst>
          <pc:docMk/>
          <pc:sldMk cId="3002349934" sldId="291"/>
        </pc:sldMkLst>
      </pc:sldChg>
      <pc:sldChg chg="add">
        <pc:chgData name="Ondřej Špetík" userId="9f031316-d7f0-4746-9b26-14e4a5ffd150" providerId="ADAL" clId="{06CEE81F-BFD1-4CBA-A5C2-19E9861BDBF3}" dt="2021-06-15T09:06:24.536" v="63"/>
        <pc:sldMkLst>
          <pc:docMk/>
          <pc:sldMk cId="727411188" sldId="292"/>
        </pc:sldMkLst>
      </pc:sldChg>
      <pc:sldChg chg="add">
        <pc:chgData name="Ondřej Špetík" userId="9f031316-d7f0-4746-9b26-14e4a5ffd150" providerId="ADAL" clId="{06CEE81F-BFD1-4CBA-A5C2-19E9861BDBF3}" dt="2021-06-15T09:06:47.072" v="68"/>
        <pc:sldMkLst>
          <pc:docMk/>
          <pc:sldMk cId="366438769" sldId="293"/>
        </pc:sldMkLst>
      </pc:sldChg>
      <pc:sldChg chg="add">
        <pc:chgData name="Ondřej Špetík" userId="9f031316-d7f0-4746-9b26-14e4a5ffd150" providerId="ADAL" clId="{06CEE81F-BFD1-4CBA-A5C2-19E9861BDBF3}" dt="2021-06-15T09:06:56.590" v="69"/>
        <pc:sldMkLst>
          <pc:docMk/>
          <pc:sldMk cId="1404396921" sldId="294"/>
        </pc:sldMkLst>
      </pc:sldChg>
      <pc:sldChg chg="add">
        <pc:chgData name="Ondřej Špetík" userId="9f031316-d7f0-4746-9b26-14e4a5ffd150" providerId="ADAL" clId="{06CEE81F-BFD1-4CBA-A5C2-19E9861BDBF3}" dt="2021-06-15T09:06:38.316" v="66"/>
        <pc:sldMkLst>
          <pc:docMk/>
          <pc:sldMk cId="610679789" sldId="295"/>
        </pc:sldMkLst>
      </pc:sldChg>
      <pc:sldChg chg="add">
        <pc:chgData name="Ondřej Špetík" userId="9f031316-d7f0-4746-9b26-14e4a5ffd150" providerId="ADAL" clId="{06CEE81F-BFD1-4CBA-A5C2-19E9861BDBF3}" dt="2021-06-15T09:06:34.278" v="65"/>
        <pc:sldMkLst>
          <pc:docMk/>
          <pc:sldMk cId="2519824171" sldId="297"/>
        </pc:sldMkLst>
      </pc:sldChg>
      <pc:sldChg chg="add">
        <pc:chgData name="Ondřej Špetík" userId="9f031316-d7f0-4746-9b26-14e4a5ffd150" providerId="ADAL" clId="{06CEE81F-BFD1-4CBA-A5C2-19E9861BDBF3}" dt="2021-06-15T09:06:43.370" v="67"/>
        <pc:sldMkLst>
          <pc:docMk/>
          <pc:sldMk cId="2955716569" sldId="298"/>
        </pc:sldMkLst>
      </pc:sldChg>
      <pc:sldChg chg="addSp delSp modSp mod modNotesTx">
        <pc:chgData name="Ondřej Špetík" userId="9f031316-d7f0-4746-9b26-14e4a5ffd150" providerId="ADAL" clId="{06CEE81F-BFD1-4CBA-A5C2-19E9861BDBF3}" dt="2021-06-15T11:30:03.531" v="379" actId="14100"/>
        <pc:sldMkLst>
          <pc:docMk/>
          <pc:sldMk cId="275528018" sldId="330"/>
        </pc:sldMkLst>
        <pc:spChg chg="mod">
          <ac:chgData name="Ondřej Špetík" userId="9f031316-d7f0-4746-9b26-14e4a5ffd150" providerId="ADAL" clId="{06CEE81F-BFD1-4CBA-A5C2-19E9861BDBF3}" dt="2021-06-15T11:24:50.760" v="98" actId="20577"/>
          <ac:spMkLst>
            <pc:docMk/>
            <pc:sldMk cId="275528018" sldId="330"/>
            <ac:spMk id="4" creationId="{00000000-0000-0000-0000-000000000000}"/>
          </ac:spMkLst>
        </pc:spChg>
        <pc:spChg chg="del mod">
          <ac:chgData name="Ondřej Špetík" userId="9f031316-d7f0-4746-9b26-14e4a5ffd150" providerId="ADAL" clId="{06CEE81F-BFD1-4CBA-A5C2-19E9861BDBF3}" dt="2021-06-15T11:24:31.200" v="70" actId="22"/>
          <ac:spMkLst>
            <pc:docMk/>
            <pc:sldMk cId="275528018" sldId="330"/>
            <ac:spMk id="6" creationId="{6EEB29F4-59F9-4122-A4C7-29C33C375BA4}"/>
          </ac:spMkLst>
        </pc:spChg>
        <pc:picChg chg="add mod ord">
          <ac:chgData name="Ondřej Špetík" userId="9f031316-d7f0-4746-9b26-14e4a5ffd150" providerId="ADAL" clId="{06CEE81F-BFD1-4CBA-A5C2-19E9861BDBF3}" dt="2021-06-15T11:30:03.531" v="379" actId="14100"/>
          <ac:picMkLst>
            <pc:docMk/>
            <pc:sldMk cId="275528018" sldId="330"/>
            <ac:picMk id="7" creationId="{C3288186-7EA0-4113-BE52-A24D12655260}"/>
          </ac:picMkLst>
        </pc:picChg>
      </pc:sldChg>
      <pc:sldChg chg="modSp mod">
        <pc:chgData name="Ondřej Špetík" userId="9f031316-d7f0-4746-9b26-14e4a5ffd150" providerId="ADAL" clId="{06CEE81F-BFD1-4CBA-A5C2-19E9861BDBF3}" dt="2021-06-15T09:04:57.567" v="7" actId="20577"/>
        <pc:sldMkLst>
          <pc:docMk/>
          <pc:sldMk cId="386646529" sldId="366"/>
        </pc:sldMkLst>
        <pc:spChg chg="mod">
          <ac:chgData name="Ondřej Špetík" userId="9f031316-d7f0-4746-9b26-14e4a5ffd150" providerId="ADAL" clId="{06CEE81F-BFD1-4CBA-A5C2-19E9861BDBF3}" dt="2021-06-15T09:04:57.567" v="7" actId="20577"/>
          <ac:spMkLst>
            <pc:docMk/>
            <pc:sldMk cId="386646529" sldId="366"/>
            <ac:spMk id="6" creationId="{00000000-0000-0000-0000-000000000000}"/>
          </ac:spMkLst>
        </pc:spChg>
      </pc:sldChg>
      <pc:sldChg chg="del">
        <pc:chgData name="Ondřej Špetík" userId="9f031316-d7f0-4746-9b26-14e4a5ffd150" providerId="ADAL" clId="{06CEE81F-BFD1-4CBA-A5C2-19E9861BDBF3}" dt="2021-06-15T09:05:06.807" v="10" actId="47"/>
        <pc:sldMkLst>
          <pc:docMk/>
          <pc:sldMk cId="2783139328" sldId="367"/>
        </pc:sldMkLst>
      </pc:sldChg>
      <pc:sldChg chg="del">
        <pc:chgData name="Ondřej Špetík" userId="9f031316-d7f0-4746-9b26-14e4a5ffd150" providerId="ADAL" clId="{06CEE81F-BFD1-4CBA-A5C2-19E9861BDBF3}" dt="2021-06-15T09:05:07.016" v="11" actId="47"/>
        <pc:sldMkLst>
          <pc:docMk/>
          <pc:sldMk cId="1179361006" sldId="368"/>
        </pc:sldMkLst>
      </pc:sldChg>
      <pc:sldChg chg="del">
        <pc:chgData name="Ondřej Špetík" userId="9f031316-d7f0-4746-9b26-14e4a5ffd150" providerId="ADAL" clId="{06CEE81F-BFD1-4CBA-A5C2-19E9861BDBF3}" dt="2021-06-15T09:05:07.207" v="12" actId="47"/>
        <pc:sldMkLst>
          <pc:docMk/>
          <pc:sldMk cId="404124604" sldId="369"/>
        </pc:sldMkLst>
      </pc:sldChg>
      <pc:sldChg chg="del">
        <pc:chgData name="Ondřej Špetík" userId="9f031316-d7f0-4746-9b26-14e4a5ffd150" providerId="ADAL" clId="{06CEE81F-BFD1-4CBA-A5C2-19E9861BDBF3}" dt="2021-06-15T09:05:07.393" v="13" actId="47"/>
        <pc:sldMkLst>
          <pc:docMk/>
          <pc:sldMk cId="2540731595" sldId="370"/>
        </pc:sldMkLst>
      </pc:sldChg>
      <pc:sldChg chg="del">
        <pc:chgData name="Ondřej Špetík" userId="9f031316-d7f0-4746-9b26-14e4a5ffd150" providerId="ADAL" clId="{06CEE81F-BFD1-4CBA-A5C2-19E9861BDBF3}" dt="2021-06-15T09:05:07.576" v="14" actId="47"/>
        <pc:sldMkLst>
          <pc:docMk/>
          <pc:sldMk cId="2645083369" sldId="371"/>
        </pc:sldMkLst>
      </pc:sldChg>
      <pc:sldChg chg="del">
        <pc:chgData name="Ondřej Špetík" userId="9f031316-d7f0-4746-9b26-14e4a5ffd150" providerId="ADAL" clId="{06CEE81F-BFD1-4CBA-A5C2-19E9861BDBF3}" dt="2021-06-15T09:05:07.741" v="15" actId="47"/>
        <pc:sldMkLst>
          <pc:docMk/>
          <pc:sldMk cId="1405505017" sldId="372"/>
        </pc:sldMkLst>
      </pc:sldChg>
      <pc:sldChg chg="del">
        <pc:chgData name="Ondřej Špetík" userId="9f031316-d7f0-4746-9b26-14e4a5ffd150" providerId="ADAL" clId="{06CEE81F-BFD1-4CBA-A5C2-19E9861BDBF3}" dt="2021-06-15T09:05:07.979" v="16" actId="47"/>
        <pc:sldMkLst>
          <pc:docMk/>
          <pc:sldMk cId="1299650357" sldId="373"/>
        </pc:sldMkLst>
      </pc:sldChg>
      <pc:sldChg chg="del">
        <pc:chgData name="Ondřej Špetík" userId="9f031316-d7f0-4746-9b26-14e4a5ffd150" providerId="ADAL" clId="{06CEE81F-BFD1-4CBA-A5C2-19E9861BDBF3}" dt="2021-06-15T09:05:08.105" v="17" actId="47"/>
        <pc:sldMkLst>
          <pc:docMk/>
          <pc:sldMk cId="1693369534" sldId="374"/>
        </pc:sldMkLst>
      </pc:sldChg>
      <pc:sldChg chg="del">
        <pc:chgData name="Ondřej Špetík" userId="9f031316-d7f0-4746-9b26-14e4a5ffd150" providerId="ADAL" clId="{06CEE81F-BFD1-4CBA-A5C2-19E9861BDBF3}" dt="2021-06-15T09:05:08.286" v="18" actId="47"/>
        <pc:sldMkLst>
          <pc:docMk/>
          <pc:sldMk cId="3898196509" sldId="375"/>
        </pc:sldMkLst>
      </pc:sldChg>
      <pc:sldChg chg="del">
        <pc:chgData name="Ondřej Špetík" userId="9f031316-d7f0-4746-9b26-14e4a5ffd150" providerId="ADAL" clId="{06CEE81F-BFD1-4CBA-A5C2-19E9861BDBF3}" dt="2021-06-15T09:05:08.479" v="19" actId="47"/>
        <pc:sldMkLst>
          <pc:docMk/>
          <pc:sldMk cId="2804722691" sldId="376"/>
        </pc:sldMkLst>
      </pc:sldChg>
      <pc:sldChg chg="del">
        <pc:chgData name="Ondřej Špetík" userId="9f031316-d7f0-4746-9b26-14e4a5ffd150" providerId="ADAL" clId="{06CEE81F-BFD1-4CBA-A5C2-19E9861BDBF3}" dt="2021-06-15T09:05:08.681" v="20" actId="47"/>
        <pc:sldMkLst>
          <pc:docMk/>
          <pc:sldMk cId="2391023143" sldId="377"/>
        </pc:sldMkLst>
      </pc:sldChg>
      <pc:sldChg chg="del">
        <pc:chgData name="Ondřej Špetík" userId="9f031316-d7f0-4746-9b26-14e4a5ffd150" providerId="ADAL" clId="{06CEE81F-BFD1-4CBA-A5C2-19E9861BDBF3}" dt="2021-06-15T09:05:08.898" v="21" actId="47"/>
        <pc:sldMkLst>
          <pc:docMk/>
          <pc:sldMk cId="2341028895" sldId="378"/>
        </pc:sldMkLst>
      </pc:sldChg>
      <pc:sldChg chg="del">
        <pc:chgData name="Ondřej Špetík" userId="9f031316-d7f0-4746-9b26-14e4a5ffd150" providerId="ADAL" clId="{06CEE81F-BFD1-4CBA-A5C2-19E9861BDBF3}" dt="2021-06-15T09:05:09.078" v="22" actId="47"/>
        <pc:sldMkLst>
          <pc:docMk/>
          <pc:sldMk cId="262984412" sldId="379"/>
        </pc:sldMkLst>
      </pc:sldChg>
      <pc:sldChg chg="modSp mod modNotesTx">
        <pc:chgData name="Ondřej Špetík" userId="9f031316-d7f0-4746-9b26-14e4a5ffd150" providerId="ADAL" clId="{06CEE81F-BFD1-4CBA-A5C2-19E9861BDBF3}" dt="2021-06-15T13:24:09.260" v="1678" actId="20577"/>
        <pc:sldMkLst>
          <pc:docMk/>
          <pc:sldMk cId="1658316372" sldId="380"/>
        </pc:sldMkLst>
        <pc:spChg chg="mod">
          <ac:chgData name="Ondřej Špetík" userId="9f031316-d7f0-4746-9b26-14e4a5ffd150" providerId="ADAL" clId="{06CEE81F-BFD1-4CBA-A5C2-19E9861BDBF3}" dt="2021-06-15T11:33:28.092" v="408" actId="20577"/>
          <ac:spMkLst>
            <pc:docMk/>
            <pc:sldMk cId="1658316372" sldId="380"/>
            <ac:spMk id="4" creationId="{00000000-0000-0000-0000-000000000000}"/>
          </ac:spMkLst>
        </pc:spChg>
        <pc:spChg chg="mod">
          <ac:chgData name="Ondřej Špetík" userId="9f031316-d7f0-4746-9b26-14e4a5ffd150" providerId="ADAL" clId="{06CEE81F-BFD1-4CBA-A5C2-19E9861BDBF3}" dt="2021-06-15T13:24:09.260" v="1678" actId="20577"/>
          <ac:spMkLst>
            <pc:docMk/>
            <pc:sldMk cId="1658316372" sldId="380"/>
            <ac:spMk id="6" creationId="{6EEB29F4-59F9-4122-A4C7-29C33C375BA4}"/>
          </ac:spMkLst>
        </pc:spChg>
      </pc:sldChg>
      <pc:sldChg chg="modSp mod">
        <pc:chgData name="Ondřej Špetík" userId="9f031316-d7f0-4746-9b26-14e4a5ffd150" providerId="ADAL" clId="{06CEE81F-BFD1-4CBA-A5C2-19E9861BDBF3}" dt="2021-06-15T13:10:49.530" v="1026" actId="20577"/>
        <pc:sldMkLst>
          <pc:docMk/>
          <pc:sldMk cId="14069171" sldId="381"/>
        </pc:sldMkLst>
        <pc:spChg chg="mod">
          <ac:chgData name="Ondřej Špetík" userId="9f031316-d7f0-4746-9b26-14e4a5ffd150" providerId="ADAL" clId="{06CEE81F-BFD1-4CBA-A5C2-19E9861BDBF3}" dt="2021-06-15T11:36:14.540" v="625" actId="20577"/>
          <ac:spMkLst>
            <pc:docMk/>
            <pc:sldMk cId="14069171" sldId="381"/>
            <ac:spMk id="4" creationId="{00000000-0000-0000-0000-000000000000}"/>
          </ac:spMkLst>
        </pc:spChg>
        <pc:spChg chg="mod">
          <ac:chgData name="Ondřej Špetík" userId="9f031316-d7f0-4746-9b26-14e4a5ffd150" providerId="ADAL" clId="{06CEE81F-BFD1-4CBA-A5C2-19E9861BDBF3}" dt="2021-06-15T13:10:49.530" v="1026" actId="20577"/>
          <ac:spMkLst>
            <pc:docMk/>
            <pc:sldMk cId="14069171" sldId="381"/>
            <ac:spMk id="6" creationId="{6EEB29F4-59F9-4122-A4C7-29C33C375BA4}"/>
          </ac:spMkLst>
        </pc:spChg>
      </pc:sldChg>
      <pc:sldChg chg="addSp modSp del mod modNotesTx">
        <pc:chgData name="Ondřej Špetík" userId="9f031316-d7f0-4746-9b26-14e4a5ffd150" providerId="ADAL" clId="{06CEE81F-BFD1-4CBA-A5C2-19E9861BDBF3}" dt="2021-06-15T13:28:40.030" v="1992" actId="47"/>
        <pc:sldMkLst>
          <pc:docMk/>
          <pc:sldMk cId="672576004" sldId="382"/>
        </pc:sldMkLst>
        <pc:spChg chg="mod">
          <ac:chgData name="Ondřej Špetík" userId="9f031316-d7f0-4746-9b26-14e4a5ffd150" providerId="ADAL" clId="{06CEE81F-BFD1-4CBA-A5C2-19E9861BDBF3}" dt="2021-06-15T13:12:12.706" v="1027"/>
          <ac:spMkLst>
            <pc:docMk/>
            <pc:sldMk cId="672576004" sldId="382"/>
            <ac:spMk id="4" creationId="{00000000-0000-0000-0000-000000000000}"/>
          </ac:spMkLst>
        </pc:spChg>
        <pc:spChg chg="add mod">
          <ac:chgData name="Ondřej Špetík" userId="9f031316-d7f0-4746-9b26-14e4a5ffd150" providerId="ADAL" clId="{06CEE81F-BFD1-4CBA-A5C2-19E9861BDBF3}" dt="2021-06-15T13:21:04.867" v="1659" actId="1076"/>
          <ac:spMkLst>
            <pc:docMk/>
            <pc:sldMk cId="672576004" sldId="382"/>
            <ac:spMk id="5" creationId="{6AE863BA-9963-4488-B3AA-F242EA39F3F0}"/>
          </ac:spMkLst>
        </pc:spChg>
        <pc:spChg chg="mod">
          <ac:chgData name="Ondřej Špetík" userId="9f031316-d7f0-4746-9b26-14e4a5ffd150" providerId="ADAL" clId="{06CEE81F-BFD1-4CBA-A5C2-19E9861BDBF3}" dt="2021-06-15T13:15:57.434" v="1088" actId="20577"/>
          <ac:spMkLst>
            <pc:docMk/>
            <pc:sldMk cId="672576004" sldId="382"/>
            <ac:spMk id="6" creationId="{6EEB29F4-59F9-4122-A4C7-29C33C375BA4}"/>
          </ac:spMkLst>
        </pc:spChg>
      </pc:sldChg>
      <pc:sldChg chg="del">
        <pc:chgData name="Ondřej Špetík" userId="9f031316-d7f0-4746-9b26-14e4a5ffd150" providerId="ADAL" clId="{06CEE81F-BFD1-4CBA-A5C2-19E9861BDBF3}" dt="2021-06-15T09:05:11.514" v="23" actId="47"/>
        <pc:sldMkLst>
          <pc:docMk/>
          <pc:sldMk cId="720447242" sldId="383"/>
        </pc:sldMkLst>
      </pc:sldChg>
      <pc:sldChg chg="del">
        <pc:chgData name="Ondřej Špetík" userId="9f031316-d7f0-4746-9b26-14e4a5ffd150" providerId="ADAL" clId="{06CEE81F-BFD1-4CBA-A5C2-19E9861BDBF3}" dt="2021-06-15T09:05:12.048" v="25" actId="47"/>
        <pc:sldMkLst>
          <pc:docMk/>
          <pc:sldMk cId="1565849984" sldId="384"/>
        </pc:sldMkLst>
      </pc:sldChg>
      <pc:sldChg chg="del">
        <pc:chgData name="Ondřej Špetík" userId="9f031316-d7f0-4746-9b26-14e4a5ffd150" providerId="ADAL" clId="{06CEE81F-BFD1-4CBA-A5C2-19E9861BDBF3}" dt="2021-06-15T09:05:12.341" v="26" actId="47"/>
        <pc:sldMkLst>
          <pc:docMk/>
          <pc:sldMk cId="2728841974" sldId="385"/>
        </pc:sldMkLst>
      </pc:sldChg>
      <pc:sldChg chg="del">
        <pc:chgData name="Ondřej Špetík" userId="9f031316-d7f0-4746-9b26-14e4a5ffd150" providerId="ADAL" clId="{06CEE81F-BFD1-4CBA-A5C2-19E9861BDBF3}" dt="2021-06-15T09:05:12.721" v="27" actId="47"/>
        <pc:sldMkLst>
          <pc:docMk/>
          <pc:sldMk cId="1428079480" sldId="386"/>
        </pc:sldMkLst>
      </pc:sldChg>
      <pc:sldChg chg="del">
        <pc:chgData name="Ondřej Špetík" userId="9f031316-d7f0-4746-9b26-14e4a5ffd150" providerId="ADAL" clId="{06CEE81F-BFD1-4CBA-A5C2-19E9861BDBF3}" dt="2021-06-15T09:05:13.155" v="28" actId="47"/>
        <pc:sldMkLst>
          <pc:docMk/>
          <pc:sldMk cId="641194131" sldId="387"/>
        </pc:sldMkLst>
      </pc:sldChg>
      <pc:sldChg chg="del">
        <pc:chgData name="Ondřej Špetík" userId="9f031316-d7f0-4746-9b26-14e4a5ffd150" providerId="ADAL" clId="{06CEE81F-BFD1-4CBA-A5C2-19E9861BDBF3}" dt="2021-06-15T09:05:13.559" v="29" actId="47"/>
        <pc:sldMkLst>
          <pc:docMk/>
          <pc:sldMk cId="2984375384" sldId="388"/>
        </pc:sldMkLst>
      </pc:sldChg>
      <pc:sldChg chg="del">
        <pc:chgData name="Ondřej Špetík" userId="9f031316-d7f0-4746-9b26-14e4a5ffd150" providerId="ADAL" clId="{06CEE81F-BFD1-4CBA-A5C2-19E9861BDBF3}" dt="2021-06-15T09:05:14.027" v="30" actId="47"/>
        <pc:sldMkLst>
          <pc:docMk/>
          <pc:sldMk cId="2421987575" sldId="389"/>
        </pc:sldMkLst>
      </pc:sldChg>
      <pc:sldChg chg="del">
        <pc:chgData name="Ondřej Špetík" userId="9f031316-d7f0-4746-9b26-14e4a5ffd150" providerId="ADAL" clId="{06CEE81F-BFD1-4CBA-A5C2-19E9861BDBF3}" dt="2021-06-15T09:05:14.543" v="31" actId="47"/>
        <pc:sldMkLst>
          <pc:docMk/>
          <pc:sldMk cId="2095667527" sldId="390"/>
        </pc:sldMkLst>
      </pc:sldChg>
      <pc:sldChg chg="del">
        <pc:chgData name="Ondřej Špetík" userId="9f031316-d7f0-4746-9b26-14e4a5ffd150" providerId="ADAL" clId="{06CEE81F-BFD1-4CBA-A5C2-19E9861BDBF3}" dt="2021-06-15T09:05:14.930" v="32" actId="47"/>
        <pc:sldMkLst>
          <pc:docMk/>
          <pc:sldMk cId="2289055225" sldId="391"/>
        </pc:sldMkLst>
      </pc:sldChg>
      <pc:sldChg chg="del">
        <pc:chgData name="Ondřej Špetík" userId="9f031316-d7f0-4746-9b26-14e4a5ffd150" providerId="ADAL" clId="{06CEE81F-BFD1-4CBA-A5C2-19E9861BDBF3}" dt="2021-06-15T09:05:15.355" v="33" actId="47"/>
        <pc:sldMkLst>
          <pc:docMk/>
          <pc:sldMk cId="3506164487" sldId="392"/>
        </pc:sldMkLst>
      </pc:sldChg>
      <pc:sldChg chg="del">
        <pc:chgData name="Ondřej Špetík" userId="9f031316-d7f0-4746-9b26-14e4a5ffd150" providerId="ADAL" clId="{06CEE81F-BFD1-4CBA-A5C2-19E9861BDBF3}" dt="2021-06-15T09:05:19.176" v="40" actId="47"/>
        <pc:sldMkLst>
          <pc:docMk/>
          <pc:sldMk cId="2242283299" sldId="393"/>
        </pc:sldMkLst>
      </pc:sldChg>
      <pc:sldChg chg="del">
        <pc:chgData name="Ondřej Špetík" userId="9f031316-d7f0-4746-9b26-14e4a5ffd150" providerId="ADAL" clId="{06CEE81F-BFD1-4CBA-A5C2-19E9861BDBF3}" dt="2021-06-15T09:05:19.707" v="41" actId="47"/>
        <pc:sldMkLst>
          <pc:docMk/>
          <pc:sldMk cId="3280299457" sldId="394"/>
        </pc:sldMkLst>
      </pc:sldChg>
      <pc:sldChg chg="del">
        <pc:chgData name="Ondřej Špetík" userId="9f031316-d7f0-4746-9b26-14e4a5ffd150" providerId="ADAL" clId="{06CEE81F-BFD1-4CBA-A5C2-19E9861BDBF3}" dt="2021-06-15T09:05:20.156" v="42" actId="47"/>
        <pc:sldMkLst>
          <pc:docMk/>
          <pc:sldMk cId="1238922387" sldId="395"/>
        </pc:sldMkLst>
      </pc:sldChg>
      <pc:sldChg chg="del">
        <pc:chgData name="Ondřej Špetík" userId="9f031316-d7f0-4746-9b26-14e4a5ffd150" providerId="ADAL" clId="{06CEE81F-BFD1-4CBA-A5C2-19E9861BDBF3}" dt="2021-06-15T09:05:20.581" v="43" actId="47"/>
        <pc:sldMkLst>
          <pc:docMk/>
          <pc:sldMk cId="624042536" sldId="396"/>
        </pc:sldMkLst>
      </pc:sldChg>
      <pc:sldChg chg="addSp modSp mod modNotesTx">
        <pc:chgData name="Ondřej Špetík" userId="9f031316-d7f0-4746-9b26-14e4a5ffd150" providerId="ADAL" clId="{06CEE81F-BFD1-4CBA-A5C2-19E9861BDBF3}" dt="2021-06-15T13:28:46.051" v="2010" actId="20577"/>
        <pc:sldMkLst>
          <pc:docMk/>
          <pc:sldMk cId="3154585314" sldId="397"/>
        </pc:sldMkLst>
        <pc:spChg chg="mod">
          <ac:chgData name="Ondřej Špetík" userId="9f031316-d7f0-4746-9b26-14e4a5ffd150" providerId="ADAL" clId="{06CEE81F-BFD1-4CBA-A5C2-19E9861BDBF3}" dt="2021-06-15T13:25:26.014" v="1717" actId="20577"/>
          <ac:spMkLst>
            <pc:docMk/>
            <pc:sldMk cId="3154585314" sldId="397"/>
            <ac:spMk id="4" creationId="{00000000-0000-0000-0000-000000000000}"/>
          </ac:spMkLst>
        </pc:spChg>
        <pc:spChg chg="mod">
          <ac:chgData name="Ondřej Špetík" userId="9f031316-d7f0-4746-9b26-14e4a5ffd150" providerId="ADAL" clId="{06CEE81F-BFD1-4CBA-A5C2-19E9861BDBF3}" dt="2021-06-15T13:28:46.051" v="2010" actId="20577"/>
          <ac:spMkLst>
            <pc:docMk/>
            <pc:sldMk cId="3154585314" sldId="397"/>
            <ac:spMk id="6" creationId="{6EEB29F4-59F9-4122-A4C7-29C33C375BA4}"/>
          </ac:spMkLst>
        </pc:spChg>
        <pc:spChg chg="add mod">
          <ac:chgData name="Ondřej Špetík" userId="9f031316-d7f0-4746-9b26-14e4a5ffd150" providerId="ADAL" clId="{06CEE81F-BFD1-4CBA-A5C2-19E9861BDBF3}" dt="2021-06-15T13:28:32.118" v="1988" actId="1076"/>
          <ac:spMkLst>
            <pc:docMk/>
            <pc:sldMk cId="3154585314" sldId="397"/>
            <ac:spMk id="7" creationId="{D697EDBE-6517-4A04-AC53-B95156EA001C}"/>
          </ac:spMkLst>
        </pc:spChg>
      </pc:sldChg>
      <pc:sldChg chg="modSp mod">
        <pc:chgData name="Ondřej Špetík" userId="9f031316-d7f0-4746-9b26-14e4a5ffd150" providerId="ADAL" clId="{06CEE81F-BFD1-4CBA-A5C2-19E9861BDBF3}" dt="2021-06-15T13:40:13.272" v="2068" actId="20577"/>
        <pc:sldMkLst>
          <pc:docMk/>
          <pc:sldMk cId="3565513189" sldId="398"/>
        </pc:sldMkLst>
        <pc:spChg chg="mod">
          <ac:chgData name="Ondřej Špetík" userId="9f031316-d7f0-4746-9b26-14e4a5ffd150" providerId="ADAL" clId="{06CEE81F-BFD1-4CBA-A5C2-19E9861BDBF3}" dt="2021-06-15T13:29:06.074" v="2029" actId="20577"/>
          <ac:spMkLst>
            <pc:docMk/>
            <pc:sldMk cId="3565513189" sldId="398"/>
            <ac:spMk id="4" creationId="{00000000-0000-0000-0000-000000000000}"/>
          </ac:spMkLst>
        </pc:spChg>
        <pc:spChg chg="mod">
          <ac:chgData name="Ondřej Špetík" userId="9f031316-d7f0-4746-9b26-14e4a5ffd150" providerId="ADAL" clId="{06CEE81F-BFD1-4CBA-A5C2-19E9861BDBF3}" dt="2021-06-15T13:40:13.272" v="2068" actId="20577"/>
          <ac:spMkLst>
            <pc:docMk/>
            <pc:sldMk cId="3565513189" sldId="398"/>
            <ac:spMk id="6" creationId="{6EEB29F4-59F9-4122-A4C7-29C33C375BA4}"/>
          </ac:spMkLst>
        </pc:spChg>
      </pc:sldChg>
      <pc:sldChg chg="addSp delSp modSp mod">
        <pc:chgData name="Ondřej Špetík" userId="9f031316-d7f0-4746-9b26-14e4a5ffd150" providerId="ADAL" clId="{06CEE81F-BFD1-4CBA-A5C2-19E9861BDBF3}" dt="2021-06-15T13:46:32.804" v="2632" actId="20577"/>
        <pc:sldMkLst>
          <pc:docMk/>
          <pc:sldMk cId="385826513" sldId="399"/>
        </pc:sldMkLst>
        <pc:spChg chg="mod">
          <ac:chgData name="Ondřej Špetík" userId="9f031316-d7f0-4746-9b26-14e4a5ffd150" providerId="ADAL" clId="{06CEE81F-BFD1-4CBA-A5C2-19E9861BDBF3}" dt="2021-06-15T13:41:14.919" v="2168"/>
          <ac:spMkLst>
            <pc:docMk/>
            <pc:sldMk cId="385826513" sldId="399"/>
            <ac:spMk id="4" creationId="{00000000-0000-0000-0000-000000000000}"/>
          </ac:spMkLst>
        </pc:spChg>
        <pc:spChg chg="del">
          <ac:chgData name="Ondřej Špetík" userId="9f031316-d7f0-4746-9b26-14e4a5ffd150" providerId="ADAL" clId="{06CEE81F-BFD1-4CBA-A5C2-19E9861BDBF3}" dt="2021-06-15T13:41:32.856" v="2169" actId="3680"/>
          <ac:spMkLst>
            <pc:docMk/>
            <pc:sldMk cId="385826513" sldId="399"/>
            <ac:spMk id="6" creationId="{6EEB29F4-59F9-4122-A4C7-29C33C375BA4}"/>
          </ac:spMkLst>
        </pc:spChg>
        <pc:graphicFrameChg chg="add mod ord modGraphic">
          <ac:chgData name="Ondřej Špetík" userId="9f031316-d7f0-4746-9b26-14e4a5ffd150" providerId="ADAL" clId="{06CEE81F-BFD1-4CBA-A5C2-19E9861BDBF3}" dt="2021-06-15T13:46:32.804" v="2632" actId="20577"/>
          <ac:graphicFrameMkLst>
            <pc:docMk/>
            <pc:sldMk cId="385826513" sldId="399"/>
            <ac:graphicFrameMk id="5" creationId="{FDE4752A-9439-4502-865B-AA247E1AB546}"/>
          </ac:graphicFrameMkLst>
        </pc:graphicFrameChg>
        <pc:graphicFrameChg chg="add mod modGraphic">
          <ac:chgData name="Ondřej Špetík" userId="9f031316-d7f0-4746-9b26-14e4a5ffd150" providerId="ADAL" clId="{06CEE81F-BFD1-4CBA-A5C2-19E9861BDBF3}" dt="2021-06-15T13:44:02.291" v="2383" actId="14734"/>
          <ac:graphicFrameMkLst>
            <pc:docMk/>
            <pc:sldMk cId="385826513" sldId="399"/>
            <ac:graphicFrameMk id="7" creationId="{54ACDD69-6109-4E94-A8D7-A52C1291A164}"/>
          </ac:graphicFrameMkLst>
        </pc:graphicFrameChg>
      </pc:sldChg>
      <pc:sldChg chg="addSp delSp modSp mod">
        <pc:chgData name="Ondřej Špetík" userId="9f031316-d7f0-4746-9b26-14e4a5ffd150" providerId="ADAL" clId="{06CEE81F-BFD1-4CBA-A5C2-19E9861BDBF3}" dt="2021-06-15T14:13:57.793" v="3447" actId="478"/>
        <pc:sldMkLst>
          <pc:docMk/>
          <pc:sldMk cId="1886064149" sldId="400"/>
        </pc:sldMkLst>
        <pc:spChg chg="mod">
          <ac:chgData name="Ondřej Špetík" userId="9f031316-d7f0-4746-9b26-14e4a5ffd150" providerId="ADAL" clId="{06CEE81F-BFD1-4CBA-A5C2-19E9861BDBF3}" dt="2021-06-15T13:44:11.486" v="2384"/>
          <ac:spMkLst>
            <pc:docMk/>
            <pc:sldMk cId="1886064149" sldId="400"/>
            <ac:spMk id="4" creationId="{00000000-0000-0000-0000-000000000000}"/>
          </ac:spMkLst>
        </pc:spChg>
        <pc:spChg chg="del mod">
          <ac:chgData name="Ondřej Špetík" userId="9f031316-d7f0-4746-9b26-14e4a5ffd150" providerId="ADAL" clId="{06CEE81F-BFD1-4CBA-A5C2-19E9861BDBF3}" dt="2021-06-15T14:13:57.793" v="3447" actId="478"/>
          <ac:spMkLst>
            <pc:docMk/>
            <pc:sldMk cId="1886064149" sldId="400"/>
            <ac:spMk id="6" creationId="{6EEB29F4-59F9-4122-A4C7-29C33C375BA4}"/>
          </ac:spMkLst>
        </pc:spChg>
        <pc:graphicFrameChg chg="add del mod">
          <ac:chgData name="Ondřej Špetík" userId="9f031316-d7f0-4746-9b26-14e4a5ffd150" providerId="ADAL" clId="{06CEE81F-BFD1-4CBA-A5C2-19E9861BDBF3}" dt="2021-06-15T13:46:38.636" v="2633" actId="478"/>
          <ac:graphicFrameMkLst>
            <pc:docMk/>
            <pc:sldMk cId="1886064149" sldId="400"/>
            <ac:graphicFrameMk id="7" creationId="{E9207DD0-67EC-456F-9F4B-A401DBF8957E}"/>
          </ac:graphicFrameMkLst>
        </pc:graphicFrameChg>
        <pc:graphicFrameChg chg="add mod modGraphic">
          <ac:chgData name="Ondřej Špetík" userId="9f031316-d7f0-4746-9b26-14e4a5ffd150" providerId="ADAL" clId="{06CEE81F-BFD1-4CBA-A5C2-19E9861BDBF3}" dt="2021-06-15T13:45:49.691" v="2593" actId="20577"/>
          <ac:graphicFrameMkLst>
            <pc:docMk/>
            <pc:sldMk cId="1886064149" sldId="400"/>
            <ac:graphicFrameMk id="8" creationId="{70DEFE58-6BB4-4457-8B14-CED0230A0E6F}"/>
          </ac:graphicFrameMkLst>
        </pc:graphicFrameChg>
        <pc:graphicFrameChg chg="add mod modGraphic">
          <ac:chgData name="Ondřej Špetík" userId="9f031316-d7f0-4746-9b26-14e4a5ffd150" providerId="ADAL" clId="{06CEE81F-BFD1-4CBA-A5C2-19E9861BDBF3}" dt="2021-06-15T14:13:41.889" v="3446" actId="20577"/>
          <ac:graphicFrameMkLst>
            <pc:docMk/>
            <pc:sldMk cId="1886064149" sldId="400"/>
            <ac:graphicFrameMk id="9" creationId="{C24269B8-C844-4030-AAEF-B62F07B92E47}"/>
          </ac:graphicFrameMkLst>
        </pc:graphicFrameChg>
      </pc:sldChg>
      <pc:sldChg chg="modSp mod modNotesTx">
        <pc:chgData name="Ondřej Špetík" userId="9f031316-d7f0-4746-9b26-14e4a5ffd150" providerId="ADAL" clId="{06CEE81F-BFD1-4CBA-A5C2-19E9861BDBF3}" dt="2021-06-15T14:37:00.400" v="4066" actId="20577"/>
        <pc:sldMkLst>
          <pc:docMk/>
          <pc:sldMk cId="1580064093" sldId="401"/>
        </pc:sldMkLst>
        <pc:spChg chg="mod">
          <ac:chgData name="Ondřej Špetík" userId="9f031316-d7f0-4746-9b26-14e4a5ffd150" providerId="ADAL" clId="{06CEE81F-BFD1-4CBA-A5C2-19E9861BDBF3}" dt="2021-06-15T14:03:13.465" v="3153"/>
          <ac:spMkLst>
            <pc:docMk/>
            <pc:sldMk cId="1580064093" sldId="401"/>
            <ac:spMk id="4" creationId="{00000000-0000-0000-0000-000000000000}"/>
          </ac:spMkLst>
        </pc:spChg>
        <pc:spChg chg="mod">
          <ac:chgData name="Ondřej Špetík" userId="9f031316-d7f0-4746-9b26-14e4a5ffd150" providerId="ADAL" clId="{06CEE81F-BFD1-4CBA-A5C2-19E9861BDBF3}" dt="2021-06-15T14:35:55.817" v="3872" actId="6549"/>
          <ac:spMkLst>
            <pc:docMk/>
            <pc:sldMk cId="1580064093" sldId="401"/>
            <ac:spMk id="6" creationId="{6EEB29F4-59F9-4122-A4C7-29C33C375BA4}"/>
          </ac:spMkLst>
        </pc:spChg>
      </pc:sldChg>
      <pc:sldChg chg="addSp delSp modSp mod modNotesTx">
        <pc:chgData name="Ondřej Špetík" userId="9f031316-d7f0-4746-9b26-14e4a5ffd150" providerId="ADAL" clId="{06CEE81F-BFD1-4CBA-A5C2-19E9861BDBF3}" dt="2021-06-15T14:14:43.878" v="3507" actId="20577"/>
        <pc:sldMkLst>
          <pc:docMk/>
          <pc:sldMk cId="2374020804" sldId="402"/>
        </pc:sldMkLst>
        <pc:spChg chg="mod">
          <ac:chgData name="Ondřej Špetík" userId="9f031316-d7f0-4746-9b26-14e4a5ffd150" providerId="ADAL" clId="{06CEE81F-BFD1-4CBA-A5C2-19E9861BDBF3}" dt="2021-06-15T14:14:34.242" v="3476" actId="20577"/>
          <ac:spMkLst>
            <pc:docMk/>
            <pc:sldMk cId="2374020804" sldId="402"/>
            <ac:spMk id="4" creationId="{00000000-0000-0000-0000-000000000000}"/>
          </ac:spMkLst>
        </pc:spChg>
        <pc:spChg chg="del mod">
          <ac:chgData name="Ondřej Špetík" userId="9f031316-d7f0-4746-9b26-14e4a5ffd150" providerId="ADAL" clId="{06CEE81F-BFD1-4CBA-A5C2-19E9861BDBF3}" dt="2021-06-15T14:14:11.507" v="3451"/>
          <ac:spMkLst>
            <pc:docMk/>
            <pc:sldMk cId="2374020804" sldId="402"/>
            <ac:spMk id="6" creationId="{6EEB29F4-59F9-4122-A4C7-29C33C375BA4}"/>
          </ac:spMkLst>
        </pc:spChg>
        <pc:graphicFrameChg chg="add mod">
          <ac:chgData name="Ondřej Špetík" userId="9f031316-d7f0-4746-9b26-14e4a5ffd150" providerId="ADAL" clId="{06CEE81F-BFD1-4CBA-A5C2-19E9861BDBF3}" dt="2021-06-15T14:14:20.925" v="3454" actId="403"/>
          <ac:graphicFrameMkLst>
            <pc:docMk/>
            <pc:sldMk cId="2374020804" sldId="402"/>
            <ac:graphicFrameMk id="7" creationId="{4D2934E2-FC98-42E2-B6DF-C6D5BC9B176C}"/>
          </ac:graphicFrameMkLst>
        </pc:graphicFrameChg>
      </pc:sldChg>
      <pc:sldChg chg="addSp modSp mod">
        <pc:chgData name="Ondřej Špetík" userId="9f031316-d7f0-4746-9b26-14e4a5ffd150" providerId="ADAL" clId="{06CEE81F-BFD1-4CBA-A5C2-19E9861BDBF3}" dt="2021-06-15T14:52:15.373" v="4533" actId="14100"/>
        <pc:sldMkLst>
          <pc:docMk/>
          <pc:sldMk cId="597149671" sldId="403"/>
        </pc:sldMkLst>
        <pc:spChg chg="mod">
          <ac:chgData name="Ondřej Špetík" userId="9f031316-d7f0-4746-9b26-14e4a5ffd150" providerId="ADAL" clId="{06CEE81F-BFD1-4CBA-A5C2-19E9861BDBF3}" dt="2021-06-15T14:43:49.966" v="4096" actId="20577"/>
          <ac:spMkLst>
            <pc:docMk/>
            <pc:sldMk cId="597149671" sldId="403"/>
            <ac:spMk id="4" creationId="{00000000-0000-0000-0000-000000000000}"/>
          </ac:spMkLst>
        </pc:spChg>
        <pc:spChg chg="mod">
          <ac:chgData name="Ondřej Špetík" userId="9f031316-d7f0-4746-9b26-14e4a5ffd150" providerId="ADAL" clId="{06CEE81F-BFD1-4CBA-A5C2-19E9861BDBF3}" dt="2021-06-15T14:51:56.511" v="4529" actId="27636"/>
          <ac:spMkLst>
            <pc:docMk/>
            <pc:sldMk cId="597149671" sldId="403"/>
            <ac:spMk id="6" creationId="{6EEB29F4-59F9-4122-A4C7-29C33C375BA4}"/>
          </ac:spMkLst>
        </pc:spChg>
        <pc:picChg chg="add mod modCrop">
          <ac:chgData name="Ondřej Špetík" userId="9f031316-d7f0-4746-9b26-14e4a5ffd150" providerId="ADAL" clId="{06CEE81F-BFD1-4CBA-A5C2-19E9861BDBF3}" dt="2021-06-15T14:52:15.373" v="4533" actId="14100"/>
          <ac:picMkLst>
            <pc:docMk/>
            <pc:sldMk cId="597149671" sldId="403"/>
            <ac:picMk id="5" creationId="{4BA4BA15-2F04-423F-B2A8-1BB72527953D}"/>
          </ac:picMkLst>
        </pc:picChg>
      </pc:sldChg>
      <pc:sldChg chg="del">
        <pc:chgData name="Ondřej Špetík" userId="9f031316-d7f0-4746-9b26-14e4a5ffd150" providerId="ADAL" clId="{06CEE81F-BFD1-4CBA-A5C2-19E9861BDBF3}" dt="2021-06-15T09:05:11.804" v="24" actId="47"/>
        <pc:sldMkLst>
          <pc:docMk/>
          <pc:sldMk cId="1232067712" sldId="417"/>
        </pc:sldMkLst>
      </pc:sldChg>
      <pc:sldChg chg="add">
        <pc:chgData name="Ondřej Špetík" userId="9f031316-d7f0-4746-9b26-14e4a5ffd150" providerId="ADAL" clId="{06CEE81F-BFD1-4CBA-A5C2-19E9861BDBF3}" dt="2021-06-15T09:05:27.594" v="44" actId="2890"/>
        <pc:sldMkLst>
          <pc:docMk/>
          <pc:sldMk cId="3319169483" sldId="417"/>
        </pc:sldMkLst>
      </pc:sldChg>
      <pc:sldChg chg="add">
        <pc:chgData name="Ondřej Špetík" userId="9f031316-d7f0-4746-9b26-14e4a5ffd150" providerId="ADAL" clId="{06CEE81F-BFD1-4CBA-A5C2-19E9861BDBF3}" dt="2021-06-15T09:05:29.379" v="45"/>
        <pc:sldMkLst>
          <pc:docMk/>
          <pc:sldMk cId="1010040478" sldId="418"/>
        </pc:sldMkLst>
      </pc:sldChg>
      <pc:sldChg chg="del">
        <pc:chgData name="Ondřej Špetík" userId="9f031316-d7f0-4746-9b26-14e4a5ffd150" providerId="ADAL" clId="{06CEE81F-BFD1-4CBA-A5C2-19E9861BDBF3}" dt="2021-06-15T09:05:16.238" v="35" actId="47"/>
        <pc:sldMkLst>
          <pc:docMk/>
          <pc:sldMk cId="1980529680" sldId="418"/>
        </pc:sldMkLst>
      </pc:sldChg>
      <pc:sldChg chg="del">
        <pc:chgData name="Ondřej Špetík" userId="9f031316-d7f0-4746-9b26-14e4a5ffd150" providerId="ADAL" clId="{06CEE81F-BFD1-4CBA-A5C2-19E9861BDBF3}" dt="2021-06-15T09:05:16.732" v="36" actId="47"/>
        <pc:sldMkLst>
          <pc:docMk/>
          <pc:sldMk cId="2182925833" sldId="419"/>
        </pc:sldMkLst>
      </pc:sldChg>
      <pc:sldChg chg="add">
        <pc:chgData name="Ondřej Špetík" userId="9f031316-d7f0-4746-9b26-14e4a5ffd150" providerId="ADAL" clId="{06CEE81F-BFD1-4CBA-A5C2-19E9861BDBF3}" dt="2021-06-15T09:05:29.654" v="46"/>
        <pc:sldMkLst>
          <pc:docMk/>
          <pc:sldMk cId="3227628857" sldId="419"/>
        </pc:sldMkLst>
      </pc:sldChg>
      <pc:sldChg chg="del">
        <pc:chgData name="Ondřej Špetík" userId="9f031316-d7f0-4746-9b26-14e4a5ffd150" providerId="ADAL" clId="{06CEE81F-BFD1-4CBA-A5C2-19E9861BDBF3}" dt="2021-06-15T09:05:18.128" v="38" actId="47"/>
        <pc:sldMkLst>
          <pc:docMk/>
          <pc:sldMk cId="2213549911" sldId="420"/>
        </pc:sldMkLst>
      </pc:sldChg>
      <pc:sldChg chg="add">
        <pc:chgData name="Ondřej Špetík" userId="9f031316-d7f0-4746-9b26-14e4a5ffd150" providerId="ADAL" clId="{06CEE81F-BFD1-4CBA-A5C2-19E9861BDBF3}" dt="2021-06-15T09:05:29.842" v="47"/>
        <pc:sldMkLst>
          <pc:docMk/>
          <pc:sldMk cId="2818798621" sldId="420"/>
        </pc:sldMkLst>
      </pc:sldChg>
      <pc:sldChg chg="del">
        <pc:chgData name="Ondřej Špetík" userId="9f031316-d7f0-4746-9b26-14e4a5ffd150" providerId="ADAL" clId="{06CEE81F-BFD1-4CBA-A5C2-19E9861BDBF3}" dt="2021-06-15T09:05:18.689" v="39" actId="47"/>
        <pc:sldMkLst>
          <pc:docMk/>
          <pc:sldMk cId="467028169" sldId="421"/>
        </pc:sldMkLst>
      </pc:sldChg>
      <pc:sldChg chg="add">
        <pc:chgData name="Ondřej Špetík" userId="9f031316-d7f0-4746-9b26-14e4a5ffd150" providerId="ADAL" clId="{06CEE81F-BFD1-4CBA-A5C2-19E9861BDBF3}" dt="2021-06-15T09:05:30.007" v="48"/>
        <pc:sldMkLst>
          <pc:docMk/>
          <pc:sldMk cId="3015468838" sldId="421"/>
        </pc:sldMkLst>
      </pc:sldChg>
      <pc:sldChg chg="del">
        <pc:chgData name="Ondřej Špetík" userId="9f031316-d7f0-4746-9b26-14e4a5ffd150" providerId="ADAL" clId="{06CEE81F-BFD1-4CBA-A5C2-19E9861BDBF3}" dt="2021-06-15T09:05:17.290" v="37" actId="47"/>
        <pc:sldMkLst>
          <pc:docMk/>
          <pc:sldMk cId="595333187" sldId="422"/>
        </pc:sldMkLst>
      </pc:sldChg>
      <pc:sldChg chg="add">
        <pc:chgData name="Ondřej Špetík" userId="9f031316-d7f0-4746-9b26-14e4a5ffd150" providerId="ADAL" clId="{06CEE81F-BFD1-4CBA-A5C2-19E9861BDBF3}" dt="2021-06-15T09:05:30.156" v="49"/>
        <pc:sldMkLst>
          <pc:docMk/>
          <pc:sldMk cId="2267913944" sldId="422"/>
        </pc:sldMkLst>
      </pc:sldChg>
      <pc:sldChg chg="add">
        <pc:chgData name="Ondřej Špetík" userId="9f031316-d7f0-4746-9b26-14e4a5ffd150" providerId="ADAL" clId="{06CEE81F-BFD1-4CBA-A5C2-19E9861BDBF3}" dt="2021-06-15T09:05:30.316" v="50"/>
        <pc:sldMkLst>
          <pc:docMk/>
          <pc:sldMk cId="1921425289" sldId="423"/>
        </pc:sldMkLst>
      </pc:sldChg>
      <pc:sldChg chg="add">
        <pc:chgData name="Ondřej Špetík" userId="9f031316-d7f0-4746-9b26-14e4a5ffd150" providerId="ADAL" clId="{06CEE81F-BFD1-4CBA-A5C2-19E9861BDBF3}" dt="2021-06-15T09:05:30.473" v="51"/>
        <pc:sldMkLst>
          <pc:docMk/>
          <pc:sldMk cId="2483154567" sldId="424"/>
        </pc:sldMkLst>
      </pc:sldChg>
      <pc:sldChg chg="add">
        <pc:chgData name="Ondřej Špetík" userId="9f031316-d7f0-4746-9b26-14e4a5ffd150" providerId="ADAL" clId="{06CEE81F-BFD1-4CBA-A5C2-19E9861BDBF3}" dt="2021-06-15T09:05:30.594" v="52"/>
        <pc:sldMkLst>
          <pc:docMk/>
          <pc:sldMk cId="431028025" sldId="425"/>
        </pc:sldMkLst>
      </pc:sldChg>
      <pc:sldChg chg="add">
        <pc:chgData name="Ondřej Špetík" userId="9f031316-d7f0-4746-9b26-14e4a5ffd150" providerId="ADAL" clId="{06CEE81F-BFD1-4CBA-A5C2-19E9861BDBF3}" dt="2021-06-15T09:05:30.780" v="53"/>
        <pc:sldMkLst>
          <pc:docMk/>
          <pc:sldMk cId="469258812" sldId="426"/>
        </pc:sldMkLst>
      </pc:sldChg>
      <pc:sldChg chg="add">
        <pc:chgData name="Ondřej Špetík" userId="9f031316-d7f0-4746-9b26-14e4a5ffd150" providerId="ADAL" clId="{06CEE81F-BFD1-4CBA-A5C2-19E9861BDBF3}" dt="2021-06-15T09:05:30.950" v="54"/>
        <pc:sldMkLst>
          <pc:docMk/>
          <pc:sldMk cId="2913942677" sldId="427"/>
        </pc:sldMkLst>
      </pc:sldChg>
      <pc:sldChg chg="add">
        <pc:chgData name="Ondřej Špetík" userId="9f031316-d7f0-4746-9b26-14e4a5ffd150" providerId="ADAL" clId="{06CEE81F-BFD1-4CBA-A5C2-19E9861BDBF3}" dt="2021-06-15T09:05:31.133" v="55"/>
        <pc:sldMkLst>
          <pc:docMk/>
          <pc:sldMk cId="1120297451" sldId="428"/>
        </pc:sldMkLst>
      </pc:sldChg>
      <pc:sldChg chg="add">
        <pc:chgData name="Ondřej Špetík" userId="9f031316-d7f0-4746-9b26-14e4a5ffd150" providerId="ADAL" clId="{06CEE81F-BFD1-4CBA-A5C2-19E9861BDBF3}" dt="2021-06-15T09:05:31.333" v="56"/>
        <pc:sldMkLst>
          <pc:docMk/>
          <pc:sldMk cId="3596777264" sldId="429"/>
        </pc:sldMkLst>
      </pc:sldChg>
      <pc:sldChg chg="add">
        <pc:chgData name="Ondřej Špetík" userId="9f031316-d7f0-4746-9b26-14e4a5ffd150" providerId="ADAL" clId="{06CEE81F-BFD1-4CBA-A5C2-19E9861BDBF3}" dt="2021-06-15T09:05:31.613" v="57"/>
        <pc:sldMkLst>
          <pc:docMk/>
          <pc:sldMk cId="2701943676" sldId="430"/>
        </pc:sldMkLst>
      </pc:sldChg>
      <pc:sldChg chg="add">
        <pc:chgData name="Ondřej Špetík" userId="9f031316-d7f0-4746-9b26-14e4a5ffd150" providerId="ADAL" clId="{06CEE81F-BFD1-4CBA-A5C2-19E9861BDBF3}" dt="2021-06-15T09:05:31.879" v="58"/>
        <pc:sldMkLst>
          <pc:docMk/>
          <pc:sldMk cId="2756226415" sldId="431"/>
        </pc:sldMkLst>
      </pc:sldChg>
      <pc:sldChg chg="add">
        <pc:chgData name="Ondřej Špetík" userId="9f031316-d7f0-4746-9b26-14e4a5ffd150" providerId="ADAL" clId="{06CEE81F-BFD1-4CBA-A5C2-19E9861BDBF3}" dt="2021-06-15T09:05:32.204" v="59"/>
        <pc:sldMkLst>
          <pc:docMk/>
          <pc:sldMk cId="1654579679" sldId="432"/>
        </pc:sldMkLst>
      </pc:sldChg>
      <pc:sldChg chg="add">
        <pc:chgData name="Ondřej Špetík" userId="9f031316-d7f0-4746-9b26-14e4a5ffd150" providerId="ADAL" clId="{06CEE81F-BFD1-4CBA-A5C2-19E9861BDBF3}" dt="2021-06-15T09:05:32.495" v="60"/>
        <pc:sldMkLst>
          <pc:docMk/>
          <pc:sldMk cId="3245766821" sldId="433"/>
        </pc:sldMkLst>
      </pc:sldChg>
      <pc:sldChg chg="add">
        <pc:chgData name="Ondřej Špetík" userId="9f031316-d7f0-4746-9b26-14e4a5ffd150" providerId="ADAL" clId="{06CEE81F-BFD1-4CBA-A5C2-19E9861BDBF3}" dt="2021-06-15T09:05:32.758" v="61"/>
        <pc:sldMkLst>
          <pc:docMk/>
          <pc:sldMk cId="4230036363" sldId="434"/>
        </pc:sldMkLst>
      </pc:sldChg>
      <pc:sldChg chg="modSp add mod">
        <pc:chgData name="Ondřej Špetík" userId="9f031316-d7f0-4746-9b26-14e4a5ffd150" providerId="ADAL" clId="{06CEE81F-BFD1-4CBA-A5C2-19E9861BDBF3}" dt="2021-06-15T14:05:04.228" v="3230" actId="20577"/>
        <pc:sldMkLst>
          <pc:docMk/>
          <pc:sldMk cId="1468331355" sldId="435"/>
        </pc:sldMkLst>
        <pc:spChg chg="mod">
          <ac:chgData name="Ondřej Špetík" userId="9f031316-d7f0-4746-9b26-14e4a5ffd150" providerId="ADAL" clId="{06CEE81F-BFD1-4CBA-A5C2-19E9861BDBF3}" dt="2021-06-15T14:05:04.228" v="3230" actId="20577"/>
          <ac:spMkLst>
            <pc:docMk/>
            <pc:sldMk cId="1468331355" sldId="435"/>
            <ac:spMk id="6" creationId="{6EEB29F4-59F9-4122-A4C7-29C33C375BA4}"/>
          </ac:spMkLst>
        </pc:spChg>
      </pc:sldChg>
      <pc:sldChg chg="delSp modSp add mod modNotesTx">
        <pc:chgData name="Ondřej Špetík" userId="9f031316-d7f0-4746-9b26-14e4a5ffd150" providerId="ADAL" clId="{06CEE81F-BFD1-4CBA-A5C2-19E9861BDBF3}" dt="2021-06-15T13:58:47.409" v="3146" actId="20577"/>
        <pc:sldMkLst>
          <pc:docMk/>
          <pc:sldMk cId="2017972570" sldId="436"/>
        </pc:sldMkLst>
        <pc:spChg chg="mod">
          <ac:chgData name="Ondřej Špetík" userId="9f031316-d7f0-4746-9b26-14e4a5ffd150" providerId="ADAL" clId="{06CEE81F-BFD1-4CBA-A5C2-19E9861BDBF3}" dt="2021-06-15T13:58:47.409" v="3146" actId="20577"/>
          <ac:spMkLst>
            <pc:docMk/>
            <pc:sldMk cId="2017972570" sldId="436"/>
            <ac:spMk id="6" creationId="{6EEB29F4-59F9-4122-A4C7-29C33C375BA4}"/>
          </ac:spMkLst>
        </pc:spChg>
        <pc:spChg chg="del">
          <ac:chgData name="Ondřej Špetík" userId="9f031316-d7f0-4746-9b26-14e4a5ffd150" providerId="ADAL" clId="{06CEE81F-BFD1-4CBA-A5C2-19E9861BDBF3}" dt="2021-06-15T13:47:49.589" v="2636" actId="478"/>
          <ac:spMkLst>
            <pc:docMk/>
            <pc:sldMk cId="2017972570" sldId="436"/>
            <ac:spMk id="7" creationId="{D697EDBE-6517-4A04-AC53-B95156EA001C}"/>
          </ac:spMkLst>
        </pc:spChg>
      </pc:sldChg>
      <pc:sldChg chg="addSp delSp modSp add mod ord modNotesTx">
        <pc:chgData name="Ondřej Špetík" userId="9f031316-d7f0-4746-9b26-14e4a5ffd150" providerId="ADAL" clId="{06CEE81F-BFD1-4CBA-A5C2-19E9861BDBF3}" dt="2021-06-15T13:54:07.330" v="2925" actId="20577"/>
        <pc:sldMkLst>
          <pc:docMk/>
          <pc:sldMk cId="914105974" sldId="437"/>
        </pc:sldMkLst>
        <pc:spChg chg="mod">
          <ac:chgData name="Ondřej Špetík" userId="9f031316-d7f0-4746-9b26-14e4a5ffd150" providerId="ADAL" clId="{06CEE81F-BFD1-4CBA-A5C2-19E9861BDBF3}" dt="2021-06-15T13:52:45.854" v="2782" actId="20577"/>
          <ac:spMkLst>
            <pc:docMk/>
            <pc:sldMk cId="914105974" sldId="437"/>
            <ac:spMk id="4" creationId="{00000000-0000-0000-0000-000000000000}"/>
          </ac:spMkLst>
        </pc:spChg>
        <pc:spChg chg="del mod">
          <ac:chgData name="Ondřej Špetík" userId="9f031316-d7f0-4746-9b26-14e4a5ffd150" providerId="ADAL" clId="{06CEE81F-BFD1-4CBA-A5C2-19E9861BDBF3}" dt="2021-06-15T13:51:42.679" v="2732" actId="3680"/>
          <ac:spMkLst>
            <pc:docMk/>
            <pc:sldMk cId="914105974" sldId="437"/>
            <ac:spMk id="6" creationId="{6EEB29F4-59F9-4122-A4C7-29C33C375BA4}"/>
          </ac:spMkLst>
        </pc:spChg>
        <pc:graphicFrameChg chg="add mod ord modGraphic">
          <ac:chgData name="Ondřej Špetík" userId="9f031316-d7f0-4746-9b26-14e4a5ffd150" providerId="ADAL" clId="{06CEE81F-BFD1-4CBA-A5C2-19E9861BDBF3}" dt="2021-06-15T13:53:41.778" v="2865" actId="14100"/>
          <ac:graphicFrameMkLst>
            <pc:docMk/>
            <pc:sldMk cId="914105974" sldId="437"/>
            <ac:graphicFrameMk id="5" creationId="{E9B53E8D-DFB7-478B-A0E6-F96BA8AC7E9E}"/>
          </ac:graphicFrameMkLst>
        </pc:graphicFrameChg>
      </pc:sldChg>
      <pc:sldChg chg="new del">
        <pc:chgData name="Ondřej Špetík" userId="9f031316-d7f0-4746-9b26-14e4a5ffd150" providerId="ADAL" clId="{06CEE81F-BFD1-4CBA-A5C2-19E9861BDBF3}" dt="2021-06-15T14:50:57.592" v="4490" actId="47"/>
        <pc:sldMkLst>
          <pc:docMk/>
          <pc:sldMk cId="3966023072" sldId="438"/>
        </pc:sldMkLst>
      </pc:sldChg>
    </pc:docChg>
  </pc:docChgLst>
  <pc:docChgLst>
    <pc:chgData name="Ondřej Špetík" userId="9f031316-d7f0-4746-9b26-14e4a5ffd150" providerId="ADAL" clId="{A869CABC-BE69-458E-94D6-76BB0BFE3849}"/>
    <pc:docChg chg="undo custSel addSld modSld sldOrd">
      <pc:chgData name="Ondřej Špetík" userId="9f031316-d7f0-4746-9b26-14e4a5ffd150" providerId="ADAL" clId="{A869CABC-BE69-458E-94D6-76BB0BFE3849}" dt="2021-06-17T11:19:08.875" v="4330" actId="20577"/>
      <pc:docMkLst>
        <pc:docMk/>
      </pc:docMkLst>
      <pc:sldChg chg="modSp mod ord">
        <pc:chgData name="Ondřej Špetík" userId="9f031316-d7f0-4746-9b26-14e4a5ffd150" providerId="ADAL" clId="{A869CABC-BE69-458E-94D6-76BB0BFE3849}" dt="2021-06-17T09:24:16.126" v="1898" actId="20577"/>
        <pc:sldMkLst>
          <pc:docMk/>
          <pc:sldMk cId="2955716569" sldId="298"/>
        </pc:sldMkLst>
        <pc:spChg chg="mod">
          <ac:chgData name="Ondřej Špetík" userId="9f031316-d7f0-4746-9b26-14e4a5ffd150" providerId="ADAL" clId="{A869CABC-BE69-458E-94D6-76BB0BFE3849}" dt="2021-06-17T09:24:16.126" v="1898" actId="20577"/>
          <ac:spMkLst>
            <pc:docMk/>
            <pc:sldMk cId="2955716569" sldId="298"/>
            <ac:spMk id="5" creationId="{3B09CFB4-057D-4E06-B7B6-053C013DBE04}"/>
          </ac:spMkLst>
        </pc:spChg>
      </pc:sldChg>
      <pc:sldChg chg="addSp delSp modSp mod modNotesTx">
        <pc:chgData name="Ondřej Špetík" userId="9f031316-d7f0-4746-9b26-14e4a5ffd150" providerId="ADAL" clId="{A869CABC-BE69-458E-94D6-76BB0BFE3849}" dt="2021-06-17T10:28:26.930" v="3123" actId="6549"/>
        <pc:sldMkLst>
          <pc:docMk/>
          <pc:sldMk cId="2374020804" sldId="402"/>
        </pc:sldMkLst>
        <pc:spChg chg="mod">
          <ac:chgData name="Ondřej Špetík" userId="9f031316-d7f0-4746-9b26-14e4a5ffd150" providerId="ADAL" clId="{A869CABC-BE69-458E-94D6-76BB0BFE3849}" dt="2021-06-17T10:17:18.599" v="2969" actId="20577"/>
          <ac:spMkLst>
            <pc:docMk/>
            <pc:sldMk cId="2374020804" sldId="402"/>
            <ac:spMk id="4" creationId="{00000000-0000-0000-0000-000000000000}"/>
          </ac:spMkLst>
        </pc:spChg>
        <pc:spChg chg="add mod">
          <ac:chgData name="Ondřej Špetík" userId="9f031316-d7f0-4746-9b26-14e4a5ffd150" providerId="ADAL" clId="{A869CABC-BE69-458E-94D6-76BB0BFE3849}" dt="2021-06-17T10:19:52.818" v="3122" actId="20577"/>
          <ac:spMkLst>
            <pc:docMk/>
            <pc:sldMk cId="2374020804" sldId="402"/>
            <ac:spMk id="6" creationId="{2891491E-A1B5-4505-B2E3-23E9905B84A9}"/>
          </ac:spMkLst>
        </pc:spChg>
        <pc:graphicFrameChg chg="del">
          <ac:chgData name="Ondřej Špetík" userId="9f031316-d7f0-4746-9b26-14e4a5ffd150" providerId="ADAL" clId="{A869CABC-BE69-458E-94D6-76BB0BFE3849}" dt="2021-06-17T10:17:11.097" v="2954" actId="478"/>
          <ac:graphicFrameMkLst>
            <pc:docMk/>
            <pc:sldMk cId="2374020804" sldId="402"/>
            <ac:graphicFrameMk id="7" creationId="{4D2934E2-FC98-42E2-B6DF-C6D5BC9B176C}"/>
          </ac:graphicFrameMkLst>
        </pc:graphicFrameChg>
      </pc:sldChg>
      <pc:sldChg chg="modNotesTx">
        <pc:chgData name="Ondřej Špetík" userId="9f031316-d7f0-4746-9b26-14e4a5ffd150" providerId="ADAL" clId="{A869CABC-BE69-458E-94D6-76BB0BFE3849}" dt="2021-06-17T07:03:43.781" v="538" actId="20577"/>
        <pc:sldMkLst>
          <pc:docMk/>
          <pc:sldMk cId="597149671" sldId="403"/>
        </pc:sldMkLst>
      </pc:sldChg>
      <pc:sldChg chg="addSp delSp modSp mod modNotesTx">
        <pc:chgData name="Ondřej Špetík" userId="9f031316-d7f0-4746-9b26-14e4a5ffd150" providerId="ADAL" clId="{A869CABC-BE69-458E-94D6-76BB0BFE3849}" dt="2021-06-17T06:48:26.573" v="418" actId="20577"/>
        <pc:sldMkLst>
          <pc:docMk/>
          <pc:sldMk cId="3085485705" sldId="404"/>
        </pc:sldMkLst>
        <pc:spChg chg="mod">
          <ac:chgData name="Ondřej Špetík" userId="9f031316-d7f0-4746-9b26-14e4a5ffd150" providerId="ADAL" clId="{A869CABC-BE69-458E-94D6-76BB0BFE3849}" dt="2021-06-17T06:47:06.926" v="269" actId="404"/>
          <ac:spMkLst>
            <pc:docMk/>
            <pc:sldMk cId="3085485705" sldId="404"/>
            <ac:spMk id="4" creationId="{00000000-0000-0000-0000-000000000000}"/>
          </ac:spMkLst>
        </pc:spChg>
        <pc:spChg chg="del">
          <ac:chgData name="Ondřej Špetík" userId="9f031316-d7f0-4746-9b26-14e4a5ffd150" providerId="ADAL" clId="{A869CABC-BE69-458E-94D6-76BB0BFE3849}" dt="2021-06-17T06:46:26.135" v="194"/>
          <ac:spMkLst>
            <pc:docMk/>
            <pc:sldMk cId="3085485705" sldId="404"/>
            <ac:spMk id="6" creationId="{6EEB29F4-59F9-4122-A4C7-29C33C375BA4}"/>
          </ac:spMkLst>
        </pc:spChg>
        <pc:picChg chg="add mod">
          <ac:chgData name="Ondřej Špetík" userId="9f031316-d7f0-4746-9b26-14e4a5ffd150" providerId="ADAL" clId="{A869CABC-BE69-458E-94D6-76BB0BFE3849}" dt="2021-06-17T06:46:28.616" v="195" actId="14100"/>
          <ac:picMkLst>
            <pc:docMk/>
            <pc:sldMk cId="3085485705" sldId="404"/>
            <ac:picMk id="5" creationId="{C31A5C45-B229-4ED9-A80E-504A149F1B38}"/>
          </ac:picMkLst>
        </pc:picChg>
      </pc:sldChg>
      <pc:sldChg chg="modSp mod modNotesTx">
        <pc:chgData name="Ondřej Špetík" userId="9f031316-d7f0-4746-9b26-14e4a5ffd150" providerId="ADAL" clId="{A869CABC-BE69-458E-94D6-76BB0BFE3849}" dt="2021-06-17T07:16:04.050" v="960" actId="20577"/>
        <pc:sldMkLst>
          <pc:docMk/>
          <pc:sldMk cId="2147543112" sldId="405"/>
        </pc:sldMkLst>
        <pc:spChg chg="mod">
          <ac:chgData name="Ondřej Špetík" userId="9f031316-d7f0-4746-9b26-14e4a5ffd150" providerId="ADAL" clId="{A869CABC-BE69-458E-94D6-76BB0BFE3849}" dt="2021-06-17T07:05:46.117" v="555" actId="20577"/>
          <ac:spMkLst>
            <pc:docMk/>
            <pc:sldMk cId="2147543112" sldId="405"/>
            <ac:spMk id="4" creationId="{00000000-0000-0000-0000-000000000000}"/>
          </ac:spMkLst>
        </pc:spChg>
        <pc:spChg chg="mod">
          <ac:chgData name="Ondřej Špetík" userId="9f031316-d7f0-4746-9b26-14e4a5ffd150" providerId="ADAL" clId="{A869CABC-BE69-458E-94D6-76BB0BFE3849}" dt="2021-06-17T07:08:05.174" v="789" actId="20577"/>
          <ac:spMkLst>
            <pc:docMk/>
            <pc:sldMk cId="2147543112" sldId="405"/>
            <ac:spMk id="6" creationId="{6EEB29F4-59F9-4122-A4C7-29C33C375BA4}"/>
          </ac:spMkLst>
        </pc:spChg>
      </pc:sldChg>
      <pc:sldChg chg="modSp mod modNotesTx">
        <pc:chgData name="Ondřej Špetík" userId="9f031316-d7f0-4746-9b26-14e4a5ffd150" providerId="ADAL" clId="{A869CABC-BE69-458E-94D6-76BB0BFE3849}" dt="2021-06-17T07:29:47.866" v="1159" actId="20577"/>
        <pc:sldMkLst>
          <pc:docMk/>
          <pc:sldMk cId="1164173679" sldId="406"/>
        </pc:sldMkLst>
        <pc:spChg chg="mod">
          <ac:chgData name="Ondřej Špetík" userId="9f031316-d7f0-4746-9b26-14e4a5ffd150" providerId="ADAL" clId="{A869CABC-BE69-458E-94D6-76BB0BFE3849}" dt="2021-06-17T07:16:30.430" v="973" actId="20577"/>
          <ac:spMkLst>
            <pc:docMk/>
            <pc:sldMk cId="1164173679" sldId="406"/>
            <ac:spMk id="4" creationId="{00000000-0000-0000-0000-000000000000}"/>
          </ac:spMkLst>
        </pc:spChg>
        <pc:spChg chg="mod">
          <ac:chgData name="Ondřej Špetík" userId="9f031316-d7f0-4746-9b26-14e4a5ffd150" providerId="ADAL" clId="{A869CABC-BE69-458E-94D6-76BB0BFE3849}" dt="2021-06-17T07:27:21.272" v="1090" actId="20577"/>
          <ac:spMkLst>
            <pc:docMk/>
            <pc:sldMk cId="1164173679" sldId="406"/>
            <ac:spMk id="6" creationId="{6EEB29F4-59F9-4122-A4C7-29C33C375BA4}"/>
          </ac:spMkLst>
        </pc:spChg>
      </pc:sldChg>
      <pc:sldChg chg="modSp mod addCm modCm modNotesTx">
        <pc:chgData name="Ondřej Špetík" userId="9f031316-d7f0-4746-9b26-14e4a5ffd150" providerId="ADAL" clId="{A869CABC-BE69-458E-94D6-76BB0BFE3849}" dt="2021-06-17T09:00:02.380" v="1277" actId="1589"/>
        <pc:sldMkLst>
          <pc:docMk/>
          <pc:sldMk cId="3081160439" sldId="407"/>
        </pc:sldMkLst>
        <pc:spChg chg="mod">
          <ac:chgData name="Ondřej Špetík" userId="9f031316-d7f0-4746-9b26-14e4a5ffd150" providerId="ADAL" clId="{A869CABC-BE69-458E-94D6-76BB0BFE3849}" dt="2021-06-17T07:30:05.749" v="1177" actId="20577"/>
          <ac:spMkLst>
            <pc:docMk/>
            <pc:sldMk cId="3081160439" sldId="407"/>
            <ac:spMk id="4" creationId="{00000000-0000-0000-0000-000000000000}"/>
          </ac:spMkLst>
        </pc:spChg>
        <pc:spChg chg="mod">
          <ac:chgData name="Ondřej Špetík" userId="9f031316-d7f0-4746-9b26-14e4a5ffd150" providerId="ADAL" clId="{A869CABC-BE69-458E-94D6-76BB0BFE3849}" dt="2021-06-17T07:31:03.507" v="1221" actId="20577"/>
          <ac:spMkLst>
            <pc:docMk/>
            <pc:sldMk cId="3081160439" sldId="407"/>
            <ac:spMk id="6" creationId="{6EEB29F4-59F9-4122-A4C7-29C33C375BA4}"/>
          </ac:spMkLst>
        </pc:spChg>
      </pc:sldChg>
      <pc:sldChg chg="modSp mod modNotesTx">
        <pc:chgData name="Ondřej Špetík" userId="9f031316-d7f0-4746-9b26-14e4a5ffd150" providerId="ADAL" clId="{A869CABC-BE69-458E-94D6-76BB0BFE3849}" dt="2021-06-17T09:10:52.770" v="1850" actId="20577"/>
        <pc:sldMkLst>
          <pc:docMk/>
          <pc:sldMk cId="3266592044" sldId="408"/>
        </pc:sldMkLst>
        <pc:spChg chg="mod">
          <ac:chgData name="Ondřej Špetík" userId="9f031316-d7f0-4746-9b26-14e4a5ffd150" providerId="ADAL" clId="{A869CABC-BE69-458E-94D6-76BB0BFE3849}" dt="2021-06-17T09:01:49.369" v="1321" actId="20577"/>
          <ac:spMkLst>
            <pc:docMk/>
            <pc:sldMk cId="3266592044" sldId="408"/>
            <ac:spMk id="4" creationId="{00000000-0000-0000-0000-000000000000}"/>
          </ac:spMkLst>
        </pc:spChg>
        <pc:spChg chg="mod">
          <ac:chgData name="Ondřej Špetík" userId="9f031316-d7f0-4746-9b26-14e4a5ffd150" providerId="ADAL" clId="{A869CABC-BE69-458E-94D6-76BB0BFE3849}" dt="2021-06-17T09:10:52.770" v="1850" actId="20577"/>
          <ac:spMkLst>
            <pc:docMk/>
            <pc:sldMk cId="3266592044" sldId="408"/>
            <ac:spMk id="6" creationId="{6EEB29F4-59F9-4122-A4C7-29C33C375BA4}"/>
          </ac:spMkLst>
        </pc:spChg>
      </pc:sldChg>
      <pc:sldChg chg="modSp mod">
        <pc:chgData name="Ondřej Špetík" userId="9f031316-d7f0-4746-9b26-14e4a5ffd150" providerId="ADAL" clId="{A869CABC-BE69-458E-94D6-76BB0BFE3849}" dt="2021-06-17T09:27:23.993" v="2042" actId="20577"/>
        <pc:sldMkLst>
          <pc:docMk/>
          <pc:sldMk cId="3204801281" sldId="409"/>
        </pc:sldMkLst>
        <pc:spChg chg="mod">
          <ac:chgData name="Ondřej Špetík" userId="9f031316-d7f0-4746-9b26-14e4a5ffd150" providerId="ADAL" clId="{A869CABC-BE69-458E-94D6-76BB0BFE3849}" dt="2021-06-17T09:26:58.171" v="1944" actId="20577"/>
          <ac:spMkLst>
            <pc:docMk/>
            <pc:sldMk cId="3204801281" sldId="409"/>
            <ac:spMk id="4" creationId="{00000000-0000-0000-0000-000000000000}"/>
          </ac:spMkLst>
        </pc:spChg>
        <pc:spChg chg="mod">
          <ac:chgData name="Ondřej Špetík" userId="9f031316-d7f0-4746-9b26-14e4a5ffd150" providerId="ADAL" clId="{A869CABC-BE69-458E-94D6-76BB0BFE3849}" dt="2021-06-17T09:27:23.993" v="2042" actId="20577"/>
          <ac:spMkLst>
            <pc:docMk/>
            <pc:sldMk cId="3204801281" sldId="409"/>
            <ac:spMk id="6" creationId="{6EEB29F4-59F9-4122-A4C7-29C33C375BA4}"/>
          </ac:spMkLst>
        </pc:spChg>
      </pc:sldChg>
      <pc:sldChg chg="addSp delSp modSp mod modNotesTx">
        <pc:chgData name="Ondřej Špetík" userId="9f031316-d7f0-4746-9b26-14e4a5ffd150" providerId="ADAL" clId="{A869CABC-BE69-458E-94D6-76BB0BFE3849}" dt="2021-06-17T11:19:08.875" v="4330" actId="20577"/>
        <pc:sldMkLst>
          <pc:docMk/>
          <pc:sldMk cId="3240944074" sldId="410"/>
        </pc:sldMkLst>
        <pc:spChg chg="mod">
          <ac:chgData name="Ondřej Špetík" userId="9f031316-d7f0-4746-9b26-14e4a5ffd150" providerId="ADAL" clId="{A869CABC-BE69-458E-94D6-76BB0BFE3849}" dt="2021-06-17T11:09:21.185" v="3604" actId="20577"/>
          <ac:spMkLst>
            <pc:docMk/>
            <pc:sldMk cId="3240944074" sldId="410"/>
            <ac:spMk id="4" creationId="{00000000-0000-0000-0000-000000000000}"/>
          </ac:spMkLst>
        </pc:spChg>
        <pc:spChg chg="del">
          <ac:chgData name="Ondřej Špetík" userId="9f031316-d7f0-4746-9b26-14e4a5ffd150" providerId="ADAL" clId="{A869CABC-BE69-458E-94D6-76BB0BFE3849}" dt="2021-06-17T10:53:45.126" v="3191"/>
          <ac:spMkLst>
            <pc:docMk/>
            <pc:sldMk cId="3240944074" sldId="410"/>
            <ac:spMk id="6" creationId="{6EEB29F4-59F9-4122-A4C7-29C33C375BA4}"/>
          </ac:spMkLst>
        </pc:spChg>
        <pc:picChg chg="add mod">
          <ac:chgData name="Ondřej Špetík" userId="9f031316-d7f0-4746-9b26-14e4a5ffd150" providerId="ADAL" clId="{A869CABC-BE69-458E-94D6-76BB0BFE3849}" dt="2021-06-17T10:53:45.126" v="3191"/>
          <ac:picMkLst>
            <pc:docMk/>
            <pc:sldMk cId="3240944074" sldId="410"/>
            <ac:picMk id="5" creationId="{DCB50DE1-C023-42B9-A7A2-A0B44041C96C}"/>
          </ac:picMkLst>
        </pc:picChg>
      </pc:sldChg>
      <pc:sldChg chg="modSp mod ord">
        <pc:chgData name="Ondřej Špetík" userId="9f031316-d7f0-4746-9b26-14e4a5ffd150" providerId="ADAL" clId="{A869CABC-BE69-458E-94D6-76BB0BFE3849}" dt="2021-06-17T11:07:42.621" v="3570" actId="27636"/>
        <pc:sldMkLst>
          <pc:docMk/>
          <pc:sldMk cId="482490239" sldId="411"/>
        </pc:sldMkLst>
        <pc:spChg chg="mod">
          <ac:chgData name="Ondřej Špetík" userId="9f031316-d7f0-4746-9b26-14e4a5ffd150" providerId="ADAL" clId="{A869CABC-BE69-458E-94D6-76BB0BFE3849}" dt="2021-06-17T10:56:11.286" v="3229" actId="20577"/>
          <ac:spMkLst>
            <pc:docMk/>
            <pc:sldMk cId="482490239" sldId="411"/>
            <ac:spMk id="4" creationId="{00000000-0000-0000-0000-000000000000}"/>
          </ac:spMkLst>
        </pc:spChg>
        <pc:spChg chg="mod">
          <ac:chgData name="Ondřej Špetík" userId="9f031316-d7f0-4746-9b26-14e4a5ffd150" providerId="ADAL" clId="{A869CABC-BE69-458E-94D6-76BB0BFE3849}" dt="2021-06-17T11:07:42.621" v="3570" actId="27636"/>
          <ac:spMkLst>
            <pc:docMk/>
            <pc:sldMk cId="482490239" sldId="411"/>
            <ac:spMk id="6" creationId="{6EEB29F4-59F9-4122-A4C7-29C33C375BA4}"/>
          </ac:spMkLst>
        </pc:spChg>
      </pc:sldChg>
      <pc:sldChg chg="delSp modSp add mod modNotesTx">
        <pc:chgData name="Ondřej Špetík" userId="9f031316-d7f0-4746-9b26-14e4a5ffd150" providerId="ADAL" clId="{A869CABC-BE69-458E-94D6-76BB0BFE3849}" dt="2021-06-17T09:40:42.816" v="2755" actId="20577"/>
        <pc:sldMkLst>
          <pc:docMk/>
          <pc:sldMk cId="1867467770" sldId="438"/>
        </pc:sldMkLst>
        <pc:spChg chg="mod">
          <ac:chgData name="Ondřej Špetík" userId="9f031316-d7f0-4746-9b26-14e4a5ffd150" providerId="ADAL" clId="{A869CABC-BE69-458E-94D6-76BB0BFE3849}" dt="2021-06-17T09:40:42.816" v="2755" actId="20577"/>
          <ac:spMkLst>
            <pc:docMk/>
            <pc:sldMk cId="1867467770" sldId="438"/>
            <ac:spMk id="6" creationId="{6EEB29F4-59F9-4122-A4C7-29C33C375BA4}"/>
          </ac:spMkLst>
        </pc:spChg>
        <pc:picChg chg="del">
          <ac:chgData name="Ondřej Špetík" userId="9f031316-d7f0-4746-9b26-14e4a5ffd150" providerId="ADAL" clId="{A869CABC-BE69-458E-94D6-76BB0BFE3849}" dt="2021-06-17T09:32:09.958" v="2046" actId="478"/>
          <ac:picMkLst>
            <pc:docMk/>
            <pc:sldMk cId="1867467770" sldId="438"/>
            <ac:picMk id="5" creationId="{4BA4BA15-2F04-423F-B2A8-1BB72527953D}"/>
          </ac:picMkLst>
        </pc:picChg>
      </pc:sldChg>
      <pc:sldChg chg="addSp delSp modSp add mod modNotesTx">
        <pc:chgData name="Ondřej Špetík" userId="9f031316-d7f0-4746-9b26-14e4a5ffd150" providerId="ADAL" clId="{A869CABC-BE69-458E-94D6-76BB0BFE3849}" dt="2021-06-17T09:47:19.849" v="2832" actId="20577"/>
        <pc:sldMkLst>
          <pc:docMk/>
          <pc:sldMk cId="3026267772" sldId="439"/>
        </pc:sldMkLst>
        <pc:spChg chg="mod">
          <ac:chgData name="Ondřej Špetík" userId="9f031316-d7f0-4746-9b26-14e4a5ffd150" providerId="ADAL" clId="{A869CABC-BE69-458E-94D6-76BB0BFE3849}" dt="2021-06-17T09:47:00.147" v="2773" actId="20577"/>
          <ac:spMkLst>
            <pc:docMk/>
            <pc:sldMk cId="3026267772" sldId="439"/>
            <ac:spMk id="4" creationId="{00000000-0000-0000-0000-000000000000}"/>
          </ac:spMkLst>
        </pc:spChg>
        <pc:spChg chg="del mod">
          <ac:chgData name="Ondřej Špetík" userId="9f031316-d7f0-4746-9b26-14e4a5ffd150" providerId="ADAL" clId="{A869CABC-BE69-458E-94D6-76BB0BFE3849}" dt="2021-06-17T09:46:50.170" v="2759"/>
          <ac:spMkLst>
            <pc:docMk/>
            <pc:sldMk cId="3026267772" sldId="439"/>
            <ac:spMk id="6" creationId="{6EEB29F4-59F9-4122-A4C7-29C33C375BA4}"/>
          </ac:spMkLst>
        </pc:spChg>
        <pc:picChg chg="add mod">
          <ac:chgData name="Ondřej Špetík" userId="9f031316-d7f0-4746-9b26-14e4a5ffd150" providerId="ADAL" clId="{A869CABC-BE69-458E-94D6-76BB0BFE3849}" dt="2021-06-17T09:46:52.118" v="2760" actId="1076"/>
          <ac:picMkLst>
            <pc:docMk/>
            <pc:sldMk cId="3026267772" sldId="439"/>
            <ac:picMk id="7" creationId="{442873D1-A3CD-49D0-98C8-3D1FE5FE5EAF}"/>
          </ac:picMkLst>
        </pc:picChg>
      </pc:sldChg>
      <pc:sldChg chg="modSp add mod addCm modCm modNotesTx">
        <pc:chgData name="Ondřej Špetík" userId="9f031316-d7f0-4746-9b26-14e4a5ffd150" providerId="ADAL" clId="{A869CABC-BE69-458E-94D6-76BB0BFE3849}" dt="2021-06-17T10:16:19.219" v="2952"/>
        <pc:sldMkLst>
          <pc:docMk/>
          <pc:sldMk cId="2228659279" sldId="440"/>
        </pc:sldMkLst>
        <pc:spChg chg="mod">
          <ac:chgData name="Ondřej Špetík" userId="9f031316-d7f0-4746-9b26-14e4a5ffd150" providerId="ADAL" clId="{A869CABC-BE69-458E-94D6-76BB0BFE3849}" dt="2021-06-17T10:13:29.170" v="2838" actId="20577"/>
          <ac:spMkLst>
            <pc:docMk/>
            <pc:sldMk cId="2228659279" sldId="440"/>
            <ac:spMk id="4" creationId="{00000000-0000-0000-0000-000000000000}"/>
          </ac:spMkLst>
        </pc:spChg>
        <pc:spChg chg="mod">
          <ac:chgData name="Ondřej Špetík" userId="9f031316-d7f0-4746-9b26-14e4a5ffd150" providerId="ADAL" clId="{A869CABC-BE69-458E-94D6-76BB0BFE3849}" dt="2021-06-17T10:14:15.152" v="2950" actId="20577"/>
          <ac:spMkLst>
            <pc:docMk/>
            <pc:sldMk cId="2228659279" sldId="440"/>
            <ac:spMk id="6" creationId="{6EEB29F4-59F9-4122-A4C7-29C33C375BA4}"/>
          </ac:spMkLst>
        </pc:spChg>
      </pc:sldChg>
      <pc:sldChg chg="add">
        <pc:chgData name="Ondřej Špetík" userId="9f031316-d7f0-4746-9b26-14e4a5ffd150" providerId="ADAL" clId="{A869CABC-BE69-458E-94D6-76BB0BFE3849}" dt="2021-06-17T10:17:05.622" v="2953" actId="2890"/>
        <pc:sldMkLst>
          <pc:docMk/>
          <pc:sldMk cId="3476223093" sldId="441"/>
        </pc:sldMkLst>
      </pc:sldChg>
      <pc:sldChg chg="addSp delSp modSp add mod">
        <pc:chgData name="Ondřej Špetík" userId="9f031316-d7f0-4746-9b26-14e4a5ffd150" providerId="ADAL" clId="{A869CABC-BE69-458E-94D6-76BB0BFE3849}" dt="2021-06-17T10:29:37.061" v="3190" actId="255"/>
        <pc:sldMkLst>
          <pc:docMk/>
          <pc:sldMk cId="1184579347" sldId="442"/>
        </pc:sldMkLst>
        <pc:spChg chg="mod">
          <ac:chgData name="Ondřej Špetík" userId="9f031316-d7f0-4746-9b26-14e4a5ffd150" providerId="ADAL" clId="{A869CABC-BE69-458E-94D6-76BB0BFE3849}" dt="2021-06-17T10:29:37.061" v="3190" actId="255"/>
          <ac:spMkLst>
            <pc:docMk/>
            <pc:sldMk cId="1184579347" sldId="442"/>
            <ac:spMk id="4" creationId="{00000000-0000-0000-0000-000000000000}"/>
          </ac:spMkLst>
        </pc:spChg>
        <pc:spChg chg="del mod">
          <ac:chgData name="Ondřej Špetík" userId="9f031316-d7f0-4746-9b26-14e4a5ffd150" providerId="ADAL" clId="{A869CABC-BE69-458E-94D6-76BB0BFE3849}" dt="2021-06-17T10:29:18.305" v="3177" actId="478"/>
          <ac:spMkLst>
            <pc:docMk/>
            <pc:sldMk cId="1184579347" sldId="442"/>
            <ac:spMk id="6" creationId="{2891491E-A1B5-4505-B2E3-23E9905B84A9}"/>
          </ac:spMkLst>
        </pc:spChg>
        <pc:picChg chg="add mod">
          <ac:chgData name="Ondřej Špetík" userId="9f031316-d7f0-4746-9b26-14e4a5ffd150" providerId="ADAL" clId="{A869CABC-BE69-458E-94D6-76BB0BFE3849}" dt="2021-06-17T10:28:53.128" v="3130" actId="1076"/>
          <ac:picMkLst>
            <pc:docMk/>
            <pc:sldMk cId="1184579347" sldId="442"/>
            <ac:picMk id="7" creationId="{47C9B6C5-82B4-42FB-A390-486067BD3951}"/>
          </ac:picMkLst>
        </pc:picChg>
        <pc:picChg chg="add del">
          <ac:chgData name="Ondřej Špetík" userId="9f031316-d7f0-4746-9b26-14e4a5ffd150" providerId="ADAL" clId="{A869CABC-BE69-458E-94D6-76BB0BFE3849}" dt="2021-06-17T10:28:38.524" v="3127" actId="22"/>
          <ac:picMkLst>
            <pc:docMk/>
            <pc:sldMk cId="1184579347" sldId="442"/>
            <ac:picMk id="9" creationId="{DDC872B0-CAF9-45BF-B7B4-4D79B45E5B1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dirty="0"/>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dirty="0"/>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dirty="0"/>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dirty="0"/>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dirty="0"/>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dirty="0"/>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dirty="0"/>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dirty="0"/>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zaměřuje se na dlouhodobější problémy</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dirty="0"/>
          </a:p>
        </p:txBody>
      </p:sp>
    </p:spTree>
    <p:extLst>
      <p:ext uri="{BB962C8B-B14F-4D97-AF65-F5344CB8AC3E}">
        <p14:creationId xmlns:p14="http://schemas.microsoft.com/office/powerpoint/2010/main" val="211046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Mzdová (podnikatelská) sféry</a:t>
            </a:r>
          </a:p>
          <a:p>
            <a:r>
              <a:rPr lang="cs-CZ" dirty="0"/>
              <a:t>Mezi roky 2008 a 2020</a:t>
            </a:r>
          </a:p>
          <a:p>
            <a:r>
              <a:rPr lang="cs-CZ" dirty="0"/>
              <a:t>ispv.cz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dirty="0"/>
          </a:p>
        </p:txBody>
      </p:sp>
    </p:spTree>
    <p:extLst>
      <p:ext uri="{BB962C8B-B14F-4D97-AF65-F5344CB8AC3E}">
        <p14:creationId xmlns:p14="http://schemas.microsoft.com/office/powerpoint/2010/main" val="314539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přidat něco o bankrotech</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dirty="0"/>
          </a:p>
        </p:txBody>
      </p:sp>
    </p:spTree>
    <p:extLst>
      <p:ext uri="{BB962C8B-B14F-4D97-AF65-F5344CB8AC3E}">
        <p14:creationId xmlns:p14="http://schemas.microsoft.com/office/powerpoint/2010/main" val="192694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GM vyplácel svým zaměstnancům od konce druhé světové války doživotní plnou penzi a zdravotní pojištění</a:t>
            </a:r>
          </a:p>
          <a:p>
            <a:r>
              <a:rPr lang="cs-CZ" dirty="0"/>
              <a:t>Od 70. let v souvislosti s ropnými šoky se přestávalo GM dařit. Vyráběl předimenzovaná nehospodárná auta, která začala ustupovat menším modelům s nižší spotřebou, často vyráběných v Japonsku.</a:t>
            </a:r>
          </a:p>
          <a:p>
            <a:r>
              <a:rPr lang="cs-CZ" dirty="0"/>
              <a:t>Krach GM se přelil i o městských financí</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dirty="0"/>
          </a:p>
        </p:txBody>
      </p:sp>
    </p:spTree>
    <p:extLst>
      <p:ext uri="{BB962C8B-B14F-4D97-AF65-F5344CB8AC3E}">
        <p14:creationId xmlns:p14="http://schemas.microsoft.com/office/powerpoint/2010/main" val="111308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Aplikací teorie životního cyklu odvětví může být automobilový průmysl. Na začátku 20. století existovalo velké množství výrobců, kteří produkovali relativně malý počet automobilů. Postupem času docházelo ke standardizaci výroby, přecházelo se k pásové výrobě a počet producentů klesal. V další části výrazně rostly náklady na vývoj úspornějších a bezpečnějších aut, což vedlo k dalšímu slučování výrob.</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dirty="0"/>
          </a:p>
        </p:txBody>
      </p:sp>
    </p:spTree>
    <p:extLst>
      <p:ext uri="{BB962C8B-B14F-4D97-AF65-F5344CB8AC3E}">
        <p14:creationId xmlns:p14="http://schemas.microsoft.com/office/powerpoint/2010/main" val="388707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 první republiky bylo v Československu řada malých výrobců osobních aut, kteří někdy vyrobily pouze jednotky aut než zkrachovaly. Postupně vznikaly větší výrobci s tisíci prodanými vozidly. Dnes je většina automobile součástí velký koncernů se statisíci nebo miliony prodaných kusů za rok.</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dirty="0"/>
          </a:p>
        </p:txBody>
      </p:sp>
    </p:spTree>
    <p:extLst>
      <p:ext uri="{BB962C8B-B14F-4D97-AF65-F5344CB8AC3E}">
        <p14:creationId xmlns:p14="http://schemas.microsoft.com/office/powerpoint/2010/main" val="306982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Zvýšená nabídka práce ze strany nově nezaměstnaných by měla vést k poklesu cen práce a nemovitostí, což by do regionu mělo přilákat nové zaměstnavatele.</a:t>
            </a:r>
          </a:p>
          <a:p>
            <a:r>
              <a:rPr lang="cs-CZ" dirty="0"/>
              <a:t>Strukturální krize však může vést k dlouhodobě nižšímu výkonu ekonomiky na regionální úrovni. Může dojít k sociálním problémům, odlivu mozků</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dirty="0"/>
          </a:p>
        </p:txBody>
      </p:sp>
    </p:spTree>
    <p:extLst>
      <p:ext uri="{BB962C8B-B14F-4D97-AF65-F5344CB8AC3E}">
        <p14:creationId xmlns:p14="http://schemas.microsoft.com/office/powerpoint/2010/main" val="390567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Úpadek přináší podnikatelům, zaměstnancům ale i regionům celou řadu problému. Tyto problémy mohou vést až k ekonomickému poklesu celé oblastí, z níž nemusí vést snadná cesta ven.</a:t>
            </a:r>
          </a:p>
          <a:p>
            <a:r>
              <a:rPr lang="cs-CZ" dirty="0"/>
              <a:t>Typický příklad oblastí po těžbě uhlí, které byly ekonomickým motorem země.</a:t>
            </a:r>
          </a:p>
          <a:p>
            <a:r>
              <a:rPr lang="cs-CZ" dirty="0"/>
              <a:t>Málokterá vláda tyto problémy ponechá pouze k řešení tržním silám.</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dirty="0"/>
          </a:p>
        </p:txBody>
      </p:sp>
    </p:spTree>
    <p:extLst>
      <p:ext uri="{BB962C8B-B14F-4D97-AF65-F5344CB8AC3E}">
        <p14:creationId xmlns:p14="http://schemas.microsoft.com/office/powerpoint/2010/main" val="1843587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Katedra ekonomie, Ekonomicko-správní fakulta</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49B9B08F-DEFC-41F5-A90C-7ED8ADA13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F3FD241E-C136-47D8-959E-BB3B67B34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A47E0891-B72B-451F-A5CC-18CC27B9D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Katedra ekonomie, Ekonomicko-správní fakulta</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dirty="0"/>
              <a:t>Kliknutím na ikonu přidáte obrázek.</a:t>
            </a:r>
          </a:p>
        </p:txBody>
      </p:sp>
      <p:pic>
        <p:nvPicPr>
          <p:cNvPr id="9" name="Obrázek 8">
            <a:extLst>
              <a:ext uri="{FF2B5EF4-FFF2-40B4-BE49-F238E27FC236}">
                <a16:creationId xmlns:a16="http://schemas.microsoft.com/office/drawing/2014/main" id="{4F60899B-36F3-4125-A4D2-BF77A443E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7426" y="6050485"/>
            <a:ext cx="883410" cy="597601"/>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ECON">
    <p:bg>
      <p:bgPr>
        <a:solidFill>
          <a:srgbClr val="B9006E"/>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35F32C-C513-46D5-A31A-1C8F92EC9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3135" y="2019299"/>
            <a:ext cx="4199887" cy="2841099"/>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B9006E"/>
                </a:solidFill>
              </a:defRPr>
            </a:lvl1pPr>
          </a:lstStyle>
          <a:p>
            <a:r>
              <a:rPr lang="cs-CZ"/>
              <a:t>Katedra ekonomie, Ekonomicko-správní fakulta</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F7D96717-61A6-4CA4-8435-E0D536EBA67F}"/>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a:t>Katedra ekonomie, Ekonomicko-správní fakulta</a:t>
            </a:r>
            <a:endParaRPr lang="cs-CZ" dirty="0"/>
          </a:p>
        </p:txBody>
      </p:sp>
      <p:sp>
        <p:nvSpPr>
          <p:cNvPr id="5" name="Zástupný symbol pro číslo snímku 2">
            <a:extLst>
              <a:ext uri="{FF2B5EF4-FFF2-40B4-BE49-F238E27FC236}">
                <a16:creationId xmlns:a16="http://schemas.microsoft.com/office/drawing/2014/main" id="{599CB6BE-5475-43A1-B06C-8E7566E44666}"/>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Katedra ekonomie, Ekonomicko-správní fakulta</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1A2D5337-C607-4767-9675-2A7AE5CC3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Katedra ekonomie, Ekonomicko-správní fakulta</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9" name="Obrázek 8">
            <a:extLst>
              <a:ext uri="{FF2B5EF4-FFF2-40B4-BE49-F238E27FC236}">
                <a16:creationId xmlns:a16="http://schemas.microsoft.com/office/drawing/2014/main" id="{EE00E847-80B3-4CCA-A625-6785A7EF0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Katedra ekonomie, Ekonomicko-správní fakulta</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BF1866C0-9E4A-449F-8756-70AFEADAD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DEA7DE3-FBF5-48DB-AE89-99F65F9D8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4" name="Obrázek 13">
            <a:extLst>
              <a:ext uri="{FF2B5EF4-FFF2-40B4-BE49-F238E27FC236}">
                <a16:creationId xmlns:a16="http://schemas.microsoft.com/office/drawing/2014/main" id="{6A3A2FD6-9C9B-4458-A2AA-D1DD17E7E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6FCA30E9-0899-4BB2-A33A-8E858732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8" name="Obrázek 7">
            <a:extLst>
              <a:ext uri="{FF2B5EF4-FFF2-40B4-BE49-F238E27FC236}">
                <a16:creationId xmlns:a16="http://schemas.microsoft.com/office/drawing/2014/main" id="{4E8261C5-758A-4D2F-9F56-BFDCAE9A4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6F243F96-CFB0-4597-BBC0-87FD04D98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Katedra ekonomie, Ekonomicko-správní fakulta</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a:t>
            </a:fld>
            <a:endParaRPr lang="cs-CZ" altLang="cs-CZ" dirty="0"/>
          </a:p>
        </p:txBody>
      </p:sp>
      <p:sp>
        <p:nvSpPr>
          <p:cNvPr id="6" name="Nadpis 5"/>
          <p:cNvSpPr>
            <a:spLocks noGrp="1"/>
          </p:cNvSpPr>
          <p:nvPr>
            <p:ph type="title"/>
          </p:nvPr>
        </p:nvSpPr>
        <p:spPr/>
        <p:txBody>
          <a:bodyPr/>
          <a:lstStyle/>
          <a:p>
            <a:r>
              <a:rPr lang="cs-CZ" dirty="0"/>
              <a:t>Strukturální politika</a:t>
            </a:r>
          </a:p>
        </p:txBody>
      </p:sp>
    </p:spTree>
    <p:extLst>
      <p:ext uri="{BB962C8B-B14F-4D97-AF65-F5344CB8AC3E}">
        <p14:creationId xmlns:p14="http://schemas.microsoft.com/office/powerpoint/2010/main" val="386646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CS: Detroit</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a:xfrm>
            <a:off x="720000" y="1838425"/>
            <a:ext cx="10753200" cy="3993575"/>
          </a:xfrm>
        </p:spPr>
        <p:txBody>
          <a:bodyPr>
            <a:normAutofit fontScale="85000" lnSpcReduction="20000"/>
          </a:bodyPr>
          <a:lstStyle/>
          <a:p>
            <a:r>
              <a:rPr lang="cs-CZ" dirty="0"/>
              <a:t>1903 zakládá Henry Ford automobilku</a:t>
            </a:r>
          </a:p>
          <a:p>
            <a:pPr lvl="1"/>
            <a:endParaRPr lang="cs-CZ" dirty="0"/>
          </a:p>
          <a:p>
            <a:r>
              <a:rPr lang="cs-CZ" dirty="0"/>
              <a:t>1908 – přestaven Model T</a:t>
            </a:r>
          </a:p>
          <a:p>
            <a:pPr lvl="1"/>
            <a:endParaRPr lang="cs-CZ" dirty="0"/>
          </a:p>
          <a:p>
            <a:r>
              <a:rPr lang="cs-CZ" dirty="0"/>
              <a:t>Od 20. let ve městě sídlí General Motors (GM)</a:t>
            </a:r>
          </a:p>
          <a:p>
            <a:pPr lvl="1"/>
            <a:endParaRPr lang="cs-CZ" dirty="0"/>
          </a:p>
          <a:p>
            <a:r>
              <a:rPr lang="cs-CZ" dirty="0"/>
              <a:t>2009 krach GM</a:t>
            </a:r>
          </a:p>
          <a:p>
            <a:pPr lvl="1"/>
            <a:endParaRPr lang="cs-CZ" dirty="0"/>
          </a:p>
          <a:p>
            <a:r>
              <a:rPr lang="cs-CZ" dirty="0"/>
              <a:t>2013 bankrot města</a:t>
            </a:r>
          </a:p>
          <a:p>
            <a:pPr lvl="1"/>
            <a:endParaRPr lang="cs-CZ" dirty="0"/>
          </a:p>
          <a:p>
            <a:r>
              <a:rPr lang="cs-CZ" dirty="0"/>
              <a:t>Počet obyvatel: 1 800 000 (1950) -&gt; 670 000 (2019)</a:t>
            </a:r>
          </a:p>
        </p:txBody>
      </p:sp>
      <p:pic>
        <p:nvPicPr>
          <p:cNvPr id="5" name="Obrázek 4">
            <a:extLst>
              <a:ext uri="{FF2B5EF4-FFF2-40B4-BE49-F238E27FC236}">
                <a16:creationId xmlns:a16="http://schemas.microsoft.com/office/drawing/2014/main" id="{7F4E2008-3DE5-4E18-B25C-0B94C250545D}"/>
              </a:ext>
            </a:extLst>
          </p:cNvPr>
          <p:cNvPicPr>
            <a:picLocks noChangeAspect="1"/>
          </p:cNvPicPr>
          <p:nvPr/>
        </p:nvPicPr>
        <p:blipFill>
          <a:blip r:embed="rId3"/>
          <a:stretch>
            <a:fillRect/>
          </a:stretch>
        </p:blipFill>
        <p:spPr>
          <a:xfrm>
            <a:off x="8640000" y="2544425"/>
            <a:ext cx="3105752" cy="1886502"/>
          </a:xfrm>
          <a:prstGeom prst="rect">
            <a:avLst/>
          </a:prstGeom>
        </p:spPr>
      </p:pic>
      <p:pic>
        <p:nvPicPr>
          <p:cNvPr id="7" name="Obrázek 6">
            <a:extLst>
              <a:ext uri="{FF2B5EF4-FFF2-40B4-BE49-F238E27FC236}">
                <a16:creationId xmlns:a16="http://schemas.microsoft.com/office/drawing/2014/main" id="{6168B644-5C67-41DB-9ABC-A773D31AD644}"/>
              </a:ext>
            </a:extLst>
          </p:cNvPr>
          <p:cNvPicPr>
            <a:picLocks noChangeAspect="1"/>
          </p:cNvPicPr>
          <p:nvPr/>
        </p:nvPicPr>
        <p:blipFill>
          <a:blip r:embed="rId4"/>
          <a:stretch>
            <a:fillRect/>
          </a:stretch>
        </p:blipFill>
        <p:spPr>
          <a:xfrm>
            <a:off x="8766637" y="4723039"/>
            <a:ext cx="2852478" cy="1756961"/>
          </a:xfrm>
          <a:prstGeom prst="rect">
            <a:avLst/>
          </a:prstGeom>
        </p:spPr>
      </p:pic>
      <p:pic>
        <p:nvPicPr>
          <p:cNvPr id="8" name="Obrázek 7">
            <a:extLst>
              <a:ext uri="{FF2B5EF4-FFF2-40B4-BE49-F238E27FC236}">
                <a16:creationId xmlns:a16="http://schemas.microsoft.com/office/drawing/2014/main" id="{D67BBDA3-FCA5-4261-A03C-7B209770129A}"/>
              </a:ext>
            </a:extLst>
          </p:cNvPr>
          <p:cNvPicPr>
            <a:picLocks noChangeAspect="1"/>
          </p:cNvPicPr>
          <p:nvPr/>
        </p:nvPicPr>
        <p:blipFill>
          <a:blip r:embed="rId5"/>
          <a:stretch>
            <a:fillRect/>
          </a:stretch>
        </p:blipFill>
        <p:spPr>
          <a:xfrm>
            <a:off x="6411200" y="258177"/>
            <a:ext cx="4457599" cy="1983560"/>
          </a:xfrm>
          <a:prstGeom prst="rect">
            <a:avLst/>
          </a:prstGeom>
        </p:spPr>
      </p:pic>
    </p:spTree>
    <p:extLst>
      <p:ext uri="{BB962C8B-B14F-4D97-AF65-F5344CB8AC3E}">
        <p14:creationId xmlns:p14="http://schemas.microsoft.com/office/powerpoint/2010/main" val="331916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a:t>Teorie životního cyklu odvětví</a:t>
            </a:r>
          </a:p>
        </p:txBody>
      </p:sp>
      <p:pic>
        <p:nvPicPr>
          <p:cNvPr id="7" name="Zástupný obsah 6">
            <a:extLst>
              <a:ext uri="{FF2B5EF4-FFF2-40B4-BE49-F238E27FC236}">
                <a16:creationId xmlns:a16="http://schemas.microsoft.com/office/drawing/2014/main" id="{EE330AA1-E807-4EF1-834C-568E7143A88D}"/>
              </a:ext>
            </a:extLst>
          </p:cNvPr>
          <p:cNvPicPr>
            <a:picLocks noGrp="1" noChangeAspect="1"/>
          </p:cNvPicPr>
          <p:nvPr>
            <p:ph idx="1"/>
          </p:nvPr>
        </p:nvPicPr>
        <p:blipFill>
          <a:blip r:embed="rId3"/>
          <a:stretch>
            <a:fillRect/>
          </a:stretch>
        </p:blipFill>
        <p:spPr>
          <a:xfrm>
            <a:off x="2658269" y="2057400"/>
            <a:ext cx="6877050" cy="3409950"/>
          </a:xfrm>
        </p:spPr>
      </p:pic>
    </p:spTree>
    <p:extLst>
      <p:ext uri="{BB962C8B-B14F-4D97-AF65-F5344CB8AC3E}">
        <p14:creationId xmlns:p14="http://schemas.microsoft.com/office/powerpoint/2010/main" val="101004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20" y="6228000"/>
            <a:ext cx="7920000" cy="252000"/>
          </a:xfrm>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Teorie životního cyklu odvětví</a:t>
            </a:r>
          </a:p>
        </p:txBody>
      </p:sp>
      <p:pic>
        <p:nvPicPr>
          <p:cNvPr id="7" name="Zástupný obsah 6">
            <a:extLst>
              <a:ext uri="{FF2B5EF4-FFF2-40B4-BE49-F238E27FC236}">
                <a16:creationId xmlns:a16="http://schemas.microsoft.com/office/drawing/2014/main" id="{BD8594A6-3C73-48A9-8ACC-88B12A48D312}"/>
              </a:ext>
            </a:extLst>
          </p:cNvPr>
          <p:cNvPicPr>
            <a:picLocks noGrp="1" noChangeAspect="1"/>
          </p:cNvPicPr>
          <p:nvPr>
            <p:ph idx="1"/>
          </p:nvPr>
        </p:nvPicPr>
        <p:blipFill>
          <a:blip r:embed="rId3"/>
          <a:stretch>
            <a:fillRect/>
          </a:stretch>
        </p:blipFill>
        <p:spPr>
          <a:xfrm>
            <a:off x="4196635" y="1454022"/>
            <a:ext cx="3798729" cy="2726147"/>
          </a:xfrm>
          <a:prstGeom prst="rect">
            <a:avLst/>
          </a:prstGeom>
        </p:spPr>
      </p:pic>
      <p:pic>
        <p:nvPicPr>
          <p:cNvPr id="5" name="Obrázek 4">
            <a:extLst>
              <a:ext uri="{FF2B5EF4-FFF2-40B4-BE49-F238E27FC236}">
                <a16:creationId xmlns:a16="http://schemas.microsoft.com/office/drawing/2014/main" id="{20BB71D1-B822-4DB4-B430-5BECAA96C54F}"/>
              </a:ext>
            </a:extLst>
          </p:cNvPr>
          <p:cNvPicPr>
            <a:picLocks noChangeAspect="1"/>
          </p:cNvPicPr>
          <p:nvPr/>
        </p:nvPicPr>
        <p:blipFill>
          <a:blip r:embed="rId4"/>
          <a:stretch>
            <a:fillRect/>
          </a:stretch>
        </p:blipFill>
        <p:spPr>
          <a:xfrm>
            <a:off x="250371" y="1454022"/>
            <a:ext cx="3790961" cy="2726147"/>
          </a:xfrm>
          <a:prstGeom prst="rect">
            <a:avLst/>
          </a:prstGeom>
        </p:spPr>
      </p:pic>
      <p:pic>
        <p:nvPicPr>
          <p:cNvPr id="8" name="Obrázek 7">
            <a:extLst>
              <a:ext uri="{FF2B5EF4-FFF2-40B4-BE49-F238E27FC236}">
                <a16:creationId xmlns:a16="http://schemas.microsoft.com/office/drawing/2014/main" id="{459CF1FA-0E68-4687-A512-C03A1404049C}"/>
              </a:ext>
            </a:extLst>
          </p:cNvPr>
          <p:cNvPicPr>
            <a:picLocks noChangeAspect="1"/>
          </p:cNvPicPr>
          <p:nvPr/>
        </p:nvPicPr>
        <p:blipFill>
          <a:blip r:embed="rId5"/>
          <a:stretch>
            <a:fillRect/>
          </a:stretch>
        </p:blipFill>
        <p:spPr>
          <a:xfrm>
            <a:off x="8208882" y="1529663"/>
            <a:ext cx="3943860" cy="2650506"/>
          </a:xfrm>
          <a:prstGeom prst="rect">
            <a:avLst/>
          </a:prstGeom>
        </p:spPr>
      </p:pic>
      <p:pic>
        <p:nvPicPr>
          <p:cNvPr id="9" name="Obrázek 8">
            <a:extLst>
              <a:ext uri="{FF2B5EF4-FFF2-40B4-BE49-F238E27FC236}">
                <a16:creationId xmlns:a16="http://schemas.microsoft.com/office/drawing/2014/main" id="{B1438F48-1301-46CC-B8A0-709276D73083}"/>
              </a:ext>
            </a:extLst>
          </p:cNvPr>
          <p:cNvPicPr>
            <a:picLocks noChangeAspect="1"/>
          </p:cNvPicPr>
          <p:nvPr/>
        </p:nvPicPr>
        <p:blipFill>
          <a:blip r:embed="rId6"/>
          <a:stretch>
            <a:fillRect/>
          </a:stretch>
        </p:blipFill>
        <p:spPr>
          <a:xfrm>
            <a:off x="250371" y="4462615"/>
            <a:ext cx="2786951" cy="1561512"/>
          </a:xfrm>
          <a:prstGeom prst="rect">
            <a:avLst/>
          </a:prstGeom>
        </p:spPr>
      </p:pic>
      <p:pic>
        <p:nvPicPr>
          <p:cNvPr id="10" name="Obrázek 9">
            <a:extLst>
              <a:ext uri="{FF2B5EF4-FFF2-40B4-BE49-F238E27FC236}">
                <a16:creationId xmlns:a16="http://schemas.microsoft.com/office/drawing/2014/main" id="{F2EBF68D-1F31-4E88-9495-BF4634AF58D0}"/>
              </a:ext>
            </a:extLst>
          </p:cNvPr>
          <p:cNvPicPr>
            <a:picLocks noChangeAspect="1"/>
          </p:cNvPicPr>
          <p:nvPr/>
        </p:nvPicPr>
        <p:blipFill>
          <a:blip r:embed="rId7"/>
          <a:stretch>
            <a:fillRect/>
          </a:stretch>
        </p:blipFill>
        <p:spPr>
          <a:xfrm>
            <a:off x="3391926" y="4451521"/>
            <a:ext cx="2440984" cy="1561512"/>
          </a:xfrm>
          <a:prstGeom prst="rect">
            <a:avLst/>
          </a:prstGeom>
        </p:spPr>
      </p:pic>
      <p:pic>
        <p:nvPicPr>
          <p:cNvPr id="11" name="Obrázek 10">
            <a:extLst>
              <a:ext uri="{FF2B5EF4-FFF2-40B4-BE49-F238E27FC236}">
                <a16:creationId xmlns:a16="http://schemas.microsoft.com/office/drawing/2014/main" id="{F02C4C04-0ABE-4986-BD55-B29F40306862}"/>
              </a:ext>
            </a:extLst>
          </p:cNvPr>
          <p:cNvPicPr>
            <a:picLocks noChangeAspect="1"/>
          </p:cNvPicPr>
          <p:nvPr/>
        </p:nvPicPr>
        <p:blipFill>
          <a:blip r:embed="rId8"/>
          <a:stretch>
            <a:fillRect/>
          </a:stretch>
        </p:blipFill>
        <p:spPr>
          <a:xfrm>
            <a:off x="5953299" y="4538256"/>
            <a:ext cx="3201830" cy="2134553"/>
          </a:xfrm>
          <a:prstGeom prst="rect">
            <a:avLst/>
          </a:prstGeom>
        </p:spPr>
      </p:pic>
      <p:pic>
        <p:nvPicPr>
          <p:cNvPr id="12" name="Obrázek 11">
            <a:extLst>
              <a:ext uri="{FF2B5EF4-FFF2-40B4-BE49-F238E27FC236}">
                <a16:creationId xmlns:a16="http://schemas.microsoft.com/office/drawing/2014/main" id="{A621C375-5445-4FFD-9A94-2A851FED6C60}"/>
              </a:ext>
            </a:extLst>
          </p:cNvPr>
          <p:cNvPicPr>
            <a:picLocks noChangeAspect="1"/>
          </p:cNvPicPr>
          <p:nvPr/>
        </p:nvPicPr>
        <p:blipFill>
          <a:blip r:embed="rId9"/>
          <a:stretch>
            <a:fillRect/>
          </a:stretch>
        </p:blipFill>
        <p:spPr>
          <a:xfrm>
            <a:off x="9211398" y="4538256"/>
            <a:ext cx="2846071" cy="2134553"/>
          </a:xfrm>
          <a:prstGeom prst="rect">
            <a:avLst/>
          </a:prstGeom>
        </p:spPr>
      </p:pic>
    </p:spTree>
    <p:extLst>
      <p:ext uri="{BB962C8B-B14F-4D97-AF65-F5344CB8AC3E}">
        <p14:creationId xmlns:p14="http://schemas.microsoft.com/office/powerpoint/2010/main" val="322762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sz="3900" dirty="0"/>
              <a:t>Co by se stalo, pokud by vláda nic nedělala?</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01546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Nástroje strukturální politiky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92500" lnSpcReduction="10000"/>
          </a:bodyPr>
          <a:lstStyle/>
          <a:p>
            <a:r>
              <a:rPr lang="cs-CZ" dirty="0"/>
              <a:t>podpora upadajících (decelerační politika)</a:t>
            </a:r>
          </a:p>
          <a:p>
            <a:pPr lvl="1"/>
            <a:r>
              <a:rPr lang="cs-CZ" dirty="0"/>
              <a:t>pomáhá oddálit bankrot, pomáhá při restrukturalizaci nebo asistuje při postupném uzavírání firmy</a:t>
            </a:r>
          </a:p>
          <a:p>
            <a:pPr lvl="1"/>
            <a:endParaRPr lang="cs-CZ" dirty="0"/>
          </a:p>
          <a:p>
            <a:pPr lvl="1"/>
            <a:r>
              <a:rPr lang="cs-CZ" dirty="0"/>
              <a:t>nutnost státních zásahů se zdůvodňuje potřebou zachovat pracovní místa</a:t>
            </a:r>
          </a:p>
          <a:p>
            <a:endParaRPr lang="cs-CZ" dirty="0"/>
          </a:p>
          <a:p>
            <a:r>
              <a:rPr lang="cs-CZ" dirty="0"/>
              <a:t>vybírání vítězů (akcelerační politika)</a:t>
            </a:r>
          </a:p>
          <a:p>
            <a:pPr lvl="1"/>
            <a:r>
              <a:rPr lang="cs-CZ" dirty="0"/>
              <a:t>urychluje proces strukturálních změn</a:t>
            </a:r>
          </a:p>
          <a:p>
            <a:pPr lvl="1"/>
            <a:endParaRPr lang="cs-CZ" dirty="0"/>
          </a:p>
          <a:p>
            <a:pPr lvl="1"/>
            <a:r>
              <a:rPr lang="cs-CZ" dirty="0"/>
              <a:t>identifikovat a podporovat odvětví s potenciálem vysokého růstu</a:t>
            </a:r>
          </a:p>
          <a:p>
            <a:pPr lvl="1"/>
            <a:endParaRPr lang="cs-CZ" dirty="0"/>
          </a:p>
          <a:p>
            <a:pPr lvl="1"/>
            <a:r>
              <a:rPr lang="cs-CZ" dirty="0"/>
              <a:t>jakým způsobem je vláda má vybrat?</a:t>
            </a:r>
          </a:p>
          <a:p>
            <a:pPr lvl="1"/>
            <a:endParaRPr lang="cs-CZ" dirty="0"/>
          </a:p>
        </p:txBody>
      </p:sp>
    </p:spTree>
    <p:extLst>
      <p:ext uri="{BB962C8B-B14F-4D97-AF65-F5344CB8AC3E}">
        <p14:creationId xmlns:p14="http://schemas.microsoft.com/office/powerpoint/2010/main" val="281879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F39456A-C315-4598-9667-E2829E23121E}"/>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010A8A00-39B2-448B-BFEA-6A830822B718}"/>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E159B937-8A7C-47BB-A9A9-5F0EC864E421}"/>
              </a:ext>
            </a:extLst>
          </p:cNvPr>
          <p:cNvSpPr>
            <a:spLocks noGrp="1"/>
          </p:cNvSpPr>
          <p:nvPr>
            <p:ph type="title"/>
          </p:nvPr>
        </p:nvSpPr>
        <p:spPr/>
        <p:txBody>
          <a:bodyPr/>
          <a:lstStyle/>
          <a:p>
            <a:r>
              <a:rPr lang="cs-CZ" dirty="0"/>
              <a:t>CS: převzetí společnosti OKD</a:t>
            </a:r>
            <a:endParaRPr lang="en-GB" dirty="0"/>
          </a:p>
        </p:txBody>
      </p:sp>
      <p:sp>
        <p:nvSpPr>
          <p:cNvPr id="5" name="Zástupný obsah 4">
            <a:extLst>
              <a:ext uri="{FF2B5EF4-FFF2-40B4-BE49-F238E27FC236}">
                <a16:creationId xmlns:a16="http://schemas.microsoft.com/office/drawing/2014/main" id="{C2115782-B75E-4E37-A3A2-291539C37D3D}"/>
              </a:ext>
            </a:extLst>
          </p:cNvPr>
          <p:cNvSpPr>
            <a:spLocks noGrp="1"/>
          </p:cNvSpPr>
          <p:nvPr>
            <p:ph idx="1"/>
          </p:nvPr>
        </p:nvSpPr>
        <p:spPr/>
        <p:txBody>
          <a:bodyPr>
            <a:normAutofit fontScale="62500" lnSpcReduction="20000"/>
          </a:bodyPr>
          <a:lstStyle/>
          <a:p>
            <a:r>
              <a:rPr lang="cs-CZ" dirty="0"/>
              <a:t>90. léta:</a:t>
            </a:r>
          </a:p>
          <a:p>
            <a:pPr lvl="1"/>
            <a:r>
              <a:rPr lang="cs-CZ" dirty="0"/>
              <a:t>částečná privatizace v rámci kupónové privatizace</a:t>
            </a:r>
          </a:p>
          <a:p>
            <a:pPr lvl="1"/>
            <a:endParaRPr lang="cs-CZ" dirty="0"/>
          </a:p>
          <a:p>
            <a:pPr lvl="1"/>
            <a:r>
              <a:rPr lang="cs-CZ" dirty="0"/>
              <a:t>rychlý útlum těžby</a:t>
            </a:r>
          </a:p>
          <a:p>
            <a:pPr lvl="1"/>
            <a:endParaRPr lang="cs-CZ" dirty="0"/>
          </a:p>
          <a:p>
            <a:r>
              <a:rPr lang="cs-CZ" dirty="0"/>
              <a:t>2004: prodej zbylých akcií</a:t>
            </a:r>
          </a:p>
          <a:p>
            <a:pPr lvl="1"/>
            <a:endParaRPr lang="cs-CZ" dirty="0"/>
          </a:p>
          <a:p>
            <a:r>
              <a:rPr lang="cs-CZ" dirty="0"/>
              <a:t>2008: výrazná modernizace technologií</a:t>
            </a:r>
          </a:p>
          <a:p>
            <a:pPr lvl="1"/>
            <a:endParaRPr lang="cs-CZ" dirty="0"/>
          </a:p>
          <a:p>
            <a:r>
              <a:rPr lang="cs-CZ" dirty="0"/>
              <a:t>2016: insolvence</a:t>
            </a:r>
          </a:p>
          <a:p>
            <a:pPr lvl="1"/>
            <a:endParaRPr lang="cs-CZ" dirty="0"/>
          </a:p>
          <a:p>
            <a:r>
              <a:rPr lang="cs-CZ" dirty="0"/>
              <a:t>2018: OKD převzal stát</a:t>
            </a:r>
          </a:p>
          <a:p>
            <a:pPr lvl="1"/>
            <a:endParaRPr lang="cs-CZ" dirty="0"/>
          </a:p>
          <a:p>
            <a:r>
              <a:rPr lang="cs-CZ" dirty="0"/>
              <a:t>2020: navýšení základního kapitálu o 612 milionů Kč</a:t>
            </a:r>
          </a:p>
          <a:p>
            <a:pPr lvl="1"/>
            <a:endParaRPr lang="cs-CZ" dirty="0"/>
          </a:p>
          <a:p>
            <a:r>
              <a:rPr lang="cs-CZ" dirty="0"/>
              <a:t>postupný </a:t>
            </a:r>
            <a:r>
              <a:rPr lang="cs-CZ"/>
              <a:t>útlum těžby</a:t>
            </a:r>
            <a:endParaRPr lang="cs-CZ" dirty="0"/>
          </a:p>
          <a:p>
            <a:endParaRPr lang="cs-CZ" dirty="0"/>
          </a:p>
          <a:p>
            <a:endParaRPr lang="en-GB" dirty="0"/>
          </a:p>
        </p:txBody>
      </p:sp>
    </p:spTree>
    <p:extLst>
      <p:ext uri="{BB962C8B-B14F-4D97-AF65-F5344CB8AC3E}">
        <p14:creationId xmlns:p14="http://schemas.microsoft.com/office/powerpoint/2010/main" val="321835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sz="3900" dirty="0"/>
              <a:t>CS: pokusy o vytvoření průmyslu polovodičů</a:t>
            </a:r>
          </a:p>
        </p:txBody>
      </p:sp>
      <p:graphicFrame>
        <p:nvGraphicFramePr>
          <p:cNvPr id="7" name="Tabulka 6">
            <a:extLst>
              <a:ext uri="{FF2B5EF4-FFF2-40B4-BE49-F238E27FC236}">
                <a16:creationId xmlns:a16="http://schemas.microsoft.com/office/drawing/2014/main" id="{1FC59A01-C2B3-4966-982C-1FDF03679F5A}"/>
              </a:ext>
            </a:extLst>
          </p:cNvPr>
          <p:cNvGraphicFramePr>
            <a:graphicFrameLocks noGrp="1"/>
          </p:cNvGraphicFramePr>
          <p:nvPr>
            <p:extLst>
              <p:ext uri="{D42A27DB-BD31-4B8C-83A1-F6EECF244321}">
                <p14:modId xmlns:p14="http://schemas.microsoft.com/office/powerpoint/2010/main" val="2599862685"/>
              </p:ext>
            </p:extLst>
          </p:nvPr>
        </p:nvGraphicFramePr>
        <p:xfrm>
          <a:off x="1204358" y="1813922"/>
          <a:ext cx="10268842" cy="4139995"/>
        </p:xfrm>
        <a:graphic>
          <a:graphicData uri="http://schemas.openxmlformats.org/drawingml/2006/table">
            <a:tbl>
              <a:tblPr firstRow="1" bandRow="1">
                <a:tableStyleId>{5C22544A-7EE6-4342-B048-85BDC9FD1C3A}</a:tableStyleId>
              </a:tblPr>
              <a:tblGrid>
                <a:gridCol w="2877954">
                  <a:extLst>
                    <a:ext uri="{9D8B030D-6E8A-4147-A177-3AD203B41FA5}">
                      <a16:colId xmlns:a16="http://schemas.microsoft.com/office/drawing/2014/main" val="1826978020"/>
                    </a:ext>
                  </a:extLst>
                </a:gridCol>
                <a:gridCol w="2839452">
                  <a:extLst>
                    <a:ext uri="{9D8B030D-6E8A-4147-A177-3AD203B41FA5}">
                      <a16:colId xmlns:a16="http://schemas.microsoft.com/office/drawing/2014/main" val="4280749387"/>
                    </a:ext>
                  </a:extLst>
                </a:gridCol>
                <a:gridCol w="2839962">
                  <a:extLst>
                    <a:ext uri="{9D8B030D-6E8A-4147-A177-3AD203B41FA5}">
                      <a16:colId xmlns:a16="http://schemas.microsoft.com/office/drawing/2014/main" val="3314843136"/>
                    </a:ext>
                  </a:extLst>
                </a:gridCol>
                <a:gridCol w="1711474">
                  <a:extLst>
                    <a:ext uri="{9D8B030D-6E8A-4147-A177-3AD203B41FA5}">
                      <a16:colId xmlns:a16="http://schemas.microsoft.com/office/drawing/2014/main" val="2115987684"/>
                    </a:ext>
                  </a:extLst>
                </a:gridCol>
              </a:tblGrid>
              <a:tr h="924419">
                <a:tc>
                  <a:txBody>
                    <a:bodyPr/>
                    <a:lstStyle/>
                    <a:p>
                      <a:pPr algn="ctr" fontAlgn="b"/>
                      <a:r>
                        <a:rPr lang="cs-CZ" sz="2000" b="1" i="0" u="none" strike="noStrike" dirty="0">
                          <a:solidFill>
                            <a:schemeClr val="bg1"/>
                          </a:solidFill>
                          <a:effectLst/>
                          <a:latin typeface="Calibri" panose="020F0502020204030204" pitchFamily="34" charset="0"/>
                        </a:rPr>
                        <a:t>Země</a:t>
                      </a:r>
                    </a:p>
                  </a:txBody>
                  <a:tcPr marL="12410" marR="12410" marT="12410" marB="0" anchor="ctr"/>
                </a:tc>
                <a:tc>
                  <a:txBody>
                    <a:bodyPr/>
                    <a:lstStyle/>
                    <a:p>
                      <a:pPr algn="ctr" fontAlgn="b"/>
                      <a:r>
                        <a:rPr lang="cs-CZ" sz="2000" b="1" i="0" u="none" strike="noStrike" dirty="0">
                          <a:solidFill>
                            <a:schemeClr val="bg1"/>
                          </a:solidFill>
                          <a:effectLst/>
                          <a:latin typeface="Calibri" panose="020F0502020204030204" pitchFamily="34" charset="0"/>
                        </a:rPr>
                        <a:t>Období</a:t>
                      </a:r>
                    </a:p>
                  </a:txBody>
                  <a:tcPr marL="12410" marR="12410" marT="12410" marB="0" anchor="ctr"/>
                </a:tc>
                <a:tc>
                  <a:txBody>
                    <a:bodyPr/>
                    <a:lstStyle/>
                    <a:p>
                      <a:pPr algn="ctr" fontAlgn="b"/>
                      <a:r>
                        <a:rPr lang="cs-CZ" sz="2000" b="1" i="0" u="none" strike="noStrike" dirty="0">
                          <a:solidFill>
                            <a:schemeClr val="bg1"/>
                          </a:solidFill>
                          <a:effectLst/>
                          <a:latin typeface="Calibri" panose="020F0502020204030204" pitchFamily="34" charset="0"/>
                        </a:rPr>
                        <a:t>Odhad dotací</a:t>
                      </a:r>
                    </a:p>
                    <a:p>
                      <a:pPr algn="ctr" fontAlgn="b"/>
                      <a:r>
                        <a:rPr lang="cs-CZ" sz="2000" b="1" i="0" u="none" strike="noStrike" dirty="0">
                          <a:solidFill>
                            <a:schemeClr val="bg1"/>
                          </a:solidFill>
                          <a:effectLst/>
                          <a:latin typeface="Calibri" panose="020F0502020204030204" pitchFamily="34" charset="0"/>
                        </a:rPr>
                        <a:t>(mld. USD)</a:t>
                      </a:r>
                    </a:p>
                  </a:txBody>
                  <a:tcPr marL="12410" marR="12410" marT="12410" marB="0" anchor="ctr"/>
                </a:tc>
                <a:tc>
                  <a:txBody>
                    <a:bodyPr/>
                    <a:lstStyle/>
                    <a:p>
                      <a:pPr algn="ctr" fontAlgn="b"/>
                      <a:r>
                        <a:rPr lang="cs-CZ" sz="2000" b="1" i="0" u="none" strike="noStrike" dirty="0">
                          <a:solidFill>
                            <a:schemeClr val="bg1"/>
                          </a:solidFill>
                          <a:effectLst/>
                          <a:latin typeface="Calibri" panose="020F0502020204030204" pitchFamily="34" charset="0"/>
                        </a:rPr>
                        <a:t>Výsledek</a:t>
                      </a:r>
                    </a:p>
                  </a:txBody>
                  <a:tcPr marL="12410" marR="12410" marT="12410" marB="0" anchor="ctr"/>
                </a:tc>
                <a:extLst>
                  <a:ext uri="{0D108BD9-81ED-4DB2-BD59-A6C34878D82A}">
                    <a16:rowId xmlns:a16="http://schemas.microsoft.com/office/drawing/2014/main" val="3215008301"/>
                  </a:ext>
                </a:extLst>
              </a:tr>
              <a:tr h="401947">
                <a:tc>
                  <a:txBody>
                    <a:bodyPr/>
                    <a:lstStyle/>
                    <a:p>
                      <a:pPr algn="ctr" fontAlgn="ctr"/>
                      <a:r>
                        <a:rPr lang="cs-CZ" sz="1600" b="0" i="0" u="none" strike="noStrike" dirty="0">
                          <a:effectLst/>
                          <a:latin typeface="Futura Bk"/>
                        </a:rPr>
                        <a:t>USA</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1976-1980</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12-36</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dirty="0">
                          <a:effectLst/>
                          <a:sym typeface="Segoe UI Emoji" panose="020B0502040204020203" pitchFamily="34" charset="0"/>
                        </a:rPr>
                        <a:t>✔</a:t>
                      </a:r>
                      <a:endParaRPr lang="cs-CZ" sz="1200" dirty="0">
                        <a:effectLst/>
                        <a:latin typeface="Times New Roman" panose="02020603050405020304" pitchFamily="18" charset="0"/>
                        <a:ea typeface="SimSun" panose="02010600030101010101" pitchFamily="2" charset="-122"/>
                      </a:endParaRPr>
                    </a:p>
                  </a:txBody>
                  <a:tcPr marL="9525" marR="9525" marT="9525" marB="0" anchor="ctr"/>
                </a:tc>
                <a:extLst>
                  <a:ext uri="{0D108BD9-81ED-4DB2-BD59-A6C34878D82A}">
                    <a16:rowId xmlns:a16="http://schemas.microsoft.com/office/drawing/2014/main" val="805803383"/>
                  </a:ext>
                </a:extLst>
              </a:tr>
              <a:tr h="401947">
                <a:tc>
                  <a:txBody>
                    <a:bodyPr/>
                    <a:lstStyle/>
                    <a:p>
                      <a:pPr algn="ctr" fontAlgn="ctr"/>
                      <a:r>
                        <a:rPr lang="cs-CZ" sz="1600" b="0" i="0" u="none" strike="noStrike" dirty="0">
                          <a:effectLst/>
                          <a:latin typeface="Futura Bk"/>
                        </a:rPr>
                        <a:t>Japonsko</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1980-1982</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16-54</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dirty="0">
                          <a:effectLst/>
                          <a:sym typeface="Segoe UI Emoji" panose="020B0502040204020203" pitchFamily="34" charset="0"/>
                        </a:rPr>
                        <a:t>✖</a:t>
                      </a:r>
                      <a:endParaRPr lang="cs-CZ" sz="1200" dirty="0">
                        <a:effectLst/>
                        <a:latin typeface="Times New Roman" panose="02020603050405020304" pitchFamily="18" charset="0"/>
                        <a:ea typeface="SimSun" panose="02010600030101010101" pitchFamily="2" charset="-122"/>
                      </a:endParaRPr>
                    </a:p>
                  </a:txBody>
                  <a:tcPr marL="9525" marR="9525" marT="9525" marB="0" anchor="ctr"/>
                </a:tc>
                <a:extLst>
                  <a:ext uri="{0D108BD9-81ED-4DB2-BD59-A6C34878D82A}">
                    <a16:rowId xmlns:a16="http://schemas.microsoft.com/office/drawing/2014/main" val="474371950"/>
                  </a:ext>
                </a:extLst>
              </a:tr>
              <a:tr h="401947">
                <a:tc>
                  <a:txBody>
                    <a:bodyPr/>
                    <a:lstStyle/>
                    <a:p>
                      <a:pPr algn="ctr" fontAlgn="ctr"/>
                      <a:r>
                        <a:rPr lang="cs-CZ" sz="1600" b="0" i="0" u="none" strike="noStrike" dirty="0">
                          <a:effectLst/>
                          <a:latin typeface="Futura Bk"/>
                        </a:rPr>
                        <a:t>Taiwan</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1990-</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15-43</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dirty="0">
                          <a:effectLst/>
                          <a:sym typeface="Segoe UI Emoji" panose="020B0502040204020203" pitchFamily="34" charset="0"/>
                        </a:rPr>
                        <a:t>✔</a:t>
                      </a:r>
                      <a:endParaRPr lang="cs-CZ" sz="1200" dirty="0">
                        <a:effectLst/>
                        <a:latin typeface="Times New Roman" panose="02020603050405020304" pitchFamily="18" charset="0"/>
                        <a:ea typeface="SimSun" panose="02010600030101010101" pitchFamily="2" charset="-122"/>
                      </a:endParaRPr>
                    </a:p>
                  </a:txBody>
                  <a:tcPr marL="9525" marR="9525" marT="9525" marB="0" anchor="ctr"/>
                </a:tc>
                <a:extLst>
                  <a:ext uri="{0D108BD9-81ED-4DB2-BD59-A6C34878D82A}">
                    <a16:rowId xmlns:a16="http://schemas.microsoft.com/office/drawing/2014/main" val="2803305992"/>
                  </a:ext>
                </a:extLst>
              </a:tr>
              <a:tr h="401947">
                <a:tc>
                  <a:txBody>
                    <a:bodyPr/>
                    <a:lstStyle/>
                    <a:p>
                      <a:pPr algn="ctr" fontAlgn="ctr"/>
                      <a:r>
                        <a:rPr lang="cs-CZ" sz="1600" b="0" i="0" u="none" strike="noStrike" dirty="0">
                          <a:effectLst/>
                          <a:latin typeface="Futura Bk"/>
                        </a:rPr>
                        <a:t>Jižní Korea</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1990-</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9-26</a:t>
                      </a:r>
                    </a:p>
                  </a:txBody>
                  <a:tcPr marL="9525" marR="9525" marT="9525" marB="0" anchor="ctr"/>
                </a:tc>
                <a:tc>
                  <a:txBody>
                    <a:bodyPr/>
                    <a:lstStyle/>
                    <a:p>
                      <a:pPr algn="ctr" fontAlgn="b"/>
                      <a:r>
                        <a:rPr lang="en-GB" sz="1200" dirty="0">
                          <a:effectLst/>
                          <a:sym typeface="Segoe UI Emoji" panose="020B0502040204020203" pitchFamily="34" charset="0"/>
                        </a:rPr>
                        <a:t>✔</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200910135"/>
                  </a:ext>
                </a:extLst>
              </a:tr>
              <a:tr h="401947">
                <a:tc>
                  <a:txBody>
                    <a:bodyPr/>
                    <a:lstStyle/>
                    <a:p>
                      <a:pPr algn="ctr" fontAlgn="ctr"/>
                      <a:r>
                        <a:rPr lang="cs-CZ" sz="1600" b="0" i="0" u="none" strike="noStrike" dirty="0">
                          <a:effectLst/>
                          <a:latin typeface="Futura Bk"/>
                        </a:rPr>
                        <a:t>Singapur</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1995-</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5-16</a:t>
                      </a:r>
                    </a:p>
                  </a:txBody>
                  <a:tcPr marL="9525" marR="9525" marT="9525" marB="0" anchor="ctr"/>
                </a:tc>
                <a:tc>
                  <a:txBody>
                    <a:bodyPr/>
                    <a:lstStyle/>
                    <a:p>
                      <a:pPr algn="ctr" fontAlgn="b"/>
                      <a:r>
                        <a:rPr lang="en-GB" sz="1200" dirty="0">
                          <a:effectLst/>
                          <a:sym typeface="Segoe UI Emoji" panose="020B0502040204020203" pitchFamily="34" charset="0"/>
                        </a:rPr>
                        <a:t>✖</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615348446"/>
                  </a:ext>
                </a:extLst>
              </a:tr>
              <a:tr h="401947">
                <a:tc>
                  <a:txBody>
                    <a:bodyPr/>
                    <a:lstStyle/>
                    <a:p>
                      <a:pPr algn="ctr" fontAlgn="ctr"/>
                      <a:r>
                        <a:rPr lang="cs-CZ" sz="1600" b="0" i="0" u="none" strike="noStrike" dirty="0">
                          <a:effectLst/>
                          <a:latin typeface="Futura Bk"/>
                        </a:rPr>
                        <a:t>Německo</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1996-</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2-7</a:t>
                      </a:r>
                    </a:p>
                  </a:txBody>
                  <a:tcPr marL="9525" marR="9525" marT="9525" marB="0" anchor="ctr"/>
                </a:tc>
                <a:tc>
                  <a:txBody>
                    <a:bodyPr/>
                    <a:lstStyle/>
                    <a:p>
                      <a:pPr algn="ctr" fontAlgn="b"/>
                      <a:r>
                        <a:rPr lang="en-GB" sz="1200" dirty="0">
                          <a:effectLst/>
                          <a:sym typeface="Segoe UI Emoji" panose="020B0502040204020203" pitchFamily="34" charset="0"/>
                        </a:rPr>
                        <a:t>✖</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28716671"/>
                  </a:ext>
                </a:extLst>
              </a:tr>
              <a:tr h="401947">
                <a:tc>
                  <a:txBody>
                    <a:bodyPr/>
                    <a:lstStyle/>
                    <a:p>
                      <a:pPr algn="ctr" fontAlgn="ctr"/>
                      <a:r>
                        <a:rPr lang="cs-CZ" sz="1600" b="0" i="0" u="none" strike="noStrike" dirty="0">
                          <a:effectLst/>
                          <a:latin typeface="Futura Bk"/>
                        </a:rPr>
                        <a:t>Čína</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1999-</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6-17</a:t>
                      </a:r>
                    </a:p>
                  </a:txBody>
                  <a:tcPr marL="9525" marR="9525" marT="9525" marB="0" anchor="ctr"/>
                </a:tc>
                <a:tc>
                  <a:txBody>
                    <a:bodyPr/>
                    <a:lstStyle/>
                    <a:p>
                      <a:pPr algn="ctr" fontAlgn="b"/>
                      <a:r>
                        <a:rPr lang="en-GB" sz="1200" dirty="0">
                          <a:effectLst/>
                          <a:sym typeface="Segoe UI Emoji" panose="020B0502040204020203" pitchFamily="34" charset="0"/>
                        </a:rPr>
                        <a:t>✖</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471358613"/>
                  </a:ext>
                </a:extLst>
              </a:tr>
              <a:tr h="401947">
                <a:tc>
                  <a:txBody>
                    <a:bodyPr/>
                    <a:lstStyle/>
                    <a:p>
                      <a:pPr algn="ctr" fontAlgn="ctr"/>
                      <a:r>
                        <a:rPr lang="cs-CZ" sz="1600" b="0" i="0" u="none" strike="noStrike" dirty="0">
                          <a:effectLst/>
                          <a:latin typeface="Futura Bk"/>
                        </a:rPr>
                        <a:t>Malajsie</a:t>
                      </a:r>
                    </a:p>
                  </a:txBody>
                  <a:tcPr marL="85725" marR="9525" marT="9525" marB="0" anchor="ctr"/>
                </a:tc>
                <a:tc>
                  <a:txBody>
                    <a:bodyPr/>
                    <a:lstStyle/>
                    <a:p>
                      <a:pPr algn="ctr" fontAlgn="b"/>
                      <a:r>
                        <a:rPr lang="cs-CZ" sz="1600" b="0" i="0" u="none" strike="noStrike" dirty="0">
                          <a:effectLst/>
                          <a:latin typeface="Times New Roman" panose="02020603050405020304" pitchFamily="18" charset="0"/>
                        </a:rPr>
                        <a:t>2001-</a:t>
                      </a:r>
                    </a:p>
                  </a:txBody>
                  <a:tcPr marL="9525" marR="9525" marT="9525" marB="0" anchor="ctr"/>
                </a:tc>
                <a:tc>
                  <a:txBody>
                    <a:bodyPr/>
                    <a:lstStyle/>
                    <a:p>
                      <a:pPr algn="ctr" fontAlgn="b"/>
                      <a:r>
                        <a:rPr lang="cs-CZ" sz="1600" b="0" i="0" u="none" strike="noStrike" dirty="0">
                          <a:effectLst/>
                          <a:latin typeface="Times New Roman" panose="02020603050405020304" pitchFamily="18" charset="0"/>
                        </a:rPr>
                        <a:t>1-3</a:t>
                      </a:r>
                    </a:p>
                  </a:txBody>
                  <a:tcPr marL="9525" marR="9525" marT="9525" marB="0" anchor="ctr"/>
                </a:tc>
                <a:tc>
                  <a:txBody>
                    <a:bodyPr/>
                    <a:lstStyle/>
                    <a:p>
                      <a:pPr algn="ctr" fontAlgn="b"/>
                      <a:r>
                        <a:rPr lang="en-GB" sz="1200" dirty="0">
                          <a:effectLst/>
                          <a:sym typeface="Segoe UI Emoji" panose="020B0502040204020203" pitchFamily="34" charset="0"/>
                        </a:rPr>
                        <a:t>✖</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77040666"/>
                  </a:ext>
                </a:extLst>
              </a:tr>
            </a:tbl>
          </a:graphicData>
        </a:graphic>
      </p:graphicFrame>
    </p:spTree>
    <p:extLst>
      <p:ext uri="{BB962C8B-B14F-4D97-AF65-F5344CB8AC3E}">
        <p14:creationId xmlns:p14="http://schemas.microsoft.com/office/powerpoint/2010/main" val="2267913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Clustery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77500" lnSpcReduction="20000"/>
          </a:bodyPr>
          <a:lstStyle/>
          <a:p>
            <a:r>
              <a:rPr lang="cs-CZ" dirty="0"/>
              <a:t>podobné firmy jsou někdy soustředěny na malém místě</a:t>
            </a:r>
          </a:p>
          <a:p>
            <a:endParaRPr lang="cs-CZ" dirty="0"/>
          </a:p>
          <a:p>
            <a:r>
              <a:rPr lang="cs-CZ" dirty="0" err="1"/>
              <a:t>Sillicon</a:t>
            </a:r>
            <a:r>
              <a:rPr lang="cs-CZ" dirty="0"/>
              <a:t> </a:t>
            </a:r>
            <a:r>
              <a:rPr lang="cs-CZ" dirty="0" err="1"/>
              <a:t>Valey</a:t>
            </a:r>
            <a:r>
              <a:rPr lang="cs-CZ" dirty="0"/>
              <a:t>, londýnské City, Hollywood v Los Angeles, Technologický park v Brně</a:t>
            </a:r>
          </a:p>
          <a:p>
            <a:endParaRPr lang="cs-CZ" dirty="0"/>
          </a:p>
          <a:p>
            <a:r>
              <a:rPr lang="cs-CZ" dirty="0"/>
              <a:t>široká nabídka kvalifikované pracovní síly, která může snadno přecházet mezi společnostmi</a:t>
            </a:r>
          </a:p>
          <a:p>
            <a:endParaRPr lang="cs-CZ" dirty="0"/>
          </a:p>
          <a:p>
            <a:r>
              <a:rPr lang="cs-CZ" dirty="0"/>
              <a:t>stát dále může zajistit infrastrukturu, podpůrný servis pro firmy, podpora bydlení a občanské vybavenosti</a:t>
            </a:r>
          </a:p>
        </p:txBody>
      </p:sp>
    </p:spTree>
    <p:extLst>
      <p:ext uri="{BB962C8B-B14F-4D97-AF65-F5344CB8AC3E}">
        <p14:creationId xmlns:p14="http://schemas.microsoft.com/office/powerpoint/2010/main" val="1921425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a:t>Investiční pobídky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92500" lnSpcReduction="20000"/>
          </a:bodyPr>
          <a:lstStyle/>
          <a:p>
            <a:r>
              <a:rPr lang="cs-CZ" dirty="0"/>
              <a:t>cíl: přilákat přímé zahraniční investice</a:t>
            </a:r>
          </a:p>
          <a:p>
            <a:endParaRPr lang="cs-CZ" dirty="0"/>
          </a:p>
          <a:p>
            <a:r>
              <a:rPr lang="cs-CZ" dirty="0"/>
              <a:t>forma: daňové prázdniny, infrastrukturní investice</a:t>
            </a:r>
          </a:p>
          <a:p>
            <a:endParaRPr lang="cs-CZ" dirty="0"/>
          </a:p>
          <a:p>
            <a:r>
              <a:rPr lang="cs-CZ" dirty="0"/>
              <a:t>častá soutěž mezi vládami</a:t>
            </a:r>
          </a:p>
          <a:p>
            <a:endParaRPr lang="cs-CZ" dirty="0"/>
          </a:p>
          <a:p>
            <a:r>
              <a:rPr lang="cs-CZ" dirty="0"/>
              <a:t>negativa: narušování hospodářské soutěže, jednostranné zaměření struktury národního hospodářství</a:t>
            </a:r>
          </a:p>
        </p:txBody>
      </p:sp>
    </p:spTree>
    <p:extLst>
      <p:ext uri="{BB962C8B-B14F-4D97-AF65-F5344CB8AC3E}">
        <p14:creationId xmlns:p14="http://schemas.microsoft.com/office/powerpoint/2010/main" val="248315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CS: průmyslová zóna Triangle u Žatce</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a:xfrm>
            <a:off x="720000" y="1692002"/>
            <a:ext cx="6422480" cy="4139998"/>
          </a:xfrm>
        </p:spPr>
        <p:txBody>
          <a:bodyPr>
            <a:normAutofit fontScale="92500" lnSpcReduction="20000"/>
          </a:bodyPr>
          <a:lstStyle/>
          <a:p>
            <a:r>
              <a:rPr lang="cs-CZ" dirty="0"/>
              <a:t>měla stát 1,3 mld. Kč a přinést Ústeckému kraji 13 000 pracovních míst</a:t>
            </a:r>
          </a:p>
          <a:p>
            <a:endParaRPr lang="cs-CZ" dirty="0"/>
          </a:p>
          <a:p>
            <a:r>
              <a:rPr lang="cs-CZ" dirty="0"/>
              <a:t>2014: cena 2,2 mld. Kč a 900 pracovních míst</a:t>
            </a:r>
          </a:p>
          <a:p>
            <a:endParaRPr lang="cs-CZ" dirty="0"/>
          </a:p>
          <a:p>
            <a:r>
              <a:rPr lang="cs-CZ" dirty="0"/>
              <a:t>2019: otevřena továrna společnosti </a:t>
            </a:r>
            <a:r>
              <a:rPr lang="cs-CZ" dirty="0" err="1"/>
              <a:t>Nexen</a:t>
            </a:r>
            <a:r>
              <a:rPr lang="cs-CZ" dirty="0"/>
              <a:t> (až 1 300 pracovních míst)</a:t>
            </a:r>
          </a:p>
        </p:txBody>
      </p:sp>
      <p:pic>
        <p:nvPicPr>
          <p:cNvPr id="7" name="Obrázek 6" descr="Obsah obrázku mapa&#10;&#10;Popis byl vytvořen automaticky">
            <a:extLst>
              <a:ext uri="{FF2B5EF4-FFF2-40B4-BE49-F238E27FC236}">
                <a16:creationId xmlns:a16="http://schemas.microsoft.com/office/drawing/2014/main" id="{245D54FE-8721-4946-9E17-F088DFA2FD47}"/>
              </a:ext>
            </a:extLst>
          </p:cNvPr>
          <p:cNvPicPr>
            <a:picLocks noChangeAspect="1"/>
          </p:cNvPicPr>
          <p:nvPr/>
        </p:nvPicPr>
        <p:blipFill>
          <a:blip r:embed="rId2"/>
          <a:stretch>
            <a:fillRect/>
          </a:stretch>
        </p:blipFill>
        <p:spPr>
          <a:xfrm>
            <a:off x="7142480" y="2418080"/>
            <a:ext cx="4439532" cy="3121546"/>
          </a:xfrm>
          <a:prstGeom prst="rect">
            <a:avLst/>
          </a:prstGeom>
        </p:spPr>
      </p:pic>
    </p:spTree>
    <p:extLst>
      <p:ext uri="{BB962C8B-B14F-4D97-AF65-F5344CB8AC3E}">
        <p14:creationId xmlns:p14="http://schemas.microsoft.com/office/powerpoint/2010/main" val="43102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667EAF-23E5-408F-82EE-04841A8E7FC5}"/>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22D6C488-DF2C-4E56-AD6A-8ADC7DA3D502}"/>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5">
            <a:extLst>
              <a:ext uri="{FF2B5EF4-FFF2-40B4-BE49-F238E27FC236}">
                <a16:creationId xmlns:a16="http://schemas.microsoft.com/office/drawing/2014/main" id="{C36D6C0F-C1DB-4023-A55B-8AE0D9382A47}"/>
              </a:ext>
            </a:extLst>
          </p:cNvPr>
          <p:cNvSpPr>
            <a:spLocks noGrp="1"/>
          </p:cNvSpPr>
          <p:nvPr>
            <p:ph type="title"/>
          </p:nvPr>
        </p:nvSpPr>
        <p:spPr/>
        <p:txBody>
          <a:bodyPr/>
          <a:lstStyle/>
          <a:p>
            <a:r>
              <a:rPr lang="cs-CZ" dirty="0"/>
              <a:t>Strukturální politika</a:t>
            </a:r>
            <a:endParaRPr lang="en-US" dirty="0"/>
          </a:p>
        </p:txBody>
      </p:sp>
      <p:sp>
        <p:nvSpPr>
          <p:cNvPr id="7" name="Zástupný obsah 6">
            <a:extLst>
              <a:ext uri="{FF2B5EF4-FFF2-40B4-BE49-F238E27FC236}">
                <a16:creationId xmlns:a16="http://schemas.microsoft.com/office/drawing/2014/main" id="{6553BA35-D7B8-4F16-968D-5163C847A911}"/>
              </a:ext>
            </a:extLst>
          </p:cNvPr>
          <p:cNvSpPr>
            <a:spLocks noGrp="1"/>
          </p:cNvSpPr>
          <p:nvPr>
            <p:ph idx="1"/>
          </p:nvPr>
        </p:nvSpPr>
        <p:spPr/>
        <p:txBody>
          <a:bodyPr/>
          <a:lstStyle/>
          <a:p>
            <a:r>
              <a:rPr lang="cs-CZ" dirty="0"/>
              <a:t>Obsah</a:t>
            </a:r>
          </a:p>
          <a:p>
            <a:pPr lvl="1"/>
            <a:r>
              <a:rPr lang="cs-CZ" dirty="0"/>
              <a:t>Strukturální změny</a:t>
            </a:r>
          </a:p>
          <a:p>
            <a:pPr lvl="1"/>
            <a:r>
              <a:rPr lang="cs-CZ" dirty="0"/>
              <a:t>Přístupy ke strukturální politice</a:t>
            </a:r>
          </a:p>
          <a:p>
            <a:pPr lvl="1"/>
            <a:r>
              <a:rPr lang="cs-CZ" dirty="0"/>
              <a:t>Nástroje strukturální politiky</a:t>
            </a:r>
          </a:p>
          <a:p>
            <a:pPr lvl="1"/>
            <a:endParaRPr lang="cs-CZ" dirty="0"/>
          </a:p>
          <a:p>
            <a:r>
              <a:rPr lang="cs-CZ" dirty="0"/>
              <a:t>Cíl:</a:t>
            </a:r>
          </a:p>
          <a:p>
            <a:pPr lvl="1"/>
            <a:r>
              <a:rPr lang="cs-CZ" dirty="0"/>
              <a:t>Co je a co způsobuje strukturální změny?</a:t>
            </a:r>
          </a:p>
          <a:p>
            <a:pPr lvl="1"/>
            <a:r>
              <a:rPr lang="cs-CZ" dirty="0"/>
              <a:t>Jaké jsou možnosti řešit strukturální krize?</a:t>
            </a:r>
          </a:p>
          <a:p>
            <a:pPr lvl="1"/>
            <a:r>
              <a:rPr lang="cs-CZ" dirty="0"/>
              <a:t>Jaká jsou rizika nástrojů strukturální politiky?</a:t>
            </a:r>
          </a:p>
        </p:txBody>
      </p:sp>
    </p:spTree>
    <p:extLst>
      <p:ext uri="{BB962C8B-B14F-4D97-AF65-F5344CB8AC3E}">
        <p14:creationId xmlns:p14="http://schemas.microsoft.com/office/powerpoint/2010/main" val="195280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3E7C0BF-F0B2-436B-A84C-21B9C2081E0A}"/>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DDD6D164-501E-400D-B9A5-170BD9F726C2}"/>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81AB56B8-8D96-469A-B77E-BD9ED3BA54C7}"/>
              </a:ext>
            </a:extLst>
          </p:cNvPr>
          <p:cNvSpPr>
            <a:spLocks noGrp="1"/>
          </p:cNvSpPr>
          <p:nvPr>
            <p:ph type="title"/>
          </p:nvPr>
        </p:nvSpPr>
        <p:spPr/>
        <p:txBody>
          <a:bodyPr/>
          <a:lstStyle/>
          <a:p>
            <a:endParaRPr lang="en-US"/>
          </a:p>
        </p:txBody>
      </p:sp>
      <p:pic>
        <p:nvPicPr>
          <p:cNvPr id="7" name="Zástupný obsah 6" descr="Obsah obrázku text&#10;&#10;Popis byl vytvořen automaticky">
            <a:extLst>
              <a:ext uri="{FF2B5EF4-FFF2-40B4-BE49-F238E27FC236}">
                <a16:creationId xmlns:a16="http://schemas.microsoft.com/office/drawing/2014/main" id="{D6FBF564-9EF1-4CB2-967C-4D17EE85D571}"/>
              </a:ext>
            </a:extLst>
          </p:cNvPr>
          <p:cNvPicPr>
            <a:picLocks noGrp="1" noChangeAspect="1"/>
          </p:cNvPicPr>
          <p:nvPr>
            <p:ph idx="1"/>
          </p:nvPr>
        </p:nvPicPr>
        <p:blipFill>
          <a:blip r:embed="rId2"/>
          <a:stretch>
            <a:fillRect/>
          </a:stretch>
        </p:blipFill>
        <p:spPr>
          <a:xfrm>
            <a:off x="153921" y="83398"/>
            <a:ext cx="3208337" cy="2981016"/>
          </a:xfrm>
        </p:spPr>
      </p:pic>
      <p:sp>
        <p:nvSpPr>
          <p:cNvPr id="8" name="TextovéPole 7">
            <a:extLst>
              <a:ext uri="{FF2B5EF4-FFF2-40B4-BE49-F238E27FC236}">
                <a16:creationId xmlns:a16="http://schemas.microsoft.com/office/drawing/2014/main" id="{2C080ABE-B608-44D9-AA1F-F5E58C145119}"/>
              </a:ext>
            </a:extLst>
          </p:cNvPr>
          <p:cNvSpPr txBox="1"/>
          <p:nvPr/>
        </p:nvSpPr>
        <p:spPr>
          <a:xfrm>
            <a:off x="1151051" y="3064414"/>
            <a:ext cx="1615440" cy="461665"/>
          </a:xfrm>
          <a:prstGeom prst="rect">
            <a:avLst/>
          </a:prstGeom>
          <a:noFill/>
        </p:spPr>
        <p:txBody>
          <a:bodyPr wrap="square" rtlCol="0">
            <a:spAutoFit/>
          </a:bodyPr>
          <a:lstStyle/>
          <a:p>
            <a:r>
              <a:rPr lang="cs-CZ" dirty="0"/>
              <a:t>2003</a:t>
            </a:r>
            <a:endParaRPr lang="en-US" dirty="0"/>
          </a:p>
        </p:txBody>
      </p:sp>
      <p:pic>
        <p:nvPicPr>
          <p:cNvPr id="10" name="Obrázek 9" descr="Obsah obrázku text&#10;&#10;Popis byl vytvořen automaticky">
            <a:extLst>
              <a:ext uri="{FF2B5EF4-FFF2-40B4-BE49-F238E27FC236}">
                <a16:creationId xmlns:a16="http://schemas.microsoft.com/office/drawing/2014/main" id="{3F6A6779-89BA-485A-9C26-77E83B1FF577}"/>
              </a:ext>
            </a:extLst>
          </p:cNvPr>
          <p:cNvPicPr>
            <a:picLocks noChangeAspect="1"/>
          </p:cNvPicPr>
          <p:nvPr/>
        </p:nvPicPr>
        <p:blipFill>
          <a:blip r:embed="rId3"/>
          <a:stretch>
            <a:fillRect/>
          </a:stretch>
        </p:blipFill>
        <p:spPr>
          <a:xfrm>
            <a:off x="4086304" y="80279"/>
            <a:ext cx="3066596" cy="2981017"/>
          </a:xfrm>
          <a:prstGeom prst="rect">
            <a:avLst/>
          </a:prstGeom>
        </p:spPr>
      </p:pic>
      <p:sp>
        <p:nvSpPr>
          <p:cNvPr id="11" name="TextovéPole 10">
            <a:extLst>
              <a:ext uri="{FF2B5EF4-FFF2-40B4-BE49-F238E27FC236}">
                <a16:creationId xmlns:a16="http://schemas.microsoft.com/office/drawing/2014/main" id="{7B5E6A3D-506E-4E7B-88DD-126B397F988E}"/>
              </a:ext>
            </a:extLst>
          </p:cNvPr>
          <p:cNvSpPr txBox="1"/>
          <p:nvPr/>
        </p:nvSpPr>
        <p:spPr>
          <a:xfrm>
            <a:off x="5213030" y="3064414"/>
            <a:ext cx="1615440" cy="461665"/>
          </a:xfrm>
          <a:prstGeom prst="rect">
            <a:avLst/>
          </a:prstGeom>
          <a:noFill/>
        </p:spPr>
        <p:txBody>
          <a:bodyPr wrap="square" rtlCol="0">
            <a:spAutoFit/>
          </a:bodyPr>
          <a:lstStyle/>
          <a:p>
            <a:r>
              <a:rPr lang="cs-CZ" dirty="0"/>
              <a:t>2006</a:t>
            </a:r>
            <a:endParaRPr lang="en-US" dirty="0"/>
          </a:p>
        </p:txBody>
      </p:sp>
      <p:pic>
        <p:nvPicPr>
          <p:cNvPr id="13" name="Obrázek 12" descr="Obsah obrázku mapa&#10;&#10;Popis byl vytvořen automaticky">
            <a:extLst>
              <a:ext uri="{FF2B5EF4-FFF2-40B4-BE49-F238E27FC236}">
                <a16:creationId xmlns:a16="http://schemas.microsoft.com/office/drawing/2014/main" id="{C38DF696-D1EE-4E4D-9031-2E527955B2D4}"/>
              </a:ext>
            </a:extLst>
          </p:cNvPr>
          <p:cNvPicPr>
            <a:picLocks noChangeAspect="1"/>
          </p:cNvPicPr>
          <p:nvPr/>
        </p:nvPicPr>
        <p:blipFill>
          <a:blip r:embed="rId4"/>
          <a:stretch>
            <a:fillRect/>
          </a:stretch>
        </p:blipFill>
        <p:spPr>
          <a:xfrm>
            <a:off x="8144255" y="89949"/>
            <a:ext cx="3069466" cy="2961675"/>
          </a:xfrm>
          <a:prstGeom prst="rect">
            <a:avLst/>
          </a:prstGeom>
        </p:spPr>
      </p:pic>
      <p:sp>
        <p:nvSpPr>
          <p:cNvPr id="14" name="TextovéPole 13">
            <a:extLst>
              <a:ext uri="{FF2B5EF4-FFF2-40B4-BE49-F238E27FC236}">
                <a16:creationId xmlns:a16="http://schemas.microsoft.com/office/drawing/2014/main" id="{52021716-07DA-4353-92DD-28E3D8C886C0}"/>
              </a:ext>
            </a:extLst>
          </p:cNvPr>
          <p:cNvSpPr txBox="1"/>
          <p:nvPr/>
        </p:nvSpPr>
        <p:spPr>
          <a:xfrm>
            <a:off x="9221525" y="2981970"/>
            <a:ext cx="1615440" cy="461665"/>
          </a:xfrm>
          <a:prstGeom prst="rect">
            <a:avLst/>
          </a:prstGeom>
          <a:noFill/>
        </p:spPr>
        <p:txBody>
          <a:bodyPr wrap="square" rtlCol="0">
            <a:spAutoFit/>
          </a:bodyPr>
          <a:lstStyle/>
          <a:p>
            <a:r>
              <a:rPr lang="cs-CZ" dirty="0"/>
              <a:t>2012</a:t>
            </a:r>
            <a:endParaRPr lang="en-US" dirty="0"/>
          </a:p>
        </p:txBody>
      </p:sp>
      <p:pic>
        <p:nvPicPr>
          <p:cNvPr id="16" name="Obrázek 15" descr="Obsah obrázku mapa&#10;&#10;Popis byl vytvořen automaticky">
            <a:extLst>
              <a:ext uri="{FF2B5EF4-FFF2-40B4-BE49-F238E27FC236}">
                <a16:creationId xmlns:a16="http://schemas.microsoft.com/office/drawing/2014/main" id="{60BCAEBC-756D-4946-931B-4308D3782982}"/>
              </a:ext>
            </a:extLst>
          </p:cNvPr>
          <p:cNvPicPr>
            <a:picLocks noChangeAspect="1"/>
          </p:cNvPicPr>
          <p:nvPr/>
        </p:nvPicPr>
        <p:blipFill>
          <a:blip r:embed="rId5"/>
          <a:stretch>
            <a:fillRect/>
          </a:stretch>
        </p:blipFill>
        <p:spPr>
          <a:xfrm>
            <a:off x="169440" y="3508485"/>
            <a:ext cx="3208337" cy="3058365"/>
          </a:xfrm>
          <a:prstGeom prst="rect">
            <a:avLst/>
          </a:prstGeom>
        </p:spPr>
      </p:pic>
      <p:sp>
        <p:nvSpPr>
          <p:cNvPr id="17" name="TextovéPole 16">
            <a:extLst>
              <a:ext uri="{FF2B5EF4-FFF2-40B4-BE49-F238E27FC236}">
                <a16:creationId xmlns:a16="http://schemas.microsoft.com/office/drawing/2014/main" id="{390C005D-2C95-424C-8213-3D2CF78DDBFB}"/>
              </a:ext>
            </a:extLst>
          </p:cNvPr>
          <p:cNvSpPr txBox="1"/>
          <p:nvPr/>
        </p:nvSpPr>
        <p:spPr>
          <a:xfrm>
            <a:off x="1083532" y="6480000"/>
            <a:ext cx="1615440" cy="461665"/>
          </a:xfrm>
          <a:prstGeom prst="rect">
            <a:avLst/>
          </a:prstGeom>
          <a:noFill/>
        </p:spPr>
        <p:txBody>
          <a:bodyPr wrap="square" rtlCol="0">
            <a:spAutoFit/>
          </a:bodyPr>
          <a:lstStyle/>
          <a:p>
            <a:r>
              <a:rPr lang="cs-CZ" dirty="0"/>
              <a:t>2015</a:t>
            </a:r>
            <a:endParaRPr lang="en-US" dirty="0"/>
          </a:p>
        </p:txBody>
      </p:sp>
      <p:pic>
        <p:nvPicPr>
          <p:cNvPr id="19" name="Obrázek 18" descr="Obsah obrázku text&#10;&#10;Popis byl vytvořen automaticky">
            <a:extLst>
              <a:ext uri="{FF2B5EF4-FFF2-40B4-BE49-F238E27FC236}">
                <a16:creationId xmlns:a16="http://schemas.microsoft.com/office/drawing/2014/main" id="{4CBDAB56-5D1D-4BB1-B3CF-DB3E2F160CC9}"/>
              </a:ext>
            </a:extLst>
          </p:cNvPr>
          <p:cNvPicPr>
            <a:picLocks noChangeAspect="1"/>
          </p:cNvPicPr>
          <p:nvPr/>
        </p:nvPicPr>
        <p:blipFill>
          <a:blip r:embed="rId6"/>
          <a:stretch>
            <a:fillRect/>
          </a:stretch>
        </p:blipFill>
        <p:spPr>
          <a:xfrm>
            <a:off x="7938033" y="3429000"/>
            <a:ext cx="3300107" cy="3115258"/>
          </a:xfrm>
          <a:prstGeom prst="rect">
            <a:avLst/>
          </a:prstGeom>
        </p:spPr>
      </p:pic>
      <p:sp>
        <p:nvSpPr>
          <p:cNvPr id="21" name="TextovéPole 20">
            <a:extLst>
              <a:ext uri="{FF2B5EF4-FFF2-40B4-BE49-F238E27FC236}">
                <a16:creationId xmlns:a16="http://schemas.microsoft.com/office/drawing/2014/main" id="{75E57086-40C5-47D7-855E-216B36CBC9A1}"/>
              </a:ext>
            </a:extLst>
          </p:cNvPr>
          <p:cNvSpPr txBox="1"/>
          <p:nvPr/>
        </p:nvSpPr>
        <p:spPr>
          <a:xfrm>
            <a:off x="9221525" y="6479999"/>
            <a:ext cx="6096000" cy="461665"/>
          </a:xfrm>
          <a:prstGeom prst="rect">
            <a:avLst/>
          </a:prstGeom>
          <a:noFill/>
        </p:spPr>
        <p:txBody>
          <a:bodyPr wrap="square">
            <a:spAutoFit/>
          </a:bodyPr>
          <a:lstStyle/>
          <a:p>
            <a:r>
              <a:rPr lang="cs-CZ" dirty="0"/>
              <a:t>2021</a:t>
            </a:r>
            <a:endParaRPr lang="en-US" dirty="0"/>
          </a:p>
        </p:txBody>
      </p:sp>
      <p:pic>
        <p:nvPicPr>
          <p:cNvPr id="24" name="Obrázek 23" descr="Obsah obrázku zelená&#10;&#10;Popis byl vytvořen automaticky">
            <a:extLst>
              <a:ext uri="{FF2B5EF4-FFF2-40B4-BE49-F238E27FC236}">
                <a16:creationId xmlns:a16="http://schemas.microsoft.com/office/drawing/2014/main" id="{CEDB8990-8A67-4DE8-A8F1-A6B1919FA937}"/>
              </a:ext>
            </a:extLst>
          </p:cNvPr>
          <p:cNvPicPr>
            <a:picLocks noChangeAspect="1"/>
          </p:cNvPicPr>
          <p:nvPr/>
        </p:nvPicPr>
        <p:blipFill>
          <a:blip r:embed="rId7"/>
          <a:stretch>
            <a:fillRect/>
          </a:stretch>
        </p:blipFill>
        <p:spPr>
          <a:xfrm>
            <a:off x="4008233" y="3455981"/>
            <a:ext cx="3394863" cy="3061295"/>
          </a:xfrm>
          <a:prstGeom prst="rect">
            <a:avLst/>
          </a:prstGeom>
        </p:spPr>
      </p:pic>
      <p:sp>
        <p:nvSpPr>
          <p:cNvPr id="25" name="TextovéPole 24">
            <a:extLst>
              <a:ext uri="{FF2B5EF4-FFF2-40B4-BE49-F238E27FC236}">
                <a16:creationId xmlns:a16="http://schemas.microsoft.com/office/drawing/2014/main" id="{BA48B147-76E4-4E0E-BA4B-D36C49D8517D}"/>
              </a:ext>
            </a:extLst>
          </p:cNvPr>
          <p:cNvSpPr txBox="1"/>
          <p:nvPr/>
        </p:nvSpPr>
        <p:spPr>
          <a:xfrm>
            <a:off x="5247405" y="6499891"/>
            <a:ext cx="1615440" cy="461665"/>
          </a:xfrm>
          <a:prstGeom prst="rect">
            <a:avLst/>
          </a:prstGeom>
          <a:noFill/>
        </p:spPr>
        <p:txBody>
          <a:bodyPr wrap="square" rtlCol="0">
            <a:spAutoFit/>
          </a:bodyPr>
          <a:lstStyle/>
          <a:p>
            <a:r>
              <a:rPr lang="cs-CZ" dirty="0"/>
              <a:t>2018</a:t>
            </a:r>
            <a:endParaRPr lang="en-US" dirty="0"/>
          </a:p>
        </p:txBody>
      </p:sp>
    </p:spTree>
    <p:extLst>
      <p:ext uri="{BB962C8B-B14F-4D97-AF65-F5344CB8AC3E}">
        <p14:creationId xmlns:p14="http://schemas.microsoft.com/office/powerpoint/2010/main" val="2920186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B0E058-2267-4EEF-B83F-C6EBC530F88D}"/>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F95857B0-CBCD-4B5A-90EC-F66944E06A52}"/>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830AFBBC-1AD5-4782-82D8-6974581F1827}"/>
              </a:ext>
            </a:extLst>
          </p:cNvPr>
          <p:cNvSpPr>
            <a:spLocks noGrp="1"/>
          </p:cNvSpPr>
          <p:nvPr>
            <p:ph type="title"/>
          </p:nvPr>
        </p:nvSpPr>
        <p:spPr/>
        <p:txBody>
          <a:bodyPr/>
          <a:lstStyle/>
          <a:p>
            <a:r>
              <a:rPr lang="cs-CZ" dirty="0"/>
              <a:t>Investiční pobídky v ČR</a:t>
            </a:r>
            <a:endParaRPr lang="en-US" dirty="0"/>
          </a:p>
        </p:txBody>
      </p:sp>
      <p:graphicFrame>
        <p:nvGraphicFramePr>
          <p:cNvPr id="6" name="Tabulka 6">
            <a:extLst>
              <a:ext uri="{FF2B5EF4-FFF2-40B4-BE49-F238E27FC236}">
                <a16:creationId xmlns:a16="http://schemas.microsoft.com/office/drawing/2014/main" id="{30D3F3E5-D38A-4565-8606-FF02B7981624}"/>
              </a:ext>
            </a:extLst>
          </p:cNvPr>
          <p:cNvGraphicFramePr>
            <a:graphicFrameLocks noGrp="1"/>
          </p:cNvGraphicFramePr>
          <p:nvPr>
            <p:ph idx="1"/>
            <p:extLst>
              <p:ext uri="{D42A27DB-BD31-4B8C-83A1-F6EECF244321}">
                <p14:modId xmlns:p14="http://schemas.microsoft.com/office/powerpoint/2010/main" val="1772878349"/>
              </p:ext>
            </p:extLst>
          </p:nvPr>
        </p:nvGraphicFramePr>
        <p:xfrm>
          <a:off x="2659196" y="1660168"/>
          <a:ext cx="6873608" cy="4079240"/>
        </p:xfrm>
        <a:graphic>
          <a:graphicData uri="http://schemas.openxmlformats.org/drawingml/2006/table">
            <a:tbl>
              <a:tblPr firstRow="1" bandRow="1">
                <a:tableStyleId>{5C22544A-7EE6-4342-B048-85BDC9FD1C3A}</a:tableStyleId>
              </a:tblPr>
              <a:tblGrid>
                <a:gridCol w="3436804">
                  <a:extLst>
                    <a:ext uri="{9D8B030D-6E8A-4147-A177-3AD203B41FA5}">
                      <a16:colId xmlns:a16="http://schemas.microsoft.com/office/drawing/2014/main" val="2387817960"/>
                    </a:ext>
                  </a:extLst>
                </a:gridCol>
                <a:gridCol w="3436804">
                  <a:extLst>
                    <a:ext uri="{9D8B030D-6E8A-4147-A177-3AD203B41FA5}">
                      <a16:colId xmlns:a16="http://schemas.microsoft.com/office/drawing/2014/main" val="3659789441"/>
                    </a:ext>
                  </a:extLst>
                </a:gridCol>
              </a:tblGrid>
              <a:tr h="370840">
                <a:tc>
                  <a:txBody>
                    <a:bodyPr/>
                    <a:lstStyle/>
                    <a:p>
                      <a:pPr algn="ctr"/>
                      <a:r>
                        <a:rPr lang="cs-CZ" dirty="0"/>
                        <a:t>Výše investice (mld. Kč)</a:t>
                      </a:r>
                      <a:endParaRPr lang="en-US" dirty="0"/>
                    </a:p>
                  </a:txBody>
                  <a:tcPr/>
                </a:tc>
                <a:tc>
                  <a:txBody>
                    <a:bodyPr/>
                    <a:lstStyle/>
                    <a:p>
                      <a:pPr algn="ctr"/>
                      <a:r>
                        <a:rPr lang="cs-CZ" dirty="0"/>
                        <a:t>Sektor</a:t>
                      </a:r>
                      <a:endParaRPr lang="en-US" dirty="0"/>
                    </a:p>
                  </a:txBody>
                  <a:tcPr/>
                </a:tc>
                <a:extLst>
                  <a:ext uri="{0D108BD9-81ED-4DB2-BD59-A6C34878D82A}">
                    <a16:rowId xmlns:a16="http://schemas.microsoft.com/office/drawing/2014/main" val="2110403181"/>
                  </a:ext>
                </a:extLst>
              </a:tr>
              <a:tr h="370840">
                <a:tc>
                  <a:txBody>
                    <a:bodyPr/>
                    <a:lstStyle/>
                    <a:p>
                      <a:pPr algn="ctr"/>
                      <a:r>
                        <a:rPr lang="cs-CZ" dirty="0"/>
                        <a:t>364</a:t>
                      </a:r>
                      <a:endParaRPr lang="en-US" dirty="0"/>
                    </a:p>
                  </a:txBody>
                  <a:tcPr/>
                </a:tc>
                <a:tc>
                  <a:txBody>
                    <a:bodyPr/>
                    <a:lstStyle/>
                    <a:p>
                      <a:pPr algn="ctr"/>
                      <a:r>
                        <a:rPr lang="cs-CZ" dirty="0"/>
                        <a:t>automobilový průmysl</a:t>
                      </a:r>
                      <a:endParaRPr lang="en-US" dirty="0"/>
                    </a:p>
                  </a:txBody>
                  <a:tcPr/>
                </a:tc>
                <a:extLst>
                  <a:ext uri="{0D108BD9-81ED-4DB2-BD59-A6C34878D82A}">
                    <a16:rowId xmlns:a16="http://schemas.microsoft.com/office/drawing/2014/main" val="1446862987"/>
                  </a:ext>
                </a:extLst>
              </a:tr>
              <a:tr h="370840">
                <a:tc>
                  <a:txBody>
                    <a:bodyPr/>
                    <a:lstStyle/>
                    <a:p>
                      <a:pPr algn="ctr"/>
                      <a:r>
                        <a:rPr lang="cs-CZ" dirty="0"/>
                        <a:t>61,3</a:t>
                      </a:r>
                      <a:endParaRPr lang="en-US" dirty="0"/>
                    </a:p>
                  </a:txBody>
                  <a:tcPr/>
                </a:tc>
                <a:tc>
                  <a:txBody>
                    <a:bodyPr/>
                    <a:lstStyle/>
                    <a:p>
                      <a:pPr algn="ctr"/>
                      <a:r>
                        <a:rPr lang="cs-CZ" dirty="0"/>
                        <a:t>petrochemie</a:t>
                      </a:r>
                      <a:endParaRPr lang="en-US" dirty="0"/>
                    </a:p>
                  </a:txBody>
                  <a:tcPr/>
                </a:tc>
                <a:extLst>
                  <a:ext uri="{0D108BD9-81ED-4DB2-BD59-A6C34878D82A}">
                    <a16:rowId xmlns:a16="http://schemas.microsoft.com/office/drawing/2014/main" val="2366796163"/>
                  </a:ext>
                </a:extLst>
              </a:tr>
              <a:tr h="370840">
                <a:tc>
                  <a:txBody>
                    <a:bodyPr/>
                    <a:lstStyle/>
                    <a:p>
                      <a:pPr algn="ctr"/>
                      <a:r>
                        <a:rPr lang="cs-CZ" dirty="0"/>
                        <a:t>59,6</a:t>
                      </a:r>
                      <a:endParaRPr lang="en-US" dirty="0"/>
                    </a:p>
                  </a:txBody>
                  <a:tcPr/>
                </a:tc>
                <a:tc>
                  <a:txBody>
                    <a:bodyPr/>
                    <a:lstStyle/>
                    <a:p>
                      <a:pPr algn="ctr"/>
                      <a:r>
                        <a:rPr lang="cs-CZ" dirty="0"/>
                        <a:t>strojírenství</a:t>
                      </a:r>
                      <a:endParaRPr lang="en-US" dirty="0"/>
                    </a:p>
                  </a:txBody>
                  <a:tcPr/>
                </a:tc>
                <a:extLst>
                  <a:ext uri="{0D108BD9-81ED-4DB2-BD59-A6C34878D82A}">
                    <a16:rowId xmlns:a16="http://schemas.microsoft.com/office/drawing/2014/main" val="3316680569"/>
                  </a:ext>
                </a:extLst>
              </a:tr>
              <a:tr h="370840">
                <a:tc>
                  <a:txBody>
                    <a:bodyPr/>
                    <a:lstStyle/>
                    <a:p>
                      <a:pPr algn="ctr"/>
                      <a:r>
                        <a:rPr lang="cs-CZ" dirty="0"/>
                        <a:t>51,9</a:t>
                      </a:r>
                      <a:endParaRPr lang="en-US" dirty="0"/>
                    </a:p>
                  </a:txBody>
                  <a:tcPr/>
                </a:tc>
                <a:tc>
                  <a:txBody>
                    <a:bodyPr/>
                    <a:lstStyle/>
                    <a:p>
                      <a:pPr algn="ctr"/>
                      <a:r>
                        <a:rPr lang="cs-CZ" dirty="0"/>
                        <a:t>elektrotechnický průmysl</a:t>
                      </a:r>
                      <a:endParaRPr lang="en-US" dirty="0"/>
                    </a:p>
                  </a:txBody>
                  <a:tcPr/>
                </a:tc>
                <a:extLst>
                  <a:ext uri="{0D108BD9-81ED-4DB2-BD59-A6C34878D82A}">
                    <a16:rowId xmlns:a16="http://schemas.microsoft.com/office/drawing/2014/main" val="3990828650"/>
                  </a:ext>
                </a:extLst>
              </a:tr>
              <a:tr h="370840">
                <a:tc>
                  <a:txBody>
                    <a:bodyPr/>
                    <a:lstStyle/>
                    <a:p>
                      <a:pPr algn="ctr"/>
                      <a:r>
                        <a:rPr lang="cs-CZ" dirty="0"/>
                        <a:t>50,8</a:t>
                      </a:r>
                      <a:endParaRPr lang="en-US" dirty="0"/>
                    </a:p>
                  </a:txBody>
                  <a:tcPr/>
                </a:tc>
                <a:tc>
                  <a:txBody>
                    <a:bodyPr/>
                    <a:lstStyle/>
                    <a:p>
                      <a:pPr algn="ctr"/>
                      <a:r>
                        <a:rPr lang="cs-CZ" dirty="0"/>
                        <a:t>dřevozpracující průmysl</a:t>
                      </a:r>
                      <a:endParaRPr lang="en-US" dirty="0"/>
                    </a:p>
                  </a:txBody>
                  <a:tcPr/>
                </a:tc>
                <a:extLst>
                  <a:ext uri="{0D108BD9-81ED-4DB2-BD59-A6C34878D82A}">
                    <a16:rowId xmlns:a16="http://schemas.microsoft.com/office/drawing/2014/main" val="242295984"/>
                  </a:ext>
                </a:extLst>
              </a:tr>
              <a:tr h="370840">
                <a:tc>
                  <a:txBody>
                    <a:bodyPr/>
                    <a:lstStyle/>
                    <a:p>
                      <a:pPr algn="ctr"/>
                      <a:r>
                        <a:rPr lang="cs-CZ" dirty="0"/>
                        <a:t>49,9</a:t>
                      </a:r>
                      <a:endParaRPr lang="en-US" dirty="0"/>
                    </a:p>
                  </a:txBody>
                  <a:tcPr/>
                </a:tc>
                <a:tc>
                  <a:txBody>
                    <a:bodyPr/>
                    <a:lstStyle/>
                    <a:p>
                      <a:pPr algn="ctr"/>
                      <a:r>
                        <a:rPr lang="cs-CZ" dirty="0"/>
                        <a:t>kovodělný průmysl</a:t>
                      </a:r>
                      <a:endParaRPr lang="en-US" dirty="0"/>
                    </a:p>
                  </a:txBody>
                  <a:tcPr/>
                </a:tc>
                <a:extLst>
                  <a:ext uri="{0D108BD9-81ED-4DB2-BD59-A6C34878D82A}">
                    <a16:rowId xmlns:a16="http://schemas.microsoft.com/office/drawing/2014/main" val="1409266004"/>
                  </a:ext>
                </a:extLst>
              </a:tr>
              <a:tr h="370840">
                <a:tc>
                  <a:txBody>
                    <a:bodyPr/>
                    <a:lstStyle/>
                    <a:p>
                      <a:pPr algn="ctr"/>
                      <a:r>
                        <a:rPr lang="cs-CZ" dirty="0"/>
                        <a:t>43,2</a:t>
                      </a:r>
                      <a:endParaRPr lang="en-US" dirty="0"/>
                    </a:p>
                  </a:txBody>
                  <a:tcPr/>
                </a:tc>
                <a:tc>
                  <a:txBody>
                    <a:bodyPr/>
                    <a:lstStyle/>
                    <a:p>
                      <a:pPr algn="ctr"/>
                      <a:r>
                        <a:rPr lang="cs-CZ" dirty="0"/>
                        <a:t>gumárenský průmysl</a:t>
                      </a:r>
                      <a:endParaRPr lang="en-US" dirty="0"/>
                    </a:p>
                  </a:txBody>
                  <a:tcPr/>
                </a:tc>
                <a:extLst>
                  <a:ext uri="{0D108BD9-81ED-4DB2-BD59-A6C34878D82A}">
                    <a16:rowId xmlns:a16="http://schemas.microsoft.com/office/drawing/2014/main" val="1206111949"/>
                  </a:ext>
                </a:extLst>
              </a:tr>
              <a:tr h="370840">
                <a:tc>
                  <a:txBody>
                    <a:bodyPr/>
                    <a:lstStyle/>
                    <a:p>
                      <a:pPr algn="ctr"/>
                      <a:r>
                        <a:rPr lang="cs-CZ" dirty="0"/>
                        <a:t>41,4</a:t>
                      </a:r>
                      <a:endParaRPr lang="en-US" dirty="0"/>
                    </a:p>
                  </a:txBody>
                  <a:tcPr/>
                </a:tc>
                <a:tc>
                  <a:txBody>
                    <a:bodyPr/>
                    <a:lstStyle/>
                    <a:p>
                      <a:pPr algn="ctr"/>
                      <a:r>
                        <a:rPr lang="cs-CZ" dirty="0"/>
                        <a:t>elektrická zařízení</a:t>
                      </a:r>
                      <a:endParaRPr lang="en-US" dirty="0"/>
                    </a:p>
                  </a:txBody>
                  <a:tcPr/>
                </a:tc>
                <a:extLst>
                  <a:ext uri="{0D108BD9-81ED-4DB2-BD59-A6C34878D82A}">
                    <a16:rowId xmlns:a16="http://schemas.microsoft.com/office/drawing/2014/main" val="923427295"/>
                  </a:ext>
                </a:extLst>
              </a:tr>
              <a:tr h="370840">
                <a:tc>
                  <a:txBody>
                    <a:bodyPr/>
                    <a:lstStyle/>
                    <a:p>
                      <a:pPr algn="ctr"/>
                      <a:r>
                        <a:rPr lang="cs-CZ" dirty="0"/>
                        <a:t>35</a:t>
                      </a:r>
                      <a:endParaRPr lang="en-US" dirty="0"/>
                    </a:p>
                  </a:txBody>
                  <a:tcPr/>
                </a:tc>
                <a:tc>
                  <a:txBody>
                    <a:bodyPr/>
                    <a:lstStyle/>
                    <a:p>
                      <a:pPr algn="ctr"/>
                      <a:r>
                        <a:rPr lang="cs-CZ" dirty="0"/>
                        <a:t>plastikářský průmysl</a:t>
                      </a:r>
                      <a:endParaRPr lang="en-US" dirty="0"/>
                    </a:p>
                  </a:txBody>
                  <a:tcPr/>
                </a:tc>
                <a:extLst>
                  <a:ext uri="{0D108BD9-81ED-4DB2-BD59-A6C34878D82A}">
                    <a16:rowId xmlns:a16="http://schemas.microsoft.com/office/drawing/2014/main" val="2993753613"/>
                  </a:ext>
                </a:extLst>
              </a:tr>
              <a:tr h="370840">
                <a:tc>
                  <a:txBody>
                    <a:bodyPr/>
                    <a:lstStyle/>
                    <a:p>
                      <a:pPr algn="ctr"/>
                      <a:r>
                        <a:rPr lang="cs-CZ" dirty="0"/>
                        <a:t>29,6</a:t>
                      </a:r>
                      <a:endParaRPr lang="en-US" dirty="0"/>
                    </a:p>
                  </a:txBody>
                  <a:tcPr/>
                </a:tc>
                <a:tc>
                  <a:txBody>
                    <a:bodyPr/>
                    <a:lstStyle/>
                    <a:p>
                      <a:pPr algn="ctr"/>
                      <a:r>
                        <a:rPr lang="cs-CZ" dirty="0"/>
                        <a:t>potravinářský průmysl</a:t>
                      </a:r>
                      <a:endParaRPr lang="en-US" dirty="0"/>
                    </a:p>
                  </a:txBody>
                  <a:tcPr/>
                </a:tc>
                <a:extLst>
                  <a:ext uri="{0D108BD9-81ED-4DB2-BD59-A6C34878D82A}">
                    <a16:rowId xmlns:a16="http://schemas.microsoft.com/office/drawing/2014/main" val="3382613316"/>
                  </a:ext>
                </a:extLst>
              </a:tr>
            </a:tbl>
          </a:graphicData>
        </a:graphic>
      </p:graphicFrame>
    </p:spTree>
    <p:extLst>
      <p:ext uri="{BB962C8B-B14F-4D97-AF65-F5344CB8AC3E}">
        <p14:creationId xmlns:p14="http://schemas.microsoft.com/office/powerpoint/2010/main" val="7819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7689AE4-6E5E-44D7-B514-5BB0141E2459}"/>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FD0BD19A-939C-4421-9968-AC4D33E9A7B7}"/>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DF308E37-3A76-40B2-A093-2C60A275AD2C}"/>
              </a:ext>
            </a:extLst>
          </p:cNvPr>
          <p:cNvSpPr>
            <a:spLocks noGrp="1"/>
          </p:cNvSpPr>
          <p:nvPr>
            <p:ph type="title"/>
          </p:nvPr>
        </p:nvSpPr>
        <p:spPr/>
        <p:txBody>
          <a:bodyPr/>
          <a:lstStyle/>
          <a:p>
            <a:r>
              <a:rPr lang="cs-CZ" dirty="0"/>
              <a:t>CS: Investiční pobídka Hyundai Motor</a:t>
            </a:r>
            <a:endParaRPr lang="en-US" dirty="0"/>
          </a:p>
        </p:txBody>
      </p:sp>
      <p:sp>
        <p:nvSpPr>
          <p:cNvPr id="5" name="Zástupný obsah 4">
            <a:extLst>
              <a:ext uri="{FF2B5EF4-FFF2-40B4-BE49-F238E27FC236}">
                <a16:creationId xmlns:a16="http://schemas.microsoft.com/office/drawing/2014/main" id="{72CC8A6F-207D-44FD-954D-0449584245EC}"/>
              </a:ext>
            </a:extLst>
          </p:cNvPr>
          <p:cNvSpPr>
            <a:spLocks noGrp="1"/>
          </p:cNvSpPr>
          <p:nvPr>
            <p:ph idx="1"/>
          </p:nvPr>
        </p:nvSpPr>
        <p:spPr/>
        <p:txBody>
          <a:bodyPr>
            <a:normAutofit fontScale="92500" lnSpcReduction="10000"/>
          </a:bodyPr>
          <a:lstStyle/>
          <a:p>
            <a:r>
              <a:rPr lang="cs-CZ" dirty="0"/>
              <a:t>2006, Nošovice</a:t>
            </a:r>
          </a:p>
          <a:p>
            <a:pPr lvl="1"/>
            <a:endParaRPr lang="cs-CZ" dirty="0"/>
          </a:p>
          <a:p>
            <a:r>
              <a:rPr lang="cs-CZ" dirty="0"/>
              <a:t>investice automobilky 34,4 mld. Kč</a:t>
            </a:r>
          </a:p>
          <a:p>
            <a:pPr lvl="1"/>
            <a:endParaRPr lang="cs-CZ" dirty="0"/>
          </a:p>
          <a:p>
            <a:r>
              <a:rPr lang="cs-CZ" dirty="0"/>
              <a:t>od státu 4,9 mld. Kč</a:t>
            </a:r>
          </a:p>
          <a:p>
            <a:pPr lvl="1"/>
            <a:endParaRPr lang="cs-CZ" dirty="0"/>
          </a:p>
          <a:p>
            <a:r>
              <a:rPr lang="cs-CZ" dirty="0"/>
              <a:t>přímá zaměstnanost 3 500 lidí</a:t>
            </a:r>
          </a:p>
          <a:p>
            <a:pPr lvl="1"/>
            <a:r>
              <a:rPr lang="cs-CZ" dirty="0"/>
              <a:t>s dodavateli přes 12 000</a:t>
            </a:r>
          </a:p>
          <a:p>
            <a:pPr lvl="1"/>
            <a:endParaRPr lang="cs-CZ" dirty="0"/>
          </a:p>
          <a:p>
            <a:r>
              <a:rPr lang="cs-CZ" dirty="0"/>
              <a:t>daň z příjmu začala společnost platit v roce 2012</a:t>
            </a:r>
          </a:p>
        </p:txBody>
      </p:sp>
      <p:pic>
        <p:nvPicPr>
          <p:cNvPr id="8" name="Obrázek 7">
            <a:extLst>
              <a:ext uri="{FF2B5EF4-FFF2-40B4-BE49-F238E27FC236}">
                <a16:creationId xmlns:a16="http://schemas.microsoft.com/office/drawing/2014/main" id="{5B3A7A2B-F6D9-4308-BE22-9F79C1964777}"/>
              </a:ext>
            </a:extLst>
          </p:cNvPr>
          <p:cNvPicPr>
            <a:picLocks noChangeAspect="1"/>
          </p:cNvPicPr>
          <p:nvPr/>
        </p:nvPicPr>
        <p:blipFill>
          <a:blip r:embed="rId2"/>
          <a:stretch>
            <a:fillRect/>
          </a:stretch>
        </p:blipFill>
        <p:spPr>
          <a:xfrm>
            <a:off x="6634222" y="1567576"/>
            <a:ext cx="5345872" cy="2987241"/>
          </a:xfrm>
          <a:prstGeom prst="rect">
            <a:avLst/>
          </a:prstGeom>
        </p:spPr>
      </p:pic>
    </p:spTree>
    <p:extLst>
      <p:ext uri="{BB962C8B-B14F-4D97-AF65-F5344CB8AC3E}">
        <p14:creationId xmlns:p14="http://schemas.microsoft.com/office/powerpoint/2010/main" val="266951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BFB2AEE-92A0-471A-AF57-A845DFE3F54C}"/>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374103EF-ED03-4E82-BCF7-748FF57E7A89}"/>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2BEFF0C9-378B-41A9-BD93-43F4BD4A1912}"/>
              </a:ext>
            </a:extLst>
          </p:cNvPr>
          <p:cNvSpPr>
            <a:spLocks noGrp="1"/>
          </p:cNvSpPr>
          <p:nvPr>
            <p:ph type="title"/>
          </p:nvPr>
        </p:nvSpPr>
        <p:spPr/>
        <p:txBody>
          <a:bodyPr/>
          <a:lstStyle/>
          <a:p>
            <a:r>
              <a:rPr lang="cs-CZ" dirty="0"/>
              <a:t>CS: Investiční pobídka Hyundai Motor</a:t>
            </a:r>
            <a:endParaRPr lang="en-US" dirty="0"/>
          </a:p>
        </p:txBody>
      </p:sp>
      <p:graphicFrame>
        <p:nvGraphicFramePr>
          <p:cNvPr id="6" name="Tabulka 6">
            <a:extLst>
              <a:ext uri="{FF2B5EF4-FFF2-40B4-BE49-F238E27FC236}">
                <a16:creationId xmlns:a16="http://schemas.microsoft.com/office/drawing/2014/main" id="{2494D4C0-3DF3-4AF0-AC8F-F749384644BD}"/>
              </a:ext>
            </a:extLst>
          </p:cNvPr>
          <p:cNvGraphicFramePr>
            <a:graphicFrameLocks/>
          </p:cNvGraphicFramePr>
          <p:nvPr>
            <p:extLst>
              <p:ext uri="{D42A27DB-BD31-4B8C-83A1-F6EECF244321}">
                <p14:modId xmlns:p14="http://schemas.microsoft.com/office/powerpoint/2010/main" val="4125901469"/>
              </p:ext>
            </p:extLst>
          </p:nvPr>
        </p:nvGraphicFramePr>
        <p:xfrm>
          <a:off x="719400" y="2111001"/>
          <a:ext cx="10753200" cy="1651000"/>
        </p:xfrm>
        <a:graphic>
          <a:graphicData uri="http://schemas.openxmlformats.org/drawingml/2006/table">
            <a:tbl>
              <a:tblPr firstRow="1" bandRow="1">
                <a:tableStyleId>{5C22544A-7EE6-4342-B048-85BDC9FD1C3A}</a:tableStyleId>
              </a:tblPr>
              <a:tblGrid>
                <a:gridCol w="2571223">
                  <a:extLst>
                    <a:ext uri="{9D8B030D-6E8A-4147-A177-3AD203B41FA5}">
                      <a16:colId xmlns:a16="http://schemas.microsoft.com/office/drawing/2014/main" val="389449510"/>
                    </a:ext>
                  </a:extLst>
                </a:gridCol>
                <a:gridCol w="994894">
                  <a:extLst>
                    <a:ext uri="{9D8B030D-6E8A-4147-A177-3AD203B41FA5}">
                      <a16:colId xmlns:a16="http://schemas.microsoft.com/office/drawing/2014/main" val="2432008923"/>
                    </a:ext>
                  </a:extLst>
                </a:gridCol>
                <a:gridCol w="1033657">
                  <a:extLst>
                    <a:ext uri="{9D8B030D-6E8A-4147-A177-3AD203B41FA5}">
                      <a16:colId xmlns:a16="http://schemas.microsoft.com/office/drawing/2014/main" val="890248060"/>
                    </a:ext>
                  </a:extLst>
                </a:gridCol>
                <a:gridCol w="1046579">
                  <a:extLst>
                    <a:ext uri="{9D8B030D-6E8A-4147-A177-3AD203B41FA5}">
                      <a16:colId xmlns:a16="http://schemas.microsoft.com/office/drawing/2014/main" val="1316051334"/>
                    </a:ext>
                  </a:extLst>
                </a:gridCol>
                <a:gridCol w="981975">
                  <a:extLst>
                    <a:ext uri="{9D8B030D-6E8A-4147-A177-3AD203B41FA5}">
                      <a16:colId xmlns:a16="http://schemas.microsoft.com/office/drawing/2014/main" val="1370205629"/>
                    </a:ext>
                  </a:extLst>
                </a:gridCol>
                <a:gridCol w="930292">
                  <a:extLst>
                    <a:ext uri="{9D8B030D-6E8A-4147-A177-3AD203B41FA5}">
                      <a16:colId xmlns:a16="http://schemas.microsoft.com/office/drawing/2014/main" val="2534920598"/>
                    </a:ext>
                  </a:extLst>
                </a:gridCol>
                <a:gridCol w="981975">
                  <a:extLst>
                    <a:ext uri="{9D8B030D-6E8A-4147-A177-3AD203B41FA5}">
                      <a16:colId xmlns:a16="http://schemas.microsoft.com/office/drawing/2014/main" val="215883879"/>
                    </a:ext>
                  </a:extLst>
                </a:gridCol>
                <a:gridCol w="1059498">
                  <a:extLst>
                    <a:ext uri="{9D8B030D-6E8A-4147-A177-3AD203B41FA5}">
                      <a16:colId xmlns:a16="http://schemas.microsoft.com/office/drawing/2014/main" val="3367002963"/>
                    </a:ext>
                  </a:extLst>
                </a:gridCol>
                <a:gridCol w="1153107">
                  <a:extLst>
                    <a:ext uri="{9D8B030D-6E8A-4147-A177-3AD203B41FA5}">
                      <a16:colId xmlns:a16="http://schemas.microsoft.com/office/drawing/2014/main" val="2011517514"/>
                    </a:ext>
                  </a:extLst>
                </a:gridCol>
              </a:tblGrid>
              <a:tr h="370840">
                <a:tc>
                  <a:txBody>
                    <a:bodyPr/>
                    <a:lstStyle/>
                    <a:p>
                      <a:pPr algn="ctr"/>
                      <a:endParaRPr lang="en-US" dirty="0"/>
                    </a:p>
                  </a:txBody>
                  <a:tcPr/>
                </a:tc>
                <a:tc>
                  <a:txBody>
                    <a:bodyPr/>
                    <a:lstStyle/>
                    <a:p>
                      <a:pPr algn="ctr"/>
                      <a:r>
                        <a:rPr lang="cs-CZ" dirty="0"/>
                        <a:t>2002</a:t>
                      </a:r>
                      <a:endParaRPr lang="en-US" dirty="0"/>
                    </a:p>
                  </a:txBody>
                  <a:tcPr/>
                </a:tc>
                <a:tc>
                  <a:txBody>
                    <a:bodyPr/>
                    <a:lstStyle/>
                    <a:p>
                      <a:pPr algn="ctr"/>
                      <a:r>
                        <a:rPr lang="cs-CZ" dirty="0"/>
                        <a:t>2003</a:t>
                      </a:r>
                      <a:endParaRPr lang="en-US" dirty="0"/>
                    </a:p>
                  </a:txBody>
                  <a:tcPr/>
                </a:tc>
                <a:tc>
                  <a:txBody>
                    <a:bodyPr/>
                    <a:lstStyle/>
                    <a:p>
                      <a:pPr algn="ctr"/>
                      <a:r>
                        <a:rPr lang="cs-CZ" dirty="0"/>
                        <a:t>2004</a:t>
                      </a:r>
                      <a:endParaRPr lang="en-US" dirty="0"/>
                    </a:p>
                  </a:txBody>
                  <a:tcPr/>
                </a:tc>
                <a:tc>
                  <a:txBody>
                    <a:bodyPr/>
                    <a:lstStyle/>
                    <a:p>
                      <a:pPr algn="ctr"/>
                      <a:r>
                        <a:rPr lang="cs-CZ" dirty="0"/>
                        <a:t>2005</a:t>
                      </a:r>
                      <a:endParaRPr lang="en-US" dirty="0"/>
                    </a:p>
                  </a:txBody>
                  <a:tcPr/>
                </a:tc>
                <a:tc>
                  <a:txBody>
                    <a:bodyPr/>
                    <a:lstStyle/>
                    <a:p>
                      <a:pPr algn="ctr"/>
                      <a:r>
                        <a:rPr lang="cs-CZ" dirty="0"/>
                        <a:t>2006</a:t>
                      </a:r>
                      <a:endParaRPr lang="en-US" dirty="0"/>
                    </a:p>
                  </a:txBody>
                  <a:tcPr/>
                </a:tc>
                <a:tc>
                  <a:txBody>
                    <a:bodyPr/>
                    <a:lstStyle/>
                    <a:p>
                      <a:pPr algn="ctr"/>
                      <a:r>
                        <a:rPr lang="cs-CZ" dirty="0"/>
                        <a:t>2007</a:t>
                      </a:r>
                      <a:endParaRPr lang="en-US" dirty="0"/>
                    </a:p>
                  </a:txBody>
                  <a:tcPr/>
                </a:tc>
                <a:tc>
                  <a:txBody>
                    <a:bodyPr/>
                    <a:lstStyle/>
                    <a:p>
                      <a:pPr algn="ctr"/>
                      <a:r>
                        <a:rPr lang="cs-CZ" dirty="0"/>
                        <a:t>2008</a:t>
                      </a:r>
                      <a:endParaRPr lang="en-US" dirty="0"/>
                    </a:p>
                  </a:txBody>
                  <a:tcPr/>
                </a:tc>
                <a:tc>
                  <a:txBody>
                    <a:bodyPr/>
                    <a:lstStyle/>
                    <a:p>
                      <a:pPr algn="ctr"/>
                      <a:r>
                        <a:rPr lang="cs-CZ" dirty="0"/>
                        <a:t>2009</a:t>
                      </a:r>
                      <a:endParaRPr lang="en-US" dirty="0"/>
                    </a:p>
                  </a:txBody>
                  <a:tcPr/>
                </a:tc>
                <a:extLst>
                  <a:ext uri="{0D108BD9-81ED-4DB2-BD59-A6C34878D82A}">
                    <a16:rowId xmlns:a16="http://schemas.microsoft.com/office/drawing/2014/main" val="12151935"/>
                  </a:ext>
                </a:extLst>
              </a:tr>
              <a:tr h="320040">
                <a:tc>
                  <a:txBody>
                    <a:bodyPr/>
                    <a:lstStyle/>
                    <a:p>
                      <a:pPr algn="ctr"/>
                      <a:r>
                        <a:rPr lang="cs-CZ" dirty="0"/>
                        <a:t>nezaměstnanost</a:t>
                      </a:r>
                    </a:p>
                    <a:p>
                      <a:pPr algn="ctr"/>
                      <a:r>
                        <a:rPr lang="cs-CZ" dirty="0"/>
                        <a:t>v MSK</a:t>
                      </a:r>
                      <a:endParaRPr lang="en-US" dirty="0"/>
                    </a:p>
                  </a:txBody>
                  <a:tcPr/>
                </a:tc>
                <a:tc>
                  <a:txBody>
                    <a:bodyPr/>
                    <a:lstStyle/>
                    <a:p>
                      <a:pPr algn="ctr"/>
                      <a:r>
                        <a:rPr lang="cs-CZ" dirty="0"/>
                        <a:t>13,3</a:t>
                      </a:r>
                      <a:endParaRPr lang="en-US" dirty="0"/>
                    </a:p>
                  </a:txBody>
                  <a:tcPr/>
                </a:tc>
                <a:tc>
                  <a:txBody>
                    <a:bodyPr/>
                    <a:lstStyle/>
                    <a:p>
                      <a:pPr algn="ctr"/>
                      <a:r>
                        <a:rPr lang="cs-CZ" dirty="0"/>
                        <a:t>14,7</a:t>
                      </a:r>
                      <a:endParaRPr lang="en-US" dirty="0"/>
                    </a:p>
                  </a:txBody>
                  <a:tcPr/>
                </a:tc>
                <a:tc>
                  <a:txBody>
                    <a:bodyPr/>
                    <a:lstStyle/>
                    <a:p>
                      <a:pPr algn="ctr"/>
                      <a:r>
                        <a:rPr lang="cs-CZ" dirty="0"/>
                        <a:t>14,5</a:t>
                      </a:r>
                      <a:endParaRPr lang="en-US" dirty="0"/>
                    </a:p>
                  </a:txBody>
                  <a:tcPr/>
                </a:tc>
                <a:tc>
                  <a:txBody>
                    <a:bodyPr/>
                    <a:lstStyle/>
                    <a:p>
                      <a:pPr algn="ctr"/>
                      <a:r>
                        <a:rPr lang="cs-CZ" dirty="0"/>
                        <a:t>13,9</a:t>
                      </a:r>
                      <a:endParaRPr lang="en-US" dirty="0"/>
                    </a:p>
                  </a:txBody>
                  <a:tcPr/>
                </a:tc>
                <a:tc>
                  <a:txBody>
                    <a:bodyPr/>
                    <a:lstStyle/>
                    <a:p>
                      <a:pPr algn="ctr"/>
                      <a:r>
                        <a:rPr lang="cs-CZ" dirty="0"/>
                        <a:t>12</a:t>
                      </a:r>
                      <a:endParaRPr lang="en-US" dirty="0"/>
                    </a:p>
                  </a:txBody>
                  <a:tcPr/>
                </a:tc>
                <a:tc>
                  <a:txBody>
                    <a:bodyPr/>
                    <a:lstStyle/>
                    <a:p>
                      <a:pPr algn="ctr"/>
                      <a:r>
                        <a:rPr lang="cs-CZ" dirty="0"/>
                        <a:t>8,5</a:t>
                      </a:r>
                      <a:endParaRPr lang="en-US" dirty="0"/>
                    </a:p>
                  </a:txBody>
                  <a:tcPr/>
                </a:tc>
                <a:tc>
                  <a:txBody>
                    <a:bodyPr/>
                    <a:lstStyle/>
                    <a:p>
                      <a:pPr algn="ctr"/>
                      <a:r>
                        <a:rPr lang="cs-CZ" dirty="0"/>
                        <a:t>7,4</a:t>
                      </a:r>
                      <a:endParaRPr lang="en-US" dirty="0"/>
                    </a:p>
                  </a:txBody>
                  <a:tcPr/>
                </a:tc>
                <a:tc>
                  <a:txBody>
                    <a:bodyPr/>
                    <a:lstStyle/>
                    <a:p>
                      <a:pPr algn="ctr"/>
                      <a:r>
                        <a:rPr lang="cs-CZ" dirty="0"/>
                        <a:t>9,7</a:t>
                      </a:r>
                      <a:endParaRPr lang="en-US" dirty="0"/>
                    </a:p>
                  </a:txBody>
                  <a:tcPr/>
                </a:tc>
                <a:extLst>
                  <a:ext uri="{0D108BD9-81ED-4DB2-BD59-A6C34878D82A}">
                    <a16:rowId xmlns:a16="http://schemas.microsoft.com/office/drawing/2014/main" val="3400536202"/>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volná místa</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v MSK</a:t>
                      </a:r>
                    </a:p>
                  </a:txBody>
                  <a:tcPr/>
                </a:tc>
                <a:tc>
                  <a:txBody>
                    <a:bodyPr/>
                    <a:lstStyle/>
                    <a:p>
                      <a:pPr algn="ctr"/>
                      <a:r>
                        <a:rPr lang="cs-CZ" dirty="0"/>
                        <a:t>2 301</a:t>
                      </a:r>
                      <a:endParaRPr lang="en-US" dirty="0"/>
                    </a:p>
                  </a:txBody>
                  <a:tcPr/>
                </a:tc>
                <a:tc>
                  <a:txBody>
                    <a:bodyPr/>
                    <a:lstStyle/>
                    <a:p>
                      <a:pPr algn="ctr"/>
                      <a:r>
                        <a:rPr lang="cs-CZ" dirty="0"/>
                        <a:t>2 403</a:t>
                      </a:r>
                      <a:endParaRPr lang="en-US" dirty="0"/>
                    </a:p>
                  </a:txBody>
                  <a:tcPr/>
                </a:tc>
                <a:tc>
                  <a:txBody>
                    <a:bodyPr/>
                    <a:lstStyle/>
                    <a:p>
                      <a:pPr algn="ctr"/>
                      <a:r>
                        <a:rPr lang="cs-CZ" dirty="0"/>
                        <a:t>2 674</a:t>
                      </a:r>
                      <a:endParaRPr lang="en-US" dirty="0"/>
                    </a:p>
                  </a:txBody>
                  <a:tcPr/>
                </a:tc>
                <a:tc>
                  <a:txBody>
                    <a:bodyPr/>
                    <a:lstStyle/>
                    <a:p>
                      <a:pPr algn="ctr"/>
                      <a:r>
                        <a:rPr lang="cs-CZ" dirty="0"/>
                        <a:t>3 306</a:t>
                      </a:r>
                      <a:endParaRPr lang="en-US" dirty="0"/>
                    </a:p>
                  </a:txBody>
                  <a:tcPr/>
                </a:tc>
                <a:tc>
                  <a:txBody>
                    <a:bodyPr/>
                    <a:lstStyle/>
                    <a:p>
                      <a:pPr algn="ctr"/>
                      <a:r>
                        <a:rPr lang="cs-CZ" dirty="0"/>
                        <a:t>7 896</a:t>
                      </a:r>
                      <a:endParaRPr lang="en-US" dirty="0"/>
                    </a:p>
                  </a:txBody>
                  <a:tcPr/>
                </a:tc>
                <a:tc>
                  <a:txBody>
                    <a:bodyPr/>
                    <a:lstStyle/>
                    <a:p>
                      <a:pPr algn="ctr"/>
                      <a:r>
                        <a:rPr lang="cs-CZ" dirty="0"/>
                        <a:t>10 696</a:t>
                      </a:r>
                      <a:endParaRPr lang="en-US" dirty="0"/>
                    </a:p>
                  </a:txBody>
                  <a:tcPr/>
                </a:tc>
                <a:tc>
                  <a:txBody>
                    <a:bodyPr/>
                    <a:lstStyle/>
                    <a:p>
                      <a:pPr algn="ctr"/>
                      <a:r>
                        <a:rPr lang="cs-CZ" dirty="0"/>
                        <a:t>8 795</a:t>
                      </a:r>
                      <a:endParaRPr lang="en-US" dirty="0"/>
                    </a:p>
                  </a:txBody>
                  <a:tcPr/>
                </a:tc>
                <a:tc>
                  <a:txBody>
                    <a:bodyPr/>
                    <a:lstStyle/>
                    <a:p>
                      <a:pPr algn="ctr"/>
                      <a:r>
                        <a:rPr lang="cs-CZ" dirty="0"/>
                        <a:t>2 756</a:t>
                      </a:r>
                      <a:endParaRPr lang="en-US" dirty="0"/>
                    </a:p>
                  </a:txBody>
                  <a:tcPr/>
                </a:tc>
                <a:extLst>
                  <a:ext uri="{0D108BD9-81ED-4DB2-BD59-A6C34878D82A}">
                    <a16:rowId xmlns:a16="http://schemas.microsoft.com/office/drawing/2014/main" val="1997858346"/>
                  </a:ext>
                </a:extLst>
              </a:tr>
            </a:tbl>
          </a:graphicData>
        </a:graphic>
      </p:graphicFrame>
    </p:spTree>
    <p:extLst>
      <p:ext uri="{BB962C8B-B14F-4D97-AF65-F5344CB8AC3E}">
        <p14:creationId xmlns:p14="http://schemas.microsoft.com/office/powerpoint/2010/main" val="92732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D0DDE04-BE79-4106-9763-1EF8B5704EA3}"/>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0003401C-42E6-4D58-BBBF-3E231C2BC1D2}"/>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0F822633-3919-4607-AD28-97DE74B02C26}"/>
              </a:ext>
            </a:extLst>
          </p:cNvPr>
          <p:cNvSpPr>
            <a:spLocks noGrp="1"/>
          </p:cNvSpPr>
          <p:nvPr>
            <p:ph type="title"/>
          </p:nvPr>
        </p:nvSpPr>
        <p:spPr/>
        <p:txBody>
          <a:bodyPr/>
          <a:lstStyle/>
          <a:p>
            <a:r>
              <a:rPr lang="cs-CZ" dirty="0"/>
              <a:t>CS: Investiční pobídka LG Philips </a:t>
            </a:r>
            <a:r>
              <a:rPr lang="cs-CZ" dirty="0" err="1"/>
              <a:t>Dispalys</a:t>
            </a:r>
            <a:endParaRPr lang="en-US" dirty="0"/>
          </a:p>
        </p:txBody>
      </p:sp>
      <p:sp>
        <p:nvSpPr>
          <p:cNvPr id="5" name="Zástupný obsah 4">
            <a:extLst>
              <a:ext uri="{FF2B5EF4-FFF2-40B4-BE49-F238E27FC236}">
                <a16:creationId xmlns:a16="http://schemas.microsoft.com/office/drawing/2014/main" id="{486B0282-3FCE-4761-B32E-103A6BC7E6FF}"/>
              </a:ext>
            </a:extLst>
          </p:cNvPr>
          <p:cNvSpPr>
            <a:spLocks noGrp="1"/>
          </p:cNvSpPr>
          <p:nvPr>
            <p:ph idx="1"/>
          </p:nvPr>
        </p:nvSpPr>
        <p:spPr/>
        <p:txBody>
          <a:bodyPr>
            <a:normAutofit fontScale="85000" lnSpcReduction="20000"/>
          </a:bodyPr>
          <a:lstStyle/>
          <a:p>
            <a:r>
              <a:rPr lang="cs-CZ" dirty="0"/>
              <a:t>2000</a:t>
            </a:r>
          </a:p>
          <a:p>
            <a:pPr lvl="1"/>
            <a:endParaRPr lang="cs-CZ" dirty="0"/>
          </a:p>
          <a:p>
            <a:r>
              <a:rPr lang="cs-CZ" dirty="0"/>
              <a:t>výroba klasických televizí</a:t>
            </a:r>
          </a:p>
          <a:p>
            <a:pPr lvl="1"/>
            <a:endParaRPr lang="cs-CZ" dirty="0"/>
          </a:p>
          <a:p>
            <a:r>
              <a:rPr lang="cs-CZ" dirty="0"/>
              <a:t>investice 7,2 mld. Kč</a:t>
            </a:r>
          </a:p>
          <a:p>
            <a:pPr lvl="1"/>
            <a:r>
              <a:rPr lang="cs-CZ" dirty="0"/>
              <a:t>od státu 801 milionů Kč</a:t>
            </a:r>
          </a:p>
          <a:p>
            <a:pPr lvl="1"/>
            <a:endParaRPr lang="cs-CZ" dirty="0"/>
          </a:p>
          <a:p>
            <a:r>
              <a:rPr lang="cs-CZ" dirty="0"/>
              <a:t>zaměstnáno 1 200 lidí</a:t>
            </a:r>
          </a:p>
          <a:p>
            <a:pPr lvl="1"/>
            <a:endParaRPr lang="cs-CZ" dirty="0"/>
          </a:p>
          <a:p>
            <a:r>
              <a:rPr lang="cs-CZ" dirty="0"/>
              <a:t>2006 uzavření výroby</a:t>
            </a:r>
          </a:p>
          <a:p>
            <a:pPr lvl="1"/>
            <a:endParaRPr lang="cs-CZ" dirty="0"/>
          </a:p>
          <a:p>
            <a:r>
              <a:rPr lang="cs-CZ" dirty="0"/>
              <a:t>konkurz – skoro 6 mld. Kč neuhrazených pohledávek</a:t>
            </a:r>
          </a:p>
          <a:p>
            <a:endParaRPr lang="en-US" dirty="0"/>
          </a:p>
        </p:txBody>
      </p:sp>
    </p:spTree>
    <p:extLst>
      <p:ext uri="{BB962C8B-B14F-4D97-AF65-F5344CB8AC3E}">
        <p14:creationId xmlns:p14="http://schemas.microsoft.com/office/powerpoint/2010/main" val="167108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a:t>Podpora exportního financování</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ČEB</a:t>
            </a:r>
          </a:p>
          <a:p>
            <a:pPr lvl="1"/>
            <a:endParaRPr lang="cs-CZ" dirty="0"/>
          </a:p>
          <a:p>
            <a:r>
              <a:rPr lang="cs-CZ" dirty="0"/>
              <a:t>EGAP</a:t>
            </a:r>
          </a:p>
          <a:p>
            <a:pPr lvl="1"/>
            <a:endParaRPr lang="cs-CZ" dirty="0"/>
          </a:p>
          <a:p>
            <a:r>
              <a:rPr lang="cs-CZ" dirty="0"/>
              <a:t>podpora rizikových projektů vývozů do zemí, které by nebyly pojištěny komerčními pojišťovnami a bankami</a:t>
            </a:r>
          </a:p>
        </p:txBody>
      </p:sp>
    </p:spTree>
    <p:extLst>
      <p:ext uri="{BB962C8B-B14F-4D97-AF65-F5344CB8AC3E}">
        <p14:creationId xmlns:p14="http://schemas.microsoft.com/office/powerpoint/2010/main" val="46925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627BA31-4244-4394-A2CE-FFA14F884879}"/>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5CA6CE26-7A0C-4A8D-9712-09A67DD10223}"/>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44AFB9A0-CAD7-406B-9FC5-7E53F3F47B7F}"/>
              </a:ext>
            </a:extLst>
          </p:cNvPr>
          <p:cNvSpPr>
            <a:spLocks noGrp="1"/>
          </p:cNvSpPr>
          <p:nvPr>
            <p:ph type="title"/>
          </p:nvPr>
        </p:nvSpPr>
        <p:spPr/>
        <p:txBody>
          <a:bodyPr/>
          <a:lstStyle/>
          <a:p>
            <a:r>
              <a:rPr lang="cs-CZ" dirty="0"/>
              <a:t>CS: úvěr Aeru Vodochody</a:t>
            </a:r>
            <a:endParaRPr lang="en-US" dirty="0"/>
          </a:p>
        </p:txBody>
      </p:sp>
      <p:sp>
        <p:nvSpPr>
          <p:cNvPr id="5" name="Zástupný obsah 4">
            <a:extLst>
              <a:ext uri="{FF2B5EF4-FFF2-40B4-BE49-F238E27FC236}">
                <a16:creationId xmlns:a16="http://schemas.microsoft.com/office/drawing/2014/main" id="{20858453-2A90-4A6B-9962-AEA8D58842C1}"/>
              </a:ext>
            </a:extLst>
          </p:cNvPr>
          <p:cNvSpPr>
            <a:spLocks noGrp="1"/>
          </p:cNvSpPr>
          <p:nvPr>
            <p:ph idx="1"/>
          </p:nvPr>
        </p:nvSpPr>
        <p:spPr/>
        <p:txBody>
          <a:bodyPr>
            <a:normAutofit/>
          </a:bodyPr>
          <a:lstStyle/>
          <a:p>
            <a:r>
              <a:rPr lang="cs-CZ" dirty="0"/>
              <a:t>2017: ČEB poskytla úvěr 320 mil. Kč na vývoj letadla L-39NG</a:t>
            </a:r>
          </a:p>
          <a:p>
            <a:pPr lvl="1"/>
            <a:endParaRPr lang="cs-CZ" dirty="0"/>
          </a:p>
          <a:p>
            <a:r>
              <a:rPr lang="cs-CZ" dirty="0"/>
              <a:t>jedním z cílů byla diversifikace exportu</a:t>
            </a:r>
          </a:p>
          <a:p>
            <a:pPr lvl="1"/>
            <a:endParaRPr lang="cs-CZ" dirty="0"/>
          </a:p>
          <a:p>
            <a:r>
              <a:rPr lang="cs-CZ" dirty="0"/>
              <a:t>náklady na vývoj přesáhly 3 mld. Kč =&gt; velké ztráty celé firmy</a:t>
            </a:r>
          </a:p>
          <a:p>
            <a:pPr marL="324000" lvl="1" indent="0">
              <a:buNone/>
            </a:pPr>
            <a:r>
              <a:rPr lang="cs-CZ" dirty="0"/>
              <a:t>=&gt; prodej firmy do Maďarska</a:t>
            </a:r>
          </a:p>
          <a:p>
            <a:pPr lvl="1"/>
            <a:endParaRPr lang="cs-CZ" dirty="0"/>
          </a:p>
          <a:p>
            <a:r>
              <a:rPr lang="cs-CZ" dirty="0"/>
              <a:t>doposud se vyrobily jednotky kusů</a:t>
            </a:r>
          </a:p>
          <a:p>
            <a:pPr lvl="1"/>
            <a:r>
              <a:rPr lang="cs-CZ" dirty="0"/>
              <a:t>plány na 14 kusů do Vietnamu, další do Senegalu, Maďarska</a:t>
            </a:r>
            <a:endParaRPr lang="en-US" dirty="0"/>
          </a:p>
        </p:txBody>
      </p:sp>
    </p:spTree>
    <p:extLst>
      <p:ext uri="{BB962C8B-B14F-4D97-AF65-F5344CB8AC3E}">
        <p14:creationId xmlns:p14="http://schemas.microsoft.com/office/powerpoint/2010/main" val="182354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dirty="0"/>
              <a:t>Argumenty proti průmyslové politice</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a:bodyPr>
          <a:lstStyle/>
          <a:p>
            <a:r>
              <a:rPr lang="cs-CZ" dirty="0"/>
              <a:t>nedostatek informací</a:t>
            </a:r>
          </a:p>
          <a:p>
            <a:pPr lvl="1"/>
            <a:endParaRPr lang="cs-CZ" dirty="0"/>
          </a:p>
          <a:p>
            <a:r>
              <a:rPr lang="cs-CZ" dirty="0"/>
              <a:t>vliv politického cyklu</a:t>
            </a:r>
          </a:p>
          <a:p>
            <a:pPr lvl="1"/>
            <a:endParaRPr lang="cs-CZ" dirty="0"/>
          </a:p>
          <a:p>
            <a:r>
              <a:rPr lang="cs-CZ" dirty="0"/>
              <a:t>dobývání renty</a:t>
            </a:r>
          </a:p>
          <a:p>
            <a:pPr lvl="1"/>
            <a:endParaRPr lang="cs-CZ" dirty="0"/>
          </a:p>
          <a:p>
            <a:r>
              <a:rPr lang="cs-CZ" dirty="0"/>
              <a:t>vliv zájmových skupin</a:t>
            </a:r>
          </a:p>
        </p:txBody>
      </p:sp>
    </p:spTree>
    <p:extLst>
      <p:ext uri="{BB962C8B-B14F-4D97-AF65-F5344CB8AC3E}">
        <p14:creationId xmlns:p14="http://schemas.microsoft.com/office/powerpoint/2010/main" val="2701943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a:t>CS: výstavba elektrárny v turecké </a:t>
            </a:r>
            <a:r>
              <a:rPr lang="cs-CZ" dirty="0" err="1"/>
              <a:t>Adularyi</a:t>
            </a:r>
            <a:endParaRPr lang="cs-CZ" dirty="0"/>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a:xfrm>
            <a:off x="720000" y="1692002"/>
            <a:ext cx="6534240" cy="4139998"/>
          </a:xfrm>
        </p:spPr>
        <p:txBody>
          <a:bodyPr>
            <a:normAutofit fontScale="70000" lnSpcReduction="20000"/>
          </a:bodyPr>
          <a:lstStyle/>
          <a:p>
            <a:r>
              <a:rPr lang="cs-CZ" dirty="0"/>
              <a:t>do výstavby elektrárny bylo investováno 18 miliard korun</a:t>
            </a:r>
          </a:p>
          <a:p>
            <a:endParaRPr lang="cs-CZ" dirty="0"/>
          </a:p>
          <a:p>
            <a:r>
              <a:rPr lang="cs-CZ" dirty="0"/>
              <a:t>11,7 miliardy půjčila ČEB</a:t>
            </a:r>
          </a:p>
          <a:p>
            <a:endParaRPr lang="cs-CZ" dirty="0"/>
          </a:p>
          <a:p>
            <a:r>
              <a:rPr lang="cs-CZ" dirty="0"/>
              <a:t>elektrárna fungovala jen pár týdnů, protože se v kotli hromadil popel</a:t>
            </a:r>
          </a:p>
          <a:p>
            <a:endParaRPr lang="cs-CZ" dirty="0"/>
          </a:p>
          <a:p>
            <a:r>
              <a:rPr lang="cs-CZ" dirty="0"/>
              <a:t>ČEB prodala pohledávku za zlomek původní hodnoty</a:t>
            </a:r>
          </a:p>
        </p:txBody>
      </p:sp>
      <p:pic>
        <p:nvPicPr>
          <p:cNvPr id="5" name="Obrázek 4">
            <a:extLst>
              <a:ext uri="{FF2B5EF4-FFF2-40B4-BE49-F238E27FC236}">
                <a16:creationId xmlns:a16="http://schemas.microsoft.com/office/drawing/2014/main" id="{80F32DE0-F1D9-4FCC-B3B5-FF271F1D2523}"/>
              </a:ext>
            </a:extLst>
          </p:cNvPr>
          <p:cNvPicPr>
            <a:picLocks noChangeAspect="1"/>
          </p:cNvPicPr>
          <p:nvPr/>
        </p:nvPicPr>
        <p:blipFill>
          <a:blip r:embed="rId2"/>
          <a:stretch>
            <a:fillRect/>
          </a:stretch>
        </p:blipFill>
        <p:spPr>
          <a:xfrm>
            <a:off x="6949440" y="1171576"/>
            <a:ext cx="5020310" cy="2741483"/>
          </a:xfrm>
          <a:prstGeom prst="rect">
            <a:avLst/>
          </a:prstGeom>
        </p:spPr>
      </p:pic>
      <p:pic>
        <p:nvPicPr>
          <p:cNvPr id="8" name="Obrázek 7" descr="Obsah obrázku mapa&#10;&#10;Popis byl vytvořen automaticky">
            <a:extLst>
              <a:ext uri="{FF2B5EF4-FFF2-40B4-BE49-F238E27FC236}">
                <a16:creationId xmlns:a16="http://schemas.microsoft.com/office/drawing/2014/main" id="{ED2FB73D-8B2A-4263-990E-CECE9BA5FF40}"/>
              </a:ext>
            </a:extLst>
          </p:cNvPr>
          <p:cNvPicPr>
            <a:picLocks noChangeAspect="1"/>
          </p:cNvPicPr>
          <p:nvPr/>
        </p:nvPicPr>
        <p:blipFill>
          <a:blip r:embed="rId3"/>
          <a:stretch>
            <a:fillRect/>
          </a:stretch>
        </p:blipFill>
        <p:spPr>
          <a:xfrm>
            <a:off x="7710986" y="4112635"/>
            <a:ext cx="3761014" cy="2594964"/>
          </a:xfrm>
          <a:prstGeom prst="rect">
            <a:avLst/>
          </a:prstGeom>
        </p:spPr>
      </p:pic>
    </p:spTree>
    <p:extLst>
      <p:ext uri="{BB962C8B-B14F-4D97-AF65-F5344CB8AC3E}">
        <p14:creationId xmlns:p14="http://schemas.microsoft.com/office/powerpoint/2010/main" val="2913942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0F225BC-7469-4B6B-AF74-DA582D349A05}"/>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37370B57-DE7B-45EC-B55D-535D3EB637F0}"/>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90DF1F85-4F9E-4E47-8595-522C43B25046}"/>
              </a:ext>
            </a:extLst>
          </p:cNvPr>
          <p:cNvSpPr>
            <a:spLocks noGrp="1"/>
          </p:cNvSpPr>
          <p:nvPr>
            <p:ph type="title"/>
          </p:nvPr>
        </p:nvSpPr>
        <p:spPr/>
        <p:txBody>
          <a:bodyPr/>
          <a:lstStyle/>
          <a:p>
            <a:r>
              <a:rPr lang="cs-CZ" dirty="0"/>
              <a:t>Průmyslová politika v Japonsku</a:t>
            </a:r>
            <a:endParaRPr lang="en-US" dirty="0"/>
          </a:p>
        </p:txBody>
      </p:sp>
      <p:sp>
        <p:nvSpPr>
          <p:cNvPr id="5" name="Zástupný obsah 4">
            <a:extLst>
              <a:ext uri="{FF2B5EF4-FFF2-40B4-BE49-F238E27FC236}">
                <a16:creationId xmlns:a16="http://schemas.microsoft.com/office/drawing/2014/main" id="{A31EF801-6653-4BDB-ADA0-351AD6008407}"/>
              </a:ext>
            </a:extLst>
          </p:cNvPr>
          <p:cNvSpPr>
            <a:spLocks noGrp="1"/>
          </p:cNvSpPr>
          <p:nvPr>
            <p:ph idx="1"/>
          </p:nvPr>
        </p:nvSpPr>
        <p:spPr/>
        <p:txBody>
          <a:bodyPr>
            <a:normAutofit fontScale="62500" lnSpcReduction="20000"/>
          </a:bodyPr>
          <a:lstStyle/>
          <a:p>
            <a:r>
              <a:rPr lang="cs-CZ" dirty="0"/>
              <a:t>aktivní strukturální politika</a:t>
            </a:r>
          </a:p>
          <a:p>
            <a:pPr lvl="1"/>
            <a:endParaRPr lang="cs-CZ" dirty="0"/>
          </a:p>
          <a:p>
            <a:r>
              <a:rPr lang="cs-CZ" dirty="0"/>
              <a:t>60. léta: restrukturalizace ekonomiky od tradičních odvětví (textilní, loďařský průmysl) k perspektivním odvětvím (ocelářský, automobilový průmysl, elektrotechnika)</a:t>
            </a:r>
          </a:p>
          <a:p>
            <a:pPr lvl="1"/>
            <a:endParaRPr lang="cs-CZ" dirty="0"/>
          </a:p>
          <a:p>
            <a:r>
              <a:rPr lang="cs-CZ" dirty="0"/>
              <a:t>ochranářská politika</a:t>
            </a:r>
          </a:p>
          <a:p>
            <a:pPr lvl="1"/>
            <a:r>
              <a:rPr lang="cs-CZ" dirty="0"/>
              <a:t>podhodnocená měna</a:t>
            </a:r>
          </a:p>
          <a:p>
            <a:pPr lvl="1"/>
            <a:endParaRPr lang="cs-CZ" dirty="0"/>
          </a:p>
          <a:p>
            <a:pPr lvl="1"/>
            <a:r>
              <a:rPr lang="cs-CZ" dirty="0"/>
              <a:t>ochrana domácího trhu</a:t>
            </a:r>
          </a:p>
          <a:p>
            <a:pPr lvl="1"/>
            <a:endParaRPr lang="cs-CZ" dirty="0"/>
          </a:p>
          <a:p>
            <a:r>
              <a:rPr lang="cs-CZ" dirty="0"/>
              <a:t>řízený transfer výrob s nižší přidanou hodnotou do východní Asie nebo Evropy</a:t>
            </a:r>
          </a:p>
          <a:p>
            <a:endParaRPr lang="cs-CZ" dirty="0"/>
          </a:p>
          <a:p>
            <a:r>
              <a:rPr lang="cs-CZ" dirty="0"/>
              <a:t>koncentrace aktivit do menšího počtu velkých průmyslových podniků propojených s bankami (</a:t>
            </a:r>
            <a:r>
              <a:rPr lang="cs-CZ" dirty="0" err="1"/>
              <a:t>keiretsu</a:t>
            </a:r>
            <a:r>
              <a:rPr lang="cs-CZ" dirty="0"/>
              <a:t>)</a:t>
            </a:r>
            <a:endParaRPr lang="en-US" dirty="0"/>
          </a:p>
        </p:txBody>
      </p:sp>
    </p:spTree>
    <p:extLst>
      <p:ext uri="{BB962C8B-B14F-4D97-AF65-F5344CB8AC3E}">
        <p14:creationId xmlns:p14="http://schemas.microsoft.com/office/powerpoint/2010/main" val="135523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0FE3A06-FF1C-438A-91C4-9AB4D3695D68}"/>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B27E97AE-D0FC-496A-B72D-34D8D830CC2B}"/>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D3161784-5D8B-49EF-80D5-29A0E5532767}"/>
              </a:ext>
            </a:extLst>
          </p:cNvPr>
          <p:cNvSpPr>
            <a:spLocks noGrp="1"/>
          </p:cNvSpPr>
          <p:nvPr>
            <p:ph type="title"/>
          </p:nvPr>
        </p:nvSpPr>
        <p:spPr/>
        <p:txBody>
          <a:bodyPr/>
          <a:lstStyle/>
          <a:p>
            <a:r>
              <a:rPr lang="cs-CZ" dirty="0"/>
              <a:t>Strukturální politika</a:t>
            </a:r>
          </a:p>
        </p:txBody>
      </p:sp>
      <p:sp>
        <p:nvSpPr>
          <p:cNvPr id="5" name="Zástupný symbol pro obsah 4">
            <a:extLst>
              <a:ext uri="{FF2B5EF4-FFF2-40B4-BE49-F238E27FC236}">
                <a16:creationId xmlns:a16="http://schemas.microsoft.com/office/drawing/2014/main" id="{C6A94402-A740-4CEE-A334-95D283546F6F}"/>
              </a:ext>
            </a:extLst>
          </p:cNvPr>
          <p:cNvSpPr>
            <a:spLocks noGrp="1"/>
          </p:cNvSpPr>
          <p:nvPr>
            <p:ph idx="1"/>
          </p:nvPr>
        </p:nvSpPr>
        <p:spPr/>
        <p:txBody>
          <a:bodyPr/>
          <a:lstStyle/>
          <a:p>
            <a:pPr algn="just"/>
            <a:r>
              <a:rPr lang="cs-CZ" dirty="0"/>
              <a:t>Strukturální politika je soubor opatření, kterými stát podporuje žádoucí strukturální změny a řeší strukturální problémy ekonomiky</a:t>
            </a:r>
          </a:p>
          <a:p>
            <a:pPr algn="just"/>
            <a:endParaRPr lang="cs-CZ" dirty="0"/>
          </a:p>
          <a:p>
            <a:pPr algn="just"/>
            <a:r>
              <a:rPr lang="cs-CZ" dirty="0"/>
              <a:t>Cílem strukturální politiky je reagovat na změny v ekonomice, do určité míry je i anticipovat, tak aby ji co nejméně zpomalovaly a ochromovaly její chod</a:t>
            </a:r>
          </a:p>
        </p:txBody>
      </p:sp>
    </p:spTree>
    <p:extLst>
      <p:ext uri="{BB962C8B-B14F-4D97-AF65-F5344CB8AC3E}">
        <p14:creationId xmlns:p14="http://schemas.microsoft.com/office/powerpoint/2010/main" val="311893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cs-CZ" dirty="0"/>
              <a:t>Dopravní politika</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Společná dopravní politika EU</a:t>
            </a:r>
          </a:p>
          <a:p>
            <a:pPr lvl="1"/>
            <a:endParaRPr lang="cs-CZ" dirty="0"/>
          </a:p>
          <a:p>
            <a:r>
              <a:rPr lang="cs-CZ" dirty="0"/>
              <a:t>cíl: vytvořit společný dopravní trh, který umožní volný pohyb služeb a otevřít dopravní trhy</a:t>
            </a:r>
          </a:p>
          <a:p>
            <a:pPr lvl="1"/>
            <a:r>
              <a:rPr lang="cs-CZ" dirty="0"/>
              <a:t>dnes se více promítají snahy o udržitelnost</a:t>
            </a:r>
          </a:p>
          <a:p>
            <a:pPr lvl="1"/>
            <a:endParaRPr lang="cs-CZ" dirty="0"/>
          </a:p>
          <a:p>
            <a:endParaRPr lang="cs-CZ" dirty="0"/>
          </a:p>
        </p:txBody>
      </p:sp>
    </p:spTree>
    <p:extLst>
      <p:ext uri="{BB962C8B-B14F-4D97-AF65-F5344CB8AC3E}">
        <p14:creationId xmlns:p14="http://schemas.microsoft.com/office/powerpoint/2010/main" val="359677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cs-CZ" sz="3100" dirty="0"/>
              <a:t>CS: Letecká doprava v rámci Společné dopravní politiky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cíl: vytvořit jednotný trh s leteckou dopravou v Evropě</a:t>
            </a:r>
          </a:p>
          <a:p>
            <a:pPr lvl="1"/>
            <a:endParaRPr lang="cs-CZ" dirty="0"/>
          </a:p>
          <a:p>
            <a:r>
              <a:rPr lang="cs-CZ" dirty="0"/>
              <a:t>před reformou:</a:t>
            </a:r>
          </a:p>
          <a:p>
            <a:pPr lvl="1"/>
            <a:r>
              <a:rPr lang="cs-CZ" dirty="0"/>
              <a:t>regulace národními orgány</a:t>
            </a:r>
          </a:p>
          <a:p>
            <a:pPr lvl="1"/>
            <a:endParaRPr lang="cs-CZ" dirty="0"/>
          </a:p>
          <a:p>
            <a:pPr lvl="1"/>
            <a:r>
              <a:rPr lang="cs-CZ" dirty="0"/>
              <a:t>monopol národních dopravců</a:t>
            </a:r>
          </a:p>
          <a:p>
            <a:pPr lvl="1"/>
            <a:endParaRPr lang="cs-CZ" dirty="0"/>
          </a:p>
          <a:p>
            <a:pPr lvl="1"/>
            <a:r>
              <a:rPr lang="cs-CZ" dirty="0"/>
              <a:t>mezinárodní letecká doprava na základě mezistátních dvoustranných smluv</a:t>
            </a:r>
          </a:p>
          <a:p>
            <a:pPr lvl="2"/>
            <a:r>
              <a:rPr lang="cs-CZ" dirty="0"/>
              <a:t>kontroly přístupu na trh</a:t>
            </a:r>
          </a:p>
        </p:txBody>
      </p:sp>
    </p:spTree>
    <p:extLst>
      <p:ext uri="{BB962C8B-B14F-4D97-AF65-F5344CB8AC3E}">
        <p14:creationId xmlns:p14="http://schemas.microsoft.com/office/powerpoint/2010/main" val="275622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p:txBody>
          <a:bodyPr/>
          <a:lstStyle/>
          <a:p>
            <a:r>
              <a:rPr lang="cs-CZ" sz="3100" dirty="0"/>
              <a:t>CS: Letecká doprava v rámci Společné dopravní politiky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77500" lnSpcReduction="20000"/>
          </a:bodyPr>
          <a:lstStyle/>
          <a:p>
            <a:r>
              <a:rPr lang="cs-CZ" dirty="0"/>
              <a:t>reforma</a:t>
            </a:r>
          </a:p>
          <a:p>
            <a:pPr lvl="1"/>
            <a:r>
              <a:rPr lang="cs-CZ" dirty="0"/>
              <a:t>volné stanovení cen</a:t>
            </a:r>
          </a:p>
          <a:p>
            <a:pPr lvl="1"/>
            <a:endParaRPr lang="cs-CZ" dirty="0"/>
          </a:p>
          <a:p>
            <a:pPr lvl="1"/>
            <a:r>
              <a:rPr lang="cs-CZ" dirty="0"/>
              <a:t>dopravci mohou využívat libovolné trasy</a:t>
            </a:r>
          </a:p>
          <a:p>
            <a:pPr lvl="1"/>
            <a:endParaRPr lang="cs-CZ" dirty="0"/>
          </a:p>
          <a:p>
            <a:pPr lvl="1"/>
            <a:r>
              <a:rPr lang="cs-CZ" dirty="0"/>
              <a:t>úprava státní podpory (zákaz státního financování)</a:t>
            </a:r>
          </a:p>
          <a:p>
            <a:pPr lvl="1"/>
            <a:endParaRPr lang="cs-CZ" dirty="0"/>
          </a:p>
          <a:p>
            <a:pPr lvl="1"/>
            <a:r>
              <a:rPr lang="cs-CZ" dirty="0"/>
              <a:t>harmonizace bezpečnostních opatření</a:t>
            </a:r>
          </a:p>
          <a:p>
            <a:pPr lvl="1"/>
            <a:endParaRPr lang="cs-CZ" dirty="0"/>
          </a:p>
          <a:p>
            <a:pPr lvl="1"/>
            <a:r>
              <a:rPr lang="cs-CZ" dirty="0"/>
              <a:t>kompenzace pro cestující</a:t>
            </a:r>
          </a:p>
          <a:p>
            <a:pPr lvl="1"/>
            <a:endParaRPr lang="cs-CZ" dirty="0"/>
          </a:p>
          <a:p>
            <a:r>
              <a:rPr lang="cs-CZ" dirty="0"/>
              <a:t>vznik nízkonákladových dopravců</a:t>
            </a:r>
          </a:p>
          <a:p>
            <a:pPr lvl="1"/>
            <a:endParaRPr lang="cs-CZ" dirty="0"/>
          </a:p>
          <a:p>
            <a:r>
              <a:rPr lang="cs-CZ" dirty="0"/>
              <a:t>krach některých tradičních národních dopravců </a:t>
            </a:r>
            <a:r>
              <a:rPr lang="cs-CZ" dirty="0" err="1"/>
              <a:t>Malev</a:t>
            </a:r>
            <a:r>
              <a:rPr lang="cs-CZ" dirty="0"/>
              <a:t>, </a:t>
            </a:r>
            <a:r>
              <a:rPr lang="cs-CZ" dirty="0" err="1"/>
              <a:t>Sabena</a:t>
            </a:r>
            <a:endParaRPr lang="cs-CZ" dirty="0"/>
          </a:p>
          <a:p>
            <a:pPr lvl="1"/>
            <a:endParaRPr lang="cs-CZ" dirty="0"/>
          </a:p>
          <a:p>
            <a:r>
              <a:rPr lang="cs-CZ" dirty="0"/>
              <a:t>nárůst dopravy o 74 % (mezi 1995 a 2014)</a:t>
            </a:r>
          </a:p>
          <a:p>
            <a:pPr lvl="1"/>
            <a:endParaRPr lang="cs-CZ" dirty="0"/>
          </a:p>
          <a:p>
            <a:endParaRPr lang="cs-CZ" dirty="0"/>
          </a:p>
        </p:txBody>
      </p:sp>
    </p:spTree>
    <p:extLst>
      <p:ext uri="{BB962C8B-B14F-4D97-AF65-F5344CB8AC3E}">
        <p14:creationId xmlns:p14="http://schemas.microsoft.com/office/powerpoint/2010/main" val="165457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p:txBody>
          <a:bodyPr/>
          <a:lstStyle/>
          <a:p>
            <a:r>
              <a:rPr lang="cs-CZ" dirty="0"/>
              <a:t>CS: Začátky společnosti Ryanair</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85000" lnSpcReduction="10000"/>
          </a:bodyPr>
          <a:lstStyle/>
          <a:p>
            <a:r>
              <a:rPr lang="cs-CZ" dirty="0"/>
              <a:t>1985: zahájen provoz mezi </a:t>
            </a:r>
            <a:r>
              <a:rPr lang="cs-CZ" dirty="0" err="1"/>
              <a:t>Waterfordem</a:t>
            </a:r>
            <a:r>
              <a:rPr lang="cs-CZ" dirty="0"/>
              <a:t> a </a:t>
            </a:r>
            <a:r>
              <a:rPr lang="cs-CZ" dirty="0" err="1"/>
              <a:t>Gatwickem</a:t>
            </a:r>
            <a:endParaRPr lang="cs-CZ" dirty="0"/>
          </a:p>
          <a:p>
            <a:pPr lvl="1"/>
            <a:endParaRPr lang="cs-CZ" dirty="0"/>
          </a:p>
          <a:p>
            <a:r>
              <a:rPr lang="cs-CZ" dirty="0"/>
              <a:t>1986: částečná deregulace</a:t>
            </a:r>
          </a:p>
          <a:p>
            <a:pPr lvl="1"/>
            <a:r>
              <a:rPr lang="cs-CZ" dirty="0"/>
              <a:t>malé letecké společnosti mohly provozovat mezinárodní linku v případě, že to jedna z vlád povolila</a:t>
            </a:r>
          </a:p>
          <a:p>
            <a:pPr lvl="1"/>
            <a:endParaRPr lang="cs-CZ" dirty="0"/>
          </a:p>
          <a:p>
            <a:pPr lvl="1"/>
            <a:r>
              <a:rPr lang="cs-CZ" dirty="0"/>
              <a:t>Ryanair narušil duopol Aer </a:t>
            </a:r>
            <a:r>
              <a:rPr lang="cs-CZ" dirty="0" err="1"/>
              <a:t>Lingus</a:t>
            </a:r>
            <a:r>
              <a:rPr lang="cs-CZ" dirty="0"/>
              <a:t>/</a:t>
            </a:r>
            <a:r>
              <a:rPr lang="cs-CZ" dirty="0" err="1"/>
              <a:t>British</a:t>
            </a:r>
            <a:r>
              <a:rPr lang="cs-CZ" dirty="0"/>
              <a:t> </a:t>
            </a:r>
            <a:r>
              <a:rPr lang="cs-CZ" dirty="0" err="1"/>
              <a:t>Airway</a:t>
            </a:r>
            <a:r>
              <a:rPr lang="cs-CZ" dirty="0"/>
              <a:t> na lince Dublin-</a:t>
            </a:r>
            <a:r>
              <a:rPr lang="cs-CZ" dirty="0" err="1"/>
              <a:t>Luton</a:t>
            </a:r>
            <a:endParaRPr lang="cs-CZ" dirty="0"/>
          </a:p>
          <a:p>
            <a:pPr lvl="1"/>
            <a:endParaRPr lang="cs-CZ" dirty="0"/>
          </a:p>
          <a:p>
            <a:r>
              <a:rPr lang="cs-CZ" dirty="0"/>
              <a:t>1987: nová spojení do Amsterdamu a Bruselu</a:t>
            </a:r>
          </a:p>
          <a:p>
            <a:pPr lvl="1"/>
            <a:endParaRPr lang="cs-CZ" dirty="0"/>
          </a:p>
          <a:p>
            <a:r>
              <a:rPr lang="cs-CZ" dirty="0"/>
              <a:t>1992: úplná liberalizace mezinárodních letů v rámci EU =&gt; prostor pro rychlý růst</a:t>
            </a:r>
          </a:p>
        </p:txBody>
      </p:sp>
    </p:spTree>
    <p:extLst>
      <p:ext uri="{BB962C8B-B14F-4D97-AF65-F5344CB8AC3E}">
        <p14:creationId xmlns:p14="http://schemas.microsoft.com/office/powerpoint/2010/main" val="3245766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p:txBody>
          <a:bodyPr/>
          <a:lstStyle/>
          <a:p>
            <a:r>
              <a:rPr lang="cs-CZ" dirty="0"/>
              <a:t>Závěr</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a:bodyPr>
          <a:lstStyle/>
          <a:p>
            <a:r>
              <a:rPr lang="cs-CZ" sz="2400" dirty="0"/>
              <a:t>Strukturální změny jsou přirozenou součástí ekonomického vývoje</a:t>
            </a:r>
          </a:p>
          <a:p>
            <a:pPr lvl="1"/>
            <a:endParaRPr lang="cs-CZ" sz="1800" dirty="0"/>
          </a:p>
          <a:p>
            <a:r>
              <a:rPr lang="cs-CZ" sz="2400" dirty="0"/>
              <a:t>Strukturální krize vyvolává nezaměstnanost</a:t>
            </a:r>
          </a:p>
          <a:p>
            <a:pPr lvl="1"/>
            <a:endParaRPr lang="cs-CZ" sz="1800" dirty="0"/>
          </a:p>
          <a:p>
            <a:r>
              <a:rPr lang="cs-CZ" sz="2400" dirty="0"/>
              <a:t>Nástroje strukturální politiky se mohou zaměřit na podporu poražených nebo vybírání vítězů</a:t>
            </a:r>
          </a:p>
          <a:p>
            <a:pPr lvl="1"/>
            <a:endParaRPr lang="cs-CZ" sz="1800" dirty="0"/>
          </a:p>
          <a:p>
            <a:r>
              <a:rPr lang="cs-CZ" sz="2400" dirty="0"/>
              <a:t>Strukturální politika má svá rizika</a:t>
            </a:r>
          </a:p>
          <a:p>
            <a:pPr lvl="1"/>
            <a:r>
              <a:rPr lang="cs-CZ" sz="1800" dirty="0"/>
              <a:t>nedostatek informací, dobývání renty, vliv zájmových skupin, vliv politického cyklu</a:t>
            </a:r>
          </a:p>
        </p:txBody>
      </p:sp>
    </p:spTree>
    <p:extLst>
      <p:ext uri="{BB962C8B-B14F-4D97-AF65-F5344CB8AC3E}">
        <p14:creationId xmlns:p14="http://schemas.microsoft.com/office/powerpoint/2010/main" val="840272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35</a:t>
            </a:fld>
            <a:endParaRPr lang="cs-CZ" altLang="cs-CZ" dirty="0"/>
          </a:p>
        </p:txBody>
      </p:sp>
    </p:spTree>
    <p:extLst>
      <p:ext uri="{BB962C8B-B14F-4D97-AF65-F5344CB8AC3E}">
        <p14:creationId xmlns:p14="http://schemas.microsoft.com/office/powerpoint/2010/main" val="337561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8A39803-F85D-4C4E-B83A-6614AA38E8A1}"/>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8CB28E9D-B863-41EB-93BF-8AFCB8069DCA}"/>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4AF3675E-BD76-48A9-AA7C-DCB60C1EAB5E}"/>
              </a:ext>
            </a:extLst>
          </p:cNvPr>
          <p:cNvSpPr>
            <a:spLocks noGrp="1"/>
          </p:cNvSpPr>
          <p:nvPr>
            <p:ph type="title"/>
          </p:nvPr>
        </p:nvSpPr>
        <p:spPr/>
        <p:txBody>
          <a:bodyPr/>
          <a:lstStyle/>
          <a:p>
            <a:r>
              <a:rPr lang="cs-CZ" dirty="0"/>
              <a:t>Oblasti strukturální politiky</a:t>
            </a:r>
            <a:endParaRPr lang="en-US" dirty="0"/>
          </a:p>
        </p:txBody>
      </p:sp>
      <p:sp>
        <p:nvSpPr>
          <p:cNvPr id="5" name="Zástupný obsah 4">
            <a:extLst>
              <a:ext uri="{FF2B5EF4-FFF2-40B4-BE49-F238E27FC236}">
                <a16:creationId xmlns:a16="http://schemas.microsoft.com/office/drawing/2014/main" id="{008AABA2-D484-4120-9AEC-8290ADC2DCB0}"/>
              </a:ext>
            </a:extLst>
          </p:cNvPr>
          <p:cNvSpPr>
            <a:spLocks noGrp="1"/>
          </p:cNvSpPr>
          <p:nvPr>
            <p:ph idx="1"/>
          </p:nvPr>
        </p:nvSpPr>
        <p:spPr/>
        <p:txBody>
          <a:bodyPr>
            <a:normAutofit fontScale="92500" lnSpcReduction="10000"/>
          </a:bodyPr>
          <a:lstStyle/>
          <a:p>
            <a:r>
              <a:rPr lang="cs-CZ" dirty="0"/>
              <a:t>obecná strukturální politika</a:t>
            </a:r>
          </a:p>
          <a:p>
            <a:pPr lvl="1"/>
            <a:endParaRPr lang="cs-CZ" dirty="0"/>
          </a:p>
          <a:p>
            <a:r>
              <a:rPr lang="cs-CZ" dirty="0"/>
              <a:t>průmyslová politika</a:t>
            </a:r>
          </a:p>
          <a:p>
            <a:pPr lvl="1"/>
            <a:r>
              <a:rPr lang="cs-CZ" dirty="0"/>
              <a:t>energetická politika</a:t>
            </a:r>
          </a:p>
          <a:p>
            <a:pPr lvl="1"/>
            <a:endParaRPr lang="cs-CZ" dirty="0"/>
          </a:p>
          <a:p>
            <a:r>
              <a:rPr lang="cs-CZ" dirty="0"/>
              <a:t>zemědělská politika</a:t>
            </a:r>
          </a:p>
          <a:p>
            <a:pPr lvl="1"/>
            <a:endParaRPr lang="cs-CZ" dirty="0"/>
          </a:p>
          <a:p>
            <a:r>
              <a:rPr lang="cs-CZ" dirty="0"/>
              <a:t>dopravní politika</a:t>
            </a:r>
          </a:p>
          <a:p>
            <a:pPr lvl="1"/>
            <a:endParaRPr lang="cs-CZ" dirty="0"/>
          </a:p>
          <a:p>
            <a:r>
              <a:rPr lang="cs-CZ" dirty="0"/>
              <a:t>regionální politika</a:t>
            </a:r>
          </a:p>
          <a:p>
            <a:endParaRPr lang="cs-CZ" dirty="0"/>
          </a:p>
          <a:p>
            <a:endParaRPr lang="en-US" dirty="0"/>
          </a:p>
        </p:txBody>
      </p:sp>
    </p:spTree>
    <p:extLst>
      <p:ext uri="{BB962C8B-B14F-4D97-AF65-F5344CB8AC3E}">
        <p14:creationId xmlns:p14="http://schemas.microsoft.com/office/powerpoint/2010/main" val="1036370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Přístupy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Liberální přístup</a:t>
            </a:r>
          </a:p>
          <a:p>
            <a:pPr lvl="1"/>
            <a:r>
              <a:rPr lang="cs-CZ" dirty="0"/>
              <a:t>podpora automatického procesu strukturálního přizpůsobení (kvalitní infrastruktura, kvalifikovaná pracovní síla, pružný trh práce, fungující kapitálový a finanční trh)</a:t>
            </a:r>
          </a:p>
          <a:p>
            <a:pPr lvl="1"/>
            <a:endParaRPr lang="cs-CZ" dirty="0"/>
          </a:p>
          <a:p>
            <a:r>
              <a:rPr lang="cs-CZ" dirty="0"/>
              <a:t>Intervencionistický přístup</a:t>
            </a:r>
          </a:p>
          <a:p>
            <a:pPr lvl="1"/>
            <a:r>
              <a:rPr lang="cs-CZ" dirty="0"/>
              <a:t>SP má napravovat tržní selhání (nedostatečné informace, externality, nedokonalá konkurence, ale i averze firem </a:t>
            </a:r>
            <a:r>
              <a:rPr lang="cs-CZ"/>
              <a:t>vůči riziku)</a:t>
            </a:r>
            <a:endParaRPr lang="cs-CZ" dirty="0"/>
          </a:p>
          <a:p>
            <a:pPr lvl="1"/>
            <a:endParaRPr lang="cs-CZ" dirty="0"/>
          </a:p>
        </p:txBody>
      </p:sp>
    </p:spTree>
    <p:extLst>
      <p:ext uri="{BB962C8B-B14F-4D97-AF65-F5344CB8AC3E}">
        <p14:creationId xmlns:p14="http://schemas.microsoft.com/office/powerpoint/2010/main" val="1120297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Strukturální změna</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85000" lnSpcReduction="20000"/>
          </a:bodyPr>
          <a:lstStyle/>
          <a:p>
            <a:r>
              <a:rPr lang="cs-CZ" dirty="0"/>
              <a:t>přirozený proces, který je na makroekonomické úrovni velmi žádoucí. Na mikroekonomické úrovni přináší náklady</a:t>
            </a:r>
          </a:p>
          <a:p>
            <a:endParaRPr lang="cs-CZ" dirty="0"/>
          </a:p>
          <a:p>
            <a:r>
              <a:rPr lang="cs-CZ" dirty="0"/>
              <a:t>Může být vyvolána</a:t>
            </a:r>
          </a:p>
          <a:p>
            <a:pPr lvl="1"/>
            <a:r>
              <a:rPr lang="cs-CZ" dirty="0"/>
              <a:t>technologickým pokrokem</a:t>
            </a:r>
          </a:p>
          <a:p>
            <a:pPr lvl="1"/>
            <a:endParaRPr lang="cs-CZ" dirty="0"/>
          </a:p>
          <a:p>
            <a:pPr lvl="1"/>
            <a:r>
              <a:rPr lang="cs-CZ" dirty="0"/>
              <a:t>změnami cen výrobních vstupů</a:t>
            </a:r>
          </a:p>
          <a:p>
            <a:pPr lvl="1"/>
            <a:endParaRPr lang="cs-CZ" dirty="0"/>
          </a:p>
          <a:p>
            <a:pPr lvl="1"/>
            <a:r>
              <a:rPr lang="cs-CZ" dirty="0"/>
              <a:t>růstem disponibilního důchodu</a:t>
            </a:r>
          </a:p>
          <a:p>
            <a:pPr lvl="1"/>
            <a:endParaRPr lang="cs-CZ" dirty="0"/>
          </a:p>
          <a:p>
            <a:pPr lvl="1"/>
            <a:r>
              <a:rPr lang="cs-CZ" dirty="0"/>
              <a:t>změnami konkurenčních podmínek na světovém trhu</a:t>
            </a:r>
          </a:p>
          <a:p>
            <a:pPr lvl="1"/>
            <a:endParaRPr lang="cs-CZ" dirty="0"/>
          </a:p>
          <a:p>
            <a:pPr lvl="1"/>
            <a:r>
              <a:rPr lang="cs-CZ" dirty="0"/>
              <a:t>změnami v preferencích</a:t>
            </a:r>
          </a:p>
        </p:txBody>
      </p:sp>
    </p:spTree>
    <p:extLst>
      <p:ext uri="{BB962C8B-B14F-4D97-AF65-F5344CB8AC3E}">
        <p14:creationId xmlns:p14="http://schemas.microsoft.com/office/powerpoint/2010/main" val="189123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sz="3200" dirty="0"/>
              <a:t>Vývoj podílu zaměstnanosti v jednotlivých sektorech ekonomiky (v p. b. mezi roky 2008 a 2020)</a:t>
            </a:r>
          </a:p>
        </p:txBody>
      </p:sp>
      <p:graphicFrame>
        <p:nvGraphicFramePr>
          <p:cNvPr id="7" name="Tabulka 6">
            <a:extLst>
              <a:ext uri="{FF2B5EF4-FFF2-40B4-BE49-F238E27FC236}">
                <a16:creationId xmlns:a16="http://schemas.microsoft.com/office/drawing/2014/main" id="{BF63257E-1017-479D-9A8F-0C558527848D}"/>
              </a:ext>
            </a:extLst>
          </p:cNvPr>
          <p:cNvGraphicFramePr>
            <a:graphicFrameLocks/>
          </p:cNvGraphicFramePr>
          <p:nvPr>
            <p:extLst>
              <p:ext uri="{D42A27DB-BD31-4B8C-83A1-F6EECF244321}">
                <p14:modId xmlns:p14="http://schemas.microsoft.com/office/powerpoint/2010/main" val="11060407"/>
              </p:ext>
            </p:extLst>
          </p:nvPr>
        </p:nvGraphicFramePr>
        <p:xfrm>
          <a:off x="5953125" y="1871662"/>
          <a:ext cx="5808948" cy="4173641"/>
        </p:xfrm>
        <a:graphic>
          <a:graphicData uri="http://schemas.openxmlformats.org/drawingml/2006/table">
            <a:tbl>
              <a:tblPr firstRow="1" bandRow="1">
                <a:tableStyleId>{5C22544A-7EE6-4342-B048-85BDC9FD1C3A}</a:tableStyleId>
              </a:tblPr>
              <a:tblGrid>
                <a:gridCol w="2904474">
                  <a:extLst>
                    <a:ext uri="{9D8B030D-6E8A-4147-A177-3AD203B41FA5}">
                      <a16:colId xmlns:a16="http://schemas.microsoft.com/office/drawing/2014/main" val="789115964"/>
                    </a:ext>
                  </a:extLst>
                </a:gridCol>
                <a:gridCol w="2904474">
                  <a:extLst>
                    <a:ext uri="{9D8B030D-6E8A-4147-A177-3AD203B41FA5}">
                      <a16:colId xmlns:a16="http://schemas.microsoft.com/office/drawing/2014/main" val="3585356559"/>
                    </a:ext>
                  </a:extLst>
                </a:gridCol>
              </a:tblGrid>
              <a:tr h="791430">
                <a:tc>
                  <a:txBody>
                    <a:bodyPr/>
                    <a:lstStyle/>
                    <a:p>
                      <a:pPr algn="ctr" fontAlgn="b"/>
                      <a:r>
                        <a:rPr lang="cs-CZ" sz="2000" b="1" i="0" u="none" strike="noStrike" dirty="0">
                          <a:solidFill>
                            <a:schemeClr val="bg1"/>
                          </a:solidFill>
                          <a:effectLst/>
                          <a:latin typeface="Calibri" panose="020F0502020204030204" pitchFamily="34" charset="0"/>
                        </a:rPr>
                        <a:t>Odvětví</a:t>
                      </a:r>
                    </a:p>
                  </a:txBody>
                  <a:tcPr marL="12410" marR="12410" marT="12410" marB="0" anchor="ctr"/>
                </a:tc>
                <a:tc>
                  <a:txBody>
                    <a:bodyPr/>
                    <a:lstStyle/>
                    <a:p>
                      <a:pPr algn="ctr" fontAlgn="b"/>
                      <a:r>
                        <a:rPr lang="cs-CZ" sz="2000" b="1" i="0" u="none" strike="noStrike" dirty="0">
                          <a:solidFill>
                            <a:schemeClr val="bg1"/>
                          </a:solidFill>
                          <a:effectLst/>
                          <a:latin typeface="Calibri" panose="020F0502020204030204" pitchFamily="34" charset="0"/>
                        </a:rPr>
                        <a:t>Změna podílu na zaměstnanosti</a:t>
                      </a:r>
                    </a:p>
                  </a:txBody>
                  <a:tcPr marL="12410" marR="12410" marT="12410" marB="0" anchor="ctr"/>
                </a:tc>
                <a:extLst>
                  <a:ext uri="{0D108BD9-81ED-4DB2-BD59-A6C34878D82A}">
                    <a16:rowId xmlns:a16="http://schemas.microsoft.com/office/drawing/2014/main" val="2614401340"/>
                  </a:ext>
                </a:extLst>
              </a:tr>
              <a:tr h="344123">
                <a:tc>
                  <a:txBody>
                    <a:bodyPr/>
                    <a:lstStyle/>
                    <a:p>
                      <a:pPr algn="ctr" fontAlgn="ctr"/>
                      <a:r>
                        <a:rPr lang="cs-CZ" sz="1200" u="none" strike="noStrike" kern="1200" dirty="0">
                          <a:solidFill>
                            <a:schemeClr val="dk1"/>
                          </a:solidFill>
                          <a:effectLst/>
                          <a:latin typeface="+mn-lt"/>
                          <a:ea typeface="+mn-ea"/>
                          <a:cs typeface="+mn-cs"/>
                        </a:rPr>
                        <a:t>Peněžnictví a pojišťovnictví</a:t>
                      </a:r>
                    </a:p>
                  </a:txBody>
                  <a:tcPr marL="85725" marR="9525" marT="9525" marB="0" anchor="ctr"/>
                </a:tc>
                <a:tc>
                  <a:txBody>
                    <a:bodyPr/>
                    <a:lstStyle/>
                    <a:p>
                      <a:pPr algn="ctr" fontAlgn="b"/>
                      <a:r>
                        <a:rPr lang="cs-CZ" sz="1200" u="none" strike="noStrike" kern="1200">
                          <a:solidFill>
                            <a:schemeClr val="dk1"/>
                          </a:solidFill>
                          <a:effectLst/>
                          <a:latin typeface="+mn-lt"/>
                          <a:ea typeface="+mn-ea"/>
                          <a:cs typeface="+mn-cs"/>
                        </a:rPr>
                        <a:t>-0,1</a:t>
                      </a:r>
                    </a:p>
                  </a:txBody>
                  <a:tcPr marL="9525" marR="9525" marT="9525" marB="0" anchor="ctr"/>
                </a:tc>
                <a:extLst>
                  <a:ext uri="{0D108BD9-81ED-4DB2-BD59-A6C34878D82A}">
                    <a16:rowId xmlns:a16="http://schemas.microsoft.com/office/drawing/2014/main" val="3382194369"/>
                  </a:ext>
                </a:extLst>
              </a:tr>
              <a:tr h="344123">
                <a:tc>
                  <a:txBody>
                    <a:bodyPr/>
                    <a:lstStyle/>
                    <a:p>
                      <a:pPr algn="ctr" fontAlgn="ctr"/>
                      <a:r>
                        <a:rPr lang="cs-CZ" sz="1200" u="none" strike="noStrike" kern="1200" dirty="0">
                          <a:solidFill>
                            <a:schemeClr val="dk1"/>
                          </a:solidFill>
                          <a:effectLst/>
                          <a:latin typeface="+mn-lt"/>
                          <a:ea typeface="+mn-ea"/>
                          <a:cs typeface="+mn-cs"/>
                        </a:rPr>
                        <a:t>Činnosti v oblasti nemovitostí</a:t>
                      </a:r>
                    </a:p>
                  </a:txBody>
                  <a:tcPr marL="85725" marR="9525" marT="9525" marB="0" anchor="ctr"/>
                </a:tc>
                <a:tc>
                  <a:txBody>
                    <a:bodyPr/>
                    <a:lstStyle/>
                    <a:p>
                      <a:pPr algn="ctr" fontAlgn="b"/>
                      <a:r>
                        <a:rPr lang="cs-CZ" sz="1200" u="none" strike="noStrike" kern="1200">
                          <a:solidFill>
                            <a:schemeClr val="dk1"/>
                          </a:solidFill>
                          <a:effectLst/>
                          <a:latin typeface="+mn-lt"/>
                          <a:ea typeface="+mn-ea"/>
                          <a:cs typeface="+mn-cs"/>
                        </a:rPr>
                        <a:t>0,7</a:t>
                      </a:r>
                    </a:p>
                  </a:txBody>
                  <a:tcPr marL="9525" marR="9525" marT="9525" marB="0" anchor="ctr"/>
                </a:tc>
                <a:extLst>
                  <a:ext uri="{0D108BD9-81ED-4DB2-BD59-A6C34878D82A}">
                    <a16:rowId xmlns:a16="http://schemas.microsoft.com/office/drawing/2014/main" val="3968378263"/>
                  </a:ext>
                </a:extLst>
              </a:tr>
              <a:tr h="415399">
                <a:tc>
                  <a:txBody>
                    <a:bodyPr/>
                    <a:lstStyle/>
                    <a:p>
                      <a:pPr algn="ctr" fontAlgn="ctr"/>
                      <a:r>
                        <a:rPr lang="cs-CZ" sz="1200" u="none" strike="noStrike" kern="1200" dirty="0">
                          <a:solidFill>
                            <a:schemeClr val="dk1"/>
                          </a:solidFill>
                          <a:effectLst/>
                          <a:latin typeface="+mn-lt"/>
                          <a:ea typeface="+mn-ea"/>
                          <a:cs typeface="+mn-cs"/>
                        </a:rPr>
                        <a:t>Profesní, vědecké a technické činnosti</a:t>
                      </a:r>
                    </a:p>
                  </a:txBody>
                  <a:tcPr marL="85725" marR="9525" marT="9525" marB="0" anchor="ctr"/>
                </a:tc>
                <a:tc>
                  <a:txBody>
                    <a:bodyPr/>
                    <a:lstStyle/>
                    <a:p>
                      <a:pPr algn="ctr" fontAlgn="b"/>
                      <a:r>
                        <a:rPr lang="cs-CZ" sz="1200" u="none" strike="noStrike" kern="1200">
                          <a:solidFill>
                            <a:schemeClr val="dk1"/>
                          </a:solidFill>
                          <a:effectLst/>
                          <a:latin typeface="+mn-lt"/>
                          <a:ea typeface="+mn-ea"/>
                          <a:cs typeface="+mn-cs"/>
                        </a:rPr>
                        <a:t>2,2</a:t>
                      </a:r>
                    </a:p>
                  </a:txBody>
                  <a:tcPr marL="9525" marR="9525" marT="9525" marB="0" anchor="ctr"/>
                </a:tc>
                <a:extLst>
                  <a:ext uri="{0D108BD9-81ED-4DB2-BD59-A6C34878D82A}">
                    <a16:rowId xmlns:a16="http://schemas.microsoft.com/office/drawing/2014/main" val="1493020042"/>
                  </a:ext>
                </a:extLst>
              </a:tr>
              <a:tr h="415399">
                <a:tc>
                  <a:txBody>
                    <a:bodyPr/>
                    <a:lstStyle/>
                    <a:p>
                      <a:pPr algn="ctr" fontAlgn="ctr"/>
                      <a:r>
                        <a:rPr lang="cs-CZ" sz="1200" u="none" strike="noStrike" kern="1200" dirty="0">
                          <a:solidFill>
                            <a:schemeClr val="dk1"/>
                          </a:solidFill>
                          <a:effectLst/>
                          <a:latin typeface="+mn-lt"/>
                          <a:ea typeface="+mn-ea"/>
                          <a:cs typeface="+mn-cs"/>
                        </a:rPr>
                        <a:t>Administrativní a podpůrné činnosti</a:t>
                      </a:r>
                    </a:p>
                  </a:txBody>
                  <a:tcPr marL="85725" marR="9525" marT="9525" marB="0" anchor="ctr"/>
                </a:tc>
                <a:tc>
                  <a:txBody>
                    <a:bodyPr/>
                    <a:lstStyle/>
                    <a:p>
                      <a:pPr algn="ctr" fontAlgn="b"/>
                      <a:r>
                        <a:rPr lang="cs-CZ" sz="1200" u="none" strike="noStrike" kern="1200">
                          <a:solidFill>
                            <a:schemeClr val="dk1"/>
                          </a:solidFill>
                          <a:effectLst/>
                          <a:latin typeface="+mn-lt"/>
                          <a:ea typeface="+mn-ea"/>
                          <a:cs typeface="+mn-cs"/>
                        </a:rPr>
                        <a:t>0,9</a:t>
                      </a:r>
                    </a:p>
                  </a:txBody>
                  <a:tcPr marL="9525" marR="9525" marT="9525" marB="0" anchor="ctr"/>
                </a:tc>
                <a:extLst>
                  <a:ext uri="{0D108BD9-81ED-4DB2-BD59-A6C34878D82A}">
                    <a16:rowId xmlns:a16="http://schemas.microsoft.com/office/drawing/2014/main" val="876593706"/>
                  </a:ext>
                </a:extLst>
              </a:tr>
              <a:tr h="415399">
                <a:tc>
                  <a:txBody>
                    <a:bodyPr/>
                    <a:lstStyle/>
                    <a:p>
                      <a:pPr algn="ctr" fontAlgn="ctr"/>
                      <a:r>
                        <a:rPr lang="cs-CZ" sz="1200" u="none" strike="noStrike" kern="1200" dirty="0">
                          <a:solidFill>
                            <a:schemeClr val="dk1"/>
                          </a:solidFill>
                          <a:effectLst/>
                          <a:latin typeface="+mn-lt"/>
                          <a:ea typeface="+mn-ea"/>
                          <a:cs typeface="+mn-cs"/>
                        </a:rPr>
                        <a:t>Veřejná správa, obrana, sociální zabezpečení</a:t>
                      </a:r>
                    </a:p>
                  </a:txBody>
                  <a:tcPr marL="85725" marR="9525" marT="9525" marB="0" anchor="ctr"/>
                </a:tc>
                <a:tc>
                  <a:txBody>
                    <a:bodyPr/>
                    <a:lstStyle/>
                    <a:p>
                      <a:pPr algn="ctr" fontAlgn="b"/>
                      <a:r>
                        <a:rPr lang="cs-CZ" sz="1200" u="none" strike="noStrike" kern="1200">
                          <a:solidFill>
                            <a:schemeClr val="dk1"/>
                          </a:solidFill>
                          <a:effectLst/>
                          <a:latin typeface="+mn-lt"/>
                          <a:ea typeface="+mn-ea"/>
                          <a:cs typeface="+mn-cs"/>
                        </a:rPr>
                        <a:t>-0,1</a:t>
                      </a:r>
                    </a:p>
                  </a:txBody>
                  <a:tcPr marL="9525" marR="9525" marT="9525" marB="0" anchor="ctr"/>
                </a:tc>
                <a:extLst>
                  <a:ext uri="{0D108BD9-81ED-4DB2-BD59-A6C34878D82A}">
                    <a16:rowId xmlns:a16="http://schemas.microsoft.com/office/drawing/2014/main" val="1013682448"/>
                  </a:ext>
                </a:extLst>
              </a:tr>
              <a:tr h="344123">
                <a:tc>
                  <a:txBody>
                    <a:bodyPr/>
                    <a:lstStyle/>
                    <a:p>
                      <a:pPr algn="ctr" fontAlgn="ctr"/>
                      <a:r>
                        <a:rPr lang="cs-CZ" sz="1200" u="none" strike="noStrike" kern="1200">
                          <a:solidFill>
                            <a:schemeClr val="dk1"/>
                          </a:solidFill>
                          <a:effectLst/>
                          <a:latin typeface="+mn-lt"/>
                          <a:ea typeface="+mn-ea"/>
                          <a:cs typeface="+mn-cs"/>
                        </a:rPr>
                        <a:t>Vzdělávání</a:t>
                      </a:r>
                    </a:p>
                  </a:txBody>
                  <a:tcPr marL="85725" marR="9525" marT="9525" marB="0" anchor="ctr"/>
                </a:tc>
                <a:tc>
                  <a:txBody>
                    <a:bodyPr/>
                    <a:lstStyle/>
                    <a:p>
                      <a:pPr algn="ctr" fontAlgn="b"/>
                      <a:r>
                        <a:rPr lang="cs-CZ" sz="1200" u="none" strike="noStrike" kern="1200" dirty="0">
                          <a:solidFill>
                            <a:schemeClr val="dk1"/>
                          </a:solidFill>
                          <a:effectLst/>
                          <a:latin typeface="+mn-lt"/>
                          <a:ea typeface="+mn-ea"/>
                          <a:cs typeface="+mn-cs"/>
                        </a:rPr>
                        <a:t>0,0</a:t>
                      </a:r>
                    </a:p>
                  </a:txBody>
                  <a:tcPr marL="9525" marR="9525" marT="9525" marB="0" anchor="ctr"/>
                </a:tc>
                <a:extLst>
                  <a:ext uri="{0D108BD9-81ED-4DB2-BD59-A6C34878D82A}">
                    <a16:rowId xmlns:a16="http://schemas.microsoft.com/office/drawing/2014/main" val="1637435093"/>
                  </a:ext>
                </a:extLst>
              </a:tr>
              <a:tr h="344123">
                <a:tc>
                  <a:txBody>
                    <a:bodyPr/>
                    <a:lstStyle/>
                    <a:p>
                      <a:pPr algn="ctr" fontAlgn="ctr"/>
                      <a:r>
                        <a:rPr lang="cs-CZ" sz="1200" u="none" strike="noStrike" kern="1200">
                          <a:solidFill>
                            <a:schemeClr val="dk1"/>
                          </a:solidFill>
                          <a:effectLst/>
                          <a:latin typeface="+mn-lt"/>
                          <a:ea typeface="+mn-ea"/>
                          <a:cs typeface="+mn-cs"/>
                        </a:rPr>
                        <a:t>Zdravotní a sociální péče</a:t>
                      </a:r>
                    </a:p>
                  </a:txBody>
                  <a:tcPr marL="85725" marR="9525" marT="9525" marB="0" anchor="ctr"/>
                </a:tc>
                <a:tc>
                  <a:txBody>
                    <a:bodyPr/>
                    <a:lstStyle/>
                    <a:p>
                      <a:pPr algn="ctr" fontAlgn="b"/>
                      <a:r>
                        <a:rPr lang="cs-CZ" sz="1200" u="none" strike="noStrike" kern="1200" dirty="0">
                          <a:solidFill>
                            <a:schemeClr val="dk1"/>
                          </a:solidFill>
                          <a:effectLst/>
                          <a:latin typeface="+mn-lt"/>
                          <a:ea typeface="+mn-ea"/>
                          <a:cs typeface="+mn-cs"/>
                        </a:rPr>
                        <a:t>1,8</a:t>
                      </a:r>
                    </a:p>
                  </a:txBody>
                  <a:tcPr marL="9525" marR="9525" marT="9525" marB="0" anchor="ctr"/>
                </a:tc>
                <a:extLst>
                  <a:ext uri="{0D108BD9-81ED-4DB2-BD59-A6C34878D82A}">
                    <a16:rowId xmlns:a16="http://schemas.microsoft.com/office/drawing/2014/main" val="2977035228"/>
                  </a:ext>
                </a:extLst>
              </a:tr>
              <a:tr h="415399">
                <a:tc>
                  <a:txBody>
                    <a:bodyPr/>
                    <a:lstStyle/>
                    <a:p>
                      <a:pPr algn="ctr" fontAlgn="ctr"/>
                      <a:r>
                        <a:rPr lang="cs-CZ" sz="1200" u="none" strike="noStrike" kern="1200">
                          <a:solidFill>
                            <a:schemeClr val="dk1"/>
                          </a:solidFill>
                          <a:effectLst/>
                          <a:latin typeface="+mn-lt"/>
                          <a:ea typeface="+mn-ea"/>
                          <a:cs typeface="+mn-cs"/>
                        </a:rPr>
                        <a:t>Kulturní, zábavní a rekreační činnosti</a:t>
                      </a:r>
                    </a:p>
                  </a:txBody>
                  <a:tcPr marL="85725" marR="9525" marT="9525" marB="0" anchor="ctr"/>
                </a:tc>
                <a:tc>
                  <a:txBody>
                    <a:bodyPr/>
                    <a:lstStyle/>
                    <a:p>
                      <a:pPr algn="ctr" fontAlgn="b"/>
                      <a:r>
                        <a:rPr lang="cs-CZ" sz="1200" u="none" strike="noStrike" kern="1200" dirty="0">
                          <a:solidFill>
                            <a:schemeClr val="dk1"/>
                          </a:solidFill>
                          <a:effectLst/>
                          <a:latin typeface="+mn-lt"/>
                          <a:ea typeface="+mn-ea"/>
                          <a:cs typeface="+mn-cs"/>
                        </a:rPr>
                        <a:t>0,0</a:t>
                      </a:r>
                    </a:p>
                  </a:txBody>
                  <a:tcPr marL="9525" marR="9525" marT="9525" marB="0" anchor="ctr"/>
                </a:tc>
                <a:extLst>
                  <a:ext uri="{0D108BD9-81ED-4DB2-BD59-A6C34878D82A}">
                    <a16:rowId xmlns:a16="http://schemas.microsoft.com/office/drawing/2014/main" val="3348831364"/>
                  </a:ext>
                </a:extLst>
              </a:tr>
              <a:tr h="344123">
                <a:tc>
                  <a:txBody>
                    <a:bodyPr/>
                    <a:lstStyle/>
                    <a:p>
                      <a:pPr algn="ctr" fontAlgn="ctr"/>
                      <a:r>
                        <a:rPr lang="cs-CZ" sz="1200" u="none" strike="noStrike" kern="1200">
                          <a:solidFill>
                            <a:schemeClr val="dk1"/>
                          </a:solidFill>
                          <a:effectLst/>
                          <a:latin typeface="+mn-lt"/>
                          <a:ea typeface="+mn-ea"/>
                          <a:cs typeface="+mn-cs"/>
                        </a:rPr>
                        <a:t>Ostatní činnosti</a:t>
                      </a:r>
                    </a:p>
                  </a:txBody>
                  <a:tcPr marL="85725" marR="9525" marT="9525" marB="0" anchor="ctr"/>
                </a:tc>
                <a:tc>
                  <a:txBody>
                    <a:bodyPr/>
                    <a:lstStyle/>
                    <a:p>
                      <a:pPr algn="ctr" fontAlgn="b"/>
                      <a:r>
                        <a:rPr lang="cs-CZ" sz="1200" u="none" strike="noStrike" kern="1200" dirty="0">
                          <a:solidFill>
                            <a:schemeClr val="dk1"/>
                          </a:solidFill>
                          <a:effectLst/>
                          <a:latin typeface="+mn-lt"/>
                          <a:ea typeface="+mn-ea"/>
                          <a:cs typeface="+mn-cs"/>
                        </a:rPr>
                        <a:t>1,1</a:t>
                      </a:r>
                    </a:p>
                  </a:txBody>
                  <a:tcPr marL="9525" marR="9525" marT="9525" marB="0" anchor="ctr"/>
                </a:tc>
                <a:extLst>
                  <a:ext uri="{0D108BD9-81ED-4DB2-BD59-A6C34878D82A}">
                    <a16:rowId xmlns:a16="http://schemas.microsoft.com/office/drawing/2014/main" val="3243977279"/>
                  </a:ext>
                </a:extLst>
              </a:tr>
            </a:tbl>
          </a:graphicData>
        </a:graphic>
      </p:graphicFrame>
      <p:graphicFrame>
        <p:nvGraphicFramePr>
          <p:cNvPr id="10" name="Tabulka 9">
            <a:extLst>
              <a:ext uri="{FF2B5EF4-FFF2-40B4-BE49-F238E27FC236}">
                <a16:creationId xmlns:a16="http://schemas.microsoft.com/office/drawing/2014/main" id="{14A5D4A0-15F0-4E65-AC18-D8A0FC2248F1}"/>
              </a:ext>
            </a:extLst>
          </p:cNvPr>
          <p:cNvGraphicFramePr>
            <a:graphicFrameLocks noGrp="1"/>
          </p:cNvGraphicFramePr>
          <p:nvPr>
            <p:extLst>
              <p:ext uri="{D42A27DB-BD31-4B8C-83A1-F6EECF244321}">
                <p14:modId xmlns:p14="http://schemas.microsoft.com/office/powerpoint/2010/main" val="2978443574"/>
              </p:ext>
            </p:extLst>
          </p:nvPr>
        </p:nvGraphicFramePr>
        <p:xfrm>
          <a:off x="144379" y="1871662"/>
          <a:ext cx="5592204" cy="4173640"/>
        </p:xfrm>
        <a:graphic>
          <a:graphicData uri="http://schemas.openxmlformats.org/drawingml/2006/table">
            <a:tbl>
              <a:tblPr firstRow="1" bandRow="1">
                <a:tableStyleId>{5C22544A-7EE6-4342-B048-85BDC9FD1C3A}</a:tableStyleId>
              </a:tblPr>
              <a:tblGrid>
                <a:gridCol w="2796102">
                  <a:extLst>
                    <a:ext uri="{9D8B030D-6E8A-4147-A177-3AD203B41FA5}">
                      <a16:colId xmlns:a16="http://schemas.microsoft.com/office/drawing/2014/main" val="1826978020"/>
                    </a:ext>
                  </a:extLst>
                </a:gridCol>
                <a:gridCol w="2796102">
                  <a:extLst>
                    <a:ext uri="{9D8B030D-6E8A-4147-A177-3AD203B41FA5}">
                      <a16:colId xmlns:a16="http://schemas.microsoft.com/office/drawing/2014/main" val="4280749387"/>
                    </a:ext>
                  </a:extLst>
                </a:gridCol>
              </a:tblGrid>
              <a:tr h="773077">
                <a:tc>
                  <a:txBody>
                    <a:bodyPr/>
                    <a:lstStyle/>
                    <a:p>
                      <a:pPr algn="ctr" fontAlgn="b"/>
                      <a:r>
                        <a:rPr lang="cs-CZ" sz="2000" b="1" i="0" u="none" strike="noStrike" dirty="0">
                          <a:solidFill>
                            <a:schemeClr val="bg1"/>
                          </a:solidFill>
                          <a:effectLst/>
                          <a:latin typeface="Calibri" panose="020F0502020204030204" pitchFamily="34" charset="0"/>
                        </a:rPr>
                        <a:t>Odvětví</a:t>
                      </a:r>
                    </a:p>
                  </a:txBody>
                  <a:tcPr marL="12410" marR="12410" marT="12410" marB="0" anchor="ctr"/>
                </a:tc>
                <a:tc>
                  <a:txBody>
                    <a:bodyPr/>
                    <a:lstStyle/>
                    <a:p>
                      <a:pPr algn="ctr" fontAlgn="b"/>
                      <a:r>
                        <a:rPr lang="cs-CZ" sz="2000" b="1" i="0" u="none" strike="noStrike" dirty="0">
                          <a:solidFill>
                            <a:schemeClr val="bg1"/>
                          </a:solidFill>
                          <a:effectLst/>
                          <a:latin typeface="Calibri" panose="020F0502020204030204" pitchFamily="34" charset="0"/>
                        </a:rPr>
                        <a:t>Změna podílu na zaměstnanosti</a:t>
                      </a:r>
                    </a:p>
                  </a:txBody>
                  <a:tcPr marL="12410" marR="12410" marT="12410" marB="0" anchor="ctr"/>
                </a:tc>
                <a:extLst>
                  <a:ext uri="{0D108BD9-81ED-4DB2-BD59-A6C34878D82A}">
                    <a16:rowId xmlns:a16="http://schemas.microsoft.com/office/drawing/2014/main" val="3215008301"/>
                  </a:ext>
                </a:extLst>
              </a:tr>
              <a:tr h="336142">
                <a:tc>
                  <a:txBody>
                    <a:bodyPr/>
                    <a:lstStyle/>
                    <a:p>
                      <a:pPr algn="ctr" fontAlgn="ctr"/>
                      <a:r>
                        <a:rPr lang="cs-CZ" sz="1200" u="none" strike="noStrike" dirty="0">
                          <a:effectLst/>
                        </a:rPr>
                        <a:t>Zemědělství, lesnictví a rybářství</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-0,7</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805803383"/>
                  </a:ext>
                </a:extLst>
              </a:tr>
              <a:tr h="336142">
                <a:tc>
                  <a:txBody>
                    <a:bodyPr/>
                    <a:lstStyle/>
                    <a:p>
                      <a:pPr algn="ctr" fontAlgn="ctr"/>
                      <a:r>
                        <a:rPr lang="cs-CZ" sz="1200" u="none" strike="noStrike" dirty="0">
                          <a:effectLst/>
                        </a:rPr>
                        <a:t>Těžba a dobývání</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-1,0</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74371950"/>
                  </a:ext>
                </a:extLst>
              </a:tr>
              <a:tr h="336142">
                <a:tc>
                  <a:txBody>
                    <a:bodyPr/>
                    <a:lstStyle/>
                    <a:p>
                      <a:pPr algn="ctr" fontAlgn="ctr"/>
                      <a:r>
                        <a:rPr lang="cs-CZ" sz="1200" u="none" strike="noStrike" dirty="0">
                          <a:effectLst/>
                        </a:rPr>
                        <a:t>Zpracovatelský průmysl</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-6,4</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803305992"/>
                  </a:ext>
                </a:extLst>
              </a:tr>
              <a:tr h="336142">
                <a:tc>
                  <a:txBody>
                    <a:bodyPr/>
                    <a:lstStyle/>
                    <a:p>
                      <a:pPr algn="ctr" fontAlgn="ctr"/>
                      <a:r>
                        <a:rPr lang="cs-CZ" sz="1200" u="none" strike="noStrike" dirty="0">
                          <a:effectLst/>
                        </a:rPr>
                        <a:t>Výroba a rozvod elektřiny, plynu, tepla</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0,1</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200910135"/>
                  </a:ext>
                </a:extLst>
              </a:tr>
              <a:tr h="336142">
                <a:tc>
                  <a:txBody>
                    <a:bodyPr/>
                    <a:lstStyle/>
                    <a:p>
                      <a:pPr algn="ctr" fontAlgn="ctr"/>
                      <a:r>
                        <a:rPr lang="cs-CZ" sz="1200" u="none" strike="noStrike" dirty="0">
                          <a:effectLst/>
                        </a:rPr>
                        <a:t>Zásobování vodou, činnosti související s odpady</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-0,1</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615348446"/>
                  </a:ext>
                </a:extLst>
              </a:tr>
              <a:tr h="336142">
                <a:tc>
                  <a:txBody>
                    <a:bodyPr/>
                    <a:lstStyle/>
                    <a:p>
                      <a:pPr algn="ctr" fontAlgn="ctr"/>
                      <a:r>
                        <a:rPr lang="cs-CZ" sz="1200" u="none" strike="noStrike">
                          <a:effectLst/>
                        </a:rPr>
                        <a:t>Stavebnictví</a:t>
                      </a:r>
                      <a:endParaRPr lang="cs-CZ" sz="1200" b="0" i="0" u="none" strike="noStrike">
                        <a:effectLst/>
                        <a:latin typeface="Futura Bk"/>
                      </a:endParaRPr>
                    </a:p>
                  </a:txBody>
                  <a:tcPr marL="85725" marR="9525" marT="9525" marB="0" anchor="ctr"/>
                </a:tc>
                <a:tc>
                  <a:txBody>
                    <a:bodyPr/>
                    <a:lstStyle/>
                    <a:p>
                      <a:pPr algn="ctr" fontAlgn="b"/>
                      <a:r>
                        <a:rPr lang="cs-CZ" sz="1200" u="none" strike="noStrike" dirty="0">
                          <a:effectLst/>
                        </a:rPr>
                        <a:t>-0,9</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28716671"/>
                  </a:ext>
                </a:extLst>
              </a:tr>
              <a:tr h="336142">
                <a:tc>
                  <a:txBody>
                    <a:bodyPr/>
                    <a:lstStyle/>
                    <a:p>
                      <a:pPr algn="ctr" fontAlgn="ctr"/>
                      <a:r>
                        <a:rPr lang="cs-CZ" sz="1200" u="none" strike="noStrike" dirty="0">
                          <a:effectLst/>
                        </a:rPr>
                        <a:t>Obchod, opravy motorových vozidel</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1,6</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471358613"/>
                  </a:ext>
                </a:extLst>
              </a:tr>
              <a:tr h="336142">
                <a:tc>
                  <a:txBody>
                    <a:bodyPr/>
                    <a:lstStyle/>
                    <a:p>
                      <a:pPr algn="ctr" fontAlgn="ctr"/>
                      <a:r>
                        <a:rPr lang="cs-CZ" sz="1200" u="none" strike="noStrike">
                          <a:effectLst/>
                        </a:rPr>
                        <a:t>Doprava a skladování</a:t>
                      </a:r>
                      <a:endParaRPr lang="cs-CZ" sz="1200" b="0" i="0" u="none" strike="noStrike">
                        <a:effectLst/>
                        <a:latin typeface="Futura Bk"/>
                      </a:endParaRPr>
                    </a:p>
                  </a:txBody>
                  <a:tcPr marL="85725" marR="9525" marT="9525" marB="0" anchor="ctr"/>
                </a:tc>
                <a:tc>
                  <a:txBody>
                    <a:bodyPr/>
                    <a:lstStyle/>
                    <a:p>
                      <a:pPr algn="ctr" fontAlgn="b"/>
                      <a:r>
                        <a:rPr lang="cs-CZ" sz="1200" u="none" strike="noStrike" dirty="0">
                          <a:effectLst/>
                        </a:rPr>
                        <a:t>-0,1</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77040666"/>
                  </a:ext>
                </a:extLst>
              </a:tr>
              <a:tr h="336142">
                <a:tc>
                  <a:txBody>
                    <a:bodyPr/>
                    <a:lstStyle/>
                    <a:p>
                      <a:pPr algn="ctr" fontAlgn="ctr"/>
                      <a:r>
                        <a:rPr lang="cs-CZ" sz="1200" u="none" strike="noStrike" dirty="0">
                          <a:effectLst/>
                        </a:rPr>
                        <a:t>Ubytování, stravování a pohostinství</a:t>
                      </a:r>
                      <a:endParaRPr lang="cs-CZ" sz="1200" b="0" i="0" u="none" strike="noStrike" dirty="0">
                        <a:effectLst/>
                        <a:latin typeface="Futura Bk"/>
                      </a:endParaRPr>
                    </a:p>
                  </a:txBody>
                  <a:tcPr marL="85725" marR="9525" marT="9525" marB="0" anchor="ctr"/>
                </a:tc>
                <a:tc>
                  <a:txBody>
                    <a:bodyPr/>
                    <a:lstStyle/>
                    <a:p>
                      <a:pPr algn="ctr" fontAlgn="b"/>
                      <a:r>
                        <a:rPr lang="cs-CZ" sz="1200" u="none" strike="noStrike" dirty="0">
                          <a:effectLst/>
                        </a:rPr>
                        <a:t>0,6</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979915069"/>
                  </a:ext>
                </a:extLst>
              </a:tr>
              <a:tr h="336142">
                <a:tc>
                  <a:txBody>
                    <a:bodyPr/>
                    <a:lstStyle/>
                    <a:p>
                      <a:pPr algn="ctr" fontAlgn="ctr"/>
                      <a:r>
                        <a:rPr lang="cs-CZ" sz="1200" u="none" strike="noStrike">
                          <a:effectLst/>
                        </a:rPr>
                        <a:t>Informační a komunikační činnosti</a:t>
                      </a:r>
                      <a:endParaRPr lang="cs-CZ" sz="1200" b="0" i="0" u="none" strike="noStrike">
                        <a:effectLst/>
                        <a:latin typeface="Futura Bk"/>
                      </a:endParaRPr>
                    </a:p>
                  </a:txBody>
                  <a:tcPr marL="85725" marR="9525" marT="9525" marB="0" anchor="ctr"/>
                </a:tc>
                <a:tc>
                  <a:txBody>
                    <a:bodyPr/>
                    <a:lstStyle/>
                    <a:p>
                      <a:pPr algn="ctr" fontAlgn="b"/>
                      <a:r>
                        <a:rPr lang="cs-CZ" sz="1200" u="none" strike="noStrike" dirty="0">
                          <a:effectLst/>
                        </a:rPr>
                        <a:t>0,5</a:t>
                      </a:r>
                      <a:endParaRPr lang="cs-CZ" sz="1200" b="0" i="0" u="none" strike="noStrike" dirty="0">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630279451"/>
                  </a:ext>
                </a:extLst>
              </a:tr>
            </a:tbl>
          </a:graphicData>
        </a:graphic>
      </p:graphicFrame>
    </p:spTree>
    <p:extLst>
      <p:ext uri="{BB962C8B-B14F-4D97-AF65-F5344CB8AC3E}">
        <p14:creationId xmlns:p14="http://schemas.microsoft.com/office/powerpoint/2010/main" val="349941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Strukturální krize</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pPr algn="just"/>
            <a:r>
              <a:rPr lang="cs-CZ" dirty="0"/>
              <a:t>vzniká v případě silného poklesu určitého odvětví, které má vysoký podíl na produkci a zaměstnanosti</a:t>
            </a:r>
          </a:p>
          <a:p>
            <a:pPr lvl="1"/>
            <a:endParaRPr lang="cs-CZ" dirty="0"/>
          </a:p>
          <a:p>
            <a:r>
              <a:rPr lang="cs-CZ" dirty="0"/>
              <a:t>vzniká strukturální nezaměstnanost</a:t>
            </a:r>
          </a:p>
          <a:p>
            <a:pPr lvl="1"/>
            <a:endParaRPr lang="cs-CZ" dirty="0"/>
          </a:p>
          <a:p>
            <a:r>
              <a:rPr lang="cs-CZ" dirty="0"/>
              <a:t>klíčovým parametrem je pružnost výrobních faktorů</a:t>
            </a:r>
          </a:p>
          <a:p>
            <a:pPr lvl="1"/>
            <a:r>
              <a:rPr lang="cs-CZ" dirty="0"/>
              <a:t>účinnost bankrotového zákona</a:t>
            </a:r>
          </a:p>
        </p:txBody>
      </p:sp>
    </p:spTree>
    <p:extLst>
      <p:ext uri="{BB962C8B-B14F-4D97-AF65-F5344CB8AC3E}">
        <p14:creationId xmlns:p14="http://schemas.microsoft.com/office/powerpoint/2010/main" val="20017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827F5E1-4910-4E5A-9A1E-CD73D3D3F857}"/>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7F2B0225-C50D-4DE0-8CA3-7E038ECFDAC3}"/>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AAF9A92D-8187-475A-889F-6977731E9501}"/>
              </a:ext>
            </a:extLst>
          </p:cNvPr>
          <p:cNvSpPr>
            <a:spLocks noGrp="1"/>
          </p:cNvSpPr>
          <p:nvPr>
            <p:ph type="title"/>
          </p:nvPr>
        </p:nvSpPr>
        <p:spPr/>
        <p:txBody>
          <a:bodyPr/>
          <a:lstStyle/>
          <a:p>
            <a:r>
              <a:rPr lang="cs-CZ" dirty="0"/>
              <a:t>Strukturální krize</a:t>
            </a:r>
            <a:endParaRPr lang="en-US" dirty="0"/>
          </a:p>
        </p:txBody>
      </p:sp>
      <p:pic>
        <p:nvPicPr>
          <p:cNvPr id="7" name="Zástupný obsah 6">
            <a:extLst>
              <a:ext uri="{FF2B5EF4-FFF2-40B4-BE49-F238E27FC236}">
                <a16:creationId xmlns:a16="http://schemas.microsoft.com/office/drawing/2014/main" id="{0F0F4F87-70BF-4A88-9F51-60F6E316808E}"/>
              </a:ext>
            </a:extLst>
          </p:cNvPr>
          <p:cNvPicPr>
            <a:picLocks noGrp="1" noChangeAspect="1"/>
          </p:cNvPicPr>
          <p:nvPr>
            <p:ph idx="1"/>
          </p:nvPr>
        </p:nvPicPr>
        <p:blipFill>
          <a:blip r:embed="rId2"/>
          <a:stretch>
            <a:fillRect/>
          </a:stretch>
        </p:blipFill>
        <p:spPr>
          <a:xfrm>
            <a:off x="2458436" y="1692275"/>
            <a:ext cx="7276715" cy="4140200"/>
          </a:xfrm>
        </p:spPr>
      </p:pic>
    </p:spTree>
    <p:extLst>
      <p:ext uri="{BB962C8B-B14F-4D97-AF65-F5344CB8AC3E}">
        <p14:creationId xmlns:p14="http://schemas.microsoft.com/office/powerpoint/2010/main" val="86824437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CZ.potx" id="{2FB425E7-8394-4445-9AA5-3B8E353C2636}" vid="{E3188526-8D3F-4459-BCF6-31BA2224D7D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Prezentace-ECON-CZ</Template>
  <TotalTime>11229</TotalTime>
  <Words>1807</Words>
  <Application>Microsoft Office PowerPoint</Application>
  <PresentationFormat>Širokoúhlá obrazovka</PresentationFormat>
  <Paragraphs>472</Paragraphs>
  <Slides>35</Slides>
  <Notes>8</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35</vt:i4>
      </vt:variant>
    </vt:vector>
  </HeadingPairs>
  <TitlesOfParts>
    <vt:vector size="43" baseType="lpstr">
      <vt:lpstr>Arial</vt:lpstr>
      <vt:lpstr>Calibri</vt:lpstr>
      <vt:lpstr>Futura Bk</vt:lpstr>
      <vt:lpstr>Segoe UI Emoji</vt:lpstr>
      <vt:lpstr>Tahoma</vt:lpstr>
      <vt:lpstr>Times New Roman</vt:lpstr>
      <vt:lpstr>Wingdings</vt:lpstr>
      <vt:lpstr>Prezentace_MU_CZ</vt:lpstr>
      <vt:lpstr>Strukturální politika</vt:lpstr>
      <vt:lpstr>Strukturální politika</vt:lpstr>
      <vt:lpstr>Strukturální politika</vt:lpstr>
      <vt:lpstr>Oblasti strukturální politiky</vt:lpstr>
      <vt:lpstr>Přístupy</vt:lpstr>
      <vt:lpstr>Strukturální změna</vt:lpstr>
      <vt:lpstr>Vývoj podílu zaměstnanosti v jednotlivých sektorech ekonomiky (v p. b. mezi roky 2008 a 2020)</vt:lpstr>
      <vt:lpstr>Strukturální krize</vt:lpstr>
      <vt:lpstr>Strukturální krize</vt:lpstr>
      <vt:lpstr>CS: Detroit</vt:lpstr>
      <vt:lpstr>Teorie životního cyklu odvětví</vt:lpstr>
      <vt:lpstr>Teorie životního cyklu odvětví</vt:lpstr>
      <vt:lpstr>Co by se stalo, pokud by vláda nic nedělala?</vt:lpstr>
      <vt:lpstr>Nástroje strukturální politiky</vt:lpstr>
      <vt:lpstr>CS: převzetí společnosti OKD</vt:lpstr>
      <vt:lpstr>CS: pokusy o vytvoření průmyslu polovodičů</vt:lpstr>
      <vt:lpstr>Clustery</vt:lpstr>
      <vt:lpstr>Investiční pobídky</vt:lpstr>
      <vt:lpstr>CS: průmyslová zóna Triangle u Žatce</vt:lpstr>
      <vt:lpstr>Prezentace aplikace PowerPoint</vt:lpstr>
      <vt:lpstr>Investiční pobídky v ČR</vt:lpstr>
      <vt:lpstr>CS: Investiční pobídka Hyundai Motor</vt:lpstr>
      <vt:lpstr>CS: Investiční pobídka Hyundai Motor</vt:lpstr>
      <vt:lpstr>CS: Investiční pobídka LG Philips Dispalys</vt:lpstr>
      <vt:lpstr>Podpora exportního financování</vt:lpstr>
      <vt:lpstr>CS: úvěr Aeru Vodochody</vt:lpstr>
      <vt:lpstr>Argumenty proti průmyslové politice</vt:lpstr>
      <vt:lpstr>CS: výstavba elektrárny v turecké Adularyi</vt:lpstr>
      <vt:lpstr>Průmyslová politika v Japonsku</vt:lpstr>
      <vt:lpstr>Dopravní politika</vt:lpstr>
      <vt:lpstr>CS: Letecká doprava v rámci Společné dopravní politiky</vt:lpstr>
      <vt:lpstr>CS: Letecká doprava v rámci Společné dopravní politiky</vt:lpstr>
      <vt:lpstr>CS: Začátky společnosti Ryanair</vt:lpstr>
      <vt:lpstr>Závěr</vt:lpstr>
      <vt:lpstr>Prezentace aplikace PowerPoint</vt:lpstr>
    </vt:vector>
  </TitlesOfParts>
  <Company>Ekonomicko-správní fakulta Masarykovy univerzity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Hospodářská politika</dc:title>
  <dc:creator>Špetík Ondřej</dc:creator>
  <cp:lastModifiedBy>Ondřej Špetík</cp:lastModifiedBy>
  <cp:revision>84</cp:revision>
  <cp:lastPrinted>1601-01-01T00:00:00Z</cp:lastPrinted>
  <dcterms:created xsi:type="dcterms:W3CDTF">2018-11-05T10:20:09Z</dcterms:created>
  <dcterms:modified xsi:type="dcterms:W3CDTF">2021-12-08T10:52:19Z</dcterms:modified>
</cp:coreProperties>
</file>