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3"/>
  </p:notesMasterIdLst>
  <p:handoutMasterIdLst>
    <p:handoutMasterId r:id="rId44"/>
  </p:handoutMasterIdLst>
  <p:sldIdLst>
    <p:sldId id="256" r:id="rId2"/>
    <p:sldId id="257" r:id="rId3"/>
    <p:sldId id="258" r:id="rId4"/>
    <p:sldId id="259" r:id="rId5"/>
    <p:sldId id="369" r:id="rId6"/>
    <p:sldId id="371" r:id="rId7"/>
    <p:sldId id="365" r:id="rId8"/>
    <p:sldId id="372" r:id="rId9"/>
    <p:sldId id="374" r:id="rId10"/>
    <p:sldId id="375" r:id="rId11"/>
    <p:sldId id="376" r:id="rId12"/>
    <p:sldId id="377" r:id="rId13"/>
    <p:sldId id="378" r:id="rId14"/>
    <p:sldId id="379" r:id="rId15"/>
    <p:sldId id="380" r:id="rId16"/>
    <p:sldId id="381" r:id="rId17"/>
    <p:sldId id="382" r:id="rId18"/>
    <p:sldId id="367" r:id="rId19"/>
    <p:sldId id="340" r:id="rId20"/>
    <p:sldId id="348" r:id="rId21"/>
    <p:sldId id="384" r:id="rId22"/>
    <p:sldId id="304" r:id="rId23"/>
    <p:sldId id="383" r:id="rId24"/>
    <p:sldId id="357" r:id="rId25"/>
    <p:sldId id="358" r:id="rId26"/>
    <p:sldId id="359" r:id="rId27"/>
    <p:sldId id="360" r:id="rId28"/>
    <p:sldId id="361" r:id="rId29"/>
    <p:sldId id="362" r:id="rId30"/>
    <p:sldId id="363" r:id="rId31"/>
    <p:sldId id="364" r:id="rId32"/>
    <p:sldId id="373" r:id="rId33"/>
    <p:sldId id="300" r:id="rId34"/>
    <p:sldId id="301" r:id="rId35"/>
    <p:sldId id="303" r:id="rId36"/>
    <p:sldId id="294" r:id="rId37"/>
    <p:sldId id="295" r:id="rId38"/>
    <p:sldId id="296" r:id="rId39"/>
    <p:sldId id="302" r:id="rId40"/>
    <p:sldId id="298" r:id="rId41"/>
    <p:sldId id="299" r:id="rId42"/>
  </p:sldIdLst>
  <p:sldSz cx="9145588" cy="6858000"/>
  <p:notesSz cx="6797675" cy="992505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9F38E-07FD-4057-9D3D-49694B6EB72F}" v="788" dt="2020-11-20T08:22:49.80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503" autoAdjust="0"/>
  </p:normalViewPr>
  <p:slideViewPr>
    <p:cSldViewPr snapToGrid="0">
      <p:cViewPr varScale="1">
        <p:scale>
          <a:sx n="65" d="100"/>
          <a:sy n="65" d="100"/>
        </p:scale>
        <p:origin x="1296" y="38"/>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Švandová" userId="a08a9d5a-4b6c-4a58-83f4-d41f596116fa" providerId="ADAL" clId="{75C9F38E-07FD-4057-9D3D-49694B6EB72F}"/>
    <pc:docChg chg="undo custSel addSld delSld modSld sldOrd modNotesMaster modHandout">
      <pc:chgData name="Eva Švandová" userId="a08a9d5a-4b6c-4a58-83f4-d41f596116fa" providerId="ADAL" clId="{75C9F38E-07FD-4057-9D3D-49694B6EB72F}" dt="2020-11-20T08:53:23.945" v="6764" actId="20577"/>
      <pc:docMkLst>
        <pc:docMk/>
      </pc:docMkLst>
      <pc:sldChg chg="modSp mod">
        <pc:chgData name="Eva Švandová" userId="a08a9d5a-4b6c-4a58-83f4-d41f596116fa" providerId="ADAL" clId="{75C9F38E-07FD-4057-9D3D-49694B6EB72F}" dt="2020-11-20T07:32:39.709" v="6650" actId="20577"/>
        <pc:sldMkLst>
          <pc:docMk/>
          <pc:sldMk cId="3085168358" sldId="256"/>
        </pc:sldMkLst>
        <pc:spChg chg="mod">
          <ac:chgData name="Eva Švandová" userId="a08a9d5a-4b6c-4a58-83f4-d41f596116fa" providerId="ADAL" clId="{75C9F38E-07FD-4057-9D3D-49694B6EB72F}" dt="2020-11-20T02:07:21.831" v="6588" actId="20577"/>
          <ac:spMkLst>
            <pc:docMk/>
            <pc:sldMk cId="3085168358" sldId="256"/>
            <ac:spMk id="2" creationId="{ACF6D530-15A9-4D45-B085-63A77328841B}"/>
          </ac:spMkLst>
        </pc:spChg>
        <pc:spChg chg="mod">
          <ac:chgData name="Eva Švandová" userId="a08a9d5a-4b6c-4a58-83f4-d41f596116fa" providerId="ADAL" clId="{75C9F38E-07FD-4057-9D3D-49694B6EB72F}" dt="2020-11-19T23:22:16.210" v="58" actId="20577"/>
          <ac:spMkLst>
            <pc:docMk/>
            <pc:sldMk cId="3085168358" sldId="256"/>
            <ac:spMk id="4" creationId="{498CDF58-F0B9-4DE9-84E3-44AB30586CA7}"/>
          </ac:spMkLst>
        </pc:spChg>
        <pc:spChg chg="mod">
          <ac:chgData name="Eva Švandová" userId="a08a9d5a-4b6c-4a58-83f4-d41f596116fa" providerId="ADAL" clId="{75C9F38E-07FD-4057-9D3D-49694B6EB72F}" dt="2020-11-20T07:32:39.709" v="6650" actId="20577"/>
          <ac:spMkLst>
            <pc:docMk/>
            <pc:sldMk cId="3085168358" sldId="256"/>
            <ac:spMk id="5" creationId="{F50762B6-A932-4A0C-B219-2B1C64FC5247}"/>
          </ac:spMkLst>
        </pc:spChg>
      </pc:sldChg>
      <pc:sldChg chg="modSp mod">
        <pc:chgData name="Eva Švandová" userId="a08a9d5a-4b6c-4a58-83f4-d41f596116fa" providerId="ADAL" clId="{75C9F38E-07FD-4057-9D3D-49694B6EB72F}" dt="2020-11-20T08:53:23.945" v="6764" actId="20577"/>
        <pc:sldMkLst>
          <pc:docMk/>
          <pc:sldMk cId="992797402" sldId="257"/>
        </pc:sldMkLst>
        <pc:spChg chg="mod">
          <ac:chgData name="Eva Švandová" userId="a08a9d5a-4b6c-4a58-83f4-d41f596116fa" providerId="ADAL" clId="{75C9F38E-07FD-4057-9D3D-49694B6EB72F}" dt="2020-11-20T08:53:23.945" v="6764" actId="20577"/>
          <ac:spMkLst>
            <pc:docMk/>
            <pc:sldMk cId="992797402" sldId="257"/>
            <ac:spMk id="5" creationId="{71BA6D0C-CED4-498D-AC06-6E18C637ECE0}"/>
          </ac:spMkLst>
        </pc:spChg>
      </pc:sldChg>
      <pc:sldChg chg="modSp mod modNotesTx">
        <pc:chgData name="Eva Švandová" userId="a08a9d5a-4b6c-4a58-83f4-d41f596116fa" providerId="ADAL" clId="{75C9F38E-07FD-4057-9D3D-49694B6EB72F}" dt="2020-11-19T23:23:57.348" v="188" actId="20577"/>
        <pc:sldMkLst>
          <pc:docMk/>
          <pc:sldMk cId="2443879652" sldId="258"/>
        </pc:sldMkLst>
        <pc:spChg chg="mod">
          <ac:chgData name="Eva Švandová" userId="a08a9d5a-4b6c-4a58-83f4-d41f596116fa" providerId="ADAL" clId="{75C9F38E-07FD-4057-9D3D-49694B6EB72F}" dt="2020-11-19T23:19:41.177" v="2" actId="12"/>
          <ac:spMkLst>
            <pc:docMk/>
            <pc:sldMk cId="2443879652" sldId="258"/>
            <ac:spMk id="5" creationId="{A0F2BD34-C60B-424E-A282-7A9BBD9B4FB0}"/>
          </ac:spMkLst>
        </pc:spChg>
      </pc:sldChg>
      <pc:sldChg chg="addSp delSp modSp mod modNotesTx">
        <pc:chgData name="Eva Švandová" userId="a08a9d5a-4b6c-4a58-83f4-d41f596116fa" providerId="ADAL" clId="{75C9F38E-07FD-4057-9D3D-49694B6EB72F}" dt="2020-11-20T00:13:32.698" v="1460" actId="20577"/>
        <pc:sldMkLst>
          <pc:docMk/>
          <pc:sldMk cId="3126234565" sldId="259"/>
        </pc:sldMkLst>
        <pc:spChg chg="mod">
          <ac:chgData name="Eva Švandová" userId="a08a9d5a-4b6c-4a58-83f4-d41f596116fa" providerId="ADAL" clId="{75C9F38E-07FD-4057-9D3D-49694B6EB72F}" dt="2020-11-20T00:07:29.096" v="908" actId="14100"/>
          <ac:spMkLst>
            <pc:docMk/>
            <pc:sldMk cId="3126234565" sldId="259"/>
            <ac:spMk id="4" creationId="{AD6C7A10-DE8E-4A69-B4B3-24F30A0B05DA}"/>
          </ac:spMkLst>
        </pc:spChg>
        <pc:spChg chg="mod">
          <ac:chgData name="Eva Švandová" userId="a08a9d5a-4b6c-4a58-83f4-d41f596116fa" providerId="ADAL" clId="{75C9F38E-07FD-4057-9D3D-49694B6EB72F}" dt="2020-11-20T00:10:50.341" v="1061" actId="20577"/>
          <ac:spMkLst>
            <pc:docMk/>
            <pc:sldMk cId="3126234565" sldId="259"/>
            <ac:spMk id="5" creationId="{A0F46440-B509-4189-84DB-D9D978B08B62}"/>
          </ac:spMkLst>
        </pc:spChg>
        <pc:spChg chg="add del mod">
          <ac:chgData name="Eva Švandová" userId="a08a9d5a-4b6c-4a58-83f4-d41f596116fa" providerId="ADAL" clId="{75C9F38E-07FD-4057-9D3D-49694B6EB72F}" dt="2020-11-20T00:09:36.840" v="1023" actId="767"/>
          <ac:spMkLst>
            <pc:docMk/>
            <pc:sldMk cId="3126234565" sldId="259"/>
            <ac:spMk id="8" creationId="{79A77725-4153-4094-86C6-2EC66E1DE2E8}"/>
          </ac:spMkLst>
        </pc:spChg>
        <pc:picChg chg="add del mod">
          <ac:chgData name="Eva Švandová" userId="a08a9d5a-4b6c-4a58-83f4-d41f596116fa" providerId="ADAL" clId="{75C9F38E-07FD-4057-9D3D-49694B6EB72F}" dt="2020-11-20T00:05:37.042" v="885" actId="21"/>
          <ac:picMkLst>
            <pc:docMk/>
            <pc:sldMk cId="3126234565" sldId="259"/>
            <ac:picMk id="6" creationId="{C4165CB1-91EC-4B34-A2D5-710B7CF2A268}"/>
          </ac:picMkLst>
        </pc:picChg>
        <pc:picChg chg="add mod">
          <ac:chgData name="Eva Švandová" userId="a08a9d5a-4b6c-4a58-83f4-d41f596116fa" providerId="ADAL" clId="{75C9F38E-07FD-4057-9D3D-49694B6EB72F}" dt="2020-11-20T00:08:54.364" v="1014" actId="1076"/>
          <ac:picMkLst>
            <pc:docMk/>
            <pc:sldMk cId="3126234565" sldId="259"/>
            <ac:picMk id="7" creationId="{F9F2BB86-A907-4354-B72B-8F946C3B90CC}"/>
          </ac:picMkLst>
        </pc:picChg>
      </pc:sldChg>
      <pc:sldChg chg="del">
        <pc:chgData name="Eva Švandová" userId="a08a9d5a-4b6c-4a58-83f4-d41f596116fa" providerId="ADAL" clId="{75C9F38E-07FD-4057-9D3D-49694B6EB72F}" dt="2020-11-20T02:00:52.758" v="6307" actId="47"/>
        <pc:sldMkLst>
          <pc:docMk/>
          <pc:sldMk cId="1909731115" sldId="260"/>
        </pc:sldMkLst>
      </pc:sldChg>
      <pc:sldChg chg="delSp add del mod">
        <pc:chgData name="Eva Švandová" userId="a08a9d5a-4b6c-4a58-83f4-d41f596116fa" providerId="ADAL" clId="{75C9F38E-07FD-4057-9D3D-49694B6EB72F}" dt="2020-11-20T01:34:50.922" v="5623" actId="47"/>
        <pc:sldMkLst>
          <pc:docMk/>
          <pc:sldMk cId="353066377" sldId="261"/>
        </pc:sldMkLst>
        <pc:picChg chg="del">
          <ac:chgData name="Eva Švandová" userId="a08a9d5a-4b6c-4a58-83f4-d41f596116fa" providerId="ADAL" clId="{75C9F38E-07FD-4057-9D3D-49694B6EB72F}" dt="2020-11-20T01:30:01.358" v="5496" actId="21"/>
          <ac:picMkLst>
            <pc:docMk/>
            <pc:sldMk cId="353066377" sldId="261"/>
            <ac:picMk id="4" creationId="{099A2F51-E75B-4631-B34D-C222475AEF41}"/>
          </ac:picMkLst>
        </pc:picChg>
      </pc:sldChg>
      <pc:sldChg chg="modSp add del mod">
        <pc:chgData name="Eva Švandová" userId="a08a9d5a-4b6c-4a58-83f4-d41f596116fa" providerId="ADAL" clId="{75C9F38E-07FD-4057-9D3D-49694B6EB72F}" dt="2020-11-20T02:00:37.907" v="6301" actId="47"/>
        <pc:sldMkLst>
          <pc:docMk/>
          <pc:sldMk cId="1822221455" sldId="262"/>
        </pc:sldMkLst>
        <pc:picChg chg="mod">
          <ac:chgData name="Eva Švandová" userId="a08a9d5a-4b6c-4a58-83f4-d41f596116fa" providerId="ADAL" clId="{75C9F38E-07FD-4057-9D3D-49694B6EB72F}" dt="2020-11-20T01:35:10.622" v="5626" actId="14100"/>
          <ac:picMkLst>
            <pc:docMk/>
            <pc:sldMk cId="1822221455" sldId="262"/>
            <ac:picMk id="4" creationId="{4A66CDB7-D7A2-4B71-87D0-EA5D1E701CFA}"/>
          </ac:picMkLst>
        </pc:picChg>
      </pc:sldChg>
      <pc:sldChg chg="delSp add del mod">
        <pc:chgData name="Eva Švandová" userId="a08a9d5a-4b6c-4a58-83f4-d41f596116fa" providerId="ADAL" clId="{75C9F38E-07FD-4057-9D3D-49694B6EB72F}" dt="2020-11-20T02:00:40.194" v="6302" actId="47"/>
        <pc:sldMkLst>
          <pc:docMk/>
          <pc:sldMk cId="609437183" sldId="263"/>
        </pc:sldMkLst>
        <pc:picChg chg="del">
          <ac:chgData name="Eva Švandová" userId="a08a9d5a-4b6c-4a58-83f4-d41f596116fa" providerId="ADAL" clId="{75C9F38E-07FD-4057-9D3D-49694B6EB72F}" dt="2020-11-20T01:33:31.084" v="5610" actId="21"/>
          <ac:picMkLst>
            <pc:docMk/>
            <pc:sldMk cId="609437183" sldId="263"/>
            <ac:picMk id="4" creationId="{E46583DD-F881-45FF-9B86-24A8B7938F1B}"/>
          </ac:picMkLst>
        </pc:picChg>
      </pc:sldChg>
      <pc:sldChg chg="delSp add del mod">
        <pc:chgData name="Eva Švandová" userId="a08a9d5a-4b6c-4a58-83f4-d41f596116fa" providerId="ADAL" clId="{75C9F38E-07FD-4057-9D3D-49694B6EB72F}" dt="2020-11-20T02:00:42.810" v="6303" actId="47"/>
        <pc:sldMkLst>
          <pc:docMk/>
          <pc:sldMk cId="198243036" sldId="264"/>
        </pc:sldMkLst>
        <pc:picChg chg="del">
          <ac:chgData name="Eva Švandová" userId="a08a9d5a-4b6c-4a58-83f4-d41f596116fa" providerId="ADAL" clId="{75C9F38E-07FD-4057-9D3D-49694B6EB72F}" dt="2020-11-20T01:45:18.844" v="6125" actId="21"/>
          <ac:picMkLst>
            <pc:docMk/>
            <pc:sldMk cId="198243036" sldId="264"/>
            <ac:picMk id="4" creationId="{FA2AFFFC-A2A7-468A-B77F-05D22D506527}"/>
          </ac:picMkLst>
        </pc:picChg>
      </pc:sldChg>
      <pc:sldChg chg="add del">
        <pc:chgData name="Eva Švandová" userId="a08a9d5a-4b6c-4a58-83f4-d41f596116fa" providerId="ADAL" clId="{75C9F38E-07FD-4057-9D3D-49694B6EB72F}" dt="2020-11-20T02:00:47.753" v="6304" actId="47"/>
        <pc:sldMkLst>
          <pc:docMk/>
          <pc:sldMk cId="2647797873" sldId="265"/>
        </pc:sldMkLst>
      </pc:sldChg>
      <pc:sldChg chg="add del">
        <pc:chgData name="Eva Švandová" userId="a08a9d5a-4b6c-4a58-83f4-d41f596116fa" providerId="ADAL" clId="{75C9F38E-07FD-4057-9D3D-49694B6EB72F}" dt="2020-11-20T02:00:49.061" v="6305" actId="47"/>
        <pc:sldMkLst>
          <pc:docMk/>
          <pc:sldMk cId="1511607360" sldId="266"/>
        </pc:sldMkLst>
      </pc:sldChg>
      <pc:sldChg chg="add del">
        <pc:chgData name="Eva Švandová" userId="a08a9d5a-4b6c-4a58-83f4-d41f596116fa" providerId="ADAL" clId="{75C9F38E-07FD-4057-9D3D-49694B6EB72F}" dt="2020-11-20T02:00:51.240" v="6306" actId="47"/>
        <pc:sldMkLst>
          <pc:docMk/>
          <pc:sldMk cId="1745202937" sldId="267"/>
        </pc:sldMkLst>
      </pc:sldChg>
      <pc:sldChg chg="addSp delSp modSp add del mod modNotesTx">
        <pc:chgData name="Eva Švandová" userId="a08a9d5a-4b6c-4a58-83f4-d41f596116fa" providerId="ADAL" clId="{75C9F38E-07FD-4057-9D3D-49694B6EB72F}" dt="2020-11-20T00:07:37.260" v="909" actId="47"/>
        <pc:sldMkLst>
          <pc:docMk/>
          <pc:sldMk cId="2268674587" sldId="268"/>
        </pc:sldMkLst>
        <pc:spChg chg="mod">
          <ac:chgData name="Eva Švandová" userId="a08a9d5a-4b6c-4a58-83f4-d41f596116fa" providerId="ADAL" clId="{75C9F38E-07FD-4057-9D3D-49694B6EB72F}" dt="2020-11-20T00:07:01.844" v="905" actId="21"/>
          <ac:spMkLst>
            <pc:docMk/>
            <pc:sldMk cId="2268674587" sldId="268"/>
            <ac:spMk id="2" creationId="{29173611-D0BC-4F3D-B5A0-E886F28CC16F}"/>
          </ac:spMkLst>
        </pc:spChg>
        <pc:spChg chg="mod">
          <ac:chgData name="Eva Švandová" userId="a08a9d5a-4b6c-4a58-83f4-d41f596116fa" providerId="ADAL" clId="{75C9F38E-07FD-4057-9D3D-49694B6EB72F}" dt="2020-11-20T00:05:48.686" v="887" actId="21"/>
          <ac:spMkLst>
            <pc:docMk/>
            <pc:sldMk cId="2268674587" sldId="268"/>
            <ac:spMk id="3" creationId="{269ED405-B650-40D1-95F8-C8D45A936FF7}"/>
          </ac:spMkLst>
        </pc:spChg>
        <pc:picChg chg="add del mod">
          <ac:chgData name="Eva Švandová" userId="a08a9d5a-4b6c-4a58-83f4-d41f596116fa" providerId="ADAL" clId="{75C9F38E-07FD-4057-9D3D-49694B6EB72F}" dt="2020-11-20T00:06:18.621" v="895" actId="21"/>
          <ac:picMkLst>
            <pc:docMk/>
            <pc:sldMk cId="2268674587" sldId="268"/>
            <ac:picMk id="4" creationId="{817FE0A6-D1BF-413C-B15C-8D1F6CB55DC2}"/>
          </ac:picMkLst>
        </pc:picChg>
      </pc:sldChg>
      <pc:sldChg chg="modSp add del mod">
        <pc:chgData name="Eva Švandová" userId="a08a9d5a-4b6c-4a58-83f4-d41f596116fa" providerId="ADAL" clId="{75C9F38E-07FD-4057-9D3D-49694B6EB72F}" dt="2020-11-20T07:20:55.620" v="6598" actId="47"/>
        <pc:sldMkLst>
          <pc:docMk/>
          <pc:sldMk cId="0" sldId="293"/>
        </pc:sldMkLst>
        <pc:spChg chg="mod">
          <ac:chgData name="Eva Švandová" userId="a08a9d5a-4b6c-4a58-83f4-d41f596116fa" providerId="ADAL" clId="{75C9F38E-07FD-4057-9D3D-49694B6EB72F}" dt="2020-11-20T07:20:30.302" v="6591" actId="21"/>
          <ac:spMkLst>
            <pc:docMk/>
            <pc:sldMk cId="0" sldId="293"/>
            <ac:spMk id="6147" creationId="{2E8AA6AA-B39A-4A14-A122-AF5A6A5475D5}"/>
          </ac:spMkLst>
        </pc:spChg>
      </pc:sldChg>
      <pc:sldChg chg="add del">
        <pc:chgData name="Eva Švandová" userId="a08a9d5a-4b6c-4a58-83f4-d41f596116fa" providerId="ADAL" clId="{75C9F38E-07FD-4057-9D3D-49694B6EB72F}" dt="2020-11-20T07:31:24.892" v="6610" actId="2696"/>
        <pc:sldMkLst>
          <pc:docMk/>
          <pc:sldMk cId="0" sldId="294"/>
        </pc:sldMkLst>
      </pc:sldChg>
      <pc:sldChg chg="add">
        <pc:chgData name="Eva Švandová" userId="a08a9d5a-4b6c-4a58-83f4-d41f596116fa" providerId="ADAL" clId="{75C9F38E-07FD-4057-9D3D-49694B6EB72F}" dt="2020-11-20T07:31:30.002" v="6611"/>
        <pc:sldMkLst>
          <pc:docMk/>
          <pc:sldMk cId="3093964947" sldId="294"/>
        </pc:sldMkLst>
      </pc:sldChg>
      <pc:sldChg chg="add del">
        <pc:chgData name="Eva Švandová" userId="a08a9d5a-4b6c-4a58-83f4-d41f596116fa" providerId="ADAL" clId="{75C9F38E-07FD-4057-9D3D-49694B6EB72F}" dt="2020-11-20T07:31:24.892" v="6610" actId="2696"/>
        <pc:sldMkLst>
          <pc:docMk/>
          <pc:sldMk cId="0" sldId="295"/>
        </pc:sldMkLst>
      </pc:sldChg>
      <pc:sldChg chg="add">
        <pc:chgData name="Eva Švandová" userId="a08a9d5a-4b6c-4a58-83f4-d41f596116fa" providerId="ADAL" clId="{75C9F38E-07FD-4057-9D3D-49694B6EB72F}" dt="2020-11-20T07:31:30.002" v="6611"/>
        <pc:sldMkLst>
          <pc:docMk/>
          <pc:sldMk cId="481322175" sldId="295"/>
        </pc:sldMkLst>
      </pc:sldChg>
      <pc:sldChg chg="add del">
        <pc:chgData name="Eva Švandová" userId="a08a9d5a-4b6c-4a58-83f4-d41f596116fa" providerId="ADAL" clId="{75C9F38E-07FD-4057-9D3D-49694B6EB72F}" dt="2020-11-20T07:31:24.892" v="6610" actId="2696"/>
        <pc:sldMkLst>
          <pc:docMk/>
          <pc:sldMk cId="0" sldId="296"/>
        </pc:sldMkLst>
      </pc:sldChg>
      <pc:sldChg chg="add">
        <pc:chgData name="Eva Švandová" userId="a08a9d5a-4b6c-4a58-83f4-d41f596116fa" providerId="ADAL" clId="{75C9F38E-07FD-4057-9D3D-49694B6EB72F}" dt="2020-11-20T07:31:30.002" v="6611"/>
        <pc:sldMkLst>
          <pc:docMk/>
          <pc:sldMk cId="2181211551" sldId="296"/>
        </pc:sldMkLst>
      </pc:sldChg>
      <pc:sldChg chg="add del">
        <pc:chgData name="Eva Švandová" userId="a08a9d5a-4b6c-4a58-83f4-d41f596116fa" providerId="ADAL" clId="{75C9F38E-07FD-4057-9D3D-49694B6EB72F}" dt="2020-11-20T07:31:24.892" v="6610" actId="2696"/>
        <pc:sldMkLst>
          <pc:docMk/>
          <pc:sldMk cId="0" sldId="298"/>
        </pc:sldMkLst>
      </pc:sldChg>
      <pc:sldChg chg="add">
        <pc:chgData name="Eva Švandová" userId="a08a9d5a-4b6c-4a58-83f4-d41f596116fa" providerId="ADAL" clId="{75C9F38E-07FD-4057-9D3D-49694B6EB72F}" dt="2020-11-20T07:31:30.002" v="6611"/>
        <pc:sldMkLst>
          <pc:docMk/>
          <pc:sldMk cId="2866837378" sldId="298"/>
        </pc:sldMkLst>
      </pc:sldChg>
      <pc:sldChg chg="add del">
        <pc:chgData name="Eva Švandová" userId="a08a9d5a-4b6c-4a58-83f4-d41f596116fa" providerId="ADAL" clId="{75C9F38E-07FD-4057-9D3D-49694B6EB72F}" dt="2020-11-20T07:31:24.892" v="6610" actId="2696"/>
        <pc:sldMkLst>
          <pc:docMk/>
          <pc:sldMk cId="0" sldId="299"/>
        </pc:sldMkLst>
      </pc:sldChg>
      <pc:sldChg chg="add">
        <pc:chgData name="Eva Švandová" userId="a08a9d5a-4b6c-4a58-83f4-d41f596116fa" providerId="ADAL" clId="{75C9F38E-07FD-4057-9D3D-49694B6EB72F}" dt="2020-11-20T07:31:30.002" v="6611"/>
        <pc:sldMkLst>
          <pc:docMk/>
          <pc:sldMk cId="38261377" sldId="299"/>
        </pc:sldMkLst>
      </pc:sldChg>
      <pc:sldChg chg="modSp add del mod modNotesTx">
        <pc:chgData name="Eva Švandová" userId="a08a9d5a-4b6c-4a58-83f4-d41f596116fa" providerId="ADAL" clId="{75C9F38E-07FD-4057-9D3D-49694B6EB72F}" dt="2020-11-20T07:31:24.892" v="6610" actId="2696"/>
        <pc:sldMkLst>
          <pc:docMk/>
          <pc:sldMk cId="0" sldId="300"/>
        </pc:sldMkLst>
        <pc:spChg chg="mod">
          <ac:chgData name="Eva Švandová" userId="a08a9d5a-4b6c-4a58-83f4-d41f596116fa" providerId="ADAL" clId="{75C9F38E-07FD-4057-9D3D-49694B6EB72F}" dt="2020-11-20T07:20:48.813" v="6596" actId="27636"/>
          <ac:spMkLst>
            <pc:docMk/>
            <pc:sldMk cId="0" sldId="300"/>
            <ac:spMk id="4099" creationId="{79BBA68C-1EB0-495B-8B4F-B96E30AAFE23}"/>
          </ac:spMkLst>
        </pc:spChg>
        <pc:picChg chg="mod">
          <ac:chgData name="Eva Švandová" userId="a08a9d5a-4b6c-4a58-83f4-d41f596116fa" providerId="ADAL" clId="{75C9F38E-07FD-4057-9D3D-49694B6EB72F}" dt="2020-11-20T07:19:37.528" v="6590" actId="14100"/>
          <ac:picMkLst>
            <pc:docMk/>
            <pc:sldMk cId="0" sldId="300"/>
            <ac:picMk id="4100" creationId="{750B854F-3446-4BA4-BF3D-9E28CC6E02DA}"/>
          </ac:picMkLst>
        </pc:picChg>
      </pc:sldChg>
      <pc:sldChg chg="add">
        <pc:chgData name="Eva Švandová" userId="a08a9d5a-4b6c-4a58-83f4-d41f596116fa" providerId="ADAL" clId="{75C9F38E-07FD-4057-9D3D-49694B6EB72F}" dt="2020-11-20T07:31:30.002" v="6611"/>
        <pc:sldMkLst>
          <pc:docMk/>
          <pc:sldMk cId="3828756217" sldId="300"/>
        </pc:sldMkLst>
      </pc:sldChg>
      <pc:sldChg chg="add del">
        <pc:chgData name="Eva Švandová" userId="a08a9d5a-4b6c-4a58-83f4-d41f596116fa" providerId="ADAL" clId="{75C9F38E-07FD-4057-9D3D-49694B6EB72F}" dt="2020-11-20T07:31:24.892" v="6610" actId="2696"/>
        <pc:sldMkLst>
          <pc:docMk/>
          <pc:sldMk cId="0" sldId="301"/>
        </pc:sldMkLst>
      </pc:sldChg>
      <pc:sldChg chg="add">
        <pc:chgData name="Eva Švandová" userId="a08a9d5a-4b6c-4a58-83f4-d41f596116fa" providerId="ADAL" clId="{75C9F38E-07FD-4057-9D3D-49694B6EB72F}" dt="2020-11-20T07:31:30.002" v="6611"/>
        <pc:sldMkLst>
          <pc:docMk/>
          <pc:sldMk cId="2594797636" sldId="301"/>
        </pc:sldMkLst>
      </pc:sldChg>
      <pc:sldChg chg="modSp add del mod">
        <pc:chgData name="Eva Švandová" userId="a08a9d5a-4b6c-4a58-83f4-d41f596116fa" providerId="ADAL" clId="{75C9F38E-07FD-4057-9D3D-49694B6EB72F}" dt="2020-11-20T07:31:24.892" v="6610" actId="2696"/>
        <pc:sldMkLst>
          <pc:docMk/>
          <pc:sldMk cId="0" sldId="302"/>
        </pc:sldMkLst>
        <pc:spChg chg="mod">
          <ac:chgData name="Eva Švandová" userId="a08a9d5a-4b6c-4a58-83f4-d41f596116fa" providerId="ADAL" clId="{75C9F38E-07FD-4057-9D3D-49694B6EB72F}" dt="2020-11-20T07:21:22.512" v="6599" actId="14100"/>
          <ac:spMkLst>
            <pc:docMk/>
            <pc:sldMk cId="0" sldId="302"/>
            <ac:spMk id="11267" creationId="{98E1C3D7-703B-461A-ADBB-51CC997437BD}"/>
          </ac:spMkLst>
        </pc:spChg>
        <pc:spChg chg="mod">
          <ac:chgData name="Eva Švandová" userId="a08a9d5a-4b6c-4a58-83f4-d41f596116fa" providerId="ADAL" clId="{75C9F38E-07FD-4057-9D3D-49694B6EB72F}" dt="2020-11-20T07:21:25.111" v="6600" actId="14100"/>
          <ac:spMkLst>
            <pc:docMk/>
            <pc:sldMk cId="0" sldId="302"/>
            <ac:spMk id="89092" creationId="{760BCE67-8361-4BAC-BE4C-4A3F1C46B7DA}"/>
          </ac:spMkLst>
        </pc:spChg>
      </pc:sldChg>
      <pc:sldChg chg="add">
        <pc:chgData name="Eva Švandová" userId="a08a9d5a-4b6c-4a58-83f4-d41f596116fa" providerId="ADAL" clId="{75C9F38E-07FD-4057-9D3D-49694B6EB72F}" dt="2020-11-20T07:31:30.002" v="6611"/>
        <pc:sldMkLst>
          <pc:docMk/>
          <pc:sldMk cId="4090399179" sldId="302"/>
        </pc:sldMkLst>
      </pc:sldChg>
      <pc:sldChg chg="add del">
        <pc:chgData name="Eva Švandová" userId="a08a9d5a-4b6c-4a58-83f4-d41f596116fa" providerId="ADAL" clId="{75C9F38E-07FD-4057-9D3D-49694B6EB72F}" dt="2020-11-20T07:31:24.892" v="6610" actId="2696"/>
        <pc:sldMkLst>
          <pc:docMk/>
          <pc:sldMk cId="0" sldId="303"/>
        </pc:sldMkLst>
      </pc:sldChg>
      <pc:sldChg chg="add">
        <pc:chgData name="Eva Švandová" userId="a08a9d5a-4b6c-4a58-83f4-d41f596116fa" providerId="ADAL" clId="{75C9F38E-07FD-4057-9D3D-49694B6EB72F}" dt="2020-11-20T07:31:30.002" v="6611"/>
        <pc:sldMkLst>
          <pc:docMk/>
          <pc:sldMk cId="1161171099" sldId="303"/>
        </pc:sldMkLst>
      </pc:sldChg>
      <pc:sldChg chg="add del">
        <pc:chgData name="Eva Švandová" userId="a08a9d5a-4b6c-4a58-83f4-d41f596116fa" providerId="ADAL" clId="{75C9F38E-07FD-4057-9D3D-49694B6EB72F}" dt="2020-11-20T07:21:40.605" v="6601" actId="2696"/>
        <pc:sldMkLst>
          <pc:docMk/>
          <pc:sldMk cId="0" sldId="304"/>
        </pc:sldMkLst>
      </pc:sldChg>
      <pc:sldChg chg="modSp add mod">
        <pc:chgData name="Eva Švandová" userId="a08a9d5a-4b6c-4a58-83f4-d41f596116fa" providerId="ADAL" clId="{75C9F38E-07FD-4057-9D3D-49694B6EB72F}" dt="2020-11-20T07:33:34.607" v="6652"/>
        <pc:sldMkLst>
          <pc:docMk/>
          <pc:sldMk cId="1414098567" sldId="304"/>
        </pc:sldMkLst>
        <pc:spChg chg="mod">
          <ac:chgData name="Eva Švandová" userId="a08a9d5a-4b6c-4a58-83f4-d41f596116fa" providerId="ADAL" clId="{75C9F38E-07FD-4057-9D3D-49694B6EB72F}" dt="2020-11-20T07:33:34.607" v="6652"/>
          <ac:spMkLst>
            <pc:docMk/>
            <pc:sldMk cId="1414098567" sldId="304"/>
            <ac:spMk id="14339" creationId="{E7F2135D-77B5-4812-AC33-EF5956EDE067}"/>
          </ac:spMkLst>
        </pc:spChg>
      </pc:sldChg>
      <pc:sldChg chg="del">
        <pc:chgData name="Eva Švandová" userId="a08a9d5a-4b6c-4a58-83f4-d41f596116fa" providerId="ADAL" clId="{75C9F38E-07FD-4057-9D3D-49694B6EB72F}" dt="2020-11-20T02:00:58.060" v="6308" actId="47"/>
        <pc:sldMkLst>
          <pc:docMk/>
          <pc:sldMk cId="926485400" sldId="341"/>
        </pc:sldMkLst>
      </pc:sldChg>
      <pc:sldChg chg="del ord">
        <pc:chgData name="Eva Švandová" userId="a08a9d5a-4b6c-4a58-83f4-d41f596116fa" providerId="ADAL" clId="{75C9F38E-07FD-4057-9D3D-49694B6EB72F}" dt="2020-11-20T02:03:00.319" v="6337" actId="47"/>
        <pc:sldMkLst>
          <pc:docMk/>
          <pc:sldMk cId="0" sldId="342"/>
        </pc:sldMkLst>
      </pc:sldChg>
      <pc:sldChg chg="ord">
        <pc:chgData name="Eva Švandová" userId="a08a9d5a-4b6c-4a58-83f4-d41f596116fa" providerId="ADAL" clId="{75C9F38E-07FD-4057-9D3D-49694B6EB72F}" dt="2020-11-20T02:02:51.487" v="6336"/>
        <pc:sldMkLst>
          <pc:docMk/>
          <pc:sldMk cId="0" sldId="365"/>
        </pc:sldMkLst>
      </pc:sldChg>
      <pc:sldChg chg="modSp add del mod">
        <pc:chgData name="Eva Švandová" userId="a08a9d5a-4b6c-4a58-83f4-d41f596116fa" providerId="ADAL" clId="{75C9F38E-07FD-4057-9D3D-49694B6EB72F}" dt="2020-11-19T23:20:51" v="32" actId="47"/>
        <pc:sldMkLst>
          <pc:docMk/>
          <pc:sldMk cId="2494027949" sldId="366"/>
        </pc:sldMkLst>
        <pc:spChg chg="mod">
          <ac:chgData name="Eva Švandová" userId="a08a9d5a-4b6c-4a58-83f4-d41f596116fa" providerId="ADAL" clId="{75C9F38E-07FD-4057-9D3D-49694B6EB72F}" dt="2020-11-19T23:19:13.139" v="1" actId="1076"/>
          <ac:spMkLst>
            <pc:docMk/>
            <pc:sldMk cId="2494027949" sldId="366"/>
            <ac:spMk id="2" creationId="{4EB1EA08-1EF1-4461-9966-717D7C10129E}"/>
          </ac:spMkLst>
        </pc:spChg>
      </pc:sldChg>
      <pc:sldChg chg="addSp delSp modSp add mod">
        <pc:chgData name="Eva Švandová" userId="a08a9d5a-4b6c-4a58-83f4-d41f596116fa" providerId="ADAL" clId="{75C9F38E-07FD-4057-9D3D-49694B6EB72F}" dt="2020-11-20T02:00:07.191" v="6300" actId="1076"/>
        <pc:sldMkLst>
          <pc:docMk/>
          <pc:sldMk cId="109146282" sldId="367"/>
        </pc:sldMkLst>
        <pc:spChg chg="mod">
          <ac:chgData name="Eva Švandová" userId="a08a9d5a-4b6c-4a58-83f4-d41f596116fa" providerId="ADAL" clId="{75C9F38E-07FD-4057-9D3D-49694B6EB72F}" dt="2020-11-20T01:59:41.969" v="6290" actId="1076"/>
          <ac:spMkLst>
            <pc:docMk/>
            <pc:sldMk cId="109146282" sldId="367"/>
            <ac:spMk id="2" creationId="{2035BC03-C4B8-4F85-8ED5-669513B333D3}"/>
          </ac:spMkLst>
        </pc:spChg>
        <pc:spChg chg="del">
          <ac:chgData name="Eva Švandová" userId="a08a9d5a-4b6c-4a58-83f4-d41f596116fa" providerId="ADAL" clId="{75C9F38E-07FD-4057-9D3D-49694B6EB72F}" dt="2020-11-20T01:59:44.695" v="6291" actId="478"/>
          <ac:spMkLst>
            <pc:docMk/>
            <pc:sldMk cId="109146282" sldId="367"/>
            <ac:spMk id="3" creationId="{EFCE8E7C-72B3-4C21-83BA-17C4EAD8FF86}"/>
          </ac:spMkLst>
        </pc:spChg>
        <pc:picChg chg="del mod">
          <ac:chgData name="Eva Švandová" userId="a08a9d5a-4b6c-4a58-83f4-d41f596116fa" providerId="ADAL" clId="{75C9F38E-07FD-4057-9D3D-49694B6EB72F}" dt="2020-11-19T23:20:43.894" v="31" actId="21"/>
          <ac:picMkLst>
            <pc:docMk/>
            <pc:sldMk cId="109146282" sldId="367"/>
            <ac:picMk id="4" creationId="{967D1E71-1C00-4288-8245-ED4390F758B5}"/>
          </ac:picMkLst>
        </pc:picChg>
        <pc:picChg chg="add mod">
          <ac:chgData name="Eva Švandová" userId="a08a9d5a-4b6c-4a58-83f4-d41f596116fa" providerId="ADAL" clId="{75C9F38E-07FD-4057-9D3D-49694B6EB72F}" dt="2020-11-20T02:00:00.027" v="6298" actId="1076"/>
          <ac:picMkLst>
            <pc:docMk/>
            <pc:sldMk cId="109146282" sldId="367"/>
            <ac:picMk id="5" creationId="{1200DFD5-7EDA-4FBC-A800-78236F87D60C}"/>
          </ac:picMkLst>
        </pc:picChg>
        <pc:picChg chg="add mod">
          <ac:chgData name="Eva Švandová" userId="a08a9d5a-4b6c-4a58-83f4-d41f596116fa" providerId="ADAL" clId="{75C9F38E-07FD-4057-9D3D-49694B6EB72F}" dt="2020-11-20T02:00:07.191" v="6300" actId="1076"/>
          <ac:picMkLst>
            <pc:docMk/>
            <pc:sldMk cId="109146282" sldId="367"/>
            <ac:picMk id="6" creationId="{505CAFCA-908C-4ACD-86EF-E51A190952B1}"/>
          </ac:picMkLst>
        </pc:picChg>
      </pc:sldChg>
      <pc:sldChg chg="delSp add del mod">
        <pc:chgData name="Eva Švandová" userId="a08a9d5a-4b6c-4a58-83f4-d41f596116fa" providerId="ADAL" clId="{75C9F38E-07FD-4057-9D3D-49694B6EB72F}" dt="2020-11-20T01:05:48.344" v="4679" actId="47"/>
        <pc:sldMkLst>
          <pc:docMk/>
          <pc:sldMk cId="4195139962" sldId="368"/>
        </pc:sldMkLst>
        <pc:picChg chg="del">
          <ac:chgData name="Eva Švandová" userId="a08a9d5a-4b6c-4a58-83f4-d41f596116fa" providerId="ADAL" clId="{75C9F38E-07FD-4057-9D3D-49694B6EB72F}" dt="2020-11-19T23:25:25.919" v="190" actId="21"/>
          <ac:picMkLst>
            <pc:docMk/>
            <pc:sldMk cId="4195139962" sldId="368"/>
            <ac:picMk id="4" creationId="{B8A39E71-4803-4473-9238-2070492181D4}"/>
          </ac:picMkLst>
        </pc:picChg>
      </pc:sldChg>
      <pc:sldChg chg="modSp add mod ord">
        <pc:chgData name="Eva Švandová" userId="a08a9d5a-4b6c-4a58-83f4-d41f596116fa" providerId="ADAL" clId="{75C9F38E-07FD-4057-9D3D-49694B6EB72F}" dt="2020-11-20T07:30:56.821" v="6609" actId="1076"/>
        <pc:sldMkLst>
          <pc:docMk/>
          <pc:sldMk cId="330098226" sldId="369"/>
        </pc:sldMkLst>
        <pc:picChg chg="mod">
          <ac:chgData name="Eva Švandová" userId="a08a9d5a-4b6c-4a58-83f4-d41f596116fa" providerId="ADAL" clId="{75C9F38E-07FD-4057-9D3D-49694B6EB72F}" dt="2020-11-20T07:30:56.821" v="6609" actId="1076"/>
          <ac:picMkLst>
            <pc:docMk/>
            <pc:sldMk cId="330098226" sldId="369"/>
            <ac:picMk id="4" creationId="{58BD53B8-A9A3-43F3-85DF-06D8660C8903}"/>
          </ac:picMkLst>
        </pc:picChg>
      </pc:sldChg>
      <pc:sldChg chg="delSp add del mod ord">
        <pc:chgData name="Eva Švandová" userId="a08a9d5a-4b6c-4a58-83f4-d41f596116fa" providerId="ADAL" clId="{75C9F38E-07FD-4057-9D3D-49694B6EB72F}" dt="2020-11-20T01:34:48.642" v="5622" actId="47"/>
        <pc:sldMkLst>
          <pc:docMk/>
          <pc:sldMk cId="969221396" sldId="370"/>
        </pc:sldMkLst>
        <pc:picChg chg="del">
          <ac:chgData name="Eva Švandová" userId="a08a9d5a-4b6c-4a58-83f4-d41f596116fa" providerId="ADAL" clId="{75C9F38E-07FD-4057-9D3D-49694B6EB72F}" dt="2020-11-20T00:54:16.388" v="4174" actId="21"/>
          <ac:picMkLst>
            <pc:docMk/>
            <pc:sldMk cId="969221396" sldId="370"/>
            <ac:picMk id="4" creationId="{BE586761-BD73-47F5-A78E-7B231D4F435F}"/>
          </ac:picMkLst>
        </pc:picChg>
      </pc:sldChg>
      <pc:sldChg chg="modSp new mod modNotesTx">
        <pc:chgData name="Eva Švandová" userId="a08a9d5a-4b6c-4a58-83f4-d41f596116fa" providerId="ADAL" clId="{75C9F38E-07FD-4057-9D3D-49694B6EB72F}" dt="2020-11-20T00:34:48.945" v="3266" actId="20577"/>
        <pc:sldMkLst>
          <pc:docMk/>
          <pc:sldMk cId="1265317401" sldId="371"/>
        </pc:sldMkLst>
        <pc:spChg chg="mod">
          <ac:chgData name="Eva Švandová" userId="a08a9d5a-4b6c-4a58-83f4-d41f596116fa" providerId="ADAL" clId="{75C9F38E-07FD-4057-9D3D-49694B6EB72F}" dt="2020-11-20T00:10:11.550" v="1037" actId="20577"/>
          <ac:spMkLst>
            <pc:docMk/>
            <pc:sldMk cId="1265317401" sldId="371"/>
            <ac:spMk id="4" creationId="{8742DFB8-BABD-4B55-BF22-1D8C337A4213}"/>
          </ac:spMkLst>
        </pc:spChg>
        <pc:spChg chg="mod">
          <ac:chgData name="Eva Švandová" userId="a08a9d5a-4b6c-4a58-83f4-d41f596116fa" providerId="ADAL" clId="{75C9F38E-07FD-4057-9D3D-49694B6EB72F}" dt="2020-11-20T00:34:48.945" v="3266" actId="20577"/>
          <ac:spMkLst>
            <pc:docMk/>
            <pc:sldMk cId="1265317401" sldId="371"/>
            <ac:spMk id="5" creationId="{6F394E91-4C6C-4C78-A0A1-7C131D361ACB}"/>
          </ac:spMkLst>
        </pc:spChg>
      </pc:sldChg>
      <pc:sldChg chg="modSp new mod">
        <pc:chgData name="Eva Švandová" userId="a08a9d5a-4b6c-4a58-83f4-d41f596116fa" providerId="ADAL" clId="{75C9F38E-07FD-4057-9D3D-49694B6EB72F}" dt="2020-11-20T07:30:43.066" v="6607"/>
        <pc:sldMkLst>
          <pc:docMk/>
          <pc:sldMk cId="1025690508" sldId="372"/>
        </pc:sldMkLst>
        <pc:spChg chg="mod">
          <ac:chgData name="Eva Švandová" userId="a08a9d5a-4b6c-4a58-83f4-d41f596116fa" providerId="ADAL" clId="{75C9F38E-07FD-4057-9D3D-49694B6EB72F}" dt="2020-11-20T00:25:41.845" v="2612" actId="20577"/>
          <ac:spMkLst>
            <pc:docMk/>
            <pc:sldMk cId="1025690508" sldId="372"/>
            <ac:spMk id="4" creationId="{B4D54E71-38C7-409B-B887-5334C6997D51}"/>
          </ac:spMkLst>
        </pc:spChg>
        <pc:spChg chg="mod">
          <ac:chgData name="Eva Švandová" userId="a08a9d5a-4b6c-4a58-83f4-d41f596116fa" providerId="ADAL" clId="{75C9F38E-07FD-4057-9D3D-49694B6EB72F}" dt="2020-11-20T07:30:43.066" v="6607"/>
          <ac:spMkLst>
            <pc:docMk/>
            <pc:sldMk cId="1025690508" sldId="372"/>
            <ac:spMk id="5" creationId="{32D2585D-60FD-4A16-83EE-1D6DB87B5D82}"/>
          </ac:spMkLst>
        </pc:spChg>
      </pc:sldChg>
      <pc:sldChg chg="addSp delSp modSp new del mod modClrScheme chgLayout">
        <pc:chgData name="Eva Švandová" userId="a08a9d5a-4b6c-4a58-83f4-d41f596116fa" providerId="ADAL" clId="{75C9F38E-07FD-4057-9D3D-49694B6EB72F}" dt="2020-11-20T07:31:24.892" v="6610" actId="2696"/>
        <pc:sldMkLst>
          <pc:docMk/>
          <pc:sldMk cId="981685394" sldId="373"/>
        </pc:sldMkLst>
        <pc:spChg chg="mod ord">
          <ac:chgData name="Eva Švandová" userId="a08a9d5a-4b6c-4a58-83f4-d41f596116fa" providerId="ADAL" clId="{75C9F38E-07FD-4057-9D3D-49694B6EB72F}" dt="2020-11-20T07:22:24.727" v="6603" actId="700"/>
          <ac:spMkLst>
            <pc:docMk/>
            <pc:sldMk cId="981685394" sldId="373"/>
            <ac:spMk id="2" creationId="{F5647E8A-FC85-4FD5-9478-F9E3500A3349}"/>
          </ac:spMkLst>
        </pc:spChg>
        <pc:spChg chg="mod ord">
          <ac:chgData name="Eva Švandová" userId="a08a9d5a-4b6c-4a58-83f4-d41f596116fa" providerId="ADAL" clId="{75C9F38E-07FD-4057-9D3D-49694B6EB72F}" dt="2020-11-20T07:22:24.727" v="6603" actId="700"/>
          <ac:spMkLst>
            <pc:docMk/>
            <pc:sldMk cId="981685394" sldId="373"/>
            <ac:spMk id="3" creationId="{E94346DF-1CB8-46C6-8FA9-A9EAE886F385}"/>
          </ac:spMkLst>
        </pc:spChg>
        <pc:spChg chg="mod ord">
          <ac:chgData name="Eva Švandová" userId="a08a9d5a-4b6c-4a58-83f4-d41f596116fa" providerId="ADAL" clId="{75C9F38E-07FD-4057-9D3D-49694B6EB72F}" dt="2020-11-20T07:22:24.727" v="6603" actId="700"/>
          <ac:spMkLst>
            <pc:docMk/>
            <pc:sldMk cId="981685394" sldId="373"/>
            <ac:spMk id="4" creationId="{E144C862-DF7A-46AA-B999-7AF538A646BB}"/>
          </ac:spMkLst>
        </pc:spChg>
        <pc:spChg chg="del mod ord">
          <ac:chgData name="Eva Švandová" userId="a08a9d5a-4b6c-4a58-83f4-d41f596116fa" providerId="ADAL" clId="{75C9F38E-07FD-4057-9D3D-49694B6EB72F}" dt="2020-11-20T07:22:24.727" v="6603" actId="700"/>
          <ac:spMkLst>
            <pc:docMk/>
            <pc:sldMk cId="981685394" sldId="373"/>
            <ac:spMk id="5" creationId="{8344CC36-599C-474F-AE39-06E4B4592FEF}"/>
          </ac:spMkLst>
        </pc:spChg>
        <pc:spChg chg="add mod ord">
          <ac:chgData name="Eva Švandová" userId="a08a9d5a-4b6c-4a58-83f4-d41f596116fa" providerId="ADAL" clId="{75C9F38E-07FD-4057-9D3D-49694B6EB72F}" dt="2020-11-20T07:22:24.727" v="6603" actId="700"/>
          <ac:spMkLst>
            <pc:docMk/>
            <pc:sldMk cId="981685394" sldId="373"/>
            <ac:spMk id="6" creationId="{7F1D8BF4-4F7E-4B1F-B604-111425D11380}"/>
          </ac:spMkLst>
        </pc:spChg>
      </pc:sldChg>
      <pc:sldChg chg="add">
        <pc:chgData name="Eva Švandová" userId="a08a9d5a-4b6c-4a58-83f4-d41f596116fa" providerId="ADAL" clId="{75C9F38E-07FD-4057-9D3D-49694B6EB72F}" dt="2020-11-20T07:31:30.002" v="6611"/>
        <pc:sldMkLst>
          <pc:docMk/>
          <pc:sldMk cId="2629378162" sldId="373"/>
        </pc:sldMkLst>
      </pc:sldChg>
      <pc:sldChg chg="addSp modSp new mod ord modNotesTx">
        <pc:chgData name="Eva Švandová" userId="a08a9d5a-4b6c-4a58-83f4-d41f596116fa" providerId="ADAL" clId="{75C9F38E-07FD-4057-9D3D-49694B6EB72F}" dt="2020-11-20T00:44:56.827" v="3874" actId="1076"/>
        <pc:sldMkLst>
          <pc:docMk/>
          <pc:sldMk cId="3871079019" sldId="374"/>
        </pc:sldMkLst>
        <pc:spChg chg="mod">
          <ac:chgData name="Eva Švandová" userId="a08a9d5a-4b6c-4a58-83f4-d41f596116fa" providerId="ADAL" clId="{75C9F38E-07FD-4057-9D3D-49694B6EB72F}" dt="2020-11-20T00:35:04.054" v="3296" actId="20577"/>
          <ac:spMkLst>
            <pc:docMk/>
            <pc:sldMk cId="3871079019" sldId="374"/>
            <ac:spMk id="4" creationId="{9C7D29AA-F335-4BAC-92D6-63CA827EBC75}"/>
          </ac:spMkLst>
        </pc:spChg>
        <pc:spChg chg="mod">
          <ac:chgData name="Eva Švandová" userId="a08a9d5a-4b6c-4a58-83f4-d41f596116fa" providerId="ADAL" clId="{75C9F38E-07FD-4057-9D3D-49694B6EB72F}" dt="2020-11-20T00:44:52.751" v="3873" actId="2710"/>
          <ac:spMkLst>
            <pc:docMk/>
            <pc:sldMk cId="3871079019" sldId="374"/>
            <ac:spMk id="5" creationId="{10ED7A2C-A482-47FE-80DE-83E276B05D57}"/>
          </ac:spMkLst>
        </pc:spChg>
        <pc:picChg chg="add mod">
          <ac:chgData name="Eva Švandová" userId="a08a9d5a-4b6c-4a58-83f4-d41f596116fa" providerId="ADAL" clId="{75C9F38E-07FD-4057-9D3D-49694B6EB72F}" dt="2020-11-20T00:44:56.827" v="3874" actId="1076"/>
          <ac:picMkLst>
            <pc:docMk/>
            <pc:sldMk cId="3871079019" sldId="374"/>
            <ac:picMk id="6" creationId="{807BDDC9-598D-41F4-9C8F-3FBF1B73F0E9}"/>
          </ac:picMkLst>
        </pc:picChg>
      </pc:sldChg>
      <pc:sldChg chg="addSp modSp new mod">
        <pc:chgData name="Eva Švandová" userId="a08a9d5a-4b6c-4a58-83f4-d41f596116fa" providerId="ADAL" clId="{75C9F38E-07FD-4057-9D3D-49694B6EB72F}" dt="2020-11-20T00:38:37.884" v="3597" actId="14100"/>
        <pc:sldMkLst>
          <pc:docMk/>
          <pc:sldMk cId="2995312435" sldId="375"/>
        </pc:sldMkLst>
        <pc:picChg chg="add mod">
          <ac:chgData name="Eva Švandová" userId="a08a9d5a-4b6c-4a58-83f4-d41f596116fa" providerId="ADAL" clId="{75C9F38E-07FD-4057-9D3D-49694B6EB72F}" dt="2020-11-20T00:38:37.884" v="3597" actId="14100"/>
          <ac:picMkLst>
            <pc:docMk/>
            <pc:sldMk cId="2995312435" sldId="375"/>
            <ac:picMk id="6" creationId="{D54874E4-3199-45BF-BCA9-2B9A5B6DDC5A}"/>
          </ac:picMkLst>
        </pc:picChg>
      </pc:sldChg>
      <pc:sldChg chg="addSp modSp new mod">
        <pc:chgData name="Eva Švandová" userId="a08a9d5a-4b6c-4a58-83f4-d41f596116fa" providerId="ADAL" clId="{75C9F38E-07FD-4057-9D3D-49694B6EB72F}" dt="2020-11-20T00:47:04.575" v="3955" actId="20577"/>
        <pc:sldMkLst>
          <pc:docMk/>
          <pc:sldMk cId="325082179" sldId="376"/>
        </pc:sldMkLst>
        <pc:spChg chg="mod">
          <ac:chgData name="Eva Švandová" userId="a08a9d5a-4b6c-4a58-83f4-d41f596116fa" providerId="ADAL" clId="{75C9F38E-07FD-4057-9D3D-49694B6EB72F}" dt="2020-11-20T00:47:04.575" v="3955" actId="20577"/>
          <ac:spMkLst>
            <pc:docMk/>
            <pc:sldMk cId="325082179" sldId="376"/>
            <ac:spMk id="4" creationId="{B0CA0967-9BD6-4B96-88C0-6A9B21FBE134}"/>
          </ac:spMkLst>
        </pc:spChg>
        <pc:picChg chg="add mod">
          <ac:chgData name="Eva Švandová" userId="a08a9d5a-4b6c-4a58-83f4-d41f596116fa" providerId="ADAL" clId="{75C9F38E-07FD-4057-9D3D-49694B6EB72F}" dt="2020-11-20T00:46:35.292" v="3922" actId="1076"/>
          <ac:picMkLst>
            <pc:docMk/>
            <pc:sldMk cId="325082179" sldId="376"/>
            <ac:picMk id="6" creationId="{7D7E46B9-9D19-4B0D-953D-1FF711EE0EFF}"/>
          </ac:picMkLst>
        </pc:picChg>
      </pc:sldChg>
      <pc:sldChg chg="addSp modSp new mod modNotesTx">
        <pc:chgData name="Eva Švandová" userId="a08a9d5a-4b6c-4a58-83f4-d41f596116fa" providerId="ADAL" clId="{75C9F38E-07FD-4057-9D3D-49694B6EB72F}" dt="2020-11-20T00:58:12.200" v="4259" actId="20577"/>
        <pc:sldMkLst>
          <pc:docMk/>
          <pc:sldMk cId="146803057" sldId="377"/>
        </pc:sldMkLst>
        <pc:spChg chg="mod">
          <ac:chgData name="Eva Švandová" userId="a08a9d5a-4b6c-4a58-83f4-d41f596116fa" providerId="ADAL" clId="{75C9F38E-07FD-4057-9D3D-49694B6EB72F}" dt="2020-11-20T00:49:25.049" v="4002" actId="20577"/>
          <ac:spMkLst>
            <pc:docMk/>
            <pc:sldMk cId="146803057" sldId="377"/>
            <ac:spMk id="4" creationId="{770B88B5-2BC5-4AD5-861C-0B56EC8E641C}"/>
          </ac:spMkLst>
        </pc:spChg>
        <pc:spChg chg="mod">
          <ac:chgData name="Eva Švandová" userId="a08a9d5a-4b6c-4a58-83f4-d41f596116fa" providerId="ADAL" clId="{75C9F38E-07FD-4057-9D3D-49694B6EB72F}" dt="2020-11-20T00:55:06.593" v="4216" actId="20577"/>
          <ac:spMkLst>
            <pc:docMk/>
            <pc:sldMk cId="146803057" sldId="377"/>
            <ac:spMk id="5" creationId="{42894CBD-7BDE-42D7-951E-18659B96C1B8}"/>
          </ac:spMkLst>
        </pc:spChg>
        <pc:picChg chg="add mod">
          <ac:chgData name="Eva Švandová" userId="a08a9d5a-4b6c-4a58-83f4-d41f596116fa" providerId="ADAL" clId="{75C9F38E-07FD-4057-9D3D-49694B6EB72F}" dt="2020-11-20T00:54:27.701" v="4177" actId="1076"/>
          <ac:picMkLst>
            <pc:docMk/>
            <pc:sldMk cId="146803057" sldId="377"/>
            <ac:picMk id="6" creationId="{2C38B488-D34F-4CC8-9566-60A521A6D38B}"/>
          </ac:picMkLst>
        </pc:picChg>
      </pc:sldChg>
      <pc:sldChg chg="addSp delSp modSp new mod modNotesTx">
        <pc:chgData name="Eva Švandová" userId="a08a9d5a-4b6c-4a58-83f4-d41f596116fa" providerId="ADAL" clId="{75C9F38E-07FD-4057-9D3D-49694B6EB72F}" dt="2020-11-20T01:37:19.891" v="5826" actId="20577"/>
        <pc:sldMkLst>
          <pc:docMk/>
          <pc:sldMk cId="1439479100" sldId="378"/>
        </pc:sldMkLst>
        <pc:spChg chg="mod">
          <ac:chgData name="Eva Švandová" userId="a08a9d5a-4b6c-4a58-83f4-d41f596116fa" providerId="ADAL" clId="{75C9F38E-07FD-4057-9D3D-49694B6EB72F}" dt="2020-11-20T01:29:28.410" v="5465" actId="20577"/>
          <ac:spMkLst>
            <pc:docMk/>
            <pc:sldMk cId="1439479100" sldId="378"/>
            <ac:spMk id="4" creationId="{728664F7-D88C-47A3-91E5-EBDCACBD7F14}"/>
          </ac:spMkLst>
        </pc:spChg>
        <pc:spChg chg="mod">
          <ac:chgData name="Eva Švandová" userId="a08a9d5a-4b6c-4a58-83f4-d41f596116fa" providerId="ADAL" clId="{75C9F38E-07FD-4057-9D3D-49694B6EB72F}" dt="2020-11-20T01:28:56.548" v="5454" actId="14100"/>
          <ac:spMkLst>
            <pc:docMk/>
            <pc:sldMk cId="1439479100" sldId="378"/>
            <ac:spMk id="5" creationId="{2D302F8D-743B-4C3E-A391-699B98825166}"/>
          </ac:spMkLst>
        </pc:spChg>
        <pc:graphicFrameChg chg="add del mod modGraphic">
          <ac:chgData name="Eva Švandová" userId="a08a9d5a-4b6c-4a58-83f4-d41f596116fa" providerId="ADAL" clId="{75C9F38E-07FD-4057-9D3D-49694B6EB72F}" dt="2020-11-20T01:21:06.669" v="5408" actId="478"/>
          <ac:graphicFrameMkLst>
            <pc:docMk/>
            <pc:sldMk cId="1439479100" sldId="378"/>
            <ac:graphicFrameMk id="6" creationId="{122DC32A-DD90-4E88-80EC-96026370B839}"/>
          </ac:graphicFrameMkLst>
        </pc:graphicFrameChg>
        <pc:graphicFrameChg chg="add del mod">
          <ac:chgData name="Eva Švandová" userId="a08a9d5a-4b6c-4a58-83f4-d41f596116fa" providerId="ADAL" clId="{75C9F38E-07FD-4057-9D3D-49694B6EB72F}" dt="2020-11-20T01:28:04.196" v="5442"/>
          <ac:graphicFrameMkLst>
            <pc:docMk/>
            <pc:sldMk cId="1439479100" sldId="378"/>
            <ac:graphicFrameMk id="9" creationId="{93BDD3BA-3724-4F14-8FEB-A0005146EA98}"/>
          </ac:graphicFrameMkLst>
        </pc:graphicFrameChg>
        <pc:picChg chg="add del">
          <ac:chgData name="Eva Švandová" userId="a08a9d5a-4b6c-4a58-83f4-d41f596116fa" providerId="ADAL" clId="{75C9F38E-07FD-4057-9D3D-49694B6EB72F}" dt="2020-11-20T01:14:20.157" v="5060" actId="478"/>
          <ac:picMkLst>
            <pc:docMk/>
            <pc:sldMk cId="1439479100" sldId="378"/>
            <ac:picMk id="8" creationId="{A45A2340-1120-4989-9681-25E4E388C2F3}"/>
          </ac:picMkLst>
        </pc:picChg>
        <pc:picChg chg="del mod">
          <ac:chgData name="Eva Švandová" userId="a08a9d5a-4b6c-4a58-83f4-d41f596116fa" providerId="ADAL" clId="{75C9F38E-07FD-4057-9D3D-49694B6EB72F}" dt="2020-11-20T01:28:33.013" v="5446" actId="478"/>
          <ac:picMkLst>
            <pc:docMk/>
            <pc:sldMk cId="1439479100" sldId="378"/>
            <ac:picMk id="10" creationId="{FE94628D-92FC-4F19-84AE-56AEC529130B}"/>
          </ac:picMkLst>
        </pc:picChg>
        <pc:picChg chg="mod">
          <ac:chgData name="Eva Švandová" userId="a08a9d5a-4b6c-4a58-83f4-d41f596116fa" providerId="ADAL" clId="{75C9F38E-07FD-4057-9D3D-49694B6EB72F}" dt="2020-11-20T01:29:04.728" v="5455" actId="1076"/>
          <ac:picMkLst>
            <pc:docMk/>
            <pc:sldMk cId="1439479100" sldId="378"/>
            <ac:picMk id="11" creationId="{BB067DE0-481D-452F-9FDC-C616E9A5EDA1}"/>
          </ac:picMkLst>
        </pc:picChg>
      </pc:sldChg>
      <pc:sldChg chg="addSp modSp new mod">
        <pc:chgData name="Eva Švandová" userId="a08a9d5a-4b6c-4a58-83f4-d41f596116fa" providerId="ADAL" clId="{75C9F38E-07FD-4057-9D3D-49694B6EB72F}" dt="2020-11-20T01:31:29.002" v="5583" actId="14100"/>
        <pc:sldMkLst>
          <pc:docMk/>
          <pc:sldMk cId="766206400" sldId="379"/>
        </pc:sldMkLst>
        <pc:spChg chg="mod">
          <ac:chgData name="Eva Švandová" userId="a08a9d5a-4b6c-4a58-83f4-d41f596116fa" providerId="ADAL" clId="{75C9F38E-07FD-4057-9D3D-49694B6EB72F}" dt="2020-11-20T01:29:49.983" v="5495" actId="20577"/>
          <ac:spMkLst>
            <pc:docMk/>
            <pc:sldMk cId="766206400" sldId="379"/>
            <ac:spMk id="4" creationId="{31EF61CA-71DB-4758-B428-A077F87745F0}"/>
          </ac:spMkLst>
        </pc:spChg>
        <pc:spChg chg="mod">
          <ac:chgData name="Eva Švandová" userId="a08a9d5a-4b6c-4a58-83f4-d41f596116fa" providerId="ADAL" clId="{75C9F38E-07FD-4057-9D3D-49694B6EB72F}" dt="2020-11-20T01:31:22.920" v="5581" actId="2710"/>
          <ac:spMkLst>
            <pc:docMk/>
            <pc:sldMk cId="766206400" sldId="379"/>
            <ac:spMk id="5" creationId="{C9CEB1DC-3278-4ECB-B752-540D9D8B0E36}"/>
          </ac:spMkLst>
        </pc:spChg>
        <pc:picChg chg="add mod">
          <ac:chgData name="Eva Švandová" userId="a08a9d5a-4b6c-4a58-83f4-d41f596116fa" providerId="ADAL" clId="{75C9F38E-07FD-4057-9D3D-49694B6EB72F}" dt="2020-11-20T01:31:29.002" v="5583" actId="14100"/>
          <ac:picMkLst>
            <pc:docMk/>
            <pc:sldMk cId="766206400" sldId="379"/>
            <ac:picMk id="6" creationId="{67A9372B-9142-4FF5-8304-562FFAE7643E}"/>
          </ac:picMkLst>
        </pc:picChg>
      </pc:sldChg>
      <pc:sldChg chg="addSp modSp new del mod">
        <pc:chgData name="Eva Švandová" userId="a08a9d5a-4b6c-4a58-83f4-d41f596116fa" providerId="ADAL" clId="{75C9F38E-07FD-4057-9D3D-49694B6EB72F}" dt="2020-11-20T01:29:34.910" v="5466" actId="47"/>
        <pc:sldMkLst>
          <pc:docMk/>
          <pc:sldMk cId="4020992609" sldId="379"/>
        </pc:sldMkLst>
        <pc:graphicFrameChg chg="add mod">
          <ac:chgData name="Eva Švandová" userId="a08a9d5a-4b6c-4a58-83f4-d41f596116fa" providerId="ADAL" clId="{75C9F38E-07FD-4057-9D3D-49694B6EB72F}" dt="2020-11-20T01:28:23.570" v="5445"/>
          <ac:graphicFrameMkLst>
            <pc:docMk/>
            <pc:sldMk cId="4020992609" sldId="379"/>
            <ac:graphicFrameMk id="6" creationId="{7F287188-D21C-4C34-A46A-5BAA97BC2778}"/>
          </ac:graphicFrameMkLst>
        </pc:graphicFrameChg>
      </pc:sldChg>
      <pc:sldChg chg="addSp delSp modSp new mod modNotesTx">
        <pc:chgData name="Eva Švandová" userId="a08a9d5a-4b6c-4a58-83f4-d41f596116fa" providerId="ADAL" clId="{75C9F38E-07FD-4057-9D3D-49694B6EB72F}" dt="2020-11-20T01:42:11.657" v="5928" actId="20577"/>
        <pc:sldMkLst>
          <pc:docMk/>
          <pc:sldMk cId="425329392" sldId="380"/>
        </pc:sldMkLst>
        <pc:spChg chg="mod">
          <ac:chgData name="Eva Švandová" userId="a08a9d5a-4b6c-4a58-83f4-d41f596116fa" providerId="ADAL" clId="{75C9F38E-07FD-4057-9D3D-49694B6EB72F}" dt="2020-11-20T01:42:11.657" v="5928" actId="20577"/>
          <ac:spMkLst>
            <pc:docMk/>
            <pc:sldMk cId="425329392" sldId="380"/>
            <ac:spMk id="4" creationId="{60E09D17-993F-45BB-91FE-CC247E3A183E}"/>
          </ac:spMkLst>
        </pc:spChg>
        <pc:spChg chg="del mod">
          <ac:chgData name="Eva Švandová" userId="a08a9d5a-4b6c-4a58-83f4-d41f596116fa" providerId="ADAL" clId="{75C9F38E-07FD-4057-9D3D-49694B6EB72F}" dt="2020-11-20T01:34:37.183" v="5617" actId="478"/>
          <ac:spMkLst>
            <pc:docMk/>
            <pc:sldMk cId="425329392" sldId="380"/>
            <ac:spMk id="5" creationId="{CA2A9EE7-133C-4793-B2A8-D1252D9715CE}"/>
          </ac:spMkLst>
        </pc:spChg>
        <pc:picChg chg="add mod">
          <ac:chgData name="Eva Švandová" userId="a08a9d5a-4b6c-4a58-83f4-d41f596116fa" providerId="ADAL" clId="{75C9F38E-07FD-4057-9D3D-49694B6EB72F}" dt="2020-11-20T01:34:45.633" v="5621" actId="1076"/>
          <ac:picMkLst>
            <pc:docMk/>
            <pc:sldMk cId="425329392" sldId="380"/>
            <ac:picMk id="6" creationId="{5FC6F208-5067-4C5D-A6F8-B6C4BB137399}"/>
          </ac:picMkLst>
        </pc:picChg>
      </pc:sldChg>
      <pc:sldChg chg="addSp modSp new mod">
        <pc:chgData name="Eva Švandová" userId="a08a9d5a-4b6c-4a58-83f4-d41f596116fa" providerId="ADAL" clId="{75C9F38E-07FD-4057-9D3D-49694B6EB72F}" dt="2020-11-20T01:49:29.179" v="6149" actId="20577"/>
        <pc:sldMkLst>
          <pc:docMk/>
          <pc:sldMk cId="552085166" sldId="381"/>
        </pc:sldMkLst>
        <pc:spChg chg="mod">
          <ac:chgData name="Eva Švandová" userId="a08a9d5a-4b6c-4a58-83f4-d41f596116fa" providerId="ADAL" clId="{75C9F38E-07FD-4057-9D3D-49694B6EB72F}" dt="2020-11-20T01:49:29.179" v="6149" actId="20577"/>
          <ac:spMkLst>
            <pc:docMk/>
            <pc:sldMk cId="552085166" sldId="381"/>
            <ac:spMk id="4" creationId="{C18F9080-9379-4C86-A76E-A7AA1AE9D749}"/>
          </ac:spMkLst>
        </pc:spChg>
        <pc:spChg chg="mod">
          <ac:chgData name="Eva Švandová" userId="a08a9d5a-4b6c-4a58-83f4-d41f596116fa" providerId="ADAL" clId="{75C9F38E-07FD-4057-9D3D-49694B6EB72F}" dt="2020-11-20T01:45:29.905" v="6128" actId="2710"/>
          <ac:spMkLst>
            <pc:docMk/>
            <pc:sldMk cId="552085166" sldId="381"/>
            <ac:spMk id="5" creationId="{F8F7F16F-7F61-4A37-A9ED-A6C841B46E8C}"/>
          </ac:spMkLst>
        </pc:spChg>
        <pc:picChg chg="add mod">
          <ac:chgData name="Eva Švandová" userId="a08a9d5a-4b6c-4a58-83f4-d41f596116fa" providerId="ADAL" clId="{75C9F38E-07FD-4057-9D3D-49694B6EB72F}" dt="2020-11-20T01:45:42.247" v="6130" actId="14100"/>
          <ac:picMkLst>
            <pc:docMk/>
            <pc:sldMk cId="552085166" sldId="381"/>
            <ac:picMk id="6" creationId="{3AB40019-B129-4742-80B5-2B4811C1CDBB}"/>
          </ac:picMkLst>
        </pc:picChg>
      </pc:sldChg>
      <pc:sldChg chg="addSp modSp new mod modNotesTx">
        <pc:chgData name="Eva Švandová" userId="a08a9d5a-4b6c-4a58-83f4-d41f596116fa" providerId="ADAL" clId="{75C9F38E-07FD-4057-9D3D-49694B6EB72F}" dt="2020-11-20T01:58:25.570" v="6289" actId="2710"/>
        <pc:sldMkLst>
          <pc:docMk/>
          <pc:sldMk cId="3875146250" sldId="382"/>
        </pc:sldMkLst>
        <pc:spChg chg="mod">
          <ac:chgData name="Eva Švandová" userId="a08a9d5a-4b6c-4a58-83f4-d41f596116fa" providerId="ADAL" clId="{75C9F38E-07FD-4057-9D3D-49694B6EB72F}" dt="2020-11-20T01:49:46.093" v="6178" actId="20577"/>
          <ac:spMkLst>
            <pc:docMk/>
            <pc:sldMk cId="3875146250" sldId="382"/>
            <ac:spMk id="4" creationId="{9AA2EDFC-1397-4054-9B3E-3EBB3A3D2540}"/>
          </ac:spMkLst>
        </pc:spChg>
        <pc:spChg chg="mod">
          <ac:chgData name="Eva Švandová" userId="a08a9d5a-4b6c-4a58-83f4-d41f596116fa" providerId="ADAL" clId="{75C9F38E-07FD-4057-9D3D-49694B6EB72F}" dt="2020-11-20T01:58:25.570" v="6289" actId="2710"/>
          <ac:spMkLst>
            <pc:docMk/>
            <pc:sldMk cId="3875146250" sldId="382"/>
            <ac:spMk id="5" creationId="{2006B04B-0CC4-458A-951C-D9F75882F97D}"/>
          </ac:spMkLst>
        </pc:spChg>
        <pc:picChg chg="add mod">
          <ac:chgData name="Eva Švandová" userId="a08a9d5a-4b6c-4a58-83f4-d41f596116fa" providerId="ADAL" clId="{75C9F38E-07FD-4057-9D3D-49694B6EB72F}" dt="2020-11-20T01:57:43.868" v="6280" actId="1076"/>
          <ac:picMkLst>
            <pc:docMk/>
            <pc:sldMk cId="3875146250" sldId="382"/>
            <ac:picMk id="6" creationId="{ED4A2BCC-C56A-4A0A-BC96-16E7317982DC}"/>
          </ac:picMkLst>
        </pc:picChg>
        <pc:picChg chg="add mod">
          <ac:chgData name="Eva Švandová" userId="a08a9d5a-4b6c-4a58-83f4-d41f596116fa" providerId="ADAL" clId="{75C9F38E-07FD-4057-9D3D-49694B6EB72F}" dt="2020-11-20T01:58:06.777" v="6285" actId="1076"/>
          <ac:picMkLst>
            <pc:docMk/>
            <pc:sldMk cId="3875146250" sldId="382"/>
            <ac:picMk id="7" creationId="{8D0B6099-03E8-43C7-A118-8553F9A17CED}"/>
          </ac:picMkLst>
        </pc:picChg>
      </pc:sldChg>
      <pc:sldChg chg="addSp delSp modSp new mod modClrScheme chgLayout">
        <pc:chgData name="Eva Švandová" userId="a08a9d5a-4b6c-4a58-83f4-d41f596116fa" providerId="ADAL" clId="{75C9F38E-07FD-4057-9D3D-49694B6EB72F}" dt="2020-11-20T07:31:48.151" v="6626" actId="20577"/>
        <pc:sldMkLst>
          <pc:docMk/>
          <pc:sldMk cId="1060813176" sldId="383"/>
        </pc:sldMkLst>
        <pc:spChg chg="mod ord">
          <ac:chgData name="Eva Švandová" userId="a08a9d5a-4b6c-4a58-83f4-d41f596116fa" providerId="ADAL" clId="{75C9F38E-07FD-4057-9D3D-49694B6EB72F}" dt="2020-11-20T07:31:43.659" v="6613" actId="700"/>
          <ac:spMkLst>
            <pc:docMk/>
            <pc:sldMk cId="1060813176" sldId="383"/>
            <ac:spMk id="2" creationId="{3185BA36-265A-4362-9F21-1662BF404FE4}"/>
          </ac:spMkLst>
        </pc:spChg>
        <pc:spChg chg="mod ord">
          <ac:chgData name="Eva Švandová" userId="a08a9d5a-4b6c-4a58-83f4-d41f596116fa" providerId="ADAL" clId="{75C9F38E-07FD-4057-9D3D-49694B6EB72F}" dt="2020-11-20T07:31:43.659" v="6613" actId="700"/>
          <ac:spMkLst>
            <pc:docMk/>
            <pc:sldMk cId="1060813176" sldId="383"/>
            <ac:spMk id="3" creationId="{BCD88FAA-8FE5-49A4-8B62-822AD0BC9630}"/>
          </ac:spMkLst>
        </pc:spChg>
        <pc:spChg chg="del mod ord">
          <ac:chgData name="Eva Švandová" userId="a08a9d5a-4b6c-4a58-83f4-d41f596116fa" providerId="ADAL" clId="{75C9F38E-07FD-4057-9D3D-49694B6EB72F}" dt="2020-11-20T07:31:43.659" v="6613" actId="700"/>
          <ac:spMkLst>
            <pc:docMk/>
            <pc:sldMk cId="1060813176" sldId="383"/>
            <ac:spMk id="4" creationId="{DA0635A5-8245-4343-9A2A-4012673C2357}"/>
          </ac:spMkLst>
        </pc:spChg>
        <pc:spChg chg="del mod ord">
          <ac:chgData name="Eva Švandová" userId="a08a9d5a-4b6c-4a58-83f4-d41f596116fa" providerId="ADAL" clId="{75C9F38E-07FD-4057-9D3D-49694B6EB72F}" dt="2020-11-20T07:31:43.659" v="6613" actId="700"/>
          <ac:spMkLst>
            <pc:docMk/>
            <pc:sldMk cId="1060813176" sldId="383"/>
            <ac:spMk id="5" creationId="{5A4BCAE3-9AD0-4A73-9AC2-29CF1E9431B0}"/>
          </ac:spMkLst>
        </pc:spChg>
        <pc:spChg chg="add mod ord">
          <ac:chgData name="Eva Švandová" userId="a08a9d5a-4b6c-4a58-83f4-d41f596116fa" providerId="ADAL" clId="{75C9F38E-07FD-4057-9D3D-49694B6EB72F}" dt="2020-11-20T07:31:48.151" v="6626" actId="20577"/>
          <ac:spMkLst>
            <pc:docMk/>
            <pc:sldMk cId="1060813176" sldId="383"/>
            <ac:spMk id="6" creationId="{B50066B9-37A8-41F6-9F1D-7697E929DD39}"/>
          </ac:spMkLst>
        </pc:spChg>
        <pc:spChg chg="add mod ord">
          <ac:chgData name="Eva Švandová" userId="a08a9d5a-4b6c-4a58-83f4-d41f596116fa" providerId="ADAL" clId="{75C9F38E-07FD-4057-9D3D-49694B6EB72F}" dt="2020-11-20T07:31:43.659" v="6613" actId="700"/>
          <ac:spMkLst>
            <pc:docMk/>
            <pc:sldMk cId="1060813176" sldId="383"/>
            <ac:spMk id="7" creationId="{1920E869-00A4-4E11-9C27-FA1EF2CC1F76}"/>
          </ac:spMkLst>
        </pc:spChg>
      </pc:sldChg>
      <pc:sldChg chg="addSp delSp modSp new mod ord">
        <pc:chgData name="Eva Švandová" userId="a08a9d5a-4b6c-4a58-83f4-d41f596116fa" providerId="ADAL" clId="{75C9F38E-07FD-4057-9D3D-49694B6EB72F}" dt="2020-11-20T08:24:14.205" v="6671" actId="478"/>
        <pc:sldMkLst>
          <pc:docMk/>
          <pc:sldMk cId="302302407" sldId="384"/>
        </pc:sldMkLst>
        <pc:spChg chg="del mod">
          <ac:chgData name="Eva Švandová" userId="a08a9d5a-4b6c-4a58-83f4-d41f596116fa" providerId="ADAL" clId="{75C9F38E-07FD-4057-9D3D-49694B6EB72F}" dt="2020-11-20T08:24:14.205" v="6671" actId="478"/>
          <ac:spMkLst>
            <pc:docMk/>
            <pc:sldMk cId="302302407" sldId="384"/>
            <ac:spMk id="4" creationId="{8554E980-464D-45C2-AC42-03618CE85B2A}"/>
          </ac:spMkLst>
        </pc:spChg>
        <pc:spChg chg="del">
          <ac:chgData name="Eva Švandová" userId="a08a9d5a-4b6c-4a58-83f4-d41f596116fa" providerId="ADAL" clId="{75C9F38E-07FD-4057-9D3D-49694B6EB72F}" dt="2020-11-20T08:22:48.632" v="6665" actId="478"/>
          <ac:spMkLst>
            <pc:docMk/>
            <pc:sldMk cId="302302407" sldId="384"/>
            <ac:spMk id="5" creationId="{7966968E-F653-40A6-946B-1B6ABEBC31DB}"/>
          </ac:spMkLst>
        </pc:spChg>
        <pc:picChg chg="add mod">
          <ac:chgData name="Eva Švandová" userId="a08a9d5a-4b6c-4a58-83f4-d41f596116fa" providerId="ADAL" clId="{75C9F38E-07FD-4057-9D3D-49694B6EB72F}" dt="2020-11-20T08:22:52.862" v="6667" actId="14100"/>
          <ac:picMkLst>
            <pc:docMk/>
            <pc:sldMk cId="302302407" sldId="384"/>
            <ac:picMk id="7" creationId="{A59800ED-9A23-4AED-A6F5-8FD9651E4086}"/>
          </ac:picMkLst>
        </pc:picChg>
      </pc:sldChg>
      <pc:sldMasterChg chg="delSldLayout">
        <pc:chgData name="Eva Švandová" userId="a08a9d5a-4b6c-4a58-83f4-d41f596116fa" providerId="ADAL" clId="{75C9F38E-07FD-4057-9D3D-49694B6EB72F}" dt="2020-11-20T07:31:24.892" v="6610" actId="2696"/>
        <pc:sldMasterMkLst>
          <pc:docMk/>
          <pc:sldMasterMk cId="0" sldId="2147483657"/>
        </pc:sldMasterMkLst>
        <pc:sldLayoutChg chg="del">
          <pc:chgData name="Eva Švandová" userId="a08a9d5a-4b6c-4a58-83f4-d41f596116fa" providerId="ADAL" clId="{75C9F38E-07FD-4057-9D3D-49694B6EB72F}" dt="2020-11-20T07:31:24.892" v="6610" actId="2696"/>
          <pc:sldLayoutMkLst>
            <pc:docMk/>
            <pc:sldMasterMk cId="0" sldId="2147483657"/>
            <pc:sldLayoutMk cId="4263141090" sldId="2147483695"/>
          </pc:sldLayoutMkLst>
        </pc:sldLayoutChg>
        <pc:sldLayoutChg chg="del">
          <pc:chgData name="Eva Švandová" userId="a08a9d5a-4b6c-4a58-83f4-d41f596116fa" providerId="ADAL" clId="{75C9F38E-07FD-4057-9D3D-49694B6EB72F}" dt="2020-11-20T07:31:24.892" v="6610" actId="2696"/>
          <pc:sldLayoutMkLst>
            <pc:docMk/>
            <pc:sldMasterMk cId="0" sldId="2147483657"/>
            <pc:sldLayoutMk cId="59596573"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52016" y="0"/>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9428797"/>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52016" y="9428797"/>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50443" y="0"/>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4399"/>
            <a:ext cx="5438140" cy="446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7075"/>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50443" y="9427075"/>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Information_set_(game_theor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Backward_induction#cite_note-:0-2" TargetMode="External"/><Relationship Id="rId5" Type="http://schemas.openxmlformats.org/officeDocument/2006/relationships/hyperlink" Target="https://en.wikipedia.org/wiki/Backward_induction#cite_note-1" TargetMode="External"/><Relationship Id="rId4" Type="http://schemas.openxmlformats.org/officeDocument/2006/relationships/hyperlink" Target="https://en.wikipedia.org/wiki/Ernst_Zermel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dirty="0"/>
          </a:p>
        </p:txBody>
      </p:sp>
    </p:spTree>
    <p:extLst>
      <p:ext uri="{BB962C8B-B14F-4D97-AF65-F5344CB8AC3E}">
        <p14:creationId xmlns:p14="http://schemas.microsoft.com/office/powerpoint/2010/main" val="196444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dirty="0"/>
          </a:p>
        </p:txBody>
      </p:sp>
    </p:spTree>
    <p:extLst>
      <p:ext uri="{BB962C8B-B14F-4D97-AF65-F5344CB8AC3E}">
        <p14:creationId xmlns:p14="http://schemas.microsoft.com/office/powerpoint/2010/main" val="236414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dirty="0"/>
          </a:p>
        </p:txBody>
      </p:sp>
    </p:spTree>
    <p:extLst>
      <p:ext uri="{BB962C8B-B14F-4D97-AF65-F5344CB8AC3E}">
        <p14:creationId xmlns:p14="http://schemas.microsoft.com/office/powerpoint/2010/main" val="284270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Dedukce – od obecného k jednotlivostem</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dirty="0"/>
          </a:p>
        </p:txBody>
      </p:sp>
    </p:spTree>
    <p:extLst>
      <p:ext uri="{BB962C8B-B14F-4D97-AF65-F5344CB8AC3E}">
        <p14:creationId xmlns:p14="http://schemas.microsoft.com/office/powerpoint/2010/main" val="304543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Změna v organizační struktuře povede k růstu výkonnosti – jakým způsobem dopadá organizační struktura na výkonnost? – motivace, rychlost rozhodnutí – povede k růstu motivace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dirty="0"/>
          </a:p>
        </p:txBody>
      </p:sp>
    </p:spTree>
    <p:extLst>
      <p:ext uri="{BB962C8B-B14F-4D97-AF65-F5344CB8AC3E}">
        <p14:creationId xmlns:p14="http://schemas.microsoft.com/office/powerpoint/2010/main" val="2741580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dirty="0"/>
          </a:p>
        </p:txBody>
      </p:sp>
    </p:spTree>
    <p:extLst>
      <p:ext uri="{BB962C8B-B14F-4D97-AF65-F5344CB8AC3E}">
        <p14:creationId xmlns:p14="http://schemas.microsoft.com/office/powerpoint/2010/main" val="259814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Arial" panose="020B0604020202020204" pitchFamily="34" charset="0"/>
              </a:rPr>
              <a:t>All </a:t>
            </a:r>
            <a:r>
              <a:rPr lang="en-US" dirty="0">
                <a:effectLst/>
                <a:latin typeface="Arial" panose="020B0604020202020204" pitchFamily="34" charset="0"/>
              </a:rPr>
              <a:t>data may seem relevant. With their hypothesis, consultants will know exactly what data they need to test the hypothesis. Without data, consultants cannot test their hypothesis.</a:t>
            </a:r>
            <a:endParaRPr lang="cs-CZ" dirty="0">
              <a:effectLst/>
              <a:latin typeface="Arial" panose="020B0604020202020204" pitchFamily="34" charset="0"/>
            </a:endParaRPr>
          </a:p>
          <a:p>
            <a:r>
              <a:rPr lang="cs-CZ" dirty="0" err="1">
                <a:effectLst/>
                <a:latin typeface="Arial" panose="020B0604020202020204" pitchFamily="34" charset="0"/>
              </a:rPr>
              <a:t>Desk</a:t>
            </a:r>
            <a:r>
              <a:rPr lang="cs-CZ" dirty="0">
                <a:effectLst/>
                <a:latin typeface="Arial" panose="020B0604020202020204" pitchFamily="34" charset="0"/>
              </a:rPr>
              <a:t> </a:t>
            </a:r>
            <a:r>
              <a:rPr lang="cs-CZ" dirty="0" err="1">
                <a:effectLst/>
                <a:latin typeface="Arial" panose="020B0604020202020204" pitchFamily="34" charset="0"/>
              </a:rPr>
              <a:t>research</a:t>
            </a:r>
            <a:r>
              <a:rPr lang="cs-CZ" dirty="0">
                <a:effectLst/>
                <a:latin typeface="Arial" panose="020B0604020202020204" pitchFamily="34" charset="0"/>
              </a:rPr>
              <a:t> – data již máme</a:t>
            </a:r>
          </a:p>
          <a:p>
            <a:r>
              <a:rPr lang="cs-CZ" dirty="0" err="1">
                <a:effectLst/>
                <a:latin typeface="Arial" panose="020B0604020202020204" pitchFamily="34" charset="0"/>
              </a:rPr>
              <a:t>filed</a:t>
            </a:r>
            <a:r>
              <a:rPr lang="cs-CZ" dirty="0">
                <a:effectLst/>
                <a:latin typeface="Arial" panose="020B0604020202020204" pitchFamily="34" charset="0"/>
              </a:rPr>
              <a:t>.- musíme posbírat</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dirty="0"/>
          </a:p>
        </p:txBody>
      </p:sp>
    </p:spTree>
    <p:extLst>
      <p:ext uri="{BB962C8B-B14F-4D97-AF65-F5344CB8AC3E}">
        <p14:creationId xmlns:p14="http://schemas.microsoft.com/office/powerpoint/2010/main" val="334699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dirty="0"/>
          </a:p>
        </p:txBody>
      </p:sp>
    </p:spTree>
    <p:extLst>
      <p:ext uri="{BB962C8B-B14F-4D97-AF65-F5344CB8AC3E}">
        <p14:creationId xmlns:p14="http://schemas.microsoft.com/office/powerpoint/2010/main" val="165993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latin typeface="Arial" panose="020B0604020202020204" pitchFamily="34" charset="0"/>
              </a:rPr>
              <a:t>Data are by definition about the past. The consultants’ recommendation instead are about the future. The level on uncertainty may vary by the type of client problem or opportunity. To deal with uncertainty, consultants use 2 techniques: 1) Scenarios; 2) Sensitivity analysis (using backward induction and presenting results with Tornado diagram).</a:t>
            </a:r>
            <a:endParaRPr lang="cs-CZ" dirty="0">
              <a:effectLst/>
              <a:latin typeface="Arial" panose="020B0604020202020204" pitchFamily="34" charset="0"/>
            </a:endParaRPr>
          </a:p>
          <a:p>
            <a:r>
              <a:rPr lang="en-US" b="1" dirty="0" err="1"/>
              <a:t>ackward</a:t>
            </a:r>
            <a:r>
              <a:rPr lang="en-US" b="1" dirty="0"/>
              <a:t> induction</a:t>
            </a:r>
            <a:r>
              <a:rPr lang="en-US" dirty="0"/>
              <a:t> is the process of reasoning backwards in time, from the end of a problem or situation, to determine a sequence of optimal actions. It proceeds by first considering the last time a decision might be made and choosing what to do in any situation at that time. Using this information, one can then determine what to do at the second-to-last time of decision. This process continues backwards until one has determined the best action for every possible situation (i.e. for every possible </a:t>
            </a:r>
            <a:r>
              <a:rPr lang="en-US" dirty="0">
                <a:hlinkClick r:id="rId3" tooltip="Information set (game theory)"/>
              </a:rPr>
              <a:t>information set</a:t>
            </a:r>
            <a:r>
              <a:rPr lang="en-US" dirty="0"/>
              <a:t>) at every point in time. It was first used by </a:t>
            </a:r>
            <a:r>
              <a:rPr lang="en-US" dirty="0" err="1">
                <a:hlinkClick r:id="rId4" tooltip="Ernst Zermelo"/>
              </a:rPr>
              <a:t>Zermelo</a:t>
            </a:r>
            <a:r>
              <a:rPr lang="en-US" dirty="0"/>
              <a:t> in 1913, to prove that chess has pure optimal strategies.</a:t>
            </a:r>
            <a:r>
              <a:rPr lang="en-US" baseline="30000" dirty="0">
                <a:hlinkClick r:id="rId5"/>
              </a:rPr>
              <a:t>[1]</a:t>
            </a:r>
            <a:r>
              <a:rPr lang="en-US" baseline="30000" dirty="0">
                <a:hlinkClick r:id="rId6"/>
              </a:rPr>
              <a:t>[2]</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dirty="0"/>
          </a:p>
        </p:txBody>
      </p:sp>
    </p:spTree>
    <p:extLst>
      <p:ext uri="{BB962C8B-B14F-4D97-AF65-F5344CB8AC3E}">
        <p14:creationId xmlns:p14="http://schemas.microsoft.com/office/powerpoint/2010/main" val="82331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dirty="0"/>
          </a:p>
        </p:txBody>
      </p:sp>
    </p:spTree>
    <p:extLst>
      <p:ext uri="{BB962C8B-B14F-4D97-AF65-F5344CB8AC3E}">
        <p14:creationId xmlns:p14="http://schemas.microsoft.com/office/powerpoint/2010/main" val="142381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dirty="0"/>
          </a:p>
        </p:txBody>
      </p:sp>
    </p:spTree>
    <p:extLst>
      <p:ext uri="{BB962C8B-B14F-4D97-AF65-F5344CB8AC3E}">
        <p14:creationId xmlns:p14="http://schemas.microsoft.com/office/powerpoint/2010/main" val="19473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dirty="0"/>
          </a:p>
        </p:txBody>
      </p:sp>
    </p:spTree>
    <p:extLst>
      <p:ext uri="{BB962C8B-B14F-4D97-AF65-F5344CB8AC3E}">
        <p14:creationId xmlns:p14="http://schemas.microsoft.com/office/powerpoint/2010/main" val="155526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dirty="0"/>
          </a:p>
        </p:txBody>
      </p:sp>
    </p:spTree>
    <p:extLst>
      <p:ext uri="{BB962C8B-B14F-4D97-AF65-F5344CB8AC3E}">
        <p14:creationId xmlns:p14="http://schemas.microsoft.com/office/powerpoint/2010/main" val="1389136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6F4049A-0E12-46C5-95C4-3C94997E8CF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04EBF4-09C1-4C4B-BD86-F5C310318B1A}" type="slidenum">
              <a:rPr lang="cs-CZ" altLang="cs-CZ"/>
              <a:pPr eaLnBrk="1" hangingPunct="1"/>
              <a:t>22</a:t>
            </a:fld>
            <a:endParaRPr lang="cs-CZ" altLang="cs-CZ"/>
          </a:p>
        </p:txBody>
      </p:sp>
      <p:sp>
        <p:nvSpPr>
          <p:cNvPr id="18435" name="Rectangle 2">
            <a:extLst>
              <a:ext uri="{FF2B5EF4-FFF2-40B4-BE49-F238E27FC236}">
                <a16:creationId xmlns:a16="http://schemas.microsoft.com/office/drawing/2014/main" id="{33F26926-7DE7-458F-825B-9E7E322A55F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2052762-C62A-4CDF-B674-9CD9D844D063}"/>
              </a:ext>
            </a:extLst>
          </p:cNvPr>
          <p:cNvSpPr>
            <a:spLocks noGrp="1" noChangeArrowheads="1"/>
          </p:cNvSpPr>
          <p:nvPr>
            <p:ph type="body" idx="1"/>
          </p:nvPr>
        </p:nvSpPr>
        <p:spPr>
          <a:noFill/>
        </p:spPr>
        <p:txBody>
          <a:bodyPr/>
          <a:lstStyle/>
          <a:p>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59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dirty="0"/>
          </a:p>
        </p:txBody>
      </p:sp>
    </p:spTree>
    <p:extLst>
      <p:ext uri="{BB962C8B-B14F-4D97-AF65-F5344CB8AC3E}">
        <p14:creationId xmlns:p14="http://schemas.microsoft.com/office/powerpoint/2010/main" val="81203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dirty="0"/>
          </a:p>
        </p:txBody>
      </p:sp>
    </p:spTree>
    <p:extLst>
      <p:ext uri="{BB962C8B-B14F-4D97-AF65-F5344CB8AC3E}">
        <p14:creationId xmlns:p14="http://schemas.microsoft.com/office/powerpoint/2010/main" val="252360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dirty="0"/>
          </a:p>
        </p:txBody>
      </p:sp>
    </p:spTree>
    <p:extLst>
      <p:ext uri="{BB962C8B-B14F-4D97-AF65-F5344CB8AC3E}">
        <p14:creationId xmlns:p14="http://schemas.microsoft.com/office/powerpoint/2010/main" val="1603708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dirty="0"/>
          </a:p>
        </p:txBody>
      </p:sp>
    </p:spTree>
    <p:extLst>
      <p:ext uri="{BB962C8B-B14F-4D97-AF65-F5344CB8AC3E}">
        <p14:creationId xmlns:p14="http://schemas.microsoft.com/office/powerpoint/2010/main" val="44078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dirty="0"/>
          </a:p>
        </p:txBody>
      </p:sp>
    </p:spTree>
    <p:extLst>
      <p:ext uri="{BB962C8B-B14F-4D97-AF65-F5344CB8AC3E}">
        <p14:creationId xmlns:p14="http://schemas.microsoft.com/office/powerpoint/2010/main" val="4288895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dirty="0"/>
          </a:p>
        </p:txBody>
      </p:sp>
    </p:spTree>
    <p:extLst>
      <p:ext uri="{BB962C8B-B14F-4D97-AF65-F5344CB8AC3E}">
        <p14:creationId xmlns:p14="http://schemas.microsoft.com/office/powerpoint/2010/main" val="3432430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dirty="0"/>
          </a:p>
        </p:txBody>
      </p:sp>
    </p:spTree>
    <p:extLst>
      <p:ext uri="{BB962C8B-B14F-4D97-AF65-F5344CB8AC3E}">
        <p14:creationId xmlns:p14="http://schemas.microsoft.com/office/powerpoint/2010/main" val="151105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dirty="0"/>
          </a:p>
        </p:txBody>
      </p:sp>
    </p:spTree>
    <p:extLst>
      <p:ext uri="{BB962C8B-B14F-4D97-AF65-F5344CB8AC3E}">
        <p14:creationId xmlns:p14="http://schemas.microsoft.com/office/powerpoint/2010/main" val="142924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t>Přemýšlíme o řešení - Identifikace možných rozhodnutí – řešení – řešení uzavírá rozevření mezi nůžkami (mezeru) – je třeba akce</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dirty="0"/>
          </a:p>
        </p:txBody>
      </p:sp>
    </p:spTree>
    <p:extLst>
      <p:ext uri="{BB962C8B-B14F-4D97-AF65-F5344CB8AC3E}">
        <p14:creationId xmlns:p14="http://schemas.microsoft.com/office/powerpoint/2010/main" val="350118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31</a:t>
            </a:fld>
            <a:endParaRPr lang="cs-CZ" altLang="cs-CZ" dirty="0"/>
          </a:p>
        </p:txBody>
      </p:sp>
    </p:spTree>
    <p:extLst>
      <p:ext uri="{BB962C8B-B14F-4D97-AF65-F5344CB8AC3E}">
        <p14:creationId xmlns:p14="http://schemas.microsoft.com/office/powerpoint/2010/main" val="8102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32</a:t>
            </a:fld>
            <a:endParaRPr lang="cs-CZ" altLang="cs-CZ" dirty="0"/>
          </a:p>
        </p:txBody>
      </p:sp>
    </p:spTree>
    <p:extLst>
      <p:ext uri="{BB962C8B-B14F-4D97-AF65-F5344CB8AC3E}">
        <p14:creationId xmlns:p14="http://schemas.microsoft.com/office/powerpoint/2010/main" val="3874951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cs-CZ" altLang="cs-CZ" sz="1200" dirty="0"/>
              <a:t>Sledoval, jak kreativní lidé přichází na nové myšlenky a kde berou nápady k řešení problémů</a:t>
            </a:r>
          </a:p>
          <a:p>
            <a:pPr eaLnBrk="1" hangingPunct="1"/>
            <a:r>
              <a:rPr lang="cs-CZ" altLang="cs-CZ" sz="1200" dirty="0"/>
              <a:t>Tvůrčí myšlení = vzájemné propojení věcí a myšlenek dříve navzájem nesouvisejících</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dirty="0"/>
          </a:p>
        </p:txBody>
      </p:sp>
    </p:spTree>
    <p:extLst>
      <p:ext uri="{BB962C8B-B14F-4D97-AF65-F5344CB8AC3E}">
        <p14:creationId xmlns:p14="http://schemas.microsoft.com/office/powerpoint/2010/main" val="1216979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dirty="0"/>
          </a:p>
        </p:txBody>
      </p:sp>
    </p:spTree>
    <p:extLst>
      <p:ext uri="{BB962C8B-B14F-4D97-AF65-F5344CB8AC3E}">
        <p14:creationId xmlns:p14="http://schemas.microsoft.com/office/powerpoint/2010/main" val="90115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35</a:t>
            </a:fld>
            <a:endParaRPr lang="cs-CZ" altLang="cs-CZ" dirty="0"/>
          </a:p>
        </p:txBody>
      </p:sp>
    </p:spTree>
    <p:extLst>
      <p:ext uri="{BB962C8B-B14F-4D97-AF65-F5344CB8AC3E}">
        <p14:creationId xmlns:p14="http://schemas.microsoft.com/office/powerpoint/2010/main" val="107191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dirty="0"/>
          </a:p>
        </p:txBody>
      </p:sp>
    </p:spTree>
    <p:extLst>
      <p:ext uri="{BB962C8B-B14F-4D97-AF65-F5344CB8AC3E}">
        <p14:creationId xmlns:p14="http://schemas.microsoft.com/office/powerpoint/2010/main" val="1825015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803C430-E175-4034-ACC4-28F84A9EACE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36387AE-8FED-4F35-AFF5-99542A8C07A2}" type="slidenum">
              <a:rPr lang="cs-CZ" altLang="cs-CZ"/>
              <a:pPr eaLnBrk="1" hangingPunct="1">
                <a:spcBef>
                  <a:spcPct val="0"/>
                </a:spcBef>
              </a:pPr>
              <a:t>37</a:t>
            </a:fld>
            <a:endParaRPr lang="cs-CZ" altLang="cs-CZ"/>
          </a:p>
        </p:txBody>
      </p:sp>
      <p:sp>
        <p:nvSpPr>
          <p:cNvPr id="16387" name="Rectangle 2">
            <a:extLst>
              <a:ext uri="{FF2B5EF4-FFF2-40B4-BE49-F238E27FC236}">
                <a16:creationId xmlns:a16="http://schemas.microsoft.com/office/drawing/2014/main" id="{52CF0433-FDAA-4EDB-A77A-690C0124E290}"/>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7F5D245-9670-4241-AC3F-FD7FF2D8042A}"/>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autorem metody – Osborne, bouření mozků</a:t>
            </a:r>
          </a:p>
        </p:txBody>
      </p:sp>
    </p:spTree>
    <p:extLst>
      <p:ext uri="{BB962C8B-B14F-4D97-AF65-F5344CB8AC3E}">
        <p14:creationId xmlns:p14="http://schemas.microsoft.com/office/powerpoint/2010/main" val="1364189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dirty="0"/>
          </a:p>
        </p:txBody>
      </p:sp>
    </p:spTree>
    <p:extLst>
      <p:ext uri="{BB962C8B-B14F-4D97-AF65-F5344CB8AC3E}">
        <p14:creationId xmlns:p14="http://schemas.microsoft.com/office/powerpoint/2010/main" val="3100366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dirty="0"/>
          </a:p>
        </p:txBody>
      </p:sp>
    </p:spTree>
    <p:extLst>
      <p:ext uri="{BB962C8B-B14F-4D97-AF65-F5344CB8AC3E}">
        <p14:creationId xmlns:p14="http://schemas.microsoft.com/office/powerpoint/2010/main" val="3271062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40</a:t>
            </a:fld>
            <a:endParaRPr lang="cs-CZ" altLang="cs-CZ" dirty="0"/>
          </a:p>
        </p:txBody>
      </p:sp>
    </p:spTree>
    <p:extLst>
      <p:ext uri="{BB962C8B-B14F-4D97-AF65-F5344CB8AC3E}">
        <p14:creationId xmlns:p14="http://schemas.microsoft.com/office/powerpoint/2010/main" val="409323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Navrhnout  řešení – přemýšlet o rozhodnutích, která bude muset klient vykonat – rozhodnutí jako základ pro generování nápadů na řešení - vede k    akce   - akce uzavře mezeru</a:t>
            </a:r>
          </a:p>
          <a:p>
            <a:r>
              <a:rPr lang="cs-CZ" dirty="0"/>
              <a:t>Klient odhalil, že příčinou propadu v zisku je neexistence strategie – navrhovaným řešením je tak tvorba strategie – samotná strategie, ale může mít spousty podob, takže bude k dispozici široká škála možných řešení. Prvním krokem je zvažovat rozhodnutí, která bude třeba udělat – cílový zákazník, hodnoty pro zákazník a jak je realizovat</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dirty="0"/>
          </a:p>
        </p:txBody>
      </p:sp>
    </p:spTree>
    <p:extLst>
      <p:ext uri="{BB962C8B-B14F-4D97-AF65-F5344CB8AC3E}">
        <p14:creationId xmlns:p14="http://schemas.microsoft.com/office/powerpoint/2010/main" val="3664567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D2D2AAF-13C5-45F9-82B9-04EB91729D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31A31DD-9A2F-48F2-89E6-BAF76F85801C}" type="slidenum">
              <a:rPr lang="cs-CZ" altLang="cs-CZ"/>
              <a:pPr eaLnBrk="1" hangingPunct="1">
                <a:spcBef>
                  <a:spcPct val="0"/>
                </a:spcBef>
              </a:pPr>
              <a:t>41</a:t>
            </a:fld>
            <a:endParaRPr lang="cs-CZ" altLang="cs-CZ"/>
          </a:p>
        </p:txBody>
      </p:sp>
      <p:sp>
        <p:nvSpPr>
          <p:cNvPr id="17411" name="Rectangle 2">
            <a:extLst>
              <a:ext uri="{FF2B5EF4-FFF2-40B4-BE49-F238E27FC236}">
                <a16:creationId xmlns:a16="http://schemas.microsoft.com/office/drawing/2014/main" id="{9F31CEFF-A9DE-4BC5-AC2A-08E847B96C3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DD295D1-E93D-4A25-A84E-B29F07054C26}"/>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konvergentní myšlení, dodržování logickcýh postupů</a:t>
            </a:r>
          </a:p>
          <a:p>
            <a:pPr eaLnBrk="1" hangingPunct="1"/>
            <a:endParaRPr lang="cs-CZ" altLang="cs-CZ">
              <a:latin typeface="Arial" panose="020B0604020202020204" pitchFamily="34" charset="0"/>
              <a:cs typeface="Arial" panose="020B0604020202020204" pitchFamily="34" charset="0"/>
            </a:endParaRPr>
          </a:p>
          <a:p>
            <a:pPr eaLnBrk="1" hangingPunct="1"/>
            <a:endParaRPr lang="cs-CZ" altLang="cs-CZ">
              <a:latin typeface="Arial" panose="020B0604020202020204" pitchFamily="34" charset="0"/>
              <a:cs typeface="Arial" panose="020B0604020202020204" pitchFamily="34" charset="0"/>
            </a:endParaRPr>
          </a:p>
          <a:p>
            <a:pPr eaLnBrk="1" hangingPunct="1"/>
            <a:r>
              <a:rPr lang="cs-CZ" altLang="cs-CZ" b="1">
                <a:latin typeface="Arial" panose="020B0604020202020204" pitchFamily="34" charset="0"/>
                <a:cs typeface="Arial" panose="020B0604020202020204" pitchFamily="34" charset="0"/>
              </a:rPr>
              <a:t>História: </a:t>
            </a:r>
            <a:r>
              <a:rPr lang="cs-CZ" altLang="cs-CZ">
                <a:latin typeface="Arial" panose="020B0604020202020204" pitchFamily="34" charset="0"/>
                <a:cs typeface="Arial" panose="020B0604020202020204" pitchFamily="34" charset="0"/>
              </a:rPr>
              <a:t>autor = Zwicky, prvýkrát použitá na letecký priemysel, analýza štruktúry prúdových motorov </a:t>
            </a:r>
          </a:p>
          <a:p>
            <a:pPr eaLnBrk="1" hangingPunct="1"/>
            <a:r>
              <a:rPr lang="cs-CZ" altLang="cs-CZ">
                <a:latin typeface="Arial" panose="020B0604020202020204" pitchFamily="34" charset="0"/>
                <a:cs typeface="Arial" panose="020B0604020202020204" pitchFamily="34" charset="0"/>
              </a:rPr>
              <a:t>•</a:t>
            </a:r>
            <a:r>
              <a:rPr lang="cs-CZ" altLang="cs-CZ" b="1">
                <a:latin typeface="Arial" panose="020B0604020202020204" pitchFamily="34" charset="0"/>
                <a:cs typeface="Arial" panose="020B0604020202020204" pitchFamily="34" charset="0"/>
              </a:rPr>
              <a:t>Využitie: </a:t>
            </a:r>
            <a:r>
              <a:rPr lang="cs-CZ" altLang="cs-CZ">
                <a:latin typeface="Arial" panose="020B0604020202020204" pitchFamily="34" charset="0"/>
                <a:cs typeface="Arial" panose="020B0604020202020204" pitchFamily="34" charset="0"/>
              </a:rPr>
              <a:t>pri technologických problémoch vývoj produktu, služieb, patentov </a:t>
            </a:r>
          </a:p>
          <a:p>
            <a:pPr eaLnBrk="1" hangingPunct="1"/>
            <a:r>
              <a:rPr lang="cs-CZ" altLang="cs-CZ">
                <a:latin typeface="Arial" panose="020B0604020202020204" pitchFamily="34" charset="0"/>
                <a:cs typeface="Arial" panose="020B0604020202020204" pitchFamily="34" charset="0"/>
              </a:rPr>
              <a:t>•</a:t>
            </a:r>
            <a:r>
              <a:rPr lang="cs-CZ" altLang="cs-CZ" b="1">
                <a:latin typeface="Arial" panose="020B0604020202020204" pitchFamily="34" charset="0"/>
                <a:cs typeface="Arial" panose="020B0604020202020204" pitchFamily="34" charset="0"/>
              </a:rPr>
              <a:t>Požiadavky na členov tímu: </a:t>
            </a:r>
            <a:r>
              <a:rPr lang="cs-CZ" altLang="cs-CZ">
                <a:latin typeface="Arial" panose="020B0604020202020204" pitchFamily="34" charset="0"/>
                <a:cs typeface="Arial" panose="020B0604020202020204" pitchFamily="34" charset="0"/>
              </a:rPr>
              <a:t>odborné znalosti problému, metódy a dodržiavanie otvorenej spolupráce </a:t>
            </a:r>
          </a:p>
          <a:p>
            <a:pPr eaLnBrk="1" hangingPunct="1"/>
            <a:endParaRPr lang="cs-CZ" altLang="cs-CZ">
              <a:latin typeface="Arial" panose="020B0604020202020204" pitchFamily="34" charset="0"/>
              <a:cs typeface="Arial" panose="020B0604020202020204" pitchFamily="34" charset="0"/>
            </a:endParaRPr>
          </a:p>
          <a:p>
            <a:pPr eaLnBrk="1" hangingPunct="1"/>
            <a:endParaRPr lang="cs-CZ" altLang="cs-CZ">
              <a:latin typeface="Arial" panose="020B0604020202020204" pitchFamily="34" charset="0"/>
              <a:cs typeface="Arial" panose="020B0604020202020204" pitchFamily="34" charset="0"/>
            </a:endParaRPr>
          </a:p>
          <a:p>
            <a:pPr eaLnBrk="1" hangingPunct="1"/>
            <a:r>
              <a:rPr lang="cs-CZ" altLang="cs-CZ">
                <a:latin typeface="Arial" panose="020B0604020202020204" pitchFamily="34" charset="0"/>
                <a:cs typeface="Arial" panose="020B0604020202020204" pitchFamily="34" charset="0"/>
              </a:rPr>
              <a:t>Objavenie vzťahov, ktoré nie sú očividné </a:t>
            </a:r>
          </a:p>
          <a:p>
            <a:pPr eaLnBrk="1" hangingPunct="1"/>
            <a:r>
              <a:rPr lang="cs-CZ" altLang="cs-CZ">
                <a:latin typeface="Arial" panose="020B0604020202020204" pitchFamily="34" charset="0"/>
                <a:cs typeface="Arial" panose="020B0604020202020204" pitchFamily="34" charset="0"/>
              </a:rPr>
              <a:t>•Podporuje identifikáciu okrajových podmienok </a:t>
            </a:r>
          </a:p>
          <a:p>
            <a:pPr eaLnBrk="1" hangingPunct="1"/>
            <a:r>
              <a:rPr lang="cs-CZ" altLang="cs-CZ">
                <a:latin typeface="Arial" panose="020B0604020202020204" pitchFamily="34" charset="0"/>
                <a:cs typeface="Arial" panose="020B0604020202020204" pitchFamily="34" charset="0"/>
              </a:rPr>
              <a:t>•Poskytuje veľké množstvo kombinácií dát </a:t>
            </a:r>
          </a:p>
          <a:p>
            <a:pPr eaLnBrk="1" hangingPunct="1"/>
            <a:endParaRPr lang="cs-CZ" altLang="cs-CZ">
              <a:latin typeface="Arial" panose="020B0604020202020204" pitchFamily="34" charset="0"/>
              <a:cs typeface="Arial" panose="020B0604020202020204" pitchFamily="34" charset="0"/>
            </a:endParaRPr>
          </a:p>
          <a:p>
            <a:pPr eaLnBrk="1" hangingPunct="1"/>
            <a:r>
              <a:rPr lang="cs-CZ" altLang="cs-CZ">
                <a:latin typeface="Arial" panose="020B0604020202020204" pitchFamily="34" charset="0"/>
                <a:cs typeface="Arial" panose="020B0604020202020204" pitchFamily="34" charset="0"/>
              </a:rPr>
              <a:t>•Štruktúrovanosť môže zabrániť kreativite </a:t>
            </a:r>
          </a:p>
          <a:p>
            <a:pPr eaLnBrk="1" hangingPunct="1"/>
            <a:r>
              <a:rPr lang="cs-CZ" altLang="cs-CZ">
                <a:latin typeface="Arial" panose="020B0604020202020204" pitchFamily="34" charset="0"/>
                <a:cs typeface="Arial" panose="020B0604020202020204" pitchFamily="34" charset="0"/>
              </a:rPr>
              <a:t>•Neexistujú pravidlá pre správny výber kombinácie </a:t>
            </a:r>
          </a:p>
          <a:p>
            <a:pPr eaLnBrk="1" hangingPunct="1"/>
            <a:endParaRPr lang="cs-CZ"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66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dirty="0"/>
          </a:p>
        </p:txBody>
      </p:sp>
    </p:spTree>
    <p:extLst>
      <p:ext uri="{BB962C8B-B14F-4D97-AF65-F5344CB8AC3E}">
        <p14:creationId xmlns:p14="http://schemas.microsoft.com/office/powerpoint/2010/main" val="369002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Poradce projde spousty projekty navíc je </a:t>
            </a:r>
            <a:r>
              <a:rPr lang="cs-CZ" dirty="0" err="1"/>
              <a:t>tym</a:t>
            </a:r>
            <a:r>
              <a:rPr lang="cs-CZ" dirty="0"/>
              <a:t> poradců, je to </a:t>
            </a:r>
            <a:r>
              <a:rPr lang="cs-CZ" dirty="0" err="1"/>
              <a:t>spouts</a:t>
            </a:r>
            <a:r>
              <a:rPr lang="cs-CZ" dirty="0"/>
              <a:t> </a:t>
            </a:r>
            <a:r>
              <a:rPr lang="cs-CZ" dirty="0" err="1"/>
              <a:t>azkušeností</a:t>
            </a:r>
            <a:r>
              <a:rPr lang="cs-CZ" dirty="0"/>
              <a:t>, </a:t>
            </a:r>
            <a:r>
              <a:rPr lang="cs-CZ" dirty="0" err="1"/>
              <a:t>zálěží</a:t>
            </a:r>
            <a:r>
              <a:rPr lang="cs-CZ" dirty="0"/>
              <a:t> také na tom, jak </a:t>
            </a:r>
            <a:r>
              <a:rPr lang="cs-CZ" dirty="0" err="1"/>
              <a:t>dobže</a:t>
            </a:r>
            <a:r>
              <a:rPr lang="cs-CZ" dirty="0"/>
              <a:t> pracuje poradenská organizace se znalostmi</a:t>
            </a:r>
          </a:p>
          <a:p>
            <a:r>
              <a:rPr lang="cs-CZ" dirty="0"/>
              <a:t>- Je třeba zvažovat mezi tím, kolik mě stojí zpracování dalšího řešení a co mi to opravdu přinese – ej dobé výsledný seznam dát ke konzultaci </a:t>
            </a:r>
            <a:r>
              <a:rPr lang="cs-CZ" dirty="0" err="1"/>
              <a:t>nekomu</a:t>
            </a:r>
            <a:r>
              <a:rPr lang="cs-CZ" dirty="0"/>
              <a:t> v podniku, zda jsou odhaleny všechny </a:t>
            </a:r>
            <a:r>
              <a:rPr lang="cs-CZ" dirty="0" err="1"/>
              <a:t>relevatni</a:t>
            </a:r>
            <a:r>
              <a:rPr lang="cs-CZ" dirty="0"/>
              <a:t> </a:t>
            </a:r>
            <a:r>
              <a:rPr lang="cs-CZ" dirty="0" err="1"/>
              <a:t>reseni</a:t>
            </a:r>
            <a:endParaRPr lang="cs-CZ" dirty="0"/>
          </a:p>
          <a:p>
            <a:pPr marL="171450" indent="-171450">
              <a:buFontTx/>
              <a:buChar char="-"/>
            </a:pPr>
            <a:r>
              <a:rPr lang="cs-CZ" dirty="0"/>
              <a:t>Veřejná znalost – články, knihy, modely, zprávy, internet. Modely jsou často generické obecné. Jsou pouze jako odrazový můstek, je možnost si je upravit</a:t>
            </a:r>
          </a:p>
          <a:p>
            <a:pPr marL="171450" indent="-171450">
              <a:buFontTx/>
              <a:buChar char="-"/>
            </a:pPr>
            <a:endParaRPr lang="cs-CZ" dirty="0"/>
          </a:p>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dirty="0"/>
          </a:p>
        </p:txBody>
      </p:sp>
    </p:spTree>
    <p:extLst>
      <p:ext uri="{BB962C8B-B14F-4D97-AF65-F5344CB8AC3E}">
        <p14:creationId xmlns:p14="http://schemas.microsoft.com/office/powerpoint/2010/main" val="7311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dirty="0"/>
          </a:p>
        </p:txBody>
      </p:sp>
    </p:spTree>
    <p:extLst>
      <p:ext uri="{BB962C8B-B14F-4D97-AF65-F5344CB8AC3E}">
        <p14:creationId xmlns:p14="http://schemas.microsoft.com/office/powerpoint/2010/main" val="36572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dirty="0"/>
          </a:p>
        </p:txBody>
      </p:sp>
    </p:spTree>
    <p:extLst>
      <p:ext uri="{BB962C8B-B14F-4D97-AF65-F5344CB8AC3E}">
        <p14:creationId xmlns:p14="http://schemas.microsoft.com/office/powerpoint/2010/main" val="220169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Mapa </a:t>
            </a:r>
            <a:r>
              <a:rPr lang="cs-CZ" dirty="0" err="1"/>
              <a:t>stakehodeltů</a:t>
            </a:r>
            <a:r>
              <a:rPr lang="cs-CZ" dirty="0"/>
              <a:t> – dopad na projekt a řešení, zájem </a:t>
            </a:r>
            <a:r>
              <a:rPr lang="cs-CZ" dirty="0" err="1"/>
              <a:t>stakehodeltů</a:t>
            </a:r>
            <a:r>
              <a:rPr lang="cs-CZ" dirty="0"/>
              <a:t> o </a:t>
            </a:r>
            <a:r>
              <a:rPr lang="cs-CZ" dirty="0" err="1"/>
              <a:t>projektx</a:t>
            </a:r>
            <a:r>
              <a:rPr lang="cs-CZ" dirty="0"/>
              <a:t>. Máme definované 4 typy </a:t>
            </a:r>
            <a:r>
              <a:rPr lang="cs-CZ" dirty="0" err="1"/>
              <a:t>stakehoderů</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dirty="0"/>
          </a:p>
        </p:txBody>
      </p:sp>
    </p:spTree>
    <p:extLst>
      <p:ext uri="{BB962C8B-B14F-4D97-AF65-F5344CB8AC3E}">
        <p14:creationId xmlns:p14="http://schemas.microsoft.com/office/powerpoint/2010/main" val="4103392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MPH_MZPO_4. přednáška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3" y="718715"/>
            <a:ext cx="391568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4" y="718715"/>
            <a:ext cx="3915681" cy="3204001"/>
          </a:xfrm>
        </p:spPr>
        <p:txBody>
          <a:bodyPr/>
          <a:lstStyle/>
          <a:p>
            <a:pPr lvl="0"/>
            <a:r>
              <a:rPr lang="cs-CZ"/>
              <a:t>Po kliknutí můžete upravovat styly textu v předloze.</a:t>
            </a:r>
          </a:p>
        </p:txBody>
      </p:sp>
      <p:pic>
        <p:nvPicPr>
          <p:cNvPr id="1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cs-CZ"/>
              <a:t>MPH_MZPO_4. přednáška</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dirty="0"/>
              <a:t>Kliknutím na ikonu přidáte obrázek.</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8069" y="6129339"/>
            <a:ext cx="1126967" cy="321862"/>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a:t>MPH_MZPO_4. přednáška</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7"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3744" y="2477312"/>
            <a:ext cx="5672264" cy="16200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a:t>MPH_MZPO_4. přednáška</a:t>
            </a:r>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981EB-F22A-4687-AF0B-1723A1B1F18E}"/>
              </a:ext>
            </a:extLst>
          </p:cNvPr>
          <p:cNvSpPr>
            <a:spLocks noGrp="1"/>
          </p:cNvSpPr>
          <p:nvPr>
            <p:ph type="title"/>
          </p:nvPr>
        </p:nvSpPr>
        <p:spPr>
          <a:xfrm>
            <a:off x="457280" y="277814"/>
            <a:ext cx="8231029" cy="1139825"/>
          </a:xfrm>
        </p:spPr>
        <p:txBody>
          <a:bodyPr/>
          <a:lstStyle/>
          <a:p>
            <a:r>
              <a:rPr lang="cs-CZ"/>
              <a:t>Kliknutím lze upravit styl.</a:t>
            </a:r>
          </a:p>
        </p:txBody>
      </p:sp>
      <p:sp>
        <p:nvSpPr>
          <p:cNvPr id="3" name="Zástupný text 2">
            <a:extLst>
              <a:ext uri="{FF2B5EF4-FFF2-40B4-BE49-F238E27FC236}">
                <a16:creationId xmlns:a16="http://schemas.microsoft.com/office/drawing/2014/main" id="{E7071DC4-A89E-4DB7-8925-F6011049B13B}"/>
              </a:ext>
            </a:extLst>
          </p:cNvPr>
          <p:cNvSpPr>
            <a:spLocks noGrp="1"/>
          </p:cNvSpPr>
          <p:nvPr>
            <p:ph type="body" sz="half" idx="1"/>
          </p:nvPr>
        </p:nvSpPr>
        <p:spPr>
          <a:xfrm>
            <a:off x="457280" y="1600201"/>
            <a:ext cx="8231029" cy="21891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9DEF297-00E9-483F-B822-978BDA10E700}"/>
              </a:ext>
            </a:extLst>
          </p:cNvPr>
          <p:cNvSpPr>
            <a:spLocks noGrp="1"/>
          </p:cNvSpPr>
          <p:nvPr>
            <p:ph sz="half" idx="2"/>
          </p:nvPr>
        </p:nvSpPr>
        <p:spPr>
          <a:xfrm>
            <a:off x="457280" y="3941763"/>
            <a:ext cx="8231029" cy="218916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A23D59D-6F79-491A-B375-830F76A7C7FA}"/>
              </a:ext>
            </a:extLst>
          </p:cNvPr>
          <p:cNvSpPr>
            <a:spLocks noGrp="1"/>
          </p:cNvSpPr>
          <p:nvPr>
            <p:ph type="dt" sz="half" idx="10"/>
          </p:nvPr>
        </p:nvSpPr>
        <p:spPr>
          <a:xfrm>
            <a:off x="457279" y="6243638"/>
            <a:ext cx="2133971" cy="457200"/>
          </a:xfrm>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E459F4A4-D114-4139-A2E8-6843A2935B82}"/>
              </a:ext>
            </a:extLst>
          </p:cNvPr>
          <p:cNvSpPr>
            <a:spLocks noGrp="1"/>
          </p:cNvSpPr>
          <p:nvPr>
            <p:ph type="ftr" sz="quarter" idx="11"/>
          </p:nvPr>
        </p:nvSpPr>
        <p:spPr>
          <a:xfrm>
            <a:off x="3124743" y="6248400"/>
            <a:ext cx="2896103" cy="457200"/>
          </a:xfrm>
        </p:spPr>
        <p:txBody>
          <a:bodyPr/>
          <a:lstStyle>
            <a:lvl1pPr>
              <a:defRPr/>
            </a:lvl1pPr>
          </a:lstStyle>
          <a:p>
            <a:r>
              <a:rPr lang="cs-CZ" altLang="cs-CZ"/>
              <a:t>MPH_MZPO_4. přednáška</a:t>
            </a:r>
          </a:p>
        </p:txBody>
      </p:sp>
      <p:sp>
        <p:nvSpPr>
          <p:cNvPr id="7" name="Zástupný symbol pro číslo snímku 6">
            <a:extLst>
              <a:ext uri="{FF2B5EF4-FFF2-40B4-BE49-F238E27FC236}">
                <a16:creationId xmlns:a16="http://schemas.microsoft.com/office/drawing/2014/main" id="{D26BB6BA-B8D5-4838-BB8D-D31378C07624}"/>
              </a:ext>
            </a:extLst>
          </p:cNvPr>
          <p:cNvSpPr>
            <a:spLocks noGrp="1"/>
          </p:cNvSpPr>
          <p:nvPr>
            <p:ph type="sldNum" sz="quarter" idx="12"/>
          </p:nvPr>
        </p:nvSpPr>
        <p:spPr>
          <a:xfrm>
            <a:off x="6554338" y="6243638"/>
            <a:ext cx="2133971" cy="457200"/>
          </a:xfrm>
        </p:spPr>
        <p:txBody>
          <a:bodyPr/>
          <a:lstStyle>
            <a:lvl1pPr>
              <a:defRPr/>
            </a:lvl1pPr>
          </a:lstStyle>
          <a:p>
            <a:fld id="{AC8621E1-29BB-4A83-BE3B-247468D826DC}" type="slidenum">
              <a:rPr lang="cs-CZ" altLang="cs-CZ"/>
              <a:pPr/>
              <a:t>‹#›</a:t>
            </a:fld>
            <a:endParaRPr lang="cs-CZ" altLang="cs-CZ"/>
          </a:p>
        </p:txBody>
      </p:sp>
    </p:spTree>
    <p:extLst>
      <p:ext uri="{BB962C8B-B14F-4D97-AF65-F5344CB8AC3E}">
        <p14:creationId xmlns:p14="http://schemas.microsoft.com/office/powerpoint/2010/main" val="124638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80" y="277814"/>
            <a:ext cx="8231029" cy="1139825"/>
          </a:xfrm>
        </p:spPr>
        <p:txBody>
          <a:bodyPr/>
          <a:lstStyle/>
          <a:p>
            <a:r>
              <a:rPr lang="cs-CZ"/>
              <a:t>Kliknutím lze upravit styl.</a:t>
            </a:r>
          </a:p>
        </p:txBody>
      </p:sp>
      <p:sp>
        <p:nvSpPr>
          <p:cNvPr id="3" name="Zástupný symbol pro text 2"/>
          <p:cNvSpPr>
            <a:spLocks noGrp="1"/>
          </p:cNvSpPr>
          <p:nvPr>
            <p:ph type="body" sz="half" idx="1"/>
          </p:nvPr>
        </p:nvSpPr>
        <p:spPr>
          <a:xfrm>
            <a:off x="457280" y="1600201"/>
            <a:ext cx="4039301"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9007" y="1600201"/>
            <a:ext cx="4039301"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5BC3221-243C-48E5-8692-35BDD9812326}"/>
              </a:ext>
            </a:extLst>
          </p:cNvPr>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5">
            <a:extLst>
              <a:ext uri="{FF2B5EF4-FFF2-40B4-BE49-F238E27FC236}">
                <a16:creationId xmlns:a16="http://schemas.microsoft.com/office/drawing/2014/main" id="{32A4024D-5AAB-4E0F-BA20-25476F783108}"/>
              </a:ext>
            </a:extLst>
          </p:cNvPr>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6">
            <a:extLst>
              <a:ext uri="{FF2B5EF4-FFF2-40B4-BE49-F238E27FC236}">
                <a16:creationId xmlns:a16="http://schemas.microsoft.com/office/drawing/2014/main" id="{09A7ECD2-9FCF-4704-9434-586E606344EF}"/>
              </a:ext>
            </a:extLst>
          </p:cNvPr>
          <p:cNvSpPr>
            <a:spLocks noGrp="1" noChangeArrowheads="1"/>
          </p:cNvSpPr>
          <p:nvPr>
            <p:ph type="sldNum" sz="quarter" idx="12"/>
          </p:nvPr>
        </p:nvSpPr>
        <p:spPr>
          <a:ln/>
        </p:spPr>
        <p:txBody>
          <a:bodyPr/>
          <a:lstStyle>
            <a:lvl1pPr>
              <a:defRPr/>
            </a:lvl1pPr>
          </a:lstStyle>
          <a:p>
            <a:fld id="{FE86BDF8-0806-419E-BA60-883CFBC81E70}" type="slidenum">
              <a:rPr lang="cs-CZ" altLang="en-US"/>
              <a:pPr/>
              <a:t>‹#›</a:t>
            </a:fld>
            <a:endParaRPr lang="cs-CZ" altLang="en-US"/>
          </a:p>
        </p:txBody>
      </p:sp>
    </p:spTree>
    <p:extLst>
      <p:ext uri="{BB962C8B-B14F-4D97-AF65-F5344CB8AC3E}">
        <p14:creationId xmlns:p14="http://schemas.microsoft.com/office/powerpoint/2010/main" val="344452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80" y="1600201"/>
            <a:ext cx="40393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9007" y="1600201"/>
            <a:ext cx="40393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FE7A163-2459-42DB-B690-B46BD0524BDA}"/>
              </a:ext>
            </a:extLst>
          </p:cNvPr>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5">
            <a:extLst>
              <a:ext uri="{FF2B5EF4-FFF2-40B4-BE49-F238E27FC236}">
                <a16:creationId xmlns:a16="http://schemas.microsoft.com/office/drawing/2014/main" id="{4CDE2A78-E7F5-473E-8A18-1C5EEDA833F3}"/>
              </a:ext>
            </a:extLst>
          </p:cNvPr>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6">
            <a:extLst>
              <a:ext uri="{FF2B5EF4-FFF2-40B4-BE49-F238E27FC236}">
                <a16:creationId xmlns:a16="http://schemas.microsoft.com/office/drawing/2014/main" id="{D5450D0A-FA3B-42D5-B1ED-BEB1BF2BEB7A}"/>
              </a:ext>
            </a:extLst>
          </p:cNvPr>
          <p:cNvSpPr>
            <a:spLocks noGrp="1" noChangeArrowheads="1"/>
          </p:cNvSpPr>
          <p:nvPr>
            <p:ph type="sldNum" sz="quarter" idx="12"/>
          </p:nvPr>
        </p:nvSpPr>
        <p:spPr>
          <a:ln/>
        </p:spPr>
        <p:txBody>
          <a:bodyPr/>
          <a:lstStyle>
            <a:lvl1pPr>
              <a:defRPr/>
            </a:lvl1pPr>
          </a:lstStyle>
          <a:p>
            <a:fld id="{CCAF7E57-8FC4-4FEB-BF98-11F7915D1034}" type="slidenum">
              <a:rPr lang="cs-CZ" altLang="en-US"/>
              <a:pPr/>
              <a:t>‹#›</a:t>
            </a:fld>
            <a:endParaRPr lang="cs-CZ" altLang="en-US"/>
          </a:p>
        </p:txBody>
      </p:sp>
    </p:spTree>
    <p:extLst>
      <p:ext uri="{BB962C8B-B14F-4D97-AF65-F5344CB8AC3E}">
        <p14:creationId xmlns:p14="http://schemas.microsoft.com/office/powerpoint/2010/main" val="59151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cs-CZ"/>
              <a:t>MPH_MZPO_4. přednáška</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MPH_MZPO_4. přednáška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77" cy="671411"/>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MPH_MZPO_4. přednáška</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540095"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1695077"/>
            <a:ext cx="3914489"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80" y="1692005"/>
            <a:ext cx="248407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4"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80"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4"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9" y="4025136"/>
            <a:ext cx="248407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6" y="4025136"/>
            <a:ext cx="248407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1" y="4025136"/>
            <a:ext cx="248407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4" y="1692005"/>
            <a:ext cx="248407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5" y="1692005"/>
            <a:ext cx="248407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pic>
        <p:nvPicPr>
          <p:cNvPr id="22"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692153"/>
            <a:ext cx="3914489"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Po kliknutí můžete upravovat styly textu v předloze.</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MPH_MZPO_4. přednáška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5"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MPH_MZPO_4. přednáška</a:t>
            </a:r>
            <a:endParaRPr lang="cs-CZ" dirty="0"/>
          </a:p>
        </p:txBody>
      </p:sp>
      <p:sp>
        <p:nvSpPr>
          <p:cNvPr id="64530" name="Rectangle 18"/>
          <p:cNvSpPr>
            <a:spLocks noGrp="1" noChangeArrowheads="1"/>
          </p:cNvSpPr>
          <p:nvPr>
            <p:ph type="sldNum" sz="quarter" idx="4"/>
          </p:nvPr>
        </p:nvSpPr>
        <p:spPr bwMode="auto">
          <a:xfrm>
            <a:off x="310555"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5"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4"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CF6D530-15A9-4D45-B085-63A77328841B}"/>
              </a:ext>
            </a:extLst>
          </p:cNvPr>
          <p:cNvSpPr>
            <a:spLocks noGrp="1"/>
          </p:cNvSpPr>
          <p:nvPr>
            <p:ph type="ftr" sz="quarter" idx="10"/>
          </p:nvPr>
        </p:nvSpPr>
        <p:spPr/>
        <p:txBody>
          <a:bodyPr/>
          <a:lstStyle/>
          <a:p>
            <a:r>
              <a:rPr lang="cs-CZ" dirty="0"/>
              <a:t>MPH_MZPO_4. přednáška</a:t>
            </a:r>
          </a:p>
        </p:txBody>
      </p:sp>
      <p:sp>
        <p:nvSpPr>
          <p:cNvPr id="3" name="Zástupný symbol pro číslo snímku 2">
            <a:extLst>
              <a:ext uri="{FF2B5EF4-FFF2-40B4-BE49-F238E27FC236}">
                <a16:creationId xmlns:a16="http://schemas.microsoft.com/office/drawing/2014/main" id="{97B52BA5-FD9C-487F-B002-40F956452FE2}"/>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98CDF58-F0B9-4DE9-84E3-44AB30586CA7}"/>
              </a:ext>
            </a:extLst>
          </p:cNvPr>
          <p:cNvSpPr>
            <a:spLocks noGrp="1"/>
          </p:cNvSpPr>
          <p:nvPr>
            <p:ph type="title"/>
          </p:nvPr>
        </p:nvSpPr>
        <p:spPr/>
        <p:txBody>
          <a:bodyPr/>
          <a:lstStyle/>
          <a:p>
            <a:r>
              <a:rPr lang="cs-CZ" dirty="0"/>
              <a:t>Manažerské poradenství</a:t>
            </a:r>
          </a:p>
        </p:txBody>
      </p:sp>
      <p:sp>
        <p:nvSpPr>
          <p:cNvPr id="5" name="Podnadpis 4">
            <a:extLst>
              <a:ext uri="{FF2B5EF4-FFF2-40B4-BE49-F238E27FC236}">
                <a16:creationId xmlns:a16="http://schemas.microsoft.com/office/drawing/2014/main" id="{F50762B6-A932-4A0C-B219-2B1C64FC5247}"/>
              </a:ext>
            </a:extLst>
          </p:cNvPr>
          <p:cNvSpPr>
            <a:spLocks noGrp="1"/>
          </p:cNvSpPr>
          <p:nvPr>
            <p:ph type="subTitle" idx="1"/>
          </p:nvPr>
        </p:nvSpPr>
        <p:spPr/>
        <p:txBody>
          <a:bodyPr/>
          <a:lstStyle/>
          <a:p>
            <a:r>
              <a:rPr lang="cs-CZ" dirty="0"/>
              <a:t>Plánování akce, strukturované řešení</a:t>
            </a:r>
          </a:p>
        </p:txBody>
      </p:sp>
    </p:spTree>
    <p:extLst>
      <p:ext uri="{BB962C8B-B14F-4D97-AF65-F5344CB8AC3E}">
        <p14:creationId xmlns:p14="http://schemas.microsoft.com/office/powerpoint/2010/main" val="308516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72F3D0-DEA9-4C47-B1BC-33D3EB8484E4}"/>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44CAEC83-667E-42D1-BE6C-1167972634B1}"/>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630117F2-D8ED-4D70-9B48-BCA666285A1D}"/>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93216450-8352-4C11-AC57-3E6652E29903}"/>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D54874E4-3199-45BF-BCA9-2B9A5B6DDC5A}"/>
              </a:ext>
            </a:extLst>
          </p:cNvPr>
          <p:cNvPicPr>
            <a:picLocks noChangeAspect="1"/>
          </p:cNvPicPr>
          <p:nvPr/>
        </p:nvPicPr>
        <p:blipFill>
          <a:blip r:embed="rId3"/>
          <a:stretch>
            <a:fillRect/>
          </a:stretch>
        </p:blipFill>
        <p:spPr>
          <a:xfrm>
            <a:off x="250059" y="378000"/>
            <a:ext cx="8645472" cy="6102000"/>
          </a:xfrm>
          <a:prstGeom prst="rect">
            <a:avLst/>
          </a:prstGeom>
        </p:spPr>
      </p:pic>
    </p:spTree>
    <p:extLst>
      <p:ext uri="{BB962C8B-B14F-4D97-AF65-F5344CB8AC3E}">
        <p14:creationId xmlns:p14="http://schemas.microsoft.com/office/powerpoint/2010/main" val="299531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694D11-F76A-4C4A-9E01-AD1F5E6AF12D}"/>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9C336816-53B5-469F-9C81-109738ADDAD3}"/>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0CA0967-9BD6-4B96-88C0-6A9B21FBE134}"/>
              </a:ext>
            </a:extLst>
          </p:cNvPr>
          <p:cNvSpPr>
            <a:spLocks noGrp="1"/>
          </p:cNvSpPr>
          <p:nvPr>
            <p:ph type="title"/>
          </p:nvPr>
        </p:nvSpPr>
        <p:spPr>
          <a:xfrm>
            <a:off x="540096" y="720000"/>
            <a:ext cx="7935690" cy="559014"/>
          </a:xfrm>
        </p:spPr>
        <p:txBody>
          <a:bodyPr/>
          <a:lstStyle/>
          <a:p>
            <a:r>
              <a:rPr lang="cs-CZ" dirty="0"/>
              <a:t>Jak zakomponovat znalost akčního prostoru?</a:t>
            </a:r>
          </a:p>
        </p:txBody>
      </p:sp>
      <p:sp>
        <p:nvSpPr>
          <p:cNvPr id="5" name="Zástupný obsah 4">
            <a:extLst>
              <a:ext uri="{FF2B5EF4-FFF2-40B4-BE49-F238E27FC236}">
                <a16:creationId xmlns:a16="http://schemas.microsoft.com/office/drawing/2014/main" id="{13E57A99-800C-45BC-B262-EF8225F74751}"/>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7D7E46B9-9D19-4B0D-953D-1FF711EE0EFF}"/>
              </a:ext>
            </a:extLst>
          </p:cNvPr>
          <p:cNvPicPr>
            <a:picLocks noChangeAspect="1"/>
          </p:cNvPicPr>
          <p:nvPr/>
        </p:nvPicPr>
        <p:blipFill>
          <a:blip r:embed="rId3"/>
          <a:stretch>
            <a:fillRect/>
          </a:stretch>
        </p:blipFill>
        <p:spPr>
          <a:xfrm>
            <a:off x="405606" y="1875326"/>
            <a:ext cx="8334375" cy="4772025"/>
          </a:xfrm>
          <a:prstGeom prst="rect">
            <a:avLst/>
          </a:prstGeom>
        </p:spPr>
      </p:pic>
    </p:spTree>
    <p:extLst>
      <p:ext uri="{BB962C8B-B14F-4D97-AF65-F5344CB8AC3E}">
        <p14:creationId xmlns:p14="http://schemas.microsoft.com/office/powerpoint/2010/main" val="32508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9264EAD-947F-4F24-93C7-B9AE6E3F0108}"/>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3E676936-A8F8-404B-A9CE-C874A0D064D1}"/>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770B88B5-2BC5-4AD5-861C-0B56EC8E641C}"/>
              </a:ext>
            </a:extLst>
          </p:cNvPr>
          <p:cNvSpPr>
            <a:spLocks noGrp="1"/>
          </p:cNvSpPr>
          <p:nvPr>
            <p:ph type="title"/>
          </p:nvPr>
        </p:nvSpPr>
        <p:spPr/>
        <p:txBody>
          <a:bodyPr/>
          <a:lstStyle/>
          <a:p>
            <a:r>
              <a:rPr lang="cs-CZ" dirty="0"/>
              <a:t>Máme seznam řešení, co s nimi?</a:t>
            </a:r>
          </a:p>
        </p:txBody>
      </p:sp>
      <p:sp>
        <p:nvSpPr>
          <p:cNvPr id="5" name="Zástupný obsah 4">
            <a:extLst>
              <a:ext uri="{FF2B5EF4-FFF2-40B4-BE49-F238E27FC236}">
                <a16:creationId xmlns:a16="http://schemas.microsoft.com/office/drawing/2014/main" id="{42894CBD-7BDE-42D7-951E-18659B96C1B8}"/>
              </a:ext>
            </a:extLst>
          </p:cNvPr>
          <p:cNvSpPr>
            <a:spLocks noGrp="1"/>
          </p:cNvSpPr>
          <p:nvPr>
            <p:ph idx="1"/>
          </p:nvPr>
        </p:nvSpPr>
        <p:spPr>
          <a:xfrm>
            <a:off x="540096" y="1692002"/>
            <a:ext cx="5462120" cy="4139998"/>
          </a:xfrm>
        </p:spPr>
        <p:txBody>
          <a:bodyPr/>
          <a:lstStyle/>
          <a:p>
            <a:pPr>
              <a:buFont typeface="Wingdings" panose="05000000000000000000" pitchFamily="2" charset="2"/>
              <a:buChar char="§"/>
            </a:pPr>
            <a:r>
              <a:rPr lang="cs-CZ" dirty="0"/>
              <a:t>Formulace vstupních hypotéz:</a:t>
            </a:r>
          </a:p>
          <a:p>
            <a:pPr lvl="1"/>
            <a:r>
              <a:rPr lang="cs-CZ" b="1" dirty="0"/>
              <a:t>Pokud klient udělá …řešení…, pak se mu podaří uzavřít mezeru ve výstupech (</a:t>
            </a:r>
            <a:r>
              <a:rPr lang="cs-CZ" b="1" dirty="0" err="1"/>
              <a:t>result</a:t>
            </a:r>
            <a:r>
              <a:rPr lang="cs-CZ" b="1" dirty="0"/>
              <a:t> gap)</a:t>
            </a:r>
          </a:p>
          <a:p>
            <a:pPr>
              <a:buFont typeface="Wingdings" panose="05000000000000000000" pitchFamily="2" charset="2"/>
              <a:buChar char="§"/>
            </a:pPr>
            <a:r>
              <a:rPr lang="cs-CZ" dirty="0"/>
              <a:t>Testování hypotéz</a:t>
            </a:r>
          </a:p>
          <a:p>
            <a:pPr lvl="1">
              <a:buFont typeface="Wingdings" panose="05000000000000000000" pitchFamily="2" charset="2"/>
              <a:buChar char="§"/>
            </a:pPr>
            <a:r>
              <a:rPr lang="cs-CZ" dirty="0"/>
              <a:t>Verifikace řešení</a:t>
            </a:r>
          </a:p>
          <a:p>
            <a:pPr lvl="1">
              <a:buFont typeface="Wingdings" panose="05000000000000000000" pitchFamily="2" charset="2"/>
              <a:buChar char="§"/>
            </a:pPr>
            <a:r>
              <a:rPr lang="cs-CZ" dirty="0"/>
              <a:t>Dedukce</a:t>
            </a:r>
          </a:p>
          <a:p>
            <a:pPr lvl="1">
              <a:buFont typeface="Wingdings" panose="05000000000000000000" pitchFamily="2" charset="2"/>
              <a:buChar char="§"/>
            </a:pPr>
            <a:r>
              <a:rPr lang="cs-CZ" dirty="0"/>
              <a:t>indukce</a:t>
            </a:r>
          </a:p>
          <a:p>
            <a:pPr lvl="1">
              <a:buFont typeface="Wingdings" panose="05000000000000000000" pitchFamily="2" charset="2"/>
              <a:buChar char="§"/>
            </a:pPr>
            <a:endParaRPr lang="cs-CZ" dirty="0"/>
          </a:p>
        </p:txBody>
      </p:sp>
      <p:pic>
        <p:nvPicPr>
          <p:cNvPr id="6" name="Obrázek 5">
            <a:extLst>
              <a:ext uri="{FF2B5EF4-FFF2-40B4-BE49-F238E27FC236}">
                <a16:creationId xmlns:a16="http://schemas.microsoft.com/office/drawing/2014/main" id="{2C38B488-D34F-4CC8-9566-60A521A6D38B}"/>
              </a:ext>
            </a:extLst>
          </p:cNvPr>
          <p:cNvPicPr>
            <a:picLocks noChangeAspect="1"/>
          </p:cNvPicPr>
          <p:nvPr/>
        </p:nvPicPr>
        <p:blipFill>
          <a:blip r:embed="rId3"/>
          <a:stretch>
            <a:fillRect/>
          </a:stretch>
        </p:blipFill>
        <p:spPr>
          <a:xfrm>
            <a:off x="4569841" y="3072148"/>
            <a:ext cx="3822570" cy="2472167"/>
          </a:xfrm>
          <a:prstGeom prst="rect">
            <a:avLst/>
          </a:prstGeom>
        </p:spPr>
      </p:pic>
    </p:spTree>
    <p:extLst>
      <p:ext uri="{BB962C8B-B14F-4D97-AF65-F5344CB8AC3E}">
        <p14:creationId xmlns:p14="http://schemas.microsoft.com/office/powerpoint/2010/main" val="14680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729ED5E-80E4-4935-8BF2-8921D2B041C8}"/>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73230865-EC4E-4971-B2D2-1FB0E11B3CB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728664F7-D88C-47A3-91E5-EBDCACBD7F14}"/>
              </a:ext>
            </a:extLst>
          </p:cNvPr>
          <p:cNvSpPr>
            <a:spLocks noGrp="1"/>
          </p:cNvSpPr>
          <p:nvPr>
            <p:ph type="title"/>
          </p:nvPr>
        </p:nvSpPr>
        <p:spPr/>
        <p:txBody>
          <a:bodyPr/>
          <a:lstStyle/>
          <a:p>
            <a:r>
              <a:rPr lang="cs-CZ" dirty="0"/>
              <a:t>Testování hypotéz - dedukce</a:t>
            </a:r>
          </a:p>
        </p:txBody>
      </p:sp>
      <p:sp>
        <p:nvSpPr>
          <p:cNvPr id="5" name="Zástupný obsah 4">
            <a:extLst>
              <a:ext uri="{FF2B5EF4-FFF2-40B4-BE49-F238E27FC236}">
                <a16:creationId xmlns:a16="http://schemas.microsoft.com/office/drawing/2014/main" id="{2D302F8D-743B-4C3E-A391-699B98825166}"/>
              </a:ext>
            </a:extLst>
          </p:cNvPr>
          <p:cNvSpPr>
            <a:spLocks noGrp="1"/>
          </p:cNvSpPr>
          <p:nvPr>
            <p:ph idx="1"/>
          </p:nvPr>
        </p:nvSpPr>
        <p:spPr>
          <a:xfrm>
            <a:off x="499589" y="1469264"/>
            <a:ext cx="3011021" cy="4668736"/>
          </a:xfrm>
        </p:spPr>
        <p:txBody>
          <a:bodyPr>
            <a:normAutofit fontScale="70000" lnSpcReduction="20000"/>
          </a:bodyPr>
          <a:lstStyle/>
          <a:p>
            <a:pPr>
              <a:lnSpc>
                <a:spcPct val="120000"/>
              </a:lnSpc>
            </a:pPr>
            <a:r>
              <a:rPr lang="cs-CZ" dirty="0"/>
              <a:t>Dedukce – definice předpokladů, které musí být splněny, aby bylo řešení efektivní</a:t>
            </a:r>
          </a:p>
          <a:p>
            <a:pPr>
              <a:lnSpc>
                <a:spcPct val="120000"/>
              </a:lnSpc>
            </a:pPr>
            <a:r>
              <a:rPr lang="cs-CZ" dirty="0"/>
              <a:t>Předpoklady musí být MECE – k jejich definici lze opět využít literatury a různých modelů</a:t>
            </a:r>
          </a:p>
          <a:p>
            <a:pPr>
              <a:lnSpc>
                <a:spcPct val="120000"/>
              </a:lnSpc>
            </a:pPr>
            <a:r>
              <a:rPr lang="cs-CZ" dirty="0"/>
              <a:t>Pokud model nenalezneme – lze pracovat s nižší úrovní abstrakce – s hnacími silami nebo s benchmarkingem</a:t>
            </a:r>
          </a:p>
        </p:txBody>
      </p:sp>
      <p:pic>
        <p:nvPicPr>
          <p:cNvPr id="11" name="Obrázek 10">
            <a:extLst>
              <a:ext uri="{FF2B5EF4-FFF2-40B4-BE49-F238E27FC236}">
                <a16:creationId xmlns:a16="http://schemas.microsoft.com/office/drawing/2014/main" id="{BB067DE0-481D-452F-9FDC-C616E9A5EDA1}"/>
              </a:ext>
            </a:extLst>
          </p:cNvPr>
          <p:cNvPicPr>
            <a:picLocks noChangeAspect="1"/>
          </p:cNvPicPr>
          <p:nvPr/>
        </p:nvPicPr>
        <p:blipFill>
          <a:blip r:embed="rId3"/>
          <a:stretch>
            <a:fillRect/>
          </a:stretch>
        </p:blipFill>
        <p:spPr>
          <a:xfrm>
            <a:off x="3510610" y="1171576"/>
            <a:ext cx="5600222" cy="4744873"/>
          </a:xfrm>
          <a:prstGeom prst="rect">
            <a:avLst/>
          </a:prstGeom>
        </p:spPr>
      </p:pic>
    </p:spTree>
    <p:extLst>
      <p:ext uri="{BB962C8B-B14F-4D97-AF65-F5344CB8AC3E}">
        <p14:creationId xmlns:p14="http://schemas.microsoft.com/office/powerpoint/2010/main" val="143947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29E344-56A8-49F4-910F-5C435D76E78A}"/>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1D8FE359-17EF-4E05-880C-6B2FBBA5F36A}"/>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31EF61CA-71DB-4758-B428-A077F87745F0}"/>
              </a:ext>
            </a:extLst>
          </p:cNvPr>
          <p:cNvSpPr>
            <a:spLocks noGrp="1"/>
          </p:cNvSpPr>
          <p:nvPr>
            <p:ph type="title"/>
          </p:nvPr>
        </p:nvSpPr>
        <p:spPr/>
        <p:txBody>
          <a:bodyPr/>
          <a:lstStyle/>
          <a:p>
            <a:r>
              <a:rPr lang="cs-CZ" dirty="0"/>
              <a:t>Testování hypotéz - indukce</a:t>
            </a:r>
          </a:p>
        </p:txBody>
      </p:sp>
      <p:sp>
        <p:nvSpPr>
          <p:cNvPr id="5" name="Zástupný obsah 4">
            <a:extLst>
              <a:ext uri="{FF2B5EF4-FFF2-40B4-BE49-F238E27FC236}">
                <a16:creationId xmlns:a16="http://schemas.microsoft.com/office/drawing/2014/main" id="{C9CEB1DC-3278-4ECB-B752-540D9D8B0E36}"/>
              </a:ext>
            </a:extLst>
          </p:cNvPr>
          <p:cNvSpPr>
            <a:spLocks noGrp="1"/>
          </p:cNvSpPr>
          <p:nvPr>
            <p:ph idx="1"/>
          </p:nvPr>
        </p:nvSpPr>
        <p:spPr>
          <a:xfrm>
            <a:off x="540095" y="1692002"/>
            <a:ext cx="3680213" cy="4139998"/>
          </a:xfrm>
        </p:spPr>
        <p:txBody>
          <a:bodyPr/>
          <a:lstStyle/>
          <a:p>
            <a:pPr>
              <a:lnSpc>
                <a:spcPct val="100000"/>
              </a:lnSpc>
            </a:pPr>
            <a:r>
              <a:rPr lang="cs-CZ" dirty="0"/>
              <a:t>Pracujeme se vzorkem podniků a testujeme jednotlivosti – z nich zobecňujeme</a:t>
            </a:r>
          </a:p>
        </p:txBody>
      </p:sp>
      <p:pic>
        <p:nvPicPr>
          <p:cNvPr id="6" name="Obrázek 5">
            <a:extLst>
              <a:ext uri="{FF2B5EF4-FFF2-40B4-BE49-F238E27FC236}">
                <a16:creationId xmlns:a16="http://schemas.microsoft.com/office/drawing/2014/main" id="{67A9372B-9142-4FF5-8304-562FFAE7643E}"/>
              </a:ext>
            </a:extLst>
          </p:cNvPr>
          <p:cNvPicPr>
            <a:picLocks noChangeAspect="1"/>
          </p:cNvPicPr>
          <p:nvPr/>
        </p:nvPicPr>
        <p:blipFill>
          <a:blip r:embed="rId3"/>
          <a:stretch>
            <a:fillRect/>
          </a:stretch>
        </p:blipFill>
        <p:spPr>
          <a:xfrm>
            <a:off x="4349261" y="1567576"/>
            <a:ext cx="4535771" cy="3043021"/>
          </a:xfrm>
          <a:prstGeom prst="rect">
            <a:avLst/>
          </a:prstGeom>
        </p:spPr>
      </p:pic>
    </p:spTree>
    <p:extLst>
      <p:ext uri="{BB962C8B-B14F-4D97-AF65-F5344CB8AC3E}">
        <p14:creationId xmlns:p14="http://schemas.microsoft.com/office/powerpoint/2010/main" val="76620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53DDB2-E596-4775-A778-E65DD27D4294}"/>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5CF3B522-50C5-4F9B-B7B2-6ED57439C313}"/>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60E09D17-993F-45BB-91FE-CC247E3A183E}"/>
              </a:ext>
            </a:extLst>
          </p:cNvPr>
          <p:cNvSpPr>
            <a:spLocks noGrp="1"/>
          </p:cNvSpPr>
          <p:nvPr>
            <p:ph type="title"/>
          </p:nvPr>
        </p:nvSpPr>
        <p:spPr/>
        <p:txBody>
          <a:bodyPr/>
          <a:lstStyle/>
          <a:p>
            <a:r>
              <a:rPr lang="cs-CZ" dirty="0"/>
              <a:t>Proces testování - Sběr dat</a:t>
            </a:r>
          </a:p>
        </p:txBody>
      </p:sp>
      <p:pic>
        <p:nvPicPr>
          <p:cNvPr id="6" name="Obrázek 5">
            <a:extLst>
              <a:ext uri="{FF2B5EF4-FFF2-40B4-BE49-F238E27FC236}">
                <a16:creationId xmlns:a16="http://schemas.microsoft.com/office/drawing/2014/main" id="{5FC6F208-5067-4C5D-A6F8-B6C4BB137399}"/>
              </a:ext>
            </a:extLst>
          </p:cNvPr>
          <p:cNvPicPr>
            <a:picLocks noChangeAspect="1"/>
          </p:cNvPicPr>
          <p:nvPr/>
        </p:nvPicPr>
        <p:blipFill>
          <a:blip r:embed="rId3"/>
          <a:stretch>
            <a:fillRect/>
          </a:stretch>
        </p:blipFill>
        <p:spPr>
          <a:xfrm>
            <a:off x="103018" y="1588239"/>
            <a:ext cx="8699670" cy="3520250"/>
          </a:xfrm>
          <a:prstGeom prst="rect">
            <a:avLst/>
          </a:prstGeom>
        </p:spPr>
      </p:pic>
    </p:spTree>
    <p:extLst>
      <p:ext uri="{BB962C8B-B14F-4D97-AF65-F5344CB8AC3E}">
        <p14:creationId xmlns:p14="http://schemas.microsoft.com/office/powerpoint/2010/main" val="42532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0D6C7D0-DC8F-4024-97D9-9251E65238CD}"/>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61E39336-E12B-4BD7-9DC5-65E92D3C357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C18F9080-9379-4C86-A76E-A7AA1AE9D749}"/>
              </a:ext>
            </a:extLst>
          </p:cNvPr>
          <p:cNvSpPr>
            <a:spLocks noGrp="1"/>
          </p:cNvSpPr>
          <p:nvPr>
            <p:ph type="title"/>
          </p:nvPr>
        </p:nvSpPr>
        <p:spPr/>
        <p:txBody>
          <a:bodyPr/>
          <a:lstStyle/>
          <a:p>
            <a:r>
              <a:rPr lang="cs-CZ" dirty="0"/>
              <a:t>Proces testování - Analýza předpokladů</a:t>
            </a:r>
          </a:p>
        </p:txBody>
      </p:sp>
      <p:sp>
        <p:nvSpPr>
          <p:cNvPr id="5" name="Zástupný obsah 4">
            <a:extLst>
              <a:ext uri="{FF2B5EF4-FFF2-40B4-BE49-F238E27FC236}">
                <a16:creationId xmlns:a16="http://schemas.microsoft.com/office/drawing/2014/main" id="{F8F7F16F-7F61-4A37-A9ED-A6C841B46E8C}"/>
              </a:ext>
            </a:extLst>
          </p:cNvPr>
          <p:cNvSpPr>
            <a:spLocks noGrp="1"/>
          </p:cNvSpPr>
          <p:nvPr>
            <p:ph idx="1"/>
          </p:nvPr>
        </p:nvSpPr>
        <p:spPr>
          <a:xfrm>
            <a:off x="540095" y="1692002"/>
            <a:ext cx="8066301" cy="2082829"/>
          </a:xfrm>
        </p:spPr>
        <p:txBody>
          <a:bodyPr/>
          <a:lstStyle/>
          <a:p>
            <a:pPr>
              <a:lnSpc>
                <a:spcPct val="100000"/>
              </a:lnSpc>
            </a:pPr>
            <a:r>
              <a:rPr lang="cs-CZ" dirty="0"/>
              <a:t>Musí všechny platit</a:t>
            </a:r>
          </a:p>
          <a:p>
            <a:pPr>
              <a:lnSpc>
                <a:spcPct val="100000"/>
              </a:lnSpc>
            </a:pPr>
            <a:r>
              <a:rPr lang="cs-CZ" dirty="0"/>
              <a:t>Předpoklady jsou rozpracovány do hypotéz</a:t>
            </a:r>
          </a:p>
          <a:p>
            <a:pPr>
              <a:lnSpc>
                <a:spcPct val="100000"/>
              </a:lnSpc>
            </a:pPr>
            <a:r>
              <a:rPr lang="cs-CZ" dirty="0"/>
              <a:t>Je třeba vytvořit plán pro práci s hypotézami</a:t>
            </a:r>
          </a:p>
        </p:txBody>
      </p:sp>
      <p:pic>
        <p:nvPicPr>
          <p:cNvPr id="6" name="Obrázek 5">
            <a:extLst>
              <a:ext uri="{FF2B5EF4-FFF2-40B4-BE49-F238E27FC236}">
                <a16:creationId xmlns:a16="http://schemas.microsoft.com/office/drawing/2014/main" id="{3AB40019-B129-4742-80B5-2B4811C1CDBB}"/>
              </a:ext>
            </a:extLst>
          </p:cNvPr>
          <p:cNvPicPr>
            <a:picLocks noChangeAspect="1"/>
          </p:cNvPicPr>
          <p:nvPr/>
        </p:nvPicPr>
        <p:blipFill>
          <a:blip r:embed="rId3"/>
          <a:stretch>
            <a:fillRect/>
          </a:stretch>
        </p:blipFill>
        <p:spPr>
          <a:xfrm>
            <a:off x="1055077" y="2980913"/>
            <a:ext cx="6725817" cy="2943481"/>
          </a:xfrm>
          <a:prstGeom prst="rect">
            <a:avLst/>
          </a:prstGeom>
        </p:spPr>
      </p:pic>
    </p:spTree>
    <p:extLst>
      <p:ext uri="{BB962C8B-B14F-4D97-AF65-F5344CB8AC3E}">
        <p14:creationId xmlns:p14="http://schemas.microsoft.com/office/powerpoint/2010/main" val="55208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4FA292-352C-4325-B5AE-C7BC5304A319}"/>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F102AEA0-17FE-4246-81F4-1F4CD8C010C7}"/>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9AA2EDFC-1397-4054-9B3E-3EBB3A3D2540}"/>
              </a:ext>
            </a:extLst>
          </p:cNvPr>
          <p:cNvSpPr>
            <a:spLocks noGrp="1"/>
          </p:cNvSpPr>
          <p:nvPr>
            <p:ph type="title"/>
          </p:nvPr>
        </p:nvSpPr>
        <p:spPr/>
        <p:txBody>
          <a:bodyPr/>
          <a:lstStyle/>
          <a:p>
            <a:r>
              <a:rPr lang="cs-CZ" dirty="0"/>
              <a:t>Proces testování - nejistota</a:t>
            </a:r>
          </a:p>
        </p:txBody>
      </p:sp>
      <p:sp>
        <p:nvSpPr>
          <p:cNvPr id="5" name="Zástupný obsah 4">
            <a:extLst>
              <a:ext uri="{FF2B5EF4-FFF2-40B4-BE49-F238E27FC236}">
                <a16:creationId xmlns:a16="http://schemas.microsoft.com/office/drawing/2014/main" id="{2006B04B-0CC4-458A-951C-D9F75882F97D}"/>
              </a:ext>
            </a:extLst>
          </p:cNvPr>
          <p:cNvSpPr>
            <a:spLocks noGrp="1"/>
          </p:cNvSpPr>
          <p:nvPr>
            <p:ph idx="1"/>
          </p:nvPr>
        </p:nvSpPr>
        <p:spPr>
          <a:xfrm>
            <a:off x="457513" y="1359001"/>
            <a:ext cx="3495382" cy="4139998"/>
          </a:xfrm>
        </p:spPr>
        <p:txBody>
          <a:bodyPr/>
          <a:lstStyle/>
          <a:p>
            <a:pPr>
              <a:lnSpc>
                <a:spcPct val="100000"/>
              </a:lnSpc>
            </a:pPr>
            <a:r>
              <a:rPr lang="cs-CZ" dirty="0"/>
              <a:t>Promítnutí nejistoty pomocí:</a:t>
            </a:r>
          </a:p>
          <a:p>
            <a:pPr lvl="1"/>
            <a:r>
              <a:rPr lang="cs-CZ" dirty="0"/>
              <a:t> scénářů</a:t>
            </a:r>
          </a:p>
          <a:p>
            <a:pPr lvl="1"/>
            <a:r>
              <a:rPr lang="cs-CZ" dirty="0"/>
              <a:t>Analýzy citlivosti</a:t>
            </a:r>
          </a:p>
        </p:txBody>
      </p:sp>
      <p:pic>
        <p:nvPicPr>
          <p:cNvPr id="6" name="Obrázek 5">
            <a:extLst>
              <a:ext uri="{FF2B5EF4-FFF2-40B4-BE49-F238E27FC236}">
                <a16:creationId xmlns:a16="http://schemas.microsoft.com/office/drawing/2014/main" id="{ED4A2BCC-C56A-4A0A-BC96-16E7317982DC}"/>
              </a:ext>
            </a:extLst>
          </p:cNvPr>
          <p:cNvPicPr>
            <a:picLocks noChangeAspect="1"/>
          </p:cNvPicPr>
          <p:nvPr/>
        </p:nvPicPr>
        <p:blipFill>
          <a:blip r:embed="rId3"/>
          <a:stretch>
            <a:fillRect/>
          </a:stretch>
        </p:blipFill>
        <p:spPr>
          <a:xfrm>
            <a:off x="572626" y="3429000"/>
            <a:ext cx="7049170" cy="3250338"/>
          </a:xfrm>
          <a:prstGeom prst="rect">
            <a:avLst/>
          </a:prstGeom>
        </p:spPr>
      </p:pic>
      <p:pic>
        <p:nvPicPr>
          <p:cNvPr id="7" name="Obrázek 6">
            <a:extLst>
              <a:ext uri="{FF2B5EF4-FFF2-40B4-BE49-F238E27FC236}">
                <a16:creationId xmlns:a16="http://schemas.microsoft.com/office/drawing/2014/main" id="{8D0B6099-03E8-43C7-A118-8553F9A17CED}"/>
              </a:ext>
            </a:extLst>
          </p:cNvPr>
          <p:cNvPicPr>
            <a:picLocks noChangeAspect="1"/>
          </p:cNvPicPr>
          <p:nvPr/>
        </p:nvPicPr>
        <p:blipFill>
          <a:blip r:embed="rId4"/>
          <a:stretch>
            <a:fillRect/>
          </a:stretch>
        </p:blipFill>
        <p:spPr>
          <a:xfrm>
            <a:off x="3870313" y="1171576"/>
            <a:ext cx="4957919" cy="2567720"/>
          </a:xfrm>
          <a:prstGeom prst="rect">
            <a:avLst/>
          </a:prstGeom>
        </p:spPr>
      </p:pic>
    </p:spTree>
    <p:extLst>
      <p:ext uri="{BB962C8B-B14F-4D97-AF65-F5344CB8AC3E}">
        <p14:creationId xmlns:p14="http://schemas.microsoft.com/office/powerpoint/2010/main" val="387514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35BC03-C4B8-4F85-8ED5-669513B333D3}"/>
              </a:ext>
            </a:extLst>
          </p:cNvPr>
          <p:cNvSpPr>
            <a:spLocks noGrp="1"/>
          </p:cNvSpPr>
          <p:nvPr>
            <p:ph type="title"/>
          </p:nvPr>
        </p:nvSpPr>
        <p:spPr>
          <a:xfrm>
            <a:off x="539643" y="361216"/>
            <a:ext cx="8066301" cy="451576"/>
          </a:xfrm>
        </p:spPr>
        <p:txBody>
          <a:bodyPr/>
          <a:lstStyle/>
          <a:p>
            <a:r>
              <a:rPr lang="cs-CZ" dirty="0"/>
              <a:t>Kroky strukturovaného přístupu k řešení</a:t>
            </a:r>
          </a:p>
        </p:txBody>
      </p:sp>
      <p:pic>
        <p:nvPicPr>
          <p:cNvPr id="5" name="Obrázek 4">
            <a:extLst>
              <a:ext uri="{FF2B5EF4-FFF2-40B4-BE49-F238E27FC236}">
                <a16:creationId xmlns:a16="http://schemas.microsoft.com/office/drawing/2014/main" id="{1200DFD5-7EDA-4FBC-A800-78236F87D60C}"/>
              </a:ext>
            </a:extLst>
          </p:cNvPr>
          <p:cNvPicPr>
            <a:picLocks noChangeAspect="1"/>
          </p:cNvPicPr>
          <p:nvPr/>
        </p:nvPicPr>
        <p:blipFill>
          <a:blip r:embed="rId3"/>
          <a:stretch>
            <a:fillRect/>
          </a:stretch>
        </p:blipFill>
        <p:spPr>
          <a:xfrm>
            <a:off x="2876485" y="1023506"/>
            <a:ext cx="5328131" cy="1869143"/>
          </a:xfrm>
          <a:prstGeom prst="rect">
            <a:avLst/>
          </a:prstGeom>
        </p:spPr>
      </p:pic>
      <p:pic>
        <p:nvPicPr>
          <p:cNvPr id="6" name="Obrázek 5">
            <a:extLst>
              <a:ext uri="{FF2B5EF4-FFF2-40B4-BE49-F238E27FC236}">
                <a16:creationId xmlns:a16="http://schemas.microsoft.com/office/drawing/2014/main" id="{505CAFCA-908C-4ACD-86EF-E51A190952B1}"/>
              </a:ext>
            </a:extLst>
          </p:cNvPr>
          <p:cNvPicPr>
            <a:picLocks noChangeAspect="1"/>
          </p:cNvPicPr>
          <p:nvPr/>
        </p:nvPicPr>
        <p:blipFill>
          <a:blip r:embed="rId4"/>
          <a:stretch>
            <a:fillRect/>
          </a:stretch>
        </p:blipFill>
        <p:spPr>
          <a:xfrm>
            <a:off x="807354" y="3009880"/>
            <a:ext cx="7397262" cy="3734195"/>
          </a:xfrm>
          <a:prstGeom prst="rect">
            <a:avLst/>
          </a:prstGeom>
        </p:spPr>
      </p:pic>
      <p:sp>
        <p:nvSpPr>
          <p:cNvPr id="7" name="Zástupný symbol pro zápatí 6">
            <a:extLst>
              <a:ext uri="{FF2B5EF4-FFF2-40B4-BE49-F238E27FC236}">
                <a16:creationId xmlns:a16="http://schemas.microsoft.com/office/drawing/2014/main" id="{FE11EB07-B8C7-408E-9274-04BA6C9A24CA}"/>
              </a:ext>
            </a:extLst>
          </p:cNvPr>
          <p:cNvSpPr>
            <a:spLocks noGrp="1"/>
          </p:cNvSpPr>
          <p:nvPr>
            <p:ph type="ftr" sz="quarter" idx="10"/>
          </p:nvPr>
        </p:nvSpPr>
        <p:spPr/>
        <p:txBody>
          <a:bodyPr/>
          <a:lstStyle/>
          <a:p>
            <a:r>
              <a:rPr lang="cs-CZ"/>
              <a:t>MPH_MZPO_4. přednáška</a:t>
            </a:r>
            <a:endParaRPr lang="cs-CZ" dirty="0"/>
          </a:p>
        </p:txBody>
      </p:sp>
      <p:sp>
        <p:nvSpPr>
          <p:cNvPr id="8" name="Zástupný symbol pro číslo snímku 7">
            <a:extLst>
              <a:ext uri="{FF2B5EF4-FFF2-40B4-BE49-F238E27FC236}">
                <a16:creationId xmlns:a16="http://schemas.microsoft.com/office/drawing/2014/main" id="{04B1DAC3-4879-4061-85C5-B6390F650ABF}"/>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extLst>
      <p:ext uri="{BB962C8B-B14F-4D97-AF65-F5344CB8AC3E}">
        <p14:creationId xmlns:p14="http://schemas.microsoft.com/office/powerpoint/2010/main" val="10914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8E85E67-F007-4EFC-9C0E-2DD8E257E253}"/>
              </a:ext>
            </a:extLst>
          </p:cNvPr>
          <p:cNvSpPr>
            <a:spLocks noGrp="1" noChangeArrowheads="1"/>
          </p:cNvSpPr>
          <p:nvPr>
            <p:ph type="title"/>
          </p:nvPr>
        </p:nvSpPr>
        <p:spPr/>
        <p:txBody>
          <a:bodyPr/>
          <a:lstStyle/>
          <a:p>
            <a:pPr eaLnBrk="1" hangingPunct="1"/>
            <a:r>
              <a:rPr lang="cs-CZ" altLang="cs-CZ"/>
              <a:t>Úloha klienta</a:t>
            </a:r>
          </a:p>
        </p:txBody>
      </p:sp>
      <p:sp>
        <p:nvSpPr>
          <p:cNvPr id="6147" name="Rectangle 3">
            <a:extLst>
              <a:ext uri="{FF2B5EF4-FFF2-40B4-BE49-F238E27FC236}">
                <a16:creationId xmlns:a16="http://schemas.microsoft.com/office/drawing/2014/main" id="{8076311F-9D18-4357-9284-32E4A3D3F8BF}"/>
              </a:ext>
            </a:extLst>
          </p:cNvPr>
          <p:cNvSpPr>
            <a:spLocks noGrp="1" noChangeArrowheads="1"/>
          </p:cNvSpPr>
          <p:nvPr>
            <p:ph type="body" idx="1"/>
          </p:nvPr>
        </p:nvSpPr>
        <p:spPr>
          <a:xfrm>
            <a:off x="1043783" y="1628776"/>
            <a:ext cx="7697787" cy="4924425"/>
          </a:xfrm>
        </p:spPr>
        <p:txBody>
          <a:bodyPr/>
          <a:lstStyle/>
          <a:p>
            <a:pPr eaLnBrk="1" hangingPunct="1">
              <a:lnSpc>
                <a:spcPct val="80000"/>
              </a:lnSpc>
            </a:pPr>
            <a:r>
              <a:rPr lang="cs-CZ" altLang="cs-CZ" sz="2600"/>
              <a:t>Důležité aktivnější zapojení klienta než v diagnostické fázi</a:t>
            </a:r>
          </a:p>
          <a:p>
            <a:pPr eaLnBrk="1" hangingPunct="1">
              <a:lnSpc>
                <a:spcPct val="80000"/>
              </a:lnSpc>
            </a:pPr>
            <a:r>
              <a:rPr lang="cs-CZ" altLang="cs-CZ" sz="2600"/>
              <a:t>Důvody:</a:t>
            </a:r>
          </a:p>
          <a:p>
            <a:pPr lvl="1" eaLnBrk="1" hangingPunct="1">
              <a:lnSpc>
                <a:spcPct val="80000"/>
              </a:lnSpc>
            </a:pPr>
            <a:r>
              <a:rPr lang="cs-CZ" altLang="cs-CZ" sz="2200"/>
              <a:t>Jedná se o rozsáhlou činnost, klient musí být seznámený s přístupem a souhlasit s ním</a:t>
            </a:r>
          </a:p>
          <a:p>
            <a:pPr lvl="1" eaLnBrk="1" hangingPunct="1">
              <a:lnSpc>
                <a:spcPct val="80000"/>
              </a:lnSpc>
            </a:pPr>
            <a:r>
              <a:rPr lang="cs-CZ" altLang="cs-CZ" sz="2200"/>
              <a:t>Nutná mobilizace schopných lidí v podniku</a:t>
            </a:r>
          </a:p>
          <a:p>
            <a:pPr lvl="1" eaLnBrk="1" hangingPunct="1">
              <a:lnSpc>
                <a:spcPct val="80000"/>
              </a:lnSpc>
            </a:pPr>
            <a:r>
              <a:rPr lang="cs-CZ" altLang="cs-CZ" sz="2200"/>
              <a:t>Možnost zaměstnanců podílet se na projektování a plánování práce</a:t>
            </a:r>
          </a:p>
          <a:p>
            <a:pPr lvl="1" eaLnBrk="1" hangingPunct="1">
              <a:lnSpc>
                <a:spcPct val="80000"/>
              </a:lnSpc>
            </a:pPr>
            <a:r>
              <a:rPr lang="cs-CZ" altLang="cs-CZ" sz="2200"/>
              <a:t>Vytváří se angažovaný přístup nutný k implementaci</a:t>
            </a:r>
          </a:p>
          <a:p>
            <a:pPr lvl="1" eaLnBrk="1" hangingPunct="1">
              <a:lnSpc>
                <a:spcPct val="80000"/>
              </a:lnSpc>
            </a:pPr>
            <a:r>
              <a:rPr lang="cs-CZ" altLang="cs-CZ" sz="2200"/>
              <a:t>Možnost získání nových vědomostí zákazníkem</a:t>
            </a:r>
          </a:p>
        </p:txBody>
      </p:sp>
      <p:sp>
        <p:nvSpPr>
          <p:cNvPr id="2" name="Zástupný symbol pro zápatí 1">
            <a:extLst>
              <a:ext uri="{FF2B5EF4-FFF2-40B4-BE49-F238E27FC236}">
                <a16:creationId xmlns:a16="http://schemas.microsoft.com/office/drawing/2014/main" id="{8548C0CA-3A23-40A1-9D38-18B643938D43}"/>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AE57FA25-70F8-43EB-9FCC-24F2FDEB4319}"/>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4BA406-1661-4300-8B33-BAE7256AB15E}"/>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2641431D-B0F3-4778-8D72-41C6FA7633D6}"/>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9C195426-97E0-467F-A56E-73E8341A999F}"/>
              </a:ext>
            </a:extLst>
          </p:cNvPr>
          <p:cNvSpPr>
            <a:spLocks noGrp="1"/>
          </p:cNvSpPr>
          <p:nvPr>
            <p:ph type="title"/>
          </p:nvPr>
        </p:nvSpPr>
        <p:spPr/>
        <p:txBody>
          <a:bodyPr/>
          <a:lstStyle/>
          <a:p>
            <a:r>
              <a:rPr lang="cs-CZ" dirty="0"/>
              <a:t>Struktura dnešní přednášky</a:t>
            </a:r>
          </a:p>
        </p:txBody>
      </p:sp>
      <p:sp>
        <p:nvSpPr>
          <p:cNvPr id="5" name="Zástupný obsah 4">
            <a:extLst>
              <a:ext uri="{FF2B5EF4-FFF2-40B4-BE49-F238E27FC236}">
                <a16:creationId xmlns:a16="http://schemas.microsoft.com/office/drawing/2014/main" id="{71BA6D0C-CED4-498D-AC06-6E18C637ECE0}"/>
              </a:ext>
            </a:extLst>
          </p:cNvPr>
          <p:cNvSpPr>
            <a:spLocks noGrp="1"/>
          </p:cNvSpPr>
          <p:nvPr>
            <p:ph idx="1"/>
          </p:nvPr>
        </p:nvSpPr>
        <p:spPr/>
        <p:txBody>
          <a:bodyPr/>
          <a:lstStyle/>
          <a:p>
            <a:r>
              <a:rPr lang="cs-CZ" dirty="0"/>
              <a:t>Co je cílem fáze</a:t>
            </a:r>
          </a:p>
          <a:p>
            <a:r>
              <a:rPr lang="cs-CZ" dirty="0"/>
              <a:t>Postup strukturovaného řešení - návrhu</a:t>
            </a:r>
          </a:p>
          <a:p>
            <a:r>
              <a:rPr lang="cs-CZ" dirty="0"/>
              <a:t>Proces testování řešení</a:t>
            </a:r>
          </a:p>
          <a:p>
            <a:r>
              <a:rPr lang="cs-CZ" dirty="0"/>
              <a:t>Jak zacházet s nejistotou</a:t>
            </a:r>
          </a:p>
          <a:p>
            <a:r>
              <a:rPr lang="cs-CZ" dirty="0"/>
              <a:t>Volba řešení</a:t>
            </a:r>
          </a:p>
          <a:p>
            <a:r>
              <a:rPr lang="cs-CZ"/>
              <a:t>Kreativní techniky</a:t>
            </a:r>
            <a:endParaRPr lang="cs-CZ" dirty="0"/>
          </a:p>
          <a:p>
            <a:endParaRPr lang="cs-CZ" dirty="0"/>
          </a:p>
        </p:txBody>
      </p:sp>
    </p:spTree>
    <p:extLst>
      <p:ext uri="{BB962C8B-B14F-4D97-AF65-F5344CB8AC3E}">
        <p14:creationId xmlns:p14="http://schemas.microsoft.com/office/powerpoint/2010/main" val="99279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163C5E3-B55F-4B42-87D5-DFF16DEDC36E}"/>
              </a:ext>
            </a:extLst>
          </p:cNvPr>
          <p:cNvSpPr>
            <a:spLocks noGrp="1" noChangeArrowheads="1"/>
          </p:cNvSpPr>
          <p:nvPr>
            <p:ph type="title"/>
          </p:nvPr>
        </p:nvSpPr>
        <p:spPr/>
        <p:txBody>
          <a:bodyPr/>
          <a:lstStyle/>
          <a:p>
            <a:r>
              <a:rPr lang="cs-CZ" altLang="cs-CZ"/>
              <a:t>Předložení návrhu akce klientovi</a:t>
            </a:r>
          </a:p>
        </p:txBody>
      </p:sp>
      <p:sp>
        <p:nvSpPr>
          <p:cNvPr id="125955" name="Rectangle 3">
            <a:extLst>
              <a:ext uri="{FF2B5EF4-FFF2-40B4-BE49-F238E27FC236}">
                <a16:creationId xmlns:a16="http://schemas.microsoft.com/office/drawing/2014/main" id="{724630B5-1A13-4D12-B566-4E91BCC9D6AC}"/>
              </a:ext>
            </a:extLst>
          </p:cNvPr>
          <p:cNvSpPr>
            <a:spLocks noGrp="1" noChangeArrowheads="1"/>
          </p:cNvSpPr>
          <p:nvPr>
            <p:ph type="body" idx="1"/>
          </p:nvPr>
        </p:nvSpPr>
        <p:spPr/>
        <p:txBody>
          <a:bodyPr/>
          <a:lstStyle/>
          <a:p>
            <a:r>
              <a:rPr lang="cs-CZ" altLang="cs-CZ"/>
              <a:t>kombinace písemné a ústní prezentace</a:t>
            </a:r>
          </a:p>
          <a:p>
            <a:r>
              <a:rPr lang="cs-CZ" altLang="cs-CZ"/>
              <a:t>nezahltit klienta</a:t>
            </a:r>
          </a:p>
          <a:p>
            <a:r>
              <a:rPr lang="cs-CZ" altLang="cs-CZ"/>
              <a:t>objasnit rizika</a:t>
            </a:r>
          </a:p>
          <a:p>
            <a:r>
              <a:rPr lang="cs-CZ" altLang="cs-CZ"/>
              <a:t>objasnit podmínky, které musí klient vytvořit a udržet</a:t>
            </a:r>
          </a:p>
          <a:p>
            <a:r>
              <a:rPr lang="cs-CZ" altLang="cs-CZ"/>
              <a:t>nejen </a:t>
            </a:r>
            <a:r>
              <a:rPr lang="cs-CZ" altLang="cs-CZ" b="1" i="1"/>
              <a:t>co</a:t>
            </a:r>
            <a:r>
              <a:rPr lang="cs-CZ" altLang="cs-CZ"/>
              <a:t>, ale </a:t>
            </a:r>
            <a:r>
              <a:rPr lang="cs-CZ" altLang="cs-CZ" b="1"/>
              <a:t>jak</a:t>
            </a:r>
            <a:r>
              <a:rPr lang="cs-CZ" altLang="cs-CZ"/>
              <a:t> implementovat</a:t>
            </a:r>
          </a:p>
        </p:txBody>
      </p:sp>
      <p:sp>
        <p:nvSpPr>
          <p:cNvPr id="2" name="Zástupný symbol pro zápatí 1">
            <a:extLst>
              <a:ext uri="{FF2B5EF4-FFF2-40B4-BE49-F238E27FC236}">
                <a16:creationId xmlns:a16="http://schemas.microsoft.com/office/drawing/2014/main" id="{1DF9D0E4-8A60-454F-B84A-3D70BA1735CD}"/>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BF240FC8-7537-42C7-8666-01DB04D905D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CB4E99-2935-424A-A9C2-9271EC53769A}"/>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111F73E8-2578-42CA-9C96-8DF8FAD9BCAE}"/>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pic>
        <p:nvPicPr>
          <p:cNvPr id="7" name="Obrázek 6">
            <a:extLst>
              <a:ext uri="{FF2B5EF4-FFF2-40B4-BE49-F238E27FC236}">
                <a16:creationId xmlns:a16="http://schemas.microsoft.com/office/drawing/2014/main" id="{A59800ED-9A23-4AED-A6F5-8FD9651E4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669" y="1996367"/>
            <a:ext cx="5194457" cy="3899607"/>
          </a:xfrm>
          <a:prstGeom prst="rect">
            <a:avLst/>
          </a:prstGeom>
        </p:spPr>
      </p:pic>
    </p:spTree>
    <p:extLst>
      <p:ext uri="{BB962C8B-B14F-4D97-AF65-F5344CB8AC3E}">
        <p14:creationId xmlns:p14="http://schemas.microsoft.com/office/powerpoint/2010/main" val="30230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C187B8F-BFAF-421D-A238-C93E04D3A3AC}"/>
              </a:ext>
            </a:extLst>
          </p:cNvPr>
          <p:cNvSpPr>
            <a:spLocks noGrp="1" noChangeArrowheads="1"/>
          </p:cNvSpPr>
          <p:nvPr>
            <p:ph type="title"/>
          </p:nvPr>
        </p:nvSpPr>
        <p:spPr/>
        <p:txBody>
          <a:bodyPr/>
          <a:lstStyle/>
          <a:p>
            <a:r>
              <a:rPr lang="cs-CZ" altLang="cs-CZ"/>
              <a:t>Vypracování a hodnocení alternativ</a:t>
            </a:r>
          </a:p>
        </p:txBody>
      </p:sp>
      <p:sp>
        <p:nvSpPr>
          <p:cNvPr id="14339" name="Rectangle 3">
            <a:extLst>
              <a:ext uri="{FF2B5EF4-FFF2-40B4-BE49-F238E27FC236}">
                <a16:creationId xmlns:a16="http://schemas.microsoft.com/office/drawing/2014/main" id="{E7F2135D-77B5-4812-AC33-EF5956EDE067}"/>
              </a:ext>
            </a:extLst>
          </p:cNvPr>
          <p:cNvSpPr>
            <a:spLocks noGrp="1" noChangeArrowheads="1"/>
          </p:cNvSpPr>
          <p:nvPr>
            <p:ph type="body" idx="1"/>
          </p:nvPr>
        </p:nvSpPr>
        <p:spPr/>
        <p:txBody>
          <a:bodyPr/>
          <a:lstStyle/>
          <a:p>
            <a:pPr>
              <a:lnSpc>
                <a:spcPct val="90000"/>
              </a:lnSpc>
            </a:pPr>
            <a:r>
              <a:rPr lang="cs-CZ" altLang="cs-CZ" sz="2600" dirty="0"/>
              <a:t>problém – existence dvou alternativ → </a:t>
            </a:r>
            <a:r>
              <a:rPr lang="cs-CZ" altLang="cs-CZ" sz="2600" b="1" dirty="0"/>
              <a:t>fázovaný přístup</a:t>
            </a:r>
          </a:p>
          <a:p>
            <a:pPr>
              <a:lnSpc>
                <a:spcPct val="90000"/>
              </a:lnSpc>
            </a:pPr>
            <a:r>
              <a:rPr lang="cs-CZ" altLang="cs-CZ" sz="2600" dirty="0"/>
              <a:t>jedná se o klasický rozhodovací problém</a:t>
            </a:r>
          </a:p>
          <a:p>
            <a:pPr>
              <a:lnSpc>
                <a:spcPct val="90000"/>
              </a:lnSpc>
            </a:pPr>
            <a:r>
              <a:rPr lang="cs-CZ" altLang="cs-CZ" sz="2600" dirty="0"/>
              <a:t>volba kritérií </a:t>
            </a:r>
          </a:p>
          <a:p>
            <a:pPr lvl="1">
              <a:lnSpc>
                <a:spcPct val="90000"/>
              </a:lnSpc>
            </a:pPr>
            <a:r>
              <a:rPr lang="cs-CZ" altLang="cs-CZ" sz="2200" dirty="0"/>
              <a:t>úplnost</a:t>
            </a:r>
          </a:p>
          <a:p>
            <a:pPr lvl="1">
              <a:lnSpc>
                <a:spcPct val="90000"/>
              </a:lnSpc>
            </a:pPr>
            <a:r>
              <a:rPr lang="cs-CZ" altLang="cs-CZ" sz="2200" dirty="0" err="1"/>
              <a:t>operacionalita</a:t>
            </a:r>
            <a:endParaRPr lang="cs-CZ" altLang="cs-CZ" sz="2200" dirty="0"/>
          </a:p>
          <a:p>
            <a:pPr lvl="1">
              <a:lnSpc>
                <a:spcPct val="90000"/>
              </a:lnSpc>
            </a:pPr>
            <a:r>
              <a:rPr lang="cs-CZ" altLang="cs-CZ" sz="2200" dirty="0"/>
              <a:t>měřitelnost</a:t>
            </a:r>
          </a:p>
          <a:p>
            <a:pPr lvl="1">
              <a:lnSpc>
                <a:spcPct val="90000"/>
              </a:lnSpc>
            </a:pPr>
            <a:r>
              <a:rPr lang="cs-CZ" altLang="cs-CZ" sz="2200" dirty="0" err="1"/>
              <a:t>neredundance</a:t>
            </a:r>
            <a:endParaRPr lang="cs-CZ" altLang="cs-CZ" sz="2200" dirty="0"/>
          </a:p>
          <a:p>
            <a:pPr lvl="1">
              <a:lnSpc>
                <a:spcPct val="90000"/>
              </a:lnSpc>
            </a:pPr>
            <a:r>
              <a:rPr lang="cs-CZ" altLang="cs-CZ" sz="2200" dirty="0"/>
              <a:t>a </a:t>
            </a:r>
            <a:r>
              <a:rPr lang="cs-CZ" altLang="cs-CZ" sz="2200" dirty="0" err="1"/>
              <a:t>minimálnírozsahu</a:t>
            </a:r>
            <a:r>
              <a:rPr lang="cs-CZ" altLang="cs-CZ" sz="2200" dirty="0"/>
              <a:t> </a:t>
            </a:r>
          </a:p>
          <a:p>
            <a:pPr>
              <a:lnSpc>
                <a:spcPct val="90000"/>
              </a:lnSpc>
            </a:pPr>
            <a:endParaRPr lang="cs-CZ" altLang="cs-CZ" sz="2600" dirty="0"/>
          </a:p>
        </p:txBody>
      </p:sp>
    </p:spTree>
    <p:extLst>
      <p:ext uri="{BB962C8B-B14F-4D97-AF65-F5344CB8AC3E}">
        <p14:creationId xmlns:p14="http://schemas.microsoft.com/office/powerpoint/2010/main" val="14140985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85BA36-265A-4362-9F21-1662BF404FE4}"/>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BCD88FAA-8FE5-49A4-8B62-822AD0BC9630}"/>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6" name="Nadpis 5">
            <a:extLst>
              <a:ext uri="{FF2B5EF4-FFF2-40B4-BE49-F238E27FC236}">
                <a16:creationId xmlns:a16="http://schemas.microsoft.com/office/drawing/2014/main" id="{B50066B9-37A8-41F6-9F1D-7697E929DD39}"/>
              </a:ext>
            </a:extLst>
          </p:cNvPr>
          <p:cNvSpPr>
            <a:spLocks noGrp="1"/>
          </p:cNvSpPr>
          <p:nvPr>
            <p:ph type="title"/>
          </p:nvPr>
        </p:nvSpPr>
        <p:spPr/>
        <p:txBody>
          <a:bodyPr/>
          <a:lstStyle/>
          <a:p>
            <a:r>
              <a:rPr lang="cs-CZ" dirty="0"/>
              <a:t>Implementace</a:t>
            </a:r>
            <a:br>
              <a:rPr lang="cs-CZ" dirty="0"/>
            </a:br>
            <a:endParaRPr lang="cs-CZ" dirty="0"/>
          </a:p>
        </p:txBody>
      </p:sp>
      <p:sp>
        <p:nvSpPr>
          <p:cNvPr id="7" name="Podnadpis 6">
            <a:extLst>
              <a:ext uri="{FF2B5EF4-FFF2-40B4-BE49-F238E27FC236}">
                <a16:creationId xmlns:a16="http://schemas.microsoft.com/office/drawing/2014/main" id="{1920E869-00A4-4E11-9C27-FA1EF2CC1F7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06081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C91034D-FBE3-4C95-A91E-95A30E9E876A}"/>
              </a:ext>
            </a:extLst>
          </p:cNvPr>
          <p:cNvSpPr>
            <a:spLocks noGrp="1" noChangeArrowheads="1"/>
          </p:cNvSpPr>
          <p:nvPr>
            <p:ph type="title"/>
          </p:nvPr>
        </p:nvSpPr>
        <p:spPr/>
        <p:txBody>
          <a:bodyPr/>
          <a:lstStyle/>
          <a:p>
            <a:r>
              <a:rPr lang="cs-CZ" altLang="cs-CZ"/>
              <a:t>Implementace</a:t>
            </a:r>
          </a:p>
        </p:txBody>
      </p:sp>
      <p:sp>
        <p:nvSpPr>
          <p:cNvPr id="134147" name="Rectangle 3">
            <a:extLst>
              <a:ext uri="{FF2B5EF4-FFF2-40B4-BE49-F238E27FC236}">
                <a16:creationId xmlns:a16="http://schemas.microsoft.com/office/drawing/2014/main" id="{80F0C90C-4620-4432-9993-8DC5DE260E0B}"/>
              </a:ext>
            </a:extLst>
          </p:cNvPr>
          <p:cNvSpPr>
            <a:spLocks noGrp="1" noChangeArrowheads="1"/>
          </p:cNvSpPr>
          <p:nvPr>
            <p:ph type="body" idx="1"/>
          </p:nvPr>
        </p:nvSpPr>
        <p:spPr/>
        <p:txBody>
          <a:bodyPr/>
          <a:lstStyle/>
          <a:p>
            <a:r>
              <a:rPr lang="cs-CZ" altLang="cs-CZ" sz="2600"/>
              <a:t>Pro zopakování: Jaké fáze předcházeli?</a:t>
            </a:r>
          </a:p>
          <a:p>
            <a:r>
              <a:rPr lang="cs-CZ" altLang="cs-CZ" sz="2600"/>
              <a:t>Čtvrtá fáze poradenského procesu</a:t>
            </a:r>
          </a:p>
          <a:p>
            <a:r>
              <a:rPr lang="cs-CZ" altLang="cs-CZ" sz="2600"/>
              <a:t>Implementace </a:t>
            </a:r>
            <a:r>
              <a:rPr lang="cs-CZ" altLang="cs-CZ" sz="2600" i="1"/>
              <a:t>změn</a:t>
            </a:r>
            <a:r>
              <a:rPr lang="cs-CZ" altLang="cs-CZ" sz="2600"/>
              <a:t>, které znamenají skutečné </a:t>
            </a:r>
            <a:r>
              <a:rPr lang="cs-CZ" altLang="cs-CZ" sz="2600" i="1"/>
              <a:t>zlepšení</a:t>
            </a:r>
          </a:p>
          <a:p>
            <a:r>
              <a:rPr lang="cs-CZ" altLang="cs-CZ" sz="2600"/>
              <a:t>Krajní situace:</a:t>
            </a:r>
          </a:p>
          <a:p>
            <a:pPr lvl="1"/>
            <a:r>
              <a:rPr lang="cs-CZ" altLang="cs-CZ" sz="2200"/>
              <a:t>K implementaci nedojde</a:t>
            </a:r>
          </a:p>
          <a:p>
            <a:pPr lvl="1"/>
            <a:r>
              <a:rPr lang="cs-CZ" altLang="cs-CZ" sz="2200"/>
              <a:t>Poradce nenajde řešení</a:t>
            </a:r>
          </a:p>
          <a:p>
            <a:r>
              <a:rPr lang="cs-CZ" altLang="cs-CZ" sz="2600"/>
              <a:t>Kognitivní disonance</a:t>
            </a:r>
          </a:p>
          <a:p>
            <a:pPr lvl="1"/>
            <a:endParaRPr lang="cs-CZ" altLang="cs-CZ" sz="2200"/>
          </a:p>
          <a:p>
            <a:endParaRPr lang="cs-CZ" altLang="cs-CZ" sz="2600"/>
          </a:p>
        </p:txBody>
      </p:sp>
      <p:sp>
        <p:nvSpPr>
          <p:cNvPr id="2" name="Zástupný symbol pro zápatí 1">
            <a:extLst>
              <a:ext uri="{FF2B5EF4-FFF2-40B4-BE49-F238E27FC236}">
                <a16:creationId xmlns:a16="http://schemas.microsoft.com/office/drawing/2014/main" id="{FA64EB79-72E7-4E05-AC34-0050D9C3D49B}"/>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B2CA0B36-636B-4A22-8317-64041A8E22A9}"/>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297439D7-D1A8-4CC7-AA8D-57CDE1F9E10F}"/>
              </a:ext>
            </a:extLst>
          </p:cNvPr>
          <p:cNvSpPr>
            <a:spLocks noGrp="1" noChangeArrowheads="1"/>
          </p:cNvSpPr>
          <p:nvPr>
            <p:ph type="title"/>
          </p:nvPr>
        </p:nvSpPr>
        <p:spPr/>
        <p:txBody>
          <a:bodyPr/>
          <a:lstStyle/>
          <a:p>
            <a:r>
              <a:rPr lang="cs-CZ" altLang="cs-CZ"/>
              <a:t>Role poradce při implementaci</a:t>
            </a:r>
          </a:p>
        </p:txBody>
      </p:sp>
      <p:sp>
        <p:nvSpPr>
          <p:cNvPr id="135171" name="Rectangle 3">
            <a:extLst>
              <a:ext uri="{FF2B5EF4-FFF2-40B4-BE49-F238E27FC236}">
                <a16:creationId xmlns:a16="http://schemas.microsoft.com/office/drawing/2014/main" id="{6E6E5467-DB4D-4B7D-AF03-12D622E5910E}"/>
              </a:ext>
            </a:extLst>
          </p:cNvPr>
          <p:cNvSpPr>
            <a:spLocks noGrp="1" noChangeArrowheads="1"/>
          </p:cNvSpPr>
          <p:nvPr>
            <p:ph type="body" idx="1"/>
          </p:nvPr>
        </p:nvSpPr>
        <p:spPr/>
        <p:txBody>
          <a:bodyPr/>
          <a:lstStyle/>
          <a:p>
            <a:pPr>
              <a:lnSpc>
                <a:spcPct val="90000"/>
              </a:lnSpc>
            </a:pPr>
            <a:r>
              <a:rPr lang="cs-CZ" altLang="cs-CZ" sz="2600"/>
              <a:t>Zodpovědnost za implementaci – klient</a:t>
            </a:r>
          </a:p>
          <a:p>
            <a:pPr>
              <a:lnSpc>
                <a:spcPct val="90000"/>
              </a:lnSpc>
            </a:pPr>
            <a:r>
              <a:rPr lang="cs-CZ" altLang="cs-CZ" sz="2600"/>
              <a:t>Při rostoucí komplexnosti problému je vhodná spolupráce poradce</a:t>
            </a:r>
          </a:p>
          <a:p>
            <a:pPr>
              <a:lnSpc>
                <a:spcPct val="90000"/>
              </a:lnSpc>
            </a:pPr>
            <a:r>
              <a:rPr lang="cs-CZ" altLang="cs-CZ" sz="2600"/>
              <a:t>Poradce  nemusí být pokud:</a:t>
            </a:r>
          </a:p>
          <a:p>
            <a:pPr lvl="1">
              <a:lnSpc>
                <a:spcPct val="90000"/>
              </a:lnSpc>
            </a:pPr>
            <a:r>
              <a:rPr lang="cs-CZ" altLang="cs-CZ" sz="2200"/>
              <a:t>Jednoznačný problém</a:t>
            </a:r>
          </a:p>
          <a:p>
            <a:pPr lvl="1">
              <a:lnSpc>
                <a:spcPct val="90000"/>
              </a:lnSpc>
            </a:pPr>
            <a:r>
              <a:rPr lang="cs-CZ" altLang="cs-CZ" sz="2200"/>
              <a:t>Klient chápe problém </a:t>
            </a:r>
          </a:p>
          <a:p>
            <a:pPr>
              <a:lnSpc>
                <a:spcPct val="90000"/>
              </a:lnSpc>
            </a:pPr>
            <a:r>
              <a:rPr lang="cs-CZ" altLang="cs-CZ" sz="2600"/>
              <a:t>Klientovo vnímání poradce ve fázi implementace </a:t>
            </a:r>
            <a:r>
              <a:rPr lang="cs-CZ" altLang="cs-CZ" sz="1900"/>
              <a:t>(nejen v této fázi)</a:t>
            </a:r>
            <a:r>
              <a:rPr lang="cs-CZ" altLang="cs-CZ" sz="2600"/>
              <a:t> </a:t>
            </a:r>
            <a:r>
              <a:rPr lang="cs-CZ" altLang="cs-CZ" sz="2600">
                <a:cs typeface="Arial" panose="020B0604020202020204" pitchFamily="34" charset="0"/>
              </a:rPr>
              <a:t>→ další</a:t>
            </a:r>
            <a:r>
              <a:rPr lang="cs-CZ" altLang="cs-CZ" sz="2600"/>
              <a:t> náklady – jak je minimalizovat?</a:t>
            </a:r>
          </a:p>
          <a:p>
            <a:pPr lvl="1">
              <a:lnSpc>
                <a:spcPct val="90000"/>
              </a:lnSpc>
            </a:pPr>
            <a:endParaRPr lang="cs-CZ" altLang="cs-CZ" sz="2200"/>
          </a:p>
          <a:p>
            <a:pPr>
              <a:lnSpc>
                <a:spcPct val="90000"/>
              </a:lnSpc>
            </a:pPr>
            <a:endParaRPr lang="cs-CZ" altLang="cs-CZ" sz="2600"/>
          </a:p>
        </p:txBody>
      </p:sp>
      <p:sp>
        <p:nvSpPr>
          <p:cNvPr id="2" name="Zástupný symbol pro zápatí 1">
            <a:extLst>
              <a:ext uri="{FF2B5EF4-FFF2-40B4-BE49-F238E27FC236}">
                <a16:creationId xmlns:a16="http://schemas.microsoft.com/office/drawing/2014/main" id="{F4907EC8-F648-48FF-A7E8-F54B6004EC8F}"/>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7AFE57BF-BE5A-4EA3-8041-2DC49E7CA193}"/>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D5029222-CDB6-4249-8395-8A9BD1B00C43}"/>
              </a:ext>
            </a:extLst>
          </p:cNvPr>
          <p:cNvSpPr>
            <a:spLocks noGrp="1" noChangeArrowheads="1"/>
          </p:cNvSpPr>
          <p:nvPr>
            <p:ph type="title"/>
          </p:nvPr>
        </p:nvSpPr>
        <p:spPr/>
        <p:txBody>
          <a:bodyPr/>
          <a:lstStyle/>
          <a:p>
            <a:r>
              <a:rPr lang="cs-CZ" altLang="cs-CZ" sz="3800"/>
              <a:t>Plánování a sledování implementace</a:t>
            </a:r>
          </a:p>
        </p:txBody>
      </p:sp>
      <p:sp>
        <p:nvSpPr>
          <p:cNvPr id="136195" name="Rectangle 3">
            <a:extLst>
              <a:ext uri="{FF2B5EF4-FFF2-40B4-BE49-F238E27FC236}">
                <a16:creationId xmlns:a16="http://schemas.microsoft.com/office/drawing/2014/main" id="{3F4582A3-8EB7-46AE-85E3-6EAE8D03AE82}"/>
              </a:ext>
            </a:extLst>
          </p:cNvPr>
          <p:cNvSpPr>
            <a:spLocks noGrp="1" noChangeArrowheads="1"/>
          </p:cNvSpPr>
          <p:nvPr>
            <p:ph type="body" idx="1"/>
          </p:nvPr>
        </p:nvSpPr>
        <p:spPr/>
        <p:txBody>
          <a:bodyPr/>
          <a:lstStyle/>
          <a:p>
            <a:r>
              <a:rPr lang="cs-CZ" altLang="cs-CZ" sz="2600"/>
              <a:t>Časový plán</a:t>
            </a:r>
          </a:p>
          <a:p>
            <a:r>
              <a:rPr lang="cs-CZ" altLang="cs-CZ" sz="2600"/>
              <a:t>Vymezení odpovědnosti</a:t>
            </a:r>
          </a:p>
          <a:p>
            <a:r>
              <a:rPr lang="cs-CZ" altLang="cs-CZ" sz="2600"/>
              <a:t>Rychlá změna</a:t>
            </a:r>
          </a:p>
          <a:p>
            <a:r>
              <a:rPr lang="cs-CZ" altLang="cs-CZ" sz="2600"/>
              <a:t>Stanovení metrik implementace</a:t>
            </a:r>
          </a:p>
          <a:p>
            <a:r>
              <a:rPr lang="cs-CZ" altLang="cs-CZ" sz="2600"/>
              <a:t>Pružnost</a:t>
            </a:r>
          </a:p>
          <a:p>
            <a:r>
              <a:rPr lang="cs-CZ" altLang="cs-CZ" sz="2600"/>
              <a:t>Sledování implementace</a:t>
            </a:r>
          </a:p>
          <a:p>
            <a:r>
              <a:rPr lang="cs-CZ" altLang="cs-CZ" sz="2600"/>
              <a:t>Pravidelné hodnocení postupu implementace</a:t>
            </a:r>
          </a:p>
          <a:p>
            <a:endParaRPr lang="cs-CZ" altLang="cs-CZ" sz="2600"/>
          </a:p>
          <a:p>
            <a:endParaRPr lang="cs-CZ" altLang="cs-CZ" sz="2600"/>
          </a:p>
        </p:txBody>
      </p:sp>
      <p:sp>
        <p:nvSpPr>
          <p:cNvPr id="2" name="Zástupný symbol pro zápatí 1">
            <a:extLst>
              <a:ext uri="{FF2B5EF4-FFF2-40B4-BE49-F238E27FC236}">
                <a16:creationId xmlns:a16="http://schemas.microsoft.com/office/drawing/2014/main" id="{FD071C55-0B54-409B-BEA7-519D1AA3C905}"/>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45C7D546-E1EA-4FDF-9CEE-7C3D4BEE53F7}"/>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91C57E6A-52FB-46CA-B9A2-62E511F19E66}"/>
              </a:ext>
            </a:extLst>
          </p:cNvPr>
          <p:cNvSpPr>
            <a:spLocks noGrp="1" noChangeArrowheads="1"/>
          </p:cNvSpPr>
          <p:nvPr>
            <p:ph type="title"/>
          </p:nvPr>
        </p:nvSpPr>
        <p:spPr/>
        <p:txBody>
          <a:bodyPr/>
          <a:lstStyle/>
          <a:p>
            <a:r>
              <a:rPr lang="cs-CZ" altLang="cs-CZ" b="1"/>
              <a:t>Udržování a kontrola</a:t>
            </a:r>
          </a:p>
        </p:txBody>
      </p:sp>
      <p:sp>
        <p:nvSpPr>
          <p:cNvPr id="137219" name="Rectangle 3">
            <a:extLst>
              <a:ext uri="{FF2B5EF4-FFF2-40B4-BE49-F238E27FC236}">
                <a16:creationId xmlns:a16="http://schemas.microsoft.com/office/drawing/2014/main" id="{6CE76EF4-3156-4DAB-AAFF-0E55AEE4D44D}"/>
              </a:ext>
            </a:extLst>
          </p:cNvPr>
          <p:cNvSpPr>
            <a:spLocks noGrp="1" noChangeArrowheads="1"/>
          </p:cNvSpPr>
          <p:nvPr>
            <p:ph type="body" idx="1"/>
          </p:nvPr>
        </p:nvSpPr>
        <p:spPr/>
        <p:txBody>
          <a:bodyPr/>
          <a:lstStyle/>
          <a:p>
            <a:r>
              <a:rPr lang="cs-CZ" altLang="cs-CZ"/>
              <a:t>I bez přítomnosti poradce</a:t>
            </a:r>
          </a:p>
          <a:p>
            <a:r>
              <a:rPr lang="cs-CZ" altLang="cs-CZ"/>
              <a:t>Nebezpečí recidivy</a:t>
            </a:r>
          </a:p>
          <a:p>
            <a:r>
              <a:rPr lang="cs-CZ" altLang="cs-CZ"/>
              <a:t>Co má být kontrolováno a v jaký časový okamžik </a:t>
            </a:r>
            <a:r>
              <a:rPr lang="cs-CZ" altLang="cs-CZ" sz="2100"/>
              <a:t>(třeba stanovení poradcem)</a:t>
            </a:r>
          </a:p>
          <a:p>
            <a:r>
              <a:rPr lang="cs-CZ" altLang="cs-CZ"/>
              <a:t>Kontrola nejen skrz uzávěrky !</a:t>
            </a:r>
          </a:p>
          <a:p>
            <a:endParaRPr lang="cs-CZ" altLang="cs-CZ"/>
          </a:p>
        </p:txBody>
      </p:sp>
      <p:sp>
        <p:nvSpPr>
          <p:cNvPr id="2" name="Zástupný symbol pro zápatí 1">
            <a:extLst>
              <a:ext uri="{FF2B5EF4-FFF2-40B4-BE49-F238E27FC236}">
                <a16:creationId xmlns:a16="http://schemas.microsoft.com/office/drawing/2014/main" id="{59FC0AAC-003B-4917-96EB-EDF382B116E9}"/>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B7B31CDC-BC5C-4639-AE1A-A7A9E0EB21CE}"/>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71B8F8E2-153E-46D1-A4E0-7D37D6110C3D}"/>
              </a:ext>
            </a:extLst>
          </p:cNvPr>
          <p:cNvSpPr>
            <a:spLocks noGrp="1" noChangeArrowheads="1"/>
          </p:cNvSpPr>
          <p:nvPr>
            <p:ph type="title"/>
          </p:nvPr>
        </p:nvSpPr>
        <p:spPr/>
        <p:txBody>
          <a:bodyPr/>
          <a:lstStyle/>
          <a:p>
            <a:r>
              <a:rPr lang="cs-CZ" altLang="cs-CZ"/>
              <a:t>Ukončení</a:t>
            </a:r>
          </a:p>
        </p:txBody>
      </p:sp>
      <p:sp>
        <p:nvSpPr>
          <p:cNvPr id="138243" name="Rectangle 3">
            <a:extLst>
              <a:ext uri="{FF2B5EF4-FFF2-40B4-BE49-F238E27FC236}">
                <a16:creationId xmlns:a16="http://schemas.microsoft.com/office/drawing/2014/main" id="{FF05B5CC-5C4F-4879-A7DC-26B72DD69D0E}"/>
              </a:ext>
            </a:extLst>
          </p:cNvPr>
          <p:cNvSpPr>
            <a:spLocks noGrp="1" noChangeArrowheads="1"/>
          </p:cNvSpPr>
          <p:nvPr>
            <p:ph type="body" idx="1"/>
          </p:nvPr>
        </p:nvSpPr>
        <p:spPr/>
        <p:txBody>
          <a:bodyPr/>
          <a:lstStyle/>
          <a:p>
            <a:r>
              <a:rPr lang="cs-CZ" altLang="cs-CZ" sz="2600"/>
              <a:t>Poslední fáze poradenského procesu</a:t>
            </a:r>
          </a:p>
          <a:p>
            <a:r>
              <a:rPr lang="cs-CZ" altLang="cs-CZ" sz="2600"/>
              <a:t>Vymezeno poradenskou smlouvou</a:t>
            </a:r>
          </a:p>
          <a:p>
            <a:r>
              <a:rPr lang="cs-CZ" altLang="cs-CZ" sz="2600"/>
              <a:t>Nutnost vyhodnotit zakázku</a:t>
            </a:r>
          </a:p>
          <a:p>
            <a:pPr lvl="1"/>
            <a:r>
              <a:rPr lang="cs-CZ" altLang="cs-CZ" sz="2200"/>
              <a:t>Přínos pro klienta</a:t>
            </a:r>
          </a:p>
          <a:p>
            <a:pPr lvl="1"/>
            <a:r>
              <a:rPr lang="cs-CZ" altLang="cs-CZ" sz="2200"/>
              <a:t>Poradenský proces</a:t>
            </a:r>
          </a:p>
          <a:p>
            <a:r>
              <a:rPr lang="cs-CZ" altLang="cs-CZ" sz="2600"/>
              <a:t>Poradcovu práci hodnotí klient i poradce sám</a:t>
            </a:r>
          </a:p>
          <a:p>
            <a:r>
              <a:rPr lang="cs-CZ" altLang="cs-CZ" sz="2600"/>
              <a:t>Závěrečná zpráva</a:t>
            </a:r>
          </a:p>
        </p:txBody>
      </p:sp>
      <p:sp>
        <p:nvSpPr>
          <p:cNvPr id="2" name="Zástupný symbol pro zápatí 1">
            <a:extLst>
              <a:ext uri="{FF2B5EF4-FFF2-40B4-BE49-F238E27FC236}">
                <a16:creationId xmlns:a16="http://schemas.microsoft.com/office/drawing/2014/main" id="{6DBD74F3-021E-4F45-8580-D1A6307D21D1}"/>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B2896B28-E00B-4617-92B7-A97BF1761956}"/>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8298A1FF-D0E2-426E-86D7-F52DA50F8B8B}"/>
              </a:ext>
            </a:extLst>
          </p:cNvPr>
          <p:cNvSpPr>
            <a:spLocks noGrp="1" noChangeArrowheads="1"/>
          </p:cNvSpPr>
          <p:nvPr>
            <p:ph type="title"/>
          </p:nvPr>
        </p:nvSpPr>
        <p:spPr/>
        <p:txBody>
          <a:bodyPr/>
          <a:lstStyle/>
          <a:p>
            <a:r>
              <a:rPr lang="cs-CZ" altLang="cs-CZ" b="1"/>
              <a:t>Hodnocení přínosu</a:t>
            </a:r>
          </a:p>
        </p:txBody>
      </p:sp>
      <p:sp>
        <p:nvSpPr>
          <p:cNvPr id="139267" name="Rectangle 3">
            <a:extLst>
              <a:ext uri="{FF2B5EF4-FFF2-40B4-BE49-F238E27FC236}">
                <a16:creationId xmlns:a16="http://schemas.microsoft.com/office/drawing/2014/main" id="{1BF18D3A-FB24-462C-86CC-6E2F9CA86D6C}"/>
              </a:ext>
            </a:extLst>
          </p:cNvPr>
          <p:cNvSpPr>
            <a:spLocks noGrp="1" noChangeArrowheads="1"/>
          </p:cNvSpPr>
          <p:nvPr>
            <p:ph type="body" sz="half" idx="1"/>
          </p:nvPr>
        </p:nvSpPr>
        <p:spPr>
          <a:xfrm>
            <a:off x="457994" y="1600200"/>
            <a:ext cx="8229600" cy="2184400"/>
          </a:xfrm>
        </p:spPr>
        <p:txBody>
          <a:bodyPr/>
          <a:lstStyle/>
          <a:p>
            <a:r>
              <a:rPr lang="cs-CZ" altLang="cs-CZ" sz="2600"/>
              <a:t>Nové schopnosti</a:t>
            </a:r>
          </a:p>
          <a:p>
            <a:r>
              <a:rPr lang="cs-CZ" altLang="cs-CZ" sz="2600"/>
              <a:t>Nové systémy a chování</a:t>
            </a:r>
          </a:p>
          <a:p>
            <a:r>
              <a:rPr lang="cs-CZ" altLang="cs-CZ" sz="2600"/>
              <a:t>Nová výkonnost</a:t>
            </a:r>
          </a:p>
        </p:txBody>
      </p:sp>
      <p:grpSp>
        <p:nvGrpSpPr>
          <p:cNvPr id="139268" name="Group 4">
            <a:extLst>
              <a:ext uri="{FF2B5EF4-FFF2-40B4-BE49-F238E27FC236}">
                <a16:creationId xmlns:a16="http://schemas.microsoft.com/office/drawing/2014/main" id="{7709749B-D7E7-4B2E-B02D-B85A574421E6}"/>
              </a:ext>
            </a:extLst>
          </p:cNvPr>
          <p:cNvGrpSpPr>
            <a:grpSpLocks/>
          </p:cNvGrpSpPr>
          <p:nvPr/>
        </p:nvGrpSpPr>
        <p:grpSpPr bwMode="auto">
          <a:xfrm>
            <a:off x="2340769" y="4292601"/>
            <a:ext cx="3816350" cy="1298575"/>
            <a:chOff x="476" y="2704"/>
            <a:chExt cx="2404" cy="818"/>
          </a:xfrm>
        </p:grpSpPr>
        <p:sp>
          <p:nvSpPr>
            <p:cNvPr id="139269" name="Rectangle 5">
              <a:extLst>
                <a:ext uri="{FF2B5EF4-FFF2-40B4-BE49-F238E27FC236}">
                  <a16:creationId xmlns:a16="http://schemas.microsoft.com/office/drawing/2014/main" id="{3E1DFE44-168B-4A30-85F0-A752D50B4E75}"/>
                </a:ext>
              </a:extLst>
            </p:cNvPr>
            <p:cNvSpPr>
              <a:spLocks noChangeArrowheads="1"/>
            </p:cNvSpPr>
            <p:nvPr/>
          </p:nvSpPr>
          <p:spPr bwMode="auto">
            <a:xfrm>
              <a:off x="476" y="2704"/>
              <a:ext cx="816"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Schopnosti</a:t>
              </a:r>
            </a:p>
          </p:txBody>
        </p:sp>
        <p:sp>
          <p:nvSpPr>
            <p:cNvPr id="139270" name="Rectangle 6">
              <a:extLst>
                <a:ext uri="{FF2B5EF4-FFF2-40B4-BE49-F238E27FC236}">
                  <a16:creationId xmlns:a16="http://schemas.microsoft.com/office/drawing/2014/main" id="{249134C4-4E50-444E-BB40-9D1AF73F12B4}"/>
                </a:ext>
              </a:extLst>
            </p:cNvPr>
            <p:cNvSpPr>
              <a:spLocks noChangeArrowheads="1"/>
            </p:cNvSpPr>
            <p:nvPr/>
          </p:nvSpPr>
          <p:spPr bwMode="auto">
            <a:xfrm>
              <a:off x="476" y="3249"/>
              <a:ext cx="816"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Systémy</a:t>
              </a:r>
            </a:p>
          </p:txBody>
        </p:sp>
        <p:sp>
          <p:nvSpPr>
            <p:cNvPr id="139271" name="Rectangle 7">
              <a:extLst>
                <a:ext uri="{FF2B5EF4-FFF2-40B4-BE49-F238E27FC236}">
                  <a16:creationId xmlns:a16="http://schemas.microsoft.com/office/drawing/2014/main" id="{02C34DED-8B5C-4CE9-A171-9E8517F53E87}"/>
                </a:ext>
              </a:extLst>
            </p:cNvPr>
            <p:cNvSpPr>
              <a:spLocks noChangeArrowheads="1"/>
            </p:cNvSpPr>
            <p:nvPr/>
          </p:nvSpPr>
          <p:spPr bwMode="auto">
            <a:xfrm>
              <a:off x="1927" y="2704"/>
              <a:ext cx="953" cy="8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Výkonnost</a:t>
              </a:r>
            </a:p>
          </p:txBody>
        </p:sp>
        <p:sp>
          <p:nvSpPr>
            <p:cNvPr id="139272" name="Line 8">
              <a:extLst>
                <a:ext uri="{FF2B5EF4-FFF2-40B4-BE49-F238E27FC236}">
                  <a16:creationId xmlns:a16="http://schemas.microsoft.com/office/drawing/2014/main" id="{7D4FC68A-C592-4145-89D0-A9C2C829508D}"/>
                </a:ext>
              </a:extLst>
            </p:cNvPr>
            <p:cNvSpPr>
              <a:spLocks noChangeShapeType="1"/>
            </p:cNvSpPr>
            <p:nvPr/>
          </p:nvSpPr>
          <p:spPr bwMode="auto">
            <a:xfrm>
              <a:off x="1292" y="2840"/>
              <a:ext cx="635"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9273" name="Line 9">
              <a:extLst>
                <a:ext uri="{FF2B5EF4-FFF2-40B4-BE49-F238E27FC236}">
                  <a16:creationId xmlns:a16="http://schemas.microsoft.com/office/drawing/2014/main" id="{5CCF782C-E4B2-4215-A417-CA76E213B62A}"/>
                </a:ext>
              </a:extLst>
            </p:cNvPr>
            <p:cNvSpPr>
              <a:spLocks noChangeShapeType="1"/>
            </p:cNvSpPr>
            <p:nvPr/>
          </p:nvSpPr>
          <p:spPr bwMode="auto">
            <a:xfrm>
              <a:off x="1292" y="3385"/>
              <a:ext cx="635"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cxnSp>
          <p:nvCxnSpPr>
            <p:cNvPr id="139274" name="AutoShape 10">
              <a:extLst>
                <a:ext uri="{FF2B5EF4-FFF2-40B4-BE49-F238E27FC236}">
                  <a16:creationId xmlns:a16="http://schemas.microsoft.com/office/drawing/2014/main" id="{89E67CFE-AD33-4FBB-A1BF-D4684570F085}"/>
                </a:ext>
              </a:extLst>
            </p:cNvPr>
            <p:cNvCxnSpPr>
              <a:cxnSpLocks noChangeShapeType="1"/>
              <a:stCxn id="139271" idx="2"/>
              <a:endCxn id="139270" idx="2"/>
            </p:cNvCxnSpPr>
            <p:nvPr/>
          </p:nvCxnSpPr>
          <p:spPr bwMode="auto">
            <a:xfrm rot="5400000">
              <a:off x="1643" y="2762"/>
              <a:ext cx="1" cy="1520"/>
            </a:xfrm>
            <a:prstGeom prst="curvedConnector3">
              <a:avLst>
                <a:gd name="adj1" fmla="val 14400000"/>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75" name="AutoShape 11">
              <a:extLst>
                <a:ext uri="{FF2B5EF4-FFF2-40B4-BE49-F238E27FC236}">
                  <a16:creationId xmlns:a16="http://schemas.microsoft.com/office/drawing/2014/main" id="{C5DF3BA9-82F8-4AD1-9883-0AD13B4DAB91}"/>
                </a:ext>
              </a:extLst>
            </p:cNvPr>
            <p:cNvCxnSpPr>
              <a:cxnSpLocks noChangeShapeType="1"/>
              <a:stCxn id="139271" idx="0"/>
              <a:endCxn id="139269" idx="0"/>
            </p:cNvCxnSpPr>
            <p:nvPr/>
          </p:nvCxnSpPr>
          <p:spPr bwMode="auto">
            <a:xfrm rot="16200000" flipH="1" flipV="1">
              <a:off x="1643" y="1945"/>
              <a:ext cx="1" cy="1520"/>
            </a:xfrm>
            <a:prstGeom prst="curvedConnector3">
              <a:avLst>
                <a:gd name="adj1" fmla="val -14400000"/>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276" name="Line 12">
              <a:extLst>
                <a:ext uri="{FF2B5EF4-FFF2-40B4-BE49-F238E27FC236}">
                  <a16:creationId xmlns:a16="http://schemas.microsoft.com/office/drawing/2014/main" id="{8D0B9CA9-374B-4F8C-83D0-946D4615BB7E}"/>
                </a:ext>
              </a:extLst>
            </p:cNvPr>
            <p:cNvSpPr>
              <a:spLocks noChangeShapeType="1"/>
            </p:cNvSpPr>
            <p:nvPr/>
          </p:nvSpPr>
          <p:spPr bwMode="auto">
            <a:xfrm>
              <a:off x="884" y="2976"/>
              <a:ext cx="0" cy="27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 name="Zástupný symbol pro zápatí 1">
            <a:extLst>
              <a:ext uri="{FF2B5EF4-FFF2-40B4-BE49-F238E27FC236}">
                <a16:creationId xmlns:a16="http://schemas.microsoft.com/office/drawing/2014/main" id="{C1767D2C-A708-4D97-AAE2-21F4218C1D08}"/>
              </a:ext>
            </a:extLst>
          </p:cNvPr>
          <p:cNvSpPr>
            <a:spLocks noGrp="1"/>
          </p:cNvSpPr>
          <p:nvPr>
            <p:ph type="ftr" sz="quarter" idx="11"/>
          </p:nvPr>
        </p:nvSpPr>
        <p:spPr/>
        <p:txBody>
          <a:bodyPr/>
          <a:lstStyle/>
          <a:p>
            <a:r>
              <a:rPr lang="cs-CZ" altLang="cs-CZ"/>
              <a:t>MPH_MZPO_4. přednáška</a:t>
            </a:r>
          </a:p>
        </p:txBody>
      </p:sp>
      <p:sp>
        <p:nvSpPr>
          <p:cNvPr id="3" name="Zástupný symbol pro číslo snímku 2">
            <a:extLst>
              <a:ext uri="{FF2B5EF4-FFF2-40B4-BE49-F238E27FC236}">
                <a16:creationId xmlns:a16="http://schemas.microsoft.com/office/drawing/2014/main" id="{D895C1A2-E77B-4D2E-8C47-7E725F03DFCC}"/>
              </a:ext>
            </a:extLst>
          </p:cNvPr>
          <p:cNvSpPr>
            <a:spLocks noGrp="1"/>
          </p:cNvSpPr>
          <p:nvPr>
            <p:ph type="sldNum" sz="quarter" idx="12"/>
          </p:nvPr>
        </p:nvSpPr>
        <p:spPr/>
        <p:txBody>
          <a:bodyPr/>
          <a:lstStyle/>
          <a:p>
            <a:fld id="{AC8621E1-29BB-4A83-BE3B-247468D826DC}" type="slidenum">
              <a:rPr lang="cs-CZ" altLang="cs-CZ" smtClean="0"/>
              <a:pPr/>
              <a:t>29</a:t>
            </a:fld>
            <a:endParaRPr lang="cs-CZ" alt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D33587-71EF-4C41-9D1B-46491CBE8836}"/>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9484C50F-D236-4E8B-B550-D4057F9433C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7F05BF91-4727-47F4-B10E-260FE6180121}"/>
              </a:ext>
            </a:extLst>
          </p:cNvPr>
          <p:cNvSpPr>
            <a:spLocks noGrp="1"/>
          </p:cNvSpPr>
          <p:nvPr>
            <p:ph type="title"/>
          </p:nvPr>
        </p:nvSpPr>
        <p:spPr/>
        <p:txBody>
          <a:bodyPr/>
          <a:lstStyle/>
          <a:p>
            <a:r>
              <a:rPr lang="cs-CZ" dirty="0"/>
              <a:t>Cíl fáze plánování akce</a:t>
            </a:r>
          </a:p>
        </p:txBody>
      </p:sp>
      <p:sp>
        <p:nvSpPr>
          <p:cNvPr id="5" name="Zástupný obsah 4">
            <a:extLst>
              <a:ext uri="{FF2B5EF4-FFF2-40B4-BE49-F238E27FC236}">
                <a16:creationId xmlns:a16="http://schemas.microsoft.com/office/drawing/2014/main" id="{A0F2BD34-C60B-424E-A282-7A9BBD9B4FB0}"/>
              </a:ext>
            </a:extLst>
          </p:cNvPr>
          <p:cNvSpPr>
            <a:spLocks noGrp="1"/>
          </p:cNvSpPr>
          <p:nvPr>
            <p:ph idx="1"/>
          </p:nvPr>
        </p:nvSpPr>
        <p:spPr/>
        <p:txBody>
          <a:bodyPr/>
          <a:lstStyle/>
          <a:p>
            <a:pPr eaLnBrk="1" hangingPunct="1">
              <a:lnSpc>
                <a:spcPct val="90000"/>
              </a:lnSpc>
              <a:buFont typeface="Wingdings" panose="05000000000000000000" pitchFamily="2" charset="2"/>
              <a:buChar char="§"/>
              <a:defRPr/>
            </a:pPr>
            <a:r>
              <a:rPr lang="cs-CZ" altLang="cs-CZ" dirty="0"/>
              <a:t>Vypracování jednoho nebo více řešení diagnostikovaného problému </a:t>
            </a:r>
          </a:p>
          <a:p>
            <a:pPr eaLnBrk="1" hangingPunct="1">
              <a:lnSpc>
                <a:spcPct val="90000"/>
              </a:lnSpc>
              <a:buFont typeface="Wingdings" panose="05000000000000000000" pitchFamily="2" charset="2"/>
              <a:buChar char="§"/>
              <a:defRPr/>
            </a:pPr>
            <a:r>
              <a:rPr lang="cs-CZ" altLang="cs-CZ" dirty="0"/>
              <a:t>Volba z alternativních šetření</a:t>
            </a:r>
          </a:p>
          <a:p>
            <a:pPr eaLnBrk="1" hangingPunct="1">
              <a:lnSpc>
                <a:spcPct val="90000"/>
              </a:lnSpc>
              <a:buFont typeface="Wingdings" panose="05000000000000000000" pitchFamily="2" charset="2"/>
              <a:buChar char="§"/>
              <a:defRPr/>
            </a:pPr>
            <a:r>
              <a:rPr lang="cs-CZ" altLang="cs-CZ" dirty="0"/>
              <a:t>Předložení návrhů klientovi</a:t>
            </a:r>
          </a:p>
          <a:p>
            <a:pPr eaLnBrk="1" hangingPunct="1">
              <a:lnSpc>
                <a:spcPct val="90000"/>
              </a:lnSpc>
              <a:buFont typeface="Wingdings" panose="05000000000000000000" pitchFamily="2" charset="2"/>
              <a:buChar char="§"/>
              <a:defRPr/>
            </a:pPr>
            <a:r>
              <a:rPr lang="cs-CZ" altLang="cs-CZ" dirty="0"/>
              <a:t>Příprava na implementaci řešení</a:t>
            </a:r>
          </a:p>
          <a:p>
            <a:pPr eaLnBrk="1" hangingPunct="1">
              <a:lnSpc>
                <a:spcPct val="90000"/>
              </a:lnSpc>
              <a:buFont typeface="Wingdings" panose="05000000000000000000" pitchFamily="2" charset="2"/>
              <a:buChar char="§"/>
              <a:defRPr/>
            </a:pPr>
            <a:r>
              <a:rPr lang="cs-CZ" altLang="cs-CZ" dirty="0"/>
              <a:t>Diagnostika X plánování akce </a:t>
            </a:r>
            <a:r>
              <a:rPr lang="cs-CZ" altLang="cs-CZ" dirty="0">
                <a:cs typeface="Arial" charset="0"/>
              </a:rPr>
              <a:t>→ systematické vyhledávání faktů X inovace a tvořivost</a:t>
            </a:r>
          </a:p>
          <a:p>
            <a:pPr>
              <a:buFont typeface="Wingdings" panose="05000000000000000000" pitchFamily="2" charset="2"/>
              <a:buChar char="§"/>
            </a:pPr>
            <a:endParaRPr lang="cs-CZ" dirty="0"/>
          </a:p>
        </p:txBody>
      </p:sp>
    </p:spTree>
    <p:extLst>
      <p:ext uri="{BB962C8B-B14F-4D97-AF65-F5344CB8AC3E}">
        <p14:creationId xmlns:p14="http://schemas.microsoft.com/office/powerpoint/2010/main" val="244387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CD0E843-37C3-4D64-8C2E-AE78B6D952E4}"/>
              </a:ext>
            </a:extLst>
          </p:cNvPr>
          <p:cNvSpPr>
            <a:spLocks noGrp="1" noChangeArrowheads="1"/>
          </p:cNvSpPr>
          <p:nvPr>
            <p:ph type="title"/>
          </p:nvPr>
        </p:nvSpPr>
        <p:spPr/>
        <p:txBody>
          <a:bodyPr/>
          <a:lstStyle/>
          <a:p>
            <a:r>
              <a:rPr lang="cs-CZ" altLang="cs-CZ" b="1"/>
              <a:t>Hodnocení procesu</a:t>
            </a:r>
          </a:p>
        </p:txBody>
      </p:sp>
      <p:sp>
        <p:nvSpPr>
          <p:cNvPr id="140291" name="Rectangle 3">
            <a:extLst>
              <a:ext uri="{FF2B5EF4-FFF2-40B4-BE49-F238E27FC236}">
                <a16:creationId xmlns:a16="http://schemas.microsoft.com/office/drawing/2014/main" id="{A7D79D1A-9FE0-4F14-B733-AF3C770DF0E6}"/>
              </a:ext>
            </a:extLst>
          </p:cNvPr>
          <p:cNvSpPr>
            <a:spLocks noGrp="1" noChangeArrowheads="1"/>
          </p:cNvSpPr>
          <p:nvPr>
            <p:ph type="body" idx="1"/>
          </p:nvPr>
        </p:nvSpPr>
        <p:spPr/>
        <p:txBody>
          <a:bodyPr/>
          <a:lstStyle/>
          <a:p>
            <a:r>
              <a:rPr lang="cs-CZ" altLang="cs-CZ"/>
              <a:t>Projekt zakázky</a:t>
            </a:r>
          </a:p>
          <a:p>
            <a:r>
              <a:rPr lang="cs-CZ" altLang="cs-CZ"/>
              <a:t>Kvantita a kvalita vstupů</a:t>
            </a:r>
          </a:p>
          <a:p>
            <a:r>
              <a:rPr lang="cs-CZ" altLang="cs-CZ"/>
              <a:t>Použitý poradenský styl</a:t>
            </a:r>
          </a:p>
          <a:p>
            <a:r>
              <a:rPr lang="cs-CZ" altLang="cs-CZ"/>
              <a:t>Řízení zakázky poradcem a klientem</a:t>
            </a:r>
          </a:p>
        </p:txBody>
      </p:sp>
      <p:sp>
        <p:nvSpPr>
          <p:cNvPr id="2" name="Zástupný symbol pro zápatí 1">
            <a:extLst>
              <a:ext uri="{FF2B5EF4-FFF2-40B4-BE49-F238E27FC236}">
                <a16:creationId xmlns:a16="http://schemas.microsoft.com/office/drawing/2014/main" id="{3CBA7525-A446-44FF-B004-47B5A7BE49C7}"/>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52DFD197-C028-4DF7-A843-7BC92D292185}"/>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65AE94F-DD5E-4E4F-8458-D82FD304F5CE}"/>
              </a:ext>
            </a:extLst>
          </p:cNvPr>
          <p:cNvSpPr>
            <a:spLocks noGrp="1" noChangeArrowheads="1"/>
          </p:cNvSpPr>
          <p:nvPr>
            <p:ph type="title"/>
          </p:nvPr>
        </p:nvSpPr>
        <p:spPr/>
        <p:txBody>
          <a:bodyPr/>
          <a:lstStyle/>
          <a:p>
            <a:r>
              <a:rPr lang="cs-CZ" altLang="cs-CZ" b="1"/>
              <a:t>Závěrečná zpráva</a:t>
            </a:r>
          </a:p>
        </p:txBody>
      </p:sp>
      <p:sp>
        <p:nvSpPr>
          <p:cNvPr id="141315" name="Rectangle 3">
            <a:extLst>
              <a:ext uri="{FF2B5EF4-FFF2-40B4-BE49-F238E27FC236}">
                <a16:creationId xmlns:a16="http://schemas.microsoft.com/office/drawing/2014/main" id="{423526EF-FF3D-410C-AF80-9BCFF3FB8A3D}"/>
              </a:ext>
            </a:extLst>
          </p:cNvPr>
          <p:cNvSpPr>
            <a:spLocks noGrp="1" noChangeArrowheads="1"/>
          </p:cNvSpPr>
          <p:nvPr>
            <p:ph type="body" idx="1"/>
          </p:nvPr>
        </p:nvSpPr>
        <p:spPr/>
        <p:txBody>
          <a:bodyPr/>
          <a:lstStyle/>
          <a:p>
            <a:r>
              <a:rPr lang="cs-CZ" altLang="cs-CZ"/>
              <a:t>Odkazy na předcházející zprávy</a:t>
            </a:r>
          </a:p>
          <a:p>
            <a:r>
              <a:rPr lang="cs-CZ" altLang="cs-CZ"/>
              <a:t>Ucelený přehled vykonané práce</a:t>
            </a:r>
          </a:p>
          <a:p>
            <a:r>
              <a:rPr lang="cs-CZ" altLang="cs-CZ"/>
              <a:t>Skutečný přínos</a:t>
            </a:r>
          </a:p>
          <a:p>
            <a:r>
              <a:rPr lang="cs-CZ" altLang="cs-CZ"/>
              <a:t>Doporučení do budoucna</a:t>
            </a:r>
          </a:p>
        </p:txBody>
      </p:sp>
      <p:sp>
        <p:nvSpPr>
          <p:cNvPr id="2" name="Zástupný symbol pro zápatí 1">
            <a:extLst>
              <a:ext uri="{FF2B5EF4-FFF2-40B4-BE49-F238E27FC236}">
                <a16:creationId xmlns:a16="http://schemas.microsoft.com/office/drawing/2014/main" id="{B1DFAD33-6B9B-40C0-861A-FEDBA4943DA2}"/>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CA4D6AE3-8809-44EE-9848-6E4EC0687A95}"/>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5647E8A-FC85-4FD5-9478-F9E3500A3349}"/>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E94346DF-1CB8-46C6-8FA9-A9EAE886F385}"/>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E144C862-DF7A-46AA-B999-7AF538A646BB}"/>
              </a:ext>
            </a:extLst>
          </p:cNvPr>
          <p:cNvSpPr>
            <a:spLocks noGrp="1"/>
          </p:cNvSpPr>
          <p:nvPr>
            <p:ph type="title"/>
          </p:nvPr>
        </p:nvSpPr>
        <p:spPr/>
        <p:txBody>
          <a:bodyPr/>
          <a:lstStyle/>
          <a:p>
            <a:r>
              <a:rPr lang="cs-CZ" dirty="0"/>
              <a:t>Kreativní techniky</a:t>
            </a:r>
          </a:p>
        </p:txBody>
      </p:sp>
      <p:sp>
        <p:nvSpPr>
          <p:cNvPr id="6" name="Podnadpis 5">
            <a:extLst>
              <a:ext uri="{FF2B5EF4-FFF2-40B4-BE49-F238E27FC236}">
                <a16:creationId xmlns:a16="http://schemas.microsoft.com/office/drawing/2014/main" id="{7F1D8BF4-4F7E-4B1F-B604-111425D1138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2937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36EC8C-7A24-4150-9917-6A522C291A2F}"/>
              </a:ext>
            </a:extLst>
          </p:cNvPr>
          <p:cNvSpPr>
            <a:spLocks noGrp="1" noChangeArrowheads="1"/>
          </p:cNvSpPr>
          <p:nvPr>
            <p:ph type="title"/>
          </p:nvPr>
        </p:nvSpPr>
        <p:spPr/>
        <p:txBody>
          <a:bodyPr/>
          <a:lstStyle/>
          <a:p>
            <a:pPr eaLnBrk="1" hangingPunct="1"/>
            <a:r>
              <a:rPr lang="cs-CZ" altLang="cs-CZ"/>
              <a:t>Kreativní řešení problémů</a:t>
            </a:r>
          </a:p>
        </p:txBody>
      </p:sp>
      <p:sp>
        <p:nvSpPr>
          <p:cNvPr id="4099" name="Rectangle 3">
            <a:extLst>
              <a:ext uri="{FF2B5EF4-FFF2-40B4-BE49-F238E27FC236}">
                <a16:creationId xmlns:a16="http://schemas.microsoft.com/office/drawing/2014/main" id="{79BBA68C-1EB0-495B-8B4F-B96E30AAFE23}"/>
              </a:ext>
            </a:extLst>
          </p:cNvPr>
          <p:cNvSpPr>
            <a:spLocks noGrp="1" noChangeArrowheads="1"/>
          </p:cNvSpPr>
          <p:nvPr>
            <p:ph type="body" sz="half" idx="1"/>
          </p:nvPr>
        </p:nvSpPr>
        <p:spPr>
          <a:xfrm>
            <a:off x="457995" y="1600201"/>
            <a:ext cx="4475163" cy="4530725"/>
          </a:xfrm>
        </p:spPr>
        <p:txBody>
          <a:bodyPr>
            <a:normAutofit lnSpcReduction="10000"/>
          </a:bodyPr>
          <a:lstStyle/>
          <a:p>
            <a:pPr eaLnBrk="1" hangingPunct="1"/>
            <a:r>
              <a:rPr lang="cs-CZ" altLang="cs-CZ" sz="2200" dirty="0"/>
              <a:t>Model, vznik v 50.letech Alex </a:t>
            </a:r>
            <a:r>
              <a:rPr lang="cs-CZ" altLang="cs-CZ" sz="2200" dirty="0" err="1"/>
              <a:t>Osborne</a:t>
            </a:r>
            <a:r>
              <a:rPr lang="cs-CZ" altLang="cs-CZ" sz="2200" dirty="0"/>
              <a:t>, popsal v knize </a:t>
            </a:r>
            <a:r>
              <a:rPr lang="cs-CZ" altLang="cs-CZ" sz="2200" i="1" dirty="0" err="1"/>
              <a:t>Applied</a:t>
            </a:r>
            <a:r>
              <a:rPr lang="cs-CZ" altLang="cs-CZ" sz="2200" i="1" dirty="0"/>
              <a:t> </a:t>
            </a:r>
            <a:r>
              <a:rPr lang="cs-CZ" altLang="cs-CZ" sz="2200" i="1" dirty="0" err="1"/>
              <a:t>Imagination</a:t>
            </a:r>
            <a:r>
              <a:rPr lang="cs-CZ" altLang="cs-CZ" sz="2200" i="1" dirty="0"/>
              <a:t>: </a:t>
            </a:r>
            <a:r>
              <a:rPr lang="cs-CZ" altLang="cs-CZ" sz="2200" i="1" dirty="0" err="1"/>
              <a:t>Principles</a:t>
            </a:r>
            <a:r>
              <a:rPr lang="cs-CZ" altLang="cs-CZ" sz="2200" i="1" dirty="0"/>
              <a:t> and </a:t>
            </a:r>
            <a:r>
              <a:rPr lang="cs-CZ" altLang="cs-CZ" sz="2200" i="1" dirty="0" err="1"/>
              <a:t>Procedures</a:t>
            </a:r>
            <a:r>
              <a:rPr lang="cs-CZ" altLang="cs-CZ" sz="2200" i="1" dirty="0"/>
              <a:t> </a:t>
            </a:r>
            <a:r>
              <a:rPr lang="cs-CZ" altLang="cs-CZ" sz="2200" i="1" dirty="0" err="1"/>
              <a:t>of</a:t>
            </a:r>
            <a:r>
              <a:rPr lang="cs-CZ" altLang="cs-CZ" sz="2200" i="1" dirty="0"/>
              <a:t> </a:t>
            </a:r>
            <a:r>
              <a:rPr lang="cs-CZ" altLang="cs-CZ" sz="2200" i="1" dirty="0" err="1"/>
              <a:t>Creative</a:t>
            </a:r>
            <a:r>
              <a:rPr lang="cs-CZ" altLang="cs-CZ" sz="2200" i="1" dirty="0"/>
              <a:t> </a:t>
            </a:r>
            <a:r>
              <a:rPr lang="cs-CZ" altLang="cs-CZ" sz="2200" i="1" dirty="0" err="1"/>
              <a:t>Problem</a:t>
            </a:r>
            <a:r>
              <a:rPr lang="cs-CZ" altLang="cs-CZ" sz="2200" i="1" dirty="0"/>
              <a:t> </a:t>
            </a:r>
            <a:r>
              <a:rPr lang="cs-CZ" altLang="cs-CZ" sz="2200" i="1" dirty="0" err="1"/>
              <a:t>Solving</a:t>
            </a:r>
            <a:r>
              <a:rPr lang="cs-CZ" altLang="cs-CZ" sz="2200" i="1" dirty="0"/>
              <a:t>, 1953. </a:t>
            </a:r>
          </a:p>
          <a:p>
            <a:pPr marL="609600" indent="-609600">
              <a:buFontTx/>
              <a:buAutoNum type="arabicPeriod"/>
            </a:pPr>
            <a:r>
              <a:rPr lang="cs-CZ" altLang="cs-CZ" sz="2400" dirty="0"/>
              <a:t>Definice problému – je, má být, kritéria</a:t>
            </a:r>
          </a:p>
          <a:p>
            <a:pPr marL="609600" indent="-609600">
              <a:buFontTx/>
              <a:buAutoNum type="arabicPeriod"/>
            </a:pPr>
            <a:r>
              <a:rPr lang="cs-CZ" altLang="cs-CZ" sz="2400" dirty="0"/>
              <a:t>Analýza, sběr informací, tvorba variant řešení</a:t>
            </a:r>
          </a:p>
          <a:p>
            <a:pPr marL="609600" indent="-609600">
              <a:buFontTx/>
              <a:buAutoNum type="arabicPeriod"/>
            </a:pPr>
            <a:r>
              <a:rPr lang="cs-CZ" altLang="cs-CZ" sz="2400" dirty="0"/>
              <a:t>inkubace, odstup od myšlenek</a:t>
            </a:r>
          </a:p>
          <a:p>
            <a:pPr marL="609600" indent="-609600">
              <a:buFontTx/>
              <a:buAutoNum type="arabicPeriod"/>
            </a:pPr>
            <a:r>
              <a:rPr lang="cs-CZ" altLang="cs-CZ" sz="2400" dirty="0"/>
              <a:t>nalezení nového řešení</a:t>
            </a:r>
          </a:p>
          <a:p>
            <a:pPr marL="609600" indent="-609600">
              <a:buFontTx/>
              <a:buAutoNum type="arabicPeriod"/>
            </a:pPr>
            <a:r>
              <a:rPr lang="cs-CZ" altLang="cs-CZ" sz="2400" dirty="0"/>
              <a:t>implementace</a:t>
            </a:r>
          </a:p>
          <a:p>
            <a:pPr eaLnBrk="1" hangingPunct="1"/>
            <a:endParaRPr lang="cs-CZ" altLang="cs-CZ" sz="2200" dirty="0"/>
          </a:p>
          <a:p>
            <a:pPr eaLnBrk="1" hangingPunct="1"/>
            <a:endParaRPr lang="cs-CZ" altLang="cs-CZ" sz="2200" dirty="0"/>
          </a:p>
          <a:p>
            <a:pPr lvl="1" eaLnBrk="1" hangingPunct="1"/>
            <a:endParaRPr lang="cs-CZ" altLang="cs-CZ" sz="2000" dirty="0"/>
          </a:p>
        </p:txBody>
      </p:sp>
      <p:pic>
        <p:nvPicPr>
          <p:cNvPr id="4100" name="Picture 4" descr="CPS-model">
            <a:extLst>
              <a:ext uri="{FF2B5EF4-FFF2-40B4-BE49-F238E27FC236}">
                <a16:creationId xmlns:a16="http://schemas.microsoft.com/office/drawing/2014/main" id="{750B854F-3446-4BA4-BF3D-9E28CC6E0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731" y="1700214"/>
            <a:ext cx="4362188" cy="413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756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28B8837-F8DB-4A45-9353-4B4939EC9FA7}"/>
              </a:ext>
            </a:extLst>
          </p:cNvPr>
          <p:cNvSpPr>
            <a:spLocks noGrp="1" noChangeArrowheads="1"/>
          </p:cNvSpPr>
          <p:nvPr>
            <p:ph type="title"/>
          </p:nvPr>
        </p:nvSpPr>
        <p:spPr/>
        <p:txBody>
          <a:bodyPr/>
          <a:lstStyle/>
          <a:p>
            <a:pPr eaLnBrk="1" hangingPunct="1"/>
            <a:r>
              <a:rPr lang="cs-CZ" altLang="cs-CZ"/>
              <a:t>Jak na alternativy</a:t>
            </a:r>
          </a:p>
        </p:txBody>
      </p:sp>
      <p:sp>
        <p:nvSpPr>
          <p:cNvPr id="5123" name="Rectangle 3">
            <a:extLst>
              <a:ext uri="{FF2B5EF4-FFF2-40B4-BE49-F238E27FC236}">
                <a16:creationId xmlns:a16="http://schemas.microsoft.com/office/drawing/2014/main" id="{A61E7E10-C585-49DA-881F-9F6C818E52CB}"/>
              </a:ext>
            </a:extLst>
          </p:cNvPr>
          <p:cNvSpPr>
            <a:spLocks noGrp="1" noChangeArrowheads="1"/>
          </p:cNvSpPr>
          <p:nvPr>
            <p:ph type="body" idx="1"/>
          </p:nvPr>
        </p:nvSpPr>
        <p:spPr/>
        <p:txBody>
          <a:bodyPr/>
          <a:lstStyle/>
          <a:p>
            <a:pPr eaLnBrk="1" hangingPunct="1"/>
            <a:r>
              <a:rPr lang="cs-CZ" altLang="cs-CZ" sz="2600"/>
              <a:t>Principy pro generování alternativ</a:t>
            </a:r>
          </a:p>
          <a:p>
            <a:pPr lvl="1" eaLnBrk="1" hangingPunct="1"/>
            <a:r>
              <a:rPr lang="cs-CZ" altLang="cs-CZ" sz="2200"/>
              <a:t>Oddělte generování myšlenek od jejich hodnocení, vytěsněte cenzory</a:t>
            </a:r>
          </a:p>
          <a:p>
            <a:pPr lvl="1" eaLnBrk="1" hangingPunct="1"/>
            <a:r>
              <a:rPr lang="cs-CZ" altLang="cs-CZ" sz="2200"/>
              <a:t>Usilujte o kvantitu</a:t>
            </a:r>
          </a:p>
          <a:p>
            <a:pPr lvl="1" eaLnBrk="1" hangingPunct="1"/>
            <a:r>
              <a:rPr lang="cs-CZ" altLang="cs-CZ" sz="2200"/>
              <a:t>Akceptujte všechny nápady</a:t>
            </a:r>
          </a:p>
          <a:p>
            <a:pPr lvl="1" eaLnBrk="1" hangingPunct="1"/>
            <a:r>
              <a:rPr lang="cs-CZ" altLang="cs-CZ" sz="2200"/>
              <a:t>Kombinujte i zdánlivě nesouvisející</a:t>
            </a:r>
          </a:p>
          <a:p>
            <a:pPr eaLnBrk="1" hangingPunct="1"/>
            <a:r>
              <a:rPr lang="cs-CZ" altLang="cs-CZ" sz="2600"/>
              <a:t>Práce a alternativami</a:t>
            </a:r>
          </a:p>
          <a:p>
            <a:pPr lvl="1" eaLnBrk="1" hangingPunct="1"/>
            <a:r>
              <a:rPr lang="cs-CZ" altLang="cs-CZ" sz="2200"/>
              <a:t>Posuzovat s nadhledem a konstruktivně</a:t>
            </a:r>
          </a:p>
          <a:p>
            <a:pPr lvl="1" eaLnBrk="1" hangingPunct="1"/>
            <a:r>
              <a:rPr lang="cs-CZ" altLang="cs-CZ" sz="2200"/>
              <a:t>Hodnotit jasně a metodicky</a:t>
            </a:r>
          </a:p>
          <a:p>
            <a:pPr lvl="1" eaLnBrk="1" hangingPunct="1"/>
            <a:r>
              <a:rPr lang="cs-CZ" altLang="cs-CZ" sz="2200"/>
              <a:t>Zvážit jak originalitu, tak realizovatelnost</a:t>
            </a:r>
          </a:p>
          <a:p>
            <a:pPr lvl="1" eaLnBrk="1" hangingPunct="1"/>
            <a:r>
              <a:rPr lang="cs-CZ" altLang="cs-CZ" sz="2200"/>
              <a:t>Neuhnout z cesty</a:t>
            </a:r>
          </a:p>
          <a:p>
            <a:pPr eaLnBrk="1" hangingPunct="1"/>
            <a:endParaRPr lang="cs-CZ" altLang="cs-CZ" sz="2600"/>
          </a:p>
        </p:txBody>
      </p:sp>
    </p:spTree>
    <p:extLst>
      <p:ext uri="{BB962C8B-B14F-4D97-AF65-F5344CB8AC3E}">
        <p14:creationId xmlns:p14="http://schemas.microsoft.com/office/powerpoint/2010/main" val="2594797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2E7541-A146-47CC-8F81-1B9F1B4ACE96}"/>
              </a:ext>
            </a:extLst>
          </p:cNvPr>
          <p:cNvSpPr>
            <a:spLocks noGrp="1" noChangeArrowheads="1"/>
          </p:cNvSpPr>
          <p:nvPr>
            <p:ph type="title"/>
          </p:nvPr>
        </p:nvSpPr>
        <p:spPr/>
        <p:txBody>
          <a:bodyPr/>
          <a:lstStyle/>
          <a:p>
            <a:r>
              <a:rPr lang="cs-CZ" altLang="cs-CZ"/>
              <a:t>Překážky tvůrčího myšlení</a:t>
            </a:r>
          </a:p>
        </p:txBody>
      </p:sp>
      <p:sp>
        <p:nvSpPr>
          <p:cNvPr id="7171" name="Rectangle 3">
            <a:extLst>
              <a:ext uri="{FF2B5EF4-FFF2-40B4-BE49-F238E27FC236}">
                <a16:creationId xmlns:a16="http://schemas.microsoft.com/office/drawing/2014/main" id="{27D0FD57-9CBE-4745-ACB2-7AA01833E15C}"/>
              </a:ext>
            </a:extLst>
          </p:cNvPr>
          <p:cNvSpPr>
            <a:spLocks noGrp="1" noChangeArrowheads="1"/>
          </p:cNvSpPr>
          <p:nvPr>
            <p:ph type="body" idx="1"/>
          </p:nvPr>
        </p:nvSpPr>
        <p:spPr/>
        <p:txBody>
          <a:bodyPr/>
          <a:lstStyle/>
          <a:p>
            <a:r>
              <a:rPr lang="cs-CZ" altLang="cs-CZ" sz="2600"/>
              <a:t>dobrovolné – úcta k autoritě</a:t>
            </a:r>
          </a:p>
          <a:p>
            <a:r>
              <a:rPr lang="cs-CZ" altLang="cs-CZ" sz="2600"/>
              <a:t>přesvědčení existence jedné správné odpovědi</a:t>
            </a:r>
          </a:p>
          <a:p>
            <a:r>
              <a:rPr lang="cs-CZ" altLang="cs-CZ" sz="2600"/>
              <a:t>konformita</a:t>
            </a:r>
          </a:p>
          <a:p>
            <a:r>
              <a:rPr lang="cs-CZ" altLang="cs-CZ" sz="2600"/>
              <a:t>poskytnutí očekávané odpovědi</a:t>
            </a:r>
          </a:p>
          <a:p>
            <a:r>
              <a:rPr lang="cs-CZ" altLang="cs-CZ" sz="2600"/>
              <a:t>nedostatek úsilí pochybovat o evidentním</a:t>
            </a:r>
          </a:p>
          <a:p>
            <a:r>
              <a:rPr lang="cs-CZ" altLang="cs-CZ" sz="2600"/>
              <a:t>unáhlené hodnocení</a:t>
            </a:r>
          </a:p>
          <a:p>
            <a:r>
              <a:rPr lang="cs-CZ" altLang="cs-CZ" sz="2600"/>
              <a:t>obavy ze zesměšnění</a:t>
            </a:r>
          </a:p>
        </p:txBody>
      </p:sp>
    </p:spTree>
    <p:extLst>
      <p:ext uri="{BB962C8B-B14F-4D97-AF65-F5344CB8AC3E}">
        <p14:creationId xmlns:p14="http://schemas.microsoft.com/office/powerpoint/2010/main" val="11611710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CA2A4F7-39F9-431F-B7C2-7402FBE14687}"/>
              </a:ext>
            </a:extLst>
          </p:cNvPr>
          <p:cNvSpPr>
            <a:spLocks noGrp="1" noChangeArrowheads="1"/>
          </p:cNvSpPr>
          <p:nvPr>
            <p:ph type="title"/>
          </p:nvPr>
        </p:nvSpPr>
        <p:spPr/>
        <p:txBody>
          <a:bodyPr/>
          <a:lstStyle/>
          <a:p>
            <a:pPr eaLnBrk="1" hangingPunct="1"/>
            <a:r>
              <a:rPr lang="cs-CZ" altLang="cs-CZ"/>
              <a:t>Metody kreativního myšlení</a:t>
            </a:r>
          </a:p>
        </p:txBody>
      </p:sp>
      <p:sp>
        <p:nvSpPr>
          <p:cNvPr id="8195" name="Rectangle 3">
            <a:extLst>
              <a:ext uri="{FF2B5EF4-FFF2-40B4-BE49-F238E27FC236}">
                <a16:creationId xmlns:a16="http://schemas.microsoft.com/office/drawing/2014/main" id="{7F2EA45C-733B-4A68-B948-39AA43CEC8AA}"/>
              </a:ext>
            </a:extLst>
          </p:cNvPr>
          <p:cNvSpPr>
            <a:spLocks noGrp="1" noChangeArrowheads="1"/>
          </p:cNvSpPr>
          <p:nvPr>
            <p:ph type="body" idx="1"/>
          </p:nvPr>
        </p:nvSpPr>
        <p:spPr/>
        <p:txBody>
          <a:bodyPr/>
          <a:lstStyle/>
          <a:p>
            <a:pPr eaLnBrk="1" hangingPunct="1">
              <a:lnSpc>
                <a:spcPct val="80000"/>
              </a:lnSpc>
            </a:pPr>
            <a:r>
              <a:rPr lang="cs-CZ" altLang="cs-CZ" sz="2600"/>
              <a:t>intuitivní metody tvořivého myšlení</a:t>
            </a:r>
          </a:p>
          <a:p>
            <a:pPr lvl="1" eaLnBrk="1" hangingPunct="1">
              <a:lnSpc>
                <a:spcPct val="80000"/>
              </a:lnSpc>
            </a:pPr>
            <a:r>
              <a:rPr lang="cs-CZ" altLang="cs-CZ" sz="2200"/>
              <a:t>cílem je nahromadit co nejvíce nápadů</a:t>
            </a:r>
          </a:p>
          <a:p>
            <a:pPr lvl="1" eaLnBrk="1" hangingPunct="1">
              <a:lnSpc>
                <a:spcPct val="80000"/>
              </a:lnSpc>
            </a:pPr>
            <a:r>
              <a:rPr lang="cs-CZ" altLang="cs-CZ" sz="2200"/>
              <a:t>brainstorming</a:t>
            </a:r>
          </a:p>
          <a:p>
            <a:pPr lvl="1" eaLnBrk="1" hangingPunct="1">
              <a:lnSpc>
                <a:spcPct val="80000"/>
              </a:lnSpc>
            </a:pPr>
            <a:r>
              <a:rPr lang="cs-CZ" altLang="cs-CZ" sz="2200"/>
              <a:t>synektika</a:t>
            </a:r>
          </a:p>
          <a:p>
            <a:pPr lvl="1" eaLnBrk="1" hangingPunct="1">
              <a:lnSpc>
                <a:spcPct val="80000"/>
              </a:lnSpc>
            </a:pPr>
            <a:r>
              <a:rPr lang="cs-CZ" altLang="cs-CZ" sz="2200"/>
              <a:t>delfská metoda</a:t>
            </a:r>
          </a:p>
          <a:p>
            <a:pPr lvl="1" eaLnBrk="1" hangingPunct="1">
              <a:lnSpc>
                <a:spcPct val="80000"/>
              </a:lnSpc>
            </a:pPr>
            <a:r>
              <a:rPr lang="cs-CZ" altLang="cs-CZ" sz="2200"/>
              <a:t>metoda 6 klobouků</a:t>
            </a:r>
          </a:p>
          <a:p>
            <a:pPr eaLnBrk="1" hangingPunct="1">
              <a:lnSpc>
                <a:spcPct val="80000"/>
              </a:lnSpc>
            </a:pPr>
            <a:r>
              <a:rPr lang="cs-CZ" altLang="cs-CZ" sz="2600"/>
              <a:t>systematické metody tvořivého myšlení</a:t>
            </a:r>
          </a:p>
          <a:p>
            <a:pPr lvl="1" eaLnBrk="1" hangingPunct="1">
              <a:lnSpc>
                <a:spcPct val="80000"/>
              </a:lnSpc>
            </a:pPr>
            <a:r>
              <a:rPr lang="cs-CZ" altLang="cs-CZ" sz="2200"/>
              <a:t>metoda morfologické analýzy</a:t>
            </a:r>
          </a:p>
        </p:txBody>
      </p:sp>
    </p:spTree>
    <p:extLst>
      <p:ext uri="{BB962C8B-B14F-4D97-AF65-F5344CB8AC3E}">
        <p14:creationId xmlns:p14="http://schemas.microsoft.com/office/powerpoint/2010/main" val="3093964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1CFB776-D2C8-4F54-B3F9-99A699D22448}"/>
              </a:ext>
            </a:extLst>
          </p:cNvPr>
          <p:cNvSpPr>
            <a:spLocks noGrp="1" noChangeArrowheads="1"/>
          </p:cNvSpPr>
          <p:nvPr>
            <p:ph type="title"/>
          </p:nvPr>
        </p:nvSpPr>
        <p:spPr/>
        <p:txBody>
          <a:bodyPr/>
          <a:lstStyle/>
          <a:p>
            <a:pPr eaLnBrk="1" hangingPunct="1"/>
            <a:r>
              <a:rPr lang="cs-CZ" altLang="cs-CZ"/>
              <a:t>Brainstorming</a:t>
            </a:r>
          </a:p>
        </p:txBody>
      </p:sp>
      <p:sp>
        <p:nvSpPr>
          <p:cNvPr id="9219" name="Rectangle 3">
            <a:extLst>
              <a:ext uri="{FF2B5EF4-FFF2-40B4-BE49-F238E27FC236}">
                <a16:creationId xmlns:a16="http://schemas.microsoft.com/office/drawing/2014/main" id="{9AEF32C2-3E6C-43D7-BD06-330F8F664008}"/>
              </a:ext>
            </a:extLst>
          </p:cNvPr>
          <p:cNvSpPr>
            <a:spLocks noGrp="1" noChangeArrowheads="1"/>
          </p:cNvSpPr>
          <p:nvPr>
            <p:ph type="body" idx="1"/>
          </p:nvPr>
        </p:nvSpPr>
        <p:spPr/>
        <p:txBody>
          <a:bodyPr/>
          <a:lstStyle/>
          <a:p>
            <a:pPr eaLnBrk="1" hangingPunct="1"/>
            <a:r>
              <a:rPr lang="cs-CZ" altLang="cs-CZ"/>
              <a:t>důležitá definice problému</a:t>
            </a:r>
          </a:p>
          <a:p>
            <a:pPr eaLnBrk="1" hangingPunct="1"/>
            <a:r>
              <a:rPr lang="cs-CZ" altLang="cs-CZ"/>
              <a:t>diskuse s odloženým hodnocením</a:t>
            </a:r>
          </a:p>
          <a:p>
            <a:pPr lvl="1" eaLnBrk="1" hangingPunct="1"/>
            <a:r>
              <a:rPr lang="cs-CZ" altLang="cs-CZ"/>
              <a:t>zákaz kritiky</a:t>
            </a:r>
          </a:p>
          <a:p>
            <a:pPr lvl="1" eaLnBrk="1" hangingPunct="1"/>
            <a:r>
              <a:rPr lang="cs-CZ" altLang="cs-CZ"/>
              <a:t>kvantita nad kvalitou</a:t>
            </a:r>
          </a:p>
          <a:p>
            <a:pPr lvl="1" eaLnBrk="1" hangingPunct="1"/>
            <a:r>
              <a:rPr lang="cs-CZ" altLang="cs-CZ"/>
              <a:t>rozvíjení návrhů</a:t>
            </a:r>
          </a:p>
          <a:p>
            <a:pPr lvl="1" eaLnBrk="1" hangingPunct="1"/>
            <a:r>
              <a:rPr lang="cs-CZ" altLang="cs-CZ"/>
              <a:t>rovnost účastníků</a:t>
            </a:r>
          </a:p>
          <a:p>
            <a:pPr eaLnBrk="1" hangingPunct="1"/>
            <a:r>
              <a:rPr lang="cs-CZ" altLang="cs-CZ"/>
              <a:t>obdobou je brainwriting</a:t>
            </a:r>
          </a:p>
          <a:p>
            <a:pPr lvl="1" eaLnBrk="1" hangingPunct="1"/>
            <a:r>
              <a:rPr lang="cs-CZ" altLang="cs-CZ"/>
              <a:t>6 osob 3 způsoby řešení v 5 kolech</a:t>
            </a:r>
          </a:p>
          <a:p>
            <a:pPr lvl="1" eaLnBrk="1" hangingPunct="1"/>
            <a:r>
              <a:rPr lang="cs-CZ" altLang="cs-CZ"/>
              <a:t>vysoká efektivnost – 15 – 20 % úspěšných návrhů</a:t>
            </a:r>
          </a:p>
          <a:p>
            <a:pPr eaLnBrk="1" hangingPunct="1"/>
            <a:endParaRPr lang="cs-CZ" altLang="cs-CZ"/>
          </a:p>
        </p:txBody>
      </p:sp>
    </p:spTree>
    <p:extLst>
      <p:ext uri="{BB962C8B-B14F-4D97-AF65-F5344CB8AC3E}">
        <p14:creationId xmlns:p14="http://schemas.microsoft.com/office/powerpoint/2010/main" val="481322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406004E-4C37-4CE4-85DF-979D0B089F61}"/>
              </a:ext>
            </a:extLst>
          </p:cNvPr>
          <p:cNvSpPr>
            <a:spLocks noGrp="1" noChangeArrowheads="1"/>
          </p:cNvSpPr>
          <p:nvPr>
            <p:ph type="title"/>
          </p:nvPr>
        </p:nvSpPr>
        <p:spPr/>
        <p:txBody>
          <a:bodyPr/>
          <a:lstStyle/>
          <a:p>
            <a:pPr eaLnBrk="1" hangingPunct="1"/>
            <a:r>
              <a:rPr lang="cs-CZ" altLang="cs-CZ"/>
              <a:t>Synektika</a:t>
            </a:r>
          </a:p>
        </p:txBody>
      </p:sp>
      <p:sp>
        <p:nvSpPr>
          <p:cNvPr id="10243" name="Rectangle 3">
            <a:extLst>
              <a:ext uri="{FF2B5EF4-FFF2-40B4-BE49-F238E27FC236}">
                <a16:creationId xmlns:a16="http://schemas.microsoft.com/office/drawing/2014/main" id="{3FC3E6A4-B79C-4748-B820-5B22D6146F81}"/>
              </a:ext>
            </a:extLst>
          </p:cNvPr>
          <p:cNvSpPr>
            <a:spLocks noGrp="1" noChangeArrowheads="1"/>
          </p:cNvSpPr>
          <p:nvPr>
            <p:ph type="body" idx="1"/>
          </p:nvPr>
        </p:nvSpPr>
        <p:spPr/>
        <p:txBody>
          <a:bodyPr/>
          <a:lstStyle/>
          <a:p>
            <a:pPr eaLnBrk="1" hangingPunct="1">
              <a:lnSpc>
                <a:spcPct val="90000"/>
              </a:lnSpc>
            </a:pPr>
            <a:r>
              <a:rPr lang="cs-CZ" altLang="cs-CZ"/>
              <a:t>W.J.J. Gordon</a:t>
            </a:r>
          </a:p>
          <a:p>
            <a:pPr eaLnBrk="1" hangingPunct="1">
              <a:lnSpc>
                <a:spcPct val="90000"/>
              </a:lnSpc>
            </a:pPr>
            <a:r>
              <a:rPr lang="cs-CZ" altLang="cs-CZ"/>
              <a:t>hledání analogií, ne volné asociace</a:t>
            </a:r>
          </a:p>
          <a:p>
            <a:pPr eaLnBrk="1" hangingPunct="1">
              <a:lnSpc>
                <a:spcPct val="90000"/>
              </a:lnSpc>
            </a:pPr>
            <a:r>
              <a:rPr lang="cs-CZ" altLang="cs-CZ"/>
              <a:t>využití hlavně při vývoji nových produktů</a:t>
            </a:r>
          </a:p>
          <a:p>
            <a:pPr eaLnBrk="1" hangingPunct="1">
              <a:lnSpc>
                <a:spcPct val="90000"/>
              </a:lnSpc>
            </a:pPr>
            <a:r>
              <a:rPr lang="cs-CZ" altLang="cs-CZ"/>
              <a:t>Jak při definici problému, tak pro hledání řešení</a:t>
            </a:r>
          </a:p>
          <a:p>
            <a:pPr eaLnBrk="1" hangingPunct="1">
              <a:lnSpc>
                <a:spcPct val="90000"/>
              </a:lnSpc>
            </a:pPr>
            <a:r>
              <a:rPr lang="cs-CZ" altLang="cs-CZ"/>
              <a:t>přímá analogie, osobní analogie, fantastická analogie, symbolická analogie</a:t>
            </a:r>
          </a:p>
          <a:p>
            <a:pPr eaLnBrk="1" hangingPunct="1">
              <a:lnSpc>
                <a:spcPct val="90000"/>
              </a:lnSpc>
            </a:pPr>
            <a:r>
              <a:rPr lang="cs-CZ" altLang="cs-CZ"/>
              <a:t>z oblastí biologie, historie, technika, společnost, politika, ekonomika</a:t>
            </a:r>
          </a:p>
        </p:txBody>
      </p:sp>
    </p:spTree>
    <p:extLst>
      <p:ext uri="{BB962C8B-B14F-4D97-AF65-F5344CB8AC3E}">
        <p14:creationId xmlns:p14="http://schemas.microsoft.com/office/powerpoint/2010/main" val="2181211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EBD1533-0405-4C64-8CB5-FC5A32212A40}"/>
              </a:ext>
            </a:extLst>
          </p:cNvPr>
          <p:cNvSpPr>
            <a:spLocks noGrp="1" noChangeArrowheads="1"/>
          </p:cNvSpPr>
          <p:nvPr>
            <p:ph type="title"/>
          </p:nvPr>
        </p:nvSpPr>
        <p:spPr/>
        <p:txBody>
          <a:bodyPr/>
          <a:lstStyle/>
          <a:p>
            <a:pPr eaLnBrk="1" hangingPunct="1"/>
            <a:r>
              <a:rPr lang="cs-CZ" altLang="cs-CZ" sz="3800"/>
              <a:t>Klesající pracovní výkonnost – synektika příklad</a:t>
            </a:r>
          </a:p>
        </p:txBody>
      </p:sp>
      <p:sp>
        <p:nvSpPr>
          <p:cNvPr id="11267" name="Rectangle 3">
            <a:extLst>
              <a:ext uri="{FF2B5EF4-FFF2-40B4-BE49-F238E27FC236}">
                <a16:creationId xmlns:a16="http://schemas.microsoft.com/office/drawing/2014/main" id="{98E1C3D7-703B-461A-ADBB-51CC997437BD}"/>
              </a:ext>
            </a:extLst>
          </p:cNvPr>
          <p:cNvSpPr>
            <a:spLocks noGrp="1" noChangeArrowheads="1"/>
          </p:cNvSpPr>
          <p:nvPr>
            <p:ph type="body" sz="half" idx="1"/>
          </p:nvPr>
        </p:nvSpPr>
        <p:spPr>
          <a:xfrm>
            <a:off x="457280" y="1899138"/>
            <a:ext cx="4039301" cy="4231788"/>
          </a:xfrm>
        </p:spPr>
        <p:txBody>
          <a:bodyPr/>
          <a:lstStyle/>
          <a:p>
            <a:pPr eaLnBrk="1" hangingPunct="1">
              <a:lnSpc>
                <a:spcPct val="80000"/>
              </a:lnSpc>
            </a:pPr>
            <a:r>
              <a:rPr lang="cs-CZ" altLang="cs-CZ" sz="1500" dirty="0"/>
              <a:t>najít řešení, jak dosáhnout růstu pracovní výkonnosti?</a:t>
            </a:r>
          </a:p>
          <a:p>
            <a:pPr eaLnBrk="1" hangingPunct="1">
              <a:lnSpc>
                <a:spcPct val="80000"/>
              </a:lnSpc>
            </a:pPr>
            <a:r>
              <a:rPr lang="cs-CZ" altLang="cs-CZ" sz="1500" dirty="0"/>
              <a:t>Přímé analogie </a:t>
            </a:r>
          </a:p>
          <a:p>
            <a:pPr lvl="1" eaLnBrk="1" hangingPunct="1">
              <a:lnSpc>
                <a:spcPct val="80000"/>
              </a:lnSpc>
            </a:pPr>
            <a:r>
              <a:rPr lang="cs-CZ" altLang="cs-CZ" sz="1300" dirty="0"/>
              <a:t>květiny uvadají, </a:t>
            </a:r>
          </a:p>
          <a:p>
            <a:pPr lvl="1" eaLnBrk="1" hangingPunct="1">
              <a:lnSpc>
                <a:spcPct val="80000"/>
              </a:lnSpc>
            </a:pPr>
            <a:r>
              <a:rPr lang="cs-CZ" altLang="cs-CZ" sz="1300" dirty="0"/>
              <a:t>baterie se vybíjejí, </a:t>
            </a:r>
          </a:p>
          <a:p>
            <a:pPr lvl="1" eaLnBrk="1" hangingPunct="1">
              <a:lnSpc>
                <a:spcPct val="80000"/>
              </a:lnSpc>
            </a:pPr>
            <a:r>
              <a:rPr lang="cs-CZ" altLang="cs-CZ" sz="1300" dirty="0"/>
              <a:t>prohráváme bitvu, </a:t>
            </a:r>
          </a:p>
          <a:p>
            <a:pPr lvl="1" eaLnBrk="1" hangingPunct="1">
              <a:lnSpc>
                <a:spcPct val="80000"/>
              </a:lnSpc>
            </a:pPr>
            <a:r>
              <a:rPr lang="cs-CZ" altLang="cs-CZ" sz="1300" dirty="0"/>
              <a:t>dochází mi dech, </a:t>
            </a:r>
          </a:p>
          <a:p>
            <a:pPr lvl="1" eaLnBrk="1" hangingPunct="1">
              <a:lnSpc>
                <a:spcPct val="80000"/>
              </a:lnSpc>
            </a:pPr>
            <a:r>
              <a:rPr lang="cs-CZ" altLang="cs-CZ" sz="1300" dirty="0"/>
              <a:t>praskla žárovka</a:t>
            </a:r>
          </a:p>
          <a:p>
            <a:pPr eaLnBrk="1" hangingPunct="1">
              <a:lnSpc>
                <a:spcPct val="80000"/>
              </a:lnSpc>
            </a:pPr>
            <a:r>
              <a:rPr lang="cs-CZ" altLang="cs-CZ" sz="1500" dirty="0"/>
              <a:t>Osobní analogie </a:t>
            </a:r>
          </a:p>
          <a:p>
            <a:pPr lvl="1" eaLnBrk="1" hangingPunct="1">
              <a:lnSpc>
                <a:spcPct val="80000"/>
              </a:lnSpc>
            </a:pPr>
            <a:r>
              <a:rPr lang="cs-CZ" altLang="cs-CZ" sz="1300" dirty="0"/>
              <a:t>vybily se mi hodinky, </a:t>
            </a:r>
          </a:p>
          <a:p>
            <a:pPr lvl="1" eaLnBrk="1" hangingPunct="1">
              <a:lnSpc>
                <a:spcPct val="80000"/>
              </a:lnSpc>
            </a:pPr>
            <a:r>
              <a:rPr lang="cs-CZ" altLang="cs-CZ" sz="1300" dirty="0"/>
              <a:t>jsem nemocný, </a:t>
            </a:r>
          </a:p>
          <a:p>
            <a:pPr lvl="1" eaLnBrk="1" hangingPunct="1">
              <a:lnSpc>
                <a:spcPct val="80000"/>
              </a:lnSpc>
            </a:pPr>
            <a:r>
              <a:rPr lang="cs-CZ" altLang="cs-CZ" sz="1300" dirty="0"/>
              <a:t>nemám peníze</a:t>
            </a:r>
          </a:p>
          <a:p>
            <a:pPr eaLnBrk="1" hangingPunct="1">
              <a:lnSpc>
                <a:spcPct val="80000"/>
              </a:lnSpc>
            </a:pPr>
            <a:r>
              <a:rPr lang="cs-CZ" altLang="cs-CZ" sz="1500" dirty="0"/>
              <a:t>Fantastické analogie – </a:t>
            </a:r>
          </a:p>
          <a:p>
            <a:pPr lvl="1" eaLnBrk="1" hangingPunct="1">
              <a:lnSpc>
                <a:spcPct val="80000"/>
              </a:lnSpc>
            </a:pPr>
            <a:r>
              <a:rPr lang="cs-CZ" altLang="cs-CZ" sz="1300" dirty="0"/>
              <a:t>v pohádkové říši mizí pohádkové postavy, </a:t>
            </a:r>
          </a:p>
          <a:p>
            <a:pPr lvl="1" eaLnBrk="1" hangingPunct="1">
              <a:lnSpc>
                <a:spcPct val="80000"/>
              </a:lnSpc>
            </a:pPr>
            <a:r>
              <a:rPr lang="cs-CZ" altLang="cs-CZ" sz="1300" dirty="0"/>
              <a:t>po noci nenastal den, </a:t>
            </a:r>
          </a:p>
          <a:p>
            <a:pPr lvl="1" eaLnBrk="1" hangingPunct="1">
              <a:lnSpc>
                <a:spcPct val="80000"/>
              </a:lnSpc>
            </a:pPr>
            <a:r>
              <a:rPr lang="cs-CZ" altLang="cs-CZ" sz="1300" dirty="0"/>
              <a:t>stávám se neviditelným, </a:t>
            </a:r>
          </a:p>
          <a:p>
            <a:pPr lvl="1" eaLnBrk="1" hangingPunct="1">
              <a:lnSpc>
                <a:spcPct val="80000"/>
              </a:lnSpc>
            </a:pPr>
            <a:r>
              <a:rPr lang="cs-CZ" altLang="cs-CZ" sz="1300" dirty="0"/>
              <a:t>zkrátili se mi ruce</a:t>
            </a:r>
          </a:p>
          <a:p>
            <a:pPr eaLnBrk="1" hangingPunct="1">
              <a:lnSpc>
                <a:spcPct val="80000"/>
              </a:lnSpc>
            </a:pPr>
            <a:r>
              <a:rPr lang="cs-CZ" altLang="cs-CZ" sz="1500" dirty="0"/>
              <a:t>Symbolické analogie </a:t>
            </a:r>
          </a:p>
          <a:p>
            <a:pPr lvl="1" eaLnBrk="1" hangingPunct="1">
              <a:lnSpc>
                <a:spcPct val="80000"/>
              </a:lnSpc>
            </a:pPr>
            <a:r>
              <a:rPr lang="cs-CZ" altLang="cs-CZ" sz="1300" dirty="0"/>
              <a:t>mám díru v kapse</a:t>
            </a:r>
          </a:p>
          <a:p>
            <a:pPr eaLnBrk="1" hangingPunct="1">
              <a:lnSpc>
                <a:spcPct val="80000"/>
              </a:lnSpc>
              <a:buFont typeface="Wingdings" panose="05000000000000000000" pitchFamily="2" charset="2"/>
              <a:buNone/>
            </a:pPr>
            <a:endParaRPr lang="cs-CZ" altLang="cs-CZ" sz="1500" dirty="0"/>
          </a:p>
          <a:p>
            <a:pPr eaLnBrk="1" hangingPunct="1">
              <a:lnSpc>
                <a:spcPct val="80000"/>
              </a:lnSpc>
            </a:pPr>
            <a:endParaRPr lang="cs-CZ" altLang="cs-CZ" sz="1500" dirty="0"/>
          </a:p>
        </p:txBody>
      </p:sp>
      <p:sp>
        <p:nvSpPr>
          <p:cNvPr id="89092" name="Rectangle 4">
            <a:extLst>
              <a:ext uri="{FF2B5EF4-FFF2-40B4-BE49-F238E27FC236}">
                <a16:creationId xmlns:a16="http://schemas.microsoft.com/office/drawing/2014/main" id="{760BCE67-8361-4BAC-BE4C-4A3F1C46B7DA}"/>
              </a:ext>
            </a:extLst>
          </p:cNvPr>
          <p:cNvSpPr>
            <a:spLocks noGrp="1" noChangeArrowheads="1"/>
          </p:cNvSpPr>
          <p:nvPr>
            <p:ph type="body" sz="half" idx="2"/>
          </p:nvPr>
        </p:nvSpPr>
        <p:spPr>
          <a:xfrm>
            <a:off x="4648994" y="1781908"/>
            <a:ext cx="4038600" cy="4349018"/>
          </a:xfrm>
        </p:spPr>
        <p:txBody>
          <a:bodyPr/>
          <a:lstStyle/>
          <a:p>
            <a:pPr eaLnBrk="1" hangingPunct="1">
              <a:lnSpc>
                <a:spcPct val="80000"/>
              </a:lnSpc>
            </a:pPr>
            <a:r>
              <a:rPr lang="cs-CZ" altLang="cs-CZ" sz="1500" u="sng" dirty="0"/>
              <a:t>Řešení</a:t>
            </a:r>
          </a:p>
          <a:p>
            <a:pPr eaLnBrk="1" hangingPunct="1">
              <a:lnSpc>
                <a:spcPct val="80000"/>
              </a:lnSpc>
            </a:pPr>
            <a:r>
              <a:rPr lang="cs-CZ" altLang="cs-CZ" sz="1500" dirty="0"/>
              <a:t>Přímé analogie </a:t>
            </a:r>
          </a:p>
          <a:p>
            <a:pPr lvl="1" eaLnBrk="1" hangingPunct="1">
              <a:lnSpc>
                <a:spcPct val="80000"/>
              </a:lnSpc>
            </a:pPr>
            <a:r>
              <a:rPr lang="cs-CZ" altLang="cs-CZ" sz="1300" dirty="0"/>
              <a:t>hnojit, zalévat, přesadit = motivace, změnit vzdělávání, změnit výběr zaměstnanců – jiný typ</a:t>
            </a:r>
          </a:p>
          <a:p>
            <a:pPr lvl="1" eaLnBrk="1" hangingPunct="1">
              <a:lnSpc>
                <a:spcPct val="80000"/>
              </a:lnSpc>
            </a:pPr>
            <a:r>
              <a:rPr lang="cs-CZ" altLang="cs-CZ" sz="1300" dirty="0"/>
              <a:t>vyměnit, dobít, chvíli nechat, dát do tepla = vyměnit zaměstnance, pobyt na dovolené</a:t>
            </a:r>
          </a:p>
          <a:p>
            <a:pPr lvl="1" eaLnBrk="1" hangingPunct="1">
              <a:lnSpc>
                <a:spcPct val="80000"/>
              </a:lnSpc>
            </a:pPr>
            <a:r>
              <a:rPr lang="cs-CZ" altLang="cs-CZ" sz="1300" dirty="0"/>
              <a:t>posily, vzdát se, změnit generály = vyměnit vedoucí pracovníky</a:t>
            </a:r>
          </a:p>
          <a:p>
            <a:pPr lvl="1" eaLnBrk="1" hangingPunct="1">
              <a:lnSpc>
                <a:spcPct val="80000"/>
              </a:lnSpc>
            </a:pPr>
            <a:r>
              <a:rPr lang="cs-CZ" altLang="cs-CZ" sz="1300" dirty="0"/>
              <a:t>cvičit, k lékaři = tréninky, vzdělávání, na pohovory s nadřízenými apod.</a:t>
            </a:r>
          </a:p>
          <a:p>
            <a:pPr lvl="1" eaLnBrk="1" hangingPunct="1">
              <a:lnSpc>
                <a:spcPct val="80000"/>
              </a:lnSpc>
            </a:pPr>
            <a:r>
              <a:rPr lang="cs-CZ" altLang="cs-CZ" sz="1300" dirty="0"/>
              <a:t>vyměnit</a:t>
            </a:r>
          </a:p>
          <a:p>
            <a:pPr eaLnBrk="1" hangingPunct="1">
              <a:lnSpc>
                <a:spcPct val="80000"/>
              </a:lnSpc>
            </a:pPr>
            <a:r>
              <a:rPr lang="cs-CZ" altLang="cs-CZ" sz="1500" dirty="0"/>
              <a:t>Osobní analogie </a:t>
            </a:r>
          </a:p>
          <a:p>
            <a:pPr lvl="1" eaLnBrk="1" hangingPunct="1">
              <a:lnSpc>
                <a:spcPct val="80000"/>
              </a:lnSpc>
            </a:pPr>
            <a:r>
              <a:rPr lang="cs-CZ" altLang="cs-CZ" sz="1300" dirty="0"/>
              <a:t>Vyměnit součástku baterii, vyměnit hodinky</a:t>
            </a:r>
          </a:p>
          <a:p>
            <a:pPr lvl="1" eaLnBrk="1" hangingPunct="1">
              <a:lnSpc>
                <a:spcPct val="80000"/>
              </a:lnSpc>
            </a:pPr>
            <a:r>
              <a:rPr lang="cs-CZ" altLang="cs-CZ" sz="1300" dirty="0"/>
              <a:t>Zajít k doktorovi a brát léky, být doma v teple</a:t>
            </a:r>
          </a:p>
          <a:p>
            <a:pPr lvl="1" eaLnBrk="1" hangingPunct="1">
              <a:lnSpc>
                <a:spcPct val="80000"/>
              </a:lnSpc>
            </a:pPr>
            <a:r>
              <a:rPr lang="cs-CZ" altLang="cs-CZ" sz="1300" dirty="0"/>
              <a:t>Začít pracovat, méně utrácet</a:t>
            </a:r>
          </a:p>
          <a:p>
            <a:pPr eaLnBrk="1" hangingPunct="1">
              <a:lnSpc>
                <a:spcPct val="80000"/>
              </a:lnSpc>
            </a:pPr>
            <a:r>
              <a:rPr lang="cs-CZ" altLang="cs-CZ" sz="1500" dirty="0"/>
              <a:t>Fantastické analogie – </a:t>
            </a:r>
          </a:p>
          <a:p>
            <a:pPr lvl="1" eaLnBrk="1" hangingPunct="1">
              <a:lnSpc>
                <a:spcPct val="80000"/>
              </a:lnSpc>
            </a:pPr>
            <a:r>
              <a:rPr lang="cs-CZ" altLang="cs-CZ" sz="1300" dirty="0"/>
              <a:t>Nahradit jinými, zabít vlka který postavy požírá</a:t>
            </a:r>
          </a:p>
          <a:p>
            <a:pPr lvl="1" eaLnBrk="1" hangingPunct="1">
              <a:lnSpc>
                <a:spcPct val="80000"/>
              </a:lnSpc>
            </a:pPr>
            <a:r>
              <a:rPr lang="cs-CZ" altLang="cs-CZ" sz="1300" dirty="0"/>
              <a:t>Stále spát, řídit den dle hodin</a:t>
            </a:r>
          </a:p>
          <a:p>
            <a:pPr lvl="1" eaLnBrk="1" hangingPunct="1">
              <a:lnSpc>
                <a:spcPct val="80000"/>
              </a:lnSpc>
            </a:pPr>
            <a:r>
              <a:rPr lang="cs-CZ" altLang="cs-CZ" sz="1300" dirty="0"/>
              <a:t>Pomoučit se, obléknout se, procvičit hlas</a:t>
            </a:r>
          </a:p>
          <a:p>
            <a:pPr lvl="1" eaLnBrk="1" hangingPunct="1">
              <a:lnSpc>
                <a:spcPct val="80000"/>
              </a:lnSpc>
            </a:pPr>
            <a:r>
              <a:rPr lang="cs-CZ" altLang="cs-CZ" sz="1300" dirty="0"/>
              <a:t>Použít implantáty, upravit si byt</a:t>
            </a:r>
          </a:p>
          <a:p>
            <a:pPr eaLnBrk="1" hangingPunct="1">
              <a:lnSpc>
                <a:spcPct val="80000"/>
              </a:lnSpc>
            </a:pPr>
            <a:r>
              <a:rPr lang="cs-CZ" altLang="cs-CZ" sz="1500" dirty="0"/>
              <a:t>Symbolické analogie </a:t>
            </a:r>
          </a:p>
          <a:p>
            <a:pPr eaLnBrk="1" hangingPunct="1">
              <a:lnSpc>
                <a:spcPct val="80000"/>
              </a:lnSpc>
            </a:pPr>
            <a:endParaRPr lang="cs-CZ" altLang="cs-CZ" sz="1500" dirty="0"/>
          </a:p>
        </p:txBody>
      </p:sp>
    </p:spTree>
    <p:extLst>
      <p:ext uri="{BB962C8B-B14F-4D97-AF65-F5344CB8AC3E}">
        <p14:creationId xmlns:p14="http://schemas.microsoft.com/office/powerpoint/2010/main" val="409039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 calcmode="lin" valueType="num">
                                      <p:cBhvr additive="base">
                                        <p:cTn id="7" dur="500" fill="hold"/>
                                        <p:tgtEl>
                                          <p:spTgt spid="890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2">
                                            <p:txEl>
                                              <p:pRg st="1" end="1"/>
                                            </p:txEl>
                                          </p:spTgt>
                                        </p:tgtEl>
                                        <p:attrNameLst>
                                          <p:attrName>style.visibility</p:attrName>
                                        </p:attrNameLst>
                                      </p:cBhvr>
                                      <p:to>
                                        <p:strVal val="visible"/>
                                      </p:to>
                                    </p:set>
                                    <p:anim calcmode="lin" valueType="num">
                                      <p:cBhvr additive="base">
                                        <p:cTn id="13" dur="500" fill="hold"/>
                                        <p:tgtEl>
                                          <p:spTgt spid="890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 calcmode="lin" valueType="num">
                                      <p:cBhvr additive="base">
                                        <p:cTn id="17" dur="500" fill="hold"/>
                                        <p:tgtEl>
                                          <p:spTgt spid="8909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9092">
                                            <p:txEl>
                                              <p:pRg st="3" end="3"/>
                                            </p:txEl>
                                          </p:spTgt>
                                        </p:tgtEl>
                                        <p:attrNameLst>
                                          <p:attrName>style.visibility</p:attrName>
                                        </p:attrNameLst>
                                      </p:cBhvr>
                                      <p:to>
                                        <p:strVal val="visible"/>
                                      </p:to>
                                    </p:set>
                                    <p:anim calcmode="lin" valueType="num">
                                      <p:cBhvr additive="base">
                                        <p:cTn id="21" dur="500" fill="hold"/>
                                        <p:tgtEl>
                                          <p:spTgt spid="8909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909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9092">
                                            <p:txEl>
                                              <p:pRg st="4" end="4"/>
                                            </p:txEl>
                                          </p:spTgt>
                                        </p:tgtEl>
                                        <p:attrNameLst>
                                          <p:attrName>style.visibility</p:attrName>
                                        </p:attrNameLst>
                                      </p:cBhvr>
                                      <p:to>
                                        <p:strVal val="visible"/>
                                      </p:to>
                                    </p:set>
                                    <p:anim calcmode="lin" valueType="num">
                                      <p:cBhvr additive="base">
                                        <p:cTn id="25" dur="500" fill="hold"/>
                                        <p:tgtEl>
                                          <p:spTgt spid="8909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9092">
                                            <p:txEl>
                                              <p:pRg st="5" end="5"/>
                                            </p:txEl>
                                          </p:spTgt>
                                        </p:tgtEl>
                                        <p:attrNameLst>
                                          <p:attrName>style.visibility</p:attrName>
                                        </p:attrNameLst>
                                      </p:cBhvr>
                                      <p:to>
                                        <p:strVal val="visible"/>
                                      </p:to>
                                    </p:set>
                                    <p:anim calcmode="lin" valueType="num">
                                      <p:cBhvr additive="base">
                                        <p:cTn id="29" dur="500" fill="hold"/>
                                        <p:tgtEl>
                                          <p:spTgt spid="8909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909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9092">
                                            <p:txEl>
                                              <p:pRg st="6" end="6"/>
                                            </p:txEl>
                                          </p:spTgt>
                                        </p:tgtEl>
                                        <p:attrNameLst>
                                          <p:attrName>style.visibility</p:attrName>
                                        </p:attrNameLst>
                                      </p:cBhvr>
                                      <p:to>
                                        <p:strVal val="visible"/>
                                      </p:to>
                                    </p:set>
                                    <p:anim calcmode="lin" valueType="num">
                                      <p:cBhvr additive="base">
                                        <p:cTn id="33" dur="500" fill="hold"/>
                                        <p:tgtEl>
                                          <p:spTgt spid="8909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90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9092">
                                            <p:txEl>
                                              <p:pRg st="7" end="7"/>
                                            </p:txEl>
                                          </p:spTgt>
                                        </p:tgtEl>
                                        <p:attrNameLst>
                                          <p:attrName>style.visibility</p:attrName>
                                        </p:attrNameLst>
                                      </p:cBhvr>
                                      <p:to>
                                        <p:strVal val="visible"/>
                                      </p:to>
                                    </p:set>
                                    <p:anim calcmode="lin" valueType="num">
                                      <p:cBhvr additive="base">
                                        <p:cTn id="39" dur="500" fill="hold"/>
                                        <p:tgtEl>
                                          <p:spTgt spid="8909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909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9092">
                                            <p:txEl>
                                              <p:pRg st="8" end="8"/>
                                            </p:txEl>
                                          </p:spTgt>
                                        </p:tgtEl>
                                        <p:attrNameLst>
                                          <p:attrName>style.visibility</p:attrName>
                                        </p:attrNameLst>
                                      </p:cBhvr>
                                      <p:to>
                                        <p:strVal val="visible"/>
                                      </p:to>
                                    </p:set>
                                    <p:anim calcmode="lin" valueType="num">
                                      <p:cBhvr additive="base">
                                        <p:cTn id="43" dur="500" fill="hold"/>
                                        <p:tgtEl>
                                          <p:spTgt spid="8909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09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9092">
                                            <p:txEl>
                                              <p:pRg st="9" end="9"/>
                                            </p:txEl>
                                          </p:spTgt>
                                        </p:tgtEl>
                                        <p:attrNameLst>
                                          <p:attrName>style.visibility</p:attrName>
                                        </p:attrNameLst>
                                      </p:cBhvr>
                                      <p:to>
                                        <p:strVal val="visible"/>
                                      </p:to>
                                    </p:set>
                                    <p:anim calcmode="lin" valueType="num">
                                      <p:cBhvr additive="base">
                                        <p:cTn id="47" dur="500" fill="hold"/>
                                        <p:tgtEl>
                                          <p:spTgt spid="8909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909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9092">
                                            <p:txEl>
                                              <p:pRg st="10" end="10"/>
                                            </p:txEl>
                                          </p:spTgt>
                                        </p:tgtEl>
                                        <p:attrNameLst>
                                          <p:attrName>style.visibility</p:attrName>
                                        </p:attrNameLst>
                                      </p:cBhvr>
                                      <p:to>
                                        <p:strVal val="visible"/>
                                      </p:to>
                                    </p:set>
                                    <p:anim calcmode="lin" valueType="num">
                                      <p:cBhvr additive="base">
                                        <p:cTn id="51" dur="500" fill="hold"/>
                                        <p:tgtEl>
                                          <p:spTgt spid="8909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909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9092">
                                            <p:txEl>
                                              <p:pRg st="11" end="11"/>
                                            </p:txEl>
                                          </p:spTgt>
                                        </p:tgtEl>
                                        <p:attrNameLst>
                                          <p:attrName>style.visibility</p:attrName>
                                        </p:attrNameLst>
                                      </p:cBhvr>
                                      <p:to>
                                        <p:strVal val="visible"/>
                                      </p:to>
                                    </p:set>
                                    <p:anim calcmode="lin" valueType="num">
                                      <p:cBhvr additive="base">
                                        <p:cTn id="57" dur="500" fill="hold"/>
                                        <p:tgtEl>
                                          <p:spTgt spid="89092">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9092">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9092">
                                            <p:txEl>
                                              <p:pRg st="12" end="12"/>
                                            </p:txEl>
                                          </p:spTgt>
                                        </p:tgtEl>
                                        <p:attrNameLst>
                                          <p:attrName>style.visibility</p:attrName>
                                        </p:attrNameLst>
                                      </p:cBhvr>
                                      <p:to>
                                        <p:strVal val="visible"/>
                                      </p:to>
                                    </p:set>
                                    <p:anim calcmode="lin" valueType="num">
                                      <p:cBhvr additive="base">
                                        <p:cTn id="61" dur="500" fill="hold"/>
                                        <p:tgtEl>
                                          <p:spTgt spid="8909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9092">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9092">
                                            <p:txEl>
                                              <p:pRg st="13" end="13"/>
                                            </p:txEl>
                                          </p:spTgt>
                                        </p:tgtEl>
                                        <p:attrNameLst>
                                          <p:attrName>style.visibility</p:attrName>
                                        </p:attrNameLst>
                                      </p:cBhvr>
                                      <p:to>
                                        <p:strVal val="visible"/>
                                      </p:to>
                                    </p:set>
                                    <p:anim calcmode="lin" valueType="num">
                                      <p:cBhvr additive="base">
                                        <p:cTn id="65" dur="500" fill="hold"/>
                                        <p:tgtEl>
                                          <p:spTgt spid="89092">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9092">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9092">
                                            <p:txEl>
                                              <p:pRg st="14" end="14"/>
                                            </p:txEl>
                                          </p:spTgt>
                                        </p:tgtEl>
                                        <p:attrNameLst>
                                          <p:attrName>style.visibility</p:attrName>
                                        </p:attrNameLst>
                                      </p:cBhvr>
                                      <p:to>
                                        <p:strVal val="visible"/>
                                      </p:to>
                                    </p:set>
                                    <p:anim calcmode="lin" valueType="num">
                                      <p:cBhvr additive="base">
                                        <p:cTn id="69" dur="500" fill="hold"/>
                                        <p:tgtEl>
                                          <p:spTgt spid="89092">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9092">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9092">
                                            <p:txEl>
                                              <p:pRg st="15" end="15"/>
                                            </p:txEl>
                                          </p:spTgt>
                                        </p:tgtEl>
                                        <p:attrNameLst>
                                          <p:attrName>style.visibility</p:attrName>
                                        </p:attrNameLst>
                                      </p:cBhvr>
                                      <p:to>
                                        <p:strVal val="visible"/>
                                      </p:to>
                                    </p:set>
                                    <p:anim calcmode="lin" valueType="num">
                                      <p:cBhvr additive="base">
                                        <p:cTn id="73" dur="500" fill="hold"/>
                                        <p:tgtEl>
                                          <p:spTgt spid="89092">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909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9092">
                                            <p:txEl>
                                              <p:pRg st="16" end="16"/>
                                            </p:txEl>
                                          </p:spTgt>
                                        </p:tgtEl>
                                        <p:attrNameLst>
                                          <p:attrName>style.visibility</p:attrName>
                                        </p:attrNameLst>
                                      </p:cBhvr>
                                      <p:to>
                                        <p:strVal val="visible"/>
                                      </p:to>
                                    </p:set>
                                    <p:anim calcmode="lin" valueType="num">
                                      <p:cBhvr additive="base">
                                        <p:cTn id="79" dur="500" fill="hold"/>
                                        <p:tgtEl>
                                          <p:spTgt spid="89092">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909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05B439-8EA7-473B-8F33-57EFC6198C35}"/>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50B6C826-0876-46B5-B5FC-B94F83BAA8BA}"/>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AD6C7A10-DE8E-4A69-B4B3-24F30A0B05DA}"/>
              </a:ext>
            </a:extLst>
          </p:cNvPr>
          <p:cNvSpPr>
            <a:spLocks noGrp="1"/>
          </p:cNvSpPr>
          <p:nvPr>
            <p:ph type="title"/>
          </p:nvPr>
        </p:nvSpPr>
        <p:spPr>
          <a:xfrm>
            <a:off x="540095" y="515815"/>
            <a:ext cx="8066301" cy="1043354"/>
          </a:xfrm>
        </p:spPr>
        <p:txBody>
          <a:bodyPr/>
          <a:lstStyle/>
          <a:p>
            <a:r>
              <a:rPr lang="cs-CZ" dirty="0"/>
              <a:t>Rozhodnutí vytváří prostor pro řešení</a:t>
            </a:r>
          </a:p>
        </p:txBody>
      </p:sp>
      <p:sp>
        <p:nvSpPr>
          <p:cNvPr id="5" name="Zástupný obsah 4">
            <a:extLst>
              <a:ext uri="{FF2B5EF4-FFF2-40B4-BE49-F238E27FC236}">
                <a16:creationId xmlns:a16="http://schemas.microsoft.com/office/drawing/2014/main" id="{A0F46440-B509-4189-84DB-D9D978B08B62}"/>
              </a:ext>
            </a:extLst>
          </p:cNvPr>
          <p:cNvSpPr>
            <a:spLocks noGrp="1"/>
          </p:cNvSpPr>
          <p:nvPr>
            <p:ph idx="1"/>
          </p:nvPr>
        </p:nvSpPr>
        <p:spPr>
          <a:xfrm>
            <a:off x="540095" y="1692002"/>
            <a:ext cx="4032699" cy="4535998"/>
          </a:xfrm>
        </p:spPr>
        <p:txBody>
          <a:bodyPr>
            <a:normAutofit fontScale="77500" lnSpcReduction="20000"/>
          </a:bodyPr>
          <a:lstStyle/>
          <a:p>
            <a:r>
              <a:rPr lang="cs-CZ" dirty="0"/>
              <a:t>Strukturovaný přístup k hledání řešení</a:t>
            </a:r>
          </a:p>
          <a:p>
            <a:r>
              <a:rPr lang="cs-CZ" dirty="0"/>
              <a:t>Iterativní proces </a:t>
            </a:r>
          </a:p>
          <a:p>
            <a:r>
              <a:rPr lang="cs-CZ" dirty="0"/>
              <a:t>Při přemýšlení o řešení je třeba zvažovat rozhodnutí, jaká má klient učinit. Ty opět vytváří prostor pro nápady na řešení. K dispozici je tak široká matice řešení</a:t>
            </a:r>
          </a:p>
          <a:p>
            <a:endParaRPr lang="cs-CZ" dirty="0"/>
          </a:p>
          <a:p>
            <a:pPr marL="72000" indent="0">
              <a:buNone/>
            </a:pPr>
            <a:endParaRPr lang="cs-CZ" dirty="0"/>
          </a:p>
          <a:p>
            <a:pPr lvl="1"/>
            <a:endParaRPr lang="cs-CZ" dirty="0"/>
          </a:p>
        </p:txBody>
      </p:sp>
      <p:pic>
        <p:nvPicPr>
          <p:cNvPr id="7" name="Obrázek 6">
            <a:extLst>
              <a:ext uri="{FF2B5EF4-FFF2-40B4-BE49-F238E27FC236}">
                <a16:creationId xmlns:a16="http://schemas.microsoft.com/office/drawing/2014/main" id="{F9F2BB86-A907-4354-B72B-8F946C3B90CC}"/>
              </a:ext>
            </a:extLst>
          </p:cNvPr>
          <p:cNvPicPr>
            <a:picLocks noChangeAspect="1"/>
          </p:cNvPicPr>
          <p:nvPr/>
        </p:nvPicPr>
        <p:blipFill>
          <a:blip r:embed="rId3"/>
          <a:stretch>
            <a:fillRect/>
          </a:stretch>
        </p:blipFill>
        <p:spPr>
          <a:xfrm>
            <a:off x="4690511" y="1959100"/>
            <a:ext cx="4455077" cy="2236413"/>
          </a:xfrm>
          <a:prstGeom prst="rect">
            <a:avLst/>
          </a:prstGeom>
        </p:spPr>
      </p:pic>
    </p:spTree>
    <p:extLst>
      <p:ext uri="{BB962C8B-B14F-4D97-AF65-F5344CB8AC3E}">
        <p14:creationId xmlns:p14="http://schemas.microsoft.com/office/powerpoint/2010/main" val="312623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978CB4-6290-47F3-BF48-E17C16A8E7D0}"/>
              </a:ext>
            </a:extLst>
          </p:cNvPr>
          <p:cNvSpPr>
            <a:spLocks noGrp="1" noChangeArrowheads="1"/>
          </p:cNvSpPr>
          <p:nvPr>
            <p:ph type="title"/>
          </p:nvPr>
        </p:nvSpPr>
        <p:spPr/>
        <p:txBody>
          <a:bodyPr/>
          <a:lstStyle/>
          <a:p>
            <a:pPr eaLnBrk="1" hangingPunct="1"/>
            <a:r>
              <a:rPr lang="cs-CZ" altLang="cs-CZ" sz="3800"/>
              <a:t>Metoda šesti myslících klobouků</a:t>
            </a:r>
          </a:p>
        </p:txBody>
      </p:sp>
      <p:sp>
        <p:nvSpPr>
          <p:cNvPr id="12291" name="Rectangle 3">
            <a:extLst>
              <a:ext uri="{FF2B5EF4-FFF2-40B4-BE49-F238E27FC236}">
                <a16:creationId xmlns:a16="http://schemas.microsoft.com/office/drawing/2014/main" id="{101105F4-BD68-43B3-939B-485B9B3BED4D}"/>
              </a:ext>
            </a:extLst>
          </p:cNvPr>
          <p:cNvSpPr>
            <a:spLocks noGrp="1" noChangeArrowheads="1"/>
          </p:cNvSpPr>
          <p:nvPr>
            <p:ph type="body" idx="1"/>
          </p:nvPr>
        </p:nvSpPr>
        <p:spPr/>
        <p:txBody>
          <a:bodyPr/>
          <a:lstStyle/>
          <a:p>
            <a:pPr eaLnBrk="1" hangingPunct="1"/>
            <a:r>
              <a:rPr lang="cs-CZ" altLang="cs-CZ" sz="2600"/>
              <a:t>zhodnocení již navržených řešení</a:t>
            </a:r>
          </a:p>
          <a:p>
            <a:pPr eaLnBrk="1" hangingPunct="1"/>
            <a:r>
              <a:rPr lang="cs-CZ" altLang="cs-CZ" sz="2600"/>
              <a:t>každý z účastníků je zastáncem pouze jedné role</a:t>
            </a:r>
          </a:p>
          <a:p>
            <a:pPr eaLnBrk="1" hangingPunct="1"/>
            <a:r>
              <a:rPr lang="cs-CZ" altLang="cs-CZ" sz="2600"/>
              <a:t>role dána barvou klobouku</a:t>
            </a:r>
          </a:p>
          <a:p>
            <a:pPr lvl="1" eaLnBrk="1" hangingPunct="1"/>
            <a:r>
              <a:rPr lang="cs-CZ" altLang="cs-CZ" sz="2200"/>
              <a:t>bílá</a:t>
            </a:r>
          </a:p>
          <a:p>
            <a:pPr lvl="1" eaLnBrk="1" hangingPunct="1"/>
            <a:r>
              <a:rPr lang="cs-CZ" altLang="cs-CZ" sz="2200"/>
              <a:t>červená</a:t>
            </a:r>
          </a:p>
          <a:p>
            <a:pPr lvl="1" eaLnBrk="1" hangingPunct="1"/>
            <a:r>
              <a:rPr lang="cs-CZ" altLang="cs-CZ" sz="2200"/>
              <a:t>černá</a:t>
            </a:r>
          </a:p>
          <a:p>
            <a:pPr lvl="1" eaLnBrk="1" hangingPunct="1"/>
            <a:r>
              <a:rPr lang="cs-CZ" altLang="cs-CZ" sz="2200"/>
              <a:t>žlutá</a:t>
            </a:r>
          </a:p>
          <a:p>
            <a:pPr lvl="1" eaLnBrk="1" hangingPunct="1"/>
            <a:r>
              <a:rPr lang="cs-CZ" altLang="cs-CZ" sz="2200"/>
              <a:t>zelená</a:t>
            </a:r>
          </a:p>
          <a:p>
            <a:pPr lvl="1" eaLnBrk="1" hangingPunct="1"/>
            <a:r>
              <a:rPr lang="cs-CZ" altLang="cs-CZ" sz="2200"/>
              <a:t>modrá</a:t>
            </a:r>
          </a:p>
        </p:txBody>
      </p:sp>
    </p:spTree>
    <p:extLst>
      <p:ext uri="{BB962C8B-B14F-4D97-AF65-F5344CB8AC3E}">
        <p14:creationId xmlns:p14="http://schemas.microsoft.com/office/powerpoint/2010/main" val="286683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7E0F4B6-394A-4B1B-88B8-58B892F6FE14}"/>
              </a:ext>
            </a:extLst>
          </p:cNvPr>
          <p:cNvSpPr>
            <a:spLocks noGrp="1" noChangeArrowheads="1"/>
          </p:cNvSpPr>
          <p:nvPr>
            <p:ph type="title"/>
          </p:nvPr>
        </p:nvSpPr>
        <p:spPr/>
        <p:txBody>
          <a:bodyPr/>
          <a:lstStyle/>
          <a:p>
            <a:pPr eaLnBrk="1" hangingPunct="1"/>
            <a:r>
              <a:rPr lang="cs-CZ" altLang="cs-CZ"/>
              <a:t>Morfologická analýza</a:t>
            </a:r>
          </a:p>
        </p:txBody>
      </p:sp>
      <p:sp>
        <p:nvSpPr>
          <p:cNvPr id="13315" name="Rectangle 3">
            <a:extLst>
              <a:ext uri="{FF2B5EF4-FFF2-40B4-BE49-F238E27FC236}">
                <a16:creationId xmlns:a16="http://schemas.microsoft.com/office/drawing/2014/main" id="{EBFB2AED-937E-4B9C-9A59-48364411712B}"/>
              </a:ext>
            </a:extLst>
          </p:cNvPr>
          <p:cNvSpPr>
            <a:spLocks noGrp="1" noChangeArrowheads="1"/>
          </p:cNvSpPr>
          <p:nvPr>
            <p:ph type="body" idx="1"/>
          </p:nvPr>
        </p:nvSpPr>
        <p:spPr/>
        <p:txBody>
          <a:bodyPr/>
          <a:lstStyle/>
          <a:p>
            <a:pPr eaLnBrk="1" hangingPunct="1"/>
            <a:r>
              <a:rPr lang="cs-CZ" altLang="cs-CZ"/>
              <a:t>analýza jednotlivých prvků problému</a:t>
            </a:r>
          </a:p>
          <a:p>
            <a:pPr eaLnBrk="1" hangingPunct="1"/>
            <a:r>
              <a:rPr lang="cs-CZ" altLang="cs-CZ"/>
              <a:t>stanovení možných variant jednotlivých prvků</a:t>
            </a:r>
          </a:p>
          <a:p>
            <a:pPr eaLnBrk="1" hangingPunct="1"/>
            <a:r>
              <a:rPr lang="cs-CZ" altLang="cs-CZ"/>
              <a:t>následná kombinace jednotlivých variant řešení jednotlivých prvků</a:t>
            </a:r>
          </a:p>
          <a:p>
            <a:pPr eaLnBrk="1" hangingPunct="1"/>
            <a:endParaRPr lang="cs-CZ" altLang="cs-CZ"/>
          </a:p>
          <a:p>
            <a:pPr eaLnBrk="1" hangingPunct="1">
              <a:buFont typeface="Wingdings" panose="05000000000000000000" pitchFamily="2" charset="2"/>
              <a:buNone/>
            </a:pPr>
            <a:endParaRPr lang="cs-CZ" altLang="cs-CZ"/>
          </a:p>
        </p:txBody>
      </p:sp>
      <p:pic>
        <p:nvPicPr>
          <p:cNvPr id="13316" name="Picture 4">
            <a:extLst>
              <a:ext uri="{FF2B5EF4-FFF2-40B4-BE49-F238E27FC236}">
                <a16:creationId xmlns:a16="http://schemas.microsoft.com/office/drawing/2014/main" id="{951510F4-E8A7-4DFF-80D2-EFCB34E46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20" y="4005264"/>
            <a:ext cx="41179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a:extLst>
              <a:ext uri="{FF2B5EF4-FFF2-40B4-BE49-F238E27FC236}">
                <a16:creationId xmlns:a16="http://schemas.microsoft.com/office/drawing/2014/main" id="{D01AE212-5919-4705-BE29-85DEB8273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8" y="3860800"/>
            <a:ext cx="393858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8B38F4-7D53-4CE0-8A22-0FCF2587AE4A}"/>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0A1AD7CB-6AF0-4831-9182-880DDEA4E030}"/>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58BD53B8-A9A3-43F3-85DF-06D8660C8903}"/>
              </a:ext>
            </a:extLst>
          </p:cNvPr>
          <p:cNvPicPr>
            <a:picLocks noChangeAspect="1"/>
          </p:cNvPicPr>
          <p:nvPr/>
        </p:nvPicPr>
        <p:blipFill>
          <a:blip r:embed="rId3"/>
          <a:stretch>
            <a:fillRect/>
          </a:stretch>
        </p:blipFill>
        <p:spPr>
          <a:xfrm>
            <a:off x="470970" y="1296002"/>
            <a:ext cx="7711334" cy="3690606"/>
          </a:xfrm>
          <a:prstGeom prst="rect">
            <a:avLst/>
          </a:prstGeom>
        </p:spPr>
      </p:pic>
      <p:sp>
        <p:nvSpPr>
          <p:cNvPr id="5" name="Zástupný symbol pro zápatí 4">
            <a:extLst>
              <a:ext uri="{FF2B5EF4-FFF2-40B4-BE49-F238E27FC236}">
                <a16:creationId xmlns:a16="http://schemas.microsoft.com/office/drawing/2014/main" id="{C5E8413D-7CA0-4DC1-8439-2997FD04A907}"/>
              </a:ext>
            </a:extLst>
          </p:cNvPr>
          <p:cNvSpPr>
            <a:spLocks noGrp="1"/>
          </p:cNvSpPr>
          <p:nvPr>
            <p:ph type="ftr" sz="quarter" idx="10"/>
          </p:nvPr>
        </p:nvSpPr>
        <p:spPr/>
        <p:txBody>
          <a:bodyPr/>
          <a:lstStyle/>
          <a:p>
            <a:r>
              <a:rPr lang="cs-CZ"/>
              <a:t>MPH_MZPO_4. přednáška</a:t>
            </a:r>
            <a:endParaRPr lang="cs-CZ" dirty="0"/>
          </a:p>
        </p:txBody>
      </p:sp>
      <p:sp>
        <p:nvSpPr>
          <p:cNvPr id="6" name="Zástupný symbol pro číslo snímku 5">
            <a:extLst>
              <a:ext uri="{FF2B5EF4-FFF2-40B4-BE49-F238E27FC236}">
                <a16:creationId xmlns:a16="http://schemas.microsoft.com/office/drawing/2014/main" id="{42332C26-E1F8-4CC8-884F-FA69A802F27B}"/>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33009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D7C5D1-4AEC-46AE-9C16-E31E81505279}"/>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1199DD0D-0805-4EE6-BB18-083928438B51}"/>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8742DFB8-BABD-4B55-BF22-1D8C337A4213}"/>
              </a:ext>
            </a:extLst>
          </p:cNvPr>
          <p:cNvSpPr>
            <a:spLocks noGrp="1"/>
          </p:cNvSpPr>
          <p:nvPr>
            <p:ph type="title"/>
          </p:nvPr>
        </p:nvSpPr>
        <p:spPr/>
        <p:txBody>
          <a:bodyPr/>
          <a:lstStyle/>
          <a:p>
            <a:r>
              <a:rPr lang="cs-CZ" dirty="0"/>
              <a:t>Rozvoj řešení</a:t>
            </a:r>
          </a:p>
        </p:txBody>
      </p:sp>
      <p:sp>
        <p:nvSpPr>
          <p:cNvPr id="5" name="Zástupný obsah 4">
            <a:extLst>
              <a:ext uri="{FF2B5EF4-FFF2-40B4-BE49-F238E27FC236}">
                <a16:creationId xmlns:a16="http://schemas.microsoft.com/office/drawing/2014/main" id="{6F394E91-4C6C-4C78-A0A1-7C131D361ACB}"/>
              </a:ext>
            </a:extLst>
          </p:cNvPr>
          <p:cNvSpPr>
            <a:spLocks noGrp="1"/>
          </p:cNvSpPr>
          <p:nvPr>
            <p:ph idx="1"/>
          </p:nvPr>
        </p:nvSpPr>
        <p:spPr/>
        <p:txBody>
          <a:bodyPr>
            <a:normAutofit fontScale="92500" lnSpcReduction="10000"/>
          </a:bodyPr>
          <a:lstStyle/>
          <a:p>
            <a:r>
              <a:rPr lang="cs-CZ" dirty="0"/>
              <a:t>Nelze analyzovat všechna řešení – vyvarovat se tzv. </a:t>
            </a:r>
            <a:r>
              <a:rPr lang="cs-CZ" dirty="0" err="1"/>
              <a:t>boiling</a:t>
            </a:r>
            <a:r>
              <a:rPr lang="cs-CZ" dirty="0"/>
              <a:t> </a:t>
            </a:r>
            <a:r>
              <a:rPr lang="cs-CZ" dirty="0" err="1"/>
              <a:t>the</a:t>
            </a:r>
            <a:r>
              <a:rPr lang="cs-CZ" dirty="0"/>
              <a:t> </a:t>
            </a:r>
            <a:r>
              <a:rPr lang="cs-CZ" dirty="0" err="1"/>
              <a:t>water</a:t>
            </a:r>
            <a:endParaRPr lang="cs-CZ" dirty="0"/>
          </a:p>
          <a:p>
            <a:r>
              <a:rPr lang="cs-CZ" dirty="0"/>
              <a:t>Je třeba vybrat, výsledný seznam </a:t>
            </a:r>
            <a:r>
              <a:rPr lang="cs-CZ" dirty="0" err="1"/>
              <a:t>mutually</a:t>
            </a:r>
            <a:r>
              <a:rPr lang="cs-CZ" dirty="0"/>
              <a:t> </a:t>
            </a:r>
            <a:r>
              <a:rPr lang="cs-CZ" dirty="0" err="1"/>
              <a:t>exclusive</a:t>
            </a:r>
            <a:r>
              <a:rPr lang="cs-CZ" dirty="0"/>
              <a:t> but not </a:t>
            </a:r>
            <a:r>
              <a:rPr lang="cs-CZ" dirty="0" err="1"/>
              <a:t>collectivelly</a:t>
            </a:r>
            <a:r>
              <a:rPr lang="cs-CZ" dirty="0"/>
              <a:t> </a:t>
            </a:r>
            <a:r>
              <a:rPr lang="cs-CZ" dirty="0" err="1"/>
              <a:t>exhaustive</a:t>
            </a:r>
            <a:endParaRPr lang="cs-CZ" dirty="0"/>
          </a:p>
          <a:p>
            <a:r>
              <a:rPr lang="cs-CZ" dirty="0"/>
              <a:t>Jak vybírat?</a:t>
            </a:r>
          </a:p>
          <a:p>
            <a:pPr lvl="1"/>
            <a:r>
              <a:rPr lang="cs-CZ" dirty="0"/>
              <a:t>Na základě zkušenosti poradce </a:t>
            </a:r>
          </a:p>
          <a:p>
            <a:pPr lvl="1"/>
            <a:r>
              <a:rPr lang="cs-CZ" dirty="0"/>
              <a:t>Na základě veřejné znalosti – např. různé modely</a:t>
            </a:r>
          </a:p>
          <a:p>
            <a:pPr lvl="1"/>
            <a:r>
              <a:rPr lang="cs-CZ" dirty="0"/>
              <a:t>V případě nových problémů pomocí divergentního myšlení – kreativní techniky (brainstorming atd)</a:t>
            </a:r>
          </a:p>
          <a:p>
            <a:pPr lvl="1"/>
            <a:r>
              <a:rPr lang="cs-CZ" dirty="0"/>
              <a:t>Brát v úvahu akční prostor vymezený podnikem</a:t>
            </a:r>
          </a:p>
          <a:p>
            <a:pPr lvl="1"/>
            <a:endParaRPr lang="cs-CZ" dirty="0"/>
          </a:p>
          <a:p>
            <a:endParaRPr lang="cs-CZ" dirty="0"/>
          </a:p>
        </p:txBody>
      </p:sp>
    </p:spTree>
    <p:extLst>
      <p:ext uri="{BB962C8B-B14F-4D97-AF65-F5344CB8AC3E}">
        <p14:creationId xmlns:p14="http://schemas.microsoft.com/office/powerpoint/2010/main" val="126531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9D59B71-2B45-486A-924A-4A0E6AFE8A2C}"/>
              </a:ext>
            </a:extLst>
          </p:cNvPr>
          <p:cNvSpPr>
            <a:spLocks noGrp="1" noChangeArrowheads="1"/>
          </p:cNvSpPr>
          <p:nvPr>
            <p:ph type="title"/>
          </p:nvPr>
        </p:nvSpPr>
        <p:spPr/>
        <p:txBody>
          <a:bodyPr/>
          <a:lstStyle/>
          <a:p>
            <a:pPr eaLnBrk="1" hangingPunct="1"/>
            <a:r>
              <a:rPr lang="cs-CZ" altLang="cs-CZ"/>
              <a:t>Jak najít řešení</a:t>
            </a:r>
          </a:p>
        </p:txBody>
      </p:sp>
      <p:sp>
        <p:nvSpPr>
          <p:cNvPr id="117763" name="Rectangle 3">
            <a:extLst>
              <a:ext uri="{FF2B5EF4-FFF2-40B4-BE49-F238E27FC236}">
                <a16:creationId xmlns:a16="http://schemas.microsoft.com/office/drawing/2014/main" id="{917DC72E-E5F4-4555-95C0-139040D216BC}"/>
              </a:ext>
            </a:extLst>
          </p:cNvPr>
          <p:cNvSpPr>
            <a:spLocks noGrp="1" noChangeArrowheads="1"/>
          </p:cNvSpPr>
          <p:nvPr>
            <p:ph type="body" idx="1"/>
          </p:nvPr>
        </p:nvSpPr>
        <p:spPr/>
        <p:txBody>
          <a:bodyPr>
            <a:normAutofit/>
          </a:bodyPr>
          <a:lstStyle/>
          <a:p>
            <a:pPr eaLnBrk="1" hangingPunct="1">
              <a:buFont typeface="Wingdings" pitchFamily="-64" charset="2"/>
              <a:buChar char="n"/>
              <a:defRPr/>
            </a:pPr>
            <a:r>
              <a:rPr lang="cs-CZ" altLang="cs-CZ" dirty="0"/>
              <a:t>Interní zkušenosti </a:t>
            </a:r>
          </a:p>
          <a:p>
            <a:pPr lvl="1" eaLnBrk="1" hangingPunct="1">
              <a:buFont typeface="Wingdings" pitchFamily="-64" charset="2"/>
              <a:buChar char="q"/>
              <a:defRPr/>
            </a:pPr>
            <a:r>
              <a:rPr lang="cs-CZ" altLang="cs-CZ" dirty="0"/>
              <a:t>Předešlé zakázky</a:t>
            </a:r>
          </a:p>
          <a:p>
            <a:pPr lvl="1" eaLnBrk="1" hangingPunct="1">
              <a:buFont typeface="Wingdings" pitchFamily="-64" charset="2"/>
              <a:buChar char="q"/>
              <a:defRPr/>
            </a:pPr>
            <a:r>
              <a:rPr lang="cs-CZ" altLang="cs-CZ" dirty="0"/>
              <a:t>Poradcovy záznamy a dokumentace o organizaci</a:t>
            </a:r>
          </a:p>
          <a:p>
            <a:pPr eaLnBrk="1" hangingPunct="1">
              <a:buFont typeface="Wingdings" pitchFamily="-64" charset="2"/>
              <a:buChar char="n"/>
              <a:defRPr/>
            </a:pPr>
            <a:r>
              <a:rPr lang="cs-CZ" altLang="cs-CZ" dirty="0"/>
              <a:t>Externí zkušenosti, existující rámce</a:t>
            </a:r>
          </a:p>
          <a:p>
            <a:pPr lvl="1" eaLnBrk="1" hangingPunct="1">
              <a:buFont typeface="Wingdings" pitchFamily="-64" charset="2"/>
              <a:buChar char="q"/>
              <a:defRPr/>
            </a:pPr>
            <a:r>
              <a:rPr lang="cs-CZ" altLang="cs-CZ" dirty="0"/>
              <a:t>Odborná literatura – model 5 konkurenčních sil, </a:t>
            </a:r>
            <a:r>
              <a:rPr lang="cs-CZ" altLang="cs-CZ" dirty="0" err="1"/>
              <a:t>balanced</a:t>
            </a:r>
            <a:r>
              <a:rPr lang="cs-CZ" altLang="cs-CZ" dirty="0"/>
              <a:t> </a:t>
            </a:r>
            <a:r>
              <a:rPr lang="cs-CZ" altLang="cs-CZ" dirty="0" err="1"/>
              <a:t>scorecard</a:t>
            </a:r>
            <a:r>
              <a:rPr lang="cs-CZ" altLang="cs-CZ" dirty="0"/>
              <a:t>, </a:t>
            </a:r>
            <a:r>
              <a:rPr lang="cs-CZ" altLang="cs-CZ" dirty="0" err="1"/>
              <a:t>McKinsey</a:t>
            </a:r>
            <a:r>
              <a:rPr lang="cs-CZ" altLang="cs-CZ" dirty="0"/>
              <a:t> 7S, 4P, BCG matice, </a:t>
            </a:r>
            <a:r>
              <a:rPr lang="cs-CZ" altLang="cs-CZ" dirty="0" err="1"/>
              <a:t>Ansoffova</a:t>
            </a:r>
            <a:r>
              <a:rPr lang="cs-CZ" altLang="cs-CZ" dirty="0"/>
              <a:t> matice růstu</a:t>
            </a:r>
          </a:p>
          <a:p>
            <a:pPr eaLnBrk="1" hangingPunct="1">
              <a:buFont typeface="Wingdings" pitchFamily="-64" charset="2"/>
              <a:buChar char="n"/>
              <a:defRPr/>
            </a:pPr>
            <a:r>
              <a:rPr lang="cs-CZ" altLang="cs-CZ" dirty="0"/>
              <a:t>Zcela nová řešení</a:t>
            </a:r>
          </a:p>
          <a:p>
            <a:pPr lvl="1" eaLnBrk="1" hangingPunct="1">
              <a:buFont typeface="Wingdings" pitchFamily="-64" charset="2"/>
              <a:buChar char="q"/>
              <a:defRPr/>
            </a:pPr>
            <a:r>
              <a:rPr lang="cs-CZ" altLang="cs-CZ" dirty="0"/>
              <a:t>Brainstorming</a:t>
            </a:r>
          </a:p>
          <a:p>
            <a:pPr lvl="1" eaLnBrk="1" hangingPunct="1">
              <a:buFont typeface="Wingdings" pitchFamily="-64" charset="2"/>
              <a:buChar char="q"/>
              <a:defRPr/>
            </a:pPr>
            <a:r>
              <a:rPr lang="cs-CZ" altLang="cs-CZ" dirty="0"/>
              <a:t>Kolegové</a:t>
            </a:r>
          </a:p>
          <a:p>
            <a:pPr lvl="1" eaLnBrk="1" hangingPunct="1">
              <a:buFont typeface="Wingdings" pitchFamily="-64" charset="2"/>
              <a:buChar char="q"/>
              <a:defRPr/>
            </a:pPr>
            <a:r>
              <a:rPr lang="cs-CZ" altLang="cs-CZ" dirty="0"/>
              <a:t>Zaměstnanci zadavatelské organizace</a:t>
            </a:r>
          </a:p>
        </p:txBody>
      </p:sp>
      <p:sp>
        <p:nvSpPr>
          <p:cNvPr id="2" name="Zástupný symbol pro zápatí 1">
            <a:extLst>
              <a:ext uri="{FF2B5EF4-FFF2-40B4-BE49-F238E27FC236}">
                <a16:creationId xmlns:a16="http://schemas.microsoft.com/office/drawing/2014/main" id="{572D09F8-9B06-42ED-8606-8E5AF655EA06}"/>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F21C54FA-F370-42F6-BF76-B2F75492EB7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6B25C54-EAA4-423A-B1A8-9B13CDD3772A}"/>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AA305C84-97A4-421C-A237-7715BC802E41}"/>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B4D54E71-38C7-409B-B887-5334C6997D51}"/>
              </a:ext>
            </a:extLst>
          </p:cNvPr>
          <p:cNvSpPr>
            <a:spLocks noGrp="1"/>
          </p:cNvSpPr>
          <p:nvPr>
            <p:ph type="title"/>
          </p:nvPr>
        </p:nvSpPr>
        <p:spPr/>
        <p:txBody>
          <a:bodyPr/>
          <a:lstStyle/>
          <a:p>
            <a:r>
              <a:rPr lang="cs-CZ" dirty="0"/>
              <a:t>Některé modely pro strukturování</a:t>
            </a:r>
          </a:p>
        </p:txBody>
      </p:sp>
      <p:sp>
        <p:nvSpPr>
          <p:cNvPr id="5" name="Zástupný obsah 4">
            <a:extLst>
              <a:ext uri="{FF2B5EF4-FFF2-40B4-BE49-F238E27FC236}">
                <a16:creationId xmlns:a16="http://schemas.microsoft.com/office/drawing/2014/main" id="{32D2585D-60FD-4A16-83EE-1D6DB87B5D82}"/>
              </a:ext>
            </a:extLst>
          </p:cNvPr>
          <p:cNvSpPr>
            <a:spLocks noGrp="1"/>
          </p:cNvSpPr>
          <p:nvPr>
            <p:ph idx="1"/>
          </p:nvPr>
        </p:nvSpPr>
        <p:spPr/>
        <p:txBody>
          <a:bodyPr>
            <a:normAutofit fontScale="77500" lnSpcReduction="20000"/>
          </a:bodyPr>
          <a:lstStyle/>
          <a:p>
            <a:r>
              <a:rPr lang="cs-CZ" dirty="0"/>
              <a:t>Strategická mapa (při tvorbě strategie, či návrhu metrik) – Kaplan a </a:t>
            </a:r>
            <a:r>
              <a:rPr lang="cs-CZ" dirty="0" err="1"/>
              <a:t>Norton</a:t>
            </a:r>
            <a:r>
              <a:rPr lang="cs-CZ" dirty="0"/>
              <a:t> (2004)</a:t>
            </a:r>
          </a:p>
          <a:p>
            <a:r>
              <a:rPr lang="cs-CZ" dirty="0"/>
              <a:t>4P – rozvoj marketingové strategie</a:t>
            </a:r>
          </a:p>
          <a:p>
            <a:r>
              <a:rPr lang="cs-CZ" dirty="0" err="1"/>
              <a:t>Porterův</a:t>
            </a:r>
            <a:r>
              <a:rPr lang="cs-CZ" dirty="0"/>
              <a:t> model pěti konkurenčních sil</a:t>
            </a:r>
          </a:p>
          <a:p>
            <a:r>
              <a:rPr lang="cs-CZ" dirty="0"/>
              <a:t>3C model -</a:t>
            </a:r>
            <a:r>
              <a:rPr lang="cs-CZ" dirty="0" err="1"/>
              <a:t>Kenichi</a:t>
            </a:r>
            <a:r>
              <a:rPr lang="cs-CZ" dirty="0"/>
              <a:t> </a:t>
            </a:r>
            <a:r>
              <a:rPr lang="cs-CZ" dirty="0" err="1"/>
              <a:t>Ohmae</a:t>
            </a:r>
            <a:endParaRPr lang="cs-CZ" dirty="0"/>
          </a:p>
          <a:p>
            <a:r>
              <a:rPr lang="cs-CZ" dirty="0" err="1"/>
              <a:t>Ansoffova</a:t>
            </a:r>
            <a:r>
              <a:rPr lang="cs-CZ" dirty="0"/>
              <a:t> matice růstu</a:t>
            </a:r>
          </a:p>
          <a:p>
            <a:r>
              <a:rPr lang="cs-CZ" dirty="0"/>
              <a:t>BCG matice</a:t>
            </a:r>
          </a:p>
          <a:p>
            <a:r>
              <a:rPr lang="cs-CZ" dirty="0"/>
              <a:t>GE matice</a:t>
            </a:r>
          </a:p>
          <a:p>
            <a:r>
              <a:rPr lang="cs-CZ" dirty="0"/>
              <a:t>Model 7S</a:t>
            </a:r>
          </a:p>
        </p:txBody>
      </p:sp>
    </p:spTree>
    <p:extLst>
      <p:ext uri="{BB962C8B-B14F-4D97-AF65-F5344CB8AC3E}">
        <p14:creationId xmlns:p14="http://schemas.microsoft.com/office/powerpoint/2010/main" val="102569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238278D-533E-4E9B-B5E0-4E8C5D6A8ED8}"/>
              </a:ext>
            </a:extLst>
          </p:cNvPr>
          <p:cNvSpPr>
            <a:spLocks noGrp="1"/>
          </p:cNvSpPr>
          <p:nvPr>
            <p:ph type="ftr" sz="quarter" idx="10"/>
          </p:nvPr>
        </p:nvSpPr>
        <p:spPr/>
        <p:txBody>
          <a:bodyPr/>
          <a:lstStyle/>
          <a:p>
            <a:r>
              <a:rPr lang="cs-CZ"/>
              <a:t>MPH_MZPO_4. přednáška</a:t>
            </a:r>
            <a:endParaRPr lang="cs-CZ" dirty="0"/>
          </a:p>
        </p:txBody>
      </p:sp>
      <p:sp>
        <p:nvSpPr>
          <p:cNvPr id="3" name="Zástupný symbol pro číslo snímku 2">
            <a:extLst>
              <a:ext uri="{FF2B5EF4-FFF2-40B4-BE49-F238E27FC236}">
                <a16:creationId xmlns:a16="http://schemas.microsoft.com/office/drawing/2014/main" id="{AC4D391A-C22B-4A55-825E-41D81F0EE999}"/>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9C7D29AA-F335-4BAC-92D6-63CA827EBC75}"/>
              </a:ext>
            </a:extLst>
          </p:cNvPr>
          <p:cNvSpPr>
            <a:spLocks noGrp="1"/>
          </p:cNvSpPr>
          <p:nvPr>
            <p:ph type="title"/>
          </p:nvPr>
        </p:nvSpPr>
        <p:spPr/>
        <p:txBody>
          <a:bodyPr/>
          <a:lstStyle/>
          <a:p>
            <a:r>
              <a:rPr lang="cs-CZ" dirty="0"/>
              <a:t>Vymezení prostoru pro řešení</a:t>
            </a:r>
          </a:p>
        </p:txBody>
      </p:sp>
      <p:sp>
        <p:nvSpPr>
          <p:cNvPr id="5" name="Zástupný obsah 4">
            <a:extLst>
              <a:ext uri="{FF2B5EF4-FFF2-40B4-BE49-F238E27FC236}">
                <a16:creationId xmlns:a16="http://schemas.microsoft.com/office/drawing/2014/main" id="{10ED7A2C-A482-47FE-80DE-83E276B05D57}"/>
              </a:ext>
            </a:extLst>
          </p:cNvPr>
          <p:cNvSpPr>
            <a:spLocks noGrp="1"/>
          </p:cNvSpPr>
          <p:nvPr>
            <p:ph idx="1"/>
          </p:nvPr>
        </p:nvSpPr>
        <p:spPr>
          <a:xfrm>
            <a:off x="540095" y="1692002"/>
            <a:ext cx="7595720" cy="4139998"/>
          </a:xfrm>
        </p:spPr>
        <p:txBody>
          <a:bodyPr>
            <a:normAutofit/>
          </a:bodyPr>
          <a:lstStyle/>
          <a:p>
            <a:pPr>
              <a:lnSpc>
                <a:spcPct val="100000"/>
              </a:lnSpc>
            </a:pPr>
            <a:r>
              <a:rPr lang="cs-CZ" dirty="0"/>
              <a:t>Před samotným návrhem řešení je třeba vymezit následující:</a:t>
            </a:r>
          </a:p>
          <a:p>
            <a:pPr lvl="1"/>
            <a:r>
              <a:rPr lang="cs-CZ" dirty="0"/>
              <a:t>Identifikace omezení, která ovlivňují akční prostor pro řešení</a:t>
            </a:r>
          </a:p>
          <a:p>
            <a:pPr lvl="1"/>
            <a:r>
              <a:rPr lang="cs-CZ" dirty="0"/>
              <a:t>Znalost kritérií na základě kterých se rozhodovatel rozhoduje</a:t>
            </a:r>
          </a:p>
          <a:p>
            <a:pPr lvl="1"/>
            <a:r>
              <a:rPr lang="cs-CZ" dirty="0"/>
              <a:t>Další skutečnosti spojené se znalostí klienta – očekávání klienta</a:t>
            </a:r>
          </a:p>
          <a:p>
            <a:pPr lvl="1"/>
            <a:r>
              <a:rPr lang="cs-CZ" dirty="0"/>
              <a:t>Analýza </a:t>
            </a:r>
            <a:r>
              <a:rPr lang="cs-CZ" dirty="0" err="1"/>
              <a:t>stakehoderů</a:t>
            </a:r>
            <a:r>
              <a:rPr lang="cs-CZ" dirty="0"/>
              <a:t> a identifikace těch hlavních</a:t>
            </a:r>
          </a:p>
          <a:p>
            <a:pPr lvl="1"/>
            <a:endParaRPr lang="cs-CZ" dirty="0"/>
          </a:p>
          <a:p>
            <a:pPr lvl="1"/>
            <a:endParaRPr lang="cs-CZ" dirty="0"/>
          </a:p>
        </p:txBody>
      </p:sp>
      <p:pic>
        <p:nvPicPr>
          <p:cNvPr id="6" name="Obrázek 5">
            <a:extLst>
              <a:ext uri="{FF2B5EF4-FFF2-40B4-BE49-F238E27FC236}">
                <a16:creationId xmlns:a16="http://schemas.microsoft.com/office/drawing/2014/main" id="{807BDDC9-598D-41F4-9C8F-3FBF1B73F0E9}"/>
              </a:ext>
            </a:extLst>
          </p:cNvPr>
          <p:cNvPicPr>
            <a:picLocks noChangeAspect="1"/>
          </p:cNvPicPr>
          <p:nvPr/>
        </p:nvPicPr>
        <p:blipFill>
          <a:blip r:embed="rId3"/>
          <a:stretch>
            <a:fillRect/>
          </a:stretch>
        </p:blipFill>
        <p:spPr>
          <a:xfrm>
            <a:off x="1513468" y="4320914"/>
            <a:ext cx="6118652" cy="2031512"/>
          </a:xfrm>
          <a:prstGeom prst="rect">
            <a:avLst/>
          </a:prstGeom>
        </p:spPr>
      </p:pic>
    </p:spTree>
    <p:extLst>
      <p:ext uri="{BB962C8B-B14F-4D97-AF65-F5344CB8AC3E}">
        <p14:creationId xmlns:p14="http://schemas.microsoft.com/office/powerpoint/2010/main" val="387107901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potx" id="{5F7917F3-E447-47A0-8B0D-912AAB3F7016}" vid="{6FE485AA-A959-491A-A866-CC2F0E710D0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prezentace-muni-cz-4-3</Template>
  <TotalTime>360</TotalTime>
  <Words>2135</Words>
  <Application>Microsoft Office PowerPoint</Application>
  <PresentationFormat>Vlastní</PresentationFormat>
  <Paragraphs>391</Paragraphs>
  <Slides>41</Slides>
  <Notes>40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Arial</vt:lpstr>
      <vt:lpstr>Tahoma</vt:lpstr>
      <vt:lpstr>Wingdings</vt:lpstr>
      <vt:lpstr>Prezentace_MU_CZ</vt:lpstr>
      <vt:lpstr>Manažerské poradenství</vt:lpstr>
      <vt:lpstr>Struktura dnešní přednášky</vt:lpstr>
      <vt:lpstr>Cíl fáze plánování akce</vt:lpstr>
      <vt:lpstr>Rozhodnutí vytváří prostor pro řešení</vt:lpstr>
      <vt:lpstr>Prezentace aplikace PowerPoint</vt:lpstr>
      <vt:lpstr>Rozvoj řešení</vt:lpstr>
      <vt:lpstr>Jak najít řešení</vt:lpstr>
      <vt:lpstr>Některé modely pro strukturování</vt:lpstr>
      <vt:lpstr>Vymezení prostoru pro řešení</vt:lpstr>
      <vt:lpstr>Prezentace aplikace PowerPoint</vt:lpstr>
      <vt:lpstr>Jak zakomponovat znalost akčního prostoru?</vt:lpstr>
      <vt:lpstr>Máme seznam řešení, co s nimi?</vt:lpstr>
      <vt:lpstr>Testování hypotéz - dedukce</vt:lpstr>
      <vt:lpstr>Testování hypotéz - indukce</vt:lpstr>
      <vt:lpstr>Proces testování - Sběr dat</vt:lpstr>
      <vt:lpstr>Proces testování - Analýza předpokladů</vt:lpstr>
      <vt:lpstr>Proces testování - nejistota</vt:lpstr>
      <vt:lpstr>Kroky strukturovaného přístupu k řešení</vt:lpstr>
      <vt:lpstr>Úloha klienta</vt:lpstr>
      <vt:lpstr>Předložení návrhu akce klientovi</vt:lpstr>
      <vt:lpstr>Prezentace aplikace PowerPoint</vt:lpstr>
      <vt:lpstr>Vypracování a hodnocení alternativ</vt:lpstr>
      <vt:lpstr>Implementace </vt:lpstr>
      <vt:lpstr>Implementace</vt:lpstr>
      <vt:lpstr>Role poradce při implementaci</vt:lpstr>
      <vt:lpstr>Plánování a sledování implementace</vt:lpstr>
      <vt:lpstr>Udržování a kontrola</vt:lpstr>
      <vt:lpstr>Ukončení</vt:lpstr>
      <vt:lpstr>Hodnocení přínosu</vt:lpstr>
      <vt:lpstr>Hodnocení procesu</vt:lpstr>
      <vt:lpstr>Závěrečná zpráva</vt:lpstr>
      <vt:lpstr>Kreativní techniky</vt:lpstr>
      <vt:lpstr>Kreativní řešení problémů</vt:lpstr>
      <vt:lpstr>Jak na alternativy</vt:lpstr>
      <vt:lpstr>Překážky tvůrčího myšlení</vt:lpstr>
      <vt:lpstr>Metody kreativního myšlení</vt:lpstr>
      <vt:lpstr>Brainstorming</vt:lpstr>
      <vt:lpstr>Synektika</vt:lpstr>
      <vt:lpstr>Klesající pracovní výkonnost – synektika příklad</vt:lpstr>
      <vt:lpstr>Metoda šesti myslících klobouků</vt:lpstr>
      <vt:lpstr>Morfologická analýza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Plánování akce</dc:title>
  <dc:creator>Eva Švandová</dc:creator>
  <cp:lastModifiedBy>Eva Švandová</cp:lastModifiedBy>
  <cp:revision>3</cp:revision>
  <cp:lastPrinted>2020-11-20T07:36:57Z</cp:lastPrinted>
  <dcterms:created xsi:type="dcterms:W3CDTF">2020-11-19T21:33:38Z</dcterms:created>
  <dcterms:modified xsi:type="dcterms:W3CDTF">2020-11-20T08:53:45Z</dcterms:modified>
</cp:coreProperties>
</file>