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1"/>
  </p:notesMasterIdLst>
  <p:handoutMasterIdLst>
    <p:handoutMasterId r:id="rId42"/>
  </p:handoutMasterIdLst>
  <p:sldIdLst>
    <p:sldId id="256" r:id="rId2"/>
    <p:sldId id="313" r:id="rId3"/>
    <p:sldId id="300" r:id="rId4"/>
    <p:sldId id="314" r:id="rId5"/>
    <p:sldId id="315" r:id="rId6"/>
    <p:sldId id="257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68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289" r:id="rId36"/>
    <p:sldId id="343" r:id="rId37"/>
    <p:sldId id="344" r:id="rId38"/>
    <p:sldId id="345" r:id="rId39"/>
    <p:sldId id="346" r:id="rId40"/>
  </p:sldIdLst>
  <p:sldSz cx="12192000" cy="6858000"/>
  <p:notesSz cx="6888163" cy="100203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A30A3-2ABF-4EAB-9683-69280AE82171}" v="5" dt="2021-10-05T10:07:00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" userId="069433b9-3fc3-434e-985a-6b0cf6129750" providerId="ADAL" clId="{F15A30A3-2ABF-4EAB-9683-69280AE82171}"/>
    <pc:docChg chg="undo custSel addSld delSld modSld">
      <pc:chgData name="Marie" userId="069433b9-3fc3-434e-985a-6b0cf6129750" providerId="ADAL" clId="{F15A30A3-2ABF-4EAB-9683-69280AE82171}" dt="2021-10-05T10:07:57.113" v="127" actId="20577"/>
      <pc:docMkLst>
        <pc:docMk/>
      </pc:docMkLst>
      <pc:sldChg chg="modSp mod">
        <pc:chgData name="Marie" userId="069433b9-3fc3-434e-985a-6b0cf6129750" providerId="ADAL" clId="{F15A30A3-2ABF-4EAB-9683-69280AE82171}" dt="2021-10-05T09:57:24.987" v="37" actId="20577"/>
        <pc:sldMkLst>
          <pc:docMk/>
          <pc:sldMk cId="2595702869" sldId="256"/>
        </pc:sldMkLst>
        <pc:spChg chg="mod">
          <ac:chgData name="Marie" userId="069433b9-3fc3-434e-985a-6b0cf6129750" providerId="ADAL" clId="{F15A30A3-2ABF-4EAB-9683-69280AE82171}" dt="2021-10-05T09:57:14.286" v="30" actId="20577"/>
          <ac:spMkLst>
            <pc:docMk/>
            <pc:sldMk cId="2595702869" sldId="256"/>
            <ac:spMk id="2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09:57:24.987" v="37" actId="20577"/>
          <ac:spMkLst>
            <pc:docMk/>
            <pc:sldMk cId="2595702869" sldId="256"/>
            <ac:spMk id="3" creationId="{00000000-0000-0000-0000-000000000000}"/>
          </ac:spMkLst>
        </pc:spChg>
      </pc:sldChg>
      <pc:sldChg chg="modSp add mod">
        <pc:chgData name="Marie" userId="069433b9-3fc3-434e-985a-6b0cf6129750" providerId="ADAL" clId="{F15A30A3-2ABF-4EAB-9683-69280AE82171}" dt="2021-10-05T10:01:12.032" v="65" actId="20577"/>
        <pc:sldMkLst>
          <pc:docMk/>
          <pc:sldMk cId="2302405604" sldId="257"/>
        </pc:sldMkLst>
        <pc:spChg chg="mod">
          <ac:chgData name="Marie" userId="069433b9-3fc3-434e-985a-6b0cf6129750" providerId="ADAL" clId="{F15A30A3-2ABF-4EAB-9683-69280AE82171}" dt="2021-10-05T10:01:12.032" v="65" actId="20577"/>
          <ac:spMkLst>
            <pc:docMk/>
            <pc:sldMk cId="2302405604" sldId="257"/>
            <ac:spMk id="3" creationId="{00000000-0000-0000-0000-000000000000}"/>
          </ac:spMkLst>
        </pc:spChg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959753898" sldId="258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20056296" sldId="259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456908799" sldId="262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9871593" sldId="263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501972053" sldId="264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397350703" sldId="265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906116239" sldId="266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459415051" sldId="267"/>
        </pc:sldMkLst>
      </pc:sldChg>
      <pc:sldChg chg="modSp add mod">
        <pc:chgData name="Marie" userId="069433b9-3fc3-434e-985a-6b0cf6129750" providerId="ADAL" clId="{F15A30A3-2ABF-4EAB-9683-69280AE82171}" dt="2021-10-05T09:57:04.225" v="8" actId="27636"/>
        <pc:sldMkLst>
          <pc:docMk/>
          <pc:sldMk cId="2616525399" sldId="268"/>
        </pc:sldMkLst>
        <pc:spChg chg="mod">
          <ac:chgData name="Marie" userId="069433b9-3fc3-434e-985a-6b0cf6129750" providerId="ADAL" clId="{F15A30A3-2ABF-4EAB-9683-69280AE82171}" dt="2021-10-05T09:57:04.225" v="8" actId="27636"/>
          <ac:spMkLst>
            <pc:docMk/>
            <pc:sldMk cId="2616525399" sldId="268"/>
            <ac:spMk id="3" creationId="{00000000-0000-0000-0000-000000000000}"/>
          </ac:spMkLst>
        </pc:spChg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745922596" sldId="269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635310348" sldId="270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957560844" sldId="271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957603109" sldId="272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04932186" sldId="273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419281260" sldId="274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875048782" sldId="275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510242510" sldId="276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132558211" sldId="277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776359689" sldId="278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702401684" sldId="279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995856560" sldId="280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684555578" sldId="281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52141678" sldId="282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319427845" sldId="283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809702609" sldId="284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92018521" sldId="285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219234202" sldId="286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822284485" sldId="287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970763927" sldId="288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1463412954" sldId="289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828956706" sldId="290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571007218" sldId="291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648457945" sldId="292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079337350" sldId="293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884529595" sldId="294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513191605" sldId="295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005197005" sldId="296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599494632" sldId="297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571101019" sldId="298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880075827" sldId="299"/>
        </pc:sldMkLst>
      </pc:sldChg>
      <pc:sldChg chg="modSp add mod">
        <pc:chgData name="Marie" userId="069433b9-3fc3-434e-985a-6b0cf6129750" providerId="ADAL" clId="{F15A30A3-2ABF-4EAB-9683-69280AE82171}" dt="2021-10-05T09:59:01.838" v="51" actId="1076"/>
        <pc:sldMkLst>
          <pc:docMk/>
          <pc:sldMk cId="2269577022" sldId="300"/>
        </pc:sldMkLst>
        <pc:spChg chg="mod">
          <ac:chgData name="Marie" userId="069433b9-3fc3-434e-985a-6b0cf6129750" providerId="ADAL" clId="{F15A30A3-2ABF-4EAB-9683-69280AE82171}" dt="2021-10-05T09:58:47.899" v="49" actId="122"/>
          <ac:spMkLst>
            <pc:docMk/>
            <pc:sldMk cId="2269577022" sldId="300"/>
            <ac:spMk id="4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09:58:53.331" v="50" actId="122"/>
          <ac:spMkLst>
            <pc:docMk/>
            <pc:sldMk cId="2269577022" sldId="300"/>
            <ac:spMk id="5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09:59:01.838" v="51" actId="1076"/>
          <ac:spMkLst>
            <pc:docMk/>
            <pc:sldMk cId="2269577022" sldId="300"/>
            <ac:spMk id="6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09:58:33.130" v="45" actId="1076"/>
          <ac:spMkLst>
            <pc:docMk/>
            <pc:sldMk cId="2269577022" sldId="300"/>
            <ac:spMk id="7" creationId="{00000000-0000-0000-0000-000000000000}"/>
          </ac:spMkLst>
        </pc:spChg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4251852317" sldId="301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919178490" sldId="302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4217941283" sldId="303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089728704" sldId="304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676607565" sldId="305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533664572" sldId="307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117415614" sldId="308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110808944" sldId="309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663000759" sldId="311"/>
        </pc:sldMkLst>
      </pc:sldChg>
      <pc:sldChg chg="add del">
        <pc:chgData name="Marie" userId="069433b9-3fc3-434e-985a-6b0cf6129750" providerId="ADAL" clId="{F15A30A3-2ABF-4EAB-9683-69280AE82171}" dt="2021-10-05T09:57:28.175" v="38" actId="47"/>
        <pc:sldMkLst>
          <pc:docMk/>
          <pc:sldMk cId="64100644" sldId="312"/>
        </pc:sldMkLst>
      </pc:sldChg>
      <pc:sldChg chg="modSp add mod">
        <pc:chgData name="Marie" userId="069433b9-3fc3-434e-985a-6b0cf6129750" providerId="ADAL" clId="{F15A30A3-2ABF-4EAB-9683-69280AE82171}" dt="2021-10-05T09:58:05.619" v="40" actId="6549"/>
        <pc:sldMkLst>
          <pc:docMk/>
          <pc:sldMk cId="3007168894" sldId="313"/>
        </pc:sldMkLst>
        <pc:spChg chg="mod">
          <ac:chgData name="Marie" userId="069433b9-3fc3-434e-985a-6b0cf6129750" providerId="ADAL" clId="{F15A30A3-2ABF-4EAB-9683-69280AE82171}" dt="2021-10-05T09:58:05.619" v="40" actId="6549"/>
          <ac:spMkLst>
            <pc:docMk/>
            <pc:sldMk cId="3007168894" sldId="313"/>
            <ac:spMk id="3" creationId="{00000000-0000-0000-0000-000000000000}"/>
          </ac:spMkLst>
        </pc:spChg>
      </pc:sldChg>
      <pc:sldChg chg="modSp add mod">
        <pc:chgData name="Marie" userId="069433b9-3fc3-434e-985a-6b0cf6129750" providerId="ADAL" clId="{F15A30A3-2ABF-4EAB-9683-69280AE82171}" dt="2021-10-05T09:59:38.130" v="52" actId="20577"/>
        <pc:sldMkLst>
          <pc:docMk/>
          <pc:sldMk cId="1336930982" sldId="314"/>
        </pc:sldMkLst>
        <pc:spChg chg="mod">
          <ac:chgData name="Marie" userId="069433b9-3fc3-434e-985a-6b0cf6129750" providerId="ADAL" clId="{F15A30A3-2ABF-4EAB-9683-69280AE82171}" dt="2021-10-05T09:59:38.130" v="52" actId="20577"/>
          <ac:spMkLst>
            <pc:docMk/>
            <pc:sldMk cId="1336930982" sldId="314"/>
            <ac:spMk id="3" creationId="{00000000-0000-0000-0000-000000000000}"/>
          </ac:spMkLst>
        </pc:spChg>
      </pc:sldChg>
      <pc:sldChg chg="modSp add mod">
        <pc:chgData name="Marie" userId="069433b9-3fc3-434e-985a-6b0cf6129750" providerId="ADAL" clId="{F15A30A3-2ABF-4EAB-9683-69280AE82171}" dt="2021-10-05T10:00:51.391" v="64" actId="1076"/>
        <pc:sldMkLst>
          <pc:docMk/>
          <pc:sldMk cId="494291279" sldId="315"/>
        </pc:sldMkLst>
        <pc:spChg chg="mod">
          <ac:chgData name="Marie" userId="069433b9-3fc3-434e-985a-6b0cf6129750" providerId="ADAL" clId="{F15A30A3-2ABF-4EAB-9683-69280AE82171}" dt="2021-10-05T09:57:04.167" v="4" actId="27636"/>
          <ac:spMkLst>
            <pc:docMk/>
            <pc:sldMk cId="494291279" sldId="315"/>
            <ac:spMk id="3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10:00:15.300" v="56" actId="14100"/>
          <ac:spMkLst>
            <pc:docMk/>
            <pc:sldMk cId="494291279" sldId="315"/>
            <ac:spMk id="4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10:00:51.391" v="64" actId="1076"/>
          <ac:spMkLst>
            <pc:docMk/>
            <pc:sldMk cId="494291279" sldId="315"/>
            <ac:spMk id="5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10:00:46.698" v="63" actId="14100"/>
          <ac:spMkLst>
            <pc:docMk/>
            <pc:sldMk cId="494291279" sldId="315"/>
            <ac:spMk id="6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2393197170" sldId="316"/>
        </pc:sldMkLst>
      </pc:sldChg>
      <pc:sldChg chg="modSp add mod">
        <pc:chgData name="Marie" userId="069433b9-3fc3-434e-985a-6b0cf6129750" providerId="ADAL" clId="{F15A30A3-2ABF-4EAB-9683-69280AE82171}" dt="2021-10-05T09:57:04.177" v="5" actId="27636"/>
        <pc:sldMkLst>
          <pc:docMk/>
          <pc:sldMk cId="3385880960" sldId="317"/>
        </pc:sldMkLst>
        <pc:spChg chg="mod">
          <ac:chgData name="Marie" userId="069433b9-3fc3-434e-985a-6b0cf6129750" providerId="ADAL" clId="{F15A30A3-2ABF-4EAB-9683-69280AE82171}" dt="2021-10-05T09:57:04.177" v="5" actId="27636"/>
          <ac:spMkLst>
            <pc:docMk/>
            <pc:sldMk cId="3385880960" sldId="317"/>
            <ac:spMk id="3" creationId="{00000000-0000-0000-0000-000000000000}"/>
          </ac:spMkLst>
        </pc:spChg>
      </pc:sldChg>
      <pc:sldChg chg="modSp add mod">
        <pc:chgData name="Marie" userId="069433b9-3fc3-434e-985a-6b0cf6129750" providerId="ADAL" clId="{F15A30A3-2ABF-4EAB-9683-69280AE82171}" dt="2021-10-05T09:57:04.181" v="6" actId="27636"/>
        <pc:sldMkLst>
          <pc:docMk/>
          <pc:sldMk cId="3197746939" sldId="318"/>
        </pc:sldMkLst>
        <pc:spChg chg="mod">
          <ac:chgData name="Marie" userId="069433b9-3fc3-434e-985a-6b0cf6129750" providerId="ADAL" clId="{F15A30A3-2ABF-4EAB-9683-69280AE82171}" dt="2021-10-05T09:57:04.181" v="6" actId="27636"/>
          <ac:spMkLst>
            <pc:docMk/>
            <pc:sldMk cId="3197746939" sldId="318"/>
            <ac:spMk id="7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1136583151" sldId="319"/>
        </pc:sldMkLst>
      </pc:sldChg>
      <pc:sldChg chg="modSp add mod">
        <pc:chgData name="Marie" userId="069433b9-3fc3-434e-985a-6b0cf6129750" providerId="ADAL" clId="{F15A30A3-2ABF-4EAB-9683-69280AE82171}" dt="2021-10-05T10:03:10.620" v="84" actId="27636"/>
        <pc:sldMkLst>
          <pc:docMk/>
          <pc:sldMk cId="1235577955" sldId="320"/>
        </pc:sldMkLst>
        <pc:spChg chg="mod">
          <ac:chgData name="Marie" userId="069433b9-3fc3-434e-985a-6b0cf6129750" providerId="ADAL" clId="{F15A30A3-2ABF-4EAB-9683-69280AE82171}" dt="2021-10-05T10:03:10.620" v="84" actId="27636"/>
          <ac:spMkLst>
            <pc:docMk/>
            <pc:sldMk cId="1235577955" sldId="320"/>
            <ac:spMk id="3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10:03:10.620" v="83" actId="27636"/>
          <ac:spMkLst>
            <pc:docMk/>
            <pc:sldMk cId="1235577955" sldId="320"/>
            <ac:spMk id="4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1841893541" sldId="321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3426667768" sldId="322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2639036499" sldId="323"/>
        </pc:sldMkLst>
      </pc:sldChg>
      <pc:sldChg chg="modSp add mod">
        <pc:chgData name="Marie" userId="069433b9-3fc3-434e-985a-6b0cf6129750" providerId="ADAL" clId="{F15A30A3-2ABF-4EAB-9683-69280AE82171}" dt="2021-10-05T09:57:04.205" v="7" actId="27636"/>
        <pc:sldMkLst>
          <pc:docMk/>
          <pc:sldMk cId="2720036060" sldId="324"/>
        </pc:sldMkLst>
        <pc:spChg chg="mod">
          <ac:chgData name="Marie" userId="069433b9-3fc3-434e-985a-6b0cf6129750" providerId="ADAL" clId="{F15A30A3-2ABF-4EAB-9683-69280AE82171}" dt="2021-10-05T09:57:04.205" v="7" actId="27636"/>
          <ac:spMkLst>
            <pc:docMk/>
            <pc:sldMk cId="2720036060" sldId="324"/>
            <ac:spMk id="3" creationId="{00000000-0000-0000-0000-000000000000}"/>
          </ac:spMkLst>
        </pc:spChg>
      </pc:sldChg>
      <pc:sldChg chg="modSp add mod">
        <pc:chgData name="Marie" userId="069433b9-3fc3-434e-985a-6b0cf6129750" providerId="ADAL" clId="{F15A30A3-2ABF-4EAB-9683-69280AE82171}" dt="2021-10-05T09:57:04.229" v="9" actId="27636"/>
        <pc:sldMkLst>
          <pc:docMk/>
          <pc:sldMk cId="3903746366" sldId="325"/>
        </pc:sldMkLst>
        <pc:spChg chg="mod">
          <ac:chgData name="Marie" userId="069433b9-3fc3-434e-985a-6b0cf6129750" providerId="ADAL" clId="{F15A30A3-2ABF-4EAB-9683-69280AE82171}" dt="2021-10-05T09:57:04.229" v="9" actId="27636"/>
          <ac:spMkLst>
            <pc:docMk/>
            <pc:sldMk cId="3903746366" sldId="325"/>
            <ac:spMk id="3" creationId="{00000000-0000-0000-0000-000000000000}"/>
          </ac:spMkLst>
        </pc:spChg>
      </pc:sldChg>
      <pc:sldChg chg="modSp add mod">
        <pc:chgData name="Marie" userId="069433b9-3fc3-434e-985a-6b0cf6129750" providerId="ADAL" clId="{F15A30A3-2ABF-4EAB-9683-69280AE82171}" dt="2021-10-05T10:04:35.946" v="86" actId="27636"/>
        <pc:sldMkLst>
          <pc:docMk/>
          <pc:sldMk cId="183739723" sldId="326"/>
        </pc:sldMkLst>
        <pc:spChg chg="mod">
          <ac:chgData name="Marie" userId="069433b9-3fc3-434e-985a-6b0cf6129750" providerId="ADAL" clId="{F15A30A3-2ABF-4EAB-9683-69280AE82171}" dt="2021-10-05T10:04:35.946" v="86" actId="27636"/>
          <ac:spMkLst>
            <pc:docMk/>
            <pc:sldMk cId="183739723" sldId="326"/>
            <ac:spMk id="3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4128995563" sldId="327"/>
        </pc:sldMkLst>
      </pc:sldChg>
      <pc:sldChg chg="modSp add mod">
        <pc:chgData name="Marie" userId="069433b9-3fc3-434e-985a-6b0cf6129750" providerId="ADAL" clId="{F15A30A3-2ABF-4EAB-9683-69280AE82171}" dt="2021-10-05T09:57:04.241" v="10" actId="27636"/>
        <pc:sldMkLst>
          <pc:docMk/>
          <pc:sldMk cId="564488118" sldId="328"/>
        </pc:sldMkLst>
        <pc:spChg chg="mod">
          <ac:chgData name="Marie" userId="069433b9-3fc3-434e-985a-6b0cf6129750" providerId="ADAL" clId="{F15A30A3-2ABF-4EAB-9683-69280AE82171}" dt="2021-10-05T09:57:04.241" v="10" actId="27636"/>
          <ac:spMkLst>
            <pc:docMk/>
            <pc:sldMk cId="564488118" sldId="328"/>
            <ac:spMk id="3" creationId="{00000000-0000-0000-0000-000000000000}"/>
          </ac:spMkLst>
        </pc:spChg>
      </pc:sldChg>
      <pc:sldChg chg="modSp add mod">
        <pc:chgData name="Marie" userId="069433b9-3fc3-434e-985a-6b0cf6129750" providerId="ADAL" clId="{F15A30A3-2ABF-4EAB-9683-69280AE82171}" dt="2021-10-05T09:57:04.249" v="12" actId="27636"/>
        <pc:sldMkLst>
          <pc:docMk/>
          <pc:sldMk cId="3343413957" sldId="329"/>
        </pc:sldMkLst>
        <pc:spChg chg="mod">
          <ac:chgData name="Marie" userId="069433b9-3fc3-434e-985a-6b0cf6129750" providerId="ADAL" clId="{F15A30A3-2ABF-4EAB-9683-69280AE82171}" dt="2021-10-05T09:57:04.249" v="12" actId="27636"/>
          <ac:spMkLst>
            <pc:docMk/>
            <pc:sldMk cId="3343413957" sldId="329"/>
            <ac:spMk id="2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09:57:04.245" v="11" actId="27636"/>
          <ac:spMkLst>
            <pc:docMk/>
            <pc:sldMk cId="3343413957" sldId="329"/>
            <ac:spMk id="3" creationId="{00000000-0000-0000-0000-000000000000}"/>
          </ac:spMkLst>
        </pc:spChg>
      </pc:sldChg>
      <pc:sldChg chg="modSp add mod">
        <pc:chgData name="Marie" userId="069433b9-3fc3-434e-985a-6b0cf6129750" providerId="ADAL" clId="{F15A30A3-2ABF-4EAB-9683-69280AE82171}" dt="2021-10-05T10:05:15.586" v="88" actId="948"/>
        <pc:sldMkLst>
          <pc:docMk/>
          <pc:sldMk cId="3038834111" sldId="330"/>
        </pc:sldMkLst>
        <pc:spChg chg="mod">
          <ac:chgData name="Marie" userId="069433b9-3fc3-434e-985a-6b0cf6129750" providerId="ADAL" clId="{F15A30A3-2ABF-4EAB-9683-69280AE82171}" dt="2021-10-05T09:57:04.261" v="14" actId="27636"/>
          <ac:spMkLst>
            <pc:docMk/>
            <pc:sldMk cId="3038834111" sldId="330"/>
            <ac:spMk id="5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09:57:04.261" v="15" actId="27636"/>
          <ac:spMkLst>
            <pc:docMk/>
            <pc:sldMk cId="3038834111" sldId="330"/>
            <ac:spMk id="6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10:05:15.586" v="88" actId="948"/>
          <ac:spMkLst>
            <pc:docMk/>
            <pc:sldMk cId="3038834111" sldId="330"/>
            <ac:spMk id="7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3106915204" sldId="331"/>
        </pc:sldMkLst>
      </pc:sldChg>
      <pc:sldChg chg="modSp add mod">
        <pc:chgData name="Marie" userId="069433b9-3fc3-434e-985a-6b0cf6129750" providerId="ADAL" clId="{F15A30A3-2ABF-4EAB-9683-69280AE82171}" dt="2021-10-05T09:57:04.273" v="16" actId="27636"/>
        <pc:sldMkLst>
          <pc:docMk/>
          <pc:sldMk cId="2173605897" sldId="332"/>
        </pc:sldMkLst>
        <pc:spChg chg="mod">
          <ac:chgData name="Marie" userId="069433b9-3fc3-434e-985a-6b0cf6129750" providerId="ADAL" clId="{F15A30A3-2ABF-4EAB-9683-69280AE82171}" dt="2021-10-05T09:57:04.273" v="16" actId="27636"/>
          <ac:spMkLst>
            <pc:docMk/>
            <pc:sldMk cId="2173605897" sldId="332"/>
            <ac:spMk id="3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640288962" sldId="333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1709680261" sldId="334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3879385507" sldId="335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597223843" sldId="336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4150961128" sldId="337"/>
        </pc:sldMkLst>
      </pc:sldChg>
      <pc:sldChg chg="modSp add mod">
        <pc:chgData name="Marie" userId="069433b9-3fc3-434e-985a-6b0cf6129750" providerId="ADAL" clId="{F15A30A3-2ABF-4EAB-9683-69280AE82171}" dt="2021-10-05T10:06:39.796" v="113" actId="20577"/>
        <pc:sldMkLst>
          <pc:docMk/>
          <pc:sldMk cId="1413414208" sldId="338"/>
        </pc:sldMkLst>
        <pc:spChg chg="mod">
          <ac:chgData name="Marie" userId="069433b9-3fc3-434e-985a-6b0cf6129750" providerId="ADAL" clId="{F15A30A3-2ABF-4EAB-9683-69280AE82171}" dt="2021-10-05T10:06:36.335" v="109" actId="27636"/>
          <ac:spMkLst>
            <pc:docMk/>
            <pc:sldMk cId="1413414208" sldId="338"/>
            <ac:spMk id="4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10:06:39.796" v="113" actId="20577"/>
          <ac:spMkLst>
            <pc:docMk/>
            <pc:sldMk cId="1413414208" sldId="338"/>
            <ac:spMk id="5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4260513600" sldId="339"/>
        </pc:sldMkLst>
      </pc:sldChg>
      <pc:sldChg chg="modSp add mod">
        <pc:chgData name="Marie" userId="069433b9-3fc3-434e-985a-6b0cf6129750" providerId="ADAL" clId="{F15A30A3-2ABF-4EAB-9683-69280AE82171}" dt="2021-10-05T10:07:00.317" v="114" actId="1076"/>
        <pc:sldMkLst>
          <pc:docMk/>
          <pc:sldMk cId="877833516" sldId="340"/>
        </pc:sldMkLst>
        <pc:spChg chg="mod">
          <ac:chgData name="Marie" userId="069433b9-3fc3-434e-985a-6b0cf6129750" providerId="ADAL" clId="{F15A30A3-2ABF-4EAB-9683-69280AE82171}" dt="2021-10-05T10:07:00.317" v="114" actId="1076"/>
          <ac:spMkLst>
            <pc:docMk/>
            <pc:sldMk cId="877833516" sldId="340"/>
            <ac:spMk id="3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3715475299" sldId="341"/>
        </pc:sldMkLst>
      </pc:sldChg>
      <pc:sldChg chg="modSp add mod">
        <pc:chgData name="Marie" userId="069433b9-3fc3-434e-985a-6b0cf6129750" providerId="ADAL" clId="{F15A30A3-2ABF-4EAB-9683-69280AE82171}" dt="2021-10-05T10:07:12.197" v="115" actId="255"/>
        <pc:sldMkLst>
          <pc:docMk/>
          <pc:sldMk cId="1573491850" sldId="342"/>
        </pc:sldMkLst>
        <pc:spChg chg="mod">
          <ac:chgData name="Marie" userId="069433b9-3fc3-434e-985a-6b0cf6129750" providerId="ADAL" clId="{F15A30A3-2ABF-4EAB-9683-69280AE82171}" dt="2021-10-05T10:07:12.197" v="115" actId="255"/>
          <ac:spMkLst>
            <pc:docMk/>
            <pc:sldMk cId="1573491850" sldId="342"/>
            <ac:spMk id="6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3122990604" sldId="343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3607097727" sldId="344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1470449236" sldId="345"/>
        </pc:sldMkLst>
      </pc:sldChg>
      <pc:sldChg chg="modSp add mod">
        <pc:chgData name="Marie" userId="069433b9-3fc3-434e-985a-6b0cf6129750" providerId="ADAL" clId="{F15A30A3-2ABF-4EAB-9683-69280AE82171}" dt="2021-10-05T10:07:57.113" v="127" actId="20577"/>
        <pc:sldMkLst>
          <pc:docMk/>
          <pc:sldMk cId="640694788" sldId="346"/>
        </pc:sldMkLst>
        <pc:spChg chg="mod">
          <ac:chgData name="Marie" userId="069433b9-3fc3-434e-985a-6b0cf6129750" providerId="ADAL" clId="{F15A30A3-2ABF-4EAB-9683-69280AE82171}" dt="2021-10-05T10:07:57.113" v="127" actId="20577"/>
          <ac:spMkLst>
            <pc:docMk/>
            <pc:sldMk cId="640694788" sldId="346"/>
            <ac:spMk id="2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09:57:04.301" v="18" actId="27636"/>
          <ac:spMkLst>
            <pc:docMk/>
            <pc:sldMk cId="640694788" sldId="346"/>
            <ac:spMk id="3" creationId="{00000000-0000-0000-0000-000000000000}"/>
          </ac:spMkLst>
        </pc:spChg>
      </pc:sldChg>
      <pc:sldMasterChg chg="delSldLayout">
        <pc:chgData name="Marie" userId="069433b9-3fc3-434e-985a-6b0cf6129750" providerId="ADAL" clId="{F15A30A3-2ABF-4EAB-9683-69280AE82171}" dt="2021-10-05T09:57:43.889" v="39" actId="47"/>
        <pc:sldMasterMkLst>
          <pc:docMk/>
          <pc:sldMasterMk cId="1073958003" sldId="2147483676"/>
        </pc:sldMasterMkLst>
        <pc:sldLayoutChg chg="del">
          <pc:chgData name="Marie" userId="069433b9-3fc3-434e-985a-6b0cf6129750" providerId="ADAL" clId="{F15A30A3-2ABF-4EAB-9683-69280AE82171}" dt="2021-10-05T09:57:43.889" v="39" actId="47"/>
          <pc:sldLayoutMkLst>
            <pc:docMk/>
            <pc:sldMasterMk cId="1073958003" sldId="2147483676"/>
            <pc:sldLayoutMk cId="1723209694" sldId="2147483692"/>
          </pc:sldLayoutMkLst>
        </pc:sldLayoutChg>
      </pc:sldMasterChg>
    </pc:docChg>
  </pc:docChgLst>
  <pc:docChgLst>
    <pc:chgData name="Marie Hladká" userId="069433b9-3fc3-434e-985a-6b0cf6129750" providerId="ADAL" clId="{B006A603-8E0E-496C-A9B4-4D66880C6F96}"/>
    <pc:docChg chg="undo custSel addSld delSld modSld sldOrd delMainMaster">
      <pc:chgData name="Marie Hladká" userId="069433b9-3fc3-434e-985a-6b0cf6129750" providerId="ADAL" clId="{B006A603-8E0E-496C-A9B4-4D66880C6F96}" dt="2021-09-28T17:46:14.294" v="427" actId="6549"/>
      <pc:docMkLst>
        <pc:docMk/>
      </pc:docMkLst>
      <pc:sldChg chg="del">
        <pc:chgData name="Marie Hladká" userId="069433b9-3fc3-434e-985a-6b0cf6129750" providerId="ADAL" clId="{B006A603-8E0E-496C-A9B4-4D66880C6F96}" dt="2021-09-27T13:11:10.748" v="205" actId="2696"/>
        <pc:sldMkLst>
          <pc:docMk/>
          <pc:sldMk cId="2105241709" sldId="257"/>
        </pc:sldMkLst>
      </pc:sldChg>
      <pc:sldChg chg="modSp mod">
        <pc:chgData name="Marie Hladká" userId="069433b9-3fc3-434e-985a-6b0cf6129750" providerId="ADAL" clId="{B006A603-8E0E-496C-A9B4-4D66880C6F96}" dt="2021-09-28T17:13:51.566" v="280" actId="20577"/>
        <pc:sldMkLst>
          <pc:docMk/>
          <pc:sldMk cId="1959753898" sldId="258"/>
        </pc:sldMkLst>
        <pc:spChg chg="mod">
          <ac:chgData name="Marie Hladká" userId="069433b9-3fc3-434e-985a-6b0cf6129750" providerId="ADAL" clId="{B006A603-8E0E-496C-A9B4-4D66880C6F96}" dt="2021-09-28T17:13:51.566" v="280" actId="20577"/>
          <ac:spMkLst>
            <pc:docMk/>
            <pc:sldMk cId="1959753898" sldId="258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32:16.118" v="383"/>
        <pc:sldMkLst>
          <pc:docMk/>
          <pc:sldMk cId="320056296" sldId="259"/>
        </pc:sldMkLst>
        <pc:spChg chg="mod">
          <ac:chgData name="Marie Hladká" userId="069433b9-3fc3-434e-985a-6b0cf6129750" providerId="ADAL" clId="{B006A603-8E0E-496C-A9B4-4D66880C6F96}" dt="2021-09-28T17:32:16.118" v="383"/>
          <ac:spMkLst>
            <pc:docMk/>
            <pc:sldMk cId="320056296" sldId="259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33:41.185" v="386" actId="113"/>
        <pc:sldMkLst>
          <pc:docMk/>
          <pc:sldMk cId="2456908799" sldId="262"/>
        </pc:sldMkLst>
        <pc:spChg chg="mod">
          <ac:chgData name="Marie Hladká" userId="069433b9-3fc3-434e-985a-6b0cf6129750" providerId="ADAL" clId="{B006A603-8E0E-496C-A9B4-4D66880C6F96}" dt="2021-09-28T17:33:41.185" v="386" actId="113"/>
          <ac:spMkLst>
            <pc:docMk/>
            <pc:sldMk cId="2456908799" sldId="262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35:01.536" v="393" actId="20577"/>
        <pc:sldMkLst>
          <pc:docMk/>
          <pc:sldMk cId="39871593" sldId="263"/>
        </pc:sldMkLst>
        <pc:spChg chg="mod">
          <ac:chgData name="Marie Hladká" userId="069433b9-3fc3-434e-985a-6b0cf6129750" providerId="ADAL" clId="{B006A603-8E0E-496C-A9B4-4D66880C6F96}" dt="2021-09-28T17:35:01.536" v="393" actId="20577"/>
          <ac:spMkLst>
            <pc:docMk/>
            <pc:sldMk cId="39871593" sldId="263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34:24.226" v="389" actId="5793"/>
        <pc:sldMkLst>
          <pc:docMk/>
          <pc:sldMk cId="501972053" sldId="264"/>
        </pc:sldMkLst>
        <pc:spChg chg="mod">
          <ac:chgData name="Marie Hladká" userId="069433b9-3fc3-434e-985a-6b0cf6129750" providerId="ADAL" clId="{B006A603-8E0E-496C-A9B4-4D66880C6F96}" dt="2021-09-28T17:34:24.226" v="389" actId="5793"/>
          <ac:spMkLst>
            <pc:docMk/>
            <pc:sldMk cId="501972053" sldId="264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37:41.031" v="403" actId="5793"/>
        <pc:sldMkLst>
          <pc:docMk/>
          <pc:sldMk cId="1906116239" sldId="266"/>
        </pc:sldMkLst>
        <pc:spChg chg="mod">
          <ac:chgData name="Marie Hladká" userId="069433b9-3fc3-434e-985a-6b0cf6129750" providerId="ADAL" clId="{B006A603-8E0E-496C-A9B4-4D66880C6F96}" dt="2021-09-28T17:37:41.031" v="403" actId="5793"/>
          <ac:spMkLst>
            <pc:docMk/>
            <pc:sldMk cId="1906116239" sldId="266"/>
            <ac:spMk id="3" creationId="{00000000-0000-0000-0000-000000000000}"/>
          </ac:spMkLst>
        </pc:spChg>
      </pc:sldChg>
      <pc:sldChg chg="addSp delSp modSp mod modClrScheme chgLayout">
        <pc:chgData name="Marie Hladká" userId="069433b9-3fc3-434e-985a-6b0cf6129750" providerId="ADAL" clId="{B006A603-8E0E-496C-A9B4-4D66880C6F96}" dt="2021-09-27T13:00:48.640" v="145" actId="115"/>
        <pc:sldMkLst>
          <pc:docMk/>
          <pc:sldMk cId="2459415051" sldId="267"/>
        </pc:sldMkLst>
        <pc:spChg chg="mod ord">
          <ac:chgData name="Marie Hladká" userId="069433b9-3fc3-434e-985a-6b0cf6129750" providerId="ADAL" clId="{B006A603-8E0E-496C-A9B4-4D66880C6F96}" dt="2021-09-27T13:00:41.393" v="144" actId="20577"/>
          <ac:spMkLst>
            <pc:docMk/>
            <pc:sldMk cId="2459415051" sldId="267"/>
            <ac:spMk id="2" creationId="{00000000-0000-0000-0000-000000000000}"/>
          </ac:spMkLst>
        </pc:spChg>
        <pc:spChg chg="mod ord">
          <ac:chgData name="Marie Hladká" userId="069433b9-3fc3-434e-985a-6b0cf6129750" providerId="ADAL" clId="{B006A603-8E0E-496C-A9B4-4D66880C6F96}" dt="2021-09-27T12:59:40.809" v="84" actId="20577"/>
          <ac:spMkLst>
            <pc:docMk/>
            <pc:sldMk cId="2459415051" sldId="267"/>
            <ac:spMk id="3" creationId="{00000000-0000-0000-0000-000000000000}"/>
          </ac:spMkLst>
        </pc:spChg>
        <pc:spChg chg="add del mod ord">
          <ac:chgData name="Marie Hladká" userId="069433b9-3fc3-434e-985a-6b0cf6129750" providerId="ADAL" clId="{B006A603-8E0E-496C-A9B4-4D66880C6F96}" dt="2021-09-27T12:58:57.660" v="52" actId="700"/>
          <ac:spMkLst>
            <pc:docMk/>
            <pc:sldMk cId="2459415051" sldId="267"/>
            <ac:spMk id="4" creationId="{6EF6E445-09E1-4A9C-BB24-36095D6C5344}"/>
          </ac:spMkLst>
        </pc:spChg>
        <pc:spChg chg="add del mod ord">
          <ac:chgData name="Marie Hladká" userId="069433b9-3fc3-434e-985a-6b0cf6129750" providerId="ADAL" clId="{B006A603-8E0E-496C-A9B4-4D66880C6F96}" dt="2021-09-27T12:58:57.660" v="52" actId="700"/>
          <ac:spMkLst>
            <pc:docMk/>
            <pc:sldMk cId="2459415051" sldId="267"/>
            <ac:spMk id="5" creationId="{0FCF2838-E1AB-4195-ABA8-514CB0DF5FB1}"/>
          </ac:spMkLst>
        </pc:spChg>
        <pc:spChg chg="add mod ord">
          <ac:chgData name="Marie Hladká" userId="069433b9-3fc3-434e-985a-6b0cf6129750" providerId="ADAL" clId="{B006A603-8E0E-496C-A9B4-4D66880C6F96}" dt="2021-09-27T12:59:04.526" v="66" actId="20577"/>
          <ac:spMkLst>
            <pc:docMk/>
            <pc:sldMk cId="2459415051" sldId="267"/>
            <ac:spMk id="6" creationId="{5CB5CD27-5E5B-43A1-95FE-6F8B9DCBFFD5}"/>
          </ac:spMkLst>
        </pc:spChg>
        <pc:spChg chg="add mod ord">
          <ac:chgData name="Marie Hladká" userId="069433b9-3fc3-434e-985a-6b0cf6129750" providerId="ADAL" clId="{B006A603-8E0E-496C-A9B4-4D66880C6F96}" dt="2021-09-27T12:59:12.470" v="80" actId="20577"/>
          <ac:spMkLst>
            <pc:docMk/>
            <pc:sldMk cId="2459415051" sldId="267"/>
            <ac:spMk id="7" creationId="{6B8289FF-2913-4A9A-9B63-81C0FC90D4C1}"/>
          </ac:spMkLst>
        </pc:spChg>
        <pc:spChg chg="add mod ord">
          <ac:chgData name="Marie Hladká" userId="069433b9-3fc3-434e-985a-6b0cf6129750" providerId="ADAL" clId="{B006A603-8E0E-496C-A9B4-4D66880C6F96}" dt="2021-09-27T13:00:48.640" v="145" actId="115"/>
          <ac:spMkLst>
            <pc:docMk/>
            <pc:sldMk cId="2459415051" sldId="267"/>
            <ac:spMk id="8" creationId="{BEAF088C-FF55-4E61-B1FE-EC468C2F16C5}"/>
          </ac:spMkLst>
        </pc:spChg>
      </pc:sldChg>
      <pc:sldChg chg="modSp del mod">
        <pc:chgData name="Marie Hladká" userId="069433b9-3fc3-434e-985a-6b0cf6129750" providerId="ADAL" clId="{B006A603-8E0E-496C-A9B4-4D66880C6F96}" dt="2021-09-27T12:59:49.208" v="88" actId="47"/>
        <pc:sldMkLst>
          <pc:docMk/>
          <pc:sldMk cId="950844090" sldId="268"/>
        </pc:sldMkLst>
        <pc:spChg chg="mod">
          <ac:chgData name="Marie Hladká" userId="069433b9-3fc3-434e-985a-6b0cf6129750" providerId="ADAL" clId="{B006A603-8E0E-496C-A9B4-4D66880C6F96}" dt="2021-09-27T12:58:34.853" v="50" actId="948"/>
          <ac:spMkLst>
            <pc:docMk/>
            <pc:sldMk cId="950844090" sldId="268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01:06.699" v="146" actId="948"/>
        <pc:sldMkLst>
          <pc:docMk/>
          <pc:sldMk cId="745922596" sldId="269"/>
        </pc:sldMkLst>
        <pc:spChg chg="mod">
          <ac:chgData name="Marie Hladká" userId="069433b9-3fc3-434e-985a-6b0cf6129750" providerId="ADAL" clId="{B006A603-8E0E-496C-A9B4-4D66880C6F96}" dt="2021-09-27T13:01:06.699" v="146" actId="948"/>
          <ac:spMkLst>
            <pc:docMk/>
            <pc:sldMk cId="745922596" sldId="269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11:53.096" v="266" actId="113"/>
        <pc:sldMkLst>
          <pc:docMk/>
          <pc:sldMk cId="635310348" sldId="270"/>
        </pc:sldMkLst>
        <pc:spChg chg="mod">
          <ac:chgData name="Marie Hladká" userId="069433b9-3fc3-434e-985a-6b0cf6129750" providerId="ADAL" clId="{B006A603-8E0E-496C-A9B4-4D66880C6F96}" dt="2021-09-28T17:10:27.467" v="237" actId="20577"/>
          <ac:spMkLst>
            <pc:docMk/>
            <pc:sldMk cId="635310348" sldId="270"/>
            <ac:spMk id="3" creationId="{00000000-0000-0000-0000-000000000000}"/>
          </ac:spMkLst>
        </pc:spChg>
        <pc:spChg chg="mod">
          <ac:chgData name="Marie Hladká" userId="069433b9-3fc3-434e-985a-6b0cf6129750" providerId="ADAL" clId="{B006A603-8E0E-496C-A9B4-4D66880C6F96}" dt="2021-09-28T17:11:53.096" v="266" actId="113"/>
          <ac:spMkLst>
            <pc:docMk/>
            <pc:sldMk cId="635310348" sldId="270"/>
            <ac:spMk id="5" creationId="{A6543604-C552-4E15-8C17-78B1694CE4CA}"/>
          </ac:spMkLst>
        </pc:spChg>
      </pc:sldChg>
      <pc:sldChg chg="modSp mod">
        <pc:chgData name="Marie Hladká" userId="069433b9-3fc3-434e-985a-6b0cf6129750" providerId="ADAL" clId="{B006A603-8E0E-496C-A9B4-4D66880C6F96}" dt="2021-09-28T17:36:35.420" v="395" actId="20577"/>
        <pc:sldMkLst>
          <pc:docMk/>
          <pc:sldMk cId="1957560844" sldId="271"/>
        </pc:sldMkLst>
        <pc:spChg chg="mod">
          <ac:chgData name="Marie Hladká" userId="069433b9-3fc3-434e-985a-6b0cf6129750" providerId="ADAL" clId="{B006A603-8E0E-496C-A9B4-4D66880C6F96}" dt="2021-09-28T17:36:35.420" v="395" actId="20577"/>
          <ac:spMkLst>
            <pc:docMk/>
            <pc:sldMk cId="1957560844" sldId="271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2:54:08.794" v="42" actId="948"/>
        <pc:sldMkLst>
          <pc:docMk/>
          <pc:sldMk cId="3957603109" sldId="272"/>
        </pc:sldMkLst>
        <pc:spChg chg="mod">
          <ac:chgData name="Marie Hladká" userId="069433b9-3fc3-434e-985a-6b0cf6129750" providerId="ADAL" clId="{B006A603-8E0E-496C-A9B4-4D66880C6F96}" dt="2021-09-27T12:54:08.794" v="42" actId="948"/>
          <ac:spMkLst>
            <pc:docMk/>
            <pc:sldMk cId="3957603109" sldId="272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01:23.944" v="149" actId="948"/>
        <pc:sldMkLst>
          <pc:docMk/>
          <pc:sldMk cId="3419281260" sldId="274"/>
        </pc:sldMkLst>
        <pc:spChg chg="mod">
          <ac:chgData name="Marie Hladká" userId="069433b9-3fc3-434e-985a-6b0cf6129750" providerId="ADAL" clId="{B006A603-8E0E-496C-A9B4-4D66880C6F96}" dt="2021-09-27T13:01:23.944" v="149" actId="948"/>
          <ac:spMkLst>
            <pc:docMk/>
            <pc:sldMk cId="3419281260" sldId="274"/>
            <ac:spMk id="6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2:51:30.696" v="3" actId="122"/>
        <pc:sldMkLst>
          <pc:docMk/>
          <pc:sldMk cId="2510242510" sldId="276"/>
        </pc:sldMkLst>
        <pc:spChg chg="mod">
          <ac:chgData name="Marie Hladká" userId="069433b9-3fc3-434e-985a-6b0cf6129750" providerId="ADAL" clId="{B006A603-8E0E-496C-A9B4-4D66880C6F96}" dt="2021-09-27T12:51:30.696" v="3" actId="122"/>
          <ac:spMkLst>
            <pc:docMk/>
            <pc:sldMk cId="2510242510" sldId="276"/>
            <ac:spMk id="4098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39:52.703" v="404" actId="113"/>
        <pc:sldMkLst>
          <pc:docMk/>
          <pc:sldMk cId="1132558211" sldId="277"/>
        </pc:sldMkLst>
        <pc:spChg chg="mod">
          <ac:chgData name="Marie Hladká" userId="069433b9-3fc3-434e-985a-6b0cf6129750" providerId="ADAL" clId="{B006A603-8E0E-496C-A9B4-4D66880C6F96}" dt="2021-09-28T17:39:52.703" v="404" actId="113"/>
          <ac:spMkLst>
            <pc:docMk/>
            <pc:sldMk cId="1132558211" sldId="277"/>
            <ac:spMk id="5122" creationId="{00000000-0000-0000-0000-000000000000}"/>
          </ac:spMkLst>
        </pc:spChg>
        <pc:spChg chg="mod">
          <ac:chgData name="Marie Hladká" userId="069433b9-3fc3-434e-985a-6b0cf6129750" providerId="ADAL" clId="{B006A603-8E0E-496C-A9B4-4D66880C6F96}" dt="2021-09-27T13:02:20.392" v="155" actId="948"/>
          <ac:spMkLst>
            <pc:docMk/>
            <pc:sldMk cId="1132558211" sldId="277"/>
            <ac:spMk id="512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41:00.134" v="405" actId="113"/>
        <pc:sldMkLst>
          <pc:docMk/>
          <pc:sldMk cId="2776359689" sldId="278"/>
        </pc:sldMkLst>
        <pc:spChg chg="mod">
          <ac:chgData name="Marie Hladká" userId="069433b9-3fc3-434e-985a-6b0cf6129750" providerId="ADAL" clId="{B006A603-8E0E-496C-A9B4-4D66880C6F96}" dt="2021-09-28T17:41:00.134" v="405" actId="113"/>
          <ac:spMkLst>
            <pc:docMk/>
            <pc:sldMk cId="2776359689" sldId="278"/>
            <ac:spMk id="6146" creationId="{00000000-0000-0000-0000-000000000000}"/>
          </ac:spMkLst>
        </pc:spChg>
        <pc:spChg chg="mod">
          <ac:chgData name="Marie Hladká" userId="069433b9-3fc3-434e-985a-6b0cf6129750" providerId="ADAL" clId="{B006A603-8E0E-496C-A9B4-4D66880C6F96}" dt="2021-09-27T13:06:03.178" v="183" actId="27636"/>
          <ac:spMkLst>
            <pc:docMk/>
            <pc:sldMk cId="2776359689" sldId="278"/>
            <ac:spMk id="6147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41:08.893" v="406" actId="113"/>
        <pc:sldMkLst>
          <pc:docMk/>
          <pc:sldMk cId="3702401684" sldId="279"/>
        </pc:sldMkLst>
        <pc:spChg chg="mod">
          <ac:chgData name="Marie Hladká" userId="069433b9-3fc3-434e-985a-6b0cf6129750" providerId="ADAL" clId="{B006A603-8E0E-496C-A9B4-4D66880C6F96}" dt="2021-09-27T13:06:17.914" v="184" actId="948"/>
          <ac:spMkLst>
            <pc:docMk/>
            <pc:sldMk cId="3702401684" sldId="279"/>
            <ac:spMk id="6147" creationId="{00000000-0000-0000-0000-000000000000}"/>
          </ac:spMkLst>
        </pc:spChg>
        <pc:spChg chg="mod">
          <ac:chgData name="Marie Hladká" userId="069433b9-3fc3-434e-985a-6b0cf6129750" providerId="ADAL" clId="{B006A603-8E0E-496C-A9B4-4D66880C6F96}" dt="2021-09-28T17:41:08.893" v="406" actId="113"/>
          <ac:spMkLst>
            <pc:docMk/>
            <pc:sldMk cId="3702401684" sldId="279"/>
            <ac:spMk id="7170" creationId="{00000000-0000-0000-0000-000000000000}"/>
          </ac:spMkLst>
        </pc:spChg>
      </pc:sldChg>
      <pc:sldChg chg="addSp delSp modSp mod ord modClrScheme chgLayout">
        <pc:chgData name="Marie Hladká" userId="069433b9-3fc3-434e-985a-6b0cf6129750" providerId="ADAL" clId="{B006A603-8E0E-496C-A9B4-4D66880C6F96}" dt="2021-09-28T17:43:03.427" v="419" actId="255"/>
        <pc:sldMkLst>
          <pc:docMk/>
          <pc:sldMk cId="1995856560" sldId="280"/>
        </pc:sldMkLst>
        <pc:spChg chg="add del mod">
          <ac:chgData name="Marie Hladká" userId="069433b9-3fc3-434e-985a-6b0cf6129750" providerId="ADAL" clId="{B006A603-8E0E-496C-A9B4-4D66880C6F96}" dt="2021-09-28T17:42:52.427" v="418" actId="700"/>
          <ac:spMkLst>
            <pc:docMk/>
            <pc:sldMk cId="1995856560" sldId="280"/>
            <ac:spMk id="2" creationId="{5111615F-B412-452A-AF9F-A1D47E452F3A}"/>
          </ac:spMkLst>
        </pc:spChg>
        <pc:spChg chg="mod ord">
          <ac:chgData name="Marie Hladká" userId="069433b9-3fc3-434e-985a-6b0cf6129750" providerId="ADAL" clId="{B006A603-8E0E-496C-A9B4-4D66880C6F96}" dt="2021-09-28T17:42:52.427" v="418" actId="700"/>
          <ac:spMkLst>
            <pc:docMk/>
            <pc:sldMk cId="1995856560" sldId="280"/>
            <ac:spMk id="8194" creationId="{00000000-0000-0000-0000-000000000000}"/>
          </ac:spMkLst>
        </pc:spChg>
        <pc:spChg chg="mod ord">
          <ac:chgData name="Marie Hladká" userId="069433b9-3fc3-434e-985a-6b0cf6129750" providerId="ADAL" clId="{B006A603-8E0E-496C-A9B4-4D66880C6F96}" dt="2021-09-28T17:43:03.427" v="419" actId="255"/>
          <ac:spMkLst>
            <pc:docMk/>
            <pc:sldMk cId="1995856560" sldId="280"/>
            <ac:spMk id="8195" creationId="{00000000-0000-0000-0000-000000000000}"/>
          </ac:spMkLst>
        </pc:spChg>
        <pc:spChg chg="mod ord">
          <ac:chgData name="Marie Hladká" userId="069433b9-3fc3-434e-985a-6b0cf6129750" providerId="ADAL" clId="{B006A603-8E0E-496C-A9B4-4D66880C6F96}" dt="2021-09-28T17:42:52.427" v="418" actId="700"/>
          <ac:spMkLst>
            <pc:docMk/>
            <pc:sldMk cId="1995856560" sldId="280"/>
            <ac:spMk id="8196" creationId="{00000000-0000-0000-0000-000000000000}"/>
          </ac:spMkLst>
        </pc:spChg>
        <pc:picChg chg="del mod">
          <ac:chgData name="Marie Hladká" userId="069433b9-3fc3-434e-985a-6b0cf6129750" providerId="ADAL" clId="{B006A603-8E0E-496C-A9B4-4D66880C6F96}" dt="2021-09-28T17:42:49.216" v="417" actId="478"/>
          <ac:picMkLst>
            <pc:docMk/>
            <pc:sldMk cId="1995856560" sldId="280"/>
            <ac:picMk id="8197" creationId="{00000000-0000-0000-0000-000000000000}"/>
          </ac:picMkLst>
        </pc:picChg>
      </pc:sldChg>
      <pc:sldChg chg="modSp mod">
        <pc:chgData name="Marie Hladká" userId="069433b9-3fc3-434e-985a-6b0cf6129750" providerId="ADAL" clId="{B006A603-8E0E-496C-A9B4-4D66880C6F96}" dt="2021-09-28T17:41:49.710" v="410" actId="113"/>
        <pc:sldMkLst>
          <pc:docMk/>
          <pc:sldMk cId="1684555578" sldId="281"/>
        </pc:sldMkLst>
        <pc:spChg chg="mod">
          <ac:chgData name="Marie Hladká" userId="069433b9-3fc3-434e-985a-6b0cf6129750" providerId="ADAL" clId="{B006A603-8E0E-496C-A9B4-4D66880C6F96}" dt="2021-09-28T17:41:49.710" v="410" actId="113"/>
          <ac:spMkLst>
            <pc:docMk/>
            <pc:sldMk cId="1684555578" sldId="281"/>
            <ac:spMk id="9218" creationId="{00000000-0000-0000-0000-000000000000}"/>
          </ac:spMkLst>
        </pc:spChg>
        <pc:spChg chg="mod">
          <ac:chgData name="Marie Hladká" userId="069433b9-3fc3-434e-985a-6b0cf6129750" providerId="ADAL" clId="{B006A603-8E0E-496C-A9B4-4D66880C6F96}" dt="2021-09-27T13:06:45.241" v="187" actId="313"/>
          <ac:spMkLst>
            <pc:docMk/>
            <pc:sldMk cId="1684555578" sldId="281"/>
            <ac:spMk id="9219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42:04.298" v="411" actId="113"/>
        <pc:sldMkLst>
          <pc:docMk/>
          <pc:sldMk cId="152141678" sldId="282"/>
        </pc:sldMkLst>
        <pc:spChg chg="mod">
          <ac:chgData name="Marie Hladká" userId="069433b9-3fc3-434e-985a-6b0cf6129750" providerId="ADAL" clId="{B006A603-8E0E-496C-A9B4-4D66880C6F96}" dt="2021-09-27T13:07:09.139" v="188" actId="948"/>
          <ac:spMkLst>
            <pc:docMk/>
            <pc:sldMk cId="152141678" sldId="282"/>
            <ac:spMk id="3" creationId="{00000000-0000-0000-0000-000000000000}"/>
          </ac:spMkLst>
        </pc:spChg>
        <pc:spChg chg="mod">
          <ac:chgData name="Marie Hladká" userId="069433b9-3fc3-434e-985a-6b0cf6129750" providerId="ADAL" clId="{B006A603-8E0E-496C-A9B4-4D66880C6F96}" dt="2021-09-28T17:42:04.298" v="411" actId="113"/>
          <ac:spMkLst>
            <pc:docMk/>
            <pc:sldMk cId="152141678" sldId="282"/>
            <ac:spMk id="10242" creationId="{00000000-0000-0000-0000-000000000000}"/>
          </ac:spMkLst>
        </pc:spChg>
      </pc:sldChg>
      <pc:sldChg chg="addSp modSp mod">
        <pc:chgData name="Marie Hladká" userId="069433b9-3fc3-434e-985a-6b0cf6129750" providerId="ADAL" clId="{B006A603-8E0E-496C-A9B4-4D66880C6F96}" dt="2021-09-28T17:42:45.211" v="416" actId="14100"/>
        <pc:sldMkLst>
          <pc:docMk/>
          <pc:sldMk cId="3319427845" sldId="283"/>
        </pc:sldMkLst>
        <pc:spChg chg="mod">
          <ac:chgData name="Marie Hladká" userId="069433b9-3fc3-434e-985a-6b0cf6129750" providerId="ADAL" clId="{B006A603-8E0E-496C-A9B4-4D66880C6F96}" dt="2021-09-27T13:07:35.382" v="191" actId="113"/>
          <ac:spMkLst>
            <pc:docMk/>
            <pc:sldMk cId="3319427845" sldId="283"/>
            <ac:spMk id="10242" creationId="{00000000-0000-0000-0000-000000000000}"/>
          </ac:spMkLst>
        </pc:spChg>
        <pc:spChg chg="mod">
          <ac:chgData name="Marie Hladká" userId="069433b9-3fc3-434e-985a-6b0cf6129750" providerId="ADAL" clId="{B006A603-8E0E-496C-A9B4-4D66880C6F96}" dt="2021-09-28T17:42:36.821" v="412" actId="5793"/>
          <ac:spMkLst>
            <pc:docMk/>
            <pc:sldMk cId="3319427845" sldId="283"/>
            <ac:spMk id="11267" creationId="{00000000-0000-0000-0000-000000000000}"/>
          </ac:spMkLst>
        </pc:spChg>
        <pc:picChg chg="add mod">
          <ac:chgData name="Marie Hladká" userId="069433b9-3fc3-434e-985a-6b0cf6129750" providerId="ADAL" clId="{B006A603-8E0E-496C-A9B4-4D66880C6F96}" dt="2021-09-28T17:42:45.211" v="416" actId="14100"/>
          <ac:picMkLst>
            <pc:docMk/>
            <pc:sldMk cId="3319427845" sldId="283"/>
            <ac:picMk id="5" creationId="{B2957AA9-2E98-46BD-BA85-BA39BCE9789A}"/>
          </ac:picMkLst>
        </pc:picChg>
      </pc:sldChg>
      <pc:sldChg chg="addSp delSp modSp mod">
        <pc:chgData name="Marie Hladká" userId="069433b9-3fc3-434e-985a-6b0cf6129750" providerId="ADAL" clId="{B006A603-8E0E-496C-A9B4-4D66880C6F96}" dt="2021-09-27T13:13:43.992" v="217"/>
        <pc:sldMkLst>
          <pc:docMk/>
          <pc:sldMk cId="3809702609" sldId="284"/>
        </pc:sldMkLst>
        <pc:spChg chg="add del mod">
          <ac:chgData name="Marie Hladká" userId="069433b9-3fc3-434e-985a-6b0cf6129750" providerId="ADAL" clId="{B006A603-8E0E-496C-A9B4-4D66880C6F96}" dt="2021-09-27T13:13:43.992" v="217"/>
          <ac:spMkLst>
            <pc:docMk/>
            <pc:sldMk cId="3809702609" sldId="284"/>
            <ac:spMk id="2" creationId="{30DB8D35-DDD3-4E82-AE93-D48C6F25A86E}"/>
          </ac:spMkLst>
        </pc:spChg>
        <pc:picChg chg="add del mod">
          <ac:chgData name="Marie Hladká" userId="069433b9-3fc3-434e-985a-6b0cf6129750" providerId="ADAL" clId="{B006A603-8E0E-496C-A9B4-4D66880C6F96}" dt="2021-09-27T13:13:34.518" v="214"/>
          <ac:picMkLst>
            <pc:docMk/>
            <pc:sldMk cId="3809702609" sldId="284"/>
            <ac:picMk id="3" creationId="{7E6925A5-A685-4006-936B-BB1245166AD3}"/>
          </ac:picMkLst>
        </pc:picChg>
        <pc:picChg chg="del">
          <ac:chgData name="Marie Hladká" userId="069433b9-3fc3-434e-985a-6b0cf6129750" providerId="ADAL" clId="{B006A603-8E0E-496C-A9B4-4D66880C6F96}" dt="2021-09-27T13:12:55.962" v="206" actId="478"/>
          <ac:picMkLst>
            <pc:docMk/>
            <pc:sldMk cId="3809702609" sldId="284"/>
            <ac:picMk id="5" creationId="{00000000-0000-0000-0000-000000000000}"/>
          </ac:picMkLst>
        </pc:picChg>
        <pc:picChg chg="add mod">
          <ac:chgData name="Marie Hladká" userId="069433b9-3fc3-434e-985a-6b0cf6129750" providerId="ADAL" clId="{B006A603-8E0E-496C-A9B4-4D66880C6F96}" dt="2021-09-27T13:13:43.992" v="217"/>
          <ac:picMkLst>
            <pc:docMk/>
            <pc:sldMk cId="3809702609" sldId="284"/>
            <ac:picMk id="7" creationId="{609873E5-B560-4455-B9B4-1734F5986CE5}"/>
          </ac:picMkLst>
        </pc:picChg>
      </pc:sldChg>
      <pc:sldChg chg="addSp delSp modSp mod">
        <pc:chgData name="Marie Hladká" userId="069433b9-3fc3-434e-985a-6b0cf6129750" providerId="ADAL" clId="{B006A603-8E0E-496C-A9B4-4D66880C6F96}" dt="2021-09-28T17:43:50.875" v="422" actId="1076"/>
        <pc:sldMkLst>
          <pc:docMk/>
          <pc:sldMk cId="192018521" sldId="285"/>
        </pc:sldMkLst>
        <pc:spChg chg="add del mod">
          <ac:chgData name="Marie Hladká" userId="069433b9-3fc3-434e-985a-6b0cf6129750" providerId="ADAL" clId="{B006A603-8E0E-496C-A9B4-4D66880C6F96}" dt="2021-09-27T13:13:56.157" v="220"/>
          <ac:spMkLst>
            <pc:docMk/>
            <pc:sldMk cId="192018521" sldId="285"/>
            <ac:spMk id="2" creationId="{D2D86F0E-CF93-4B01-915B-449F49176DA7}"/>
          </ac:spMkLst>
        </pc:spChg>
        <pc:picChg chg="add mod">
          <ac:chgData name="Marie Hladká" userId="069433b9-3fc3-434e-985a-6b0cf6129750" providerId="ADAL" clId="{B006A603-8E0E-496C-A9B4-4D66880C6F96}" dt="2021-09-28T17:43:50.875" v="422" actId="1076"/>
          <ac:picMkLst>
            <pc:docMk/>
            <pc:sldMk cId="192018521" sldId="285"/>
            <ac:picMk id="3" creationId="{8B1AFD95-F361-4616-AC34-83B8E4C8FF9B}"/>
          </ac:picMkLst>
        </pc:picChg>
        <pc:picChg chg="del">
          <ac:chgData name="Marie Hladká" userId="069433b9-3fc3-434e-985a-6b0cf6129750" providerId="ADAL" clId="{B006A603-8E0E-496C-A9B4-4D66880C6F96}" dt="2021-09-27T13:13:50.937" v="218" actId="478"/>
          <ac:picMkLst>
            <pc:docMk/>
            <pc:sldMk cId="192018521" sldId="285"/>
            <ac:picMk id="13315" creationId="{00000000-0000-0000-0000-000000000000}"/>
          </ac:picMkLst>
        </pc:picChg>
      </pc:sldChg>
      <pc:sldChg chg="addSp delSp modSp mod">
        <pc:chgData name="Marie Hladká" userId="069433b9-3fc3-434e-985a-6b0cf6129750" providerId="ADAL" clId="{B006A603-8E0E-496C-A9B4-4D66880C6F96}" dt="2021-09-27T13:14:09.598" v="223"/>
        <pc:sldMkLst>
          <pc:docMk/>
          <pc:sldMk cId="3219234202" sldId="286"/>
        </pc:sldMkLst>
        <pc:spChg chg="add del mod">
          <ac:chgData name="Marie Hladká" userId="069433b9-3fc3-434e-985a-6b0cf6129750" providerId="ADAL" clId="{B006A603-8E0E-496C-A9B4-4D66880C6F96}" dt="2021-09-27T13:14:09.598" v="223"/>
          <ac:spMkLst>
            <pc:docMk/>
            <pc:sldMk cId="3219234202" sldId="286"/>
            <ac:spMk id="2" creationId="{AE8594BE-1A6F-4E3D-9BCB-F15A56012180}"/>
          </ac:spMkLst>
        </pc:spChg>
        <pc:picChg chg="add mod">
          <ac:chgData name="Marie Hladká" userId="069433b9-3fc3-434e-985a-6b0cf6129750" providerId="ADAL" clId="{B006A603-8E0E-496C-A9B4-4D66880C6F96}" dt="2021-09-27T13:14:09.598" v="223"/>
          <ac:picMkLst>
            <pc:docMk/>
            <pc:sldMk cId="3219234202" sldId="286"/>
            <ac:picMk id="3" creationId="{5B02CD97-A07B-4C87-AE38-E0A7D634EF4D}"/>
          </ac:picMkLst>
        </pc:picChg>
        <pc:picChg chg="del">
          <ac:chgData name="Marie Hladká" userId="069433b9-3fc3-434e-985a-6b0cf6129750" providerId="ADAL" clId="{B006A603-8E0E-496C-A9B4-4D66880C6F96}" dt="2021-09-27T13:14:04.178" v="221" actId="478"/>
          <ac:picMkLst>
            <pc:docMk/>
            <pc:sldMk cId="3219234202" sldId="286"/>
            <ac:picMk id="14339" creationId="{00000000-0000-0000-0000-000000000000}"/>
          </ac:picMkLst>
        </pc:picChg>
      </pc:sldChg>
      <pc:sldChg chg="modSp mod">
        <pc:chgData name="Marie Hladká" userId="069433b9-3fc3-434e-985a-6b0cf6129750" providerId="ADAL" clId="{B006A603-8E0E-496C-A9B4-4D66880C6F96}" dt="2021-09-28T17:44:08.026" v="424" actId="20577"/>
        <pc:sldMkLst>
          <pc:docMk/>
          <pc:sldMk cId="1822284485" sldId="287"/>
        </pc:sldMkLst>
        <pc:spChg chg="mod">
          <ac:chgData name="Marie Hladká" userId="069433b9-3fc3-434e-985a-6b0cf6129750" providerId="ADAL" clId="{B006A603-8E0E-496C-A9B4-4D66880C6F96}" dt="2021-09-28T17:44:08.026" v="424" actId="20577"/>
          <ac:spMkLst>
            <pc:docMk/>
            <pc:sldMk cId="1822284485" sldId="287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08:46.862" v="197" actId="20577"/>
        <pc:sldMkLst>
          <pc:docMk/>
          <pc:sldMk cId="2970763927" sldId="288"/>
        </pc:sldMkLst>
        <pc:spChg chg="mod">
          <ac:chgData name="Marie Hladká" userId="069433b9-3fc3-434e-985a-6b0cf6129750" providerId="ADAL" clId="{B006A603-8E0E-496C-A9B4-4D66880C6F96}" dt="2021-09-27T13:08:46.862" v="197" actId="20577"/>
          <ac:spMkLst>
            <pc:docMk/>
            <pc:sldMk cId="2970763927" sldId="288"/>
            <ac:spMk id="16387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09:00.870" v="198" actId="948"/>
        <pc:sldMkLst>
          <pc:docMk/>
          <pc:sldMk cId="1828956706" sldId="290"/>
        </pc:sldMkLst>
        <pc:spChg chg="mod">
          <ac:chgData name="Marie Hladká" userId="069433b9-3fc3-434e-985a-6b0cf6129750" providerId="ADAL" clId="{B006A603-8E0E-496C-A9B4-4D66880C6F96}" dt="2021-09-27T13:09:00.870" v="198" actId="948"/>
          <ac:spMkLst>
            <pc:docMk/>
            <pc:sldMk cId="1828956706" sldId="290"/>
            <ac:spMk id="18435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09:13.844" v="199" actId="948"/>
        <pc:sldMkLst>
          <pc:docMk/>
          <pc:sldMk cId="3571007218" sldId="291"/>
        </pc:sldMkLst>
        <pc:spChg chg="mod">
          <ac:chgData name="Marie Hladká" userId="069433b9-3fc3-434e-985a-6b0cf6129750" providerId="ADAL" clId="{B006A603-8E0E-496C-A9B4-4D66880C6F96}" dt="2021-09-27T13:09:13.844" v="199" actId="948"/>
          <ac:spMkLst>
            <pc:docMk/>
            <pc:sldMk cId="3571007218" sldId="291"/>
            <ac:spMk id="19459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09:47.338" v="200" actId="948"/>
        <pc:sldMkLst>
          <pc:docMk/>
          <pc:sldMk cId="1648457945" sldId="292"/>
        </pc:sldMkLst>
        <pc:spChg chg="mod">
          <ac:chgData name="Marie Hladká" userId="069433b9-3fc3-434e-985a-6b0cf6129750" providerId="ADAL" clId="{B006A603-8E0E-496C-A9B4-4D66880C6F96}" dt="2021-09-27T13:09:47.338" v="200" actId="948"/>
          <ac:spMkLst>
            <pc:docMk/>
            <pc:sldMk cId="1648457945" sldId="292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10:03.354" v="202" actId="27636"/>
        <pc:sldMkLst>
          <pc:docMk/>
          <pc:sldMk cId="3079337350" sldId="293"/>
        </pc:sldMkLst>
        <pc:spChg chg="mod">
          <ac:chgData name="Marie Hladká" userId="069433b9-3fc3-434e-985a-6b0cf6129750" providerId="ADAL" clId="{B006A603-8E0E-496C-A9B4-4D66880C6F96}" dt="2021-09-27T13:10:03.354" v="202" actId="27636"/>
          <ac:spMkLst>
            <pc:docMk/>
            <pc:sldMk cId="3079337350" sldId="293"/>
            <ac:spMk id="21507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10:38.920" v="203" actId="948"/>
        <pc:sldMkLst>
          <pc:docMk/>
          <pc:sldMk cId="884529595" sldId="294"/>
        </pc:sldMkLst>
        <pc:spChg chg="mod">
          <ac:chgData name="Marie Hladká" userId="069433b9-3fc3-434e-985a-6b0cf6129750" providerId="ADAL" clId="{B006A603-8E0E-496C-A9B4-4D66880C6F96}" dt="2021-09-27T13:10:38.920" v="203" actId="948"/>
          <ac:spMkLst>
            <pc:docMk/>
            <pc:sldMk cId="884529595" sldId="294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46:14.294" v="427" actId="6549"/>
        <pc:sldMkLst>
          <pc:docMk/>
          <pc:sldMk cId="2513191605" sldId="295"/>
        </pc:sldMkLst>
        <pc:spChg chg="mod">
          <ac:chgData name="Marie Hladká" userId="069433b9-3fc3-434e-985a-6b0cf6129750" providerId="ADAL" clId="{B006A603-8E0E-496C-A9B4-4D66880C6F96}" dt="2021-09-28T17:46:14.294" v="427" actId="6549"/>
          <ac:spMkLst>
            <pc:docMk/>
            <pc:sldMk cId="2513191605" sldId="295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37:14.473" v="401" actId="948"/>
        <pc:sldMkLst>
          <pc:docMk/>
          <pc:sldMk cId="2005197005" sldId="296"/>
        </pc:sldMkLst>
        <pc:spChg chg="mod">
          <ac:chgData name="Marie Hladká" userId="069433b9-3fc3-434e-985a-6b0cf6129750" providerId="ADAL" clId="{B006A603-8E0E-496C-A9B4-4D66880C6F96}" dt="2021-09-28T17:37:03.717" v="399" actId="27636"/>
          <ac:spMkLst>
            <pc:docMk/>
            <pc:sldMk cId="2005197005" sldId="296"/>
            <ac:spMk id="3" creationId="{00000000-0000-0000-0000-000000000000}"/>
          </ac:spMkLst>
        </pc:spChg>
        <pc:spChg chg="mod">
          <ac:chgData name="Marie Hladká" userId="069433b9-3fc3-434e-985a-6b0cf6129750" providerId="ADAL" clId="{B006A603-8E0E-496C-A9B4-4D66880C6F96}" dt="2021-09-28T17:37:14.473" v="401" actId="948"/>
          <ac:spMkLst>
            <pc:docMk/>
            <pc:sldMk cId="2005197005" sldId="296"/>
            <ac:spMk id="4" creationId="{00000000-0000-0000-0000-000000000000}"/>
          </ac:spMkLst>
        </pc:spChg>
      </pc:sldChg>
      <pc:sldChg chg="addSp delSp modSp mod">
        <pc:chgData name="Marie Hladká" userId="069433b9-3fc3-434e-985a-6b0cf6129750" providerId="ADAL" clId="{B006A603-8E0E-496C-A9B4-4D66880C6F96}" dt="2021-09-27T13:14:37.975" v="226"/>
        <pc:sldMkLst>
          <pc:docMk/>
          <pc:sldMk cId="2571101019" sldId="298"/>
        </pc:sldMkLst>
        <pc:spChg chg="add del mod">
          <ac:chgData name="Marie Hladká" userId="069433b9-3fc3-434e-985a-6b0cf6129750" providerId="ADAL" clId="{B006A603-8E0E-496C-A9B4-4D66880C6F96}" dt="2021-09-27T13:14:37.975" v="226"/>
          <ac:spMkLst>
            <pc:docMk/>
            <pc:sldMk cId="2571101019" sldId="298"/>
            <ac:spMk id="3" creationId="{507C8C25-18CB-45F8-9AF8-1AF0B3032C4D}"/>
          </ac:spMkLst>
        </pc:spChg>
        <pc:picChg chg="del">
          <ac:chgData name="Marie Hladká" userId="069433b9-3fc3-434e-985a-6b0cf6129750" providerId="ADAL" clId="{B006A603-8E0E-496C-A9B4-4D66880C6F96}" dt="2021-09-27T13:14:32.139" v="224" actId="478"/>
          <ac:picMkLst>
            <pc:docMk/>
            <pc:sldMk cId="2571101019" sldId="298"/>
            <ac:picMk id="4" creationId="{00000000-0000-0000-0000-000000000000}"/>
          </ac:picMkLst>
        </pc:picChg>
        <pc:picChg chg="add mod">
          <ac:chgData name="Marie Hladká" userId="069433b9-3fc3-434e-985a-6b0cf6129750" providerId="ADAL" clId="{B006A603-8E0E-496C-A9B4-4D66880C6F96}" dt="2021-09-27T13:14:37.975" v="226"/>
          <ac:picMkLst>
            <pc:docMk/>
            <pc:sldMk cId="2571101019" sldId="298"/>
            <ac:picMk id="5" creationId="{AE3F6CF2-3166-4FE6-B5E1-E5F67018C22A}"/>
          </ac:picMkLst>
        </pc:picChg>
      </pc:sldChg>
      <pc:sldChg chg="addSp delSp modSp">
        <pc:chgData name="Marie Hladká" userId="069433b9-3fc3-434e-985a-6b0cf6129750" providerId="ADAL" clId="{B006A603-8E0E-496C-A9B4-4D66880C6F96}" dt="2021-09-27T13:15:06.446" v="230"/>
        <pc:sldMkLst>
          <pc:docMk/>
          <pc:sldMk cId="3880075827" sldId="299"/>
        </pc:sldMkLst>
        <pc:spChg chg="add del mod">
          <ac:chgData name="Marie Hladká" userId="069433b9-3fc3-434e-985a-6b0cf6129750" providerId="ADAL" clId="{B006A603-8E0E-496C-A9B4-4D66880C6F96}" dt="2021-09-27T13:14:58.752" v="228"/>
          <ac:spMkLst>
            <pc:docMk/>
            <pc:sldMk cId="3880075827" sldId="299"/>
            <ac:spMk id="3" creationId="{9B8CE7B1-727F-453D-A494-50D692ED6D37}"/>
          </ac:spMkLst>
        </pc:spChg>
        <pc:spChg chg="add del mod">
          <ac:chgData name="Marie Hladká" userId="069433b9-3fc3-434e-985a-6b0cf6129750" providerId="ADAL" clId="{B006A603-8E0E-496C-A9B4-4D66880C6F96}" dt="2021-09-27T13:15:06.446" v="230"/>
          <ac:spMkLst>
            <pc:docMk/>
            <pc:sldMk cId="3880075827" sldId="299"/>
            <ac:spMk id="7" creationId="{366A50E5-F5B2-463F-8C20-19BFBC5FF860}"/>
          </ac:spMkLst>
        </pc:spChg>
        <pc:picChg chg="add mod">
          <ac:chgData name="Marie Hladká" userId="069433b9-3fc3-434e-985a-6b0cf6129750" providerId="ADAL" clId="{B006A603-8E0E-496C-A9B4-4D66880C6F96}" dt="2021-09-27T13:14:58.752" v="228"/>
          <ac:picMkLst>
            <pc:docMk/>
            <pc:sldMk cId="3880075827" sldId="299"/>
            <ac:picMk id="4" creationId="{500D5A02-305D-4D3A-AA3B-CB9F675C6B55}"/>
          </ac:picMkLst>
        </pc:picChg>
        <pc:picChg chg="del">
          <ac:chgData name="Marie Hladká" userId="069433b9-3fc3-434e-985a-6b0cf6129750" providerId="ADAL" clId="{B006A603-8E0E-496C-A9B4-4D66880C6F96}" dt="2021-09-27T13:14:52.564" v="227" actId="478"/>
          <ac:picMkLst>
            <pc:docMk/>
            <pc:sldMk cId="3880075827" sldId="299"/>
            <ac:picMk id="5" creationId="{00000000-0000-0000-0000-000000000000}"/>
          </ac:picMkLst>
        </pc:picChg>
        <pc:picChg chg="del">
          <ac:chgData name="Marie Hladká" userId="069433b9-3fc3-434e-985a-6b0cf6129750" providerId="ADAL" clId="{B006A603-8E0E-496C-A9B4-4D66880C6F96}" dt="2021-09-27T13:15:01.859" v="229" actId="478"/>
          <ac:picMkLst>
            <pc:docMk/>
            <pc:sldMk cId="3880075827" sldId="299"/>
            <ac:picMk id="6" creationId="{00000000-0000-0000-0000-000000000000}"/>
          </ac:picMkLst>
        </pc:picChg>
        <pc:picChg chg="add mod">
          <ac:chgData name="Marie Hladká" userId="069433b9-3fc3-434e-985a-6b0cf6129750" providerId="ADAL" clId="{B006A603-8E0E-496C-A9B4-4D66880C6F96}" dt="2021-09-27T13:15:06.446" v="230"/>
          <ac:picMkLst>
            <pc:docMk/>
            <pc:sldMk cId="3880075827" sldId="299"/>
            <ac:picMk id="8" creationId="{31F219B2-6C88-4038-9C15-0422F54554EF}"/>
          </ac:picMkLst>
        </pc:picChg>
      </pc:sldChg>
      <pc:sldChg chg="addSp delSp modSp">
        <pc:chgData name="Marie Hladká" userId="069433b9-3fc3-434e-985a-6b0cf6129750" providerId="ADAL" clId="{B006A603-8E0E-496C-A9B4-4D66880C6F96}" dt="2021-09-27T13:15:37.997" v="236"/>
        <pc:sldMkLst>
          <pc:docMk/>
          <pc:sldMk cId="4251852317" sldId="301"/>
        </pc:sldMkLst>
        <pc:spChg chg="add del mod">
          <ac:chgData name="Marie Hladká" userId="069433b9-3fc3-434e-985a-6b0cf6129750" providerId="ADAL" clId="{B006A603-8E0E-496C-A9B4-4D66880C6F96}" dt="2021-09-27T13:15:23.121" v="232"/>
          <ac:spMkLst>
            <pc:docMk/>
            <pc:sldMk cId="4251852317" sldId="301"/>
            <ac:spMk id="3" creationId="{4B3AC583-D528-4A61-AA43-531F16B424DD}"/>
          </ac:spMkLst>
        </pc:spChg>
        <pc:spChg chg="add del mod">
          <ac:chgData name="Marie Hladká" userId="069433b9-3fc3-434e-985a-6b0cf6129750" providerId="ADAL" clId="{B006A603-8E0E-496C-A9B4-4D66880C6F96}" dt="2021-09-27T13:15:37.997" v="236"/>
          <ac:spMkLst>
            <pc:docMk/>
            <pc:sldMk cId="4251852317" sldId="301"/>
            <ac:spMk id="7" creationId="{D0D3F177-4DFB-4060-9767-A8D224C359C1}"/>
          </ac:spMkLst>
        </pc:spChg>
        <pc:picChg chg="add mod">
          <ac:chgData name="Marie Hladká" userId="069433b9-3fc3-434e-985a-6b0cf6129750" providerId="ADAL" clId="{B006A603-8E0E-496C-A9B4-4D66880C6F96}" dt="2021-09-27T13:15:23.121" v="232"/>
          <ac:picMkLst>
            <pc:docMk/>
            <pc:sldMk cId="4251852317" sldId="301"/>
            <ac:picMk id="4" creationId="{76452F51-6710-47CF-A991-30D8A4C70235}"/>
          </ac:picMkLst>
        </pc:picChg>
        <pc:picChg chg="del">
          <ac:chgData name="Marie Hladká" userId="069433b9-3fc3-434e-985a-6b0cf6129750" providerId="ADAL" clId="{B006A603-8E0E-496C-A9B4-4D66880C6F96}" dt="2021-09-27T13:15:18.474" v="231" actId="478"/>
          <ac:picMkLst>
            <pc:docMk/>
            <pc:sldMk cId="4251852317" sldId="301"/>
            <ac:picMk id="5" creationId="{00000000-0000-0000-0000-000000000000}"/>
          </ac:picMkLst>
        </pc:picChg>
        <pc:picChg chg="del">
          <ac:chgData name="Marie Hladká" userId="069433b9-3fc3-434e-985a-6b0cf6129750" providerId="ADAL" clId="{B006A603-8E0E-496C-A9B4-4D66880C6F96}" dt="2021-09-27T13:15:26.203" v="233" actId="478"/>
          <ac:picMkLst>
            <pc:docMk/>
            <pc:sldMk cId="4251852317" sldId="301"/>
            <ac:picMk id="6" creationId="{00000000-0000-0000-0000-000000000000}"/>
          </ac:picMkLst>
        </pc:picChg>
        <pc:picChg chg="add del">
          <ac:chgData name="Marie Hladká" userId="069433b9-3fc3-434e-985a-6b0cf6129750" providerId="ADAL" clId="{B006A603-8E0E-496C-A9B4-4D66880C6F96}" dt="2021-09-27T13:15:33.472" v="235"/>
          <ac:picMkLst>
            <pc:docMk/>
            <pc:sldMk cId="4251852317" sldId="301"/>
            <ac:picMk id="8" creationId="{8710957D-1D8F-453E-B174-52A5E935A26D}"/>
          </ac:picMkLst>
        </pc:picChg>
        <pc:picChg chg="add mod">
          <ac:chgData name="Marie Hladká" userId="069433b9-3fc3-434e-985a-6b0cf6129750" providerId="ADAL" clId="{B006A603-8E0E-496C-A9B4-4D66880C6F96}" dt="2021-09-27T13:15:37.997" v="236"/>
          <ac:picMkLst>
            <pc:docMk/>
            <pc:sldMk cId="4251852317" sldId="301"/>
            <ac:picMk id="9" creationId="{4FAB1814-5006-4DFD-9966-795603DDC170}"/>
          </ac:picMkLst>
        </pc:picChg>
      </pc:sldChg>
      <pc:sldChg chg="modSp mod">
        <pc:chgData name="Marie Hladká" userId="069433b9-3fc3-434e-985a-6b0cf6129750" providerId="ADAL" clId="{B006A603-8E0E-496C-A9B4-4D66880C6F96}" dt="2021-09-27T13:02:01.248" v="153" actId="27636"/>
        <pc:sldMkLst>
          <pc:docMk/>
          <pc:sldMk cId="3919178490" sldId="302"/>
        </pc:sldMkLst>
        <pc:spChg chg="mod">
          <ac:chgData name="Marie Hladká" userId="069433b9-3fc3-434e-985a-6b0cf6129750" providerId="ADAL" clId="{B006A603-8E0E-496C-A9B4-4D66880C6F96}" dt="2021-09-27T13:02:01.248" v="153" actId="27636"/>
          <ac:spMkLst>
            <pc:docMk/>
            <pc:sldMk cId="3919178490" sldId="302"/>
            <ac:spMk id="2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2:53:50.143" v="40" actId="948"/>
        <pc:sldMkLst>
          <pc:docMk/>
          <pc:sldMk cId="4217941283" sldId="303"/>
        </pc:sldMkLst>
        <pc:spChg chg="mod">
          <ac:chgData name="Marie Hladká" userId="069433b9-3fc3-434e-985a-6b0cf6129750" providerId="ADAL" clId="{B006A603-8E0E-496C-A9B4-4D66880C6F96}" dt="2021-09-27T12:53:50.143" v="40" actId="948"/>
          <ac:spMkLst>
            <pc:docMk/>
            <pc:sldMk cId="4217941283" sldId="303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01:36.150" v="151" actId="948"/>
        <pc:sldMkLst>
          <pc:docMk/>
          <pc:sldMk cId="533664572" sldId="307"/>
        </pc:sldMkLst>
        <pc:spChg chg="mod">
          <ac:chgData name="Marie Hladká" userId="069433b9-3fc3-434e-985a-6b0cf6129750" providerId="ADAL" clId="{B006A603-8E0E-496C-A9B4-4D66880C6F96}" dt="2021-09-27T13:01:36.150" v="151" actId="948"/>
          <ac:spMkLst>
            <pc:docMk/>
            <pc:sldMk cId="533664572" sldId="307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16:56.639" v="318" actId="20577"/>
        <pc:sldMkLst>
          <pc:docMk/>
          <pc:sldMk cId="3117415614" sldId="308"/>
        </pc:sldMkLst>
        <pc:spChg chg="mod">
          <ac:chgData name="Marie Hladká" userId="069433b9-3fc3-434e-985a-6b0cf6129750" providerId="ADAL" clId="{B006A603-8E0E-496C-A9B4-4D66880C6F96}" dt="2021-09-28T17:16:56.639" v="318" actId="20577"/>
          <ac:spMkLst>
            <pc:docMk/>
            <pc:sldMk cId="3117415614" sldId="308"/>
            <ac:spMk id="3" creationId="{7E4CA393-E46C-426F-A5FF-0FA4A947D65C}"/>
          </ac:spMkLst>
        </pc:spChg>
      </pc:sldChg>
      <pc:sldChg chg="modSp mod">
        <pc:chgData name="Marie Hladká" userId="069433b9-3fc3-434e-985a-6b0cf6129750" providerId="ADAL" clId="{B006A603-8E0E-496C-A9B4-4D66880C6F96}" dt="2021-09-28T17:17:15.977" v="363" actId="5793"/>
        <pc:sldMkLst>
          <pc:docMk/>
          <pc:sldMk cId="1110808944" sldId="309"/>
        </pc:sldMkLst>
        <pc:spChg chg="mod">
          <ac:chgData name="Marie Hladká" userId="069433b9-3fc3-434e-985a-6b0cf6129750" providerId="ADAL" clId="{B006A603-8E0E-496C-A9B4-4D66880C6F96}" dt="2021-09-28T17:17:15.977" v="363" actId="5793"/>
          <ac:spMkLst>
            <pc:docMk/>
            <pc:sldMk cId="1110808944" sldId="309"/>
            <ac:spMk id="2" creationId="{F65E5635-815B-4E0F-8BF9-D4F40AD33178}"/>
          </ac:spMkLst>
        </pc:spChg>
      </pc:sldChg>
      <pc:sldChg chg="new del">
        <pc:chgData name="Marie Hladká" userId="069433b9-3fc3-434e-985a-6b0cf6129750" providerId="ADAL" clId="{B006A603-8E0E-496C-A9B4-4D66880C6F96}" dt="2021-09-27T12:51:36.841" v="5" actId="47"/>
        <pc:sldMkLst>
          <pc:docMk/>
          <pc:sldMk cId="273106181" sldId="310"/>
        </pc:sldMkLst>
      </pc:sldChg>
      <pc:sldChg chg="new del">
        <pc:chgData name="Marie Hladká" userId="069433b9-3fc3-434e-985a-6b0cf6129750" providerId="ADAL" clId="{B006A603-8E0E-496C-A9B4-4D66880C6F96}" dt="2021-09-27T12:50:56.434" v="1" actId="680"/>
        <pc:sldMkLst>
          <pc:docMk/>
          <pc:sldMk cId="416484461" sldId="310"/>
        </pc:sldMkLst>
      </pc:sldChg>
      <pc:sldChg chg="modSp add mod">
        <pc:chgData name="Marie Hladká" userId="069433b9-3fc3-434e-985a-6b0cf6129750" providerId="ADAL" clId="{B006A603-8E0E-496C-A9B4-4D66880C6F96}" dt="2021-09-27T12:51:48.140" v="32" actId="20577"/>
        <pc:sldMkLst>
          <pc:docMk/>
          <pc:sldMk cId="1663000759" sldId="311"/>
        </pc:sldMkLst>
        <pc:spChg chg="mod">
          <ac:chgData name="Marie Hladká" userId="069433b9-3fc3-434e-985a-6b0cf6129750" providerId="ADAL" clId="{B006A603-8E0E-496C-A9B4-4D66880C6F96}" dt="2021-09-27T12:51:48.140" v="32" actId="20577"/>
          <ac:spMkLst>
            <pc:docMk/>
            <pc:sldMk cId="1663000759" sldId="311"/>
            <ac:spMk id="4098" creationId="{00000000-0000-0000-0000-000000000000}"/>
          </ac:spMkLst>
        </pc:spChg>
      </pc:sldChg>
      <pc:sldMasterChg chg="del delSldLayout">
        <pc:chgData name="Marie Hladká" userId="069433b9-3fc3-434e-985a-6b0cf6129750" providerId="ADAL" clId="{B006A603-8E0E-496C-A9B4-4D66880C6F96}" dt="2021-09-27T13:11:10.748" v="205" actId="2696"/>
        <pc:sldMasterMkLst>
          <pc:docMk/>
          <pc:sldMasterMk cId="2106339131" sldId="2147483660"/>
        </pc:sldMasterMkLst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1824075469" sldId="2147483661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3005438528" sldId="2147483662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298339038" sldId="2147483663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3374372014" sldId="2147483664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2759166801" sldId="2147483665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603606947" sldId="2147483666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2983396206" sldId="2147483667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2394155903" sldId="2147483668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4191687225" sldId="2147483669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4171105503" sldId="2147483670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2409421551" sldId="2147483671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1932317990" sldId="2147483672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1748942370" sldId="2147483673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2109111887" sldId="2147483674"/>
          </pc:sldLayoutMkLst>
        </pc:sldLayoutChg>
      </pc:sldMasterChg>
    </pc:docChg>
  </pc:docChgLst>
  <pc:docChgLst>
    <pc:chgData name="Marie" userId="069433b9-3fc3-434e-985a-6b0cf6129750" providerId="ADAL" clId="{E4D3BA9B-8A68-4EBA-B26B-175F64AA537F}"/>
    <pc:docChg chg="custSel addSld delSld modSld">
      <pc:chgData name="Marie" userId="069433b9-3fc3-434e-985a-6b0cf6129750" providerId="ADAL" clId="{E4D3BA9B-8A68-4EBA-B26B-175F64AA537F}" dt="2021-09-27T11:03:01.785" v="1193" actId="21"/>
      <pc:docMkLst>
        <pc:docMk/>
      </pc:docMkLst>
      <pc:sldChg chg="modSp mod">
        <pc:chgData name="Marie" userId="069433b9-3fc3-434e-985a-6b0cf6129750" providerId="ADAL" clId="{E4D3BA9B-8A68-4EBA-B26B-175F64AA537F}" dt="2021-09-27T07:29:24.099" v="38" actId="20577"/>
        <pc:sldMkLst>
          <pc:docMk/>
          <pc:sldMk cId="2595702869" sldId="256"/>
        </pc:sldMkLst>
        <pc:spChg chg="mod">
          <ac:chgData name="Marie" userId="069433b9-3fc3-434e-985a-6b0cf6129750" providerId="ADAL" clId="{E4D3BA9B-8A68-4EBA-B26B-175F64AA537F}" dt="2021-09-27T07:29:24.099" v="38" actId="20577"/>
          <ac:spMkLst>
            <pc:docMk/>
            <pc:sldMk cId="2595702869" sldId="256"/>
            <ac:spMk id="2" creationId="{00000000-0000-0000-0000-000000000000}"/>
          </ac:spMkLst>
        </pc:spChg>
        <pc:spChg chg="mod">
          <ac:chgData name="Marie" userId="069433b9-3fc3-434e-985a-6b0cf6129750" providerId="ADAL" clId="{E4D3BA9B-8A68-4EBA-B26B-175F64AA537F}" dt="2021-09-27T07:29:10.908" v="3" actId="20577"/>
          <ac:spMkLst>
            <pc:docMk/>
            <pc:sldMk cId="2595702869" sldId="256"/>
            <ac:spMk id="3" creationId="{00000000-0000-0000-0000-000000000000}"/>
          </ac:spMkLst>
        </pc:spChg>
      </pc:sldChg>
      <pc:sldChg chg="modSp add del mod">
        <pc:chgData name="Marie" userId="069433b9-3fc3-434e-985a-6b0cf6129750" providerId="ADAL" clId="{E4D3BA9B-8A68-4EBA-B26B-175F64AA537F}" dt="2021-09-27T10:57:12.156" v="785" actId="20577"/>
        <pc:sldMkLst>
          <pc:docMk/>
          <pc:sldMk cId="1959753898" sldId="258"/>
        </pc:sldMkLst>
        <pc:spChg chg="mod">
          <ac:chgData name="Marie" userId="069433b9-3fc3-434e-985a-6b0cf6129750" providerId="ADAL" clId="{E4D3BA9B-8A68-4EBA-B26B-175F64AA537F}" dt="2021-09-27T10:57:12.156" v="785" actId="20577"/>
          <ac:spMkLst>
            <pc:docMk/>
            <pc:sldMk cId="1959753898" sldId="258"/>
            <ac:spMk id="3" creationId="{00000000-0000-0000-0000-000000000000}"/>
          </ac:spMkLst>
        </pc:spChg>
      </pc:sldChg>
      <pc:sldChg chg="modSp add del mod">
        <pc:chgData name="Marie" userId="069433b9-3fc3-434e-985a-6b0cf6129750" providerId="ADAL" clId="{E4D3BA9B-8A68-4EBA-B26B-175F64AA537F}" dt="2021-09-27T07:29:54.013" v="45" actId="27636"/>
        <pc:sldMkLst>
          <pc:docMk/>
          <pc:sldMk cId="320056296" sldId="259"/>
        </pc:sldMkLst>
        <pc:spChg chg="mod">
          <ac:chgData name="Marie" userId="069433b9-3fc3-434e-985a-6b0cf6129750" providerId="ADAL" clId="{E4D3BA9B-8A68-4EBA-B26B-175F64AA537F}" dt="2021-09-27T07:29:54.013" v="45" actId="27636"/>
          <ac:spMkLst>
            <pc:docMk/>
            <pc:sldMk cId="320056296" sldId="259"/>
            <ac:spMk id="2" creationId="{00000000-0000-0000-0000-000000000000}"/>
          </ac:spMkLst>
        </pc:spChg>
      </pc:sldChg>
      <pc:sldChg chg="del">
        <pc:chgData name="Marie" userId="069433b9-3fc3-434e-985a-6b0cf6129750" providerId="ADAL" clId="{E4D3BA9B-8A68-4EBA-B26B-175F64AA537F}" dt="2021-09-27T07:29:27.880" v="39" actId="47"/>
        <pc:sldMkLst>
          <pc:docMk/>
          <pc:sldMk cId="1635135703" sldId="259"/>
        </pc:sldMkLst>
      </pc:sldChg>
      <pc:sldChg chg="del">
        <pc:chgData name="Marie" userId="069433b9-3fc3-434e-985a-6b0cf6129750" providerId="ADAL" clId="{E4D3BA9B-8A68-4EBA-B26B-175F64AA537F}" dt="2021-09-27T07:29:28.935" v="40" actId="47"/>
        <pc:sldMkLst>
          <pc:docMk/>
          <pc:sldMk cId="2239593536" sldId="260"/>
        </pc:sldMkLst>
      </pc:sldChg>
      <pc:sldChg chg="modSp add del mod">
        <pc:chgData name="Marie" userId="069433b9-3fc3-434e-985a-6b0cf6129750" providerId="ADAL" clId="{E4D3BA9B-8A68-4EBA-B26B-175F64AA537F}" dt="2021-09-27T07:29:54.029" v="46" actId="27636"/>
        <pc:sldMkLst>
          <pc:docMk/>
          <pc:sldMk cId="2456908799" sldId="262"/>
        </pc:sldMkLst>
        <pc:spChg chg="mod">
          <ac:chgData name="Marie" userId="069433b9-3fc3-434e-985a-6b0cf6129750" providerId="ADAL" clId="{E4D3BA9B-8A68-4EBA-B26B-175F64AA537F}" dt="2021-09-27T07:29:54.029" v="46" actId="27636"/>
          <ac:spMkLst>
            <pc:docMk/>
            <pc:sldMk cId="2456908799" sldId="262"/>
            <ac:spMk id="3" creationId="{00000000-0000-0000-0000-000000000000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39871593" sldId="263"/>
        </pc:sldMkLst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501972053" sldId="264"/>
        </pc:sldMkLst>
      </pc:sldChg>
      <pc:sldChg chg="modSp add del mod">
        <pc:chgData name="Marie" userId="069433b9-3fc3-434e-985a-6b0cf6129750" providerId="ADAL" clId="{E4D3BA9B-8A68-4EBA-B26B-175F64AA537F}" dt="2021-09-27T10:55:41.634" v="735" actId="255"/>
        <pc:sldMkLst>
          <pc:docMk/>
          <pc:sldMk cId="3397350703" sldId="265"/>
        </pc:sldMkLst>
        <pc:spChg chg="mod">
          <ac:chgData name="Marie" userId="069433b9-3fc3-434e-985a-6b0cf6129750" providerId="ADAL" clId="{E4D3BA9B-8A68-4EBA-B26B-175F64AA537F}" dt="2021-09-27T10:55:41.634" v="735" actId="255"/>
          <ac:spMkLst>
            <pc:docMk/>
            <pc:sldMk cId="3397350703" sldId="265"/>
            <ac:spMk id="3" creationId="{00000000-0000-0000-0000-000000000000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1906116239" sldId="266"/>
        </pc:sldMkLst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2459415051" sldId="267"/>
        </pc:sldMkLst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950844090" sldId="268"/>
        </pc:sldMkLst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745922596" sldId="269"/>
        </pc:sldMkLst>
      </pc:sldChg>
      <pc:sldChg chg="addSp delSp modSp add del mod modClrScheme chgLayout">
        <pc:chgData name="Marie" userId="069433b9-3fc3-434e-985a-6b0cf6129750" providerId="ADAL" clId="{E4D3BA9B-8A68-4EBA-B26B-175F64AA537F}" dt="2021-09-27T10:47:50.520" v="377" actId="20577"/>
        <pc:sldMkLst>
          <pc:docMk/>
          <pc:sldMk cId="635310348" sldId="270"/>
        </pc:sldMkLst>
        <pc:spChg chg="mod ord">
          <ac:chgData name="Marie" userId="069433b9-3fc3-434e-985a-6b0cf6129750" providerId="ADAL" clId="{E4D3BA9B-8A68-4EBA-B26B-175F64AA537F}" dt="2021-09-27T07:30:32.946" v="61" actId="700"/>
          <ac:spMkLst>
            <pc:docMk/>
            <pc:sldMk cId="635310348" sldId="270"/>
            <ac:spMk id="2" creationId="{00000000-0000-0000-0000-000000000000}"/>
          </ac:spMkLst>
        </pc:spChg>
        <pc:spChg chg="mod ord">
          <ac:chgData name="Marie" userId="069433b9-3fc3-434e-985a-6b0cf6129750" providerId="ADAL" clId="{E4D3BA9B-8A68-4EBA-B26B-175F64AA537F}" dt="2021-09-27T07:30:54.909" v="68" actId="27636"/>
          <ac:spMkLst>
            <pc:docMk/>
            <pc:sldMk cId="635310348" sldId="270"/>
            <ac:spMk id="3" creationId="{00000000-0000-0000-0000-000000000000}"/>
          </ac:spMkLst>
        </pc:spChg>
        <pc:spChg chg="add del mod ord">
          <ac:chgData name="Marie" userId="069433b9-3fc3-434e-985a-6b0cf6129750" providerId="ADAL" clId="{E4D3BA9B-8A68-4EBA-B26B-175F64AA537F}" dt="2021-09-27T07:31:09.772" v="69" actId="21"/>
          <ac:spMkLst>
            <pc:docMk/>
            <pc:sldMk cId="635310348" sldId="270"/>
            <ac:spMk id="4" creationId="{BF9DE850-3BD1-4EE9-B540-BA3273DA5927}"/>
          </ac:spMkLst>
        </pc:spChg>
        <pc:spChg chg="add mod ord">
          <ac:chgData name="Marie" userId="069433b9-3fc3-434e-985a-6b0cf6129750" providerId="ADAL" clId="{E4D3BA9B-8A68-4EBA-B26B-175F64AA537F}" dt="2021-09-27T10:47:50.520" v="377" actId="20577"/>
          <ac:spMkLst>
            <pc:docMk/>
            <pc:sldMk cId="635310348" sldId="270"/>
            <ac:spMk id="5" creationId="{A6543604-C552-4E15-8C17-78B1694CE4CA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1957560844" sldId="271"/>
        </pc:sldMkLst>
      </pc:sldChg>
      <pc:sldChg chg="modSp add del mod">
        <pc:chgData name="Marie" userId="069433b9-3fc3-434e-985a-6b0cf6129750" providerId="ADAL" clId="{E4D3BA9B-8A68-4EBA-B26B-175F64AA537F}" dt="2021-09-27T07:29:54.037" v="47" actId="27636"/>
        <pc:sldMkLst>
          <pc:docMk/>
          <pc:sldMk cId="3957603109" sldId="272"/>
        </pc:sldMkLst>
        <pc:spChg chg="mod">
          <ac:chgData name="Marie" userId="069433b9-3fc3-434e-985a-6b0cf6129750" providerId="ADAL" clId="{E4D3BA9B-8A68-4EBA-B26B-175F64AA537F}" dt="2021-09-27T07:29:54.037" v="47" actId="27636"/>
          <ac:spMkLst>
            <pc:docMk/>
            <pc:sldMk cId="3957603109" sldId="272"/>
            <ac:spMk id="3" creationId="{00000000-0000-0000-0000-000000000000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304932186" sldId="273"/>
        </pc:sldMkLst>
      </pc:sldChg>
      <pc:sldChg chg="modSp add del mod">
        <pc:chgData name="Marie" userId="069433b9-3fc3-434e-985a-6b0cf6129750" providerId="ADAL" clId="{E4D3BA9B-8A68-4EBA-B26B-175F64AA537F}" dt="2021-09-27T07:29:54.077" v="51" actId="27636"/>
        <pc:sldMkLst>
          <pc:docMk/>
          <pc:sldMk cId="3419281260" sldId="274"/>
        </pc:sldMkLst>
        <pc:spChg chg="mod">
          <ac:chgData name="Marie" userId="069433b9-3fc3-434e-985a-6b0cf6129750" providerId="ADAL" clId="{E4D3BA9B-8A68-4EBA-B26B-175F64AA537F}" dt="2021-09-27T07:29:54.077" v="51" actId="27636"/>
          <ac:spMkLst>
            <pc:docMk/>
            <pc:sldMk cId="3419281260" sldId="274"/>
            <ac:spMk id="6" creationId="{00000000-0000-0000-0000-000000000000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2875048782" sldId="275"/>
        </pc:sldMkLst>
      </pc:sldChg>
      <pc:sldChg chg="addSp delSp modSp add del mod chgLayout">
        <pc:chgData name="Marie" userId="069433b9-3fc3-434e-985a-6b0cf6129750" providerId="ADAL" clId="{E4D3BA9B-8A68-4EBA-B26B-175F64AA537F}" dt="2021-09-27T11:03:01.785" v="1193" actId="21"/>
        <pc:sldMkLst>
          <pc:docMk/>
          <pc:sldMk cId="2510242510" sldId="276"/>
        </pc:sldMkLst>
        <pc:spChg chg="add del mod">
          <ac:chgData name="Marie" userId="069433b9-3fc3-434e-985a-6b0cf6129750" providerId="ADAL" clId="{E4D3BA9B-8A68-4EBA-B26B-175F64AA537F}" dt="2021-09-27T11:02:52.344" v="1192" actId="700"/>
          <ac:spMkLst>
            <pc:docMk/>
            <pc:sldMk cId="2510242510" sldId="276"/>
            <ac:spMk id="2" creationId="{C36F888C-41F5-4F29-887A-CA53F367AE44}"/>
          </ac:spMkLst>
        </pc:spChg>
        <pc:spChg chg="add del mod ord">
          <ac:chgData name="Marie" userId="069433b9-3fc3-434e-985a-6b0cf6129750" providerId="ADAL" clId="{E4D3BA9B-8A68-4EBA-B26B-175F64AA537F}" dt="2021-09-27T11:03:01.785" v="1193" actId="21"/>
          <ac:spMkLst>
            <pc:docMk/>
            <pc:sldMk cId="2510242510" sldId="276"/>
            <ac:spMk id="3" creationId="{FE972556-A85E-411C-8A96-8471B08F1A59}"/>
          </ac:spMkLst>
        </pc:spChg>
        <pc:spChg chg="del">
          <ac:chgData name="Marie" userId="069433b9-3fc3-434e-985a-6b0cf6129750" providerId="ADAL" clId="{E4D3BA9B-8A68-4EBA-B26B-175F64AA537F}" dt="2021-09-27T11:02:44.458" v="1191" actId="21"/>
          <ac:spMkLst>
            <pc:docMk/>
            <pc:sldMk cId="2510242510" sldId="276"/>
            <ac:spMk id="2051" creationId="{00000000-0000-0000-0000-000000000000}"/>
          </ac:spMkLst>
        </pc:spChg>
        <pc:spChg chg="mod ord">
          <ac:chgData name="Marie" userId="069433b9-3fc3-434e-985a-6b0cf6129750" providerId="ADAL" clId="{E4D3BA9B-8A68-4EBA-B26B-175F64AA537F}" dt="2021-09-27T11:02:52.344" v="1192" actId="700"/>
          <ac:spMkLst>
            <pc:docMk/>
            <pc:sldMk cId="2510242510" sldId="276"/>
            <ac:spMk id="4098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1132558211" sldId="277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1132558211" sldId="277"/>
            <ac:spMk id="5124" creationId="{00000000-0000-0000-0000-000000000000}"/>
          </ac:spMkLst>
        </pc:spChg>
      </pc:sldChg>
      <pc:sldChg chg="modSp add del mod">
        <pc:chgData name="Marie" userId="069433b9-3fc3-434e-985a-6b0cf6129750" providerId="ADAL" clId="{E4D3BA9B-8A68-4EBA-B26B-175F64AA537F}" dt="2021-09-27T07:29:54.093" v="54" actId="27636"/>
        <pc:sldMkLst>
          <pc:docMk/>
          <pc:sldMk cId="2776359689" sldId="278"/>
        </pc:sldMkLst>
        <pc:spChg chg="mod">
          <ac:chgData name="Marie" userId="069433b9-3fc3-434e-985a-6b0cf6129750" providerId="ADAL" clId="{E4D3BA9B-8A68-4EBA-B26B-175F64AA537F}" dt="2021-09-27T07:29:54.093" v="54" actId="27636"/>
          <ac:spMkLst>
            <pc:docMk/>
            <pc:sldMk cId="2776359689" sldId="278"/>
            <ac:spMk id="6147" creationId="{00000000-0000-0000-0000-000000000000}"/>
          </ac:spMkLst>
        </pc:spChg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2776359689" sldId="278"/>
            <ac:spMk id="6148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3702401684" sldId="279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3702401684" sldId="279"/>
            <ac:spMk id="7172" creationId="{00000000-0000-0000-0000-000000000000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1995856560" sldId="280"/>
        </pc:sldMkLst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1684555578" sldId="281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1684555578" sldId="281"/>
            <ac:spMk id="9220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152141678" sldId="282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152141678" sldId="282"/>
            <ac:spMk id="10244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3319427845" sldId="283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3319427845" sldId="283"/>
            <ac:spMk id="11268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3809702609" sldId="284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3809702609" sldId="284"/>
            <ac:spMk id="12292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192018521" sldId="285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192018521" sldId="285"/>
            <ac:spMk id="13316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3219234202" sldId="286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3219234202" sldId="286"/>
            <ac:spMk id="14340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1822284485" sldId="287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1822284485" sldId="287"/>
            <ac:spMk id="15364" creationId="{00000000-0000-0000-0000-000000000000}"/>
          </ac:spMkLst>
        </pc:spChg>
      </pc:sldChg>
      <pc:sldChg chg="modSp add del mod">
        <pc:chgData name="Marie" userId="069433b9-3fc3-434e-985a-6b0cf6129750" providerId="ADAL" clId="{E4D3BA9B-8A68-4EBA-B26B-175F64AA537F}" dt="2021-09-27T07:29:54.097" v="55" actId="27636"/>
        <pc:sldMkLst>
          <pc:docMk/>
          <pc:sldMk cId="2970763927" sldId="288"/>
        </pc:sldMkLst>
        <pc:spChg chg="mod">
          <ac:chgData name="Marie" userId="069433b9-3fc3-434e-985a-6b0cf6129750" providerId="ADAL" clId="{E4D3BA9B-8A68-4EBA-B26B-175F64AA537F}" dt="2021-09-27T07:29:54.097" v="55" actId="27636"/>
          <ac:spMkLst>
            <pc:docMk/>
            <pc:sldMk cId="2970763927" sldId="288"/>
            <ac:spMk id="16387" creationId="{00000000-0000-0000-0000-000000000000}"/>
          </ac:spMkLst>
        </pc:spChg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2970763927" sldId="288"/>
            <ac:spMk id="16388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1828956706" sldId="290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1828956706" sldId="290"/>
            <ac:spMk id="18436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3571007218" sldId="291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3571007218" sldId="291"/>
            <ac:spMk id="19460" creationId="{00000000-0000-0000-0000-000000000000}"/>
          </ac:spMkLst>
        </pc:spChg>
      </pc:sldChg>
      <pc:sldChg chg="modSp add del mod">
        <pc:chgData name="Marie" userId="069433b9-3fc3-434e-985a-6b0cf6129750" providerId="ADAL" clId="{E4D3BA9B-8A68-4EBA-B26B-175F64AA537F}" dt="2021-09-27T07:29:54.109" v="56" actId="27636"/>
        <pc:sldMkLst>
          <pc:docMk/>
          <pc:sldMk cId="1648457945" sldId="292"/>
        </pc:sldMkLst>
        <pc:spChg chg="mod">
          <ac:chgData name="Marie" userId="069433b9-3fc3-434e-985a-6b0cf6129750" providerId="ADAL" clId="{E4D3BA9B-8A68-4EBA-B26B-175F64AA537F}" dt="2021-09-27T07:29:54.109" v="56" actId="27636"/>
          <ac:spMkLst>
            <pc:docMk/>
            <pc:sldMk cId="1648457945" sldId="292"/>
            <ac:spMk id="3" creationId="{00000000-0000-0000-0000-000000000000}"/>
          </ac:spMkLst>
        </pc:spChg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1648457945" sldId="292"/>
            <ac:spMk id="20484" creationId="{00000000-0000-0000-0000-000000000000}"/>
          </ac:spMkLst>
        </pc:spChg>
      </pc:sldChg>
      <pc:sldChg chg="modSp add del mod">
        <pc:chgData name="Marie" userId="069433b9-3fc3-434e-985a-6b0cf6129750" providerId="ADAL" clId="{E4D3BA9B-8A68-4EBA-B26B-175F64AA537F}" dt="2021-09-27T07:29:54.117" v="57" actId="27636"/>
        <pc:sldMkLst>
          <pc:docMk/>
          <pc:sldMk cId="3079337350" sldId="293"/>
        </pc:sldMkLst>
        <pc:spChg chg="mod">
          <ac:chgData name="Marie" userId="069433b9-3fc3-434e-985a-6b0cf6129750" providerId="ADAL" clId="{E4D3BA9B-8A68-4EBA-B26B-175F64AA537F}" dt="2021-09-27T07:29:54.117" v="57" actId="27636"/>
          <ac:spMkLst>
            <pc:docMk/>
            <pc:sldMk cId="3079337350" sldId="293"/>
            <ac:spMk id="21507" creationId="{00000000-0000-0000-0000-000000000000}"/>
          </ac:spMkLst>
        </pc:spChg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3079337350" sldId="293"/>
            <ac:spMk id="21508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884529595" sldId="294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884529595" sldId="294"/>
            <ac:spMk id="22532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2513191605" sldId="295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2513191605" sldId="295"/>
            <ac:spMk id="23556" creationId="{00000000-0000-0000-0000-000000000000}"/>
          </ac:spMkLst>
        </pc:spChg>
      </pc:sldChg>
      <pc:sldChg chg="modSp add del mod">
        <pc:chgData name="Marie" userId="069433b9-3fc3-434e-985a-6b0cf6129750" providerId="ADAL" clId="{E4D3BA9B-8A68-4EBA-B26B-175F64AA537F}" dt="2021-09-27T07:29:54.057" v="50" actId="27636"/>
        <pc:sldMkLst>
          <pc:docMk/>
          <pc:sldMk cId="2005197005" sldId="296"/>
        </pc:sldMkLst>
        <pc:spChg chg="mod">
          <ac:chgData name="Marie" userId="069433b9-3fc3-434e-985a-6b0cf6129750" providerId="ADAL" clId="{E4D3BA9B-8A68-4EBA-B26B-175F64AA537F}" dt="2021-09-27T07:29:54.057" v="50" actId="27636"/>
          <ac:spMkLst>
            <pc:docMk/>
            <pc:sldMk cId="2005197005" sldId="296"/>
            <ac:spMk id="3" creationId="{00000000-0000-0000-0000-000000000000}"/>
          </ac:spMkLst>
        </pc:spChg>
        <pc:spChg chg="mod">
          <ac:chgData name="Marie" userId="069433b9-3fc3-434e-985a-6b0cf6129750" providerId="ADAL" clId="{E4D3BA9B-8A68-4EBA-B26B-175F64AA537F}" dt="2021-09-27T07:29:54.057" v="49" actId="27636"/>
          <ac:spMkLst>
            <pc:docMk/>
            <pc:sldMk cId="2005197005" sldId="296"/>
            <ac:spMk id="4" creationId="{00000000-0000-0000-0000-000000000000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2599494632" sldId="297"/>
        </pc:sldMkLst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2571101019" sldId="298"/>
        </pc:sldMkLst>
      </pc:sldChg>
      <pc:sldChg chg="modSp add del mod">
        <pc:chgData name="Marie" userId="069433b9-3fc3-434e-985a-6b0cf6129750" providerId="ADAL" clId="{E4D3BA9B-8A68-4EBA-B26B-175F64AA537F}" dt="2021-09-27T07:29:54.117" v="58" actId="27636"/>
        <pc:sldMkLst>
          <pc:docMk/>
          <pc:sldMk cId="3880075827" sldId="299"/>
        </pc:sldMkLst>
        <pc:spChg chg="mod">
          <ac:chgData name="Marie" userId="069433b9-3fc3-434e-985a-6b0cf6129750" providerId="ADAL" clId="{E4D3BA9B-8A68-4EBA-B26B-175F64AA537F}" dt="2021-09-27T07:29:54.117" v="58" actId="27636"/>
          <ac:spMkLst>
            <pc:docMk/>
            <pc:sldMk cId="3880075827" sldId="299"/>
            <ac:spMk id="2" creationId="{00000000-0000-0000-0000-000000000000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4251852317" sldId="301"/>
        </pc:sldMkLst>
      </pc:sldChg>
      <pc:sldChg chg="modSp add del mod">
        <pc:chgData name="Marie" userId="069433b9-3fc3-434e-985a-6b0cf6129750" providerId="ADAL" clId="{E4D3BA9B-8A68-4EBA-B26B-175F64AA537F}" dt="2021-09-27T07:29:54.085" v="53" actId="27636"/>
        <pc:sldMkLst>
          <pc:docMk/>
          <pc:sldMk cId="3919178490" sldId="302"/>
        </pc:sldMkLst>
        <pc:spChg chg="mod">
          <ac:chgData name="Marie" userId="069433b9-3fc3-434e-985a-6b0cf6129750" providerId="ADAL" clId="{E4D3BA9B-8A68-4EBA-B26B-175F64AA537F}" dt="2021-09-27T07:29:54.085" v="53" actId="27636"/>
          <ac:spMkLst>
            <pc:docMk/>
            <pc:sldMk cId="3919178490" sldId="302"/>
            <ac:spMk id="2" creationId="{00000000-0000-0000-0000-000000000000}"/>
          </ac:spMkLst>
        </pc:spChg>
        <pc:spChg chg="mod">
          <ac:chgData name="Marie" userId="069433b9-3fc3-434e-985a-6b0cf6129750" providerId="ADAL" clId="{E4D3BA9B-8A68-4EBA-B26B-175F64AA537F}" dt="2021-09-27T07:29:54.085" v="52" actId="27636"/>
          <ac:spMkLst>
            <pc:docMk/>
            <pc:sldMk cId="3919178490" sldId="302"/>
            <ac:spMk id="3" creationId="{00000000-0000-0000-0000-000000000000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4217941283" sldId="303"/>
        </pc:sldMkLst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3089728704" sldId="304"/>
        </pc:sldMkLst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2676607565" sldId="305"/>
        </pc:sldMkLst>
      </pc:sldChg>
      <pc:sldChg chg="add del">
        <pc:chgData name="Marie" userId="069433b9-3fc3-434e-985a-6b0cf6129750" providerId="ADAL" clId="{E4D3BA9B-8A68-4EBA-B26B-175F64AA537F}" dt="2021-09-27T10:56:28.026" v="736" actId="2696"/>
        <pc:sldMkLst>
          <pc:docMk/>
          <pc:sldMk cId="1673653818" sldId="306"/>
        </pc:sldMkLst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533664572" sldId="307"/>
        </pc:sldMkLst>
      </pc:sldChg>
      <pc:sldChg chg="modSp new mod">
        <pc:chgData name="Marie" userId="069433b9-3fc3-434e-985a-6b0cf6129750" providerId="ADAL" clId="{E4D3BA9B-8A68-4EBA-B26B-175F64AA537F}" dt="2021-09-27T11:00:11.469" v="1162" actId="20577"/>
        <pc:sldMkLst>
          <pc:docMk/>
          <pc:sldMk cId="3117415614" sldId="308"/>
        </pc:sldMkLst>
        <pc:spChg chg="mod">
          <ac:chgData name="Marie" userId="069433b9-3fc3-434e-985a-6b0cf6129750" providerId="ADAL" clId="{E4D3BA9B-8A68-4EBA-B26B-175F64AA537F}" dt="2021-09-27T10:57:55.916" v="806" actId="20577"/>
          <ac:spMkLst>
            <pc:docMk/>
            <pc:sldMk cId="3117415614" sldId="308"/>
            <ac:spMk id="2" creationId="{E5E6B7E4-1AC3-4275-B813-9F742BA1E04E}"/>
          </ac:spMkLst>
        </pc:spChg>
        <pc:spChg chg="mod">
          <ac:chgData name="Marie" userId="069433b9-3fc3-434e-985a-6b0cf6129750" providerId="ADAL" clId="{E4D3BA9B-8A68-4EBA-B26B-175F64AA537F}" dt="2021-09-27T11:00:11.469" v="1162" actId="20577"/>
          <ac:spMkLst>
            <pc:docMk/>
            <pc:sldMk cId="3117415614" sldId="308"/>
            <ac:spMk id="3" creationId="{7E4CA393-E46C-426F-A5FF-0FA4A947D65C}"/>
          </ac:spMkLst>
        </pc:spChg>
      </pc:sldChg>
      <pc:sldChg chg="addSp delSp modSp new mod">
        <pc:chgData name="Marie" userId="069433b9-3fc3-434e-985a-6b0cf6129750" providerId="ADAL" clId="{E4D3BA9B-8A68-4EBA-B26B-175F64AA537F}" dt="2021-09-27T11:01:35.397" v="1190"/>
        <pc:sldMkLst>
          <pc:docMk/>
          <pc:sldMk cId="1110808944" sldId="309"/>
        </pc:sldMkLst>
        <pc:spChg chg="mod">
          <ac:chgData name="Marie" userId="069433b9-3fc3-434e-985a-6b0cf6129750" providerId="ADAL" clId="{E4D3BA9B-8A68-4EBA-B26B-175F64AA537F}" dt="2021-09-27T11:00:48.216" v="1188" actId="20577"/>
          <ac:spMkLst>
            <pc:docMk/>
            <pc:sldMk cId="1110808944" sldId="309"/>
            <ac:spMk id="2" creationId="{F65E5635-815B-4E0F-8BF9-D4F40AD33178}"/>
          </ac:spMkLst>
        </pc:spChg>
        <pc:spChg chg="del mod">
          <ac:chgData name="Marie" userId="069433b9-3fc3-434e-985a-6b0cf6129750" providerId="ADAL" clId="{E4D3BA9B-8A68-4EBA-B26B-175F64AA537F}" dt="2021-09-27T11:01:35.397" v="1190"/>
          <ac:spMkLst>
            <pc:docMk/>
            <pc:sldMk cId="1110808944" sldId="309"/>
            <ac:spMk id="3" creationId="{12D3C771-C8B4-4804-A869-A8BC9DBD8173}"/>
          </ac:spMkLst>
        </pc:spChg>
        <pc:picChg chg="add mod">
          <ac:chgData name="Marie" userId="069433b9-3fc3-434e-985a-6b0cf6129750" providerId="ADAL" clId="{E4D3BA9B-8A68-4EBA-B26B-175F64AA537F}" dt="2021-09-27T11:01:35.397" v="1190"/>
          <ac:picMkLst>
            <pc:docMk/>
            <pc:sldMk cId="1110808944" sldId="309"/>
            <ac:picMk id="4" creationId="{AD20EF27-9EE3-4429-BAC1-1AB7E66B8C32}"/>
          </ac:picMkLst>
        </pc:picChg>
      </pc:sldChg>
      <pc:sldMasterChg chg="delSldLayout">
        <pc:chgData name="Marie" userId="069433b9-3fc3-434e-985a-6b0cf6129750" providerId="ADAL" clId="{E4D3BA9B-8A68-4EBA-B26B-175F64AA537F}" dt="2021-09-27T07:29:27.880" v="39" actId="47"/>
        <pc:sldMasterMkLst>
          <pc:docMk/>
          <pc:sldMasterMk cId="2106339131" sldId="2147483660"/>
        </pc:sldMasterMkLst>
        <pc:sldLayoutChg chg="del">
          <pc:chgData name="Marie" userId="069433b9-3fc3-434e-985a-6b0cf6129750" providerId="ADAL" clId="{E4D3BA9B-8A68-4EBA-B26B-175F64AA537F}" dt="2021-09-27T07:29:27.880" v="39" actId="47"/>
          <pc:sldLayoutMkLst>
            <pc:docMk/>
            <pc:sldMasterMk cId="2106339131" sldId="2147483660"/>
            <pc:sldLayoutMk cId="4234590025" sldId="2147483675"/>
          </pc:sldLayoutMkLst>
        </pc:sldLayoutChg>
      </pc:sldMasterChg>
    </pc:docChg>
  </pc:docChgLst>
  <pc:docChgLst>
    <pc:chgData name="Marie Hladká" userId="069433b9-3fc3-434e-985a-6b0cf6129750" providerId="ADAL" clId="{489A08BF-2160-41C3-962C-E04A876373FF}"/>
    <pc:docChg chg="custSel delSld modSld">
      <pc:chgData name="Marie Hladká" userId="069433b9-3fc3-434e-985a-6b0cf6129750" providerId="ADAL" clId="{489A08BF-2160-41C3-962C-E04A876373FF}" dt="2021-09-19T16:12:46.165" v="422" actId="122"/>
      <pc:docMkLst>
        <pc:docMk/>
      </pc:docMkLst>
      <pc:sldChg chg="modSp mod setBg">
        <pc:chgData name="Marie Hladká" userId="069433b9-3fc3-434e-985a-6b0cf6129750" providerId="ADAL" clId="{489A08BF-2160-41C3-962C-E04A876373FF}" dt="2021-09-19T16:12:46.165" v="422" actId="122"/>
        <pc:sldMkLst>
          <pc:docMk/>
          <pc:sldMk cId="2595702869" sldId="256"/>
        </pc:sldMkLst>
        <pc:spChg chg="mod">
          <ac:chgData name="Marie Hladká" userId="069433b9-3fc3-434e-985a-6b0cf6129750" providerId="ADAL" clId="{489A08BF-2160-41C3-962C-E04A876373FF}" dt="2021-09-19T16:12:40.941" v="420" actId="20577"/>
          <ac:spMkLst>
            <pc:docMk/>
            <pc:sldMk cId="2595702869" sldId="256"/>
            <ac:spMk id="2" creationId="{00000000-0000-0000-0000-000000000000}"/>
          </ac:spMkLst>
        </pc:spChg>
        <pc:spChg chg="mod">
          <ac:chgData name="Marie Hladká" userId="069433b9-3fc3-434e-985a-6b0cf6129750" providerId="ADAL" clId="{489A08BF-2160-41C3-962C-E04A876373FF}" dt="2021-09-19T16:12:46.165" v="422" actId="122"/>
          <ac:spMkLst>
            <pc:docMk/>
            <pc:sldMk cId="2595702869" sldId="256"/>
            <ac:spMk id="3" creationId="{00000000-0000-0000-0000-000000000000}"/>
          </ac:spMkLst>
        </pc:spChg>
      </pc:sldChg>
      <pc:sldChg chg="modSp mod setBg">
        <pc:chgData name="Marie Hladká" userId="069433b9-3fc3-434e-985a-6b0cf6129750" providerId="ADAL" clId="{489A08BF-2160-41C3-962C-E04A876373FF}" dt="2021-09-19T16:11:50.605" v="407"/>
        <pc:sldMkLst>
          <pc:docMk/>
          <pc:sldMk cId="2105241709" sldId="257"/>
        </pc:sldMkLst>
        <pc:spChg chg="mod">
          <ac:chgData name="Marie Hladká" userId="069433b9-3fc3-434e-985a-6b0cf6129750" providerId="ADAL" clId="{489A08BF-2160-41C3-962C-E04A876373FF}" dt="2021-09-19T16:11:50.605" v="407"/>
          <ac:spMkLst>
            <pc:docMk/>
            <pc:sldMk cId="2105241709" sldId="257"/>
            <ac:spMk id="2" creationId="{00000000-0000-0000-0000-000000000000}"/>
          </ac:spMkLst>
        </pc:spChg>
        <pc:spChg chg="mod">
          <ac:chgData name="Marie Hladká" userId="069433b9-3fc3-434e-985a-6b0cf6129750" providerId="ADAL" clId="{489A08BF-2160-41C3-962C-E04A876373FF}" dt="2021-09-19T16:11:50.605" v="407"/>
          <ac:spMkLst>
            <pc:docMk/>
            <pc:sldMk cId="2105241709" sldId="257"/>
            <ac:spMk id="3" creationId="{00000000-0000-0000-0000-000000000000}"/>
          </ac:spMkLst>
        </pc:spChg>
      </pc:sldChg>
      <pc:sldChg chg="addSp delSp modSp mod setBg">
        <pc:chgData name="Marie Hladká" userId="069433b9-3fc3-434e-985a-6b0cf6129750" providerId="ADAL" clId="{489A08BF-2160-41C3-962C-E04A876373FF}" dt="2021-09-19T16:12:13.436" v="413"/>
        <pc:sldMkLst>
          <pc:docMk/>
          <pc:sldMk cId="1635135703" sldId="259"/>
        </pc:sldMkLst>
        <pc:spChg chg="mod">
          <ac:chgData name="Marie Hladká" userId="069433b9-3fc3-434e-985a-6b0cf6129750" providerId="ADAL" clId="{489A08BF-2160-41C3-962C-E04A876373FF}" dt="2021-09-19T16:12:13.436" v="413"/>
          <ac:spMkLst>
            <pc:docMk/>
            <pc:sldMk cId="1635135703" sldId="259"/>
            <ac:spMk id="2" creationId="{00000000-0000-0000-0000-000000000000}"/>
          </ac:spMkLst>
        </pc:spChg>
        <pc:spChg chg="mod">
          <ac:chgData name="Marie Hladká" userId="069433b9-3fc3-434e-985a-6b0cf6129750" providerId="ADAL" clId="{489A08BF-2160-41C3-962C-E04A876373FF}" dt="2021-09-19T16:12:13.436" v="413"/>
          <ac:spMkLst>
            <pc:docMk/>
            <pc:sldMk cId="1635135703" sldId="259"/>
            <ac:spMk id="3" creationId="{00000000-0000-0000-0000-000000000000}"/>
          </ac:spMkLst>
        </pc:spChg>
        <pc:spChg chg="mod">
          <ac:chgData name="Marie Hladká" userId="069433b9-3fc3-434e-985a-6b0cf6129750" providerId="ADAL" clId="{489A08BF-2160-41C3-962C-E04A876373FF}" dt="2021-09-19T16:11:53.965" v="410" actId="27636"/>
          <ac:spMkLst>
            <pc:docMk/>
            <pc:sldMk cId="1635135703" sldId="259"/>
            <ac:spMk id="4" creationId="{00000000-0000-0000-0000-000000000000}"/>
          </ac:spMkLst>
        </pc:spChg>
        <pc:graphicFrameChg chg="add del mod">
          <ac:chgData name="Marie Hladká" userId="069433b9-3fc3-434e-985a-6b0cf6129750" providerId="ADAL" clId="{489A08BF-2160-41C3-962C-E04A876373FF}" dt="2021-09-18T13:39:02.902" v="248"/>
          <ac:graphicFrameMkLst>
            <pc:docMk/>
            <pc:sldMk cId="1635135703" sldId="259"/>
            <ac:graphicFrameMk id="5" creationId="{6BC6B3CA-B480-409A-BC05-CF0CD0AC6C32}"/>
          </ac:graphicFrameMkLst>
        </pc:graphicFrameChg>
      </pc:sldChg>
      <pc:sldChg chg="modSp mod setBg">
        <pc:chgData name="Marie Hladká" userId="069433b9-3fc3-434e-985a-6b0cf6129750" providerId="ADAL" clId="{489A08BF-2160-41C3-962C-E04A876373FF}" dt="2021-09-19T16:12:06.635" v="412"/>
        <pc:sldMkLst>
          <pc:docMk/>
          <pc:sldMk cId="2239593536" sldId="260"/>
        </pc:sldMkLst>
        <pc:spChg chg="mod">
          <ac:chgData name="Marie Hladká" userId="069433b9-3fc3-434e-985a-6b0cf6129750" providerId="ADAL" clId="{489A08BF-2160-41C3-962C-E04A876373FF}" dt="2021-09-19T16:12:06.635" v="412"/>
          <ac:spMkLst>
            <pc:docMk/>
            <pc:sldMk cId="2239593536" sldId="260"/>
            <ac:spMk id="2" creationId="{00000000-0000-0000-0000-000000000000}"/>
          </ac:spMkLst>
        </pc:spChg>
        <pc:spChg chg="mod">
          <ac:chgData name="Marie Hladká" userId="069433b9-3fc3-434e-985a-6b0cf6129750" providerId="ADAL" clId="{489A08BF-2160-41C3-962C-E04A876373FF}" dt="2021-09-19T16:12:06.635" v="412"/>
          <ac:spMkLst>
            <pc:docMk/>
            <pc:sldMk cId="2239593536" sldId="260"/>
            <ac:spMk id="3" creationId="{00000000-0000-0000-0000-000000000000}"/>
          </ac:spMkLst>
        </pc:spChg>
      </pc:sldChg>
      <pc:sldChg chg="del">
        <pc:chgData name="Marie Hladká" userId="069433b9-3fc3-434e-985a-6b0cf6129750" providerId="ADAL" clId="{489A08BF-2160-41C3-962C-E04A876373FF}" dt="2021-09-18T13:34:18.504" v="63" actId="47"/>
        <pc:sldMkLst>
          <pc:docMk/>
          <pc:sldMk cId="2537347470" sldId="261"/>
        </pc:sldMkLst>
      </pc:sldChg>
      <pc:sldChg chg="del">
        <pc:chgData name="Marie Hladká" userId="069433b9-3fc3-434e-985a-6b0cf6129750" providerId="ADAL" clId="{489A08BF-2160-41C3-962C-E04A876373FF}" dt="2021-09-18T13:34:28.779" v="64" actId="47"/>
        <pc:sldMkLst>
          <pc:docMk/>
          <pc:sldMk cId="2211818328" sldId="262"/>
        </pc:sldMkLst>
      </pc:sldChg>
      <pc:sldChg chg="del">
        <pc:chgData name="Marie Hladká" userId="069433b9-3fc3-434e-985a-6b0cf6129750" providerId="ADAL" clId="{489A08BF-2160-41C3-962C-E04A876373FF}" dt="2021-09-18T13:32:11.750" v="46" actId="47"/>
        <pc:sldMkLst>
          <pc:docMk/>
          <pc:sldMk cId="4151126762" sldId="26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BA1E5-C672-4A06-97D7-4BD2BBF2AC43}" type="doc">
      <dgm:prSet loTypeId="urn:microsoft.com/office/officeart/2005/8/layout/arrow5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D6B536C3-6034-45E0-994B-7E92B7C125C7}">
      <dgm:prSet phldrT="[Text]"/>
      <dgm:spPr/>
      <dgm:t>
        <a:bodyPr/>
        <a:lstStyle/>
        <a:p>
          <a:r>
            <a:rPr lang="cs-CZ" dirty="0"/>
            <a:t>Nákladová</a:t>
          </a:r>
        </a:p>
      </dgm:t>
    </dgm:pt>
    <dgm:pt modelId="{2791EBF1-D8B9-487D-85C4-BC7F9D132F6B}" type="parTrans" cxnId="{51B2CE27-D0BD-4ADA-9F4E-82FF333059FE}">
      <dgm:prSet/>
      <dgm:spPr/>
      <dgm:t>
        <a:bodyPr/>
        <a:lstStyle/>
        <a:p>
          <a:endParaRPr lang="cs-CZ"/>
        </a:p>
      </dgm:t>
    </dgm:pt>
    <dgm:pt modelId="{244027AF-46A5-4840-9903-EA02ADA5BE4B}" type="sibTrans" cxnId="{51B2CE27-D0BD-4ADA-9F4E-82FF333059FE}">
      <dgm:prSet/>
      <dgm:spPr/>
      <dgm:t>
        <a:bodyPr/>
        <a:lstStyle/>
        <a:p>
          <a:endParaRPr lang="cs-CZ"/>
        </a:p>
      </dgm:t>
    </dgm:pt>
    <dgm:pt modelId="{94D9EF8D-DE68-459A-9462-0E4A2DF1BA83}">
      <dgm:prSet phldrT="[Text]"/>
      <dgm:spPr/>
      <dgm:t>
        <a:bodyPr/>
        <a:lstStyle/>
        <a:p>
          <a:r>
            <a:rPr lang="cs-CZ" dirty="0"/>
            <a:t>Výnosová</a:t>
          </a:r>
        </a:p>
      </dgm:t>
    </dgm:pt>
    <dgm:pt modelId="{64DBBCEA-7175-4D36-84B5-181DF7189E08}" type="parTrans" cxnId="{0D0B72FD-AFAB-4D47-AA2D-E67C613C3042}">
      <dgm:prSet/>
      <dgm:spPr/>
      <dgm:t>
        <a:bodyPr/>
        <a:lstStyle/>
        <a:p>
          <a:endParaRPr lang="cs-CZ"/>
        </a:p>
      </dgm:t>
    </dgm:pt>
    <dgm:pt modelId="{E1426C21-E0D2-4504-BBF2-81D813E64D18}" type="sibTrans" cxnId="{0D0B72FD-AFAB-4D47-AA2D-E67C613C3042}">
      <dgm:prSet/>
      <dgm:spPr/>
      <dgm:t>
        <a:bodyPr/>
        <a:lstStyle/>
        <a:p>
          <a:endParaRPr lang="cs-CZ"/>
        </a:p>
      </dgm:t>
    </dgm:pt>
    <dgm:pt modelId="{2C8FB355-AF87-4D9F-9EAB-7B45334F4CF9}" type="pres">
      <dgm:prSet presAssocID="{48DBA1E5-C672-4A06-97D7-4BD2BBF2AC43}" presName="diagram" presStyleCnt="0">
        <dgm:presLayoutVars>
          <dgm:dir/>
          <dgm:resizeHandles val="exact"/>
        </dgm:presLayoutVars>
      </dgm:prSet>
      <dgm:spPr/>
    </dgm:pt>
    <dgm:pt modelId="{124B316C-2BF4-4112-AD2C-AA1E1FB52A5F}" type="pres">
      <dgm:prSet presAssocID="{D6B536C3-6034-45E0-994B-7E92B7C125C7}" presName="arrow" presStyleLbl="node1" presStyleIdx="0" presStyleCnt="2" custScaleY="71602">
        <dgm:presLayoutVars>
          <dgm:bulletEnabled val="1"/>
        </dgm:presLayoutVars>
      </dgm:prSet>
      <dgm:spPr/>
    </dgm:pt>
    <dgm:pt modelId="{DE8C4344-2CF5-4BA0-A17A-22E3F09C2DE2}" type="pres">
      <dgm:prSet presAssocID="{94D9EF8D-DE68-459A-9462-0E4A2DF1BA83}" presName="arrow" presStyleLbl="node1" presStyleIdx="1" presStyleCnt="2" custScaleY="78745">
        <dgm:presLayoutVars>
          <dgm:bulletEnabled val="1"/>
        </dgm:presLayoutVars>
      </dgm:prSet>
      <dgm:spPr/>
    </dgm:pt>
  </dgm:ptLst>
  <dgm:cxnLst>
    <dgm:cxn modelId="{51B2CE27-D0BD-4ADA-9F4E-82FF333059FE}" srcId="{48DBA1E5-C672-4A06-97D7-4BD2BBF2AC43}" destId="{D6B536C3-6034-45E0-994B-7E92B7C125C7}" srcOrd="0" destOrd="0" parTransId="{2791EBF1-D8B9-487D-85C4-BC7F9D132F6B}" sibTransId="{244027AF-46A5-4840-9903-EA02ADA5BE4B}"/>
    <dgm:cxn modelId="{A3BD132B-472A-4FC8-8D33-B04A52C2CB8F}" type="presOf" srcId="{D6B536C3-6034-45E0-994B-7E92B7C125C7}" destId="{124B316C-2BF4-4112-AD2C-AA1E1FB52A5F}" srcOrd="0" destOrd="0" presId="urn:microsoft.com/office/officeart/2005/8/layout/arrow5"/>
    <dgm:cxn modelId="{3CC36A48-A798-4B9B-A149-CD659E703404}" type="presOf" srcId="{48DBA1E5-C672-4A06-97D7-4BD2BBF2AC43}" destId="{2C8FB355-AF87-4D9F-9EAB-7B45334F4CF9}" srcOrd="0" destOrd="0" presId="urn:microsoft.com/office/officeart/2005/8/layout/arrow5"/>
    <dgm:cxn modelId="{FCA9F2E8-2EBA-4B6F-B57F-E7CC1221845D}" type="presOf" srcId="{94D9EF8D-DE68-459A-9462-0E4A2DF1BA83}" destId="{DE8C4344-2CF5-4BA0-A17A-22E3F09C2DE2}" srcOrd="0" destOrd="0" presId="urn:microsoft.com/office/officeart/2005/8/layout/arrow5"/>
    <dgm:cxn modelId="{0D0B72FD-AFAB-4D47-AA2D-E67C613C3042}" srcId="{48DBA1E5-C672-4A06-97D7-4BD2BBF2AC43}" destId="{94D9EF8D-DE68-459A-9462-0E4A2DF1BA83}" srcOrd="1" destOrd="0" parTransId="{64DBBCEA-7175-4D36-84B5-181DF7189E08}" sibTransId="{E1426C21-E0D2-4504-BBF2-81D813E64D18}"/>
    <dgm:cxn modelId="{B64C38DD-DDD8-4F37-8CB9-01D65DC2DD3D}" type="presParOf" srcId="{2C8FB355-AF87-4D9F-9EAB-7B45334F4CF9}" destId="{124B316C-2BF4-4112-AD2C-AA1E1FB52A5F}" srcOrd="0" destOrd="0" presId="urn:microsoft.com/office/officeart/2005/8/layout/arrow5"/>
    <dgm:cxn modelId="{38E1844D-5D05-48A3-A753-1D6E395D6F9F}" type="presParOf" srcId="{2C8FB355-AF87-4D9F-9EAB-7B45334F4CF9}" destId="{DE8C4344-2CF5-4BA0-A17A-22E3F09C2DE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B316C-2BF4-4112-AD2C-AA1E1FB52A5F}">
      <dsp:nvSpPr>
        <dsp:cNvPr id="0" name=""/>
        <dsp:cNvSpPr/>
      </dsp:nvSpPr>
      <dsp:spPr>
        <a:xfrm rot="16200000">
          <a:off x="2338" y="618690"/>
          <a:ext cx="4348981" cy="3113957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Nákladová</a:t>
          </a:r>
        </a:p>
      </dsp:txBody>
      <dsp:txXfrm rot="5400000">
        <a:off x="619850" y="1088423"/>
        <a:ext cx="2569015" cy="2174491"/>
      </dsp:txXfrm>
    </dsp:sp>
    <dsp:sp modelId="{DE8C4344-2CF5-4BA0-A17A-22E3F09C2DE2}">
      <dsp:nvSpPr>
        <dsp:cNvPr id="0" name=""/>
        <dsp:cNvSpPr/>
      </dsp:nvSpPr>
      <dsp:spPr>
        <a:xfrm rot="5400000">
          <a:off x="6164280" y="463366"/>
          <a:ext cx="4348981" cy="3424605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Výnosová</a:t>
          </a:r>
        </a:p>
      </dsp:txBody>
      <dsp:txXfrm rot="-5400000">
        <a:off x="7225774" y="1088423"/>
        <a:ext cx="2825299" cy="217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C194345-5FA8-464C-8C6E-5764EEF7A57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D13665F-A821-47D4-9925-3C898A2E1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8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6C5F-810E-44F2-AA74-4367A077D5BF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2A59B-EB81-4FC7-A86B-CD2FDBB69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01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8983-5E3E-4140-93D2-34EA0125473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44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9BE2725C-75A7-4204-B03F-188EF397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30351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072C4282-EFD8-479B-B22C-289403EF6C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28E35571-B393-4A21-B718-6174FD689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17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5">
            <a:extLst>
              <a:ext uri="{FF2B5EF4-FFF2-40B4-BE49-F238E27FC236}">
                <a16:creationId xmlns:a16="http://schemas.microsoft.com/office/drawing/2014/main" id="{C8FC789B-854F-4213-9DC3-F86CF4268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998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625127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/>
          <p:cNvSpPr>
            <a:spLocks noGrp="1"/>
          </p:cNvSpPr>
          <p:nvPr>
            <p:ph sz="quarter" idx="25"/>
          </p:nvPr>
        </p:nvSpPr>
        <p:spPr>
          <a:xfrm>
            <a:off x="6251280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A3045C4F-F223-40C1-8ED8-C4D76B74A95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14" name="Zástupný symbol pro číslo snímku 2">
            <a:extLst>
              <a:ext uri="{FF2B5EF4-FFF2-40B4-BE49-F238E27FC236}">
                <a16:creationId xmlns:a16="http://schemas.microsoft.com/office/drawing/2014/main" id="{AF4E1247-7976-4BEE-AF96-216F9C67651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12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E432D8CA-B676-4D38-AD0C-D70FF7ACB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E39785B6-37D4-4C0F-92C8-3EECBFC859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960C731-FE60-4421-9FB8-400D836D0D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37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1F44AAEA-4138-4A10-B428-2FAFD1918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552" y="6049964"/>
            <a:ext cx="882649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AF5F6C4F-B769-4BC6-8FCA-D92C48BD66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20F5C25D-5579-4E2D-ADFE-75817CFBA6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44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4CD22C46-E148-4D9C-8872-37C7634E3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84" y="2019300"/>
            <a:ext cx="419946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E8F1D2E5-6BCD-4ECA-92A8-D052A31324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rgbClr val="B9006E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4883DAB6-3A47-4142-9420-DDCA331B8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B9006E"/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70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31070FDA-05ED-4354-B1A6-79D489035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18" y="2433639"/>
            <a:ext cx="7672916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E7B7429E-4755-4E12-8525-3DEA7A7B1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0EDFAE92-74CB-4DDF-BA64-2AE4F156A8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00DC"/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406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FA3629-2F6E-4848-9E08-2BAE4331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fld id="{6BD3A607-7303-4B36-99EE-A80DB8A177F8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01763F-7C89-485A-8B8E-572FA6B4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734822-267F-49D0-B3DB-45F17F07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982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54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8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69B1FCA-C314-4F69-90CC-AEDF3E529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C40AEC1B-BC3D-454B-AA9C-5431F9AD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1E50B79C-BB16-44AC-840C-26937314E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4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C4B3C937-3B88-41C0-BBAE-18F8E71B3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1976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14F426F3-35CA-4289-BD3D-35BF360174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3B72D2E1-7ECB-4B32-8AFE-B53A8CCD3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35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1160DAB2-700B-49C5-8F14-110C79F4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BC8C9A30-99B7-4384-84AA-C348E5F2618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7DA01489-5905-4B25-BAAF-7D9248E57D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40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5">
            <a:extLst>
              <a:ext uri="{FF2B5EF4-FFF2-40B4-BE49-F238E27FC236}">
                <a16:creationId xmlns:a16="http://schemas.microsoft.com/office/drawing/2014/main" id="{7D02E71D-F724-43F5-B398-044CE971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text 7"/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/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9027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79859F24-6A74-47FB-B186-A6B723A2D3A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0B80923-55AD-4FDE-997F-AE14EF86D14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43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D1E1A4C-FA83-4602-A74B-E8EFB4C6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137" y="1695076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67024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C681439C-61E6-4C1D-96C0-1E27218747E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69C5C68B-0884-48D2-93A3-65BE5775A0B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93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5">
            <a:extLst>
              <a:ext uri="{FF2B5EF4-FFF2-40B4-BE49-F238E27FC236}">
                <a16:creationId xmlns:a16="http://schemas.microsoft.com/office/drawing/2014/main" id="{CCA86D86-D8C8-49A5-A328-326BAAB0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obsah 12"/>
          <p:cNvSpPr>
            <a:spLocks noGrp="1"/>
          </p:cNvSpPr>
          <p:nvPr>
            <p:ph sz="quarter" idx="22"/>
          </p:nvPr>
        </p:nvSpPr>
        <p:spPr>
          <a:xfrm>
            <a:off x="444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/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2" name="Zástupný symbol pro zápatí 1">
            <a:extLst>
              <a:ext uri="{FF2B5EF4-FFF2-40B4-BE49-F238E27FC236}">
                <a16:creationId xmlns:a16="http://schemas.microsoft.com/office/drawing/2014/main" id="{81ACF6D4-BEA1-46BE-8D23-58296DCC5A2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23" name="Zástupný symbol pro číslo snímku 2">
            <a:extLst>
              <a:ext uri="{FF2B5EF4-FFF2-40B4-BE49-F238E27FC236}">
                <a16:creationId xmlns:a16="http://schemas.microsoft.com/office/drawing/2014/main" id="{D27C2BF5-3DA0-4706-8100-711571C7CFD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50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CA81639E-887B-437C-BC7B-6E2B48546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50"/>
            <a:ext cx="5200987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137" y="692152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3101CA9-1FFD-4090-91FA-E738E106DF4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57C4CD6C-B839-431A-A55B-38594AE9F18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73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01BB5302-5C6A-4211-8CB0-F8E14FA9D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25157D34-78ED-4B26-9232-5BA05DB8A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A360A97-E148-45FF-A061-91F09EE7B5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47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>
            <a:extLst>
              <a:ext uri="{FF2B5EF4-FFF2-40B4-BE49-F238E27FC236}">
                <a16:creationId xmlns:a16="http://schemas.microsoft.com/office/drawing/2014/main" id="{3BC8413E-CE84-4C34-9866-6800F2E7F7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667" y="6227763"/>
            <a:ext cx="7920567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F450EB5C-6229-45B3-A950-03E819289A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867" y="6227763"/>
            <a:ext cx="251884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 smtClean="0">
                <a:solidFill>
                  <a:schemeClr val="tx2"/>
                </a:solidFill>
                <a:latin typeface="+mj-lt"/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  <p:sp>
        <p:nvSpPr>
          <p:cNvPr id="2052" name="Zástupný nadpis 1">
            <a:extLst>
              <a:ext uri="{FF2B5EF4-FFF2-40B4-BE49-F238E27FC236}">
                <a16:creationId xmlns:a16="http://schemas.microsoft.com/office/drawing/2014/main" id="{26417088-A76C-4175-A0FA-A0A9F6A6B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720725"/>
            <a:ext cx="1075266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3" name="Zástupný symbol pro text 4">
            <a:extLst>
              <a:ext uri="{FF2B5EF4-FFF2-40B4-BE49-F238E27FC236}">
                <a16:creationId xmlns:a16="http://schemas.microsoft.com/office/drawing/2014/main" id="{04D5088D-571B-4C7E-BCBD-38982D36C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71663"/>
            <a:ext cx="1075266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07395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3" r:id="rId16"/>
    <p:sldLayoutId id="2147483694" r:id="rId17"/>
  </p:sldLayoutIdLst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buClr>
          <a:schemeClr val="tx2"/>
        </a:buClr>
        <a:buSzPct val="10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1100">
          <a:solidFill>
            <a:schemeClr val="tx1"/>
          </a:solidFill>
          <a:latin typeface="+mn-lt"/>
        </a:defRPr>
      </a:lvl2pPr>
      <a:lvl3pPr marL="6858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defRPr sz="1100">
          <a:solidFill>
            <a:schemeClr val="tx1"/>
          </a:solidFill>
          <a:latin typeface="+mn-lt"/>
        </a:defRPr>
      </a:lvl3pPr>
      <a:lvl4pPr marL="10287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defRPr sz="1100">
          <a:solidFill>
            <a:schemeClr val="tx1"/>
          </a:solidFill>
          <a:latin typeface="+mn-lt"/>
        </a:defRPr>
      </a:lvl4pPr>
      <a:lvl5pPr marL="13716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accent1"/>
        </a:buClr>
        <a:defRPr sz="1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Manažerské účetnictví a daně </a:t>
            </a:r>
            <a:br>
              <a:rPr lang="cs-CZ" dirty="0"/>
            </a:br>
            <a:r>
              <a:rPr lang="cs-CZ" dirty="0"/>
              <a:t>Rozpočtování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4. týden semestru</a:t>
            </a:r>
          </a:p>
          <a:p>
            <a:pPr algn="ctr"/>
            <a:r>
              <a:rPr lang="cs-CZ" dirty="0"/>
              <a:t>6. 10. 2021</a:t>
            </a:r>
          </a:p>
        </p:txBody>
      </p:sp>
    </p:spTree>
    <p:extLst>
      <p:ext uri="{BB962C8B-B14F-4D97-AF65-F5344CB8AC3E}">
        <p14:creationId xmlns:p14="http://schemas.microsoft.com/office/powerpoint/2010/main" val="2595702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proces rozpočtování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Efektivní proces rozpočtování je závislý především na těchto skutečnostech a podmínkách: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existence vhodné a dostatečně </a:t>
            </a:r>
            <a:r>
              <a:rPr lang="cs-CZ" b="1" dirty="0"/>
              <a:t>flexibilní organizační struktury</a:t>
            </a:r>
            <a:r>
              <a:rPr lang="cs-CZ" dirty="0"/>
              <a:t>, </a:t>
            </a:r>
          </a:p>
          <a:p>
            <a:pPr>
              <a:buFontTx/>
              <a:buChar char="-"/>
            </a:pPr>
            <a:r>
              <a:rPr lang="cs-CZ" dirty="0"/>
              <a:t>jasná definice dlouhodobých </a:t>
            </a:r>
            <a:r>
              <a:rPr lang="cs-CZ" b="1" dirty="0"/>
              <a:t>strategických cílů </a:t>
            </a:r>
            <a:r>
              <a:rPr lang="cs-CZ" dirty="0"/>
              <a:t>organizace, </a:t>
            </a:r>
          </a:p>
          <a:p>
            <a:pPr>
              <a:buFontTx/>
              <a:buChar char="-"/>
            </a:pPr>
            <a:r>
              <a:rPr lang="cs-CZ" dirty="0"/>
              <a:t>výkonný a dobře zvládnutý </a:t>
            </a:r>
            <a:r>
              <a:rPr lang="cs-CZ" b="1" dirty="0"/>
              <a:t>účetní systém</a:t>
            </a:r>
            <a:r>
              <a:rPr lang="cs-CZ" dirty="0"/>
              <a:t>, </a:t>
            </a:r>
          </a:p>
          <a:p>
            <a:pPr>
              <a:buFontTx/>
              <a:buChar char="-"/>
            </a:pPr>
            <a:r>
              <a:rPr lang="cs-CZ" dirty="0"/>
              <a:t>vědomí nutnosti </a:t>
            </a:r>
            <a:r>
              <a:rPr lang="cs-CZ" b="1" dirty="0"/>
              <a:t>flexibilních reakcí </a:t>
            </a:r>
            <a:r>
              <a:rPr lang="cs-CZ" dirty="0"/>
              <a:t>apod.</a:t>
            </a:r>
          </a:p>
        </p:txBody>
      </p:sp>
    </p:spTree>
    <p:extLst>
      <p:ext uri="{BB962C8B-B14F-4D97-AF65-F5344CB8AC3E}">
        <p14:creationId xmlns:p14="http://schemas.microsoft.com/office/powerpoint/2010/main" val="113658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  </a:t>
            </a:r>
            <a:r>
              <a:rPr lang="cs-CZ" dirty="0">
                <a:solidFill>
                  <a:srgbClr val="FF0000"/>
                </a:solidFill>
              </a:rPr>
              <a:t>dlouhodobý vs. krátkodobý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/>
              <a:t>Dlouhodobé rozpočty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cs-CZ" sz="1600" dirty="0"/>
              <a:t>tvoří </a:t>
            </a:r>
            <a:r>
              <a:rPr lang="cs-CZ" sz="1600" b="1" dirty="0"/>
              <a:t>východisko pro sestavení dílčích rozpočtů</a:t>
            </a:r>
            <a:r>
              <a:rPr lang="cs-CZ" sz="1600" dirty="0"/>
              <a:t>, neboť z údajů dlouhodobých rozpočtů se přebírají údaje do soustavy prováděcích (krátkodobých) rozpočtů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cs-CZ" sz="1600" dirty="0"/>
              <a:t> výchozím podkladem pro jejich zpracování jsou </a:t>
            </a:r>
            <a:r>
              <a:rPr lang="cs-CZ" sz="1600" b="1" dirty="0"/>
              <a:t>dlouhodobé cíle </a:t>
            </a:r>
            <a:r>
              <a:rPr lang="cs-CZ" sz="1600" dirty="0"/>
              <a:t>organizace stanovené vrcholovým managementem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cs-CZ" sz="1600" dirty="0"/>
              <a:t>jsou </a:t>
            </a:r>
            <a:r>
              <a:rPr lang="cs-CZ" sz="1600" b="1" dirty="0"/>
              <a:t>pružné, variabilní, dají se měnit</a:t>
            </a:r>
            <a:r>
              <a:rPr lang="cs-CZ" sz="1600" dirty="0"/>
              <a:t>. Jsou variabilní, neboť jsou sestavovány </a:t>
            </a:r>
            <a:r>
              <a:rPr lang="cs-CZ" sz="1600" b="1" dirty="0"/>
              <a:t>ve více variantách</a:t>
            </a:r>
            <a:r>
              <a:rPr lang="cs-CZ" sz="1600" dirty="0"/>
              <a:t> – obvykle ve třech, a sice ve variantě optimistické, variantě předpokládající pokračování stávajících tendencí a variantě pesimistické.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/>
              <a:t>Krátkodobé rozpočty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jsou někdy nazývány </a:t>
            </a:r>
            <a:r>
              <a:rPr lang="cs-CZ" sz="1800" b="1" dirty="0"/>
              <a:t>operativními</a:t>
            </a:r>
            <a:r>
              <a:rPr lang="cs-CZ" sz="1800" dirty="0"/>
              <a:t> nebo prováděcími rozpočty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jedná se většinou o rozpočty </a:t>
            </a:r>
            <a:r>
              <a:rPr lang="cs-CZ" sz="1800" b="1" dirty="0"/>
              <a:t>provozní činnosti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údaje pro sestavení krátkodobých rozpočtů se obvykle přejímají z </a:t>
            </a:r>
            <a:r>
              <a:rPr lang="cs-CZ" sz="1800" b="1" dirty="0"/>
              <a:t>dlouhodobých rozpočtů </a:t>
            </a:r>
            <a:r>
              <a:rPr lang="cs-CZ" sz="1800" dirty="0"/>
              <a:t>a/nebo z plánových či předběžných kalkulací.</a:t>
            </a:r>
          </a:p>
        </p:txBody>
      </p:sp>
    </p:spTree>
    <p:extLst>
      <p:ext uri="{BB962C8B-B14F-4D97-AF65-F5344CB8AC3E}">
        <p14:creationId xmlns:p14="http://schemas.microsoft.com/office/powerpoint/2010/main" val="123557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  </a:t>
            </a:r>
            <a:r>
              <a:rPr lang="cs-CZ" dirty="0">
                <a:solidFill>
                  <a:srgbClr val="FF0000"/>
                </a:solidFill>
              </a:rPr>
              <a:t>pevný vs. variabilní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Rozpočet </a:t>
            </a:r>
            <a:r>
              <a:rPr lang="cs-CZ" altLang="cs-CZ" b="1" dirty="0"/>
              <a:t>pevný</a:t>
            </a:r>
            <a:r>
              <a:rPr lang="cs-CZ" altLang="cs-CZ" dirty="0"/>
              <a:t> (= jediná varianta rozpočtu)</a:t>
            </a:r>
          </a:p>
          <a:p>
            <a:pPr lvl="1"/>
            <a:r>
              <a:rPr lang="cs-CZ" altLang="cs-CZ" dirty="0"/>
              <a:t>Stanoví náklady na určitou aktivitu bez ohledu na to, zda se jedná o náklady variabilní či fixní</a:t>
            </a:r>
          </a:p>
          <a:p>
            <a:pPr lvl="1"/>
            <a:r>
              <a:rPr lang="cs-CZ" altLang="cs-CZ" dirty="0"/>
              <a:t>Představuje limit výdajů, které nelze překročit</a:t>
            </a:r>
          </a:p>
          <a:p>
            <a:pPr lvl="1"/>
            <a:r>
              <a:rPr lang="cs-CZ" altLang="cs-CZ" dirty="0"/>
              <a:t>Použití: tam, kde lze těžko (případně nákladně) odlišit VN a FN</a:t>
            </a:r>
          </a:p>
          <a:p>
            <a:r>
              <a:rPr lang="cs-CZ" altLang="cs-CZ" dirty="0"/>
              <a:t>Rozpočet </a:t>
            </a:r>
            <a:r>
              <a:rPr lang="cs-CZ" altLang="cs-CZ" b="1" dirty="0"/>
              <a:t>variabilní/variantní/pružný </a:t>
            </a:r>
            <a:r>
              <a:rPr lang="cs-CZ" altLang="cs-CZ" dirty="0"/>
              <a:t>(= více variant rozpočtu)</a:t>
            </a:r>
            <a:endParaRPr lang="cs-CZ" altLang="cs-CZ" b="1" dirty="0"/>
          </a:p>
          <a:p>
            <a:pPr lvl="1"/>
            <a:r>
              <a:rPr lang="cs-CZ" dirty="0"/>
              <a:t>Předpokládá možnost odchylky skutečného objemu produkce od plánovaného</a:t>
            </a:r>
          </a:p>
          <a:p>
            <a:pPr lvl="1"/>
            <a:r>
              <a:rPr lang="cs-CZ" dirty="0"/>
              <a:t>Počítá samostatně FN a samostatně VN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89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66002"/>
          </a:xfrm>
        </p:spPr>
        <p:txBody>
          <a:bodyPr/>
          <a:lstStyle/>
          <a:p>
            <a:r>
              <a:rPr lang="cs-CZ" dirty="0"/>
              <a:t>Ukázka variantního rozpočtu</a:t>
            </a:r>
            <a:br>
              <a:rPr lang="cs-CZ" dirty="0"/>
            </a:br>
            <a:br>
              <a:rPr lang="cs-CZ" dirty="0"/>
            </a:br>
            <a:r>
              <a:rPr lang="cs-CZ" sz="2400" dirty="0"/>
              <a:t>FN = 800, v = 0,3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838200" y="2795443"/>
          <a:ext cx="10515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47282915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9734683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4394854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3197833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99233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1 400 hodin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1 600 hodin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1 800 hodin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2 000 hodin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48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Fixní</a:t>
                      </a:r>
                      <a:r>
                        <a:rPr lang="cs-CZ" baseline="0" dirty="0"/>
                        <a:t> náklady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69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Variabilní náklady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0,3*1 400 = 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0,3*1 600 = 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0,3*1 800 = 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0,3*2</a:t>
                      </a:r>
                      <a:r>
                        <a:rPr lang="cs-CZ" baseline="0" dirty="0"/>
                        <a:t> 0</a:t>
                      </a:r>
                      <a:r>
                        <a:rPr lang="cs-CZ" dirty="0"/>
                        <a:t>00 =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320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Celkové náklady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657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66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</a:t>
            </a:r>
            <a:r>
              <a:rPr lang="cs-CZ" dirty="0">
                <a:solidFill>
                  <a:srgbClr val="FF0000"/>
                </a:solidFill>
              </a:rPr>
              <a:t>klouzavý vs. pevný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Klouzavé</a:t>
            </a:r>
            <a:r>
              <a:rPr lang="cs-CZ" altLang="cs-CZ" dirty="0"/>
              <a:t> rozpočty – vychází ze zásad:</a:t>
            </a:r>
          </a:p>
          <a:p>
            <a:pPr lvl="1"/>
            <a:r>
              <a:rPr lang="cs-CZ" altLang="cs-CZ" dirty="0"/>
              <a:t>Sestavují se na celé období a na kratší  úseky v tomto období</a:t>
            </a:r>
          </a:p>
          <a:p>
            <a:pPr lvl="1"/>
            <a:r>
              <a:rPr lang="cs-CZ" altLang="cs-CZ" dirty="0"/>
              <a:t>Rozpočet se stále aktualizuje a zpřesňuje</a:t>
            </a:r>
          </a:p>
          <a:p>
            <a:pPr marL="457200" lvl="1" indent="0">
              <a:buNone/>
            </a:pPr>
            <a:endParaRPr lang="cs-CZ" altLang="cs-CZ" dirty="0"/>
          </a:p>
          <a:p>
            <a:r>
              <a:rPr lang="cs-CZ" altLang="cs-CZ" dirty="0"/>
              <a:t>Za </a:t>
            </a:r>
            <a:r>
              <a:rPr lang="cs-CZ" altLang="cs-CZ" b="1" dirty="0"/>
              <a:t>pevně vymezené období </a:t>
            </a:r>
            <a:r>
              <a:rPr lang="cs-CZ" altLang="cs-CZ" dirty="0"/>
              <a:t>– např. na roční období</a:t>
            </a:r>
          </a:p>
          <a:p>
            <a:pPr lvl="1"/>
            <a:r>
              <a:rPr lang="cs-CZ" altLang="cs-CZ" dirty="0"/>
              <a:t>Sestaven na celé období, nebere v úvahu změny, které mohou nastat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036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sestavování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směrnice</a:t>
            </a:r>
            <a:r>
              <a:rPr lang="cs-CZ" dirty="0"/>
              <a:t> pro sestavování rozpočtu </a:t>
            </a:r>
          </a:p>
          <a:p>
            <a:pPr marL="0" indent="0">
              <a:buNone/>
            </a:pPr>
            <a:r>
              <a:rPr lang="cs-CZ" dirty="0"/>
              <a:t>Obsahem směrnic jsou </a:t>
            </a:r>
            <a:r>
              <a:rPr lang="cs-CZ" b="1" dirty="0"/>
              <a:t>postupy a metody</a:t>
            </a:r>
            <a:r>
              <a:rPr lang="cs-CZ" dirty="0"/>
              <a:t> sestavování rozpočtu, </a:t>
            </a:r>
            <a:r>
              <a:rPr lang="cs-CZ" b="1" dirty="0"/>
              <a:t>informační zdroje </a:t>
            </a:r>
            <a:r>
              <a:rPr lang="cs-CZ" dirty="0"/>
              <a:t>potřebné k sestavení rozpočtu, </a:t>
            </a:r>
            <a:r>
              <a:rPr lang="cs-CZ" b="1" dirty="0"/>
              <a:t>časový harmonogram </a:t>
            </a:r>
            <a:r>
              <a:rPr lang="cs-CZ" dirty="0"/>
              <a:t>a termíny odevzdání návrhů rozpočtu ke schválení, </a:t>
            </a:r>
            <a:r>
              <a:rPr lang="cs-CZ" b="1" dirty="0"/>
              <a:t>zodpovědné osoby </a:t>
            </a:r>
            <a:r>
              <a:rPr lang="cs-CZ" dirty="0"/>
              <a:t>za jednotlivé etapy sestavování rozpočtu a za jednotlivá data.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je důležité určit </a:t>
            </a:r>
            <a:r>
              <a:rPr lang="cs-CZ" dirty="0">
                <a:solidFill>
                  <a:srgbClr val="FF0000"/>
                </a:solidFill>
              </a:rPr>
              <a:t>tým řídících pracovníků</a:t>
            </a:r>
            <a:r>
              <a:rPr lang="cs-CZ" dirty="0"/>
              <a:t>, kteří se budou podílet na tvorbě rozpočtů. </a:t>
            </a:r>
          </a:p>
          <a:p>
            <a:pPr marL="0" indent="0">
              <a:buNone/>
            </a:pPr>
            <a:r>
              <a:rPr lang="cs-CZ" dirty="0"/>
              <a:t>V týmu musí být zastoupeny všechny hlavní útvary podniku (</a:t>
            </a:r>
            <a:r>
              <a:rPr lang="cs-CZ" b="1" dirty="0"/>
              <a:t>ekonomické oddělení, vedoucí výkonných středisek </a:t>
            </a:r>
            <a:r>
              <a:rPr lang="cs-CZ" dirty="0"/>
              <a:t>atd.). Takto sestavený tým zajistí potřebnou koordinaci různých útvarů organizace při sestavování střediskových rozpočtů a zároveň by měl zajistit i požadavek na reálnost nastavených cílů jednotlivých útvarů. </a:t>
            </a:r>
          </a:p>
        </p:txBody>
      </p:sp>
    </p:spTree>
    <p:extLst>
      <p:ext uri="{BB962C8B-B14F-4D97-AF65-F5344CB8AC3E}">
        <p14:creationId xmlns:p14="http://schemas.microsoft.com/office/powerpoint/2010/main" val="272003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006"/>
          </a:xfrm>
        </p:spPr>
        <p:txBody>
          <a:bodyPr/>
          <a:lstStyle/>
          <a:p>
            <a:r>
              <a:rPr lang="cs-CZ" dirty="0"/>
              <a:t>Metody sestavování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5249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cap="none" dirty="0"/>
              <a:t>Mnoho způsobů</a:t>
            </a:r>
            <a:r>
              <a:rPr lang="cs-CZ" cap="none" dirty="0"/>
              <a:t>, jak sestavit rozpočet X žádný ověřený způsob, kterým lze dosáhnout co největší pravděpodobnosti naplnění rozpočtu.</a:t>
            </a:r>
          </a:p>
          <a:p>
            <a:pPr marL="0" indent="0">
              <a:buNone/>
            </a:pPr>
            <a:r>
              <a:rPr lang="cs-CZ" cap="none" dirty="0"/>
              <a:t>Musí být sestavován </a:t>
            </a:r>
            <a:r>
              <a:rPr lang="cs-CZ" b="1" cap="none" dirty="0"/>
              <a:t>pečlivě,</a:t>
            </a:r>
            <a:r>
              <a:rPr lang="cs-CZ" cap="none" dirty="0"/>
              <a:t> s co nejvíce informacemi, zkušenostmi…</a:t>
            </a:r>
          </a:p>
          <a:p>
            <a:pPr marL="0" indent="0">
              <a:buNone/>
            </a:pPr>
            <a:endParaRPr lang="cs-CZ" cap="none" dirty="0"/>
          </a:p>
          <a:p>
            <a:r>
              <a:rPr lang="cs-CZ" b="1" dirty="0"/>
              <a:t>Z</a:t>
            </a:r>
            <a:r>
              <a:rPr lang="cs-CZ" b="1" cap="none" dirty="0"/>
              <a:t>e skutečnosti minulého roku </a:t>
            </a:r>
            <a:r>
              <a:rPr lang="cs-CZ" b="1" cap="none" dirty="0">
                <a:solidFill>
                  <a:srgbClr val="FF0000"/>
                </a:solidFill>
              </a:rPr>
              <a:t>– přírůstkový rozpočet</a:t>
            </a:r>
          </a:p>
          <a:p>
            <a:pPr lvl="1"/>
            <a:r>
              <a:rPr lang="cs-CZ" cap="none" dirty="0"/>
              <a:t>Navyšujeme nebo snižujeme příjmy a výdaje v závislosti na změně plánovaných činností</a:t>
            </a:r>
          </a:p>
          <a:p>
            <a:pPr lvl="1"/>
            <a:r>
              <a:rPr lang="cs-CZ" cap="none" dirty="0"/>
              <a:t>Výhoda: Jednoduchý k sestavení, není náročný na informace, NO musí vykonávat podobné činnosti, nedochází k významným změnám</a:t>
            </a:r>
          </a:p>
          <a:p>
            <a:pPr lvl="1"/>
            <a:r>
              <a:rPr lang="cs-CZ" cap="none" dirty="0"/>
              <a:t>Nevýhody: v době sestavování není uzavřené předešlé období, přepočty a odhady nemusí být přesné, mohou být převedeny i chyby z minulého období..</a:t>
            </a:r>
          </a:p>
          <a:p>
            <a:r>
              <a:rPr lang="cs-CZ" b="1" cap="none" dirty="0"/>
              <a:t>Z nulového základu –</a:t>
            </a:r>
            <a:r>
              <a:rPr lang="cs-CZ" b="1" cap="none" dirty="0" err="1">
                <a:solidFill>
                  <a:srgbClr val="FF0000"/>
                </a:solidFill>
              </a:rPr>
              <a:t>Zero</a:t>
            </a:r>
            <a:r>
              <a:rPr lang="cs-CZ" b="1" cap="none" dirty="0">
                <a:solidFill>
                  <a:srgbClr val="FF0000"/>
                </a:solidFill>
              </a:rPr>
              <a:t> </a:t>
            </a:r>
            <a:r>
              <a:rPr lang="cs-CZ" b="1" cap="none" dirty="0" err="1">
                <a:solidFill>
                  <a:srgbClr val="FF0000"/>
                </a:solidFill>
              </a:rPr>
              <a:t>based</a:t>
            </a:r>
            <a:r>
              <a:rPr lang="cs-CZ" b="1" cap="none" dirty="0">
                <a:solidFill>
                  <a:srgbClr val="FF0000"/>
                </a:solidFill>
              </a:rPr>
              <a:t> </a:t>
            </a:r>
            <a:r>
              <a:rPr lang="cs-CZ" b="1" cap="none" dirty="0" err="1">
                <a:solidFill>
                  <a:srgbClr val="FF0000"/>
                </a:solidFill>
              </a:rPr>
              <a:t>budges</a:t>
            </a:r>
            <a:r>
              <a:rPr lang="cs-CZ" b="1" cap="none" dirty="0">
                <a:solidFill>
                  <a:srgbClr val="FF0000"/>
                </a:solidFill>
              </a:rPr>
              <a:t> (ZBB</a:t>
            </a:r>
            <a:r>
              <a:rPr lang="cs-CZ" b="1" cap="none" dirty="0"/>
              <a:t>)</a:t>
            </a:r>
          </a:p>
          <a:p>
            <a:pPr lvl="1"/>
            <a:r>
              <a:rPr lang="cs-CZ" cap="none" dirty="0"/>
              <a:t>Sestavení úplně nového rozpočtu, u zcela nových akcí a projektů, u ročních rozpočtů méně časté</a:t>
            </a:r>
          </a:p>
          <a:p>
            <a:pPr lvl="1"/>
            <a:r>
              <a:rPr lang="cs-CZ" cap="none" dirty="0"/>
              <a:t>Nevýhody: pracnost a informační náročnost</a:t>
            </a:r>
          </a:p>
          <a:p>
            <a:pPr lvl="1"/>
            <a:r>
              <a:rPr lang="cs-CZ" cap="none" dirty="0"/>
              <a:t>Výhody: aktuálnost, větší přesnost (každá položka je nově posouzena a vypočtena)</a:t>
            </a:r>
          </a:p>
          <a:p>
            <a:r>
              <a:rPr lang="cs-CZ" b="1" cap="none" dirty="0"/>
              <a:t>Kombinace předešlých</a:t>
            </a:r>
          </a:p>
          <a:p>
            <a:pPr lvl="1"/>
            <a:r>
              <a:rPr lang="cs-CZ" cap="none" dirty="0"/>
              <a:t>Určité činnosti se opakují, některé výsledky lze převzít z minulosti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2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rozpočtem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cap="none" dirty="0"/>
              <a:t>Práce probíhá ve 3 oddělených časových etapách</a:t>
            </a:r>
          </a:p>
          <a:p>
            <a:r>
              <a:rPr lang="cs-CZ" b="1" cap="none" dirty="0"/>
              <a:t>Sestavení rozpočtu</a:t>
            </a:r>
          </a:p>
          <a:p>
            <a:pPr lvl="1"/>
            <a:r>
              <a:rPr lang="cs-CZ" cap="none" dirty="0"/>
              <a:t>Zvolení typu rozpočtu, definování vlastních rozpočtových položek, rozhodnutí o výši rezervy..</a:t>
            </a:r>
          </a:p>
          <a:p>
            <a:r>
              <a:rPr lang="cs-CZ" b="1" cap="none" dirty="0"/>
              <a:t>Průběžné plnění rozpočtu</a:t>
            </a:r>
          </a:p>
          <a:p>
            <a:pPr lvl="1"/>
            <a:r>
              <a:rPr lang="cs-CZ" cap="none" dirty="0"/>
              <a:t>Malé akce nevyžadují sledovat průběžné plnění rozpočtu, u velkých akcí je to nezbytné.</a:t>
            </a:r>
          </a:p>
          <a:p>
            <a:r>
              <a:rPr lang="cs-CZ" b="1" cap="none" dirty="0"/>
              <a:t>Vyhodnocení rozpočtu</a:t>
            </a:r>
          </a:p>
          <a:p>
            <a:pPr lvl="1"/>
            <a:r>
              <a:rPr lang="cs-CZ" cap="none" dirty="0"/>
              <a:t>Zjištění plnění a slovní komentář</a:t>
            </a:r>
          </a:p>
          <a:p>
            <a:pPr lvl="1"/>
            <a:r>
              <a:rPr lang="cs-CZ" cap="none" dirty="0"/>
              <a:t>Do rozpočtu se většinou přidá sloupec „skutečnost“ – možno porovnávat skutečné a naplánované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746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dirty="0"/>
              <a:t>Aby rozpočet fungoval jako účinný nástroj řízení organizace, je nutné provádět </a:t>
            </a:r>
            <a:r>
              <a:rPr lang="cs-CZ" b="1" dirty="0"/>
              <a:t>pravidelnou kontrolu </a:t>
            </a:r>
            <a:r>
              <a:rPr lang="cs-CZ" dirty="0"/>
              <a:t>jeho dodržování. Tato kontrola by měla probíhat alespoň jednou měsíčně.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b="1" dirty="0"/>
              <a:t>Odchylky </a:t>
            </a:r>
            <a:r>
              <a:rPr lang="cs-CZ" dirty="0"/>
              <a:t>skutečných hodnot nákladů (výnosů, zisku) od rozpočtovaných jsou </a:t>
            </a:r>
            <a:r>
              <a:rPr lang="cs-CZ" b="1" dirty="0"/>
              <a:t>vyhodnocovány</a:t>
            </a:r>
            <a:r>
              <a:rPr lang="cs-CZ" dirty="0"/>
              <a:t> a v případě potřeby </a:t>
            </a:r>
            <a:r>
              <a:rPr lang="cs-CZ" b="1" dirty="0"/>
              <a:t>jsou přijímána opatření </a:t>
            </a:r>
            <a:r>
              <a:rPr lang="cs-CZ" dirty="0"/>
              <a:t>k podpoře pozitivních, nebo potlačení negativních odchylek.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dirty="0"/>
              <a:t>Zároveň je také nutné rozhodnout, zda jsou tyto </a:t>
            </a:r>
            <a:r>
              <a:rPr lang="cs-CZ" b="1" dirty="0"/>
              <a:t>odchylky natolik významné</a:t>
            </a:r>
            <a:r>
              <a:rPr lang="cs-CZ" dirty="0"/>
              <a:t>, aby se přistoupilo </a:t>
            </a:r>
            <a:r>
              <a:rPr lang="cs-CZ" b="1" dirty="0"/>
              <a:t>k přizpůsobení rozpočtu </a:t>
            </a:r>
            <a:r>
              <a:rPr lang="cs-CZ" dirty="0"/>
              <a:t>novým podmínkám. Analýza odchylek by měla informovat nejen o výši jednotlivých odchylek, ale také o tom: </a:t>
            </a:r>
          </a:p>
          <a:p>
            <a:pPr>
              <a:spcAft>
                <a:spcPts val="600"/>
              </a:spcAft>
            </a:pPr>
            <a:r>
              <a:rPr lang="cs-CZ" dirty="0"/>
              <a:t>ve kterých položkách a tím i činnostech došlo k odchylkám od rozpočtu;</a:t>
            </a:r>
          </a:p>
          <a:p>
            <a:pPr>
              <a:spcAft>
                <a:spcPts val="600"/>
              </a:spcAft>
            </a:pPr>
            <a:r>
              <a:rPr lang="cs-CZ" dirty="0"/>
              <a:t>jaký dopad měla odchylka na hospodářský výsledek podniku; </a:t>
            </a:r>
          </a:p>
          <a:p>
            <a:pPr>
              <a:spcAft>
                <a:spcPts val="600"/>
              </a:spcAft>
            </a:pPr>
            <a:r>
              <a:rPr lang="cs-CZ" dirty="0"/>
              <a:t>kdo je za odchylku zodpovědný. </a:t>
            </a:r>
          </a:p>
        </p:txBody>
      </p:sp>
    </p:spTree>
    <p:extLst>
      <p:ext uri="{BB962C8B-B14F-4D97-AF65-F5344CB8AC3E}">
        <p14:creationId xmlns:p14="http://schemas.microsoft.com/office/powerpoint/2010/main" val="183739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Rozpočtový proces - zásady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Zásada </a:t>
            </a:r>
            <a:r>
              <a:rPr lang="cs-CZ" b="1" dirty="0"/>
              <a:t>každoročního</a:t>
            </a:r>
            <a:r>
              <a:rPr lang="cs-CZ" dirty="0"/>
              <a:t> sestavování a schvalování rozpočtu </a:t>
            </a:r>
          </a:p>
          <a:p>
            <a:r>
              <a:rPr lang="cs-CZ" dirty="0"/>
              <a:t>Zásada </a:t>
            </a:r>
            <a:r>
              <a:rPr lang="cs-CZ" b="1" dirty="0"/>
              <a:t>reálnosti a pravdivosti </a:t>
            </a:r>
          </a:p>
          <a:p>
            <a:r>
              <a:rPr lang="cs-CZ" dirty="0"/>
              <a:t>Zásada </a:t>
            </a:r>
            <a:r>
              <a:rPr lang="cs-CZ" b="1" dirty="0"/>
              <a:t>úplnosti a jednotnosti </a:t>
            </a:r>
            <a:r>
              <a:rPr lang="cs-CZ" dirty="0"/>
              <a:t>rozpočtu </a:t>
            </a:r>
          </a:p>
          <a:p>
            <a:r>
              <a:rPr lang="cs-CZ" dirty="0"/>
              <a:t>Zásada </a:t>
            </a:r>
            <a:r>
              <a:rPr lang="cs-CZ" b="1" dirty="0"/>
              <a:t>dlouhodobé vyrovnanosti </a:t>
            </a:r>
            <a:r>
              <a:rPr lang="cs-CZ" dirty="0"/>
              <a:t>rozpočtu </a:t>
            </a:r>
          </a:p>
        </p:txBody>
      </p:sp>
    </p:spTree>
    <p:extLst>
      <p:ext uri="{BB962C8B-B14F-4D97-AF65-F5344CB8AC3E}">
        <p14:creationId xmlns:p14="http://schemas.microsoft.com/office/powerpoint/2010/main" val="412899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Rozpočtování v NNO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Způsob ekonomického řízení organizace, a tudíž i proces sestavení rozpočtu v jednotlivých nestátních neziskových organizacích se liší:</a:t>
            </a:r>
          </a:p>
          <a:p>
            <a:pPr>
              <a:buFontTx/>
              <a:buChar char="-"/>
            </a:pPr>
            <a:r>
              <a:rPr lang="cs-CZ" b="1" dirty="0"/>
              <a:t>fázi životního cyklu</a:t>
            </a:r>
            <a:r>
              <a:rPr lang="cs-CZ" dirty="0"/>
              <a:t>, kterou organizace dosáhla (začínající organizace s méně formalizovaným řízením na straně jedné a velké, několik desítek let fungující organizace na straně druhé), </a:t>
            </a:r>
          </a:p>
          <a:p>
            <a:pPr>
              <a:buFontTx/>
              <a:buChar char="-"/>
            </a:pPr>
            <a:r>
              <a:rPr lang="cs-CZ" b="1" dirty="0"/>
              <a:t>odvětví </a:t>
            </a:r>
            <a:r>
              <a:rPr lang="cs-CZ" dirty="0"/>
              <a:t>a šíře záběru organizace (organizace úzce specializované vs. organizace s širokým rozsahem portfolia jejich služeb),</a:t>
            </a:r>
          </a:p>
          <a:p>
            <a:pPr>
              <a:buFontTx/>
              <a:buChar char="-"/>
            </a:pPr>
            <a:r>
              <a:rPr lang="cs-CZ" dirty="0"/>
              <a:t>v charakteru </a:t>
            </a:r>
            <a:r>
              <a:rPr lang="cs-CZ" b="1" dirty="0"/>
              <a:t>financování </a:t>
            </a:r>
            <a:r>
              <a:rPr lang="cs-CZ" dirty="0"/>
              <a:t>organizace </a:t>
            </a:r>
          </a:p>
        </p:txBody>
      </p:sp>
    </p:spTree>
    <p:extLst>
      <p:ext uri="{BB962C8B-B14F-4D97-AF65-F5344CB8AC3E}">
        <p14:creationId xmlns:p14="http://schemas.microsoft.com/office/powerpoint/2010/main" val="300716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sestavování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cap="none" dirty="0"/>
              <a:t>Kvalitní plánování </a:t>
            </a:r>
            <a:r>
              <a:rPr lang="cs-CZ" cap="none" dirty="0"/>
              <a:t>(plány jsou podrobně rozebrány, jsou v reálných dimenzích,..)</a:t>
            </a:r>
          </a:p>
          <a:p>
            <a:r>
              <a:rPr lang="cs-CZ" b="1" cap="none" dirty="0"/>
              <a:t>Celkový pohled na činnost </a:t>
            </a:r>
            <a:r>
              <a:rPr lang="cs-CZ" cap="none" dirty="0"/>
              <a:t>(které činnosti kolik stojí, zdůraznění priorit..)</a:t>
            </a:r>
          </a:p>
          <a:p>
            <a:r>
              <a:rPr lang="cs-CZ" b="1" cap="none" dirty="0"/>
              <a:t>Kvalitní rozhodování </a:t>
            </a:r>
            <a:r>
              <a:rPr lang="cs-CZ" cap="none" dirty="0"/>
              <a:t>(diskuze o rozpočtu pomáhá nalézt společná stanoviska)</a:t>
            </a:r>
          </a:p>
          <a:p>
            <a:r>
              <a:rPr lang="cs-CZ" b="1" cap="none" dirty="0"/>
              <a:t>Organizační pravidla </a:t>
            </a:r>
            <a:r>
              <a:rPr lang="cs-CZ" cap="none" dirty="0"/>
              <a:t>(sestavování umožňuje zřetelně stanovit pravomoci a odpovědnost)</a:t>
            </a:r>
          </a:p>
          <a:p>
            <a:r>
              <a:rPr lang="cs-CZ" b="1" cap="none" dirty="0"/>
              <a:t>Hodnocení činnosti organizace </a:t>
            </a:r>
            <a:r>
              <a:rPr lang="cs-CZ" cap="none" dirty="0"/>
              <a:t>(v návaznosti na plnění rozpočtu lze vyhodnocovat předpoklady se skutečností)</a:t>
            </a:r>
          </a:p>
          <a:p>
            <a:r>
              <a:rPr lang="cs-CZ" b="1" cap="none" dirty="0"/>
              <a:t>Získávání prostředků </a:t>
            </a:r>
            <a:r>
              <a:rPr lang="cs-CZ" cap="none" dirty="0"/>
              <a:t>(základní nástroj </a:t>
            </a:r>
            <a:r>
              <a:rPr lang="cs-CZ" cap="none" dirty="0" err="1"/>
              <a:t>fundraisingu</a:t>
            </a:r>
            <a:r>
              <a:rPr lang="cs-CZ" cap="none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488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Základní funkce rozpočtu (to samé trochu jinak..)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Stanovuje cíle </a:t>
            </a:r>
            <a:r>
              <a:rPr lang="cs-CZ" dirty="0"/>
              <a:t>ve vývoji hodnotových veličin v daném období </a:t>
            </a:r>
            <a:r>
              <a:rPr lang="cs-CZ" b="1" dirty="0"/>
              <a:t>v návaznosti na strategické</a:t>
            </a:r>
            <a:r>
              <a:rPr lang="cs-CZ" dirty="0"/>
              <a:t> – dlouhodobé cíle. </a:t>
            </a:r>
            <a:r>
              <a:rPr lang="cs-CZ" dirty="0">
                <a:solidFill>
                  <a:srgbClr val="FF0000"/>
                </a:solidFill>
              </a:rPr>
              <a:t>Plánovací funkce</a:t>
            </a:r>
          </a:p>
          <a:p>
            <a:r>
              <a:rPr lang="cs-CZ" b="1" dirty="0"/>
              <a:t>Koordinuje</a:t>
            </a:r>
            <a:r>
              <a:rPr lang="cs-CZ" dirty="0"/>
              <a:t> činnost středisek uvnitř organizace v návaznosti na vymezení jejich pravomoci a odpovědnosti. </a:t>
            </a:r>
            <a:r>
              <a:rPr lang="cs-CZ" dirty="0">
                <a:solidFill>
                  <a:srgbClr val="FF0000"/>
                </a:solidFill>
              </a:rPr>
              <a:t>Koordinační funkce</a:t>
            </a:r>
          </a:p>
          <a:p>
            <a:r>
              <a:rPr lang="cs-CZ" b="1" dirty="0"/>
              <a:t>Motivuje</a:t>
            </a:r>
            <a:r>
              <a:rPr lang="cs-CZ" dirty="0"/>
              <a:t> řídící pracovníky k dosažení dílčích úkolů v souladu s cíli organizace jako celku. </a:t>
            </a:r>
            <a:r>
              <a:rPr lang="cs-CZ" dirty="0">
                <a:solidFill>
                  <a:srgbClr val="FF0000"/>
                </a:solidFill>
              </a:rPr>
              <a:t>Motivační funkce</a:t>
            </a:r>
          </a:p>
          <a:p>
            <a:r>
              <a:rPr lang="cs-CZ" dirty="0"/>
              <a:t>Je </a:t>
            </a:r>
            <a:r>
              <a:rPr lang="cs-CZ" b="1" dirty="0"/>
              <a:t>nástrojem kontroly </a:t>
            </a:r>
            <a:r>
              <a:rPr lang="cs-CZ" dirty="0"/>
              <a:t>skutečného vývoje hodnotových veličin v porovnání s jejich výši stanovenou rozpočtem. </a:t>
            </a:r>
            <a:r>
              <a:rPr lang="cs-CZ" dirty="0">
                <a:solidFill>
                  <a:srgbClr val="FF0000"/>
                </a:solidFill>
              </a:rPr>
              <a:t>Kontrolní funkce</a:t>
            </a:r>
          </a:p>
          <a:p>
            <a:r>
              <a:rPr lang="cs-CZ" dirty="0"/>
              <a:t>Umožňuje </a:t>
            </a:r>
            <a:r>
              <a:rPr lang="cs-CZ" b="1" dirty="0"/>
              <a:t>měřit výsledek </a:t>
            </a:r>
            <a:r>
              <a:rPr lang="cs-CZ" dirty="0"/>
              <a:t>činnosti středisek (řídících pracovníků). Plní </a:t>
            </a:r>
            <a:r>
              <a:rPr lang="cs-CZ" dirty="0">
                <a:solidFill>
                  <a:srgbClr val="FF0000"/>
                </a:solidFill>
              </a:rPr>
              <a:t>funkci měření výkonnosti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413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ROZPOČTŮ I.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34499"/>
          </a:xfrm>
        </p:spPr>
        <p:txBody>
          <a:bodyPr/>
          <a:lstStyle/>
          <a:p>
            <a:r>
              <a:rPr lang="cs-CZ" dirty="0"/>
              <a:t>SCHODKOVÝ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839788" y="2215662"/>
            <a:ext cx="5157787" cy="3974001"/>
          </a:xfrm>
        </p:spPr>
        <p:txBody>
          <a:bodyPr>
            <a:normAutofit fontScale="92500"/>
          </a:bodyPr>
          <a:lstStyle/>
          <a:p>
            <a:r>
              <a:rPr lang="cs-CZ" cap="none" dirty="0"/>
              <a:t>Není příliš obvyklý, V</a:t>
            </a:r>
            <a:r>
              <a:rPr lang="en-GB" cap="none" dirty="0"/>
              <a:t>&gt;</a:t>
            </a:r>
            <a:r>
              <a:rPr lang="cs-CZ" cap="none" dirty="0"/>
              <a:t>P</a:t>
            </a:r>
          </a:p>
          <a:p>
            <a:r>
              <a:rPr lang="cs-CZ" cap="none" dirty="0"/>
              <a:t>Dochází k úbytku majetku, dlouhodobě neudržitelné</a:t>
            </a:r>
          </a:p>
          <a:p>
            <a:r>
              <a:rPr lang="cs-CZ" cap="none" dirty="0"/>
              <a:t>Řešení krizové situace (př. obnova vyhořelé klubovny, pořízení </a:t>
            </a:r>
            <a:r>
              <a:rPr lang="cs-CZ" cap="none" dirty="0" err="1"/>
              <a:t>fin</a:t>
            </a:r>
            <a:r>
              <a:rPr lang="cs-CZ" cap="none" dirty="0"/>
              <a:t>. náročného majetku)</a:t>
            </a:r>
          </a:p>
          <a:p>
            <a:r>
              <a:rPr lang="cs-CZ" cap="none" dirty="0"/>
              <a:t>Nutné uvažovat předem, z čeho bude schodek pokryt</a:t>
            </a:r>
          </a:p>
          <a:p>
            <a:pPr marL="0" indent="0">
              <a:buNone/>
            </a:pPr>
            <a:endParaRPr lang="cs-CZ" cap="none" dirty="0"/>
          </a:p>
          <a:p>
            <a:pPr marL="0" indent="0">
              <a:buNone/>
            </a:pPr>
            <a:r>
              <a:rPr lang="cs-CZ" sz="3600" b="1" cap="none" dirty="0"/>
              <a:t>  VYROVNANÝ</a:t>
            </a:r>
          </a:p>
          <a:p>
            <a:r>
              <a:rPr lang="cs-CZ" cap="none" dirty="0"/>
              <a:t>Nejběžnější variantou</a:t>
            </a:r>
          </a:p>
          <a:p>
            <a:r>
              <a:rPr lang="cs-CZ" cap="none" dirty="0"/>
              <a:t>Některé činnosti končí v plusu</a:t>
            </a:r>
            <a:r>
              <a:rPr lang="en-GB" cap="none" dirty="0"/>
              <a:t> </a:t>
            </a:r>
            <a:r>
              <a:rPr lang="cs-CZ" cap="none" dirty="0"/>
              <a:t>některé v mínusu</a:t>
            </a:r>
          </a:p>
          <a:p>
            <a:r>
              <a:rPr lang="cs-CZ" cap="none" dirty="0"/>
              <a:t>Nemusí být zárukou efektivního hospodaření</a:t>
            </a:r>
          </a:p>
          <a:p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498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PŘEBYTKOVÝ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cs-CZ" sz="2200" dirty="0"/>
              <a:t>Organizace si chce „našetřit“ prostředky na další období</a:t>
            </a:r>
          </a:p>
          <a:p>
            <a:pPr>
              <a:spcAft>
                <a:spcPts val="600"/>
              </a:spcAft>
            </a:pPr>
            <a:r>
              <a:rPr lang="cs-CZ" sz="2200" dirty="0"/>
              <a:t>Vzhledem k neziskovému charakteru NO je nutné vybrat, které činnosti je možné ukončit přebytkem</a:t>
            </a:r>
          </a:p>
          <a:p>
            <a:pPr>
              <a:spcAft>
                <a:spcPts val="600"/>
              </a:spcAft>
            </a:pPr>
            <a:r>
              <a:rPr lang="cs-CZ" sz="2200" dirty="0"/>
              <a:t>Z některých zdrojů nelze tvořit zisk….</a:t>
            </a:r>
            <a:r>
              <a:rPr lang="cs-CZ" sz="2200" i="1" dirty="0"/>
              <a:t>kterých?</a:t>
            </a:r>
          </a:p>
          <a:p>
            <a:pPr>
              <a:spcAft>
                <a:spcPts val="600"/>
              </a:spcAft>
            </a:pPr>
            <a:r>
              <a:rPr lang="cs-CZ" sz="2200" dirty="0"/>
              <a:t>Pro přebytkové rozpočty platí: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Nedostatek vlastních zdrojů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Tvorba finančních rezerv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834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ROZPOČTŮ II.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Programový</a:t>
            </a:r>
          </a:p>
          <a:p>
            <a:r>
              <a:rPr lang="cs-CZ" dirty="0"/>
              <a:t>Zdrojový</a:t>
            </a:r>
          </a:p>
          <a:p>
            <a:r>
              <a:rPr lang="cs-CZ" cap="none" dirty="0"/>
              <a:t>CASH-FLOW (Rozpočet finančních toků)</a:t>
            </a:r>
          </a:p>
          <a:p>
            <a:endParaRPr lang="cs-CZ" dirty="0"/>
          </a:p>
          <a:p>
            <a:r>
              <a:rPr lang="cs-CZ" cap="none" dirty="0"/>
              <a:t>A další…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915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744"/>
          </a:xfrm>
        </p:spPr>
        <p:txBody>
          <a:bodyPr/>
          <a:lstStyle/>
          <a:p>
            <a:r>
              <a:rPr lang="cs-CZ" dirty="0"/>
              <a:t>Programový rozpočet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5223"/>
            <a:ext cx="10515600" cy="53721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dirty="0">
                <a:solidFill>
                  <a:srgbClr val="FF0000"/>
                </a:solidFill>
              </a:rPr>
              <a:t>Ukazuje nákladovou náročnost jednotlivých činností, aktivit, projektů nebo středisek dané NO a také zdroje krytí těchto nákladů</a:t>
            </a:r>
          </a:p>
          <a:p>
            <a:pPr marL="457200" lvl="1" indent="0">
              <a:buNone/>
            </a:pPr>
            <a:r>
              <a:rPr lang="cs-CZ" dirty="0">
                <a:solidFill>
                  <a:srgbClr val="FF0000"/>
                </a:solidFill>
              </a:rPr>
              <a:t>Obsahuje naplánované činnosti, součtem všech programů dostaneme celkový rozpočet</a:t>
            </a:r>
          </a:p>
          <a:p>
            <a:pPr marL="457200" lvl="1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Rozčlenění celé organizace na jednotlivé činnosti (programy) </a:t>
            </a:r>
          </a:p>
          <a:p>
            <a:r>
              <a:rPr lang="cs-CZ" dirty="0"/>
              <a:t>Náklady (včetně rozčlenění režijních nákladů) </a:t>
            </a:r>
          </a:p>
          <a:p>
            <a:r>
              <a:rPr lang="cs-CZ" dirty="0"/>
              <a:t>Výnosy (zdroje finančních prostředků)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Jednotlivé fáze tvorby </a:t>
            </a:r>
          </a:p>
          <a:p>
            <a:pPr marL="0" indent="0">
              <a:buNone/>
            </a:pPr>
            <a:r>
              <a:rPr lang="cs-CZ" dirty="0"/>
              <a:t>1.Identifikace jednotlivých programů (nákladová střediska) </a:t>
            </a:r>
          </a:p>
          <a:p>
            <a:pPr marL="0" indent="0">
              <a:buNone/>
            </a:pPr>
            <a:r>
              <a:rPr lang="cs-CZ" dirty="0"/>
              <a:t>2.Vyjádření přímých nákladů (nákupy, služby, osobní náklady, investice - odpisy, ostatní) </a:t>
            </a:r>
          </a:p>
          <a:p>
            <a:pPr marL="0" indent="0">
              <a:buNone/>
            </a:pPr>
            <a:r>
              <a:rPr lang="cs-CZ" dirty="0"/>
              <a:t>3.Klíčování režijních nákladů </a:t>
            </a:r>
          </a:p>
          <a:p>
            <a:pPr marL="0" indent="0">
              <a:buNone/>
            </a:pPr>
            <a:r>
              <a:rPr lang="cs-CZ" dirty="0"/>
              <a:t>4.Stanovení (odhad) výnosů – stanovení ceny produktů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605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Programový rozpočet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96" t="30008" r="14349" b="27699"/>
          <a:stretch/>
        </p:blipFill>
        <p:spPr>
          <a:xfrm>
            <a:off x="967153" y="1600199"/>
            <a:ext cx="8105001" cy="39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88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Zdrojový rozpočet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Vícezdrojové financování: určení z kterých zdrojů budeme hradit které druhy nákladů</a:t>
            </a:r>
          </a:p>
          <a:p>
            <a:pPr lvl="1"/>
            <a:r>
              <a:rPr lang="cs-CZ" cap="none" dirty="0"/>
              <a:t>Ke každému programu, aktivitě je určen i zdroj, kde na dané výdaje vezmeme</a:t>
            </a:r>
          </a:p>
          <a:p>
            <a:pPr lvl="1"/>
            <a:r>
              <a:rPr lang="cs-CZ" cap="none" dirty="0"/>
              <a:t>Kdo všechno se podílí na financování projektu</a:t>
            </a:r>
          </a:p>
          <a:p>
            <a:pPr lvl="1"/>
            <a:r>
              <a:rPr lang="cs-CZ" cap="none" dirty="0"/>
              <a:t>Některé zdroje mají přesně dané užití…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680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Zdrojový rozpočet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78" t="45739" r="15145" b="9000"/>
          <a:stretch/>
        </p:blipFill>
        <p:spPr>
          <a:xfrm>
            <a:off x="1046285" y="1690688"/>
            <a:ext cx="7931548" cy="420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85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Cash </a:t>
            </a:r>
            <a:r>
              <a:rPr lang="cs-CZ" dirty="0" err="1"/>
              <a:t>flow</a:t>
            </a:r>
            <a:r>
              <a:rPr lang="cs-CZ" dirty="0"/>
              <a:t> rozpočet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cap="none" dirty="0"/>
              <a:t>Předešlé rozpočty neukazují plánovaný tok, tj. kdy NO dostane přislíbené prostředky na úhradu plánovaných nákladů</a:t>
            </a:r>
          </a:p>
          <a:p>
            <a:pPr lvl="1"/>
            <a:r>
              <a:rPr lang="cs-CZ" cap="none" dirty="0"/>
              <a:t>Důležitý nástroj operativního finančního řízení</a:t>
            </a:r>
          </a:p>
          <a:p>
            <a:r>
              <a:rPr lang="cs-CZ" dirty="0"/>
              <a:t>Upravuje programový rozpočet vzhledem ke skutečným tokům finančních prostředků </a:t>
            </a:r>
          </a:p>
          <a:p>
            <a:pPr lvl="1"/>
            <a:r>
              <a:rPr lang="cs-CZ" dirty="0"/>
              <a:t>Roční </a:t>
            </a:r>
          </a:p>
          <a:p>
            <a:pPr lvl="1"/>
            <a:r>
              <a:rPr lang="cs-CZ" dirty="0"/>
              <a:t>Čtvrtletní </a:t>
            </a:r>
          </a:p>
          <a:p>
            <a:pPr lvl="1"/>
            <a:r>
              <a:rPr lang="cs-CZ" dirty="0"/>
              <a:t>Měsíční </a:t>
            </a:r>
          </a:p>
        </p:txBody>
      </p:sp>
    </p:spTree>
    <p:extLst>
      <p:ext uri="{BB962C8B-B14F-4D97-AF65-F5344CB8AC3E}">
        <p14:creationId xmlns:p14="http://schemas.microsoft.com/office/powerpoint/2010/main" val="597223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Cash </a:t>
            </a:r>
            <a:r>
              <a:rPr lang="cs-CZ" dirty="0" err="1"/>
              <a:t>flow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rozpočet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004" t="19795" r="32080" b="25367"/>
          <a:stretch/>
        </p:blipFill>
        <p:spPr>
          <a:xfrm>
            <a:off x="3842238" y="227219"/>
            <a:ext cx="7754816" cy="66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6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nastavení celého systému plánů a rozpočtů je klíčovým parametrem ….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i="1" dirty="0"/>
              <a:t>nakolik organizace pracuje a je financována projektově, po jednotlivých „zakázkách“ </a:t>
            </a:r>
          </a:p>
          <a:p>
            <a:pPr marL="0" indent="0" algn="ctr">
              <a:buNone/>
            </a:pPr>
            <a:endParaRPr lang="cs-CZ" i="1" dirty="0"/>
          </a:p>
          <a:p>
            <a:pPr marL="0" indent="0" algn="ctr">
              <a:buNone/>
            </a:pPr>
            <a:endParaRPr lang="cs-CZ" i="1" dirty="0"/>
          </a:p>
          <a:p>
            <a:pPr marL="0" indent="0" algn="ctr">
              <a:buNone/>
            </a:pPr>
            <a:endParaRPr lang="cs-CZ" i="1" dirty="0"/>
          </a:p>
          <a:p>
            <a:pPr marL="0" indent="0" algn="ctr">
              <a:buNone/>
            </a:pPr>
            <a:endParaRPr lang="cs-CZ" i="1" dirty="0"/>
          </a:p>
          <a:p>
            <a:pPr marL="0" indent="0" algn="ctr">
              <a:buNone/>
            </a:pPr>
            <a:endParaRPr lang="cs-CZ" i="1" dirty="0"/>
          </a:p>
          <a:p>
            <a:pPr algn="ctr"/>
            <a:r>
              <a:rPr lang="cs-CZ" dirty="0"/>
              <a:t>výstavba školy v Africe, uspořádání kulturního festivalu, vydání knihy atp.)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5181600" cy="507769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i="1" dirty="0"/>
              <a:t>jedná se spíše o organizaci kontinuálně poskytující určité služby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algn="ctr"/>
            <a:r>
              <a:rPr lang="cs-CZ" dirty="0"/>
              <a:t>poskytování sociálních služeb, </a:t>
            </a:r>
            <a:r>
              <a:rPr lang="cs-CZ" dirty="0" err="1"/>
              <a:t>tyfloturistický</a:t>
            </a:r>
            <a:r>
              <a:rPr lang="cs-CZ" dirty="0"/>
              <a:t> oddíl, hospic, občanská poradna, vzájemná podpora rodinných příslušníků pečujících o lidi s různými vážnými a neléčitelnými onemocněními atp.). </a:t>
            </a:r>
          </a:p>
          <a:p>
            <a:endParaRPr lang="cs-CZ" dirty="0"/>
          </a:p>
        </p:txBody>
      </p:sp>
      <p:sp>
        <p:nvSpPr>
          <p:cNvPr id="6" name="Bublinový popisek ve tvaru obláčku 5"/>
          <p:cNvSpPr/>
          <p:nvPr/>
        </p:nvSpPr>
        <p:spPr>
          <a:xfrm>
            <a:off x="1767610" y="2711382"/>
            <a:ext cx="2877127" cy="12768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PROJEKTOVÉ NNO</a:t>
            </a:r>
          </a:p>
        </p:txBody>
      </p:sp>
      <p:sp>
        <p:nvSpPr>
          <p:cNvPr id="7" name="Bublinový popisek ve tvaru obláčku 6"/>
          <p:cNvSpPr/>
          <p:nvPr/>
        </p:nvSpPr>
        <p:spPr>
          <a:xfrm>
            <a:off x="6881091" y="2727400"/>
            <a:ext cx="2817092" cy="11450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NNO POSKYTUJÍCÍ KONTINUÁLNÍ SLUŽBY</a:t>
            </a:r>
          </a:p>
        </p:txBody>
      </p:sp>
    </p:spTree>
    <p:extLst>
      <p:ext uri="{BB962C8B-B14F-4D97-AF65-F5344CB8AC3E}">
        <p14:creationId xmlns:p14="http://schemas.microsoft.com/office/powerpoint/2010/main" val="2269577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další….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Rozpočet tržeb</a:t>
            </a:r>
          </a:p>
          <a:p>
            <a:pPr marL="0" indent="0">
              <a:buNone/>
            </a:pPr>
            <a:r>
              <a:rPr lang="cs-CZ" dirty="0"/>
              <a:t>Detailně se zaměřuje na celkové tržby odhadované pro určité období (např. jeden rok) a je rozdělen na kratší období, většinou po měsících.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tržby jsou vyjádřeny kvantitativně nebo hodnotově a často sledují určitý výrobek, službu, distribuční oblast nebo trh.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63127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Výrobní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rozpočet</a:t>
            </a:r>
          </a:p>
          <a:p>
            <a:r>
              <a:rPr lang="cs-CZ" dirty="0"/>
              <a:t>Upřesňuje množství jednotlivých produktů, které mají být vyrobeny za určité období</a:t>
            </a:r>
          </a:p>
          <a:p>
            <a:r>
              <a:rPr lang="cs-CZ" dirty="0"/>
              <a:t>- specifikuje náklady a přímý materiál, přímé mzdy a režii, které budou spotřebovány při výrobě požadovaného množství.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Rozpočet investičních výdajů</a:t>
            </a:r>
          </a:p>
          <a:p>
            <a:r>
              <a:rPr lang="cs-CZ" dirty="0"/>
              <a:t>Týká se odhadovaných výdajů na pořízení investičního majetku v daném období</a:t>
            </a:r>
          </a:p>
          <a:p>
            <a:r>
              <a:rPr lang="cs-CZ" dirty="0"/>
              <a:t>- běžně se řídí do skupin podle druhu: pozemky, budovy, zařízení, stroje atd. </a:t>
            </a:r>
          </a:p>
          <a:p>
            <a:r>
              <a:rPr lang="cs-CZ" dirty="0"/>
              <a:t>- rozpočet také může obsahovat detailní studie, které obhajují investiční výdaje a určují jejich návratnost.  </a:t>
            </a:r>
          </a:p>
        </p:txBody>
      </p:sp>
    </p:spTree>
    <p:extLst>
      <p:ext uri="{BB962C8B-B14F-4D97-AF65-F5344CB8AC3E}">
        <p14:creationId xmlns:p14="http://schemas.microsoft.com/office/powerpoint/2010/main" val="1413414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Rozpočtová opatření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rozpočtové </a:t>
            </a:r>
            <a:r>
              <a:rPr lang="cs-CZ" b="1" dirty="0"/>
              <a:t>provizorium </a:t>
            </a:r>
          </a:p>
          <a:p>
            <a:r>
              <a:rPr lang="cs-CZ" dirty="0"/>
              <a:t>přesuny rozpočtových prostředků při </a:t>
            </a:r>
            <a:r>
              <a:rPr lang="cs-CZ" b="1" dirty="0"/>
              <a:t>neměnném celkovém objemu </a:t>
            </a:r>
          </a:p>
          <a:p>
            <a:r>
              <a:rPr lang="cs-CZ" dirty="0"/>
              <a:t>povolené </a:t>
            </a:r>
            <a:r>
              <a:rPr lang="cs-CZ" b="1" dirty="0"/>
              <a:t>překročení rozpočtu </a:t>
            </a:r>
            <a:r>
              <a:rPr lang="cs-CZ" dirty="0"/>
              <a:t>(např. u mezd) </a:t>
            </a:r>
          </a:p>
          <a:p>
            <a:r>
              <a:rPr lang="cs-CZ" b="1" dirty="0"/>
              <a:t>vázání</a:t>
            </a:r>
            <a:r>
              <a:rPr lang="cs-CZ" dirty="0"/>
              <a:t> rozpočtových výdajů </a:t>
            </a:r>
          </a:p>
        </p:txBody>
      </p:sp>
    </p:spTree>
    <p:extLst>
      <p:ext uri="{BB962C8B-B14F-4D97-AF65-F5344CB8AC3E}">
        <p14:creationId xmlns:p14="http://schemas.microsoft.com/office/powerpoint/2010/main" val="4260513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rozpočetnictví?   </a:t>
            </a:r>
            <a:br>
              <a:rPr lang="cs-CZ" dirty="0"/>
            </a:br>
            <a:r>
              <a:rPr lang="cs-CZ" dirty="0"/>
              <a:t>                                              </a:t>
            </a:r>
            <a:r>
              <a:rPr lang="cs-CZ" sz="3200" dirty="0">
                <a:solidFill>
                  <a:srgbClr val="FF0000"/>
                </a:solidFill>
              </a:rPr>
              <a:t>Minimalizovat? Odstranit?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7006"/>
            <a:ext cx="10515600" cy="4879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Rozpočetnictví může:</a:t>
            </a:r>
          </a:p>
          <a:p>
            <a:pPr>
              <a:buFontTx/>
              <a:buChar char="-"/>
            </a:pPr>
            <a:r>
              <a:rPr lang="cs-CZ" b="1" dirty="0"/>
              <a:t>zvýšit nároky na administrativu </a:t>
            </a:r>
            <a:r>
              <a:rPr lang="cs-CZ" dirty="0"/>
              <a:t>(neustálé vyplňování tabulek a jejich analýza a kontrola nesmí odvádět pozornost i od jiných, neméně důležitých věcí. Musíme si uvědomit, že rozpočetnictví je prostředkem k dosažení cíle a ne cílem samotným.)</a:t>
            </a:r>
          </a:p>
          <a:p>
            <a:pPr>
              <a:buFontTx/>
              <a:buChar char="-"/>
            </a:pPr>
            <a:r>
              <a:rPr lang="cs-CZ" b="1" dirty="0"/>
              <a:t>být zdlouhavé </a:t>
            </a:r>
            <a:r>
              <a:rPr lang="cs-CZ" dirty="0"/>
              <a:t>(vyžaduje spoustu času, zejména v počátcích, kdy se rozpočtový systém vytváří, testuje a zdokonaluje) </a:t>
            </a:r>
          </a:p>
          <a:p>
            <a:pPr>
              <a:buFontTx/>
              <a:buChar char="-"/>
            </a:pPr>
            <a:r>
              <a:rPr lang="cs-CZ" b="1" dirty="0"/>
              <a:t>být nepružné </a:t>
            </a:r>
            <a:r>
              <a:rPr lang="cs-CZ" dirty="0"/>
              <a:t>(rozpočty nemůžou být fixní a podle potřeby by se měly přizpůsobit skutečnosti)</a:t>
            </a:r>
          </a:p>
          <a:p>
            <a:pPr>
              <a:buFontTx/>
              <a:buChar char="-"/>
            </a:pPr>
            <a:r>
              <a:rPr lang="cs-CZ" b="1" dirty="0"/>
              <a:t>setkat se s nesouhlasem </a:t>
            </a:r>
            <a:r>
              <a:rPr lang="cs-CZ" dirty="0"/>
              <a:t>(</a:t>
            </a:r>
            <a:r>
              <a:rPr lang="cs-CZ" dirty="0" err="1"/>
              <a:t>zam</a:t>
            </a:r>
            <a:r>
              <a:rPr lang="cs-CZ" dirty="0"/>
              <a:t>. se mohou domnívat, že nejde o nic jiného než o pokus, jak snížit náklady, zkrátit pracovní dobu a odstranit nadbytečné činnosti) </a:t>
            </a:r>
          </a:p>
          <a:p>
            <a:pPr>
              <a:buFontTx/>
              <a:buChar char="-"/>
            </a:pPr>
            <a:r>
              <a:rPr lang="cs-CZ" b="1" dirty="0"/>
              <a:t>pracovat pomalu </a:t>
            </a:r>
            <a:r>
              <a:rPr lang="cs-CZ" dirty="0"/>
              <a:t>(vybudování efektivního rozpočtového systému vyžaduje svůj čas – v počáteční fázi se bude podstatně měnit většina rozpočtů, zejména kvůli nedostatku zkušeností a příliš optimistickým nebo naopak pesimistickým odhadům)</a:t>
            </a:r>
          </a:p>
        </p:txBody>
      </p:sp>
    </p:spTree>
    <p:extLst>
      <p:ext uri="{BB962C8B-B14F-4D97-AF65-F5344CB8AC3E}">
        <p14:creationId xmlns:p14="http://schemas.microsoft.com/office/powerpoint/2010/main" val="877833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9982" y="2277053"/>
            <a:ext cx="10515600" cy="1325563"/>
          </a:xfrm>
        </p:spPr>
        <p:txBody>
          <a:bodyPr/>
          <a:lstStyle/>
          <a:p>
            <a:r>
              <a:rPr lang="cs-CZ" dirty="0"/>
              <a:t>Nákladová a výnosová stránka rozpočtu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475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Dvě stránky rozpočtu</a:t>
            </a:r>
            <a:endParaRPr lang="en-GB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délník 5"/>
          <p:cNvSpPr/>
          <p:nvPr/>
        </p:nvSpPr>
        <p:spPr>
          <a:xfrm>
            <a:off x="4152452" y="2592593"/>
            <a:ext cx="39588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Jaká jsou specifika obou stran v nestátním neziskovém sektoru?</a:t>
            </a:r>
            <a:endParaRPr lang="cs-CZ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491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Nákladová stránka rozpočtu ….</a:t>
            </a:r>
            <a:r>
              <a:rPr lang="cs-CZ" sz="3600" dirty="0"/>
              <a:t>malé opakování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členění nákladů existuje poměrně členitá terminologie. </a:t>
            </a:r>
          </a:p>
          <a:p>
            <a:r>
              <a:rPr lang="cs-CZ" dirty="0"/>
              <a:t>Účelem je především pochopit význam členění, tj. </a:t>
            </a:r>
          </a:p>
          <a:p>
            <a:pPr lvl="1"/>
            <a:r>
              <a:rPr lang="cs-CZ" dirty="0"/>
              <a:t>jak se v organizaci chovají, </a:t>
            </a:r>
          </a:p>
          <a:p>
            <a:pPr lvl="1"/>
            <a:r>
              <a:rPr lang="cs-CZ" dirty="0"/>
              <a:t>jaké jsou zákonitosti jejich vývoje, </a:t>
            </a:r>
          </a:p>
          <a:p>
            <a:pPr lvl="1"/>
            <a:r>
              <a:rPr lang="cs-CZ" dirty="0"/>
              <a:t>jak je vyhodnocovat, </a:t>
            </a:r>
          </a:p>
          <a:p>
            <a:pPr lvl="1"/>
            <a:r>
              <a:rPr lang="cs-CZ" dirty="0"/>
              <a:t>jak o nich rozhodovat a </a:t>
            </a:r>
          </a:p>
          <a:p>
            <a:pPr lvl="1"/>
            <a:r>
              <a:rPr lang="cs-CZ" dirty="0"/>
              <a:t>jak je řídit.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412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hlediska třídění nákladů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Dle finančního účetnictví, tj. dle </a:t>
            </a:r>
            <a:r>
              <a:rPr lang="cs-CZ" b="1" dirty="0"/>
              <a:t>druhu</a:t>
            </a:r>
            <a:r>
              <a:rPr lang="cs-CZ" dirty="0"/>
              <a:t> (prvotní, externí)</a:t>
            </a:r>
          </a:p>
          <a:p>
            <a:pPr lvl="0"/>
            <a:r>
              <a:rPr lang="cs-CZ" dirty="0"/>
              <a:t>Dle </a:t>
            </a:r>
            <a:r>
              <a:rPr lang="cs-CZ" b="1" dirty="0"/>
              <a:t>účelu</a:t>
            </a:r>
            <a:r>
              <a:rPr lang="cs-CZ" dirty="0"/>
              <a:t> vynaložení, tj. dle vztahu mezi vynaloženými náklady k výkonům</a:t>
            </a:r>
          </a:p>
          <a:p>
            <a:pPr lvl="0"/>
            <a:r>
              <a:rPr lang="cs-CZ" dirty="0"/>
              <a:t>Dle odpovědnosti, tj. dle </a:t>
            </a:r>
            <a:r>
              <a:rPr lang="cs-CZ" b="1" dirty="0"/>
              <a:t>místa vzniku</a:t>
            </a:r>
            <a:r>
              <a:rPr lang="cs-CZ" dirty="0"/>
              <a:t> (střediska), (druhotné, interní)</a:t>
            </a:r>
          </a:p>
          <a:p>
            <a:pPr lvl="0"/>
            <a:r>
              <a:rPr lang="cs-CZ" dirty="0"/>
              <a:t>Dle </a:t>
            </a:r>
            <a:r>
              <a:rPr lang="cs-CZ" b="1" dirty="0"/>
              <a:t>objemu výroby</a:t>
            </a:r>
            <a:r>
              <a:rPr lang="cs-CZ" dirty="0"/>
              <a:t> (fixní = stálé a variabilní = proměnlivé)</a:t>
            </a:r>
          </a:p>
          <a:p>
            <a:pPr lvl="0"/>
            <a:r>
              <a:rPr lang="cs-CZ" dirty="0"/>
              <a:t>Dle </a:t>
            </a:r>
            <a:r>
              <a:rPr lang="cs-CZ" b="1" dirty="0"/>
              <a:t>rozhodování</a:t>
            </a:r>
            <a:r>
              <a:rPr lang="cs-CZ" dirty="0"/>
              <a:t> (oportunitní)</a:t>
            </a:r>
          </a:p>
          <a:p>
            <a:pPr lvl="0"/>
            <a:r>
              <a:rPr lang="cs-CZ" dirty="0"/>
              <a:t>Dle </a:t>
            </a:r>
            <a:r>
              <a:rPr lang="cs-CZ" b="1" dirty="0"/>
              <a:t>kalkulace</a:t>
            </a:r>
            <a:r>
              <a:rPr lang="cs-CZ" dirty="0"/>
              <a:t> (jednicové = přímé a režijní = nepřímé)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990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je vhodné rozdělit…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/>
              <a:t>pravidelně se opakující </a:t>
            </a:r>
            <a:r>
              <a:rPr lang="cs-CZ" dirty="0"/>
              <a:t>náklady – osobní náklady, energie, vodné a stočné, materiálové náklady, telefonní poplatky, nájemné atd.;</a:t>
            </a:r>
          </a:p>
          <a:p>
            <a:r>
              <a:rPr lang="cs-CZ" b="1" dirty="0"/>
              <a:t>nepravidelné náklady </a:t>
            </a:r>
            <a:r>
              <a:rPr lang="cs-CZ" dirty="0"/>
              <a:t>– lze je předvídat, ale neopakují se každý rok;</a:t>
            </a:r>
          </a:p>
          <a:p>
            <a:r>
              <a:rPr lang="cs-CZ" b="1" dirty="0"/>
              <a:t>náklady na rozvoj </a:t>
            </a:r>
            <a:r>
              <a:rPr lang="cs-CZ" dirty="0"/>
              <a:t>– jedná se o rozvoj organizace ve smyslu rozšíření nebo zkvalitnění produkce, nebo o zvyšování vzdělanosti. </a:t>
            </a:r>
          </a:p>
        </p:txBody>
      </p:sp>
    </p:spTree>
    <p:extLst>
      <p:ext uri="{BB962C8B-B14F-4D97-AF65-F5344CB8AC3E}">
        <p14:creationId xmlns:p14="http://schemas.microsoft.com/office/powerpoint/2010/main" val="3607097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nákladů projektu</a:t>
            </a:r>
            <a:endParaRPr lang="en-GB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459525"/>
          <a:ext cx="9035562" cy="43785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760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druh nákladu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jednotlivá položka a komentář výpočtu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Kč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2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osobní náklady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Platy, odměny z dohod, pojistné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Jedná se o hrubé mzdy včetně pojištění; popis úvazku, formy vztahu aj.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0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materiálové náklady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kancelářské potřeby, drobný majetek, občerstvení ….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7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nemateriálové náklady (služby)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nájemné, telefon, reklama, honoráře …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7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režijní náklady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podíl organizace, který se bere za svoji správu, stanoveno dle klíče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Celkem: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449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Výnosová stránka rozpočtu </a:t>
            </a:r>
            <a:r>
              <a:rPr lang="cs-CZ"/>
              <a:t>v neziskovém sektoru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5455"/>
            <a:ext cx="10515600" cy="47915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err="1"/>
              <a:t>Ve</a:t>
            </a:r>
            <a:r>
              <a:rPr lang="cs-CZ" b="1" dirty="0" err="1"/>
              <a:t>řejné</a:t>
            </a:r>
            <a:r>
              <a:rPr lang="cs-CZ" b="1" dirty="0"/>
              <a:t> zdroje</a:t>
            </a:r>
            <a:r>
              <a:rPr lang="cs-CZ" dirty="0"/>
              <a:t>: dotace, např. dotace z příslušného ministerstva, dotace z rozpočtu kraje, obce ..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Soukromé zdroje</a:t>
            </a:r>
          </a:p>
          <a:p>
            <a:pPr marL="0" indent="0">
              <a:buNone/>
            </a:pPr>
            <a:r>
              <a:rPr lang="cs-CZ" dirty="0"/>
              <a:t>	- příjmy z veřejných sbírek</a:t>
            </a:r>
          </a:p>
          <a:p>
            <a:pPr marL="0" indent="0">
              <a:buNone/>
            </a:pPr>
            <a:r>
              <a:rPr lang="cs-CZ" dirty="0"/>
              <a:t>	- dar (finanční, movitá věc,..)</a:t>
            </a:r>
          </a:p>
          <a:p>
            <a:pPr marL="0" indent="0">
              <a:buNone/>
            </a:pPr>
            <a:r>
              <a:rPr lang="cs-CZ" dirty="0"/>
              <a:t>	-  nadační příspěvek</a:t>
            </a:r>
          </a:p>
          <a:p>
            <a:pPr marL="0" indent="0">
              <a:buNone/>
            </a:pPr>
            <a:r>
              <a:rPr lang="cs-CZ" b="1" dirty="0"/>
              <a:t>Vlastní zdroje</a:t>
            </a:r>
          </a:p>
          <a:p>
            <a:pPr marL="0" indent="0">
              <a:buNone/>
            </a:pPr>
            <a:r>
              <a:rPr lang="cs-CZ" dirty="0"/>
              <a:t>	-  příjmy z reklamy         </a:t>
            </a:r>
          </a:p>
          <a:p>
            <a:pPr marL="0" indent="0">
              <a:buNone/>
            </a:pPr>
            <a:r>
              <a:rPr lang="cs-CZ" dirty="0"/>
              <a:t>	-  (sponzoring X reklama)</a:t>
            </a:r>
          </a:p>
          <a:p>
            <a:pPr marL="0" indent="0">
              <a:buNone/>
            </a:pPr>
            <a:r>
              <a:rPr lang="cs-CZ" dirty="0"/>
              <a:t>	- členské příspěvky</a:t>
            </a:r>
          </a:p>
          <a:p>
            <a:pPr marL="0" indent="0">
              <a:buNone/>
            </a:pPr>
            <a:r>
              <a:rPr lang="cs-CZ" dirty="0"/>
              <a:t>	-prodej předmětů (cenová politika při tvorbě ceny,…)</a:t>
            </a:r>
          </a:p>
          <a:p>
            <a:pPr marL="0" indent="0">
              <a:buNone/>
            </a:pPr>
            <a:r>
              <a:rPr lang="cs-CZ" dirty="0"/>
              <a:t>	- vstupné</a:t>
            </a:r>
          </a:p>
          <a:p>
            <a:pPr marL="0" indent="0">
              <a:buNone/>
            </a:pPr>
            <a:r>
              <a:rPr lang="cs-CZ" dirty="0"/>
              <a:t>	- příjem z tomboly</a:t>
            </a:r>
          </a:p>
          <a:p>
            <a:pPr marL="0" indent="0">
              <a:buNone/>
            </a:pPr>
            <a:r>
              <a:rPr lang="cs-CZ" dirty="0"/>
              <a:t>	- nerozdělený zisk z minulých 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9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Začněme finančním řízením….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FŘ: </a:t>
            </a:r>
            <a:r>
              <a:rPr lang="cs-CZ" cap="none" dirty="0"/>
              <a:t>Komplex činností, jejichž cílem je vhodnými prostředky a metodami zajistit dostatečné množství financí, které umožní NO další existenci, rozvoj a plnění cílů.</a:t>
            </a:r>
          </a:p>
          <a:p>
            <a:pPr marL="0" indent="0">
              <a:buNone/>
            </a:pPr>
            <a:r>
              <a:rPr lang="cs-CZ" cap="none" dirty="0"/>
              <a:t>FŘ: péče o prostředky a zdroje poté, co byly získány až do doby, kdy budou hospodárně využity.</a:t>
            </a:r>
          </a:p>
          <a:p>
            <a:pPr marL="0" indent="0">
              <a:buNone/>
            </a:pPr>
            <a:r>
              <a:rPr lang="cs-CZ" cap="none" dirty="0"/>
              <a:t>FUNKCE FŘ:</a:t>
            </a:r>
          </a:p>
          <a:p>
            <a:pPr>
              <a:buFontTx/>
              <a:buChar char="-"/>
            </a:pPr>
            <a:r>
              <a:rPr lang="cs-CZ" b="1" cap="none" dirty="0"/>
              <a:t>Plánovací</a:t>
            </a:r>
          </a:p>
          <a:p>
            <a:pPr>
              <a:buFontTx/>
              <a:buChar char="-"/>
            </a:pPr>
            <a:r>
              <a:rPr lang="cs-CZ" b="1" cap="none" dirty="0"/>
              <a:t>Integrativní</a:t>
            </a:r>
            <a:r>
              <a:rPr lang="cs-CZ" cap="none" dirty="0"/>
              <a:t> (celkový nadhled na činnost organizace)</a:t>
            </a:r>
          </a:p>
          <a:p>
            <a:pPr>
              <a:buFontTx/>
              <a:buChar char="-"/>
            </a:pPr>
            <a:r>
              <a:rPr lang="cs-CZ" b="1" cap="none" dirty="0"/>
              <a:t>Preventivní</a:t>
            </a:r>
            <a:r>
              <a:rPr lang="cs-CZ" cap="none" dirty="0"/>
              <a:t> (kvalitní plánování pomáhá předejít fin</a:t>
            </a:r>
            <a:r>
              <a:rPr lang="cs-CZ" dirty="0"/>
              <a:t>ančním</a:t>
            </a:r>
            <a:r>
              <a:rPr lang="cs-CZ" cap="none" dirty="0"/>
              <a:t> ztrátám)</a:t>
            </a:r>
          </a:p>
          <a:p>
            <a:pPr>
              <a:buFontTx/>
              <a:buChar char="-"/>
            </a:pPr>
            <a:r>
              <a:rPr lang="cs-CZ" b="1" cap="none" dirty="0"/>
              <a:t>Monitorovací</a:t>
            </a:r>
            <a:r>
              <a:rPr lang="cs-CZ" cap="none" dirty="0"/>
              <a:t> (umožňuje minimalizovat nehospodárné nakládání financí, neefektivní vynakládání zdrojů)</a:t>
            </a:r>
          </a:p>
          <a:p>
            <a:pPr>
              <a:buFontTx/>
              <a:buChar char="-"/>
            </a:pPr>
            <a:r>
              <a:rPr lang="cs-CZ" b="1" cap="none" dirty="0"/>
              <a:t>Informační</a:t>
            </a:r>
            <a:r>
              <a:rPr lang="cs-CZ" cap="none" dirty="0"/>
              <a:t> (informace o výkonu organizace, kvalitě činnosti, tendencích,…)</a:t>
            </a:r>
          </a:p>
          <a:p>
            <a:pPr>
              <a:buFontTx/>
              <a:buChar char="-"/>
            </a:pPr>
            <a:r>
              <a:rPr lang="cs-CZ" b="1" cap="none" dirty="0"/>
              <a:t>Evidenční</a:t>
            </a:r>
            <a:r>
              <a:rPr lang="cs-CZ" cap="none" dirty="0"/>
              <a:t> (přehled nutný k dosažení fin</a:t>
            </a:r>
            <a:r>
              <a:rPr lang="cs-CZ" dirty="0"/>
              <a:t>anční</a:t>
            </a:r>
            <a:r>
              <a:rPr lang="cs-CZ" cap="none" dirty="0"/>
              <a:t> otevřenosti a průhlednosti)</a:t>
            </a:r>
          </a:p>
          <a:p>
            <a:pPr lvl="1">
              <a:buFontTx/>
              <a:buChar char="-"/>
            </a:pPr>
            <a:r>
              <a:rPr lang="cs-CZ" cap="none" dirty="0"/>
              <a:t>Musí kdykoliv umět prokázat, že peníze a majetek jsou používány v souladu s cíli NO a sliby, které byly dány sponzorům, dárcům, rodičům členů, členům </a:t>
            </a:r>
            <a:r>
              <a:rPr lang="cs-CZ" cap="none" dirty="0" err="1"/>
              <a:t>apod</a:t>
            </a:r>
            <a:r>
              <a:rPr lang="cs-CZ" cap="none" dirty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93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Kroky finančního řízení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cap="none" dirty="0"/>
              <a:t>Plánování</a:t>
            </a:r>
            <a:r>
              <a:rPr lang="cs-CZ" cap="none" dirty="0"/>
              <a:t> (mělo by vycházet z dlouhodobé koncepce,..)</a:t>
            </a:r>
          </a:p>
          <a:p>
            <a:r>
              <a:rPr lang="cs-CZ" b="1" cap="none" dirty="0"/>
              <a:t>Teoretický </a:t>
            </a:r>
            <a:r>
              <a:rPr lang="cs-CZ" b="1" cap="none" dirty="0" err="1"/>
              <a:t>fundraising</a:t>
            </a:r>
            <a:r>
              <a:rPr lang="cs-CZ" b="1" cap="none" dirty="0"/>
              <a:t> </a:t>
            </a:r>
            <a:r>
              <a:rPr lang="cs-CZ" cap="none" dirty="0"/>
              <a:t>(naplánování postupu, kde vzít prostředky na naplánované činnosti)</a:t>
            </a:r>
          </a:p>
          <a:p>
            <a:r>
              <a:rPr lang="cs-CZ" b="1" cap="none" dirty="0"/>
              <a:t>Praktický </a:t>
            </a:r>
            <a:r>
              <a:rPr lang="cs-CZ" b="1" cap="none" dirty="0" err="1"/>
              <a:t>fundraising</a:t>
            </a:r>
            <a:r>
              <a:rPr lang="cs-CZ" b="1" cap="none" dirty="0"/>
              <a:t> </a:t>
            </a:r>
            <a:r>
              <a:rPr lang="cs-CZ" cap="none" dirty="0"/>
              <a:t>(zajišťování plánovaných prostředků)</a:t>
            </a:r>
          </a:p>
          <a:p>
            <a:r>
              <a:rPr lang="cs-CZ" b="1" cap="none" dirty="0"/>
              <a:t>Běžné hospodaření NO </a:t>
            </a:r>
            <a:r>
              <a:rPr lang="cs-CZ" cap="none" dirty="0"/>
              <a:t>(uskutečňování běžných hospodářských operací, součástí je vedení </a:t>
            </a:r>
            <a:r>
              <a:rPr lang="cs-CZ" dirty="0"/>
              <a:t>účetnictví</a:t>
            </a:r>
            <a:r>
              <a:rPr lang="cs-CZ" cap="none" dirty="0"/>
              <a:t>)</a:t>
            </a:r>
          </a:p>
          <a:p>
            <a:r>
              <a:rPr lang="cs-CZ" b="1" cap="none" dirty="0"/>
              <a:t>Zhodnocení uplynulého roku </a:t>
            </a:r>
            <a:r>
              <a:rPr lang="cs-CZ" cap="none" dirty="0"/>
              <a:t>(přehled o čerpání rozpočtu, účetních výkazů, zprávy o hospodaření, výroční zprávy, zprávy o využití prostředků,…)</a:t>
            </a:r>
          </a:p>
          <a:p>
            <a:pPr marL="0" indent="0">
              <a:buNone/>
            </a:pPr>
            <a:endParaRPr lang="cs-CZ" cap="none" dirty="0"/>
          </a:p>
          <a:p>
            <a:pPr marL="0" indent="0">
              <a:buNone/>
            </a:pPr>
            <a:r>
              <a:rPr lang="cs-CZ" cap="none" dirty="0">
                <a:latin typeface="Garamond" panose="02020404030301010803" pitchFamily="18" charset="0"/>
              </a:rPr>
              <a:t>        </a:t>
            </a:r>
            <a:r>
              <a:rPr lang="cs-CZ" cap="none" dirty="0"/>
              <a:t>→ významným nástrojem finančního plánování je </a:t>
            </a:r>
            <a:r>
              <a:rPr lang="cs-CZ" b="1" cap="none" dirty="0"/>
              <a:t>ROZPOČET</a:t>
            </a:r>
          </a:p>
          <a:p>
            <a:pPr marL="0" indent="0">
              <a:buNone/>
            </a:pPr>
            <a:r>
              <a:rPr lang="cs-CZ" b="1" cap="none" dirty="0"/>
              <a:t>        </a:t>
            </a:r>
            <a:r>
              <a:rPr lang="cs-CZ" cap="none" dirty="0"/>
              <a:t> → hospodaření dle naplánovaného </a:t>
            </a:r>
            <a:r>
              <a:rPr lang="cs-CZ" b="1" cap="none" dirty="0"/>
              <a:t>ROZPOČTU</a:t>
            </a:r>
          </a:p>
          <a:p>
            <a:pPr marL="0" indent="0">
              <a:buNone/>
            </a:pPr>
            <a:r>
              <a:rPr lang="cs-CZ" cap="none" dirty="0"/>
              <a:t>         → vyhodnocení plnění </a:t>
            </a:r>
            <a:r>
              <a:rPr lang="cs-CZ" b="1" cap="none" dirty="0"/>
              <a:t>ROZPOČTU</a:t>
            </a:r>
          </a:p>
          <a:p>
            <a:endParaRPr lang="en-GB" dirty="0"/>
          </a:p>
        </p:txBody>
      </p:sp>
      <p:sp>
        <p:nvSpPr>
          <p:cNvPr id="4" name="Zahnutá šipka doprava 3"/>
          <p:cNvSpPr/>
          <p:nvPr/>
        </p:nvSpPr>
        <p:spPr>
          <a:xfrm>
            <a:off x="160263" y="1893455"/>
            <a:ext cx="707955" cy="2890981"/>
          </a:xfrm>
          <a:prstGeom prst="curvedRightArrow">
            <a:avLst>
              <a:gd name="adj1" fmla="val 22717"/>
              <a:gd name="adj2" fmla="val 56939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Zahnutá šipka doprava 4"/>
          <p:cNvSpPr/>
          <p:nvPr/>
        </p:nvSpPr>
        <p:spPr>
          <a:xfrm>
            <a:off x="77840" y="2971854"/>
            <a:ext cx="815989" cy="2229154"/>
          </a:xfrm>
          <a:prstGeom prst="curvedRightArrow">
            <a:avLst>
              <a:gd name="adj1" fmla="val 18719"/>
              <a:gd name="adj2" fmla="val 50000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hnutá šipka doprava 5"/>
          <p:cNvSpPr/>
          <p:nvPr/>
        </p:nvSpPr>
        <p:spPr>
          <a:xfrm>
            <a:off x="-121601" y="3338945"/>
            <a:ext cx="1015430" cy="2278635"/>
          </a:xfrm>
          <a:prstGeom prst="curvedRightArrow">
            <a:avLst>
              <a:gd name="adj1" fmla="val 18719"/>
              <a:gd name="adj2" fmla="val 50991"/>
              <a:gd name="adj3" fmla="val 2227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9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plánů a rozpočtů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Není jednotné rozlišení pojmů „rozpočet“ a „plán“. </a:t>
            </a:r>
          </a:p>
          <a:p>
            <a:endParaRPr lang="cs-CZ" altLang="cs-CZ" u="sng" dirty="0"/>
          </a:p>
          <a:p>
            <a:r>
              <a:rPr lang="cs-CZ" altLang="cs-CZ" b="1" dirty="0"/>
              <a:t>Plánování </a:t>
            </a:r>
            <a:r>
              <a:rPr lang="cs-CZ" altLang="cs-CZ" dirty="0"/>
              <a:t>se pojímá obecně šířeji než rozpočetnictví, neboť:</a:t>
            </a:r>
          </a:p>
          <a:p>
            <a:pPr marL="0" indent="0">
              <a:buNone/>
            </a:pPr>
            <a:endParaRPr lang="cs-CZ" altLang="cs-CZ" dirty="0"/>
          </a:p>
          <a:p>
            <a:pPr lvl="1"/>
            <a:r>
              <a:rPr lang="cs-CZ" altLang="cs-CZ" dirty="0"/>
              <a:t>Plánová se užívá jako </a:t>
            </a:r>
            <a:r>
              <a:rPr lang="cs-CZ" altLang="cs-CZ" b="1" dirty="0"/>
              <a:t>nástroj prosazování tzv. podnikových politik </a:t>
            </a:r>
            <a:r>
              <a:rPr lang="cs-CZ" altLang="cs-CZ" dirty="0"/>
              <a:t>(strategií)</a:t>
            </a:r>
          </a:p>
          <a:p>
            <a:pPr lvl="1"/>
            <a:r>
              <a:rPr lang="cs-CZ" altLang="cs-CZ" dirty="0"/>
              <a:t>Plánování se někdy může omezit na </a:t>
            </a:r>
            <a:r>
              <a:rPr lang="cs-CZ" altLang="cs-CZ" b="1" dirty="0"/>
              <a:t>věcné vymezení úkolů</a:t>
            </a:r>
            <a:r>
              <a:rPr lang="cs-CZ" altLang="cs-CZ" dirty="0"/>
              <a:t> (nemusí být vyjádřen ekonomicky)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40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Musí mít vazbu na podnikové politiky, ať přímou či nepřímou, má charakteristiky: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dirty="0"/>
              <a:t>stanovují se jím </a:t>
            </a:r>
            <a:r>
              <a:rPr lang="cs-CZ" altLang="cs-CZ" b="1" dirty="0"/>
              <a:t>hodnotové</a:t>
            </a:r>
            <a:r>
              <a:rPr lang="cs-CZ" altLang="cs-CZ" dirty="0"/>
              <a:t> ukazatele v peněžních jednotkách,</a:t>
            </a:r>
          </a:p>
          <a:p>
            <a:r>
              <a:rPr lang="cs-CZ" altLang="cs-CZ" dirty="0"/>
              <a:t>rozpočet musí stanovit určité </a:t>
            </a:r>
            <a:r>
              <a:rPr lang="cs-CZ" altLang="cs-CZ" b="1" dirty="0"/>
              <a:t>úkoly</a:t>
            </a:r>
            <a:r>
              <a:rPr lang="cs-CZ" altLang="cs-CZ" dirty="0"/>
              <a:t>, jichž míra závaznosti může být rozdílná, dle druhu rozpočtu a druhu úkolu atd.</a:t>
            </a:r>
          </a:p>
          <a:p>
            <a:r>
              <a:rPr lang="cs-CZ" altLang="cs-CZ" dirty="0"/>
              <a:t>rozpočet má vazbu na určité </a:t>
            </a:r>
            <a:r>
              <a:rPr lang="cs-CZ" altLang="cs-CZ" b="1" dirty="0"/>
              <a:t>časové období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v rozpočetnictví se pracuje i s položkami </a:t>
            </a:r>
            <a:r>
              <a:rPr lang="cs-CZ" altLang="cs-CZ" b="1" dirty="0"/>
              <a:t>odhadovanými</a:t>
            </a:r>
            <a:r>
              <a:rPr lang="cs-CZ" altLang="cs-CZ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19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498"/>
          </a:xfrm>
        </p:spPr>
        <p:txBody>
          <a:bodyPr/>
          <a:lstStyle/>
          <a:p>
            <a:r>
              <a:rPr lang="cs-CZ" dirty="0"/>
              <a:t>Co můžeme říct o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5476009"/>
          </a:xfrm>
          <a:noFill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300" b="1" dirty="0"/>
              <a:t>S</a:t>
            </a:r>
            <a:r>
              <a:rPr lang="cs-CZ" sz="3300" b="1" cap="none" dirty="0"/>
              <a:t>oubor předběžně naplánovaných položek výdajů a příjmů vztahující se k určité činnosti na určité období nebo k plánované akci.</a:t>
            </a:r>
          </a:p>
          <a:p>
            <a:pPr marL="0" indent="0">
              <a:buNone/>
            </a:pPr>
            <a:r>
              <a:rPr lang="cs-CZ" sz="3300" b="1" cap="none" dirty="0"/>
              <a:t>Plán činnosti organizace na určité období vyjádřený v peněžních jednotkách</a:t>
            </a:r>
          </a:p>
          <a:p>
            <a:pPr marL="0" indent="0">
              <a:buNone/>
            </a:pPr>
            <a:endParaRPr lang="cs-CZ" sz="3300" b="1" i="1" cap="none" dirty="0"/>
          </a:p>
          <a:p>
            <a:pPr marL="0" indent="0">
              <a:buNone/>
            </a:pPr>
            <a:r>
              <a:rPr lang="cs-CZ" sz="3300" dirty="0"/>
              <a:t>- </a:t>
            </a:r>
            <a:r>
              <a:rPr lang="cs-CZ" sz="3300" cap="none" dirty="0"/>
              <a:t>přehled finančních prostředků (potřebujeme k zajištění chodu NO)</a:t>
            </a:r>
          </a:p>
          <a:p>
            <a:pPr marL="0" indent="0">
              <a:buNone/>
            </a:pPr>
            <a:r>
              <a:rPr lang="cs-CZ" sz="3300" dirty="0"/>
              <a:t>- </a:t>
            </a:r>
            <a:r>
              <a:rPr lang="cs-CZ" sz="3300" cap="none" dirty="0"/>
              <a:t>přehled zdrojů (kde tyto peníze zajistíme)</a:t>
            </a:r>
          </a:p>
          <a:p>
            <a:pPr marL="0" indent="0">
              <a:buNone/>
            </a:pPr>
            <a:endParaRPr lang="cs-CZ" sz="3300" cap="none" dirty="0"/>
          </a:p>
          <a:p>
            <a:pPr marL="0" indent="0">
              <a:buNone/>
            </a:pPr>
            <a:r>
              <a:rPr lang="cs-CZ" sz="3300" cap="none" dirty="0"/>
              <a:t>- má úzkou vazbu na plán činnosti organizace (krátkodobý, strategický,..)</a:t>
            </a:r>
          </a:p>
          <a:p>
            <a:pPr marL="0" indent="0">
              <a:buNone/>
            </a:pPr>
            <a:r>
              <a:rPr lang="cs-CZ" sz="3300" cap="none" dirty="0"/>
              <a:t>- pokud není kvalitní – organizace přežívá z roku na rok</a:t>
            </a:r>
          </a:p>
          <a:p>
            <a:pPr marL="0" indent="0">
              <a:buNone/>
            </a:pPr>
            <a:endParaRPr lang="cs-CZ" sz="3300" cap="none" dirty="0"/>
          </a:p>
          <a:p>
            <a:pPr marL="0" indent="0">
              <a:buNone/>
            </a:pPr>
            <a:r>
              <a:rPr lang="cs-CZ" sz="3300" cap="none" dirty="0"/>
              <a:t>Rozpočet</a:t>
            </a:r>
          </a:p>
          <a:p>
            <a:pPr>
              <a:buFontTx/>
              <a:buChar char="-"/>
            </a:pPr>
            <a:r>
              <a:rPr lang="cs-CZ" sz="3300" b="1" cap="none" dirty="0"/>
              <a:t>JE</a:t>
            </a:r>
            <a:r>
              <a:rPr lang="cs-CZ" sz="3300" cap="none" dirty="0"/>
              <a:t> finanční </a:t>
            </a:r>
            <a:r>
              <a:rPr lang="cs-CZ" sz="3300" u="sng" cap="none" dirty="0"/>
              <a:t>plán </a:t>
            </a:r>
            <a:r>
              <a:rPr lang="cs-CZ" sz="3300" cap="none" dirty="0"/>
              <a:t>příjmů a výdajů nutných pro uskutečnění plánované činnosti</a:t>
            </a:r>
          </a:p>
          <a:p>
            <a:pPr>
              <a:buFontTx/>
              <a:buChar char="-"/>
            </a:pPr>
            <a:r>
              <a:rPr lang="cs-CZ" sz="3300" b="1" cap="none" dirty="0"/>
              <a:t>NENÍ</a:t>
            </a:r>
            <a:r>
              <a:rPr lang="cs-CZ" sz="3300" cap="none" dirty="0"/>
              <a:t> v žádném případě neměnitelné </a:t>
            </a:r>
            <a:r>
              <a:rPr lang="cs-CZ" sz="3300" u="sng" cap="none" dirty="0"/>
              <a:t>dogma</a:t>
            </a:r>
          </a:p>
          <a:p>
            <a:pPr>
              <a:buFontTx/>
              <a:buChar char="-"/>
            </a:pPr>
            <a:r>
              <a:rPr lang="cs-CZ" sz="3300" b="1" cap="none" dirty="0"/>
              <a:t>NIKDY NENÍ </a:t>
            </a:r>
            <a:r>
              <a:rPr lang="cs-CZ" sz="3300" cap="none" dirty="0"/>
              <a:t>stoprocentní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88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se zabývá…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Stavovými veličinami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Stálá aktiva</a:t>
            </a:r>
          </a:p>
          <a:p>
            <a:r>
              <a:rPr lang="cs-CZ" dirty="0"/>
              <a:t>Pracovní kapitál</a:t>
            </a:r>
          </a:p>
          <a:p>
            <a:r>
              <a:rPr lang="cs-CZ" dirty="0"/>
              <a:t>Dlouhodobý vlastní kapitál</a:t>
            </a:r>
          </a:p>
          <a:p>
            <a:r>
              <a:rPr lang="cs-CZ" dirty="0"/>
              <a:t>Dlouhodobý cizí kapitál</a:t>
            </a:r>
          </a:p>
          <a:p>
            <a:r>
              <a:rPr lang="cs-CZ" dirty="0"/>
              <a:t>Krátkodobý cizí kapitál aj.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Význam zejména u dlouhodobých rozpočtů.</a:t>
            </a:r>
          </a:p>
          <a:p>
            <a:pPr marL="0" indent="0">
              <a:buNone/>
            </a:pPr>
            <a:r>
              <a:rPr lang="cs-CZ" sz="2400" dirty="0"/>
              <a:t>Jsou dány určitým stavem k danému okamžiku.</a:t>
            </a:r>
            <a:endParaRPr lang="en-GB" sz="24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Tokovými veličinami</a:t>
            </a:r>
            <a:endParaRPr lang="en-GB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Náklady a výnosy</a:t>
            </a:r>
          </a:p>
          <a:p>
            <a:r>
              <a:rPr lang="cs-CZ" dirty="0"/>
              <a:t>Výdaje a příjmy (peněžní toky)</a:t>
            </a:r>
          </a:p>
          <a:p>
            <a:r>
              <a:rPr lang="cs-CZ" dirty="0"/>
              <a:t>Zisk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/>
              <a:t>Význam v každém časovém úseku (možno propočítat na různá období)</a:t>
            </a:r>
          </a:p>
          <a:p>
            <a:pPr marL="0" indent="0">
              <a:buNone/>
            </a:pPr>
            <a:r>
              <a:rPr lang="cs-CZ" sz="2000" dirty="0"/>
              <a:t>Neustále se mění.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86100" y="1459523"/>
            <a:ext cx="353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Ekonomickými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veličinami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179281" y="1793123"/>
            <a:ext cx="923193" cy="395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2437729" y="1800253"/>
            <a:ext cx="1116623" cy="366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746939"/>
      </p:ext>
    </p:extLst>
  </p:cSld>
  <p:clrMapOvr>
    <a:masterClrMapping/>
  </p:clrMapOvr>
</p:sld>
</file>

<file path=ppt/theme/theme1.xml><?xml version="1.0" encoding="utf-8"?>
<a:theme xmlns:a="http://schemas.openxmlformats.org/drawingml/2006/main" name="1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ppt/theme/themeOverride2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3878</TotalTime>
  <Words>2670</Words>
  <Application>Microsoft Office PowerPoint</Application>
  <PresentationFormat>Širokoúhlá obrazovka</PresentationFormat>
  <Paragraphs>334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Garamond</vt:lpstr>
      <vt:lpstr>Tahoma</vt:lpstr>
      <vt:lpstr>Times New Roman</vt:lpstr>
      <vt:lpstr>Wingdings</vt:lpstr>
      <vt:lpstr>1_Prezentace_MU_CZ</vt:lpstr>
      <vt:lpstr>Manažerské účetnictví a daně  Rozpočtování</vt:lpstr>
      <vt:lpstr>Rozpočtování v NNO</vt:lpstr>
      <vt:lpstr>Pro nastavení celého systému plánů a rozpočtů je klíčovým parametrem ….</vt:lpstr>
      <vt:lpstr>Začněme finančním řízením….</vt:lpstr>
      <vt:lpstr>Kroky finančního řízení</vt:lpstr>
      <vt:lpstr>Systém plánů a rozpočtů</vt:lpstr>
      <vt:lpstr>Rozpočet</vt:lpstr>
      <vt:lpstr>Co můžeme říct o rozpočtu</vt:lpstr>
      <vt:lpstr>Rozpočet se zabývá…</vt:lpstr>
      <vt:lpstr>Efektivní proces rozpočtování</vt:lpstr>
      <vt:lpstr>Rozpočet   dlouhodobý vs. krátkodobý</vt:lpstr>
      <vt:lpstr>Rozpočet   pevný vs. variabilní</vt:lpstr>
      <vt:lpstr>Ukázka variantního rozpočtu  FN = 800, v = 0,3</vt:lpstr>
      <vt:lpstr>Rozpočet klouzavý vs. pevný</vt:lpstr>
      <vt:lpstr>Proces sestavování rozpočtu</vt:lpstr>
      <vt:lpstr>Metody sestavování rozpočtu</vt:lpstr>
      <vt:lpstr>Práce s rozpočtem</vt:lpstr>
      <vt:lpstr>Kontrola rozpočtu</vt:lpstr>
      <vt:lpstr>Rozpočtový proces - zásady</vt:lpstr>
      <vt:lpstr>Důvody sestavování rozpočtu</vt:lpstr>
      <vt:lpstr>Základní funkce rozpočtu (to samé trochu jinak..)</vt:lpstr>
      <vt:lpstr>TYPY ROZPOČTŮ I.</vt:lpstr>
      <vt:lpstr>TYPY ROZPOČTŮ II.</vt:lpstr>
      <vt:lpstr>Programový rozpočet</vt:lpstr>
      <vt:lpstr>Programový rozpočet</vt:lpstr>
      <vt:lpstr>Zdrojový rozpočet</vt:lpstr>
      <vt:lpstr>Zdrojový rozpočet</vt:lpstr>
      <vt:lpstr>Cash flow rozpočet</vt:lpstr>
      <vt:lpstr>Cash flow  rozpočet</vt:lpstr>
      <vt:lpstr>A další….</vt:lpstr>
      <vt:lpstr>Rozpočtová opatření</vt:lpstr>
      <vt:lpstr>Nevýhody rozpočetnictví?                                                  Minimalizovat? Odstranit?</vt:lpstr>
      <vt:lpstr>Nákladová a výnosová stránka rozpočtu</vt:lpstr>
      <vt:lpstr>Dvě stránky rozpočtu</vt:lpstr>
      <vt:lpstr>Nákladová stránka rozpočtu ….malé opakování</vt:lpstr>
      <vt:lpstr>Možná hlediska třídění nákladů</vt:lpstr>
      <vt:lpstr>Náklady je vhodné rozdělit…</vt:lpstr>
      <vt:lpstr>Tabulka nákladů projektu</vt:lpstr>
      <vt:lpstr>Výnosová stránka rozpočtu v neziskovém sektoru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Manažerské účetnictví a daně</dc:title>
  <dc:creator>Marie Hladká</dc:creator>
  <cp:lastModifiedBy>Hladká Marie</cp:lastModifiedBy>
  <cp:revision>20</cp:revision>
  <cp:lastPrinted>2020-09-24T08:29:10Z</cp:lastPrinted>
  <dcterms:created xsi:type="dcterms:W3CDTF">2019-09-10T05:56:03Z</dcterms:created>
  <dcterms:modified xsi:type="dcterms:W3CDTF">2021-10-05T10:07:58Z</dcterms:modified>
</cp:coreProperties>
</file>