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jpeg"/>
  <Override PartName="/ppt/media/image19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397" r:id="rId2"/>
    <p:sldId id="258" r:id="rId3"/>
    <p:sldId id="261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433" r:id="rId14"/>
    <p:sldId id="274" r:id="rId15"/>
    <p:sldId id="275" r:id="rId16"/>
    <p:sldId id="276" r:id="rId17"/>
    <p:sldId id="263" r:id="rId18"/>
    <p:sldId id="431" r:id="rId19"/>
    <p:sldId id="434" r:id="rId20"/>
    <p:sldId id="432" r:id="rId21"/>
    <p:sldId id="277" r:id="rId22"/>
    <p:sldId id="404" r:id="rId23"/>
    <p:sldId id="279" r:id="rId24"/>
    <p:sldId id="436" r:id="rId25"/>
    <p:sldId id="281" r:id="rId26"/>
    <p:sldId id="282" r:id="rId27"/>
    <p:sldId id="284" r:id="rId28"/>
    <p:sldId id="285" r:id="rId29"/>
    <p:sldId id="400" r:id="rId30"/>
    <p:sldId id="407" r:id="rId31"/>
    <p:sldId id="408" r:id="rId32"/>
    <p:sldId id="410" r:id="rId33"/>
    <p:sldId id="412" r:id="rId34"/>
    <p:sldId id="413" r:id="rId35"/>
    <p:sldId id="415" r:id="rId36"/>
    <p:sldId id="435" r:id="rId37"/>
    <p:sldId id="417" r:id="rId38"/>
    <p:sldId id="418" r:id="rId39"/>
    <p:sldId id="419" r:id="rId40"/>
    <p:sldId id="420" r:id="rId41"/>
    <p:sldId id="421" r:id="rId42"/>
    <p:sldId id="422" r:id="rId43"/>
    <p:sldId id="428" r:id="rId44"/>
    <p:sldId id="429" r:id="rId45"/>
    <p:sldId id="430" r:id="rId46"/>
    <p:sldId id="290" r:id="rId47"/>
    <p:sldId id="295" r:id="rId48"/>
  </p:sldIdLst>
  <p:sldSz cx="12192000" cy="6858000"/>
  <p:notesSz cx="68580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C"/>
    <a:srgbClr val="8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40F57-4B1E-4B16-BF42-F5C0863F6A3D}" v="33" dt="2022-10-10T17:09:32.9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Jandová" userId="e3d9b53f-ab60-464e-84a7-56295636db35" providerId="ADAL" clId="{A442F1CC-4235-485A-AE20-391C05E7E01F}"/>
    <pc:docChg chg="custSel addSld modSld">
      <pc:chgData name="Monika Jandová" userId="e3d9b53f-ab60-464e-84a7-56295636db35" providerId="ADAL" clId="{A442F1CC-4235-485A-AE20-391C05E7E01F}" dt="2022-10-11T07:05:10.153" v="40" actId="20577"/>
      <pc:docMkLst>
        <pc:docMk/>
      </pc:docMkLst>
      <pc:sldChg chg="addSp modSp new mod">
        <pc:chgData name="Monika Jandová" userId="e3d9b53f-ab60-464e-84a7-56295636db35" providerId="ADAL" clId="{A442F1CC-4235-485A-AE20-391C05E7E01F}" dt="2022-10-11T07:05:10.153" v="40" actId="20577"/>
        <pc:sldMkLst>
          <pc:docMk/>
          <pc:sldMk cId="1781581565" sldId="436"/>
        </pc:sldMkLst>
        <pc:spChg chg="mod">
          <ac:chgData name="Monika Jandová" userId="e3d9b53f-ab60-464e-84a7-56295636db35" providerId="ADAL" clId="{A442F1CC-4235-485A-AE20-391C05E7E01F}" dt="2022-10-11T07:05:10.153" v="40" actId="20577"/>
          <ac:spMkLst>
            <pc:docMk/>
            <pc:sldMk cId="1781581565" sldId="436"/>
            <ac:spMk id="2" creationId="{8F7EEE53-1C06-400F-8C09-18FF5641987F}"/>
          </ac:spMkLst>
        </pc:spChg>
        <pc:picChg chg="add mod">
          <ac:chgData name="Monika Jandová" userId="e3d9b53f-ab60-464e-84a7-56295636db35" providerId="ADAL" clId="{A442F1CC-4235-485A-AE20-391C05E7E01F}" dt="2022-10-11T07:04:54.359" v="5" actId="1076"/>
          <ac:picMkLst>
            <pc:docMk/>
            <pc:sldMk cId="1781581565" sldId="436"/>
            <ac:picMk id="5" creationId="{1F24EFE0-F7CA-4EF3-B476-3A8EEA32DCF7}"/>
          </ac:picMkLst>
        </pc:picChg>
      </pc:sldChg>
    </pc:docChg>
  </pc:docChgLst>
  <pc:docChgLst>
    <pc:chgData name="Monika Jandová" userId="e3d9b53f-ab60-464e-84a7-56295636db35" providerId="ADAL" clId="{95140F57-4B1E-4B16-BF42-F5C0863F6A3D}"/>
    <pc:docChg chg="undo redo custSel addSld delSld modSld sldOrd">
      <pc:chgData name="Monika Jandová" userId="e3d9b53f-ab60-464e-84a7-56295636db35" providerId="ADAL" clId="{95140F57-4B1E-4B16-BF42-F5C0863F6A3D}" dt="2022-10-11T19:08:22.266" v="1436" actId="20577"/>
      <pc:docMkLst>
        <pc:docMk/>
      </pc:docMkLst>
      <pc:sldChg chg="add del">
        <pc:chgData name="Monika Jandová" userId="e3d9b53f-ab60-464e-84a7-56295636db35" providerId="ADAL" clId="{95140F57-4B1E-4B16-BF42-F5C0863F6A3D}" dt="2022-10-10T15:08:34.270" v="187" actId="47"/>
        <pc:sldMkLst>
          <pc:docMk/>
          <pc:sldMk cId="0" sldId="256"/>
        </pc:sldMkLst>
      </pc:sldChg>
      <pc:sldChg chg="addSp modSp del mod">
        <pc:chgData name="Monika Jandová" userId="e3d9b53f-ab60-464e-84a7-56295636db35" providerId="ADAL" clId="{95140F57-4B1E-4B16-BF42-F5C0863F6A3D}" dt="2022-10-10T15:12:51.183" v="204" actId="47"/>
        <pc:sldMkLst>
          <pc:docMk/>
          <pc:sldMk cId="0" sldId="257"/>
        </pc:sldMkLst>
        <pc:spChg chg="mod">
          <ac:chgData name="Monika Jandová" userId="e3d9b53f-ab60-464e-84a7-56295636db35" providerId="ADAL" clId="{95140F57-4B1E-4B16-BF42-F5C0863F6A3D}" dt="2022-10-10T08:09:45.015" v="35" actId="255"/>
          <ac:spMkLst>
            <pc:docMk/>
            <pc:sldMk cId="0" sldId="257"/>
            <ac:spMk id="3" creationId="{00000000-0000-0000-0000-000000000000}"/>
          </ac:spMkLst>
        </pc:spChg>
        <pc:picChg chg="add mod ord">
          <ac:chgData name="Monika Jandová" userId="e3d9b53f-ab60-464e-84a7-56295636db35" providerId="ADAL" clId="{95140F57-4B1E-4B16-BF42-F5C0863F6A3D}" dt="2022-10-10T15:06:46.308" v="180" actId="167"/>
          <ac:picMkLst>
            <pc:docMk/>
            <pc:sldMk cId="0" sldId="257"/>
            <ac:picMk id="7" creationId="{1A6B2BC1-42F9-41B6-9C5D-3AFD1606F175}"/>
          </ac:picMkLst>
        </pc:picChg>
      </pc:sldChg>
      <pc:sldChg chg="modSp mod">
        <pc:chgData name="Monika Jandová" userId="e3d9b53f-ab60-464e-84a7-56295636db35" providerId="ADAL" clId="{95140F57-4B1E-4B16-BF42-F5C0863F6A3D}" dt="2022-10-10T16:18:06.387" v="709" actId="255"/>
        <pc:sldMkLst>
          <pc:docMk/>
          <pc:sldMk cId="0" sldId="258"/>
        </pc:sldMkLst>
        <pc:spChg chg="mod">
          <ac:chgData name="Monika Jandová" userId="e3d9b53f-ab60-464e-84a7-56295636db35" providerId="ADAL" clId="{95140F57-4B1E-4B16-BF42-F5C0863F6A3D}" dt="2022-10-10T16:18:06.387" v="709" actId="255"/>
          <ac:spMkLst>
            <pc:docMk/>
            <pc:sldMk cId="0" sldId="258"/>
            <ac:spMk id="3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08:10:15.381" v="48" actId="20577"/>
          <ac:spMkLst>
            <pc:docMk/>
            <pc:sldMk cId="0" sldId="258"/>
            <ac:spMk id="8" creationId="{00000000-0000-0000-0000-000000000000}"/>
          </ac:spMkLst>
        </pc:spChg>
        <pc:grpChg chg="mod">
          <ac:chgData name="Monika Jandová" userId="e3d9b53f-ab60-464e-84a7-56295636db35" providerId="ADAL" clId="{95140F57-4B1E-4B16-BF42-F5C0863F6A3D}" dt="2022-10-10T16:17:46.716" v="707" actId="1076"/>
          <ac:grpSpMkLst>
            <pc:docMk/>
            <pc:sldMk cId="0" sldId="258"/>
            <ac:grpSpMk id="4" creationId="{00000000-0000-0000-0000-000000000000}"/>
          </ac:grpSpMkLst>
        </pc:grpChg>
      </pc:sldChg>
      <pc:sldChg chg="modSp del mod">
        <pc:chgData name="Monika Jandová" userId="e3d9b53f-ab60-464e-84a7-56295636db35" providerId="ADAL" clId="{95140F57-4B1E-4B16-BF42-F5C0863F6A3D}" dt="2022-10-10T15:06:57.161" v="181" actId="47"/>
        <pc:sldMkLst>
          <pc:docMk/>
          <pc:sldMk cId="0" sldId="259"/>
        </pc:sldMkLst>
        <pc:spChg chg="mod">
          <ac:chgData name="Monika Jandová" userId="e3d9b53f-ab60-464e-84a7-56295636db35" providerId="ADAL" clId="{95140F57-4B1E-4B16-BF42-F5C0863F6A3D}" dt="2022-10-10T08:11:50.644" v="59" actId="20577"/>
          <ac:spMkLst>
            <pc:docMk/>
            <pc:sldMk cId="0" sldId="259"/>
            <ac:spMk id="2" creationId="{00000000-0000-0000-0000-000000000000}"/>
          </ac:spMkLst>
        </pc:spChg>
        <pc:picChg chg="mod">
          <ac:chgData name="Monika Jandová" userId="e3d9b53f-ab60-464e-84a7-56295636db35" providerId="ADAL" clId="{95140F57-4B1E-4B16-BF42-F5C0863F6A3D}" dt="2022-10-10T08:13:39.004" v="60" actId="14100"/>
          <ac:picMkLst>
            <pc:docMk/>
            <pc:sldMk cId="0" sldId="259"/>
            <ac:picMk id="3" creationId="{00000000-0000-0000-0000-000000000000}"/>
          </ac:picMkLst>
        </pc:picChg>
      </pc:sldChg>
      <pc:sldChg chg="modSp del mod">
        <pc:chgData name="Monika Jandová" userId="e3d9b53f-ab60-464e-84a7-56295636db35" providerId="ADAL" clId="{95140F57-4B1E-4B16-BF42-F5C0863F6A3D}" dt="2022-10-10T15:06:59.482" v="182" actId="47"/>
        <pc:sldMkLst>
          <pc:docMk/>
          <pc:sldMk cId="0" sldId="260"/>
        </pc:sldMkLst>
        <pc:spChg chg="mod">
          <ac:chgData name="Monika Jandová" userId="e3d9b53f-ab60-464e-84a7-56295636db35" providerId="ADAL" clId="{95140F57-4B1E-4B16-BF42-F5C0863F6A3D}" dt="2022-10-10T08:15:27.953" v="65" actId="20577"/>
          <ac:spMkLst>
            <pc:docMk/>
            <pc:sldMk cId="0" sldId="260"/>
            <ac:spMk id="2" creationId="{00000000-0000-0000-0000-000000000000}"/>
          </ac:spMkLst>
        </pc:spChg>
        <pc:picChg chg="mod">
          <ac:chgData name="Monika Jandová" userId="e3d9b53f-ab60-464e-84a7-56295636db35" providerId="ADAL" clId="{95140F57-4B1E-4B16-BF42-F5C0863F6A3D}" dt="2022-10-10T08:15:38.575" v="67" actId="14100"/>
          <ac:picMkLst>
            <pc:docMk/>
            <pc:sldMk cId="0" sldId="260"/>
            <ac:picMk id="3" creationId="{00000000-0000-0000-0000-000000000000}"/>
          </ac:picMkLst>
        </pc:picChg>
      </pc:sldChg>
      <pc:sldChg chg="modSp mod">
        <pc:chgData name="Monika Jandová" userId="e3d9b53f-ab60-464e-84a7-56295636db35" providerId="ADAL" clId="{95140F57-4B1E-4B16-BF42-F5C0863F6A3D}" dt="2022-10-10T16:17:53.591" v="708" actId="1076"/>
        <pc:sldMkLst>
          <pc:docMk/>
          <pc:sldMk cId="0" sldId="261"/>
        </pc:sldMkLst>
        <pc:spChg chg="mod">
          <ac:chgData name="Monika Jandová" userId="e3d9b53f-ab60-464e-84a7-56295636db35" providerId="ADAL" clId="{95140F57-4B1E-4B16-BF42-F5C0863F6A3D}" dt="2022-10-10T16:12:38.585" v="658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17:53.591" v="708" actId="1076"/>
          <ac:spMkLst>
            <pc:docMk/>
            <pc:sldMk cId="0" sldId="261"/>
            <ac:spMk id="3" creationId="{00000000-0000-0000-0000-000000000000}"/>
          </ac:spMkLst>
        </pc:spChg>
      </pc:sldChg>
      <pc:sldChg chg="addSp delSp modSp mod modClrScheme chgLayout">
        <pc:chgData name="Monika Jandová" userId="e3d9b53f-ab60-464e-84a7-56295636db35" providerId="ADAL" clId="{95140F57-4B1E-4B16-BF42-F5C0863F6A3D}" dt="2022-10-10T16:19:05.918" v="727" actId="20577"/>
        <pc:sldMkLst>
          <pc:docMk/>
          <pc:sldMk cId="0" sldId="262"/>
        </pc:sldMkLst>
        <pc:spChg chg="mod">
          <ac:chgData name="Monika Jandová" userId="e3d9b53f-ab60-464e-84a7-56295636db35" providerId="ADAL" clId="{95140F57-4B1E-4B16-BF42-F5C0863F6A3D}" dt="2022-10-10T16:12:44.560" v="661" actId="20577"/>
          <ac:spMkLst>
            <pc:docMk/>
            <pc:sldMk cId="0" sldId="262"/>
            <ac:spMk id="2" creationId="{00000000-0000-0000-0000-000000000000}"/>
          </ac:spMkLst>
        </pc:spChg>
        <pc:spChg chg="add del mod">
          <ac:chgData name="Monika Jandová" userId="e3d9b53f-ab60-464e-84a7-56295636db35" providerId="ADAL" clId="{95140F57-4B1E-4B16-BF42-F5C0863F6A3D}" dt="2022-10-10T16:19:05.918" v="727" actId="20577"/>
          <ac:spMkLst>
            <pc:docMk/>
            <pc:sldMk cId="0" sldId="262"/>
            <ac:spMk id="3" creationId="{00000000-0000-0000-0000-000000000000}"/>
          </ac:spMkLst>
        </pc:spChg>
        <pc:spChg chg="mod modVis">
          <ac:chgData name="Monika Jandová" userId="e3d9b53f-ab60-464e-84a7-56295636db35" providerId="ADAL" clId="{95140F57-4B1E-4B16-BF42-F5C0863F6A3D}" dt="2022-10-10T08:19:18.456" v="78" actId="26606"/>
          <ac:spMkLst>
            <pc:docMk/>
            <pc:sldMk cId="0" sldId="262"/>
            <ac:spMk id="4" creationId="{00000000-0000-0000-0000-000000000000}"/>
          </ac:spMkLst>
        </pc:spChg>
        <pc:spChg chg="add mod ord">
          <ac:chgData name="Monika Jandová" userId="e3d9b53f-ab60-464e-84a7-56295636db35" providerId="ADAL" clId="{95140F57-4B1E-4B16-BF42-F5C0863F6A3D}" dt="2022-10-10T15:31:32.178" v="250" actId="207"/>
          <ac:spMkLst>
            <pc:docMk/>
            <pc:sldMk cId="0" sldId="262"/>
            <ac:spMk id="5" creationId="{6ADCB1A3-AF13-4539-8BDE-274DD39F6533}"/>
          </ac:spMkLst>
        </pc:spChg>
        <pc:spChg chg="add del mod">
          <ac:chgData name="Monika Jandová" userId="e3d9b53f-ab60-464e-84a7-56295636db35" providerId="ADAL" clId="{95140F57-4B1E-4B16-BF42-F5C0863F6A3D}" dt="2022-10-10T08:19:18.456" v="78" actId="26606"/>
          <ac:spMkLst>
            <pc:docMk/>
            <pc:sldMk cId="0" sldId="262"/>
            <ac:spMk id="10" creationId="{04AE8C7F-ACE7-BBBB-6437-E10D9EF3871F}"/>
          </ac:spMkLst>
        </pc:spChg>
        <pc:graphicFrameChg chg="add del">
          <ac:chgData name="Monika Jandová" userId="e3d9b53f-ab60-464e-84a7-56295636db35" providerId="ADAL" clId="{95140F57-4B1E-4B16-BF42-F5C0863F6A3D}" dt="2022-10-10T08:19:18.456" v="78" actId="26606"/>
          <ac:graphicFrameMkLst>
            <pc:docMk/>
            <pc:sldMk cId="0" sldId="262"/>
            <ac:graphicFrameMk id="6" creationId="{24A24DF1-05A5-3BC7-64C8-13AF3854C06F}"/>
          </ac:graphicFrameMkLst>
        </pc:graphicFrameChg>
      </pc:sldChg>
      <pc:sldChg chg="add">
        <pc:chgData name="Monika Jandová" userId="e3d9b53f-ab60-464e-84a7-56295636db35" providerId="ADAL" clId="{95140F57-4B1E-4B16-BF42-F5C0863F6A3D}" dt="2022-10-10T16:15:29.160" v="671"/>
        <pc:sldMkLst>
          <pc:docMk/>
          <pc:sldMk cId="3363085003" sldId="263"/>
        </pc:sldMkLst>
      </pc:sldChg>
      <pc:sldChg chg="modSp del mod">
        <pc:chgData name="Monika Jandová" userId="e3d9b53f-ab60-464e-84a7-56295636db35" providerId="ADAL" clId="{95140F57-4B1E-4B16-BF42-F5C0863F6A3D}" dt="2022-10-10T15:34:31.267" v="288" actId="47"/>
        <pc:sldMkLst>
          <pc:docMk/>
          <pc:sldMk cId="0" sldId="264"/>
        </pc:sldMkLst>
        <pc:spChg chg="mod">
          <ac:chgData name="Monika Jandová" userId="e3d9b53f-ab60-464e-84a7-56295636db35" providerId="ADAL" clId="{95140F57-4B1E-4B16-BF42-F5C0863F6A3D}" dt="2022-10-10T08:24:55.434" v="100" actId="14100"/>
          <ac:spMkLst>
            <pc:docMk/>
            <pc:sldMk cId="0" sldId="264"/>
            <ac:spMk id="2" creationId="{00000000-0000-0000-0000-000000000000}"/>
          </ac:spMkLst>
        </pc:spChg>
        <pc:picChg chg="mod">
          <ac:chgData name="Monika Jandová" userId="e3d9b53f-ab60-464e-84a7-56295636db35" providerId="ADAL" clId="{95140F57-4B1E-4B16-BF42-F5C0863F6A3D}" dt="2022-10-10T08:25:55.365" v="104" actId="1076"/>
          <ac:picMkLst>
            <pc:docMk/>
            <pc:sldMk cId="0" sldId="264"/>
            <ac:picMk id="3" creationId="{00000000-0000-0000-0000-000000000000}"/>
          </ac:picMkLst>
        </pc:picChg>
      </pc:sldChg>
      <pc:sldChg chg="addSp delSp modSp add del mod">
        <pc:chgData name="Monika Jandová" userId="e3d9b53f-ab60-464e-84a7-56295636db35" providerId="ADAL" clId="{95140F57-4B1E-4B16-BF42-F5C0863F6A3D}" dt="2022-10-10T15:47:39.573" v="403" actId="47"/>
        <pc:sldMkLst>
          <pc:docMk/>
          <pc:sldMk cId="0" sldId="265"/>
        </pc:sldMkLst>
        <pc:picChg chg="add del mod">
          <ac:chgData name="Monika Jandová" userId="e3d9b53f-ab60-464e-84a7-56295636db35" providerId="ADAL" clId="{95140F57-4B1E-4B16-BF42-F5C0863F6A3D}" dt="2022-10-10T15:47:11.866" v="368" actId="478"/>
          <ac:picMkLst>
            <pc:docMk/>
            <pc:sldMk cId="0" sldId="265"/>
            <ac:picMk id="95" creationId="{6F6C70D3-1621-45C9-851C-319D543DEFA5}"/>
          </ac:picMkLst>
        </pc:picChg>
      </pc:sldChg>
      <pc:sldChg chg="modSp add mod">
        <pc:chgData name="Monika Jandová" userId="e3d9b53f-ab60-464e-84a7-56295636db35" providerId="ADAL" clId="{95140F57-4B1E-4B16-BF42-F5C0863F6A3D}" dt="2022-10-10T16:21:37.998" v="750" actId="1076"/>
        <pc:sldMkLst>
          <pc:docMk/>
          <pc:sldMk cId="2567918907" sldId="266"/>
        </pc:sldMkLst>
        <pc:spChg chg="mod">
          <ac:chgData name="Monika Jandová" userId="e3d9b53f-ab60-464e-84a7-56295636db35" providerId="ADAL" clId="{95140F57-4B1E-4B16-BF42-F5C0863F6A3D}" dt="2022-10-10T16:13:45.059" v="668" actId="20577"/>
          <ac:spMkLst>
            <pc:docMk/>
            <pc:sldMk cId="2567918907" sldId="266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21:37.998" v="750" actId="1076"/>
          <ac:spMkLst>
            <pc:docMk/>
            <pc:sldMk cId="2567918907" sldId="266"/>
            <ac:spMk id="3" creationId="{00000000-0000-0000-0000-000000000000}"/>
          </ac:spMkLst>
        </pc:spChg>
      </pc:sldChg>
      <pc:sldChg chg="modSp add mod">
        <pc:chgData name="Monika Jandová" userId="e3d9b53f-ab60-464e-84a7-56295636db35" providerId="ADAL" clId="{95140F57-4B1E-4B16-BF42-F5C0863F6A3D}" dt="2022-10-10T16:23:37.191" v="776" actId="20577"/>
        <pc:sldMkLst>
          <pc:docMk/>
          <pc:sldMk cId="3761627599" sldId="267"/>
        </pc:sldMkLst>
        <pc:spChg chg="mod">
          <ac:chgData name="Monika Jandová" userId="e3d9b53f-ab60-464e-84a7-56295636db35" providerId="ADAL" clId="{95140F57-4B1E-4B16-BF42-F5C0863F6A3D}" dt="2022-10-10T16:23:37.191" v="776" actId="20577"/>
          <ac:spMkLst>
            <pc:docMk/>
            <pc:sldMk cId="3761627599" sldId="267"/>
            <ac:spMk id="3" creationId="{00000000-0000-0000-0000-000000000000}"/>
          </ac:spMkLst>
        </pc:spChg>
      </pc:sldChg>
      <pc:sldChg chg="del">
        <pc:chgData name="Monika Jandová" userId="e3d9b53f-ab60-464e-84a7-56295636db35" providerId="ADAL" clId="{95140F57-4B1E-4B16-BF42-F5C0863F6A3D}" dt="2022-10-10T16:12:16.942" v="651" actId="2696"/>
        <pc:sldMkLst>
          <pc:docMk/>
          <pc:sldMk cId="1980593607" sldId="268"/>
        </pc:sldMkLst>
      </pc:sldChg>
      <pc:sldChg chg="modSp add mod">
        <pc:chgData name="Monika Jandová" userId="e3d9b53f-ab60-464e-84a7-56295636db35" providerId="ADAL" clId="{95140F57-4B1E-4B16-BF42-F5C0863F6A3D}" dt="2022-10-10T16:25:19.184" v="802" actId="20577"/>
        <pc:sldMkLst>
          <pc:docMk/>
          <pc:sldMk cId="240320517" sldId="269"/>
        </pc:sldMkLst>
        <pc:spChg chg="mod">
          <ac:chgData name="Monika Jandová" userId="e3d9b53f-ab60-464e-84a7-56295636db35" providerId="ADAL" clId="{95140F57-4B1E-4B16-BF42-F5C0863F6A3D}" dt="2022-10-10T16:25:19.184" v="802" actId="20577"/>
          <ac:spMkLst>
            <pc:docMk/>
            <pc:sldMk cId="240320517" sldId="269"/>
            <ac:spMk id="3" creationId="{00000000-0000-0000-0000-000000000000}"/>
          </ac:spMkLst>
        </pc:spChg>
        <pc:spChg chg="add mod">
          <ac:chgData name="Monika Jandová" userId="e3d9b53f-ab60-464e-84a7-56295636db35" providerId="ADAL" clId="{95140F57-4B1E-4B16-BF42-F5C0863F6A3D}" dt="2022-10-10T15:59:20.155" v="466" actId="1076"/>
          <ac:spMkLst>
            <pc:docMk/>
            <pc:sldMk cId="240320517" sldId="269"/>
            <ac:spMk id="5" creationId="{D040557C-C6C1-480F-870A-818AD4A54251}"/>
          </ac:spMkLst>
        </pc:spChg>
        <pc:spChg chg="add mod">
          <ac:chgData name="Monika Jandová" userId="e3d9b53f-ab60-464e-84a7-56295636db35" providerId="ADAL" clId="{95140F57-4B1E-4B16-BF42-F5C0863F6A3D}" dt="2022-10-10T15:59:39.027" v="470" actId="1076"/>
          <ac:spMkLst>
            <pc:docMk/>
            <pc:sldMk cId="240320517" sldId="269"/>
            <ac:spMk id="6" creationId="{51C6D256-A026-4127-BE5A-3E21D5B9FA04}"/>
          </ac:spMkLst>
        </pc:spChg>
        <pc:spChg chg="mod">
          <ac:chgData name="Monika Jandová" userId="e3d9b53f-ab60-464e-84a7-56295636db35" providerId="ADAL" clId="{95140F57-4B1E-4B16-BF42-F5C0863F6A3D}" dt="2022-10-10T16:24:50.862" v="786" actId="1076"/>
          <ac:spMkLst>
            <pc:docMk/>
            <pc:sldMk cId="240320517" sldId="269"/>
            <ac:spMk id="7" creationId="{6A71772B-6BAB-4D0B-BF67-89540B3B28FB}"/>
          </ac:spMkLst>
        </pc:spChg>
        <pc:spChg chg="mod">
          <ac:chgData name="Monika Jandová" userId="e3d9b53f-ab60-464e-84a7-56295636db35" providerId="ADAL" clId="{95140F57-4B1E-4B16-BF42-F5C0863F6A3D}" dt="2022-10-10T16:24:39.974" v="784" actId="1076"/>
          <ac:spMkLst>
            <pc:docMk/>
            <pc:sldMk cId="240320517" sldId="269"/>
            <ac:spMk id="8" creationId="{369F44CD-01BD-46A6-B52E-8EB8DECFE8F3}"/>
          </ac:spMkLst>
        </pc:spChg>
      </pc:sldChg>
      <pc:sldChg chg="add">
        <pc:chgData name="Monika Jandová" userId="e3d9b53f-ab60-464e-84a7-56295636db35" providerId="ADAL" clId="{95140F57-4B1E-4B16-BF42-F5C0863F6A3D}" dt="2022-10-10T16:12:23.331" v="652"/>
        <pc:sldMkLst>
          <pc:docMk/>
          <pc:sldMk cId="1881168553" sldId="270"/>
        </pc:sldMkLst>
      </pc:sldChg>
      <pc:sldChg chg="del">
        <pc:chgData name="Monika Jandová" userId="e3d9b53f-ab60-464e-84a7-56295636db35" providerId="ADAL" clId="{95140F57-4B1E-4B16-BF42-F5C0863F6A3D}" dt="2022-10-10T16:12:16.942" v="651" actId="2696"/>
        <pc:sldMkLst>
          <pc:docMk/>
          <pc:sldMk cId="3293199968" sldId="271"/>
        </pc:sldMkLst>
      </pc:sldChg>
      <pc:sldChg chg="addSp delSp modSp del mod">
        <pc:chgData name="Monika Jandová" userId="e3d9b53f-ab60-464e-84a7-56295636db35" providerId="ADAL" clId="{95140F57-4B1E-4B16-BF42-F5C0863F6A3D}" dt="2022-10-10T16:12:16.942" v="651" actId="2696"/>
        <pc:sldMkLst>
          <pc:docMk/>
          <pc:sldMk cId="3709131626" sldId="272"/>
        </pc:sldMkLst>
        <pc:spChg chg="mod">
          <ac:chgData name="Monika Jandová" userId="e3d9b53f-ab60-464e-84a7-56295636db35" providerId="ADAL" clId="{95140F57-4B1E-4B16-BF42-F5C0863F6A3D}" dt="2022-10-10T15:57:11.511" v="452" actId="20577"/>
          <ac:spMkLst>
            <pc:docMk/>
            <pc:sldMk cId="3709131626" sldId="272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04:50.116" v="545" actId="1076"/>
          <ac:spMkLst>
            <pc:docMk/>
            <pc:sldMk cId="3709131626" sldId="272"/>
            <ac:spMk id="3" creationId="{00000000-0000-0000-0000-000000000000}"/>
          </ac:spMkLst>
        </pc:spChg>
        <pc:spChg chg="add del mod">
          <ac:chgData name="Monika Jandová" userId="e3d9b53f-ab60-464e-84a7-56295636db35" providerId="ADAL" clId="{95140F57-4B1E-4B16-BF42-F5C0863F6A3D}" dt="2022-10-10T16:03:50.974" v="531" actId="478"/>
          <ac:spMkLst>
            <pc:docMk/>
            <pc:sldMk cId="3709131626" sldId="272"/>
            <ac:spMk id="6" creationId="{3335F4CD-EE20-4BE2-B155-C9A6FA36CB92}"/>
          </ac:spMkLst>
        </pc:spChg>
        <pc:spChg chg="add mod">
          <ac:chgData name="Monika Jandová" userId="e3d9b53f-ab60-464e-84a7-56295636db35" providerId="ADAL" clId="{95140F57-4B1E-4B16-BF42-F5C0863F6A3D}" dt="2022-10-10T16:04:55.519" v="547" actId="1076"/>
          <ac:spMkLst>
            <pc:docMk/>
            <pc:sldMk cId="3709131626" sldId="272"/>
            <ac:spMk id="7" creationId="{2F905F2D-80AE-4A4B-95AD-2964A900FE8A}"/>
          </ac:spMkLst>
        </pc:spChg>
        <pc:spChg chg="add mod">
          <ac:chgData name="Monika Jandová" userId="e3d9b53f-ab60-464e-84a7-56295636db35" providerId="ADAL" clId="{95140F57-4B1E-4B16-BF42-F5C0863F6A3D}" dt="2022-10-10T16:04:52.989" v="546" actId="1076"/>
          <ac:spMkLst>
            <pc:docMk/>
            <pc:sldMk cId="3709131626" sldId="272"/>
            <ac:spMk id="8" creationId="{F980204D-DB33-42FC-86F5-D78815284FEE}"/>
          </ac:spMkLst>
        </pc:spChg>
        <pc:picChg chg="mod">
          <ac:chgData name="Monika Jandová" userId="e3d9b53f-ab60-464e-84a7-56295636db35" providerId="ADAL" clId="{95140F57-4B1E-4B16-BF42-F5C0863F6A3D}" dt="2022-10-10T16:00:59.010" v="497" actId="1076"/>
          <ac:picMkLst>
            <pc:docMk/>
            <pc:sldMk cId="3709131626" sldId="272"/>
            <ac:picMk id="4" creationId="{00000000-0000-0000-0000-000000000000}"/>
          </ac:picMkLst>
        </pc:picChg>
      </pc:sldChg>
      <pc:sldChg chg="addSp delSp modSp del mod">
        <pc:chgData name="Monika Jandová" userId="e3d9b53f-ab60-464e-84a7-56295636db35" providerId="ADAL" clId="{95140F57-4B1E-4B16-BF42-F5C0863F6A3D}" dt="2022-10-10T16:12:16.942" v="651" actId="2696"/>
        <pc:sldMkLst>
          <pc:docMk/>
          <pc:sldMk cId="2044049315" sldId="273"/>
        </pc:sldMkLst>
        <pc:spChg chg="mod">
          <ac:chgData name="Monika Jandová" userId="e3d9b53f-ab60-464e-84a7-56295636db35" providerId="ADAL" clId="{95140F57-4B1E-4B16-BF42-F5C0863F6A3D}" dt="2022-10-10T16:10:11.349" v="639" actId="20577"/>
          <ac:spMkLst>
            <pc:docMk/>
            <pc:sldMk cId="2044049315" sldId="273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07:27.181" v="599" actId="20577"/>
          <ac:spMkLst>
            <pc:docMk/>
            <pc:sldMk cId="2044049315" sldId="273"/>
            <ac:spMk id="3" creationId="{00000000-0000-0000-0000-000000000000}"/>
          </ac:spMkLst>
        </pc:spChg>
        <pc:spChg chg="add del mod">
          <ac:chgData name="Monika Jandová" userId="e3d9b53f-ab60-464e-84a7-56295636db35" providerId="ADAL" clId="{95140F57-4B1E-4B16-BF42-F5C0863F6A3D}" dt="2022-10-10T16:06:25.152" v="586" actId="478"/>
          <ac:spMkLst>
            <pc:docMk/>
            <pc:sldMk cId="2044049315" sldId="273"/>
            <ac:spMk id="5" creationId="{BD7BCF41-2328-4D09-93D1-1F5E84818DC0}"/>
          </ac:spMkLst>
        </pc:spChg>
        <pc:spChg chg="add mod">
          <ac:chgData name="Monika Jandová" userId="e3d9b53f-ab60-464e-84a7-56295636db35" providerId="ADAL" clId="{95140F57-4B1E-4B16-BF42-F5C0863F6A3D}" dt="2022-10-10T16:07:24.654" v="598" actId="1076"/>
          <ac:spMkLst>
            <pc:docMk/>
            <pc:sldMk cId="2044049315" sldId="273"/>
            <ac:spMk id="6" creationId="{28576F8A-0A40-4199-ACC3-76084E743DAC}"/>
          </ac:spMkLst>
        </pc:spChg>
        <pc:spChg chg="add mod">
          <ac:chgData name="Monika Jandová" userId="e3d9b53f-ab60-464e-84a7-56295636db35" providerId="ADAL" clId="{95140F57-4B1E-4B16-BF42-F5C0863F6A3D}" dt="2022-10-10T16:07:15.446" v="595" actId="1076"/>
          <ac:spMkLst>
            <pc:docMk/>
            <pc:sldMk cId="2044049315" sldId="273"/>
            <ac:spMk id="7" creationId="{7991A163-7238-48B2-BA8C-B9189F6C87A5}"/>
          </ac:spMkLst>
        </pc:spChg>
        <pc:spChg chg="add del mod">
          <ac:chgData name="Monika Jandová" userId="e3d9b53f-ab60-464e-84a7-56295636db35" providerId="ADAL" clId="{95140F57-4B1E-4B16-BF42-F5C0863F6A3D}" dt="2022-10-10T16:05:42.586" v="570"/>
          <ac:spMkLst>
            <pc:docMk/>
            <pc:sldMk cId="2044049315" sldId="273"/>
            <ac:spMk id="8" creationId="{49892A5C-3D07-4E08-BE50-5401365BDE07}"/>
          </ac:spMkLst>
        </pc:spChg>
        <pc:spChg chg="add mod">
          <ac:chgData name="Monika Jandová" userId="e3d9b53f-ab60-464e-84a7-56295636db35" providerId="ADAL" clId="{95140F57-4B1E-4B16-BF42-F5C0863F6A3D}" dt="2022-10-10T16:07:03.717" v="591" actId="1076"/>
          <ac:spMkLst>
            <pc:docMk/>
            <pc:sldMk cId="2044049315" sldId="273"/>
            <ac:spMk id="9" creationId="{44279F04-F089-4042-B74D-648839013291}"/>
          </ac:spMkLst>
        </pc:spChg>
        <pc:picChg chg="add del mod">
          <ac:chgData name="Monika Jandová" userId="e3d9b53f-ab60-464e-84a7-56295636db35" providerId="ADAL" clId="{95140F57-4B1E-4B16-BF42-F5C0863F6A3D}" dt="2022-10-10T16:09:29.830" v="609" actId="478"/>
          <ac:picMkLst>
            <pc:docMk/>
            <pc:sldMk cId="2044049315" sldId="273"/>
            <ac:picMk id="11" creationId="{86DC6F36-3F76-4B18-B4A1-58FD332859B3}"/>
          </ac:picMkLst>
        </pc:picChg>
      </pc:sldChg>
      <pc:sldChg chg="addSp modSp del mod">
        <pc:chgData name="Monika Jandová" userId="e3d9b53f-ab60-464e-84a7-56295636db35" providerId="ADAL" clId="{95140F57-4B1E-4B16-BF42-F5C0863F6A3D}" dt="2022-10-10T16:12:16.942" v="651" actId="2696"/>
        <pc:sldMkLst>
          <pc:docMk/>
          <pc:sldMk cId="3231627009" sldId="274"/>
        </pc:sldMkLst>
        <pc:spChg chg="mod">
          <ac:chgData name="Monika Jandová" userId="e3d9b53f-ab60-464e-84a7-56295636db35" providerId="ADAL" clId="{95140F57-4B1E-4B16-BF42-F5C0863F6A3D}" dt="2022-10-10T16:14:05.370" v="669" actId="255"/>
          <ac:spMkLst>
            <pc:docMk/>
            <pc:sldMk cId="3231627009" sldId="274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11:07.902" v="650" actId="20577"/>
          <ac:spMkLst>
            <pc:docMk/>
            <pc:sldMk cId="3231627009" sldId="274"/>
            <ac:spMk id="3" creationId="{00000000-0000-0000-0000-000000000000}"/>
          </ac:spMkLst>
        </pc:spChg>
        <pc:spChg chg="add mod">
          <ac:chgData name="Monika Jandová" userId="e3d9b53f-ab60-464e-84a7-56295636db35" providerId="ADAL" clId="{95140F57-4B1E-4B16-BF42-F5C0863F6A3D}" dt="2022-10-10T16:10:47.424" v="646" actId="1076"/>
          <ac:spMkLst>
            <pc:docMk/>
            <pc:sldMk cId="3231627009" sldId="274"/>
            <ac:spMk id="6" creationId="{CD7ADB5C-3E70-42BC-B5F9-98D9D3FA71F7}"/>
          </ac:spMkLst>
        </pc:spChg>
        <pc:picChg chg="mod">
          <ac:chgData name="Monika Jandová" userId="e3d9b53f-ab60-464e-84a7-56295636db35" providerId="ADAL" clId="{95140F57-4B1E-4B16-BF42-F5C0863F6A3D}" dt="2022-10-10T16:28:41.559" v="861" actId="14100"/>
          <ac:picMkLst>
            <pc:docMk/>
            <pc:sldMk cId="3231627009" sldId="274"/>
            <ac:picMk id="4" creationId="{00000000-0000-0000-0000-000000000000}"/>
          </ac:picMkLst>
        </pc:picChg>
      </pc:sldChg>
      <pc:sldChg chg="modSp mod">
        <pc:chgData name="Monika Jandová" userId="e3d9b53f-ab60-464e-84a7-56295636db35" providerId="ADAL" clId="{95140F57-4B1E-4B16-BF42-F5C0863F6A3D}" dt="2022-10-10T16:16:33.728" v="683" actId="20577"/>
        <pc:sldMkLst>
          <pc:docMk/>
          <pc:sldMk cId="0" sldId="275"/>
        </pc:sldMkLst>
        <pc:spChg chg="mod">
          <ac:chgData name="Monika Jandová" userId="e3d9b53f-ab60-464e-84a7-56295636db35" providerId="ADAL" clId="{95140F57-4B1E-4B16-BF42-F5C0863F6A3D}" dt="2022-10-10T11:48:03.815" v="173" actId="20577"/>
          <ac:spMkLst>
            <pc:docMk/>
            <pc:sldMk cId="0" sldId="275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16:33.728" v="683" actId="20577"/>
          <ac:spMkLst>
            <pc:docMk/>
            <pc:sldMk cId="0" sldId="275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95140F57-4B1E-4B16-BF42-F5C0863F6A3D}" dt="2022-10-10T16:17:19.234" v="705" actId="20577"/>
        <pc:sldMkLst>
          <pc:docMk/>
          <pc:sldMk cId="0" sldId="276"/>
        </pc:sldMkLst>
        <pc:spChg chg="mod">
          <ac:chgData name="Monika Jandová" userId="e3d9b53f-ab60-464e-84a7-56295636db35" providerId="ADAL" clId="{95140F57-4B1E-4B16-BF42-F5C0863F6A3D}" dt="2022-10-10T16:17:19.234" v="705" actId="20577"/>
          <ac:spMkLst>
            <pc:docMk/>
            <pc:sldMk cId="0" sldId="276"/>
            <ac:spMk id="3" creationId="{00000000-0000-0000-0000-000000000000}"/>
          </ac:spMkLst>
        </pc:spChg>
      </pc:sldChg>
      <pc:sldChg chg="addSp delSp modSp mod">
        <pc:chgData name="Monika Jandová" userId="e3d9b53f-ab60-464e-84a7-56295636db35" providerId="ADAL" clId="{95140F57-4B1E-4B16-BF42-F5C0863F6A3D}" dt="2022-10-10T16:52:24.264" v="1102"/>
        <pc:sldMkLst>
          <pc:docMk/>
          <pc:sldMk cId="0" sldId="277"/>
        </pc:sldMkLst>
        <pc:spChg chg="mod">
          <ac:chgData name="Monika Jandová" userId="e3d9b53f-ab60-464e-84a7-56295636db35" providerId="ADAL" clId="{95140F57-4B1E-4B16-BF42-F5C0863F6A3D}" dt="2022-10-10T16:34:52.402" v="941" actId="20577"/>
          <ac:spMkLst>
            <pc:docMk/>
            <pc:sldMk cId="0" sldId="277"/>
            <ac:spMk id="3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35:51.811" v="948" actId="207"/>
          <ac:spMkLst>
            <pc:docMk/>
            <pc:sldMk cId="0" sldId="277"/>
            <ac:spMk id="4" creationId="{00000000-0000-0000-0000-000000000000}"/>
          </ac:spMkLst>
        </pc:spChg>
        <pc:spChg chg="del">
          <ac:chgData name="Monika Jandová" userId="e3d9b53f-ab60-464e-84a7-56295636db35" providerId="ADAL" clId="{95140F57-4B1E-4B16-BF42-F5C0863F6A3D}" dt="2022-10-10T16:33:18.670" v="874" actId="478"/>
          <ac:spMkLst>
            <pc:docMk/>
            <pc:sldMk cId="0" sldId="277"/>
            <ac:spMk id="5" creationId="{00000000-0000-0000-0000-000000000000}"/>
          </ac:spMkLst>
        </pc:spChg>
        <pc:spChg chg="del mod">
          <ac:chgData name="Monika Jandová" userId="e3d9b53f-ab60-464e-84a7-56295636db35" providerId="ADAL" clId="{95140F57-4B1E-4B16-BF42-F5C0863F6A3D}" dt="2022-10-10T16:33:24.464" v="876" actId="478"/>
          <ac:spMkLst>
            <pc:docMk/>
            <pc:sldMk cId="0" sldId="277"/>
            <ac:spMk id="62" creationId="{00000000-0000-0000-0000-000000000000}"/>
          </ac:spMkLst>
        </pc:spChg>
        <pc:spChg chg="del">
          <ac:chgData name="Monika Jandová" userId="e3d9b53f-ab60-464e-84a7-56295636db35" providerId="ADAL" clId="{95140F57-4B1E-4B16-BF42-F5C0863F6A3D}" dt="2022-10-10T16:33:16.448" v="873" actId="478"/>
          <ac:spMkLst>
            <pc:docMk/>
            <pc:sldMk cId="0" sldId="277"/>
            <ac:spMk id="63" creationId="{00000000-0000-0000-0000-000000000000}"/>
          </ac:spMkLst>
        </pc:spChg>
        <pc:spChg chg="del">
          <ac:chgData name="Monika Jandová" userId="e3d9b53f-ab60-464e-84a7-56295636db35" providerId="ADAL" clId="{95140F57-4B1E-4B16-BF42-F5C0863F6A3D}" dt="2022-10-10T16:33:12.318" v="871" actId="478"/>
          <ac:spMkLst>
            <pc:docMk/>
            <pc:sldMk cId="0" sldId="277"/>
            <ac:spMk id="64" creationId="{00000000-0000-0000-0000-000000000000}"/>
          </ac:spMkLst>
        </pc:spChg>
        <pc:spChg chg="add del mod">
          <ac:chgData name="Monika Jandová" userId="e3d9b53f-ab60-464e-84a7-56295636db35" providerId="ADAL" clId="{95140F57-4B1E-4B16-BF42-F5C0863F6A3D}" dt="2022-10-10T16:52:24.264" v="1102"/>
          <ac:spMkLst>
            <pc:docMk/>
            <pc:sldMk cId="0" sldId="277"/>
            <ac:spMk id="68" creationId="{4F3221D3-CC97-4C09-9098-F50E3D908885}"/>
          </ac:spMkLst>
        </pc:spChg>
        <pc:grpChg chg="del">
          <ac:chgData name="Monika Jandová" userId="e3d9b53f-ab60-464e-84a7-56295636db35" providerId="ADAL" clId="{95140F57-4B1E-4B16-BF42-F5C0863F6A3D}" dt="2022-10-10T16:33:14.187" v="872" actId="478"/>
          <ac:grpSpMkLst>
            <pc:docMk/>
            <pc:sldMk cId="0" sldId="277"/>
            <ac:grpSpMk id="6" creationId="{00000000-0000-0000-0000-000000000000}"/>
          </ac:grpSpMkLst>
        </pc:grpChg>
        <pc:picChg chg="del">
          <ac:chgData name="Monika Jandová" userId="e3d9b53f-ab60-464e-84a7-56295636db35" providerId="ADAL" clId="{95140F57-4B1E-4B16-BF42-F5C0863F6A3D}" dt="2022-10-10T16:33:09.444" v="870" actId="478"/>
          <ac:picMkLst>
            <pc:docMk/>
            <pc:sldMk cId="0" sldId="277"/>
            <ac:picMk id="65" creationId="{00000000-0000-0000-0000-000000000000}"/>
          </ac:picMkLst>
        </pc:picChg>
        <pc:picChg chg="add mod">
          <ac:chgData name="Monika Jandová" userId="e3d9b53f-ab60-464e-84a7-56295636db35" providerId="ADAL" clId="{95140F57-4B1E-4B16-BF42-F5C0863F6A3D}" dt="2022-10-10T16:34:42.236" v="932" actId="14100"/>
          <ac:picMkLst>
            <pc:docMk/>
            <pc:sldMk cId="0" sldId="277"/>
            <ac:picMk id="67" creationId="{9ED99BF3-0D76-4C5E-9425-E1682B25A3C1}"/>
          </ac:picMkLst>
        </pc:picChg>
      </pc:sldChg>
      <pc:sldChg chg="del">
        <pc:chgData name="Monika Jandová" userId="e3d9b53f-ab60-464e-84a7-56295636db35" providerId="ADAL" clId="{95140F57-4B1E-4B16-BF42-F5C0863F6A3D}" dt="2022-10-10T16:35:11.214" v="942" actId="47"/>
        <pc:sldMkLst>
          <pc:docMk/>
          <pc:sldMk cId="0" sldId="278"/>
        </pc:sldMkLst>
      </pc:sldChg>
      <pc:sldChg chg="modSp mod">
        <pc:chgData name="Monika Jandová" userId="e3d9b53f-ab60-464e-84a7-56295636db35" providerId="ADAL" clId="{95140F57-4B1E-4B16-BF42-F5C0863F6A3D}" dt="2022-10-10T16:42:25.205" v="954" actId="20577"/>
        <pc:sldMkLst>
          <pc:docMk/>
          <pc:sldMk cId="0" sldId="279"/>
        </pc:sldMkLst>
        <pc:spChg chg="mod">
          <ac:chgData name="Monika Jandová" userId="e3d9b53f-ab60-464e-84a7-56295636db35" providerId="ADAL" clId="{95140F57-4B1E-4B16-BF42-F5C0863F6A3D}" dt="2022-10-10T16:42:25.205" v="954" actId="20577"/>
          <ac:spMkLst>
            <pc:docMk/>
            <pc:sldMk cId="0" sldId="279"/>
            <ac:spMk id="3" creationId="{00000000-0000-0000-0000-000000000000}"/>
          </ac:spMkLst>
        </pc:spChg>
      </pc:sldChg>
      <pc:sldChg chg="del">
        <pc:chgData name="Monika Jandová" userId="e3d9b53f-ab60-464e-84a7-56295636db35" providerId="ADAL" clId="{95140F57-4B1E-4B16-BF42-F5C0863F6A3D}" dt="2022-10-10T16:36:57.164" v="949" actId="47"/>
        <pc:sldMkLst>
          <pc:docMk/>
          <pc:sldMk cId="0" sldId="280"/>
        </pc:sldMkLst>
      </pc:sldChg>
      <pc:sldChg chg="modSp mod">
        <pc:chgData name="Monika Jandová" userId="e3d9b53f-ab60-464e-84a7-56295636db35" providerId="ADAL" clId="{95140F57-4B1E-4B16-BF42-F5C0863F6A3D}" dt="2022-10-10T16:41:43.723" v="950" actId="14100"/>
        <pc:sldMkLst>
          <pc:docMk/>
          <pc:sldMk cId="0" sldId="281"/>
        </pc:sldMkLst>
        <pc:picChg chg="mod">
          <ac:chgData name="Monika Jandová" userId="e3d9b53f-ab60-464e-84a7-56295636db35" providerId="ADAL" clId="{95140F57-4B1E-4B16-BF42-F5C0863F6A3D}" dt="2022-10-10T16:41:43.723" v="950" actId="14100"/>
          <ac:picMkLst>
            <pc:docMk/>
            <pc:sldMk cId="0" sldId="281"/>
            <ac:picMk id="2" creationId="{00000000-0000-0000-0000-000000000000}"/>
          </ac:picMkLst>
        </pc:picChg>
      </pc:sldChg>
      <pc:sldChg chg="modSp mod">
        <pc:chgData name="Monika Jandová" userId="e3d9b53f-ab60-464e-84a7-56295636db35" providerId="ADAL" clId="{95140F57-4B1E-4B16-BF42-F5C0863F6A3D}" dt="2022-10-10T16:43:05.985" v="962" actId="20577"/>
        <pc:sldMkLst>
          <pc:docMk/>
          <pc:sldMk cId="0" sldId="282"/>
        </pc:sldMkLst>
        <pc:spChg chg="mod">
          <ac:chgData name="Monika Jandová" userId="e3d9b53f-ab60-464e-84a7-56295636db35" providerId="ADAL" clId="{95140F57-4B1E-4B16-BF42-F5C0863F6A3D}" dt="2022-10-10T16:42:37.076" v="956" actId="20577"/>
          <ac:spMkLst>
            <pc:docMk/>
            <pc:sldMk cId="0" sldId="282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43:05.985" v="962" actId="20577"/>
          <ac:spMkLst>
            <pc:docMk/>
            <pc:sldMk cId="0" sldId="282"/>
            <ac:spMk id="3" creationId="{00000000-0000-0000-0000-000000000000}"/>
          </ac:spMkLst>
        </pc:spChg>
      </pc:sldChg>
      <pc:sldChg chg="del">
        <pc:chgData name="Monika Jandová" userId="e3d9b53f-ab60-464e-84a7-56295636db35" providerId="ADAL" clId="{95140F57-4B1E-4B16-BF42-F5C0863F6A3D}" dt="2022-10-10T15:07:43.593" v="183" actId="47"/>
        <pc:sldMkLst>
          <pc:docMk/>
          <pc:sldMk cId="0" sldId="283"/>
        </pc:sldMkLst>
      </pc:sldChg>
      <pc:sldChg chg="modSp mod">
        <pc:chgData name="Monika Jandová" userId="e3d9b53f-ab60-464e-84a7-56295636db35" providerId="ADAL" clId="{95140F57-4B1E-4B16-BF42-F5C0863F6A3D}" dt="2022-10-10T16:43:39.240" v="968" actId="14100"/>
        <pc:sldMkLst>
          <pc:docMk/>
          <pc:sldMk cId="0" sldId="284"/>
        </pc:sldMkLst>
        <pc:spChg chg="mod">
          <ac:chgData name="Monika Jandová" userId="e3d9b53f-ab60-464e-84a7-56295636db35" providerId="ADAL" clId="{95140F57-4B1E-4B16-BF42-F5C0863F6A3D}" dt="2022-10-10T16:43:33.106" v="967" actId="6549"/>
          <ac:spMkLst>
            <pc:docMk/>
            <pc:sldMk cId="0" sldId="284"/>
            <ac:spMk id="3" creationId="{00000000-0000-0000-0000-000000000000}"/>
          </ac:spMkLst>
        </pc:spChg>
        <pc:picChg chg="mod">
          <ac:chgData name="Monika Jandová" userId="e3d9b53f-ab60-464e-84a7-56295636db35" providerId="ADAL" clId="{95140F57-4B1E-4B16-BF42-F5C0863F6A3D}" dt="2022-10-10T16:43:39.240" v="968" actId="14100"/>
          <ac:picMkLst>
            <pc:docMk/>
            <pc:sldMk cId="0" sldId="284"/>
            <ac:picMk id="4" creationId="{00000000-0000-0000-0000-000000000000}"/>
          </ac:picMkLst>
        </pc:picChg>
      </pc:sldChg>
      <pc:sldChg chg="modSp mod">
        <pc:chgData name="Monika Jandová" userId="e3d9b53f-ab60-464e-84a7-56295636db35" providerId="ADAL" clId="{95140F57-4B1E-4B16-BF42-F5C0863F6A3D}" dt="2022-10-10T16:45:08.347" v="980" actId="113"/>
        <pc:sldMkLst>
          <pc:docMk/>
          <pc:sldMk cId="0" sldId="285"/>
        </pc:sldMkLst>
        <pc:spChg chg="mod">
          <ac:chgData name="Monika Jandová" userId="e3d9b53f-ab60-464e-84a7-56295636db35" providerId="ADAL" clId="{95140F57-4B1E-4B16-BF42-F5C0863F6A3D}" dt="2022-10-10T16:44:51.843" v="978" actId="20577"/>
          <ac:spMkLst>
            <pc:docMk/>
            <pc:sldMk cId="0" sldId="285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45:08.347" v="980" actId="113"/>
          <ac:spMkLst>
            <pc:docMk/>
            <pc:sldMk cId="0" sldId="285"/>
            <ac:spMk id="3" creationId="{00000000-0000-0000-0000-000000000000}"/>
          </ac:spMkLst>
        </pc:spChg>
      </pc:sldChg>
      <pc:sldChg chg="del">
        <pc:chgData name="Monika Jandová" userId="e3d9b53f-ab60-464e-84a7-56295636db35" providerId="ADAL" clId="{95140F57-4B1E-4B16-BF42-F5C0863F6A3D}" dt="2022-10-10T15:08:27.362" v="184" actId="47"/>
        <pc:sldMkLst>
          <pc:docMk/>
          <pc:sldMk cId="0" sldId="286"/>
        </pc:sldMkLst>
      </pc:sldChg>
      <pc:sldChg chg="del">
        <pc:chgData name="Monika Jandová" userId="e3d9b53f-ab60-464e-84a7-56295636db35" providerId="ADAL" clId="{95140F57-4B1E-4B16-BF42-F5C0863F6A3D}" dt="2022-10-10T15:08:28.498" v="185" actId="47"/>
        <pc:sldMkLst>
          <pc:docMk/>
          <pc:sldMk cId="0" sldId="287"/>
        </pc:sldMkLst>
      </pc:sldChg>
      <pc:sldChg chg="del">
        <pc:chgData name="Monika Jandová" userId="e3d9b53f-ab60-464e-84a7-56295636db35" providerId="ADAL" clId="{95140F57-4B1E-4B16-BF42-F5C0863F6A3D}" dt="2022-10-10T15:08:29.300" v="186" actId="47"/>
        <pc:sldMkLst>
          <pc:docMk/>
          <pc:sldMk cId="0" sldId="288"/>
        </pc:sldMkLst>
      </pc:sldChg>
      <pc:sldChg chg="del">
        <pc:chgData name="Monika Jandová" userId="e3d9b53f-ab60-464e-84a7-56295636db35" providerId="ADAL" clId="{95140F57-4B1E-4B16-BF42-F5C0863F6A3D}" dt="2022-10-10T16:44:36.286" v="974" actId="47"/>
        <pc:sldMkLst>
          <pc:docMk/>
          <pc:sldMk cId="0" sldId="289"/>
        </pc:sldMkLst>
      </pc:sldChg>
      <pc:sldChg chg="modSp mod">
        <pc:chgData name="Monika Jandová" userId="e3d9b53f-ab60-464e-84a7-56295636db35" providerId="ADAL" clId="{95140F57-4B1E-4B16-BF42-F5C0863F6A3D}" dt="2022-10-10T08:01:34.497" v="1" actId="6549"/>
        <pc:sldMkLst>
          <pc:docMk/>
          <pc:sldMk cId="0" sldId="290"/>
        </pc:sldMkLst>
        <pc:spChg chg="mod">
          <ac:chgData name="Monika Jandová" userId="e3d9b53f-ab60-464e-84a7-56295636db35" providerId="ADAL" clId="{95140F57-4B1E-4B16-BF42-F5C0863F6A3D}" dt="2022-10-10T08:01:34.497" v="1" actId="6549"/>
          <ac:spMkLst>
            <pc:docMk/>
            <pc:sldMk cId="0" sldId="290"/>
            <ac:spMk id="3" creationId="{00000000-0000-0000-0000-000000000000}"/>
          </ac:spMkLst>
        </pc:spChg>
      </pc:sldChg>
      <pc:sldChg chg="add del">
        <pc:chgData name="Monika Jandová" userId="e3d9b53f-ab60-464e-84a7-56295636db35" providerId="ADAL" clId="{95140F57-4B1E-4B16-BF42-F5C0863F6A3D}" dt="2022-10-10T15:10:09.013" v="201" actId="47"/>
        <pc:sldMkLst>
          <pc:docMk/>
          <pc:sldMk cId="0" sldId="291"/>
        </pc:sldMkLst>
      </pc:sldChg>
      <pc:sldChg chg="add del">
        <pc:chgData name="Monika Jandová" userId="e3d9b53f-ab60-464e-84a7-56295636db35" providerId="ADAL" clId="{95140F57-4B1E-4B16-BF42-F5C0863F6A3D}" dt="2022-10-10T15:10:09.891" v="202" actId="47"/>
        <pc:sldMkLst>
          <pc:docMk/>
          <pc:sldMk cId="0" sldId="292"/>
        </pc:sldMkLst>
      </pc:sldChg>
      <pc:sldChg chg="add del">
        <pc:chgData name="Monika Jandová" userId="e3d9b53f-ab60-464e-84a7-56295636db35" providerId="ADAL" clId="{95140F57-4B1E-4B16-BF42-F5C0863F6A3D}" dt="2022-10-10T15:10:10.503" v="203" actId="47"/>
        <pc:sldMkLst>
          <pc:docMk/>
          <pc:sldMk cId="0" sldId="293"/>
        </pc:sldMkLst>
      </pc:sldChg>
      <pc:sldChg chg="add del">
        <pc:chgData name="Monika Jandová" userId="e3d9b53f-ab60-464e-84a7-56295636db35" providerId="ADAL" clId="{95140F57-4B1E-4B16-BF42-F5C0863F6A3D}" dt="2022-10-10T08:02:31.904" v="5" actId="47"/>
        <pc:sldMkLst>
          <pc:docMk/>
          <pc:sldMk cId="0" sldId="294"/>
        </pc:sldMkLst>
      </pc:sldChg>
      <pc:sldChg chg="add ord">
        <pc:chgData name="Monika Jandová" userId="e3d9b53f-ab60-464e-84a7-56295636db35" providerId="ADAL" clId="{95140F57-4B1E-4B16-BF42-F5C0863F6A3D}" dt="2022-10-10T08:02:28.412" v="4"/>
        <pc:sldMkLst>
          <pc:docMk/>
          <pc:sldMk cId="0" sldId="295"/>
        </pc:sldMkLst>
      </pc:sldChg>
      <pc:sldChg chg="add del">
        <pc:chgData name="Monika Jandová" userId="e3d9b53f-ab60-464e-84a7-56295636db35" providerId="ADAL" clId="{95140F57-4B1E-4B16-BF42-F5C0863F6A3D}" dt="2022-10-10T15:08:35.305" v="188" actId="47"/>
        <pc:sldMkLst>
          <pc:docMk/>
          <pc:sldMk cId="0" sldId="398"/>
        </pc:sldMkLst>
      </pc:sldChg>
      <pc:sldChg chg="add del">
        <pc:chgData name="Monika Jandová" userId="e3d9b53f-ab60-464e-84a7-56295636db35" providerId="ADAL" clId="{95140F57-4B1E-4B16-BF42-F5C0863F6A3D}" dt="2022-10-10T15:08:37.584" v="189" actId="47"/>
        <pc:sldMkLst>
          <pc:docMk/>
          <pc:sldMk cId="0" sldId="399"/>
        </pc:sldMkLst>
      </pc:sldChg>
      <pc:sldChg chg="delSp modSp add mod">
        <pc:chgData name="Monika Jandová" userId="e3d9b53f-ab60-464e-84a7-56295636db35" providerId="ADAL" clId="{95140F57-4B1E-4B16-BF42-F5C0863F6A3D}" dt="2022-10-10T16:48:46.670" v="1096" actId="14100"/>
        <pc:sldMkLst>
          <pc:docMk/>
          <pc:sldMk cId="0" sldId="400"/>
        </pc:sldMkLst>
        <pc:spChg chg="mod">
          <ac:chgData name="Monika Jandová" userId="e3d9b53f-ab60-464e-84a7-56295636db35" providerId="ADAL" clId="{95140F57-4B1E-4B16-BF42-F5C0863F6A3D}" dt="2022-10-10T16:45:22.135" v="981" actId="14100"/>
          <ac:spMkLst>
            <pc:docMk/>
            <pc:sldMk cId="0" sldId="400"/>
            <ac:spMk id="2" creationId="{00000000-0000-0000-0000-000000000000}"/>
          </ac:spMkLst>
        </pc:spChg>
        <pc:spChg chg="del mod">
          <ac:chgData name="Monika Jandová" userId="e3d9b53f-ab60-464e-84a7-56295636db35" providerId="ADAL" clId="{95140F57-4B1E-4B16-BF42-F5C0863F6A3D}" dt="2022-10-10T16:47:43.980" v="1073" actId="21"/>
          <ac:spMkLst>
            <pc:docMk/>
            <pc:sldMk cId="0" sldId="400"/>
            <ac:spMk id="3" creationId="{00000000-0000-0000-0000-000000000000}"/>
          </ac:spMkLst>
        </pc:spChg>
        <pc:spChg chg="del">
          <ac:chgData name="Monika Jandová" userId="e3d9b53f-ab60-464e-84a7-56295636db35" providerId="ADAL" clId="{95140F57-4B1E-4B16-BF42-F5C0863F6A3D}" dt="2022-10-10T16:46:34.197" v="1028" actId="21"/>
          <ac:spMkLst>
            <pc:docMk/>
            <pc:sldMk cId="0" sldId="400"/>
            <ac:spMk id="4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48:46.670" v="1096" actId="14100"/>
          <ac:spMkLst>
            <pc:docMk/>
            <pc:sldMk cId="0" sldId="400"/>
            <ac:spMk id="5" creationId="{00000000-0000-0000-0000-000000000000}"/>
          </ac:spMkLst>
        </pc:spChg>
      </pc:sldChg>
      <pc:sldChg chg="add del">
        <pc:chgData name="Monika Jandová" userId="e3d9b53f-ab60-464e-84a7-56295636db35" providerId="ADAL" clId="{95140F57-4B1E-4B16-BF42-F5C0863F6A3D}" dt="2022-10-10T16:50:05.351" v="1097" actId="47"/>
        <pc:sldMkLst>
          <pc:docMk/>
          <pc:sldMk cId="0" sldId="401"/>
        </pc:sldMkLst>
      </pc:sldChg>
      <pc:sldChg chg="add del">
        <pc:chgData name="Monika Jandová" userId="e3d9b53f-ab60-464e-84a7-56295636db35" providerId="ADAL" clId="{95140F57-4B1E-4B16-BF42-F5C0863F6A3D}" dt="2022-10-10T15:08:44.733" v="190" actId="47"/>
        <pc:sldMkLst>
          <pc:docMk/>
          <pc:sldMk cId="0" sldId="402"/>
        </pc:sldMkLst>
      </pc:sldChg>
      <pc:sldChg chg="add del">
        <pc:chgData name="Monika Jandová" userId="e3d9b53f-ab60-464e-84a7-56295636db35" providerId="ADAL" clId="{95140F57-4B1E-4B16-BF42-F5C0863F6A3D}" dt="2022-10-10T15:08:47.396" v="191" actId="47"/>
        <pc:sldMkLst>
          <pc:docMk/>
          <pc:sldMk cId="0" sldId="403"/>
        </pc:sldMkLst>
      </pc:sldChg>
      <pc:sldChg chg="add">
        <pc:chgData name="Monika Jandová" userId="e3d9b53f-ab60-464e-84a7-56295636db35" providerId="ADAL" clId="{95140F57-4B1E-4B16-BF42-F5C0863F6A3D}" dt="2022-10-10T16:54:26.934" v="1107"/>
        <pc:sldMkLst>
          <pc:docMk/>
          <pc:sldMk cId="1421425605" sldId="404"/>
        </pc:sldMkLst>
        <pc:spChg chg="mod">
          <ac:chgData name="Monika Jandová" userId="e3d9b53f-ab60-464e-84a7-56295636db35" providerId="ADAL" clId="{95140F57-4B1E-4B16-BF42-F5C0863F6A3D}" dt="2022-10-10T16:50:27.449" v="1100" actId="14100"/>
          <ac:spMkLst>
            <pc:docMk/>
            <pc:sldMk cId="1421425605" sldId="404"/>
            <ac:spMk id="2" creationId="{00000000-0000-0000-0000-000000000000}"/>
          </ac:spMkLst>
        </pc:spChg>
      </pc:sldChg>
      <pc:sldChg chg="add del">
        <pc:chgData name="Monika Jandová" userId="e3d9b53f-ab60-464e-84a7-56295636db35" providerId="ADAL" clId="{95140F57-4B1E-4B16-BF42-F5C0863F6A3D}" dt="2022-10-10T15:09:03.788" v="192" actId="47"/>
        <pc:sldMkLst>
          <pc:docMk/>
          <pc:sldMk cId="0" sldId="405"/>
        </pc:sldMkLst>
      </pc:sldChg>
      <pc:sldChg chg="add del">
        <pc:chgData name="Monika Jandová" userId="e3d9b53f-ab60-464e-84a7-56295636db35" providerId="ADAL" clId="{95140F57-4B1E-4B16-BF42-F5C0863F6A3D}" dt="2022-10-10T16:55:00.434" v="1108" actId="47"/>
        <pc:sldMkLst>
          <pc:docMk/>
          <pc:sldMk cId="0" sldId="406"/>
        </pc:sldMkLst>
      </pc:sldChg>
      <pc:sldChg chg="modSp add mod">
        <pc:chgData name="Monika Jandová" userId="e3d9b53f-ab60-464e-84a7-56295636db35" providerId="ADAL" clId="{95140F57-4B1E-4B16-BF42-F5C0863F6A3D}" dt="2022-10-10T16:57:33.011" v="1149" actId="20577"/>
        <pc:sldMkLst>
          <pc:docMk/>
          <pc:sldMk cId="0" sldId="407"/>
        </pc:sldMkLst>
        <pc:spChg chg="mod">
          <ac:chgData name="Monika Jandová" userId="e3d9b53f-ab60-464e-84a7-56295636db35" providerId="ADAL" clId="{95140F57-4B1E-4B16-BF42-F5C0863F6A3D}" dt="2022-10-10T16:52:42.343" v="1103" actId="14100"/>
          <ac:spMkLst>
            <pc:docMk/>
            <pc:sldMk cId="0" sldId="407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57:33.011" v="1149" actId="20577"/>
          <ac:spMkLst>
            <pc:docMk/>
            <pc:sldMk cId="0" sldId="407"/>
            <ac:spMk id="3" creationId="{00000000-0000-0000-0000-000000000000}"/>
          </ac:spMkLst>
        </pc:spChg>
      </pc:sldChg>
      <pc:sldChg chg="modSp add mod">
        <pc:chgData name="Monika Jandová" userId="e3d9b53f-ab60-464e-84a7-56295636db35" providerId="ADAL" clId="{95140F57-4B1E-4B16-BF42-F5C0863F6A3D}" dt="2022-10-10T16:57:46.109" v="1150" actId="255"/>
        <pc:sldMkLst>
          <pc:docMk/>
          <pc:sldMk cId="0" sldId="408"/>
        </pc:sldMkLst>
        <pc:spChg chg="mod">
          <ac:chgData name="Monika Jandová" userId="e3d9b53f-ab60-464e-84a7-56295636db35" providerId="ADAL" clId="{95140F57-4B1E-4B16-BF42-F5C0863F6A3D}" dt="2022-10-10T16:52:52.141" v="1104" actId="14100"/>
          <ac:spMkLst>
            <pc:docMk/>
            <pc:sldMk cId="0" sldId="408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57:46.109" v="1150" actId="255"/>
          <ac:spMkLst>
            <pc:docMk/>
            <pc:sldMk cId="0" sldId="408"/>
            <ac:spMk id="3" creationId="{00000000-0000-0000-0000-000000000000}"/>
          </ac:spMkLst>
        </pc:spChg>
      </pc:sldChg>
      <pc:sldChg chg="modSp add del mod">
        <pc:chgData name="Monika Jandová" userId="e3d9b53f-ab60-464e-84a7-56295636db35" providerId="ADAL" clId="{95140F57-4B1E-4B16-BF42-F5C0863F6A3D}" dt="2022-10-10T17:01:14.759" v="1152" actId="47"/>
        <pc:sldMkLst>
          <pc:docMk/>
          <pc:sldMk cId="0" sldId="409"/>
        </pc:sldMkLst>
        <pc:spChg chg="mod">
          <ac:chgData name="Monika Jandová" userId="e3d9b53f-ab60-464e-84a7-56295636db35" providerId="ADAL" clId="{95140F57-4B1E-4B16-BF42-F5C0863F6A3D}" dt="2022-10-10T16:53:05.443" v="1105" actId="14100"/>
          <ac:spMkLst>
            <pc:docMk/>
            <pc:sldMk cId="0" sldId="409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6:58:42.398" v="1151" actId="20577"/>
          <ac:spMkLst>
            <pc:docMk/>
            <pc:sldMk cId="0" sldId="409"/>
            <ac:spMk id="4" creationId="{00000000-0000-0000-0000-000000000000}"/>
          </ac:spMkLst>
        </pc:spChg>
      </pc:sldChg>
      <pc:sldChg chg="add">
        <pc:chgData name="Monika Jandová" userId="e3d9b53f-ab60-464e-84a7-56295636db35" providerId="ADAL" clId="{95140F57-4B1E-4B16-BF42-F5C0863F6A3D}" dt="2022-10-10T08:02:12.048" v="2"/>
        <pc:sldMkLst>
          <pc:docMk/>
          <pc:sldMk cId="0" sldId="410"/>
        </pc:sldMkLst>
      </pc:sldChg>
      <pc:sldChg chg="add del">
        <pc:chgData name="Monika Jandová" userId="e3d9b53f-ab60-464e-84a7-56295636db35" providerId="ADAL" clId="{95140F57-4B1E-4B16-BF42-F5C0863F6A3D}" dt="2022-10-10T15:09:16.413" v="193" actId="47"/>
        <pc:sldMkLst>
          <pc:docMk/>
          <pc:sldMk cId="0" sldId="411"/>
        </pc:sldMkLst>
      </pc:sldChg>
      <pc:sldChg chg="modSp add mod">
        <pc:chgData name="Monika Jandová" userId="e3d9b53f-ab60-464e-84a7-56295636db35" providerId="ADAL" clId="{95140F57-4B1E-4B16-BF42-F5C0863F6A3D}" dt="2022-10-10T17:05:57.173" v="1172" actId="207"/>
        <pc:sldMkLst>
          <pc:docMk/>
          <pc:sldMk cId="0" sldId="412"/>
        </pc:sldMkLst>
        <pc:spChg chg="mod">
          <ac:chgData name="Monika Jandová" userId="e3d9b53f-ab60-464e-84a7-56295636db35" providerId="ADAL" clId="{95140F57-4B1E-4B16-BF42-F5C0863F6A3D}" dt="2022-10-10T17:01:41.158" v="1154" actId="14100"/>
          <ac:spMkLst>
            <pc:docMk/>
            <pc:sldMk cId="0" sldId="412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7:05:57.173" v="1172" actId="207"/>
          <ac:spMkLst>
            <pc:docMk/>
            <pc:sldMk cId="0" sldId="412"/>
            <ac:spMk id="4" creationId="{00000000-0000-0000-0000-000000000000}"/>
          </ac:spMkLst>
        </pc:spChg>
        <pc:picChg chg="mod">
          <ac:chgData name="Monika Jandová" userId="e3d9b53f-ab60-464e-84a7-56295636db35" providerId="ADAL" clId="{95140F57-4B1E-4B16-BF42-F5C0863F6A3D}" dt="2022-10-10T17:04:27.764" v="1162" actId="1076"/>
          <ac:picMkLst>
            <pc:docMk/>
            <pc:sldMk cId="0" sldId="412"/>
            <ac:picMk id="3" creationId="{00000000-0000-0000-0000-000000000000}"/>
          </ac:picMkLst>
        </pc:picChg>
      </pc:sldChg>
      <pc:sldChg chg="modSp add mod">
        <pc:chgData name="Monika Jandová" userId="e3d9b53f-ab60-464e-84a7-56295636db35" providerId="ADAL" clId="{95140F57-4B1E-4B16-BF42-F5C0863F6A3D}" dt="2022-10-10T17:06:41.604" v="1183" actId="14100"/>
        <pc:sldMkLst>
          <pc:docMk/>
          <pc:sldMk cId="0" sldId="413"/>
        </pc:sldMkLst>
        <pc:spChg chg="mod">
          <ac:chgData name="Monika Jandová" userId="e3d9b53f-ab60-464e-84a7-56295636db35" providerId="ADAL" clId="{95140F57-4B1E-4B16-BF42-F5C0863F6A3D}" dt="2022-10-10T17:06:03.707" v="1173" actId="14100"/>
          <ac:spMkLst>
            <pc:docMk/>
            <pc:sldMk cId="0" sldId="413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7:06:41.604" v="1183" actId="14100"/>
          <ac:spMkLst>
            <pc:docMk/>
            <pc:sldMk cId="0" sldId="413"/>
            <ac:spMk id="3" creationId="{00000000-0000-0000-0000-000000000000}"/>
          </ac:spMkLst>
        </pc:spChg>
      </pc:sldChg>
      <pc:sldChg chg="add del">
        <pc:chgData name="Monika Jandová" userId="e3d9b53f-ab60-464e-84a7-56295636db35" providerId="ADAL" clId="{95140F57-4B1E-4B16-BF42-F5C0863F6A3D}" dt="2022-10-10T15:09:22.056" v="194" actId="47"/>
        <pc:sldMkLst>
          <pc:docMk/>
          <pc:sldMk cId="0" sldId="414"/>
        </pc:sldMkLst>
      </pc:sldChg>
      <pc:sldChg chg="modSp add mod">
        <pc:chgData name="Monika Jandová" userId="e3d9b53f-ab60-464e-84a7-56295636db35" providerId="ADAL" clId="{95140F57-4B1E-4B16-BF42-F5C0863F6A3D}" dt="2022-10-10T17:08:56.366" v="1212" actId="14100"/>
        <pc:sldMkLst>
          <pc:docMk/>
          <pc:sldMk cId="0" sldId="415"/>
        </pc:sldMkLst>
        <pc:spChg chg="mod">
          <ac:chgData name="Monika Jandová" userId="e3d9b53f-ab60-464e-84a7-56295636db35" providerId="ADAL" clId="{95140F57-4B1E-4B16-BF42-F5C0863F6A3D}" dt="2022-10-10T17:06:52.260" v="1186" actId="14100"/>
          <ac:spMkLst>
            <pc:docMk/>
            <pc:sldMk cId="0" sldId="415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7:08:56.366" v="1212" actId="14100"/>
          <ac:spMkLst>
            <pc:docMk/>
            <pc:sldMk cId="0" sldId="415"/>
            <ac:spMk id="3" creationId="{00000000-0000-0000-0000-000000000000}"/>
          </ac:spMkLst>
        </pc:spChg>
      </pc:sldChg>
      <pc:sldChg chg="delSp add del mod">
        <pc:chgData name="Monika Jandová" userId="e3d9b53f-ab60-464e-84a7-56295636db35" providerId="ADAL" clId="{95140F57-4B1E-4B16-BF42-F5C0863F6A3D}" dt="2022-10-10T17:10:02.377" v="1236" actId="47"/>
        <pc:sldMkLst>
          <pc:docMk/>
          <pc:sldMk cId="0" sldId="416"/>
        </pc:sldMkLst>
        <pc:spChg chg="del">
          <ac:chgData name="Monika Jandová" userId="e3d9b53f-ab60-464e-84a7-56295636db35" providerId="ADAL" clId="{95140F57-4B1E-4B16-BF42-F5C0863F6A3D}" dt="2022-10-10T17:09:04.816" v="1213" actId="478"/>
          <ac:spMkLst>
            <pc:docMk/>
            <pc:sldMk cId="0" sldId="416"/>
            <ac:spMk id="10" creationId="{00000000-0000-0000-0000-000000000000}"/>
          </ac:spMkLst>
        </pc:spChg>
      </pc:sldChg>
      <pc:sldChg chg="add">
        <pc:chgData name="Monika Jandová" userId="e3d9b53f-ab60-464e-84a7-56295636db35" providerId="ADAL" clId="{95140F57-4B1E-4B16-BF42-F5C0863F6A3D}" dt="2022-10-10T08:02:12.048" v="2"/>
        <pc:sldMkLst>
          <pc:docMk/>
          <pc:sldMk cId="0" sldId="417"/>
        </pc:sldMkLst>
      </pc:sldChg>
      <pc:sldChg chg="modSp add mod">
        <pc:chgData name="Monika Jandová" userId="e3d9b53f-ab60-464e-84a7-56295636db35" providerId="ADAL" clId="{95140F57-4B1E-4B16-BF42-F5C0863F6A3D}" dt="2022-10-10T17:10:51.291" v="1250" actId="6549"/>
        <pc:sldMkLst>
          <pc:docMk/>
          <pc:sldMk cId="0" sldId="418"/>
        </pc:sldMkLst>
        <pc:spChg chg="mod">
          <ac:chgData name="Monika Jandová" userId="e3d9b53f-ab60-464e-84a7-56295636db35" providerId="ADAL" clId="{95140F57-4B1E-4B16-BF42-F5C0863F6A3D}" dt="2022-10-10T17:10:08.322" v="1237" actId="14100"/>
          <ac:spMkLst>
            <pc:docMk/>
            <pc:sldMk cId="0" sldId="418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7:10:51.291" v="1250" actId="6549"/>
          <ac:spMkLst>
            <pc:docMk/>
            <pc:sldMk cId="0" sldId="418"/>
            <ac:spMk id="3" creationId="{00000000-0000-0000-0000-000000000000}"/>
          </ac:spMkLst>
        </pc:spChg>
      </pc:sldChg>
      <pc:sldChg chg="modSp add mod">
        <pc:chgData name="Monika Jandová" userId="e3d9b53f-ab60-464e-84a7-56295636db35" providerId="ADAL" clId="{95140F57-4B1E-4B16-BF42-F5C0863F6A3D}" dt="2022-10-10T17:12:42.190" v="1271" actId="113"/>
        <pc:sldMkLst>
          <pc:docMk/>
          <pc:sldMk cId="0" sldId="419"/>
        </pc:sldMkLst>
        <pc:spChg chg="mod">
          <ac:chgData name="Monika Jandová" userId="e3d9b53f-ab60-464e-84a7-56295636db35" providerId="ADAL" clId="{95140F57-4B1E-4B16-BF42-F5C0863F6A3D}" dt="2022-10-10T17:10:59.127" v="1251" actId="14100"/>
          <ac:spMkLst>
            <pc:docMk/>
            <pc:sldMk cId="0" sldId="419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7:12:42.190" v="1271" actId="113"/>
          <ac:spMkLst>
            <pc:docMk/>
            <pc:sldMk cId="0" sldId="419"/>
            <ac:spMk id="3" creationId="{00000000-0000-0000-0000-000000000000}"/>
          </ac:spMkLst>
        </pc:spChg>
      </pc:sldChg>
      <pc:sldChg chg="modSp add mod">
        <pc:chgData name="Monika Jandová" userId="e3d9b53f-ab60-464e-84a7-56295636db35" providerId="ADAL" clId="{95140F57-4B1E-4B16-BF42-F5C0863F6A3D}" dt="2022-10-10T17:15:08.588" v="1299" actId="12"/>
        <pc:sldMkLst>
          <pc:docMk/>
          <pc:sldMk cId="0" sldId="420"/>
        </pc:sldMkLst>
        <pc:spChg chg="mod">
          <ac:chgData name="Monika Jandová" userId="e3d9b53f-ab60-464e-84a7-56295636db35" providerId="ADAL" clId="{95140F57-4B1E-4B16-BF42-F5C0863F6A3D}" dt="2022-10-10T17:12:50.315" v="1272" actId="14100"/>
          <ac:spMkLst>
            <pc:docMk/>
            <pc:sldMk cId="0" sldId="420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7:15:08.588" v="1299" actId="12"/>
          <ac:spMkLst>
            <pc:docMk/>
            <pc:sldMk cId="0" sldId="420"/>
            <ac:spMk id="3" creationId="{00000000-0000-0000-0000-000000000000}"/>
          </ac:spMkLst>
        </pc:spChg>
      </pc:sldChg>
      <pc:sldChg chg="modSp add mod">
        <pc:chgData name="Monika Jandová" userId="e3d9b53f-ab60-464e-84a7-56295636db35" providerId="ADAL" clId="{95140F57-4B1E-4B16-BF42-F5C0863F6A3D}" dt="2022-10-10T17:15:19.558" v="1304" actId="20577"/>
        <pc:sldMkLst>
          <pc:docMk/>
          <pc:sldMk cId="0" sldId="421"/>
        </pc:sldMkLst>
        <pc:spChg chg="mod">
          <ac:chgData name="Monika Jandová" userId="e3d9b53f-ab60-464e-84a7-56295636db35" providerId="ADAL" clId="{95140F57-4B1E-4B16-BF42-F5C0863F6A3D}" dt="2022-10-10T17:15:19.558" v="1304" actId="20577"/>
          <ac:spMkLst>
            <pc:docMk/>
            <pc:sldMk cId="0" sldId="421"/>
            <ac:spMk id="2" creationId="{00000000-0000-0000-0000-000000000000}"/>
          </ac:spMkLst>
        </pc:spChg>
      </pc:sldChg>
      <pc:sldChg chg="modSp add del mod">
        <pc:chgData name="Monika Jandová" userId="e3d9b53f-ab60-464e-84a7-56295636db35" providerId="ADAL" clId="{95140F57-4B1E-4B16-BF42-F5C0863F6A3D}" dt="2022-10-10T17:23:11.225" v="1413" actId="20577"/>
        <pc:sldMkLst>
          <pc:docMk/>
          <pc:sldMk cId="0" sldId="422"/>
        </pc:sldMkLst>
        <pc:spChg chg="mod">
          <ac:chgData name="Monika Jandová" userId="e3d9b53f-ab60-464e-84a7-56295636db35" providerId="ADAL" clId="{95140F57-4B1E-4B16-BF42-F5C0863F6A3D}" dt="2022-10-10T17:23:11.225" v="1413" actId="20577"/>
          <ac:spMkLst>
            <pc:docMk/>
            <pc:sldMk cId="0" sldId="422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7:21:12.186" v="1367" actId="255"/>
          <ac:spMkLst>
            <pc:docMk/>
            <pc:sldMk cId="0" sldId="422"/>
            <ac:spMk id="3" creationId="{00000000-0000-0000-0000-000000000000}"/>
          </ac:spMkLst>
        </pc:spChg>
      </pc:sldChg>
      <pc:sldChg chg="add del">
        <pc:chgData name="Monika Jandová" userId="e3d9b53f-ab60-464e-84a7-56295636db35" providerId="ADAL" clId="{95140F57-4B1E-4B16-BF42-F5C0863F6A3D}" dt="2022-10-10T15:09:54.648" v="195" actId="47"/>
        <pc:sldMkLst>
          <pc:docMk/>
          <pc:sldMk cId="0" sldId="423"/>
        </pc:sldMkLst>
      </pc:sldChg>
      <pc:sldChg chg="add del">
        <pc:chgData name="Monika Jandová" userId="e3d9b53f-ab60-464e-84a7-56295636db35" providerId="ADAL" clId="{95140F57-4B1E-4B16-BF42-F5C0863F6A3D}" dt="2022-10-10T15:09:55.718" v="196" actId="47"/>
        <pc:sldMkLst>
          <pc:docMk/>
          <pc:sldMk cId="0" sldId="424"/>
        </pc:sldMkLst>
      </pc:sldChg>
      <pc:sldChg chg="add del">
        <pc:chgData name="Monika Jandová" userId="e3d9b53f-ab60-464e-84a7-56295636db35" providerId="ADAL" clId="{95140F57-4B1E-4B16-BF42-F5C0863F6A3D}" dt="2022-10-10T15:09:56.487" v="197" actId="47"/>
        <pc:sldMkLst>
          <pc:docMk/>
          <pc:sldMk cId="0" sldId="425"/>
        </pc:sldMkLst>
      </pc:sldChg>
      <pc:sldChg chg="add del">
        <pc:chgData name="Monika Jandová" userId="e3d9b53f-ab60-464e-84a7-56295636db35" providerId="ADAL" clId="{95140F57-4B1E-4B16-BF42-F5C0863F6A3D}" dt="2022-10-10T15:09:58.119" v="198" actId="47"/>
        <pc:sldMkLst>
          <pc:docMk/>
          <pc:sldMk cId="0" sldId="426"/>
        </pc:sldMkLst>
      </pc:sldChg>
      <pc:sldChg chg="add del">
        <pc:chgData name="Monika Jandová" userId="e3d9b53f-ab60-464e-84a7-56295636db35" providerId="ADAL" clId="{95140F57-4B1E-4B16-BF42-F5C0863F6A3D}" dt="2022-10-10T15:09:59.347" v="199" actId="47"/>
        <pc:sldMkLst>
          <pc:docMk/>
          <pc:sldMk cId="0" sldId="427"/>
        </pc:sldMkLst>
      </pc:sldChg>
      <pc:sldChg chg="modSp add mod">
        <pc:chgData name="Monika Jandová" userId="e3d9b53f-ab60-464e-84a7-56295636db35" providerId="ADAL" clId="{95140F57-4B1E-4B16-BF42-F5C0863F6A3D}" dt="2022-10-11T19:08:22.266" v="1436" actId="20577"/>
        <pc:sldMkLst>
          <pc:docMk/>
          <pc:sldMk cId="0" sldId="428"/>
        </pc:sldMkLst>
        <pc:spChg chg="mod">
          <ac:chgData name="Monika Jandová" userId="e3d9b53f-ab60-464e-84a7-56295636db35" providerId="ADAL" clId="{95140F57-4B1E-4B16-BF42-F5C0863F6A3D}" dt="2022-10-10T17:16:18.401" v="1340" actId="14100"/>
          <ac:spMkLst>
            <pc:docMk/>
            <pc:sldMk cId="0" sldId="428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1T19:08:22.266" v="1436" actId="20577"/>
          <ac:spMkLst>
            <pc:docMk/>
            <pc:sldMk cId="0" sldId="428"/>
            <ac:spMk id="3" creationId="{00000000-0000-0000-0000-000000000000}"/>
          </ac:spMkLst>
        </pc:spChg>
      </pc:sldChg>
      <pc:sldChg chg="modSp add mod">
        <pc:chgData name="Monika Jandová" userId="e3d9b53f-ab60-464e-84a7-56295636db35" providerId="ADAL" clId="{95140F57-4B1E-4B16-BF42-F5C0863F6A3D}" dt="2022-10-10T17:20:51.561" v="1365" actId="255"/>
        <pc:sldMkLst>
          <pc:docMk/>
          <pc:sldMk cId="0" sldId="429"/>
        </pc:sldMkLst>
        <pc:spChg chg="mod">
          <ac:chgData name="Monika Jandová" userId="e3d9b53f-ab60-464e-84a7-56295636db35" providerId="ADAL" clId="{95140F57-4B1E-4B16-BF42-F5C0863F6A3D}" dt="2022-10-10T17:18:14.232" v="1360" actId="14100"/>
          <ac:spMkLst>
            <pc:docMk/>
            <pc:sldMk cId="0" sldId="429"/>
            <ac:spMk id="2" creationId="{00000000-0000-0000-0000-000000000000}"/>
          </ac:spMkLst>
        </pc:spChg>
        <pc:spChg chg="mod">
          <ac:chgData name="Monika Jandová" userId="e3d9b53f-ab60-464e-84a7-56295636db35" providerId="ADAL" clId="{95140F57-4B1E-4B16-BF42-F5C0863F6A3D}" dt="2022-10-10T17:20:51.561" v="1365" actId="255"/>
          <ac:spMkLst>
            <pc:docMk/>
            <pc:sldMk cId="0" sldId="429"/>
            <ac:spMk id="3" creationId="{00000000-0000-0000-0000-000000000000}"/>
          </ac:spMkLst>
        </pc:spChg>
      </pc:sldChg>
      <pc:sldChg chg="add">
        <pc:chgData name="Monika Jandová" userId="e3d9b53f-ab60-464e-84a7-56295636db35" providerId="ADAL" clId="{95140F57-4B1E-4B16-BF42-F5C0863F6A3D}" dt="2022-10-10T08:02:12.048" v="2"/>
        <pc:sldMkLst>
          <pc:docMk/>
          <pc:sldMk cId="0" sldId="430"/>
        </pc:sldMkLst>
      </pc:sldChg>
      <pc:sldChg chg="addSp delSp modSp new del mod">
        <pc:chgData name="Monika Jandová" userId="e3d9b53f-ab60-464e-84a7-56295636db35" providerId="ADAL" clId="{95140F57-4B1E-4B16-BF42-F5C0863F6A3D}" dt="2022-10-10T16:14:38.949" v="670" actId="2696"/>
        <pc:sldMkLst>
          <pc:docMk/>
          <pc:sldMk cId="2080782576" sldId="431"/>
        </pc:sldMkLst>
        <pc:spChg chg="mod">
          <ac:chgData name="Monika Jandová" userId="e3d9b53f-ab60-464e-84a7-56295636db35" providerId="ADAL" clId="{95140F57-4B1E-4B16-BF42-F5C0863F6A3D}" dt="2022-10-10T15:47:28.047" v="401" actId="20577"/>
          <ac:spMkLst>
            <pc:docMk/>
            <pc:sldMk cId="2080782576" sldId="431"/>
            <ac:spMk id="2" creationId="{9B36A9B4-20D7-4FB3-B0AB-0919896D8B19}"/>
          </ac:spMkLst>
        </pc:spChg>
        <pc:picChg chg="add del mod">
          <ac:chgData name="Monika Jandová" userId="e3d9b53f-ab60-464e-84a7-56295636db35" providerId="ADAL" clId="{95140F57-4B1E-4B16-BF42-F5C0863F6A3D}" dt="2022-10-10T15:47:34.864" v="402" actId="1076"/>
          <ac:picMkLst>
            <pc:docMk/>
            <pc:sldMk cId="2080782576" sldId="431"/>
            <ac:picMk id="3" creationId="{2B505BC7-8098-4CFD-BE5B-F9856AEC2D7E}"/>
          </ac:picMkLst>
        </pc:picChg>
      </pc:sldChg>
      <pc:sldChg chg="add del">
        <pc:chgData name="Monika Jandová" userId="e3d9b53f-ab60-464e-84a7-56295636db35" providerId="ADAL" clId="{95140F57-4B1E-4B16-BF42-F5C0863F6A3D}" dt="2022-10-10T15:10:08.526" v="200" actId="47"/>
        <pc:sldMkLst>
          <pc:docMk/>
          <pc:sldMk cId="4106527594" sldId="431"/>
        </pc:sldMkLst>
      </pc:sldChg>
      <pc:sldChg chg="addSp modSp new del">
        <pc:chgData name="Monika Jandová" userId="e3d9b53f-ab60-464e-84a7-56295636db35" providerId="ADAL" clId="{95140F57-4B1E-4B16-BF42-F5C0863F6A3D}" dt="2022-10-10T16:14:38.949" v="670" actId="2696"/>
        <pc:sldMkLst>
          <pc:docMk/>
          <pc:sldMk cId="1655306058" sldId="432"/>
        </pc:sldMkLst>
        <pc:picChg chg="add mod">
          <ac:chgData name="Monika Jandová" userId="e3d9b53f-ab60-464e-84a7-56295636db35" providerId="ADAL" clId="{95140F57-4B1E-4B16-BF42-F5C0863F6A3D}" dt="2022-10-10T15:49:56.892" v="405"/>
          <ac:picMkLst>
            <pc:docMk/>
            <pc:sldMk cId="1655306058" sldId="432"/>
            <ac:picMk id="4" creationId="{A81ED83A-433B-461F-9524-1568265CF327}"/>
          </ac:picMkLst>
        </pc:picChg>
      </pc:sldChg>
      <pc:sldChg chg="add">
        <pc:chgData name="Monika Jandová" userId="e3d9b53f-ab60-464e-84a7-56295636db35" providerId="ADAL" clId="{95140F57-4B1E-4B16-BF42-F5C0863F6A3D}" dt="2022-10-10T16:15:29.160" v="671"/>
        <pc:sldMkLst>
          <pc:docMk/>
          <pc:sldMk cId="3201410337" sldId="432"/>
        </pc:sldMkLst>
      </pc:sldChg>
      <pc:sldChg chg="addSp modSp new del mod">
        <pc:chgData name="Monika Jandová" userId="e3d9b53f-ab60-464e-84a7-56295636db35" providerId="ADAL" clId="{95140F57-4B1E-4B16-BF42-F5C0863F6A3D}" dt="2022-10-10T16:12:16.942" v="651" actId="2696"/>
        <pc:sldMkLst>
          <pc:docMk/>
          <pc:sldMk cId="1077187512" sldId="433"/>
        </pc:sldMkLst>
        <pc:spChg chg="mod">
          <ac:chgData name="Monika Jandová" userId="e3d9b53f-ab60-464e-84a7-56295636db35" providerId="ADAL" clId="{95140F57-4B1E-4B16-BF42-F5C0863F6A3D}" dt="2022-10-10T16:09:58.636" v="631" actId="20577"/>
          <ac:spMkLst>
            <pc:docMk/>
            <pc:sldMk cId="1077187512" sldId="433"/>
            <ac:spMk id="2" creationId="{A20D524E-5E48-4EB0-A558-FA0CFBAE8B3F}"/>
          </ac:spMkLst>
        </pc:spChg>
        <pc:picChg chg="add mod">
          <ac:chgData name="Monika Jandová" userId="e3d9b53f-ab60-464e-84a7-56295636db35" providerId="ADAL" clId="{95140F57-4B1E-4B16-BF42-F5C0863F6A3D}" dt="2022-10-10T16:10:24.337" v="642" actId="1076"/>
          <ac:picMkLst>
            <pc:docMk/>
            <pc:sldMk cId="1077187512" sldId="433"/>
            <ac:picMk id="5" creationId="{E27F9666-4B05-44B8-B1FE-370C70843505}"/>
          </ac:picMkLst>
        </pc:picChg>
      </pc:sldChg>
      <pc:sldChg chg="add">
        <pc:chgData name="Monika Jandová" userId="e3d9b53f-ab60-464e-84a7-56295636db35" providerId="ADAL" clId="{95140F57-4B1E-4B16-BF42-F5C0863F6A3D}" dt="2022-10-10T16:12:23.331" v="652"/>
        <pc:sldMkLst>
          <pc:docMk/>
          <pc:sldMk cId="2312584239" sldId="433"/>
        </pc:sldMkLst>
      </pc:sldChg>
      <pc:sldChg chg="addSp modSp new">
        <pc:chgData name="Monika Jandová" userId="e3d9b53f-ab60-464e-84a7-56295636db35" providerId="ADAL" clId="{95140F57-4B1E-4B16-BF42-F5C0863F6A3D}" dt="2022-10-10T16:30:27.290" v="863" actId="931"/>
        <pc:sldMkLst>
          <pc:docMk/>
          <pc:sldMk cId="3951561695" sldId="434"/>
        </pc:sldMkLst>
        <pc:picChg chg="add mod">
          <ac:chgData name="Monika Jandová" userId="e3d9b53f-ab60-464e-84a7-56295636db35" providerId="ADAL" clId="{95140F57-4B1E-4B16-BF42-F5C0863F6A3D}" dt="2022-10-10T16:30:27.290" v="863" actId="931"/>
          <ac:picMkLst>
            <pc:docMk/>
            <pc:sldMk cId="3951561695" sldId="434"/>
            <ac:picMk id="4" creationId="{B0F2D87A-9FDF-4C8F-8EC7-8BF251175B84}"/>
          </ac:picMkLst>
        </pc:picChg>
      </pc:sldChg>
      <pc:sldChg chg="addSp modSp new mod">
        <pc:chgData name="Monika Jandová" userId="e3d9b53f-ab60-464e-84a7-56295636db35" providerId="ADAL" clId="{95140F57-4B1E-4B16-BF42-F5C0863F6A3D}" dt="2022-10-10T17:09:59.551" v="1235" actId="20577"/>
        <pc:sldMkLst>
          <pc:docMk/>
          <pc:sldMk cId="4243792137" sldId="435"/>
        </pc:sldMkLst>
        <pc:spChg chg="mod">
          <ac:chgData name="Monika Jandová" userId="e3d9b53f-ab60-464e-84a7-56295636db35" providerId="ADAL" clId="{95140F57-4B1E-4B16-BF42-F5C0863F6A3D}" dt="2022-10-10T17:09:59.551" v="1235" actId="20577"/>
          <ac:spMkLst>
            <pc:docMk/>
            <pc:sldMk cId="4243792137" sldId="435"/>
            <ac:spMk id="2" creationId="{21B408EE-EB2D-4E18-B0E3-7E9A7C63E34A}"/>
          </ac:spMkLst>
        </pc:spChg>
        <pc:picChg chg="add mod">
          <ac:chgData name="Monika Jandová" userId="e3d9b53f-ab60-464e-84a7-56295636db35" providerId="ADAL" clId="{95140F57-4B1E-4B16-BF42-F5C0863F6A3D}" dt="2022-10-10T17:09:24.610" v="1216" actId="14100"/>
          <ac:picMkLst>
            <pc:docMk/>
            <pc:sldMk cId="4243792137" sldId="435"/>
            <ac:picMk id="4" creationId="{2E0EF2B3-0220-4FEF-89A4-3C83D0A39E9D}"/>
          </ac:picMkLst>
        </pc:picChg>
        <pc:picChg chg="add mod">
          <ac:chgData name="Monika Jandová" userId="e3d9b53f-ab60-464e-84a7-56295636db35" providerId="ADAL" clId="{95140F57-4B1E-4B16-BF42-F5C0863F6A3D}" dt="2022-10-10T17:09:41.103" v="1219" actId="14100"/>
          <ac:picMkLst>
            <pc:docMk/>
            <pc:sldMk cId="4243792137" sldId="435"/>
            <ac:picMk id="5" creationId="{9C644A34-9411-4674-B970-D736B36856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256E2-6CE3-4CCD-BC04-5A61BDEC1A6B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4A61A-BD58-4D2C-A5D4-EF12060F4E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81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4A61A-BD58-4D2C-A5D4-EF12060F4E5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77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9765" y="414575"/>
            <a:ext cx="265430" cy="415925"/>
          </a:xfrm>
          <a:custGeom>
            <a:avLst/>
            <a:gdLst/>
            <a:ahLst/>
            <a:cxnLst/>
            <a:rect l="l" t="t" r="r" b="b"/>
            <a:pathLst>
              <a:path w="265430" h="415925">
                <a:moveTo>
                  <a:pt x="65066" y="0"/>
                </a:moveTo>
                <a:lnTo>
                  <a:pt x="0" y="0"/>
                </a:lnTo>
                <a:lnTo>
                  <a:pt x="0" y="415502"/>
                </a:lnTo>
                <a:lnTo>
                  <a:pt x="65066" y="415502"/>
                </a:lnTo>
                <a:lnTo>
                  <a:pt x="65066" y="0"/>
                </a:lnTo>
                <a:close/>
              </a:path>
              <a:path w="265430" h="415925">
                <a:moveTo>
                  <a:pt x="90570" y="0"/>
                </a:moveTo>
                <a:lnTo>
                  <a:pt x="70549" y="0"/>
                </a:lnTo>
                <a:lnTo>
                  <a:pt x="110113" y="415502"/>
                </a:lnTo>
                <a:lnTo>
                  <a:pt x="130132" y="415502"/>
                </a:lnTo>
                <a:lnTo>
                  <a:pt x="90570" y="0"/>
                </a:lnTo>
                <a:close/>
              </a:path>
              <a:path w="265430" h="415925">
                <a:moveTo>
                  <a:pt x="194728" y="0"/>
                </a:moveTo>
                <a:lnTo>
                  <a:pt x="174694" y="0"/>
                </a:lnTo>
                <a:lnTo>
                  <a:pt x="135137" y="415502"/>
                </a:lnTo>
                <a:lnTo>
                  <a:pt x="155158" y="415502"/>
                </a:lnTo>
                <a:lnTo>
                  <a:pt x="194728" y="0"/>
                </a:lnTo>
                <a:close/>
              </a:path>
              <a:path w="265430" h="415925">
                <a:moveTo>
                  <a:pt x="265275" y="0"/>
                </a:moveTo>
                <a:lnTo>
                  <a:pt x="200206" y="0"/>
                </a:lnTo>
                <a:lnTo>
                  <a:pt x="200206" y="415502"/>
                </a:lnTo>
                <a:lnTo>
                  <a:pt x="265275" y="415502"/>
                </a:lnTo>
                <a:lnTo>
                  <a:pt x="26527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0230" y="414575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19" h="421005">
                <a:moveTo>
                  <a:pt x="65069" y="0"/>
                </a:moveTo>
                <a:lnTo>
                  <a:pt x="0" y="0"/>
                </a:lnTo>
                <a:lnTo>
                  <a:pt x="0" y="320395"/>
                </a:lnTo>
                <a:lnTo>
                  <a:pt x="8680" y="359270"/>
                </a:lnTo>
                <a:lnTo>
                  <a:pt x="31907" y="391106"/>
                </a:lnTo>
                <a:lnTo>
                  <a:pt x="65456" y="412619"/>
                </a:lnTo>
                <a:lnTo>
                  <a:pt x="105103" y="420520"/>
                </a:lnTo>
                <a:lnTo>
                  <a:pt x="144751" y="412619"/>
                </a:lnTo>
                <a:lnTo>
                  <a:pt x="178300" y="391107"/>
                </a:lnTo>
                <a:lnTo>
                  <a:pt x="201526" y="359270"/>
                </a:lnTo>
                <a:lnTo>
                  <a:pt x="202382" y="355437"/>
                </a:lnTo>
                <a:lnTo>
                  <a:pt x="105103" y="355437"/>
                </a:lnTo>
                <a:lnTo>
                  <a:pt x="90403" y="352699"/>
                </a:lnTo>
                <a:lnTo>
                  <a:pt x="77579" y="344797"/>
                </a:lnTo>
                <a:lnTo>
                  <a:pt x="68509" y="332200"/>
                </a:lnTo>
                <a:lnTo>
                  <a:pt x="65069" y="315377"/>
                </a:lnTo>
                <a:lnTo>
                  <a:pt x="65069" y="0"/>
                </a:lnTo>
                <a:close/>
              </a:path>
              <a:path w="210819" h="421005">
                <a:moveTo>
                  <a:pt x="210207" y="0"/>
                </a:moveTo>
                <a:lnTo>
                  <a:pt x="145138" y="0"/>
                </a:lnTo>
                <a:lnTo>
                  <a:pt x="145138" y="315377"/>
                </a:lnTo>
                <a:lnTo>
                  <a:pt x="140994" y="332200"/>
                </a:lnTo>
                <a:lnTo>
                  <a:pt x="130752" y="344797"/>
                </a:lnTo>
                <a:lnTo>
                  <a:pt x="117694" y="352699"/>
                </a:lnTo>
                <a:lnTo>
                  <a:pt x="105103" y="355437"/>
                </a:lnTo>
                <a:lnTo>
                  <a:pt x="202382" y="355437"/>
                </a:lnTo>
                <a:lnTo>
                  <a:pt x="210207" y="320395"/>
                </a:lnTo>
                <a:lnTo>
                  <a:pt x="21020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80645" y="414575"/>
            <a:ext cx="225425" cy="415925"/>
          </a:xfrm>
          <a:custGeom>
            <a:avLst/>
            <a:gdLst/>
            <a:ahLst/>
            <a:cxnLst/>
            <a:rect l="l" t="t" r="r" b="b"/>
            <a:pathLst>
              <a:path w="225425" h="415925">
                <a:moveTo>
                  <a:pt x="70069" y="0"/>
                </a:moveTo>
                <a:lnTo>
                  <a:pt x="0" y="0"/>
                </a:lnTo>
                <a:lnTo>
                  <a:pt x="0" y="415502"/>
                </a:lnTo>
                <a:lnTo>
                  <a:pt x="51385" y="415502"/>
                </a:lnTo>
                <a:lnTo>
                  <a:pt x="70069" y="402861"/>
                </a:lnTo>
                <a:lnTo>
                  <a:pt x="70069" y="0"/>
                </a:lnTo>
                <a:close/>
              </a:path>
              <a:path w="225425" h="415925">
                <a:moveTo>
                  <a:pt x="95820" y="0"/>
                </a:moveTo>
                <a:lnTo>
                  <a:pt x="70845" y="0"/>
                </a:lnTo>
                <a:lnTo>
                  <a:pt x="127201" y="364206"/>
                </a:lnTo>
                <a:lnTo>
                  <a:pt x="146012" y="351479"/>
                </a:lnTo>
                <a:lnTo>
                  <a:pt x="95820" y="0"/>
                </a:lnTo>
                <a:close/>
              </a:path>
              <a:path w="225425" h="415925">
                <a:moveTo>
                  <a:pt x="225224" y="0"/>
                </a:moveTo>
                <a:lnTo>
                  <a:pt x="160155" y="0"/>
                </a:lnTo>
                <a:lnTo>
                  <a:pt x="160155" y="341910"/>
                </a:lnTo>
                <a:lnTo>
                  <a:pt x="225224" y="297885"/>
                </a:lnTo>
                <a:lnTo>
                  <a:pt x="22522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6095" y="414575"/>
            <a:ext cx="180189" cy="11162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59806" y="1010305"/>
            <a:ext cx="200660" cy="410209"/>
          </a:xfrm>
          <a:custGeom>
            <a:avLst/>
            <a:gdLst/>
            <a:ahLst/>
            <a:cxnLst/>
            <a:rect l="l" t="t" r="r" b="b"/>
            <a:pathLst>
              <a:path w="200659" h="410209">
                <a:moveTo>
                  <a:pt x="200200" y="0"/>
                </a:moveTo>
                <a:lnTo>
                  <a:pt x="0" y="0"/>
                </a:lnTo>
                <a:lnTo>
                  <a:pt x="0" y="409907"/>
                </a:lnTo>
                <a:lnTo>
                  <a:pt x="35036" y="386202"/>
                </a:lnTo>
                <a:lnTo>
                  <a:pt x="35036" y="215269"/>
                </a:lnTo>
                <a:lnTo>
                  <a:pt x="195200" y="215269"/>
                </a:lnTo>
                <a:lnTo>
                  <a:pt x="195200" y="185229"/>
                </a:lnTo>
                <a:lnTo>
                  <a:pt x="35036" y="185229"/>
                </a:lnTo>
                <a:lnTo>
                  <a:pt x="35036" y="30040"/>
                </a:lnTo>
                <a:lnTo>
                  <a:pt x="200200" y="30040"/>
                </a:lnTo>
                <a:lnTo>
                  <a:pt x="20020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231" y="1005304"/>
            <a:ext cx="164518" cy="1338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5978" y="2760040"/>
            <a:ext cx="4500880" cy="697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94961" y="6059433"/>
            <a:ext cx="148607" cy="23281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7311" y="6059433"/>
            <a:ext cx="117757" cy="2356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77224" y="6059433"/>
            <a:ext cx="126170" cy="23281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626761" y="6059436"/>
            <a:ext cx="100965" cy="233045"/>
          </a:xfrm>
          <a:custGeom>
            <a:avLst/>
            <a:gdLst/>
            <a:ahLst/>
            <a:cxnLst/>
            <a:rect l="l" t="t" r="r" b="b"/>
            <a:pathLst>
              <a:path w="100965" h="233045">
                <a:moveTo>
                  <a:pt x="100939" y="0"/>
                </a:moveTo>
                <a:lnTo>
                  <a:pt x="0" y="0"/>
                </a:lnTo>
                <a:lnTo>
                  <a:pt x="0" y="11226"/>
                </a:lnTo>
                <a:lnTo>
                  <a:pt x="30848" y="11226"/>
                </a:lnTo>
                <a:lnTo>
                  <a:pt x="30848" y="218795"/>
                </a:lnTo>
                <a:lnTo>
                  <a:pt x="0" y="218795"/>
                </a:lnTo>
                <a:lnTo>
                  <a:pt x="0" y="232816"/>
                </a:lnTo>
                <a:lnTo>
                  <a:pt x="100939" y="232816"/>
                </a:lnTo>
                <a:lnTo>
                  <a:pt x="100939" y="218795"/>
                </a:lnTo>
                <a:lnTo>
                  <a:pt x="67284" y="218795"/>
                </a:lnTo>
                <a:lnTo>
                  <a:pt x="67284" y="11226"/>
                </a:lnTo>
                <a:lnTo>
                  <a:pt x="100939" y="11226"/>
                </a:lnTo>
                <a:lnTo>
                  <a:pt x="1009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17390" y="6393637"/>
            <a:ext cx="112395" cy="235585"/>
          </a:xfrm>
          <a:custGeom>
            <a:avLst/>
            <a:gdLst/>
            <a:ahLst/>
            <a:cxnLst/>
            <a:rect l="l" t="t" r="r" b="b"/>
            <a:pathLst>
              <a:path w="112395" h="235584">
                <a:moveTo>
                  <a:pt x="112153" y="0"/>
                </a:moveTo>
                <a:lnTo>
                  <a:pt x="0" y="0"/>
                </a:lnTo>
                <a:lnTo>
                  <a:pt x="0" y="16522"/>
                </a:lnTo>
                <a:lnTo>
                  <a:pt x="0" y="102895"/>
                </a:lnTo>
                <a:lnTo>
                  <a:pt x="0" y="120675"/>
                </a:lnTo>
                <a:lnTo>
                  <a:pt x="0" y="218490"/>
                </a:lnTo>
                <a:lnTo>
                  <a:pt x="0" y="235000"/>
                </a:lnTo>
                <a:lnTo>
                  <a:pt x="112153" y="235000"/>
                </a:lnTo>
                <a:lnTo>
                  <a:pt x="112153" y="218490"/>
                </a:lnTo>
                <a:lnTo>
                  <a:pt x="19621" y="218490"/>
                </a:lnTo>
                <a:lnTo>
                  <a:pt x="19621" y="120675"/>
                </a:lnTo>
                <a:lnTo>
                  <a:pt x="109347" y="120675"/>
                </a:lnTo>
                <a:lnTo>
                  <a:pt x="109347" y="102895"/>
                </a:lnTo>
                <a:lnTo>
                  <a:pt x="19621" y="102895"/>
                </a:lnTo>
                <a:lnTo>
                  <a:pt x="19621" y="16522"/>
                </a:lnTo>
                <a:lnTo>
                  <a:pt x="112153" y="16522"/>
                </a:lnTo>
                <a:lnTo>
                  <a:pt x="1121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50112" y="6390425"/>
            <a:ext cx="114956" cy="24122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82836" y="6390425"/>
            <a:ext cx="114956" cy="24122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612749" y="6393227"/>
            <a:ext cx="126170" cy="23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591388"/>
            <a:ext cx="107200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170" y="1613224"/>
            <a:ext cx="10708005" cy="412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818" y="6261413"/>
            <a:ext cx="120459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0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52" descr="Graf v dokumentu a pero">
            <a:extLst>
              <a:ext uri="{FF2B5EF4-FFF2-40B4-BE49-F238E27FC236}">
                <a16:creationId xmlns:a16="http://schemas.microsoft.com/office/drawing/2014/main" id="{FCE07509-5F51-45B2-B39D-9A60BDEB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26" r="-1" b="13525"/>
          <a:stretch/>
        </p:blipFill>
        <p:spPr>
          <a:xfrm>
            <a:off x="1" y="1723309"/>
            <a:ext cx="12192000" cy="515374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19763" y="414533"/>
            <a:ext cx="265430" cy="415925"/>
          </a:xfrm>
          <a:custGeom>
            <a:avLst/>
            <a:gdLst/>
            <a:ahLst/>
            <a:cxnLst/>
            <a:rect l="l" t="t" r="r" b="b"/>
            <a:pathLst>
              <a:path w="265430" h="415925">
                <a:moveTo>
                  <a:pt x="265275" y="415524"/>
                </a:moveTo>
                <a:lnTo>
                  <a:pt x="200204" y="415524"/>
                </a:lnTo>
                <a:lnTo>
                  <a:pt x="200204" y="0"/>
                </a:lnTo>
                <a:lnTo>
                  <a:pt x="265275" y="0"/>
                </a:lnTo>
                <a:lnTo>
                  <a:pt x="265275" y="415524"/>
                </a:lnTo>
                <a:close/>
              </a:path>
              <a:path w="265430" h="415925">
                <a:moveTo>
                  <a:pt x="155158" y="415524"/>
                </a:moveTo>
                <a:lnTo>
                  <a:pt x="135137" y="415524"/>
                </a:lnTo>
                <a:lnTo>
                  <a:pt x="174703" y="0"/>
                </a:lnTo>
                <a:lnTo>
                  <a:pt x="194723" y="0"/>
                </a:lnTo>
                <a:lnTo>
                  <a:pt x="155158" y="415524"/>
                </a:lnTo>
                <a:close/>
              </a:path>
              <a:path w="265430" h="415925">
                <a:moveTo>
                  <a:pt x="130137" y="415524"/>
                </a:moveTo>
                <a:lnTo>
                  <a:pt x="110112" y="415524"/>
                </a:lnTo>
                <a:lnTo>
                  <a:pt x="70552" y="0"/>
                </a:lnTo>
                <a:lnTo>
                  <a:pt x="90572" y="0"/>
                </a:lnTo>
                <a:lnTo>
                  <a:pt x="130137" y="415524"/>
                </a:lnTo>
                <a:close/>
              </a:path>
              <a:path w="265430" h="415925">
                <a:moveTo>
                  <a:pt x="65066" y="415524"/>
                </a:moveTo>
                <a:lnTo>
                  <a:pt x="0" y="415524"/>
                </a:lnTo>
                <a:lnTo>
                  <a:pt x="0" y="0"/>
                </a:lnTo>
                <a:lnTo>
                  <a:pt x="65066" y="0"/>
                </a:lnTo>
                <a:lnTo>
                  <a:pt x="65066" y="41552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224" y="41454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19" h="421005">
                <a:moveTo>
                  <a:pt x="105107" y="420520"/>
                </a:moveTo>
                <a:lnTo>
                  <a:pt x="65457" y="412619"/>
                </a:lnTo>
                <a:lnTo>
                  <a:pt x="31907" y="391107"/>
                </a:lnTo>
                <a:lnTo>
                  <a:pt x="8680" y="359270"/>
                </a:lnTo>
                <a:lnTo>
                  <a:pt x="0" y="320392"/>
                </a:lnTo>
                <a:lnTo>
                  <a:pt x="0" y="0"/>
                </a:lnTo>
                <a:lnTo>
                  <a:pt x="65066" y="0"/>
                </a:lnTo>
                <a:lnTo>
                  <a:pt x="65066" y="315386"/>
                </a:lnTo>
                <a:lnTo>
                  <a:pt x="68507" y="332204"/>
                </a:lnTo>
                <a:lnTo>
                  <a:pt x="77579" y="344798"/>
                </a:lnTo>
                <a:lnTo>
                  <a:pt x="90404" y="352699"/>
                </a:lnTo>
                <a:lnTo>
                  <a:pt x="105107" y="355437"/>
                </a:lnTo>
                <a:lnTo>
                  <a:pt x="202389" y="355437"/>
                </a:lnTo>
                <a:lnTo>
                  <a:pt x="201533" y="359270"/>
                </a:lnTo>
                <a:lnTo>
                  <a:pt x="178306" y="391107"/>
                </a:lnTo>
                <a:lnTo>
                  <a:pt x="144757" y="412619"/>
                </a:lnTo>
                <a:lnTo>
                  <a:pt x="105107" y="420520"/>
                </a:lnTo>
                <a:close/>
              </a:path>
              <a:path w="210819" h="421005">
                <a:moveTo>
                  <a:pt x="202389" y="355437"/>
                </a:moveTo>
                <a:lnTo>
                  <a:pt x="105107" y="355437"/>
                </a:lnTo>
                <a:lnTo>
                  <a:pt x="117698" y="352699"/>
                </a:lnTo>
                <a:lnTo>
                  <a:pt x="130758" y="344798"/>
                </a:lnTo>
                <a:lnTo>
                  <a:pt x="141003" y="332204"/>
                </a:lnTo>
                <a:lnTo>
                  <a:pt x="145148" y="315386"/>
                </a:lnTo>
                <a:lnTo>
                  <a:pt x="145148" y="0"/>
                </a:lnTo>
                <a:lnTo>
                  <a:pt x="210214" y="0"/>
                </a:lnTo>
                <a:lnTo>
                  <a:pt x="210214" y="320392"/>
                </a:lnTo>
                <a:lnTo>
                  <a:pt x="202389" y="355437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641" y="414540"/>
            <a:ext cx="225425" cy="415925"/>
          </a:xfrm>
          <a:custGeom>
            <a:avLst/>
            <a:gdLst/>
            <a:ahLst/>
            <a:cxnLst/>
            <a:rect l="l" t="t" r="r" b="b"/>
            <a:pathLst>
              <a:path w="225425" h="415925">
                <a:moveTo>
                  <a:pt x="70071" y="415515"/>
                </a:moveTo>
                <a:lnTo>
                  <a:pt x="0" y="415515"/>
                </a:lnTo>
                <a:lnTo>
                  <a:pt x="0" y="0"/>
                </a:lnTo>
                <a:lnTo>
                  <a:pt x="70071" y="0"/>
                </a:lnTo>
                <a:lnTo>
                  <a:pt x="70071" y="415515"/>
                </a:lnTo>
                <a:close/>
              </a:path>
              <a:path w="225425" h="415925">
                <a:moveTo>
                  <a:pt x="155158" y="415515"/>
                </a:moveTo>
                <a:lnTo>
                  <a:pt x="135137" y="415515"/>
                </a:lnTo>
                <a:lnTo>
                  <a:pt x="70848" y="0"/>
                </a:lnTo>
                <a:lnTo>
                  <a:pt x="95814" y="0"/>
                </a:lnTo>
                <a:lnTo>
                  <a:pt x="155158" y="415515"/>
                </a:lnTo>
                <a:close/>
              </a:path>
              <a:path w="225425" h="415925">
                <a:moveTo>
                  <a:pt x="225229" y="415515"/>
                </a:moveTo>
                <a:lnTo>
                  <a:pt x="160163" y="415515"/>
                </a:lnTo>
                <a:lnTo>
                  <a:pt x="160163" y="0"/>
                </a:lnTo>
                <a:lnTo>
                  <a:pt x="225229" y="0"/>
                </a:lnTo>
                <a:lnTo>
                  <a:pt x="225229" y="41551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6095" y="414540"/>
            <a:ext cx="180340" cy="415925"/>
          </a:xfrm>
          <a:custGeom>
            <a:avLst/>
            <a:gdLst/>
            <a:ahLst/>
            <a:cxnLst/>
            <a:rect l="l" t="t" r="r" b="b"/>
            <a:pathLst>
              <a:path w="180339" h="415925">
                <a:moveTo>
                  <a:pt x="180174" y="0"/>
                </a:moveTo>
                <a:lnTo>
                  <a:pt x="0" y="0"/>
                </a:lnTo>
                <a:lnTo>
                  <a:pt x="0" y="20015"/>
                </a:lnTo>
                <a:lnTo>
                  <a:pt x="55054" y="20015"/>
                </a:lnTo>
                <a:lnTo>
                  <a:pt x="55054" y="390486"/>
                </a:lnTo>
                <a:lnTo>
                  <a:pt x="0" y="390486"/>
                </a:lnTo>
                <a:lnTo>
                  <a:pt x="0" y="415518"/>
                </a:lnTo>
                <a:lnTo>
                  <a:pt x="180174" y="415518"/>
                </a:lnTo>
                <a:lnTo>
                  <a:pt x="180174" y="390486"/>
                </a:lnTo>
                <a:lnTo>
                  <a:pt x="120116" y="390486"/>
                </a:lnTo>
                <a:lnTo>
                  <a:pt x="120116" y="20015"/>
                </a:lnTo>
                <a:lnTo>
                  <a:pt x="180174" y="20015"/>
                </a:lnTo>
                <a:lnTo>
                  <a:pt x="18017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803" y="1010284"/>
            <a:ext cx="200660" cy="421005"/>
          </a:xfrm>
          <a:custGeom>
            <a:avLst/>
            <a:gdLst/>
            <a:ahLst/>
            <a:cxnLst/>
            <a:rect l="l" t="t" r="r" b="b"/>
            <a:pathLst>
              <a:path w="200659" h="421005">
                <a:moveTo>
                  <a:pt x="200202" y="0"/>
                </a:moveTo>
                <a:lnTo>
                  <a:pt x="0" y="0"/>
                </a:lnTo>
                <a:lnTo>
                  <a:pt x="0" y="30480"/>
                </a:lnTo>
                <a:lnTo>
                  <a:pt x="0" y="185445"/>
                </a:lnTo>
                <a:lnTo>
                  <a:pt x="0" y="214655"/>
                </a:lnTo>
                <a:lnTo>
                  <a:pt x="0" y="389940"/>
                </a:lnTo>
                <a:lnTo>
                  <a:pt x="0" y="420420"/>
                </a:lnTo>
                <a:lnTo>
                  <a:pt x="200202" y="420420"/>
                </a:lnTo>
                <a:lnTo>
                  <a:pt x="200202" y="389940"/>
                </a:lnTo>
                <a:lnTo>
                  <a:pt x="35026" y="389940"/>
                </a:lnTo>
                <a:lnTo>
                  <a:pt x="35026" y="214655"/>
                </a:lnTo>
                <a:lnTo>
                  <a:pt x="195199" y="214655"/>
                </a:lnTo>
                <a:lnTo>
                  <a:pt x="195199" y="185445"/>
                </a:lnTo>
                <a:lnTo>
                  <a:pt x="35026" y="185445"/>
                </a:lnTo>
                <a:lnTo>
                  <a:pt x="35026" y="30480"/>
                </a:lnTo>
                <a:lnTo>
                  <a:pt x="200202" y="30480"/>
                </a:lnTo>
                <a:lnTo>
                  <a:pt x="200202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5229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0102" y="430548"/>
                </a:moveTo>
                <a:lnTo>
                  <a:pt x="61234" y="422647"/>
                </a:lnTo>
                <a:lnTo>
                  <a:pt x="29405" y="401136"/>
                </a:lnTo>
                <a:lnTo>
                  <a:pt x="7898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898" y="61249"/>
                </a:lnTo>
                <a:lnTo>
                  <a:pt x="29405" y="29412"/>
                </a:lnTo>
                <a:lnTo>
                  <a:pt x="61234" y="7900"/>
                </a:lnTo>
                <a:lnTo>
                  <a:pt x="100102" y="0"/>
                </a:lnTo>
                <a:lnTo>
                  <a:pt x="141863" y="7900"/>
                </a:lnTo>
                <a:lnTo>
                  <a:pt x="175178" y="29412"/>
                </a:lnTo>
                <a:lnTo>
                  <a:pt x="197232" y="61249"/>
                </a:lnTo>
                <a:lnTo>
                  <a:pt x="205209" y="100127"/>
                </a:lnTo>
                <a:lnTo>
                  <a:pt x="205209" y="115146"/>
                </a:lnTo>
                <a:lnTo>
                  <a:pt x="175178" y="115146"/>
                </a:lnTo>
                <a:lnTo>
                  <a:pt x="175178" y="100127"/>
                </a:lnTo>
                <a:lnTo>
                  <a:pt x="169078" y="74391"/>
                </a:lnTo>
                <a:lnTo>
                  <a:pt x="152655" y="51941"/>
                </a:lnTo>
                <a:lnTo>
                  <a:pt x="128725" y="36061"/>
                </a:lnTo>
                <a:lnTo>
                  <a:pt x="100102" y="30038"/>
                </a:lnTo>
                <a:lnTo>
                  <a:pt x="74372" y="36061"/>
                </a:lnTo>
                <a:lnTo>
                  <a:pt x="51927" y="51941"/>
                </a:lnTo>
                <a:lnTo>
                  <a:pt x="36052" y="74391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052" y="353262"/>
                </a:lnTo>
                <a:lnTo>
                  <a:pt x="51927" y="375478"/>
                </a:lnTo>
                <a:lnTo>
                  <a:pt x="74372" y="390184"/>
                </a:lnTo>
                <a:lnTo>
                  <a:pt x="100102" y="395503"/>
                </a:lnTo>
                <a:lnTo>
                  <a:pt x="128725" y="390184"/>
                </a:lnTo>
                <a:lnTo>
                  <a:pt x="152655" y="375478"/>
                </a:lnTo>
                <a:lnTo>
                  <a:pt x="169078" y="353262"/>
                </a:lnTo>
                <a:lnTo>
                  <a:pt x="175178" y="325414"/>
                </a:lnTo>
                <a:lnTo>
                  <a:pt x="175178" y="315401"/>
                </a:lnTo>
                <a:lnTo>
                  <a:pt x="205209" y="315401"/>
                </a:lnTo>
                <a:lnTo>
                  <a:pt x="205209" y="330421"/>
                </a:lnTo>
                <a:lnTo>
                  <a:pt x="197232" y="369298"/>
                </a:lnTo>
                <a:lnTo>
                  <a:pt x="175178" y="401136"/>
                </a:lnTo>
                <a:lnTo>
                  <a:pt x="141863" y="422647"/>
                </a:lnTo>
                <a:lnTo>
                  <a:pt x="100102" y="430548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0653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5107" y="430548"/>
                </a:moveTo>
                <a:lnTo>
                  <a:pt x="63345" y="422647"/>
                </a:lnTo>
                <a:lnTo>
                  <a:pt x="30030" y="401136"/>
                </a:lnTo>
                <a:lnTo>
                  <a:pt x="7976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976" y="61249"/>
                </a:lnTo>
                <a:lnTo>
                  <a:pt x="30030" y="29412"/>
                </a:lnTo>
                <a:lnTo>
                  <a:pt x="63345" y="7900"/>
                </a:lnTo>
                <a:lnTo>
                  <a:pt x="105107" y="0"/>
                </a:lnTo>
                <a:lnTo>
                  <a:pt x="143975" y="7900"/>
                </a:lnTo>
                <a:lnTo>
                  <a:pt x="175804" y="29412"/>
                </a:lnTo>
                <a:lnTo>
                  <a:pt x="176227" y="30038"/>
                </a:lnTo>
                <a:lnTo>
                  <a:pt x="105107" y="30038"/>
                </a:lnTo>
                <a:lnTo>
                  <a:pt x="76484" y="35357"/>
                </a:lnTo>
                <a:lnTo>
                  <a:pt x="52553" y="50063"/>
                </a:lnTo>
                <a:lnTo>
                  <a:pt x="36130" y="72279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130" y="355374"/>
                </a:lnTo>
                <a:lnTo>
                  <a:pt x="52553" y="377355"/>
                </a:lnTo>
                <a:lnTo>
                  <a:pt x="76484" y="390888"/>
                </a:lnTo>
                <a:lnTo>
                  <a:pt x="105107" y="395503"/>
                </a:lnTo>
                <a:lnTo>
                  <a:pt x="179608" y="395503"/>
                </a:lnTo>
                <a:lnTo>
                  <a:pt x="175804" y="401136"/>
                </a:lnTo>
                <a:lnTo>
                  <a:pt x="143975" y="422647"/>
                </a:lnTo>
                <a:lnTo>
                  <a:pt x="105107" y="430548"/>
                </a:lnTo>
                <a:close/>
              </a:path>
              <a:path w="205740" h="431165">
                <a:moveTo>
                  <a:pt x="179608" y="395503"/>
                </a:moveTo>
                <a:lnTo>
                  <a:pt x="105107" y="395503"/>
                </a:lnTo>
                <a:lnTo>
                  <a:pt x="130836" y="390888"/>
                </a:lnTo>
                <a:lnTo>
                  <a:pt x="153281" y="377355"/>
                </a:lnTo>
                <a:lnTo>
                  <a:pt x="169156" y="355374"/>
                </a:lnTo>
                <a:lnTo>
                  <a:pt x="175178" y="325414"/>
                </a:lnTo>
                <a:lnTo>
                  <a:pt x="175178" y="100127"/>
                </a:lnTo>
                <a:lnTo>
                  <a:pt x="169156" y="72279"/>
                </a:lnTo>
                <a:lnTo>
                  <a:pt x="153281" y="50063"/>
                </a:lnTo>
                <a:lnTo>
                  <a:pt x="130836" y="35357"/>
                </a:lnTo>
                <a:lnTo>
                  <a:pt x="105107" y="30038"/>
                </a:lnTo>
                <a:lnTo>
                  <a:pt x="176227" y="30038"/>
                </a:lnTo>
                <a:lnTo>
                  <a:pt x="197310" y="61249"/>
                </a:lnTo>
                <a:lnTo>
                  <a:pt x="205209" y="100127"/>
                </a:lnTo>
                <a:lnTo>
                  <a:pt x="205209" y="330421"/>
                </a:lnTo>
                <a:lnTo>
                  <a:pt x="197310" y="369298"/>
                </a:lnTo>
                <a:lnTo>
                  <a:pt x="179608" y="395503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1070" y="1010279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5" y="420535"/>
                </a:moveTo>
                <a:lnTo>
                  <a:pt x="0" y="420535"/>
                </a:lnTo>
                <a:lnTo>
                  <a:pt x="0" y="0"/>
                </a:lnTo>
                <a:lnTo>
                  <a:pt x="35035" y="0"/>
                </a:lnTo>
                <a:lnTo>
                  <a:pt x="35035" y="420535"/>
                </a:lnTo>
                <a:close/>
              </a:path>
              <a:path w="225425" h="421005">
                <a:moveTo>
                  <a:pt x="190194" y="420535"/>
                </a:moveTo>
                <a:lnTo>
                  <a:pt x="165168" y="420535"/>
                </a:lnTo>
                <a:lnTo>
                  <a:pt x="35035" y="0"/>
                </a:lnTo>
                <a:lnTo>
                  <a:pt x="60061" y="0"/>
                </a:lnTo>
                <a:lnTo>
                  <a:pt x="190194" y="420535"/>
                </a:lnTo>
                <a:close/>
              </a:path>
              <a:path w="225425" h="421005">
                <a:moveTo>
                  <a:pt x="225229" y="420535"/>
                </a:moveTo>
                <a:lnTo>
                  <a:pt x="190194" y="420535"/>
                </a:lnTo>
                <a:lnTo>
                  <a:pt x="190194" y="0"/>
                </a:lnTo>
                <a:lnTo>
                  <a:pt x="225229" y="0"/>
                </a:lnTo>
                <a:lnTo>
                  <a:pt x="225229" y="4205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13782" y="2565660"/>
            <a:ext cx="8686799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s-CZ" sz="9600" b="1" cap="small" dirty="0" err="1">
                <a:solidFill>
                  <a:srgbClr val="3D3DE4"/>
                </a:solidFill>
                <a:latin typeface="+mj-lt"/>
              </a:rPr>
              <a:t>Fiscal</a:t>
            </a:r>
            <a:r>
              <a:rPr lang="cs-CZ" sz="9600" b="1" cap="small" dirty="0">
                <a:solidFill>
                  <a:srgbClr val="3D3DE4"/>
                </a:solidFill>
                <a:latin typeface="+mj-lt"/>
              </a:rPr>
              <a:t> </a:t>
            </a:r>
            <a:r>
              <a:rPr lang="cs-CZ" sz="9600" b="1" cap="small" dirty="0" err="1">
                <a:solidFill>
                  <a:srgbClr val="3D3DE4"/>
                </a:solidFill>
                <a:latin typeface="+mj-lt"/>
              </a:rPr>
              <a:t>Policy</a:t>
            </a:r>
            <a:endParaRPr lang="en-US" sz="9600" b="1" cap="small" dirty="0">
              <a:solidFill>
                <a:srgbClr val="3D3DE4"/>
              </a:solidFill>
              <a:latin typeface="+mj-lt"/>
            </a:endParaRP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314A8F30-51EE-4F24-9243-FA1732F35263}"/>
              </a:ext>
            </a:extLst>
          </p:cNvPr>
          <p:cNvSpPr txBox="1">
            <a:spLocks/>
          </p:cNvSpPr>
          <p:nvPr/>
        </p:nvSpPr>
        <p:spPr>
          <a:xfrm>
            <a:off x="419762" y="5257800"/>
            <a:ext cx="10553037" cy="12442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kern="0" dirty="0">
                <a:solidFill>
                  <a:srgbClr val="3D3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</a:p>
          <a:p>
            <a:endParaRPr lang="cs-CZ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9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90" dirty="0"/>
              <a:t> </a:t>
            </a:r>
            <a:r>
              <a:rPr dirty="0"/>
              <a:t>role</a:t>
            </a:r>
            <a:r>
              <a:rPr spc="-75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government</a:t>
            </a:r>
            <a:r>
              <a:rPr spc="-5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dirty="0"/>
              <a:t>AS</a:t>
            </a:r>
            <a:r>
              <a:rPr spc="-80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AD</a:t>
            </a:r>
            <a:r>
              <a:rPr spc="-90" dirty="0"/>
              <a:t> </a:t>
            </a:r>
            <a:r>
              <a:rPr spc="-10" dirty="0"/>
              <a:t>model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3602" y="2050749"/>
            <a:ext cx="4820720" cy="40280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10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329319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pc="-10" dirty="0"/>
              <a:t>a) </a:t>
            </a:r>
            <a:r>
              <a:rPr spc="-10" dirty="0"/>
              <a:t>Multiplier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885" y="1399337"/>
            <a:ext cx="10346030" cy="5272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715" indent="-180340" algn="just">
              <a:lnSpc>
                <a:spcPct val="130000"/>
              </a:lnSpc>
              <a:spcBef>
                <a:spcPts val="100"/>
              </a:spcBef>
            </a:pPr>
            <a:r>
              <a:rPr sz="17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  <a:r>
              <a:rPr sz="1700" spc="220" dirty="0">
                <a:solidFill>
                  <a:srgbClr val="0000DC"/>
                </a:solidFill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The US government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buys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$20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billion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goods</a:t>
            </a:r>
            <a:r>
              <a:rPr sz="2400" spc="25" dirty="0">
                <a:latin typeface="Arial"/>
                <a:cs typeface="Arial"/>
              </a:rPr>
              <a:t> </a:t>
            </a:r>
            <a:endParaRPr lang="cs-CZ" sz="2400" spc="25" dirty="0">
              <a:latin typeface="Arial"/>
              <a:cs typeface="Arial"/>
            </a:endParaRPr>
          </a:p>
          <a:p>
            <a:pPr marL="192405" marR="5715" indent="-180340" algn="just">
              <a:lnSpc>
                <a:spcPct val="13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from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Boeing 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lang="cs-CZ" sz="2400" spc="-25" dirty="0">
                <a:latin typeface="Arial"/>
                <a:cs typeface="Arial"/>
              </a:rPr>
              <a:t>		   </a:t>
            </a:r>
            <a:r>
              <a:rPr lang="cs-CZ" sz="2400" spc="-25" dirty="0" err="1">
                <a:latin typeface="Arial"/>
                <a:cs typeface="Arial"/>
              </a:rPr>
              <a:t>an</a:t>
            </a:r>
            <a:r>
              <a:rPr lang="cs-CZ"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employment</a:t>
            </a:r>
            <a:r>
              <a:rPr sz="2400" spc="5" dirty="0">
                <a:latin typeface="Arial"/>
                <a:cs typeface="Arial"/>
              </a:rPr>
              <a:t> </a:t>
            </a:r>
            <a:endParaRPr lang="cs-CZ" sz="2400" spc="5" dirty="0">
              <a:latin typeface="Arial"/>
              <a:cs typeface="Arial"/>
            </a:endParaRPr>
          </a:p>
          <a:p>
            <a:pPr marL="192405" marR="5715" indent="-180340" algn="just">
              <a:lnSpc>
                <a:spcPct val="130000"/>
              </a:lnSpc>
              <a:spcBef>
                <a:spcPts val="100"/>
              </a:spcBef>
            </a:pPr>
            <a:r>
              <a:rPr lang="cs-CZ" sz="240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profits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Boeing.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Arial"/>
              <a:cs typeface="Arial"/>
            </a:endParaRPr>
          </a:p>
          <a:p>
            <a:pPr marL="192405" marR="6350" indent="-180340" algn="just">
              <a:lnSpc>
                <a:spcPct val="130000"/>
              </a:lnSpc>
              <a:spcBef>
                <a:spcPts val="5"/>
              </a:spcBef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  <a:r>
              <a:rPr sz="2400" spc="220" dirty="0">
                <a:solidFill>
                  <a:srgbClr val="0000DC"/>
                </a:solidFill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Workers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firm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owners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see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higher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profits,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respond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income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raising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own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spending.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Increase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government spending</a:t>
            </a:r>
            <a:r>
              <a:rPr sz="2400" spc="-5" dirty="0">
                <a:latin typeface="Arial"/>
                <a:cs typeface="Arial"/>
              </a:rPr>
              <a:t>  </a:t>
            </a:r>
            <a:r>
              <a:rPr lang="cs-CZ" sz="2400" spc="-5" dirty="0">
                <a:latin typeface="Arial"/>
                <a:cs typeface="Arial"/>
              </a:rPr>
              <a:t>		</a:t>
            </a:r>
            <a:r>
              <a:rPr lang="cs-CZ" sz="2400" spc="-5" dirty="0" err="1">
                <a:latin typeface="Arial"/>
                <a:cs typeface="Arial"/>
              </a:rPr>
              <a:t>an</a:t>
            </a:r>
            <a:r>
              <a:rPr lang="cs-CZ"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demand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for</a:t>
            </a:r>
            <a:endParaRPr sz="24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products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firms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economy.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solidFill>
                <a:srgbClr val="0000DC"/>
              </a:solidFill>
              <a:latin typeface="Arial"/>
              <a:cs typeface="Arial"/>
            </a:endParaRPr>
          </a:p>
          <a:p>
            <a:pPr marL="192405" marR="5080" indent="-180340" algn="just">
              <a:lnSpc>
                <a:spcPct val="130100"/>
              </a:lnSpc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  <a:r>
              <a:rPr sz="2400" spc="215" dirty="0">
                <a:solidFill>
                  <a:srgbClr val="0000DC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Multiplier</a:t>
            </a:r>
            <a:r>
              <a:rPr sz="2400" b="1" spc="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lang="cs-CZ" sz="2400" spc="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additional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shifts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lang="cs-CZ" sz="2400" spc="10" dirty="0">
                <a:latin typeface="Arial"/>
                <a:cs typeface="Arial"/>
              </a:rPr>
              <a:t>AD </a:t>
            </a:r>
            <a:r>
              <a:rPr sz="2400" spc="-20" dirty="0">
                <a:latin typeface="Arial"/>
                <a:cs typeface="Arial"/>
              </a:rPr>
              <a:t>that </a:t>
            </a:r>
            <a:r>
              <a:rPr sz="2400" dirty="0">
                <a:latin typeface="Arial"/>
                <a:cs typeface="Arial"/>
              </a:rPr>
              <a:t>result</a:t>
            </a:r>
            <a:r>
              <a:rPr sz="2400" spc="3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when</a:t>
            </a:r>
            <a:r>
              <a:rPr sz="2400" spc="3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expansionary</a:t>
            </a:r>
            <a:r>
              <a:rPr sz="2400" spc="380" dirty="0">
                <a:latin typeface="Arial"/>
                <a:cs typeface="Arial"/>
              </a:rPr>
              <a:t> </a:t>
            </a:r>
            <a:endParaRPr lang="cs-CZ" sz="2400" spc="380" dirty="0">
              <a:latin typeface="Arial"/>
              <a:cs typeface="Arial"/>
            </a:endParaRPr>
          </a:p>
          <a:p>
            <a:pPr marL="192405" marR="5080" indent="-180340" algn="just">
              <a:lnSpc>
                <a:spcPct val="130100"/>
              </a:lnSpc>
            </a:pPr>
            <a:r>
              <a:rPr lang="cs-CZ" sz="2400" spc="380" dirty="0">
                <a:latin typeface="Arial"/>
                <a:cs typeface="Arial"/>
              </a:rPr>
              <a:t>			</a:t>
            </a:r>
            <a:r>
              <a:rPr sz="2400" dirty="0">
                <a:latin typeface="Arial"/>
                <a:cs typeface="Arial"/>
              </a:rPr>
              <a:t>fiscal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policy</a:t>
            </a:r>
            <a:r>
              <a:rPr sz="2400" spc="3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increases</a:t>
            </a:r>
            <a:r>
              <a:rPr sz="2400" spc="3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consumer spending</a:t>
            </a:r>
            <a:r>
              <a:rPr sz="2400" i="1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5926" y="457200"/>
            <a:ext cx="3652189" cy="26930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11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2F905F2D-80AE-4A4B-95AD-2964A900FE8A}"/>
              </a:ext>
            </a:extLst>
          </p:cNvPr>
          <p:cNvSpPr/>
          <p:nvPr/>
        </p:nvSpPr>
        <p:spPr>
          <a:xfrm>
            <a:off x="5791200" y="4495800"/>
            <a:ext cx="11430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F980204D-DB33-42FC-86F5-D78815284FEE}"/>
              </a:ext>
            </a:extLst>
          </p:cNvPr>
          <p:cNvSpPr/>
          <p:nvPr/>
        </p:nvSpPr>
        <p:spPr>
          <a:xfrm>
            <a:off x="2662332" y="1959716"/>
            <a:ext cx="10668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13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dirty="0"/>
              <a:t>b) </a:t>
            </a:r>
            <a:r>
              <a:rPr spc="-35" dirty="0"/>
              <a:t>Crowding-</a:t>
            </a:r>
            <a:r>
              <a:rPr lang="cs-CZ" spc="-35" dirty="0"/>
              <a:t>o</a:t>
            </a:r>
            <a:r>
              <a:rPr dirty="0" err="1"/>
              <a:t>ut</a:t>
            </a:r>
            <a:r>
              <a:rPr spc="-5" dirty="0"/>
              <a:t> </a:t>
            </a:r>
            <a:r>
              <a:rPr lang="cs-CZ" spc="-10" dirty="0"/>
              <a:t>e</a:t>
            </a:r>
            <a:r>
              <a:rPr spc="-10" dirty="0" err="1"/>
              <a:t>ffect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12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01946"/>
            <a:ext cx="10652125" cy="400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892175" indent="-180340">
              <a:lnSpc>
                <a:spcPct val="14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800" dirty="0">
                <a:latin typeface="Arial"/>
                <a:cs typeface="Arial"/>
              </a:rPr>
              <a:t>An i</a:t>
            </a:r>
            <a:r>
              <a:rPr sz="2800" dirty="0" err="1">
                <a:latin typeface="Arial"/>
                <a:cs typeface="Arial"/>
              </a:rPr>
              <a:t>ncrease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government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spending</a:t>
            </a:r>
            <a:r>
              <a:rPr lang="cs-CZ" sz="2800" dirty="0">
                <a:latin typeface="Arial"/>
                <a:cs typeface="Arial"/>
              </a:rPr>
              <a:t> 		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lang="cs-CZ" sz="2800" spc="-65" dirty="0" err="1">
                <a:latin typeface="Arial"/>
                <a:cs typeface="Arial"/>
              </a:rPr>
              <a:t>an</a:t>
            </a:r>
            <a:r>
              <a:rPr lang="cs-CZ"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increase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government </a:t>
            </a:r>
            <a:r>
              <a:rPr sz="2800" dirty="0">
                <a:latin typeface="Arial"/>
                <a:cs typeface="Arial"/>
              </a:rPr>
              <a:t>deficit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lang="cs-CZ" sz="2800" spc="-60" dirty="0">
                <a:latin typeface="Arial"/>
                <a:cs typeface="Arial"/>
              </a:rPr>
              <a:t>		</a:t>
            </a:r>
            <a:r>
              <a:rPr lang="cs-CZ" sz="2800" spc="-60" dirty="0" err="1">
                <a:latin typeface="Arial"/>
                <a:cs typeface="Arial"/>
              </a:rPr>
              <a:t>an</a:t>
            </a:r>
            <a:r>
              <a:rPr lang="cs-CZ"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increase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interest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rate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lang="cs-CZ" sz="2800" spc="-60" dirty="0">
                <a:latin typeface="Arial"/>
                <a:cs typeface="Arial"/>
              </a:rPr>
              <a:t>			a </a:t>
            </a:r>
            <a:r>
              <a:rPr sz="2800" dirty="0">
                <a:latin typeface="Arial"/>
                <a:cs typeface="Arial"/>
              </a:rPr>
              <a:t>decrease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private investment</a:t>
            </a:r>
            <a:r>
              <a:rPr lang="cs-CZ" sz="2800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Arial"/>
              <a:cs typeface="Arial"/>
            </a:endParaRPr>
          </a:p>
          <a:p>
            <a:pPr marL="192405" marR="5080" indent="-180340" algn="just">
              <a:lnSpc>
                <a:spcPct val="140000"/>
              </a:lnSpc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  <a:r>
              <a:rPr sz="2800" spc="5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DC"/>
                </a:solidFill>
                <a:latin typeface="Arial"/>
                <a:cs typeface="Arial"/>
              </a:rPr>
              <a:t>The</a:t>
            </a:r>
            <a:r>
              <a:rPr sz="28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00DC"/>
                </a:solidFill>
                <a:latin typeface="Arial"/>
                <a:cs typeface="Arial"/>
              </a:rPr>
              <a:t>crowding-</a:t>
            </a:r>
            <a:r>
              <a:rPr sz="2800" b="1" dirty="0">
                <a:solidFill>
                  <a:srgbClr val="0000DC"/>
                </a:solidFill>
                <a:latin typeface="Arial"/>
                <a:cs typeface="Arial"/>
              </a:rPr>
              <a:t>out</a:t>
            </a:r>
            <a:r>
              <a:rPr sz="2800" b="1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DC"/>
                </a:solidFill>
                <a:latin typeface="Arial"/>
                <a:cs typeface="Arial"/>
              </a:rPr>
              <a:t>effect</a:t>
            </a:r>
            <a:r>
              <a:rPr sz="2800" b="1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offset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aggregate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demand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that </a:t>
            </a:r>
            <a:r>
              <a:rPr sz="2800" dirty="0">
                <a:latin typeface="Arial"/>
                <a:cs typeface="Arial"/>
              </a:rPr>
              <a:t>results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when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expansionary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fiscal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policy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raises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interest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rate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thereby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reduces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investment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spending</a:t>
            </a:r>
            <a:r>
              <a:rPr lang="cs-CZ" sz="2800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8576F8A-0A40-4199-ACC3-76084E743DAC}"/>
              </a:ext>
            </a:extLst>
          </p:cNvPr>
          <p:cNvSpPr/>
          <p:nvPr/>
        </p:nvSpPr>
        <p:spPr>
          <a:xfrm>
            <a:off x="4021430" y="2362200"/>
            <a:ext cx="10668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991A163-7238-48B2-BA8C-B9189F6C87A5}"/>
              </a:ext>
            </a:extLst>
          </p:cNvPr>
          <p:cNvSpPr/>
          <p:nvPr/>
        </p:nvSpPr>
        <p:spPr>
          <a:xfrm>
            <a:off x="1219200" y="2971800"/>
            <a:ext cx="10668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44279F04-F089-4042-B74D-648839013291}"/>
              </a:ext>
            </a:extLst>
          </p:cNvPr>
          <p:cNvSpPr/>
          <p:nvPr/>
        </p:nvSpPr>
        <p:spPr>
          <a:xfrm>
            <a:off x="6934200" y="1706915"/>
            <a:ext cx="10668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04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D524E-5E48-4EB0-A558-FA0CFBAE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Crowding-out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31C993-5000-4734-BD70-75745B2A3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7F9666-4B05-44B8-B1FE-370C70843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65722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8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10720070" cy="691471"/>
          </a:xfrm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30" dirty="0"/>
              <a:t> </a:t>
            </a:r>
            <a:r>
              <a:rPr dirty="0"/>
              <a:t>neoclassical</a:t>
            </a:r>
            <a:r>
              <a:rPr spc="-50" dirty="0"/>
              <a:t> </a:t>
            </a:r>
            <a:r>
              <a:rPr spc="-10" dirty="0"/>
              <a:t>critique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9170" y="1716658"/>
            <a:ext cx="6155030" cy="4328236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Critique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multiplier</a:t>
            </a:r>
            <a:endParaRPr sz="28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320"/>
              </a:spcBef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Full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financial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crowding-</a:t>
            </a:r>
            <a:r>
              <a:rPr sz="2400" spc="-25" dirty="0">
                <a:latin typeface="Arial"/>
                <a:cs typeface="Arial"/>
              </a:rPr>
              <a:t>out</a:t>
            </a: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925"/>
              </a:spcBef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Supply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rigidity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Fiscal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expansion</a:t>
            </a:r>
            <a:endParaRPr sz="2800" dirty="0">
              <a:latin typeface="Arial"/>
              <a:cs typeface="Arial"/>
            </a:endParaRPr>
          </a:p>
          <a:p>
            <a:pPr marL="443865" marR="516890" indent="-178435">
              <a:lnSpc>
                <a:spcPts val="2160"/>
              </a:lnSpc>
              <a:spcBef>
                <a:spcPts val="595"/>
              </a:spcBef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Rise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interest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rate</a:t>
            </a:r>
            <a:r>
              <a:rPr lang="cs-CZ" sz="2400" spc="-3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penali</a:t>
            </a:r>
            <a:r>
              <a:rPr lang="cs-CZ" sz="240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private investment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443865" marR="5080" indent="-178435">
              <a:lnSpc>
                <a:spcPct val="90000"/>
              </a:lnSpc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Fiscal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policy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effectiveness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limited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(data </a:t>
            </a:r>
            <a:r>
              <a:rPr sz="2400" dirty="0">
                <a:latin typeface="Arial"/>
                <a:cs typeface="Arial"/>
              </a:rPr>
              <a:t>shows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multiplier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close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zero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after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one </a:t>
            </a:r>
            <a:r>
              <a:rPr sz="2400" spc="-10" dirty="0">
                <a:latin typeface="Arial"/>
                <a:cs typeface="Arial"/>
              </a:rPr>
              <a:t>year)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4515" y="1524000"/>
            <a:ext cx="4504085" cy="395174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14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323162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Public</a:t>
            </a:r>
            <a:r>
              <a:rPr sz="3600" spc="-40" dirty="0"/>
              <a:t> </a:t>
            </a:r>
            <a:r>
              <a:rPr sz="3600" spc="-10" dirty="0"/>
              <a:t>budget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15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79170" y="1613224"/>
            <a:ext cx="10708005" cy="3873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lnSpc>
                <a:spcPct val="130000"/>
              </a:lnSpc>
              <a:spcBef>
                <a:spcPts val="95"/>
              </a:spcBef>
            </a:pPr>
            <a:r>
              <a:rPr sz="2600" dirty="0">
                <a:solidFill>
                  <a:srgbClr val="0000DC"/>
                </a:solidFill>
              </a:rPr>
              <a:t>̶</a:t>
            </a:r>
            <a:r>
              <a:rPr sz="2600" spc="-25" dirty="0">
                <a:solidFill>
                  <a:srgbClr val="0000DC"/>
                </a:solidFill>
              </a:rPr>
              <a:t>  </a:t>
            </a:r>
            <a:r>
              <a:rPr sz="2600" dirty="0">
                <a:solidFill>
                  <a:srgbClr val="0000DC"/>
                </a:solidFill>
              </a:rPr>
              <a:t>Public</a:t>
            </a:r>
            <a:r>
              <a:rPr sz="2600" spc="495" dirty="0">
                <a:solidFill>
                  <a:srgbClr val="0000DC"/>
                </a:solidFill>
              </a:rPr>
              <a:t> </a:t>
            </a:r>
            <a:r>
              <a:rPr sz="2600" dirty="0">
                <a:solidFill>
                  <a:srgbClr val="0000DC"/>
                </a:solidFill>
              </a:rPr>
              <a:t>budget</a:t>
            </a:r>
            <a:r>
              <a:rPr sz="2600" spc="500" dirty="0">
                <a:solidFill>
                  <a:srgbClr val="0000DC"/>
                </a:solidFill>
              </a:rPr>
              <a:t> </a:t>
            </a:r>
            <a:r>
              <a:rPr lang="cs-CZ" sz="2600" spc="500" dirty="0"/>
              <a:t>=</a:t>
            </a:r>
            <a:r>
              <a:rPr sz="2600" spc="495" dirty="0"/>
              <a:t> </a:t>
            </a:r>
            <a:r>
              <a:rPr sz="2600" dirty="0"/>
              <a:t>a</a:t>
            </a:r>
            <a:r>
              <a:rPr sz="2600" spc="484" dirty="0"/>
              <a:t> </a:t>
            </a:r>
            <a:r>
              <a:rPr sz="2600" dirty="0"/>
              <a:t>document</a:t>
            </a:r>
            <a:r>
              <a:rPr sz="2600" spc="475" dirty="0"/>
              <a:t> </a:t>
            </a:r>
            <a:r>
              <a:rPr sz="2600" dirty="0"/>
              <a:t>that</a:t>
            </a:r>
            <a:r>
              <a:rPr sz="2600" spc="484" dirty="0"/>
              <a:t> </a:t>
            </a:r>
            <a:r>
              <a:rPr sz="2600" dirty="0"/>
              <a:t>specifies</a:t>
            </a:r>
            <a:r>
              <a:rPr sz="2600" spc="509" dirty="0"/>
              <a:t> </a:t>
            </a:r>
            <a:r>
              <a:rPr sz="2600" dirty="0"/>
              <a:t>the</a:t>
            </a:r>
            <a:r>
              <a:rPr sz="2600" spc="480" dirty="0"/>
              <a:t> </a:t>
            </a:r>
            <a:r>
              <a:rPr sz="2600" dirty="0"/>
              <a:t>origin</a:t>
            </a:r>
            <a:r>
              <a:rPr sz="2600" spc="490" dirty="0"/>
              <a:t> </a:t>
            </a:r>
            <a:r>
              <a:rPr sz="2600" dirty="0"/>
              <a:t>and</a:t>
            </a:r>
            <a:r>
              <a:rPr sz="2600" spc="484" dirty="0"/>
              <a:t> </a:t>
            </a:r>
            <a:r>
              <a:rPr sz="2600" dirty="0"/>
              <a:t>volume</a:t>
            </a:r>
            <a:r>
              <a:rPr sz="2600" spc="484" dirty="0"/>
              <a:t> </a:t>
            </a:r>
            <a:r>
              <a:rPr sz="2600" spc="-25" dirty="0"/>
              <a:t>of </a:t>
            </a:r>
            <a:r>
              <a:rPr sz="2600" dirty="0"/>
              <a:t>both</a:t>
            </a:r>
            <a:r>
              <a:rPr sz="2600" spc="240" dirty="0"/>
              <a:t> </a:t>
            </a:r>
            <a:r>
              <a:rPr sz="2600" dirty="0"/>
              <a:t>income</a:t>
            </a:r>
            <a:r>
              <a:rPr sz="2600" spc="245" dirty="0"/>
              <a:t> </a:t>
            </a:r>
            <a:r>
              <a:rPr sz="2600" dirty="0"/>
              <a:t>(“receipts”)</a:t>
            </a:r>
            <a:r>
              <a:rPr sz="2600" spc="240" dirty="0"/>
              <a:t> </a:t>
            </a:r>
            <a:r>
              <a:rPr sz="2600" dirty="0"/>
              <a:t>and</a:t>
            </a:r>
            <a:r>
              <a:rPr sz="2600" spc="250" dirty="0"/>
              <a:t> </a:t>
            </a:r>
            <a:r>
              <a:rPr sz="2600" dirty="0"/>
              <a:t>intended</a:t>
            </a:r>
            <a:r>
              <a:rPr sz="2600" spc="250" dirty="0"/>
              <a:t> </a:t>
            </a:r>
            <a:r>
              <a:rPr sz="2600" dirty="0"/>
              <a:t>spending</a:t>
            </a:r>
            <a:r>
              <a:rPr sz="2600" spc="250" dirty="0"/>
              <a:t> </a:t>
            </a:r>
            <a:r>
              <a:rPr sz="2600" dirty="0"/>
              <a:t>over</a:t>
            </a:r>
            <a:r>
              <a:rPr sz="2600" spc="250" dirty="0"/>
              <a:t> </a:t>
            </a:r>
            <a:r>
              <a:rPr sz="2600" dirty="0"/>
              <a:t>a</a:t>
            </a:r>
            <a:r>
              <a:rPr sz="2600" spc="235" dirty="0"/>
              <a:t> </a:t>
            </a:r>
            <a:r>
              <a:rPr sz="2600" dirty="0"/>
              <a:t>certain</a:t>
            </a:r>
            <a:r>
              <a:rPr sz="2600" spc="254" dirty="0"/>
              <a:t> </a:t>
            </a:r>
            <a:r>
              <a:rPr sz="2600" spc="-10" dirty="0"/>
              <a:t>horizon </a:t>
            </a:r>
            <a:r>
              <a:rPr sz="2600" dirty="0"/>
              <a:t>(usually</a:t>
            </a:r>
            <a:r>
              <a:rPr sz="2600" spc="-25" dirty="0"/>
              <a:t> </a:t>
            </a:r>
            <a:r>
              <a:rPr sz="2600" dirty="0"/>
              <a:t>a</a:t>
            </a:r>
            <a:r>
              <a:rPr sz="2600" spc="5" dirty="0"/>
              <a:t> </a:t>
            </a:r>
            <a:r>
              <a:rPr sz="2600" spc="-20" dirty="0"/>
              <a:t>year)</a:t>
            </a:r>
            <a:endParaRPr sz="2600" dirty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cs-CZ" sz="2600" spc="-2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2600" spc="-20" dirty="0">
                <a:solidFill>
                  <a:srgbClr val="0000DC"/>
                </a:solidFill>
              </a:rPr>
              <a:t>  </a:t>
            </a:r>
            <a:r>
              <a:rPr sz="2600" dirty="0"/>
              <a:t>Public</a:t>
            </a:r>
            <a:r>
              <a:rPr sz="2600" spc="-10" dirty="0"/>
              <a:t> budget</a:t>
            </a:r>
            <a:endParaRPr sz="2600" dirty="0"/>
          </a:p>
          <a:p>
            <a:pPr marL="265430">
              <a:lnSpc>
                <a:spcPts val="2270"/>
              </a:lnSpc>
              <a:tabLst>
                <a:tab pos="443865" algn="l"/>
              </a:tabLst>
            </a:pPr>
            <a:r>
              <a:rPr sz="1900" dirty="0">
                <a:solidFill>
                  <a:srgbClr val="0000DC"/>
                </a:solidFill>
              </a:rPr>
              <a:t>̶	</a:t>
            </a:r>
            <a:r>
              <a:rPr sz="1900" dirty="0"/>
              <a:t>Budget</a:t>
            </a:r>
            <a:r>
              <a:rPr sz="1900" spc="-20" dirty="0"/>
              <a:t> </a:t>
            </a:r>
            <a:r>
              <a:rPr sz="1900" dirty="0"/>
              <a:t>of</a:t>
            </a:r>
            <a:r>
              <a:rPr sz="1900" spc="-45" dirty="0"/>
              <a:t> </a:t>
            </a:r>
            <a:r>
              <a:rPr sz="1900" dirty="0"/>
              <a:t>central</a:t>
            </a:r>
            <a:r>
              <a:rPr sz="1900" spc="-20" dirty="0"/>
              <a:t> </a:t>
            </a:r>
            <a:r>
              <a:rPr sz="1900" spc="-10" dirty="0"/>
              <a:t>government</a:t>
            </a:r>
            <a:endParaRPr sz="1900" dirty="0"/>
          </a:p>
          <a:p>
            <a:pPr marL="265430">
              <a:lnSpc>
                <a:spcPct val="100000"/>
              </a:lnSpc>
              <a:spcBef>
                <a:spcPts val="1365"/>
              </a:spcBef>
              <a:tabLst>
                <a:tab pos="443865" algn="l"/>
              </a:tabLst>
            </a:pPr>
            <a:r>
              <a:rPr sz="1900" dirty="0">
                <a:solidFill>
                  <a:srgbClr val="0000DC"/>
                </a:solidFill>
              </a:rPr>
              <a:t>̶	</a:t>
            </a:r>
            <a:r>
              <a:rPr sz="1900" dirty="0"/>
              <a:t>Budgets</a:t>
            </a:r>
            <a:r>
              <a:rPr sz="1900" spc="-25" dirty="0"/>
              <a:t> </a:t>
            </a:r>
            <a:r>
              <a:rPr sz="1900" dirty="0"/>
              <a:t>of</a:t>
            </a:r>
            <a:r>
              <a:rPr sz="1900" spc="-50" dirty="0"/>
              <a:t> </a:t>
            </a:r>
            <a:r>
              <a:rPr sz="1900" dirty="0"/>
              <a:t>local</a:t>
            </a:r>
            <a:r>
              <a:rPr sz="1900" spc="-20" dirty="0"/>
              <a:t> </a:t>
            </a:r>
            <a:r>
              <a:rPr sz="1900" spc="-10" dirty="0" err="1"/>
              <a:t>governm</a:t>
            </a:r>
            <a:r>
              <a:rPr lang="cs-CZ" sz="1900" spc="-10" dirty="0"/>
              <a:t>en</a:t>
            </a:r>
            <a:r>
              <a:rPr sz="1900" spc="-10" dirty="0" err="1"/>
              <a:t>ts</a:t>
            </a:r>
            <a:endParaRPr sz="1900" dirty="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/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solidFill>
                  <a:srgbClr val="0000DC"/>
                </a:solidFill>
              </a:rPr>
              <a:t>̶</a:t>
            </a:r>
            <a:r>
              <a:rPr sz="2600" spc="-25" dirty="0">
                <a:solidFill>
                  <a:srgbClr val="0000DC"/>
                </a:solidFill>
              </a:rPr>
              <a:t>  </a:t>
            </a:r>
            <a:r>
              <a:rPr sz="2600" dirty="0"/>
              <a:t>Functions:</a:t>
            </a:r>
            <a:r>
              <a:rPr sz="2600" spc="-40" dirty="0"/>
              <a:t> </a:t>
            </a:r>
            <a:r>
              <a:rPr sz="2600" dirty="0"/>
              <a:t>allocation, redistribution</a:t>
            </a:r>
            <a:r>
              <a:rPr sz="2600" spc="-20" dirty="0"/>
              <a:t> </a:t>
            </a:r>
            <a:r>
              <a:rPr sz="2600" dirty="0"/>
              <a:t>and</a:t>
            </a:r>
            <a:r>
              <a:rPr sz="2600" spc="-5" dirty="0"/>
              <a:t> </a:t>
            </a:r>
            <a:r>
              <a:rPr sz="2600" b="1" spc="-10" dirty="0" err="1">
                <a:latin typeface="Arial"/>
                <a:cs typeface="Arial"/>
              </a:rPr>
              <a:t>stabili</a:t>
            </a:r>
            <a:r>
              <a:rPr lang="cs-CZ" sz="2600" b="1" spc="-10" dirty="0">
                <a:latin typeface="Arial"/>
                <a:cs typeface="Arial"/>
              </a:rPr>
              <a:t>s</a:t>
            </a:r>
            <a:r>
              <a:rPr sz="2600" b="1" spc="-10" dirty="0" err="1">
                <a:latin typeface="Arial"/>
                <a:cs typeface="Arial"/>
              </a:rPr>
              <a:t>ation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Public</a:t>
            </a:r>
            <a:r>
              <a:rPr sz="3600" spc="-40" dirty="0"/>
              <a:t> </a:t>
            </a:r>
            <a:r>
              <a:rPr sz="3600" spc="-10" dirty="0"/>
              <a:t>budget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16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79170" y="1613224"/>
            <a:ext cx="10708005" cy="35509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2405" marR="5080" indent="-180340" algn="just">
              <a:lnSpc>
                <a:spcPct val="140100"/>
              </a:lnSpc>
              <a:spcBef>
                <a:spcPts val="90"/>
              </a:spcBef>
            </a:pPr>
            <a:r>
              <a:rPr dirty="0">
                <a:solidFill>
                  <a:srgbClr val="0000DC"/>
                </a:solidFill>
              </a:rPr>
              <a:t>̶</a:t>
            </a:r>
            <a:r>
              <a:rPr spc="25" dirty="0">
                <a:solidFill>
                  <a:srgbClr val="0000DC"/>
                </a:solidFill>
              </a:rPr>
              <a:t>  </a:t>
            </a:r>
            <a:r>
              <a:rPr b="1" dirty="0">
                <a:solidFill>
                  <a:srgbClr val="0000DC"/>
                </a:solidFill>
                <a:latin typeface="Arial"/>
                <a:cs typeface="Arial"/>
              </a:rPr>
              <a:t>Revenue</a:t>
            </a:r>
            <a:r>
              <a:rPr dirty="0"/>
              <a:t>:</a:t>
            </a:r>
            <a:r>
              <a:rPr spc="95" dirty="0"/>
              <a:t>  </a:t>
            </a:r>
            <a:r>
              <a:rPr lang="cs-CZ" spc="95" dirty="0" err="1"/>
              <a:t>e.g</a:t>
            </a:r>
            <a:r>
              <a:rPr lang="cs-CZ" spc="95" dirty="0"/>
              <a:t>. </a:t>
            </a:r>
            <a:r>
              <a:rPr lang="cs-CZ" spc="95" dirty="0" err="1"/>
              <a:t>an</a:t>
            </a:r>
            <a:r>
              <a:rPr lang="cs-CZ" spc="95" dirty="0"/>
              <a:t> </a:t>
            </a:r>
            <a:r>
              <a:rPr dirty="0"/>
              <a:t>income</a:t>
            </a:r>
            <a:r>
              <a:rPr spc="100" dirty="0"/>
              <a:t>  </a:t>
            </a:r>
            <a:r>
              <a:rPr dirty="0"/>
              <a:t>from</a:t>
            </a:r>
            <a:r>
              <a:rPr spc="95" dirty="0"/>
              <a:t>  </a:t>
            </a:r>
            <a:r>
              <a:rPr dirty="0"/>
              <a:t>direct</a:t>
            </a:r>
            <a:r>
              <a:rPr spc="95" dirty="0"/>
              <a:t>  </a:t>
            </a:r>
            <a:r>
              <a:rPr dirty="0"/>
              <a:t>and</a:t>
            </a:r>
            <a:r>
              <a:rPr spc="90" dirty="0"/>
              <a:t>  </a:t>
            </a:r>
            <a:r>
              <a:rPr dirty="0"/>
              <a:t>indirect</a:t>
            </a:r>
            <a:r>
              <a:rPr spc="100" dirty="0"/>
              <a:t>  </a:t>
            </a:r>
            <a:r>
              <a:rPr dirty="0"/>
              <a:t>taxation,</a:t>
            </a:r>
            <a:r>
              <a:rPr spc="85" dirty="0"/>
              <a:t>  </a:t>
            </a:r>
            <a:r>
              <a:rPr dirty="0"/>
              <a:t>social</a:t>
            </a:r>
            <a:r>
              <a:rPr spc="90" dirty="0"/>
              <a:t>  </a:t>
            </a:r>
            <a:r>
              <a:rPr spc="-10" dirty="0"/>
              <a:t>contributions, </a:t>
            </a:r>
            <a:r>
              <a:rPr dirty="0"/>
              <a:t>income</a:t>
            </a:r>
            <a:r>
              <a:rPr spc="540" dirty="0"/>
              <a:t> </a:t>
            </a:r>
            <a:r>
              <a:rPr dirty="0"/>
              <a:t>from</a:t>
            </a:r>
            <a:r>
              <a:rPr spc="555" dirty="0"/>
              <a:t> </a:t>
            </a:r>
            <a:r>
              <a:rPr dirty="0"/>
              <a:t>public</a:t>
            </a:r>
            <a:r>
              <a:rPr spc="545" dirty="0"/>
              <a:t> </a:t>
            </a:r>
            <a:r>
              <a:rPr dirty="0"/>
              <a:t>assets,</a:t>
            </a:r>
            <a:r>
              <a:rPr spc="545" dirty="0"/>
              <a:t> </a:t>
            </a:r>
            <a:r>
              <a:rPr dirty="0"/>
              <a:t>income</a:t>
            </a:r>
            <a:r>
              <a:rPr spc="555" dirty="0"/>
              <a:t> </a:t>
            </a:r>
            <a:r>
              <a:rPr dirty="0"/>
              <a:t>from</a:t>
            </a:r>
            <a:r>
              <a:rPr spc="555" dirty="0"/>
              <a:t> </a:t>
            </a:r>
            <a:r>
              <a:rPr dirty="0"/>
              <a:t>provision</a:t>
            </a:r>
            <a:r>
              <a:rPr spc="555" dirty="0"/>
              <a:t> </a:t>
            </a:r>
            <a:r>
              <a:rPr dirty="0"/>
              <a:t>of</a:t>
            </a:r>
            <a:r>
              <a:rPr spc="560" dirty="0"/>
              <a:t> </a:t>
            </a:r>
            <a:r>
              <a:rPr dirty="0"/>
              <a:t>public</a:t>
            </a:r>
            <a:r>
              <a:rPr spc="555" dirty="0"/>
              <a:t> </a:t>
            </a:r>
            <a:r>
              <a:rPr dirty="0"/>
              <a:t>services</a:t>
            </a:r>
            <a:r>
              <a:rPr spc="540" dirty="0"/>
              <a:t> </a:t>
            </a:r>
            <a:r>
              <a:rPr spc="-20" dirty="0"/>
              <a:t>and, </a:t>
            </a:r>
            <a:r>
              <a:rPr dirty="0"/>
              <a:t>possibly,</a:t>
            </a:r>
            <a:r>
              <a:rPr spc="-10" dirty="0"/>
              <a:t> </a:t>
            </a:r>
            <a:r>
              <a:rPr dirty="0"/>
              <a:t>income</a:t>
            </a:r>
            <a:r>
              <a:rPr spc="-5" dirty="0"/>
              <a:t> </a:t>
            </a:r>
            <a:r>
              <a:rPr dirty="0"/>
              <a:t>from</a:t>
            </a:r>
            <a:r>
              <a:rPr spc="-25" dirty="0"/>
              <a:t> </a:t>
            </a:r>
            <a:r>
              <a:rPr dirty="0"/>
              <a:t>disposal</a:t>
            </a:r>
            <a:r>
              <a:rPr spc="-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public</a:t>
            </a:r>
            <a:r>
              <a:rPr spc="10" dirty="0"/>
              <a:t> </a:t>
            </a:r>
            <a:r>
              <a:rPr spc="-10" dirty="0"/>
              <a:t>assets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/>
          </a:p>
          <a:p>
            <a:pPr marL="192405" marR="5080" indent="-180340" algn="just">
              <a:lnSpc>
                <a:spcPct val="140000"/>
              </a:lnSpc>
            </a:pPr>
            <a:r>
              <a:rPr dirty="0">
                <a:solidFill>
                  <a:srgbClr val="0000DC"/>
                </a:solidFill>
              </a:rPr>
              <a:t>̶</a:t>
            </a:r>
            <a:r>
              <a:rPr spc="30" dirty="0">
                <a:solidFill>
                  <a:srgbClr val="0000DC"/>
                </a:solidFill>
              </a:rPr>
              <a:t>  </a:t>
            </a:r>
            <a:r>
              <a:rPr b="1" dirty="0">
                <a:solidFill>
                  <a:srgbClr val="0000DC"/>
                </a:solidFill>
                <a:latin typeface="Arial"/>
                <a:cs typeface="Arial"/>
              </a:rPr>
              <a:t>Spending</a:t>
            </a:r>
            <a:r>
              <a:rPr dirty="0"/>
              <a:t>:</a:t>
            </a:r>
            <a:r>
              <a:rPr spc="135" dirty="0"/>
              <a:t>  </a:t>
            </a:r>
            <a:r>
              <a:rPr lang="cs-CZ" spc="135" dirty="0" err="1"/>
              <a:t>e.g</a:t>
            </a:r>
            <a:r>
              <a:rPr lang="cs-CZ" spc="135" dirty="0"/>
              <a:t>. </a:t>
            </a:r>
            <a:r>
              <a:rPr dirty="0" err="1"/>
              <a:t>defence</a:t>
            </a:r>
            <a:r>
              <a:rPr dirty="0"/>
              <a:t>,</a:t>
            </a:r>
            <a:r>
              <a:rPr spc="140" dirty="0"/>
              <a:t>  </a:t>
            </a:r>
            <a:r>
              <a:rPr dirty="0"/>
              <a:t>police,</a:t>
            </a:r>
            <a:r>
              <a:rPr spc="140" dirty="0"/>
              <a:t>  </a:t>
            </a:r>
            <a:r>
              <a:rPr dirty="0"/>
              <a:t>justice,</a:t>
            </a:r>
            <a:r>
              <a:rPr spc="140" dirty="0"/>
              <a:t>  </a:t>
            </a:r>
            <a:r>
              <a:rPr dirty="0"/>
              <a:t>education,</a:t>
            </a:r>
            <a:r>
              <a:rPr spc="145" dirty="0"/>
              <a:t>  </a:t>
            </a:r>
            <a:r>
              <a:rPr dirty="0"/>
              <a:t>research,</a:t>
            </a:r>
            <a:r>
              <a:rPr spc="140" dirty="0"/>
              <a:t>  </a:t>
            </a:r>
            <a:r>
              <a:rPr dirty="0"/>
              <a:t>support</a:t>
            </a:r>
            <a:r>
              <a:rPr spc="145" dirty="0"/>
              <a:t>  </a:t>
            </a:r>
            <a:r>
              <a:rPr dirty="0"/>
              <a:t>to</a:t>
            </a:r>
            <a:r>
              <a:rPr spc="130" dirty="0"/>
              <a:t>  </a:t>
            </a:r>
            <a:r>
              <a:rPr spc="-25" dirty="0"/>
              <a:t>the </a:t>
            </a:r>
            <a:r>
              <a:rPr dirty="0"/>
              <a:t>economy,</a:t>
            </a:r>
            <a:r>
              <a:rPr spc="-30" dirty="0"/>
              <a:t> </a:t>
            </a:r>
            <a:r>
              <a:rPr dirty="0"/>
              <a:t>social</a:t>
            </a:r>
            <a:r>
              <a:rPr spc="-10" dirty="0"/>
              <a:t> </a:t>
            </a:r>
            <a:r>
              <a:rPr dirty="0"/>
              <a:t>policy,</a:t>
            </a:r>
            <a:r>
              <a:rPr spc="-20" dirty="0"/>
              <a:t> </a:t>
            </a:r>
            <a:r>
              <a:rPr dirty="0"/>
              <a:t>health,</a:t>
            </a:r>
            <a:r>
              <a:rPr spc="-25" dirty="0"/>
              <a:t> </a:t>
            </a:r>
            <a:r>
              <a:rPr dirty="0"/>
              <a:t>foreign</a:t>
            </a:r>
            <a:r>
              <a:rPr spc="-25" dirty="0"/>
              <a:t> </a:t>
            </a:r>
            <a:r>
              <a:rPr dirty="0"/>
              <a:t>policy,</a:t>
            </a:r>
            <a:r>
              <a:rPr spc="-25" dirty="0"/>
              <a:t> </a:t>
            </a:r>
            <a:r>
              <a:rPr dirty="0"/>
              <a:t>development</a:t>
            </a:r>
            <a:r>
              <a:rPr spc="5" dirty="0"/>
              <a:t> </a:t>
            </a:r>
            <a:r>
              <a:rPr dirty="0"/>
              <a:t>assistance,</a:t>
            </a:r>
            <a:r>
              <a:rPr spc="-15" dirty="0"/>
              <a:t> </a:t>
            </a:r>
            <a:r>
              <a:rPr spc="-20" dirty="0"/>
              <a:t>etc.</a:t>
            </a:r>
          </a:p>
          <a:p>
            <a:pPr>
              <a:lnSpc>
                <a:spcPct val="100000"/>
              </a:lnSpc>
            </a:pPr>
            <a:endParaRPr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Government</a:t>
            </a:r>
            <a:r>
              <a:rPr spc="-260" dirty="0"/>
              <a:t> </a:t>
            </a:r>
            <a:r>
              <a:rPr spc="-10" dirty="0"/>
              <a:t>spending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848" y="1531245"/>
            <a:ext cx="7866043" cy="46105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17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336308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6A9B4-20D7-4FB3-B0AB-0919896D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spending</a:t>
            </a:r>
            <a:r>
              <a:rPr lang="cs-CZ" dirty="0"/>
              <a:t> (EU </a:t>
            </a:r>
            <a:r>
              <a:rPr lang="cs-CZ" dirty="0" err="1"/>
              <a:t>countries</a:t>
            </a:r>
            <a:r>
              <a:rPr lang="cs-CZ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505BC7-8098-4CFD-BE5B-F9856AEC2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10186670" cy="50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2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D712A-E6BA-41BA-82B1-08C18BD3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Různé barevné znaky otazníků">
            <a:extLst>
              <a:ext uri="{FF2B5EF4-FFF2-40B4-BE49-F238E27FC236}">
                <a16:creationId xmlns:a16="http://schemas.microsoft.com/office/drawing/2014/main" id="{B0F2D87A-9FDF-4C8F-8EC7-8BF25117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0"/>
            <a:ext cx="12191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6246977"/>
            <a:ext cx="1179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770" algn="l"/>
              </a:tabLst>
            </a:pPr>
            <a:r>
              <a:rPr sz="1200" spc="-50" dirty="0">
                <a:solidFill>
                  <a:srgbClr val="0000DC"/>
                </a:solidFill>
                <a:latin typeface="Arial"/>
                <a:cs typeface="Arial"/>
              </a:rPr>
              <a:t>3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	Fiscal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 Policy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591388"/>
            <a:ext cx="9969500" cy="2238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 err="1">
                <a:solidFill>
                  <a:srgbClr val="0000DC"/>
                </a:solidFill>
                <a:latin typeface="Arial"/>
                <a:cs typeface="Arial"/>
              </a:rPr>
              <a:t>Stabili</a:t>
            </a:r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</a:rPr>
              <a:t>s</a:t>
            </a:r>
            <a:r>
              <a:rPr sz="4000" b="1" dirty="0" err="1">
                <a:solidFill>
                  <a:srgbClr val="0000DC"/>
                </a:solidFill>
                <a:latin typeface="Arial"/>
                <a:cs typeface="Arial"/>
              </a:rPr>
              <a:t>ation</a:t>
            </a:r>
            <a:r>
              <a:rPr sz="4000" b="1" spc="-2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Policy</a:t>
            </a:r>
            <a:endParaRPr sz="4000" dirty="0">
              <a:latin typeface="Arial"/>
              <a:cs typeface="Arial"/>
            </a:endParaRPr>
          </a:p>
          <a:p>
            <a:pPr marL="263525" marR="5080" indent="-180340">
              <a:lnSpc>
                <a:spcPct val="150000"/>
              </a:lnSpc>
              <a:spcBef>
                <a:spcPts val="3075"/>
              </a:spcBef>
              <a:tabLst>
                <a:tab pos="26352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800" dirty="0" err="1">
                <a:latin typeface="Arial"/>
                <a:cs typeface="Arial"/>
              </a:rPr>
              <a:t>Ai</a:t>
            </a:r>
            <a:r>
              <a:rPr sz="2800" dirty="0">
                <a:latin typeface="Arial"/>
                <a:cs typeface="Arial"/>
              </a:rPr>
              <a:t>m: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lang="cs-CZ" sz="2800" spc="-70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maintain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healthy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level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economic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growth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minimal </a:t>
            </a:r>
            <a:r>
              <a:rPr sz="2800" dirty="0">
                <a:latin typeface="Arial"/>
                <a:cs typeface="Arial"/>
              </a:rPr>
              <a:t>price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changes;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smooth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economic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cycle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24000" y="3255517"/>
            <a:ext cx="3562350" cy="1948180"/>
            <a:chOff x="5102605" y="3267709"/>
            <a:chExt cx="3562350" cy="1948180"/>
          </a:xfrm>
        </p:grpSpPr>
        <p:sp>
          <p:nvSpPr>
            <p:cNvPr id="5" name="object 5"/>
            <p:cNvSpPr/>
            <p:nvPr/>
          </p:nvSpPr>
          <p:spPr>
            <a:xfrm>
              <a:off x="5115305" y="4743449"/>
              <a:ext cx="3536950" cy="459740"/>
            </a:xfrm>
            <a:custGeom>
              <a:avLst/>
              <a:gdLst/>
              <a:ahLst/>
              <a:cxnLst/>
              <a:rect l="l" t="t" r="r" b="b"/>
              <a:pathLst>
                <a:path w="3536950" h="459739">
                  <a:moveTo>
                    <a:pt x="1772412" y="0"/>
                  </a:moveTo>
                  <a:lnTo>
                    <a:pt x="1772412" y="152145"/>
                  </a:lnTo>
                  <a:lnTo>
                    <a:pt x="3536569" y="152145"/>
                  </a:lnTo>
                  <a:lnTo>
                    <a:pt x="3536569" y="459486"/>
                  </a:lnTo>
                </a:path>
                <a:path w="3536950" h="459739">
                  <a:moveTo>
                    <a:pt x="1772158" y="0"/>
                  </a:moveTo>
                  <a:lnTo>
                    <a:pt x="1772158" y="152145"/>
                  </a:lnTo>
                  <a:lnTo>
                    <a:pt x="0" y="152145"/>
                  </a:lnTo>
                  <a:lnTo>
                    <a:pt x="0" y="459486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61609" y="3280409"/>
              <a:ext cx="3252470" cy="1463040"/>
            </a:xfrm>
            <a:custGeom>
              <a:avLst/>
              <a:gdLst/>
              <a:ahLst/>
              <a:cxnLst/>
              <a:rect l="l" t="t" r="r" b="b"/>
              <a:pathLst>
                <a:path w="3252470" h="1463039">
                  <a:moveTo>
                    <a:pt x="3252216" y="0"/>
                  </a:moveTo>
                  <a:lnTo>
                    <a:pt x="0" y="0"/>
                  </a:lnTo>
                  <a:lnTo>
                    <a:pt x="0" y="1463039"/>
                  </a:lnTo>
                  <a:lnTo>
                    <a:pt x="3252216" y="1463039"/>
                  </a:lnTo>
                  <a:lnTo>
                    <a:pt x="3252216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1609" y="3280409"/>
              <a:ext cx="3252470" cy="1463040"/>
            </a:xfrm>
            <a:custGeom>
              <a:avLst/>
              <a:gdLst/>
              <a:ahLst/>
              <a:cxnLst/>
              <a:rect l="l" t="t" r="r" b="b"/>
              <a:pathLst>
                <a:path w="3252470" h="1463039">
                  <a:moveTo>
                    <a:pt x="0" y="1463039"/>
                  </a:moveTo>
                  <a:lnTo>
                    <a:pt x="3252216" y="1463039"/>
                  </a:lnTo>
                  <a:lnTo>
                    <a:pt x="3252216" y="0"/>
                  </a:lnTo>
                  <a:lnTo>
                    <a:pt x="0" y="0"/>
                  </a:lnTo>
                  <a:lnTo>
                    <a:pt x="0" y="14630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61609" y="3280409"/>
            <a:ext cx="3252470" cy="1333057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878205" marR="111125" indent="-762000">
              <a:lnSpc>
                <a:spcPts val="4550"/>
              </a:lnSpc>
              <a:spcBef>
                <a:spcPts val="1195"/>
              </a:spcBef>
            </a:pPr>
            <a:r>
              <a:rPr sz="4400" spc="-10" dirty="0" err="1">
                <a:solidFill>
                  <a:srgbClr val="FFFFFF"/>
                </a:solidFill>
                <a:latin typeface="Arial"/>
                <a:cs typeface="Arial"/>
              </a:rPr>
              <a:t>Stabili</a:t>
            </a:r>
            <a:r>
              <a:rPr lang="cs-CZ" sz="44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400" spc="-10" dirty="0" err="1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r>
              <a:rPr sz="4400" spc="-10" dirty="0">
                <a:solidFill>
                  <a:srgbClr val="FFFFFF"/>
                </a:solidFill>
                <a:latin typeface="Arial"/>
                <a:cs typeface="Arial"/>
              </a:rPr>
              <a:t> Policy</a:t>
            </a:r>
            <a:endParaRPr sz="44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39565" y="5190997"/>
            <a:ext cx="2951480" cy="1488440"/>
            <a:chOff x="3639565" y="5190997"/>
            <a:chExt cx="2951480" cy="1488440"/>
          </a:xfrm>
        </p:grpSpPr>
        <p:sp>
          <p:nvSpPr>
            <p:cNvPr id="10" name="object 10"/>
            <p:cNvSpPr/>
            <p:nvPr/>
          </p:nvSpPr>
          <p:spPr>
            <a:xfrm>
              <a:off x="3652265" y="5203697"/>
              <a:ext cx="2926080" cy="1463040"/>
            </a:xfrm>
            <a:custGeom>
              <a:avLst/>
              <a:gdLst/>
              <a:ahLst/>
              <a:cxnLst/>
              <a:rect l="l" t="t" r="r" b="b"/>
              <a:pathLst>
                <a:path w="2926079" h="1463040">
                  <a:moveTo>
                    <a:pt x="2926080" y="0"/>
                  </a:moveTo>
                  <a:lnTo>
                    <a:pt x="0" y="0"/>
                  </a:lnTo>
                  <a:lnTo>
                    <a:pt x="0" y="1463039"/>
                  </a:lnTo>
                  <a:lnTo>
                    <a:pt x="2926080" y="1463039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2265" y="5203697"/>
              <a:ext cx="2926080" cy="1463040"/>
            </a:xfrm>
            <a:custGeom>
              <a:avLst/>
              <a:gdLst/>
              <a:ahLst/>
              <a:cxnLst/>
              <a:rect l="l" t="t" r="r" b="b"/>
              <a:pathLst>
                <a:path w="2926079" h="1463040">
                  <a:moveTo>
                    <a:pt x="0" y="1463039"/>
                  </a:moveTo>
                  <a:lnTo>
                    <a:pt x="2926080" y="1463039"/>
                  </a:lnTo>
                  <a:lnTo>
                    <a:pt x="2926080" y="0"/>
                  </a:lnTo>
                  <a:lnTo>
                    <a:pt x="0" y="0"/>
                  </a:lnTo>
                  <a:lnTo>
                    <a:pt x="0" y="14630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2265" y="5203697"/>
            <a:ext cx="2926080" cy="14630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48335" marR="186690" indent="-455930">
              <a:lnSpc>
                <a:spcPts val="4970"/>
              </a:lnSpc>
              <a:spcBef>
                <a:spcPts val="770"/>
              </a:spcBef>
            </a:pPr>
            <a:r>
              <a:rPr sz="4800" spc="-10" dirty="0">
                <a:solidFill>
                  <a:srgbClr val="FFFFFF"/>
                </a:solidFill>
                <a:latin typeface="Arial"/>
                <a:cs typeface="Arial"/>
              </a:rPr>
              <a:t>Monetary Policy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75245" y="5190997"/>
            <a:ext cx="2953385" cy="1488440"/>
            <a:chOff x="7175245" y="5190997"/>
            <a:chExt cx="2953385" cy="1488440"/>
          </a:xfrm>
        </p:grpSpPr>
        <p:sp>
          <p:nvSpPr>
            <p:cNvPr id="14" name="object 14"/>
            <p:cNvSpPr/>
            <p:nvPr/>
          </p:nvSpPr>
          <p:spPr>
            <a:xfrm>
              <a:off x="7187945" y="5203697"/>
              <a:ext cx="2927985" cy="1463040"/>
            </a:xfrm>
            <a:custGeom>
              <a:avLst/>
              <a:gdLst/>
              <a:ahLst/>
              <a:cxnLst/>
              <a:rect l="l" t="t" r="r" b="b"/>
              <a:pathLst>
                <a:path w="2927984" h="1463040">
                  <a:moveTo>
                    <a:pt x="2927604" y="0"/>
                  </a:moveTo>
                  <a:lnTo>
                    <a:pt x="0" y="0"/>
                  </a:lnTo>
                  <a:lnTo>
                    <a:pt x="0" y="1463039"/>
                  </a:lnTo>
                  <a:lnTo>
                    <a:pt x="2927604" y="1463039"/>
                  </a:lnTo>
                  <a:lnTo>
                    <a:pt x="2927604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87945" y="5203697"/>
              <a:ext cx="2927985" cy="1463040"/>
            </a:xfrm>
            <a:custGeom>
              <a:avLst/>
              <a:gdLst/>
              <a:ahLst/>
              <a:cxnLst/>
              <a:rect l="l" t="t" r="r" b="b"/>
              <a:pathLst>
                <a:path w="2927984" h="1463040">
                  <a:moveTo>
                    <a:pt x="0" y="1463039"/>
                  </a:moveTo>
                  <a:lnTo>
                    <a:pt x="2927604" y="1463039"/>
                  </a:lnTo>
                  <a:lnTo>
                    <a:pt x="2927604" y="0"/>
                  </a:lnTo>
                  <a:lnTo>
                    <a:pt x="0" y="0"/>
                  </a:lnTo>
                  <a:lnTo>
                    <a:pt x="0" y="14630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87945" y="5203697"/>
            <a:ext cx="2927985" cy="14630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49605" marR="643890" indent="17780">
              <a:lnSpc>
                <a:spcPts val="4970"/>
              </a:lnSpc>
              <a:spcBef>
                <a:spcPts val="770"/>
              </a:spcBef>
            </a:pPr>
            <a:r>
              <a:rPr sz="4800" spc="-10" dirty="0">
                <a:solidFill>
                  <a:srgbClr val="FFFFFF"/>
                </a:solidFill>
                <a:latin typeface="Arial"/>
                <a:cs typeface="Arial"/>
              </a:rPr>
              <a:t>Fiscal Policy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D4F9D-9F29-4003-9EAB-60F00CC0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1ED83A-433B-461F-9524-1568265CF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687"/>
            <a:ext cx="114300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10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6246977"/>
            <a:ext cx="1179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770" algn="l"/>
              </a:tabLst>
            </a:pPr>
            <a:r>
              <a:rPr sz="1200" spc="-25" dirty="0">
                <a:solidFill>
                  <a:srgbClr val="0000DC"/>
                </a:solidFill>
                <a:latin typeface="Arial"/>
                <a:cs typeface="Arial"/>
              </a:rPr>
              <a:t>22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	Fiscal</a:t>
            </a: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Policy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Public</a:t>
            </a:r>
            <a:r>
              <a:rPr sz="3600" spc="-40" dirty="0"/>
              <a:t> </a:t>
            </a:r>
            <a:r>
              <a:rPr sz="3600" spc="-10" dirty="0"/>
              <a:t>budget</a:t>
            </a:r>
            <a:r>
              <a:rPr lang="cs-CZ" sz="3600" spc="-10" dirty="0"/>
              <a:t> balance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497903" y="1406595"/>
            <a:ext cx="10705465" cy="33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The</a:t>
            </a:r>
            <a:r>
              <a:rPr sz="2800" spc="27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fiscal</a:t>
            </a:r>
            <a:r>
              <a:rPr sz="2800" spc="27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(budgetary)</a:t>
            </a:r>
            <a:r>
              <a:rPr sz="2800" spc="29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balance</a:t>
            </a:r>
            <a:r>
              <a:rPr sz="2800" spc="28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2800" spc="285" dirty="0">
                <a:latin typeface="Arial"/>
                <a:cs typeface="Arial"/>
              </a:rPr>
              <a:t>= a</a:t>
            </a:r>
            <a:r>
              <a:rPr sz="2800" spc="2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difference</a:t>
            </a:r>
            <a:r>
              <a:rPr sz="2800" spc="2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between</a:t>
            </a:r>
            <a:r>
              <a:rPr sz="2800" spc="2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income</a:t>
            </a:r>
            <a:r>
              <a:rPr sz="2800" spc="2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spc="-10" dirty="0">
                <a:latin typeface="Arial"/>
                <a:cs typeface="Arial"/>
              </a:rPr>
              <a:t>expenditure</a:t>
            </a:r>
            <a:endParaRPr sz="28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420"/>
              </a:spcBef>
              <a:tabLst>
                <a:tab pos="443865" algn="l"/>
              </a:tabLst>
            </a:pPr>
            <a:r>
              <a:rPr lang="cs-CZ" sz="2000" dirty="0">
                <a:solidFill>
                  <a:srgbClr val="0000DC"/>
                </a:solidFill>
                <a:latin typeface="Arial"/>
                <a:cs typeface="Arial"/>
              </a:rPr>
              <a:t>								</a:t>
            </a: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Fiscal</a:t>
            </a:r>
            <a:r>
              <a:rPr sz="2400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(budget)</a:t>
            </a:r>
            <a:r>
              <a:rPr sz="24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DC"/>
                </a:solidFill>
                <a:latin typeface="Arial"/>
                <a:cs typeface="Arial"/>
              </a:rPr>
              <a:t>surplus</a:t>
            </a:r>
            <a:endParaRPr sz="2400" dirty="0">
              <a:solidFill>
                <a:srgbClr val="0000DC"/>
              </a:solidFill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25"/>
              </a:spcBef>
            </a:pPr>
            <a:r>
              <a:rPr lang="cs-CZ" sz="2400" dirty="0">
                <a:latin typeface="Arial"/>
                <a:cs typeface="Arial"/>
              </a:rPr>
              <a:t>								 -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lang="cs-CZ" sz="2400" spc="-30" dirty="0">
                <a:latin typeface="Arial"/>
                <a:cs typeface="Arial"/>
              </a:rPr>
              <a:t>								</a:t>
            </a:r>
            <a:r>
              <a:rPr sz="2400" dirty="0">
                <a:latin typeface="Arial"/>
                <a:cs typeface="Arial"/>
              </a:rPr>
              <a:t>down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public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debt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lang="cs-CZ" sz="2400" spc="-30" dirty="0">
                <a:latin typeface="Arial"/>
                <a:cs typeface="Arial"/>
              </a:rPr>
              <a:t>									</a:t>
            </a:r>
            <a:r>
              <a:rPr sz="2400" spc="-10" dirty="0">
                <a:latin typeface="Arial"/>
                <a:cs typeface="Arial"/>
              </a:rPr>
              <a:t>invested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cs-CZ" sz="2400" dirty="0">
                <a:latin typeface="Arial"/>
                <a:cs typeface="Arial"/>
              </a:rPr>
              <a:t>							</a:t>
            </a: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lang="cs-CZ" sz="2400" dirty="0">
                <a:solidFill>
                  <a:srgbClr val="0000DC"/>
                </a:solidFill>
                <a:latin typeface="Arial"/>
                <a:cs typeface="Arial"/>
              </a:rPr>
              <a:t>								</a:t>
            </a: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Fiscal</a:t>
            </a:r>
            <a:r>
              <a:rPr sz="2400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(budget)</a:t>
            </a:r>
            <a:r>
              <a:rPr sz="24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DC"/>
                </a:solidFill>
                <a:latin typeface="Arial"/>
                <a:cs typeface="Arial"/>
              </a:rPr>
              <a:t>deficit</a:t>
            </a:r>
            <a:endParaRPr sz="2400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pic>
        <p:nvPicPr>
          <p:cNvPr id="67" name="Obrázek 66">
            <a:extLst>
              <a:ext uri="{FF2B5EF4-FFF2-40B4-BE49-F238E27FC236}">
                <a16:creationId xmlns:a16="http://schemas.microsoft.com/office/drawing/2014/main" id="{9ED99BF3-0D76-4C5E-9425-E1682B25A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9"/>
            <a:ext cx="7086600" cy="39543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70633"/>
            <a:ext cx="111252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Large</a:t>
            </a:r>
            <a:r>
              <a:rPr spc="15" dirty="0"/>
              <a:t> </a:t>
            </a:r>
            <a:r>
              <a:rPr spc="-5" dirty="0"/>
              <a:t>deﬁcits</a:t>
            </a:r>
            <a:r>
              <a:rPr spc="15" dirty="0"/>
              <a:t> </a:t>
            </a:r>
            <a:r>
              <a:rPr spc="-5" dirty="0"/>
              <a:t>were</a:t>
            </a:r>
            <a:r>
              <a:rPr spc="5" dirty="0"/>
              <a:t> </a:t>
            </a:r>
            <a:r>
              <a:rPr spc="-5" dirty="0"/>
              <a:t>mostly</a:t>
            </a:r>
            <a:r>
              <a:rPr spc="15" dirty="0"/>
              <a:t> </a:t>
            </a:r>
            <a:r>
              <a:rPr spc="-5" dirty="0"/>
              <a:t>the</a:t>
            </a:r>
            <a:r>
              <a:rPr spc="15" dirty="0"/>
              <a:t> </a:t>
            </a:r>
            <a:r>
              <a:rPr spc="-5" dirty="0"/>
              <a:t>results of</a:t>
            </a:r>
            <a:r>
              <a:rPr spc="40" dirty="0"/>
              <a:t> </a:t>
            </a:r>
            <a:r>
              <a:rPr spc="-5" dirty="0"/>
              <a:t>wars</a:t>
            </a:r>
            <a:r>
              <a:rPr spc="5" dirty="0"/>
              <a:t> </a:t>
            </a:r>
            <a:r>
              <a:rPr dirty="0"/>
              <a:t>(e.g.,</a:t>
            </a:r>
            <a:r>
              <a:rPr spc="-5" dirty="0"/>
              <a:t> USA)</a:t>
            </a:r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5539" y="1516380"/>
            <a:ext cx="7141720" cy="44074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22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142142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Budget</a:t>
            </a:r>
            <a:r>
              <a:rPr sz="3600" spc="-10" dirty="0"/>
              <a:t> imbalance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23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804797"/>
            <a:ext cx="10464165" cy="3805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Budget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balance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income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expenditures: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surplus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(+)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deficit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(-</a:t>
            </a:r>
            <a:r>
              <a:rPr sz="2800" spc="-50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5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b="1" dirty="0">
                <a:latin typeface="Arial"/>
                <a:cs typeface="Arial"/>
              </a:rPr>
              <a:t>Central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general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government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balance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b="1" dirty="0">
                <a:latin typeface="Arial"/>
                <a:cs typeface="Arial"/>
              </a:rPr>
              <a:t>Financial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(overall)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balance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(=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lending);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includes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interest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payment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b="1" dirty="0">
                <a:latin typeface="Arial"/>
                <a:cs typeface="Arial"/>
              </a:rPr>
              <a:t>Primary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balance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excluding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interest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payments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b="1" spc="-20" dirty="0">
                <a:latin typeface="Arial"/>
                <a:cs typeface="Arial"/>
              </a:rPr>
              <a:t>Cyclically-</a:t>
            </a:r>
            <a:r>
              <a:rPr sz="2400" b="1" dirty="0">
                <a:latin typeface="Arial"/>
                <a:cs typeface="Arial"/>
              </a:rPr>
              <a:t>adjusted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(structural)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balance: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excluding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cyclical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balance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=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stance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EEE53-1C06-400F-8C09-18FF5641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Cyclical</a:t>
            </a:r>
            <a:r>
              <a:rPr lang="cs-CZ" dirty="0"/>
              <a:t> and 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components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C13886-8DB3-4974-ABD9-38AB10680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24EFE0-F7CA-4EF3-B476-3A8EEA32D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854" y="1537846"/>
            <a:ext cx="6541446" cy="47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1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7650" y="76200"/>
            <a:ext cx="8575549" cy="64045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25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Discretionary</a:t>
            </a:r>
            <a:r>
              <a:rPr sz="3600" spc="-50" dirty="0"/>
              <a:t> </a:t>
            </a:r>
            <a:r>
              <a:rPr sz="3600" dirty="0"/>
              <a:t>FP</a:t>
            </a:r>
            <a:r>
              <a:rPr sz="3600" spc="-20" dirty="0"/>
              <a:t> </a:t>
            </a:r>
            <a:r>
              <a:rPr sz="3600" dirty="0"/>
              <a:t>vs.</a:t>
            </a:r>
            <a:r>
              <a:rPr sz="3600" spc="-20" dirty="0"/>
              <a:t> </a:t>
            </a:r>
            <a:r>
              <a:rPr sz="3600" dirty="0"/>
              <a:t>automatic</a:t>
            </a:r>
            <a:r>
              <a:rPr sz="3600" spc="-30" dirty="0"/>
              <a:t> </a:t>
            </a:r>
            <a:r>
              <a:rPr sz="3600" spc="-10" dirty="0" err="1"/>
              <a:t>stabili</a:t>
            </a:r>
            <a:r>
              <a:rPr lang="cs-CZ" sz="3600" spc="-10" dirty="0"/>
              <a:t>s</a:t>
            </a:r>
            <a:r>
              <a:rPr sz="3600" spc="-10" dirty="0" err="1"/>
              <a:t>ers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26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98628"/>
            <a:ext cx="10709910" cy="4186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lnSpc>
                <a:spcPct val="150000"/>
              </a:lnSpc>
              <a:spcBef>
                <a:spcPts val="95"/>
              </a:spcBef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  <a:r>
              <a:rPr sz="2600" spc="-25" dirty="0">
                <a:solidFill>
                  <a:srgbClr val="0000DC"/>
                </a:solidFill>
                <a:latin typeface="Arial"/>
                <a:cs typeface="Arial"/>
              </a:rPr>
              <a:t> 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Discretionary</a:t>
            </a:r>
            <a:r>
              <a:rPr sz="2600" b="1" spc="165" dirty="0">
                <a:solidFill>
                  <a:srgbClr val="0000DC"/>
                </a:solidFill>
                <a:latin typeface="Arial"/>
                <a:cs typeface="Arial"/>
              </a:rPr>
              <a:t> 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FP</a:t>
            </a:r>
            <a:r>
              <a:rPr sz="2600" b="1" spc="170" dirty="0">
                <a:solidFill>
                  <a:srgbClr val="0000DC"/>
                </a:solidFill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includes</a:t>
            </a:r>
            <a:r>
              <a:rPr sz="2600" spc="170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changes</a:t>
            </a:r>
            <a:r>
              <a:rPr sz="2600" spc="165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170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government</a:t>
            </a:r>
            <a:r>
              <a:rPr sz="2600" spc="165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spending</a:t>
            </a:r>
            <a:r>
              <a:rPr sz="2600" spc="175" dirty="0">
                <a:latin typeface="Arial"/>
                <a:cs typeface="Arial"/>
              </a:rPr>
              <a:t>  </a:t>
            </a:r>
            <a:r>
              <a:rPr sz="2600" spc="-25" dirty="0">
                <a:latin typeface="Arial"/>
                <a:cs typeface="Arial"/>
              </a:rPr>
              <a:t>and </a:t>
            </a:r>
            <a:r>
              <a:rPr sz="2600" dirty="0">
                <a:latin typeface="Arial"/>
                <a:cs typeface="Arial"/>
              </a:rPr>
              <a:t>taxation</a:t>
            </a:r>
            <a:r>
              <a:rPr sz="2600" spc="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1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need</a:t>
            </a:r>
            <a:r>
              <a:rPr sz="2600" spc="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specific</a:t>
            </a:r>
            <a:r>
              <a:rPr sz="2600" spc="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approval</a:t>
            </a:r>
            <a:r>
              <a:rPr sz="2600" spc="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(usually</a:t>
            </a:r>
            <a:r>
              <a:rPr sz="2600" spc="1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requires</a:t>
            </a:r>
            <a:r>
              <a:rPr sz="2600" spc="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legislative</a:t>
            </a:r>
            <a:r>
              <a:rPr sz="2600" spc="16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action)</a:t>
            </a:r>
            <a:endParaRPr sz="2600" dirty="0">
              <a:latin typeface="Arial"/>
              <a:cs typeface="Arial"/>
            </a:endParaRPr>
          </a:p>
          <a:p>
            <a:pPr marL="192405" algn="just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latin typeface="Arial"/>
                <a:cs typeface="Arial"/>
              </a:rPr>
              <a:t>=</a:t>
            </a:r>
            <a:r>
              <a:rPr lang="cs-CZ" sz="2600" dirty="0">
                <a:latin typeface="Arial"/>
                <a:cs typeface="Arial"/>
              </a:rPr>
              <a:t> 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risk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time </a:t>
            </a:r>
            <a:r>
              <a:rPr sz="2600" spc="-10" dirty="0">
                <a:latin typeface="Arial"/>
                <a:cs typeface="Arial"/>
              </a:rPr>
              <a:t>lags.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 dirty="0">
              <a:latin typeface="Arial"/>
              <a:cs typeface="Arial"/>
            </a:endParaRPr>
          </a:p>
          <a:p>
            <a:pPr marL="192405" marR="6985" indent="-180340" algn="just">
              <a:lnSpc>
                <a:spcPct val="150000"/>
              </a:lnSpc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  <a:r>
              <a:rPr sz="2600" spc="-30" dirty="0">
                <a:solidFill>
                  <a:srgbClr val="0000DC"/>
                </a:solidFill>
                <a:latin typeface="Arial"/>
                <a:cs typeface="Arial"/>
              </a:rPr>
              <a:t> 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Automatic</a:t>
            </a:r>
            <a:r>
              <a:rPr sz="2600" b="1" spc="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stabilizers</a:t>
            </a:r>
            <a:r>
              <a:rPr sz="2600" b="1" spc="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(decrease)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budget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deficits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during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times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2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recession</a:t>
            </a:r>
            <a:r>
              <a:rPr sz="2600" spc="2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(booms)</a:t>
            </a:r>
            <a:r>
              <a:rPr sz="2600" spc="2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without</a:t>
            </a:r>
            <a:r>
              <a:rPr sz="2600" spc="2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specific</a:t>
            </a:r>
            <a:r>
              <a:rPr sz="2600" spc="2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new</a:t>
            </a:r>
            <a:r>
              <a:rPr sz="2600" spc="2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legislation</a:t>
            </a:r>
            <a:r>
              <a:rPr sz="2600" spc="2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=</a:t>
            </a:r>
            <a:r>
              <a:rPr sz="2600" spc="2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</a:t>
            </a:r>
            <a:r>
              <a:rPr sz="2600" spc="2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time</a:t>
            </a:r>
            <a:r>
              <a:rPr sz="2600" spc="28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lags: </a:t>
            </a:r>
            <a:r>
              <a:rPr sz="2600" dirty="0">
                <a:latin typeface="Arial"/>
                <a:cs typeface="Arial"/>
              </a:rPr>
              <a:t>e.g.,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unemployment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insurance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program,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progressive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income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taxes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Empirical</a:t>
            </a:r>
            <a:r>
              <a:rPr sz="3600" spc="-45" dirty="0"/>
              <a:t> </a:t>
            </a:r>
            <a:r>
              <a:rPr sz="3600" dirty="0"/>
              <a:t>assessment</a:t>
            </a:r>
            <a:r>
              <a:rPr sz="3600" spc="-50" dirty="0"/>
              <a:t> </a:t>
            </a:r>
            <a:r>
              <a:rPr sz="3600" dirty="0"/>
              <a:t>of</a:t>
            </a:r>
            <a:r>
              <a:rPr sz="3600" spc="-25" dirty="0"/>
              <a:t> </a:t>
            </a:r>
            <a:r>
              <a:rPr sz="3600" dirty="0"/>
              <a:t>fiscal</a:t>
            </a:r>
            <a:r>
              <a:rPr sz="3600" spc="-35" dirty="0"/>
              <a:t> </a:t>
            </a:r>
            <a:r>
              <a:rPr sz="3600" spc="-10" dirty="0"/>
              <a:t>multipliers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75818" y="1447800"/>
            <a:ext cx="11587582" cy="1657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Effectiveness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fiscal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policy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depends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amount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fiscal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multiplier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  <a:tabLst>
                <a:tab pos="19240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Studies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wide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range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estimates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fiscal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multipliers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less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zero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than</a:t>
            </a:r>
            <a:r>
              <a:rPr lang="cs-CZ" sz="2400" spc="-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four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532" y="2819400"/>
            <a:ext cx="7554468" cy="39288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27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3600" dirty="0"/>
              <a:t>CS: </a:t>
            </a:r>
            <a:r>
              <a:rPr sz="3600" dirty="0"/>
              <a:t>FP</a:t>
            </a:r>
            <a:r>
              <a:rPr sz="3600" spc="-10" dirty="0"/>
              <a:t> </a:t>
            </a:r>
            <a:r>
              <a:rPr sz="3600" dirty="0"/>
              <a:t>during</a:t>
            </a:r>
            <a:r>
              <a:rPr sz="3600" spc="-5" dirty="0"/>
              <a:t> </a:t>
            </a:r>
            <a:r>
              <a:rPr sz="3600" dirty="0"/>
              <a:t>the</a:t>
            </a:r>
            <a:r>
              <a:rPr sz="3600" spc="-5" dirty="0"/>
              <a:t> </a:t>
            </a:r>
            <a:r>
              <a:rPr sz="3600" dirty="0"/>
              <a:t>2008-2009</a:t>
            </a:r>
            <a:r>
              <a:rPr sz="3600" spc="-45" dirty="0"/>
              <a:t> </a:t>
            </a:r>
            <a:r>
              <a:rPr sz="3600" spc="-10" dirty="0"/>
              <a:t>crisis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28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36217"/>
            <a:ext cx="10720070" cy="4174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b="1" dirty="0">
                <a:latin typeface="Arial"/>
                <a:cs typeface="Arial"/>
              </a:rPr>
              <a:t>Arguments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favor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2009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stimulus</a:t>
            </a:r>
            <a:r>
              <a:rPr sz="2600" spc="-10" dirty="0"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265430">
              <a:lnSpc>
                <a:spcPts val="2270"/>
              </a:lnSpc>
              <a:tabLst>
                <a:tab pos="443865" algn="l"/>
              </a:tabLst>
            </a:pPr>
            <a:r>
              <a:rPr sz="19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Risk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depression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(recession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decline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GDP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%)</a:t>
            </a:r>
            <a:endParaRPr sz="2400" dirty="0">
              <a:latin typeface="Arial"/>
              <a:cs typeface="Arial"/>
            </a:endParaRPr>
          </a:p>
          <a:p>
            <a:pPr marL="443865" marR="5080" indent="-178435">
              <a:lnSpc>
                <a:spcPct val="80000"/>
              </a:lnSpc>
              <a:spcBef>
                <a:spcPts val="1825"/>
              </a:spcBef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Ineffectiveness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monetary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policy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(transmission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through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financial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clogged,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addition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zero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band)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3110"/>
              </a:lnSpc>
              <a:tabLst>
                <a:tab pos="192405" algn="l"/>
              </a:tabLs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b="1" dirty="0">
                <a:latin typeface="Arial"/>
                <a:cs typeface="Arial"/>
              </a:rPr>
              <a:t>Exceptional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effectiveness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fiscal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policy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because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of</a:t>
            </a:r>
            <a:r>
              <a:rPr sz="2800" spc="-2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265430">
              <a:lnSpc>
                <a:spcPts val="2270"/>
              </a:lnSpc>
              <a:tabLst>
                <a:tab pos="443865" algn="l"/>
              </a:tabLst>
            </a:pPr>
            <a:r>
              <a:rPr sz="19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General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excess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supply</a:t>
            </a: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370"/>
              </a:spcBef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Excess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savings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flight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resulting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ultra-</a:t>
            </a:r>
            <a:r>
              <a:rPr sz="2400" dirty="0">
                <a:latin typeface="Arial"/>
                <a:cs typeface="Arial"/>
              </a:rPr>
              <a:t>low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rates</a:t>
            </a: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365"/>
              </a:spcBef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Focus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agents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short-</a:t>
            </a:r>
            <a:r>
              <a:rPr sz="2400" dirty="0">
                <a:latin typeface="Arial"/>
                <a:cs typeface="Arial"/>
              </a:rPr>
              <a:t>term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horizon,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credit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constraints</a:t>
            </a: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370"/>
              </a:spcBef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Symmetric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character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shocks,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therefore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gains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coordinated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action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47026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Public</a:t>
            </a:r>
            <a:r>
              <a:rPr spc="-80" dirty="0"/>
              <a:t> </a:t>
            </a:r>
            <a:r>
              <a:rPr dirty="0"/>
              <a:t>debt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29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1547395"/>
            <a:ext cx="11201400" cy="3499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600" dirty="0">
                <a:latin typeface="Arial MT"/>
                <a:cs typeface="Arial MT"/>
              </a:rPr>
              <a:t> </a:t>
            </a:r>
            <a:r>
              <a:rPr lang="cs-CZ" sz="2800" dirty="0">
                <a:solidFill>
                  <a:srgbClr val="0000DC"/>
                </a:solidFill>
                <a:latin typeface="Arial MT"/>
                <a:cs typeface="Arial MT"/>
              </a:rPr>
              <a:t>Public </a:t>
            </a:r>
            <a:r>
              <a:rPr lang="cs-CZ" sz="2800" dirty="0" err="1">
                <a:solidFill>
                  <a:srgbClr val="0000DC"/>
                </a:solidFill>
                <a:latin typeface="Arial MT"/>
                <a:cs typeface="Arial MT"/>
              </a:rPr>
              <a:t>debt</a:t>
            </a:r>
            <a:r>
              <a:rPr lang="cs-CZ" sz="280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= the</a:t>
            </a:r>
            <a:r>
              <a:rPr lang="cs-CZ" sz="280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total</a:t>
            </a:r>
            <a:r>
              <a:rPr lang="cs-CZ" sz="280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of</a:t>
            </a:r>
            <a:r>
              <a:rPr lang="cs-CZ" sz="280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all</a:t>
            </a:r>
            <a:r>
              <a:rPr lang="cs-CZ" sz="280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bonds and</a:t>
            </a:r>
            <a:r>
              <a:rPr lang="cs-CZ" sz="280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o</a:t>
            </a:r>
            <a:r>
              <a:rPr lang="en-US" sz="2800" spc="-15" dirty="0">
                <a:latin typeface="Arial MT"/>
                <a:cs typeface="Arial MT"/>
              </a:rPr>
              <a:t>t</a:t>
            </a:r>
            <a:r>
              <a:rPr lang="en-US" sz="2800" dirty="0">
                <a:latin typeface="Arial MT"/>
                <a:cs typeface="Arial MT"/>
              </a:rPr>
              <a:t>h</a:t>
            </a:r>
            <a:r>
              <a:rPr lang="en-US" sz="2800" spc="5" dirty="0">
                <a:latin typeface="Arial MT"/>
                <a:cs typeface="Arial MT"/>
              </a:rPr>
              <a:t>e</a:t>
            </a:r>
            <a:r>
              <a:rPr lang="en-US" sz="2800" dirty="0">
                <a:latin typeface="Arial MT"/>
                <a:cs typeface="Arial MT"/>
              </a:rPr>
              <a:t>r</a:t>
            </a:r>
            <a:r>
              <a:rPr lang="cs-CZ" sz="280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debt	</a:t>
            </a:r>
            <a:r>
              <a:rPr lang="en-US" sz="2800" spc="5" dirty="0">
                <a:latin typeface="Arial MT"/>
                <a:cs typeface="Arial MT"/>
              </a:rPr>
              <a:t>owe</a:t>
            </a:r>
            <a:r>
              <a:rPr lang="en-US" sz="2800" dirty="0">
                <a:latin typeface="Arial MT"/>
                <a:cs typeface="Arial MT"/>
              </a:rPr>
              <a:t>d	</a:t>
            </a:r>
            <a:r>
              <a:rPr lang="en-US" sz="2800" spc="-10" dirty="0">
                <a:latin typeface="Arial MT"/>
                <a:cs typeface="Arial MT"/>
              </a:rPr>
              <a:t>b</a:t>
            </a:r>
            <a:r>
              <a:rPr lang="en-US" sz="2800" dirty="0">
                <a:latin typeface="Arial MT"/>
                <a:cs typeface="Arial MT"/>
              </a:rPr>
              <a:t>y</a:t>
            </a:r>
            <a:r>
              <a:rPr lang="cs-CZ" sz="280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a government.</a:t>
            </a:r>
            <a:r>
              <a:rPr lang="en-US" sz="2800" spc="-1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Usually,</a:t>
            </a:r>
            <a:r>
              <a:rPr lang="en-US" sz="2800" spc="-2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cumulated</a:t>
            </a:r>
            <a:r>
              <a:rPr lang="en-US" sz="2800" spc="-1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deﬁcits.</a:t>
            </a:r>
            <a:endParaRPr lang="cs-CZ" sz="2800" dirty="0">
              <a:latin typeface="Arial MT"/>
              <a:cs typeface="Arial MT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 MT"/>
                <a:cs typeface="Arial MT"/>
              </a:rPr>
              <a:t> </a:t>
            </a:r>
          </a:p>
          <a:p>
            <a:pPr marL="192405" indent="-180340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Debt-to-GDP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ratio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 MT"/>
              <a:buChar char="—"/>
            </a:pPr>
            <a:endParaRPr sz="28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Net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public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debt = gross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public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debt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 value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public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assets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DC"/>
              </a:buClr>
              <a:buFont typeface="Arial MT"/>
              <a:buChar char="—"/>
            </a:pPr>
            <a:endParaRPr sz="28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Problem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5" dirty="0">
                <a:latin typeface="Arial MT"/>
                <a:cs typeface="Arial MT"/>
              </a:rPr>
              <a:t> off-balance-sheet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liabilities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(ageing,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too-big-to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fail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banks)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1072007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900" dirty="0"/>
              <a:t>Three</a:t>
            </a:r>
            <a:r>
              <a:rPr lang="en-US" sz="3900" spc="-15" dirty="0"/>
              <a:t> </a:t>
            </a:r>
            <a:r>
              <a:rPr lang="en-US" sz="3900" dirty="0"/>
              <a:t>key facts</a:t>
            </a:r>
            <a:r>
              <a:rPr lang="en-US" sz="3900" spc="15" dirty="0"/>
              <a:t> </a:t>
            </a:r>
            <a:r>
              <a:rPr lang="en-US" sz="3900" dirty="0"/>
              <a:t>about</a:t>
            </a:r>
            <a:r>
              <a:rPr lang="en-US" sz="3900" spc="-10" dirty="0"/>
              <a:t> </a:t>
            </a:r>
            <a:r>
              <a:rPr lang="en-US" sz="3900" dirty="0"/>
              <a:t>economic</a:t>
            </a:r>
            <a:r>
              <a:rPr lang="en-US" sz="3900" spc="-5" dirty="0"/>
              <a:t> </a:t>
            </a:r>
            <a:r>
              <a:rPr lang="en-US" sz="3900" spc="-10" dirty="0"/>
              <a:t>fluctuations</a:t>
            </a:r>
            <a:endParaRPr lang="en-US" sz="39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lang="cs-CZ" spc="-25" smtClean="0"/>
              <a:t>3</a:t>
            </a:fld>
            <a:r>
              <a:rPr lang="cs-CZ"/>
              <a:t>	Fiscal</a:t>
            </a:r>
            <a:r>
              <a:rPr lang="cs-CZ" spc="-15"/>
              <a:t> </a:t>
            </a:r>
            <a:r>
              <a:rPr lang="cs-CZ" spc="-10"/>
              <a:t>Policy</a:t>
            </a:r>
            <a:endParaRPr lang="cs-CZ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1904544"/>
            <a:ext cx="9800590" cy="30489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Fact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1: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Economic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fluctuations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irregular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unpredictable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Fact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2: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Most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macroeconomic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quantities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fluctuate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together</a:t>
            </a:r>
            <a:endParaRPr sz="28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640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e.g.,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investment,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unemployment,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consumption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Fact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3: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output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falls,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unemployment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rises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75982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Debt</a:t>
            </a:r>
            <a:r>
              <a:rPr spc="-50" dirty="0"/>
              <a:t> </a:t>
            </a:r>
            <a:r>
              <a:rPr spc="-5" dirty="0"/>
              <a:t>sustainability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30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36217"/>
            <a:ext cx="10707370" cy="402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600" dirty="0"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DC"/>
                </a:solidFill>
                <a:latin typeface="Arial MT"/>
                <a:cs typeface="Arial MT"/>
              </a:rPr>
              <a:t>Solvency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lang="cs-CZ" sz="2800" spc="-30" dirty="0">
                <a:latin typeface="Arial MT"/>
                <a:cs typeface="Arial MT"/>
              </a:rPr>
              <a:t>= </a:t>
            </a:r>
            <a:r>
              <a:rPr sz="2800" dirty="0">
                <a:latin typeface="Arial MT"/>
                <a:cs typeface="Arial MT"/>
              </a:rPr>
              <a:t>borrower’s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ability</a:t>
            </a:r>
            <a:r>
              <a:rPr sz="2800" dirty="0">
                <a:latin typeface="Arial MT"/>
                <a:cs typeface="Arial MT"/>
              </a:rPr>
              <a:t> to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face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its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commitments</a:t>
            </a:r>
            <a:r>
              <a:rPr lang="cs-CZ" sz="2800" spc="-5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DC"/>
              </a:buClr>
              <a:buFont typeface="Arial MT"/>
              <a:buChar char="—"/>
            </a:pPr>
            <a:endParaRPr sz="2800" dirty="0">
              <a:latin typeface="Arial MT"/>
              <a:cs typeface="Arial MT"/>
            </a:endParaRPr>
          </a:p>
          <a:p>
            <a:pPr marL="192405" marR="5080" indent="-180340" algn="just">
              <a:lnSpc>
                <a:spcPct val="130000"/>
              </a:lnSpc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lang="cs-CZ" sz="2800" dirty="0"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DC"/>
                </a:solidFill>
                <a:latin typeface="Arial MT"/>
                <a:cs typeface="Arial MT"/>
              </a:rPr>
              <a:t>Sustainability</a:t>
            </a:r>
            <a:r>
              <a:rPr lang="cs-CZ" sz="280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lang="cs-CZ" sz="2800" spc="-5" dirty="0">
                <a:latin typeface="Arial MT"/>
                <a:cs typeface="Arial MT"/>
              </a:rPr>
              <a:t>= a p</a:t>
            </a:r>
            <a:r>
              <a:rPr sz="2800" spc="-5" dirty="0" err="1">
                <a:latin typeface="Arial MT"/>
                <a:cs typeface="Arial MT"/>
              </a:rPr>
              <a:t>olicy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course compatible with solvency at all </a:t>
            </a:r>
            <a:r>
              <a:rPr sz="2800" spc="-5" dirty="0">
                <a:latin typeface="Arial MT"/>
                <a:cs typeface="Arial MT"/>
              </a:rPr>
              <a:t>times in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future</a:t>
            </a:r>
            <a:r>
              <a:rPr lang="cs-CZ" sz="2800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DC"/>
              </a:buClr>
              <a:buFont typeface="Arial MT"/>
              <a:buChar char="—"/>
            </a:pPr>
            <a:endParaRPr sz="2800" dirty="0">
              <a:latin typeface="Arial MT"/>
              <a:cs typeface="Arial MT"/>
            </a:endParaRPr>
          </a:p>
          <a:p>
            <a:pPr marL="192405" marR="5080" indent="-180340" algn="just">
              <a:lnSpc>
                <a:spcPct val="130000"/>
              </a:lnSpc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lang="cs-CZ" sz="2800" dirty="0"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DC"/>
                </a:solidFill>
                <a:latin typeface="Arial MT"/>
                <a:cs typeface="Arial MT"/>
              </a:rPr>
              <a:t>Sustainability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lang="cs-CZ" sz="2800" dirty="0">
                <a:latin typeface="Arial MT"/>
                <a:cs typeface="Arial MT"/>
              </a:rPr>
              <a:t>=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forward-looking by nature and relies on assumptions on </a:t>
            </a:r>
            <a:r>
              <a:rPr sz="2800" spc="-7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future policy and </a:t>
            </a:r>
            <a:r>
              <a:rPr sz="2800" spc="-5" dirty="0">
                <a:latin typeface="Arial MT"/>
                <a:cs typeface="Arial MT"/>
              </a:rPr>
              <a:t>on </a:t>
            </a:r>
            <a:r>
              <a:rPr sz="2800" dirty="0">
                <a:latin typeface="Arial MT"/>
                <a:cs typeface="Arial MT"/>
              </a:rPr>
              <a:t>the ability of the government to collect/increase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taxes</a:t>
            </a:r>
            <a:r>
              <a:rPr lang="cs-CZ" sz="2800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72934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Debt</a:t>
            </a:r>
            <a:r>
              <a:rPr spc="-50" dirty="0"/>
              <a:t> </a:t>
            </a:r>
            <a:r>
              <a:rPr spc="-5" dirty="0"/>
              <a:t>sustainability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31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91315"/>
            <a:ext cx="10707370" cy="43492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lnSpc>
                <a:spcPct val="150000"/>
              </a:lnSpc>
              <a:spcBef>
                <a:spcPts val="95"/>
              </a:spcBef>
            </a:pPr>
            <a:r>
              <a:rPr sz="2800" spc="-2775" dirty="0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lang="cs-CZ" sz="2800" spc="64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lang="cs-CZ" sz="2800" i="1" dirty="0">
                <a:latin typeface="Arial"/>
                <a:cs typeface="Arial"/>
              </a:rPr>
              <a:t>„D</a:t>
            </a:r>
            <a:r>
              <a:rPr sz="2800" i="1" dirty="0" err="1">
                <a:latin typeface="Arial"/>
                <a:cs typeface="Arial"/>
              </a:rPr>
              <a:t>ebt</a:t>
            </a:r>
            <a:r>
              <a:rPr sz="2800" i="1" spc="73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can</a:t>
            </a:r>
            <a:r>
              <a:rPr sz="2800" i="1" spc="75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almost</a:t>
            </a:r>
            <a:r>
              <a:rPr sz="2800" i="1" spc="75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always</a:t>
            </a:r>
            <a:r>
              <a:rPr sz="2800" i="1" spc="75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be</a:t>
            </a:r>
            <a:r>
              <a:rPr sz="2800" i="1" spc="74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serviced</a:t>
            </a:r>
            <a:r>
              <a:rPr sz="2800" i="1" spc="75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in</a:t>
            </a:r>
            <a:r>
              <a:rPr sz="2800" i="1" spc="74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some</a:t>
            </a:r>
            <a:r>
              <a:rPr sz="2800" i="1" spc="74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abstract</a:t>
            </a:r>
            <a:r>
              <a:rPr sz="2800" i="1" spc="75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sense, </a:t>
            </a:r>
            <a:r>
              <a:rPr sz="2800" i="1" spc="-7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through additional taxation </a:t>
            </a:r>
            <a:r>
              <a:rPr sz="2800" i="1" spc="-5" dirty="0">
                <a:latin typeface="Arial"/>
                <a:cs typeface="Arial"/>
              </a:rPr>
              <a:t>and </a:t>
            </a:r>
            <a:r>
              <a:rPr sz="2800" i="1" dirty="0">
                <a:latin typeface="Arial"/>
                <a:cs typeface="Arial"/>
              </a:rPr>
              <a:t>through the diversion of </a:t>
            </a:r>
            <a:r>
              <a:rPr sz="2800" i="1" spc="-5" dirty="0">
                <a:latin typeface="Arial"/>
                <a:cs typeface="Arial"/>
              </a:rPr>
              <a:t>yet more 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domestic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production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to</a:t>
            </a:r>
            <a:r>
              <a:rPr sz="2800" i="1" dirty="0">
                <a:latin typeface="Arial"/>
                <a:cs typeface="Arial"/>
              </a:rPr>
              <a:t> exports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to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generate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the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revenue</a:t>
            </a:r>
            <a:r>
              <a:rPr sz="2800" i="1" spc="7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and 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foreign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exchange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needed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to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service</a:t>
            </a:r>
            <a:r>
              <a:rPr sz="2800" i="1" dirty="0">
                <a:latin typeface="Arial"/>
                <a:cs typeface="Arial"/>
              </a:rPr>
              <a:t> the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debt.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But</a:t>
            </a:r>
            <a:r>
              <a:rPr sz="2800" i="1" dirty="0">
                <a:latin typeface="Arial"/>
                <a:cs typeface="Arial"/>
              </a:rPr>
              <a:t> there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is</a:t>
            </a:r>
            <a:r>
              <a:rPr sz="2800" i="1" spc="76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 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political </a:t>
            </a:r>
            <a:r>
              <a:rPr sz="2800" i="1" dirty="0">
                <a:latin typeface="Arial"/>
                <a:cs typeface="Arial"/>
              </a:rPr>
              <a:t>and social, and </a:t>
            </a:r>
            <a:r>
              <a:rPr sz="2800" i="1" spc="-5" dirty="0">
                <a:latin typeface="Arial"/>
                <a:cs typeface="Arial"/>
              </a:rPr>
              <a:t>perhaps </a:t>
            </a:r>
            <a:r>
              <a:rPr sz="2800" i="1" dirty="0">
                <a:latin typeface="Arial"/>
                <a:cs typeface="Arial"/>
              </a:rPr>
              <a:t>moral, </a:t>
            </a:r>
            <a:r>
              <a:rPr sz="2800" i="1" spc="-5" dirty="0">
                <a:latin typeface="Arial"/>
                <a:cs typeface="Arial"/>
              </a:rPr>
              <a:t>threshold </a:t>
            </a:r>
            <a:r>
              <a:rPr sz="2800" i="1" dirty="0">
                <a:latin typeface="Arial"/>
                <a:cs typeface="Arial"/>
              </a:rPr>
              <a:t>beyond </a:t>
            </a:r>
            <a:r>
              <a:rPr sz="2800" i="1" spc="-5" dirty="0">
                <a:latin typeface="Arial"/>
                <a:cs typeface="Arial"/>
              </a:rPr>
              <a:t>which 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policies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to </a:t>
            </a:r>
            <a:r>
              <a:rPr sz="2800" i="1" dirty="0">
                <a:latin typeface="Arial"/>
                <a:cs typeface="Arial"/>
              </a:rPr>
              <a:t>force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these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results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become</a:t>
            </a:r>
            <a:r>
              <a:rPr sz="2800" i="1" spc="2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unacceptable.“</a:t>
            </a:r>
            <a:endParaRPr sz="2800" dirty="0">
              <a:latin typeface="Arial"/>
              <a:cs typeface="Arial"/>
            </a:endParaRPr>
          </a:p>
          <a:p>
            <a:pPr marR="1860550" algn="r">
              <a:lnSpc>
                <a:spcPct val="100000"/>
              </a:lnSpc>
              <a:spcBef>
                <a:spcPts val="665"/>
              </a:spcBef>
            </a:pPr>
            <a:r>
              <a:rPr sz="2400" dirty="0">
                <a:latin typeface="Arial MT"/>
                <a:cs typeface="Arial MT"/>
              </a:rPr>
              <a:t>J.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Boorman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(2002)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00"/>
              </a:spcBef>
            </a:pPr>
            <a:r>
              <a:rPr spc="-5" dirty="0"/>
              <a:t>Public</a:t>
            </a:r>
            <a:r>
              <a:rPr spc="-10" dirty="0"/>
              <a:t> </a:t>
            </a:r>
            <a:r>
              <a:rPr dirty="0"/>
              <a:t>debt</a:t>
            </a:r>
            <a:r>
              <a:rPr spc="-5" dirty="0"/>
              <a:t> </a:t>
            </a:r>
            <a:r>
              <a:rPr dirty="0"/>
              <a:t>developments</a:t>
            </a:r>
            <a:r>
              <a:rPr spc="-5" dirty="0"/>
              <a:t> </a:t>
            </a:r>
            <a:r>
              <a:rPr spc="-10" dirty="0"/>
              <a:t>in </a:t>
            </a:r>
            <a:r>
              <a:rPr dirty="0"/>
              <a:t>selected</a:t>
            </a:r>
            <a:r>
              <a:rPr spc="-30" dirty="0"/>
              <a:t> </a:t>
            </a:r>
            <a:r>
              <a:rPr spc="-5" dirty="0"/>
              <a:t>European </a:t>
            </a:r>
            <a:r>
              <a:rPr spc="-985" dirty="0"/>
              <a:t> </a:t>
            </a:r>
            <a:r>
              <a:rPr dirty="0"/>
              <a:t>countries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4820" y="2078735"/>
            <a:ext cx="7990722" cy="38316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32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07747"/>
            <a:ext cx="9525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4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reduce</a:t>
            </a:r>
            <a:r>
              <a:rPr spc="-6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debt</a:t>
            </a:r>
            <a:r>
              <a:rPr spc="-45" dirty="0"/>
              <a:t> </a:t>
            </a:r>
            <a:r>
              <a:rPr spc="-5" dirty="0"/>
              <a:t>burden?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2590800"/>
            <a:ext cx="5531309" cy="28498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7542" y="1656968"/>
            <a:ext cx="10461625" cy="4230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40702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8300" algn="l"/>
              </a:tabLst>
            </a:pPr>
            <a:r>
              <a:rPr lang="cs-CZ" sz="2800" b="1" i="1" spc="-5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DC"/>
                </a:solidFill>
                <a:latin typeface="Calibri"/>
                <a:cs typeface="Calibri"/>
              </a:rPr>
              <a:t>Fiscal</a:t>
            </a:r>
            <a:r>
              <a:rPr sz="2400" b="1" i="1" spc="-40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DC"/>
                </a:solidFill>
                <a:latin typeface="Calibri"/>
                <a:cs typeface="Calibri"/>
              </a:rPr>
              <a:t>adjustment</a:t>
            </a:r>
            <a:r>
              <a:rPr sz="2400" spc="-5" dirty="0">
                <a:solidFill>
                  <a:srgbClr val="0000DC"/>
                </a:solidFill>
                <a:latin typeface="Calibri"/>
                <a:cs typeface="Calibri"/>
              </a:rPr>
              <a:t>:</a:t>
            </a:r>
            <a:r>
              <a:rPr sz="2400" spc="-50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spending,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raise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taxes</a:t>
            </a:r>
            <a:endParaRPr sz="2400" dirty="0">
              <a:latin typeface="Calibri"/>
              <a:cs typeface="Calibri"/>
            </a:endParaRPr>
          </a:p>
          <a:p>
            <a:pPr marL="276225" lvl="1" indent="-180975">
              <a:lnSpc>
                <a:spcPct val="100000"/>
              </a:lnSpc>
              <a:spcBef>
                <a:spcPts val="755"/>
              </a:spcBef>
              <a:buClr>
                <a:srgbClr val="0000DC"/>
              </a:buClr>
              <a:buFont typeface="Arial MT"/>
              <a:buChar char="—"/>
              <a:tabLst>
                <a:tab pos="276225" algn="l"/>
                <a:tab pos="276860" algn="l"/>
              </a:tabLst>
            </a:pPr>
            <a:r>
              <a:rPr lang="cs-CZ" sz="2400" dirty="0">
                <a:latin typeface="Calibri"/>
                <a:cs typeface="Calibri"/>
              </a:rPr>
              <a:t> T</a:t>
            </a:r>
            <a:r>
              <a:rPr sz="2400" dirty="0">
                <a:latin typeface="Calibri"/>
                <a:cs typeface="Calibri"/>
              </a:rPr>
              <a:t>he </a:t>
            </a:r>
            <a:r>
              <a:rPr sz="2400" spc="-5" dirty="0">
                <a:latin typeface="Calibri"/>
                <a:cs typeface="Calibri"/>
              </a:rPr>
              <a:t>most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direct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also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difficult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way</a:t>
            </a: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0000DC"/>
              </a:buClr>
              <a:buFont typeface="Arial MT"/>
              <a:buChar char="—"/>
            </a:pPr>
            <a:endParaRPr sz="2400" dirty="0">
              <a:latin typeface="Calibri"/>
              <a:cs typeface="Calibri"/>
            </a:endParaRPr>
          </a:p>
          <a:p>
            <a:pPr marL="276225" marR="5542280" lvl="1" indent="-180340" algn="just">
              <a:lnSpc>
                <a:spcPct val="100000"/>
              </a:lnSpc>
              <a:buClr>
                <a:srgbClr val="0000DC"/>
              </a:buClr>
              <a:buFont typeface="Arial MT"/>
              <a:buChar char="—"/>
              <a:tabLst>
                <a:tab pos="276860" algn="l"/>
              </a:tabLst>
            </a:pPr>
            <a:r>
              <a:rPr lang="cs-CZ" sz="2400" dirty="0">
                <a:latin typeface="Calibri"/>
                <a:cs typeface="Calibri"/>
              </a:rPr>
              <a:t> A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10" dirty="0">
                <a:latin typeface="Calibri"/>
                <a:cs typeface="Calibri"/>
              </a:rPr>
              <a:t>difficult </a:t>
            </a:r>
            <a:r>
              <a:rPr sz="2400" dirty="0">
                <a:latin typeface="Calibri"/>
                <a:cs typeface="Calibri"/>
              </a:rPr>
              <a:t>as it </a:t>
            </a:r>
            <a:r>
              <a:rPr sz="2400" spc="-5" dirty="0">
                <a:latin typeface="Calibri"/>
                <a:cs typeface="Calibri"/>
              </a:rPr>
              <a:t>is, deficit </a:t>
            </a:r>
            <a:r>
              <a:rPr sz="2400" dirty="0">
                <a:latin typeface="Calibri"/>
                <a:cs typeface="Calibri"/>
              </a:rPr>
              <a:t>reduction </a:t>
            </a:r>
            <a:r>
              <a:rPr sz="2400" spc="-5" dirty="0">
                <a:latin typeface="Calibri"/>
                <a:cs typeface="Calibri"/>
              </a:rPr>
              <a:t>had been successfully </a:t>
            </a:r>
            <a:r>
              <a:rPr sz="2400" dirty="0">
                <a:latin typeface="Calibri"/>
                <a:cs typeface="Calibri"/>
              </a:rPr>
              <a:t>implemented in many </a:t>
            </a:r>
            <a:r>
              <a:rPr sz="2400" spc="-5" dirty="0">
                <a:latin typeface="Calibri"/>
                <a:cs typeface="Calibri"/>
              </a:rPr>
              <a:t>European </a:t>
            </a:r>
            <a:r>
              <a:rPr sz="2400" spc="-4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countries.</a:t>
            </a:r>
            <a:endParaRPr sz="2400" dirty="0">
              <a:latin typeface="Calibri"/>
              <a:cs typeface="Calibri"/>
            </a:endParaRPr>
          </a:p>
          <a:p>
            <a:pPr marL="6426200" algn="just">
              <a:lnSpc>
                <a:spcPts val="1945"/>
              </a:lnSpc>
            </a:pPr>
            <a:endParaRPr lang="cs-CZ" sz="2000" spc="-10" dirty="0">
              <a:latin typeface="Calibri"/>
              <a:cs typeface="Calibri"/>
            </a:endParaRPr>
          </a:p>
          <a:p>
            <a:pPr marL="6426200" algn="just">
              <a:lnSpc>
                <a:spcPts val="1945"/>
              </a:lnSpc>
            </a:pPr>
            <a:endParaRPr lang="cs-CZ" sz="2000" spc="-10" dirty="0">
              <a:latin typeface="Calibri"/>
              <a:cs typeface="Calibri"/>
            </a:endParaRPr>
          </a:p>
          <a:p>
            <a:pPr marL="6426200" algn="just">
              <a:lnSpc>
                <a:spcPts val="1945"/>
              </a:lnSpc>
            </a:pPr>
            <a:endParaRPr lang="cs-CZ" sz="2000" spc="-10" dirty="0">
              <a:latin typeface="Calibri"/>
              <a:cs typeface="Calibri"/>
            </a:endParaRPr>
          </a:p>
          <a:p>
            <a:pPr marL="6426200" algn="just">
              <a:lnSpc>
                <a:spcPts val="1945"/>
              </a:lnSpc>
            </a:pPr>
            <a:endParaRPr lang="cs-CZ" sz="2000" spc="-10" dirty="0">
              <a:latin typeface="Calibri"/>
              <a:cs typeface="Calibri"/>
            </a:endParaRPr>
          </a:p>
          <a:p>
            <a:pPr marL="6426200" algn="just">
              <a:lnSpc>
                <a:spcPts val="1945"/>
              </a:lnSpc>
            </a:pPr>
            <a:endParaRPr lang="cs-CZ" sz="2000" spc="-10" dirty="0">
              <a:latin typeface="Calibri"/>
              <a:cs typeface="Calibri"/>
            </a:endParaRPr>
          </a:p>
          <a:p>
            <a:pPr marL="6426200" algn="just">
              <a:lnSpc>
                <a:spcPts val="1945"/>
              </a:lnSpc>
            </a:pPr>
            <a:r>
              <a:rPr sz="2000" spc="-10" dirty="0">
                <a:latin typeface="Calibri"/>
                <a:cs typeface="Calibri"/>
              </a:rPr>
              <a:t>General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government </a:t>
            </a:r>
            <a:r>
              <a:rPr sz="2000" spc="-5" dirty="0">
                <a:latin typeface="Calibri"/>
                <a:cs typeface="Calibri"/>
              </a:rPr>
              <a:t>spending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(% </a:t>
            </a:r>
            <a:r>
              <a:rPr sz="2000" dirty="0">
                <a:latin typeface="Calibri"/>
                <a:cs typeface="Calibri"/>
              </a:rPr>
              <a:t>GDP)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33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7318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4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reduce</a:t>
            </a:r>
            <a:r>
              <a:rPr spc="-6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debt</a:t>
            </a:r>
            <a:r>
              <a:rPr spc="-45" dirty="0"/>
              <a:t> </a:t>
            </a:r>
            <a:r>
              <a:rPr spc="-5" dirty="0"/>
              <a:t>burden?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34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91315"/>
            <a:ext cx="10727030" cy="322643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800" b="1" spc="-5" dirty="0">
                <a:solidFill>
                  <a:srgbClr val="0000DC"/>
                </a:solidFill>
                <a:latin typeface="Arial"/>
                <a:cs typeface="Arial"/>
              </a:rPr>
              <a:t>2.</a:t>
            </a:r>
            <a:r>
              <a:rPr sz="28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DC"/>
                </a:solidFill>
                <a:latin typeface="Arial"/>
                <a:cs typeface="Arial"/>
              </a:rPr>
              <a:t>Raising</a:t>
            </a:r>
            <a:r>
              <a:rPr sz="2800" b="1" spc="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DC"/>
                </a:solidFill>
                <a:latin typeface="Arial"/>
                <a:cs typeface="Arial"/>
              </a:rPr>
              <a:t>economic</a:t>
            </a:r>
            <a:r>
              <a:rPr sz="28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DC"/>
                </a:solidFill>
                <a:latin typeface="Arial"/>
                <a:cs typeface="Arial"/>
              </a:rPr>
              <a:t>growth</a:t>
            </a:r>
            <a:endParaRPr sz="2800" dirty="0">
              <a:solidFill>
                <a:srgbClr val="0000DC"/>
              </a:solidFill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5" dirty="0">
                <a:latin typeface="Arial MT"/>
                <a:cs typeface="Arial MT"/>
              </a:rPr>
              <a:t> It </a:t>
            </a:r>
            <a:r>
              <a:rPr sz="2800" spc="-5" dirty="0">
                <a:latin typeface="Arial MT"/>
                <a:cs typeface="Arial MT"/>
              </a:rPr>
              <a:t>is </a:t>
            </a:r>
            <a:r>
              <a:rPr sz="2800" dirty="0">
                <a:latin typeface="Arial MT"/>
                <a:cs typeface="Arial MT"/>
              </a:rPr>
              <a:t>possible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medium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 </a:t>
            </a:r>
            <a:r>
              <a:rPr sz="2800" dirty="0">
                <a:latin typeface="Arial MT"/>
                <a:cs typeface="Arial MT"/>
              </a:rPr>
              <a:t>long-run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4350" dirty="0">
              <a:latin typeface="Arial MT"/>
              <a:cs typeface="Arial MT"/>
            </a:endParaRPr>
          </a:p>
          <a:p>
            <a:pPr marL="192405" marR="5080" indent="-180340">
              <a:lnSpc>
                <a:spcPct val="15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 MT"/>
                <a:cs typeface="Arial MT"/>
              </a:rPr>
              <a:t> F</a:t>
            </a:r>
            <a:r>
              <a:rPr sz="2800" dirty="0">
                <a:latin typeface="Arial MT"/>
                <a:cs typeface="Arial MT"/>
              </a:rPr>
              <a:t>actors </a:t>
            </a:r>
            <a:r>
              <a:rPr sz="2800" spc="-5" dirty="0">
                <a:latin typeface="Arial MT"/>
                <a:cs typeface="Arial MT"/>
              </a:rPr>
              <a:t>influencing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rate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growth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will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spelt </a:t>
            </a:r>
            <a:r>
              <a:rPr sz="2800" spc="-5" dirty="0">
                <a:latin typeface="Arial MT"/>
                <a:cs typeface="Arial MT"/>
              </a:rPr>
              <a:t>out</a:t>
            </a:r>
            <a:r>
              <a:rPr sz="2800" dirty="0">
                <a:latin typeface="Arial MT"/>
                <a:cs typeface="Arial MT"/>
              </a:rPr>
              <a:t> later </a:t>
            </a:r>
            <a:r>
              <a:rPr sz="2800" spc="-5" dirty="0">
                <a:latin typeface="Arial MT"/>
                <a:cs typeface="Arial MT"/>
              </a:rPr>
              <a:t>(Growth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policy)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3508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4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reduce</a:t>
            </a:r>
            <a:r>
              <a:rPr spc="-6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debt</a:t>
            </a:r>
            <a:r>
              <a:rPr spc="-45" dirty="0"/>
              <a:t> </a:t>
            </a:r>
            <a:r>
              <a:rPr spc="-5" dirty="0"/>
              <a:t>burden?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35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15408"/>
            <a:ext cx="11037012" cy="496918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300" b="1" dirty="0">
                <a:solidFill>
                  <a:srgbClr val="0000DC"/>
                </a:solidFill>
                <a:latin typeface="Arial"/>
                <a:cs typeface="Arial"/>
              </a:rPr>
              <a:t>3.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0000DC"/>
                </a:solidFill>
                <a:latin typeface="Arial"/>
                <a:cs typeface="Arial"/>
              </a:rPr>
              <a:t>Moneti</a:t>
            </a:r>
            <a:r>
              <a:rPr lang="cs-CZ" sz="2300" b="1" dirty="0">
                <a:solidFill>
                  <a:srgbClr val="0000DC"/>
                </a:solidFill>
                <a:latin typeface="Arial"/>
                <a:cs typeface="Arial"/>
              </a:rPr>
              <a:t>s</a:t>
            </a:r>
            <a:r>
              <a:rPr sz="2300" b="1" dirty="0" err="1">
                <a:solidFill>
                  <a:srgbClr val="0000DC"/>
                </a:solidFill>
                <a:latin typeface="Arial"/>
                <a:cs typeface="Arial"/>
              </a:rPr>
              <a:t>ation</a:t>
            </a:r>
            <a:r>
              <a:rPr sz="2300" b="1" spc="-7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0000DC"/>
                </a:solidFill>
                <a:latin typeface="Arial"/>
                <a:cs typeface="Arial"/>
              </a:rPr>
              <a:t>(inﬂation</a:t>
            </a:r>
            <a:r>
              <a:rPr sz="2300" b="1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00DC"/>
                </a:solidFill>
                <a:latin typeface="Arial"/>
                <a:cs typeface="Arial"/>
              </a:rPr>
              <a:t>tax)</a:t>
            </a:r>
            <a:endParaRPr sz="2300" dirty="0">
              <a:solidFill>
                <a:srgbClr val="0000DC"/>
              </a:solidFill>
              <a:latin typeface="Arial"/>
              <a:cs typeface="Arial"/>
            </a:endParaRPr>
          </a:p>
          <a:p>
            <a:pPr marL="192405" marR="6350" indent="-180340">
              <a:lnSpc>
                <a:spcPct val="130100"/>
              </a:lnSpc>
              <a:spcBef>
                <a:spcPts val="5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 MT"/>
                <a:cs typeface="Arial MT"/>
              </a:rPr>
              <a:t> </a:t>
            </a:r>
            <a:r>
              <a:rPr lang="cs-CZ" sz="2400" dirty="0">
                <a:latin typeface="Arial MT"/>
                <a:cs typeface="Arial MT"/>
              </a:rPr>
              <a:t>R</a:t>
            </a:r>
            <a:r>
              <a:rPr sz="2400" dirty="0">
                <a:latin typeface="Arial MT"/>
                <a:cs typeface="Arial MT"/>
              </a:rPr>
              <a:t>educing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value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money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base</a:t>
            </a:r>
            <a:r>
              <a:rPr sz="2400" spc="9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(the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central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bank’s</a:t>
            </a:r>
            <a:r>
              <a:rPr sz="2400" spc="10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liability)</a:t>
            </a:r>
            <a:r>
              <a:rPr sz="2400" spc="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public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debt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(the </a:t>
            </a:r>
            <a:r>
              <a:rPr sz="2400" dirty="0">
                <a:latin typeface="Arial MT"/>
                <a:cs typeface="Arial MT"/>
              </a:rPr>
              <a:t>Treasury’s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liability)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=&gt;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tax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money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bondholders.</a:t>
            </a: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4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spc="-5" dirty="0">
                <a:latin typeface="Arial MT"/>
                <a:cs typeface="Arial MT"/>
              </a:rPr>
              <a:t> I</a:t>
            </a:r>
            <a:r>
              <a:rPr sz="2400" spc="-5" dirty="0" err="1">
                <a:latin typeface="Arial MT"/>
                <a:cs typeface="Arial MT"/>
              </a:rPr>
              <a:t>nﬂation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rise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unexpectedly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quickly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enough</a:t>
            </a:r>
            <a:r>
              <a:rPr lang="cs-CZ" sz="2400" dirty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DC"/>
              </a:buClr>
              <a:buFont typeface="Arial MT"/>
              <a:buChar char="—"/>
            </a:pPr>
            <a:endParaRPr sz="2400" dirty="0">
              <a:latin typeface="Arial MT"/>
              <a:cs typeface="Arial MT"/>
            </a:endParaRPr>
          </a:p>
          <a:p>
            <a:pPr marL="192405" marR="5080" indent="-180340">
              <a:lnSpc>
                <a:spcPct val="13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 MT"/>
                <a:cs typeface="Arial MT"/>
              </a:rPr>
              <a:t> A t</a:t>
            </a:r>
            <a:r>
              <a:rPr sz="2400" dirty="0" err="1">
                <a:latin typeface="Arial MT"/>
                <a:cs typeface="Arial MT"/>
              </a:rPr>
              <a:t>emporary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solution: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lenders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will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demand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higher</a:t>
            </a:r>
            <a:r>
              <a:rPr sz="2400" spc="9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interest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rates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will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less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willing</a:t>
            </a:r>
            <a:r>
              <a:rPr sz="2400" spc="9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agree </a:t>
            </a:r>
            <a:r>
              <a:rPr sz="2400" spc="-5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long-term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loans</a:t>
            </a:r>
            <a:r>
              <a:rPr lang="cs-CZ" sz="2400" dirty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00DC"/>
              </a:buClr>
              <a:buFont typeface="Arial MT"/>
              <a:buChar char="—"/>
            </a:pPr>
            <a:endParaRPr sz="2400" dirty="0">
              <a:latin typeface="Arial MT"/>
              <a:cs typeface="Arial MT"/>
            </a:endParaRPr>
          </a:p>
          <a:p>
            <a:pPr marL="192405" marR="5080" indent="-180340">
              <a:lnSpc>
                <a:spcPct val="13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 MT"/>
                <a:cs typeface="Arial MT"/>
              </a:rPr>
              <a:t> R</a:t>
            </a:r>
            <a:r>
              <a:rPr sz="2400" dirty="0" err="1">
                <a:latin typeface="Arial MT"/>
                <a:cs typeface="Arial MT"/>
              </a:rPr>
              <a:t>isk</a:t>
            </a:r>
            <a:r>
              <a:rPr sz="2400" spc="3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39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hyperinﬂation</a:t>
            </a:r>
            <a:r>
              <a:rPr sz="2400" spc="40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if</a:t>
            </a:r>
            <a:r>
              <a:rPr sz="2400" spc="3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38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government</a:t>
            </a:r>
            <a:r>
              <a:rPr sz="2400" spc="3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will</a:t>
            </a:r>
            <a:r>
              <a:rPr sz="2400" spc="3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3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forced</a:t>
            </a:r>
            <a:r>
              <a:rPr sz="2400" spc="39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3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create</a:t>
            </a:r>
            <a:r>
              <a:rPr sz="2400" spc="38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more</a:t>
            </a:r>
            <a:r>
              <a:rPr sz="2400" spc="39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money</a:t>
            </a:r>
            <a:r>
              <a:rPr sz="2400" spc="39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3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pay</a:t>
            </a:r>
            <a:r>
              <a:rPr sz="2400" spc="3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back </a:t>
            </a:r>
            <a:r>
              <a:rPr sz="2400" spc="-5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maturing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debt</a:t>
            </a:r>
            <a:r>
              <a:rPr lang="cs-CZ" sz="2400" dirty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408EE-EB2D-4E18-B0E3-7E9A7C63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Monetisation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792464-792D-495D-91F1-E67E13C9F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ject 12">
            <a:extLst>
              <a:ext uri="{FF2B5EF4-FFF2-40B4-BE49-F238E27FC236}">
                <a16:creationId xmlns:a16="http://schemas.microsoft.com/office/drawing/2014/main" id="{2E0EF2B3-0220-4FEF-89A4-3C83D0A39E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688" y="1828800"/>
            <a:ext cx="5010912" cy="3739896"/>
          </a:xfrm>
          <a:prstGeom prst="rect">
            <a:avLst/>
          </a:prstGeom>
        </p:spPr>
      </p:pic>
      <p:pic>
        <p:nvPicPr>
          <p:cNvPr id="5" name="object 13">
            <a:extLst>
              <a:ext uri="{FF2B5EF4-FFF2-40B4-BE49-F238E27FC236}">
                <a16:creationId xmlns:a16="http://schemas.microsoft.com/office/drawing/2014/main" id="{9C644A34-9411-4674-B970-D736B36856D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2" y="1815084"/>
            <a:ext cx="5355334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92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7025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4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reduce</a:t>
            </a:r>
            <a:r>
              <a:rPr spc="-6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debt</a:t>
            </a:r>
            <a:r>
              <a:rPr spc="-45" dirty="0"/>
              <a:t> </a:t>
            </a:r>
            <a:r>
              <a:rPr spc="-5" dirty="0"/>
              <a:t>burden?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37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8370" y="1558016"/>
            <a:ext cx="10518140" cy="3010535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243204" indent="-180340">
              <a:lnSpc>
                <a:spcPct val="100000"/>
              </a:lnSpc>
              <a:spcBef>
                <a:spcPts val="2040"/>
              </a:spcBef>
              <a:buClr>
                <a:srgbClr val="0000DC"/>
              </a:buClr>
              <a:buFont typeface="Arial MT"/>
              <a:buChar char="—"/>
              <a:tabLst>
                <a:tab pos="243204" algn="l"/>
                <a:tab pos="243840" algn="l"/>
              </a:tabLst>
            </a:pPr>
            <a:r>
              <a:rPr sz="2800" b="1" dirty="0">
                <a:latin typeface="Arial"/>
                <a:cs typeface="Arial"/>
              </a:rPr>
              <a:t>4.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Default</a:t>
            </a:r>
            <a:endParaRPr sz="2800">
              <a:latin typeface="Arial"/>
              <a:cs typeface="Arial"/>
            </a:endParaRPr>
          </a:p>
          <a:p>
            <a:pPr marL="243204" indent="-180340">
              <a:lnSpc>
                <a:spcPct val="100000"/>
              </a:lnSpc>
              <a:spcBef>
                <a:spcPts val="1400"/>
              </a:spcBef>
              <a:buClr>
                <a:srgbClr val="0000DC"/>
              </a:buClr>
              <a:buChar char="—"/>
              <a:tabLst>
                <a:tab pos="243204" algn="l"/>
                <a:tab pos="243840" algn="l"/>
              </a:tabLst>
            </a:pPr>
            <a:r>
              <a:rPr sz="2000" dirty="0">
                <a:latin typeface="Arial MT"/>
                <a:cs typeface="Arial MT"/>
              </a:rPr>
              <a:t>not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Europe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before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20</a:t>
            </a:r>
            <a:r>
              <a:rPr sz="1950" spc="7" baseline="25641" dirty="0">
                <a:latin typeface="Arial MT"/>
                <a:cs typeface="Arial MT"/>
              </a:rPr>
              <a:t>th</a:t>
            </a:r>
            <a:r>
              <a:rPr sz="1950" spc="270" baseline="25641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century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har char="—"/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—"/>
            </a:pPr>
            <a:endParaRPr sz="1950">
              <a:latin typeface="Arial MT"/>
              <a:cs typeface="Arial MT"/>
            </a:endParaRPr>
          </a:p>
          <a:p>
            <a:pPr marL="243204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243204" algn="l"/>
                <a:tab pos="243840" algn="l"/>
              </a:tabLst>
            </a:pPr>
            <a:r>
              <a:rPr sz="2000" dirty="0">
                <a:latin typeface="Arial MT"/>
                <a:cs typeface="Arial MT"/>
              </a:rPr>
              <a:t>restructuring: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rescheduling,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write-downs,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interest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reductions...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har char="—"/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—"/>
            </a:pPr>
            <a:endParaRPr sz="1950">
              <a:latin typeface="Arial MT"/>
              <a:cs typeface="Arial MT"/>
            </a:endParaRPr>
          </a:p>
          <a:p>
            <a:pPr marL="243204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243204" algn="l"/>
                <a:tab pos="243840" algn="l"/>
              </a:tabLst>
            </a:pPr>
            <a:r>
              <a:rPr sz="2000" dirty="0">
                <a:latin typeface="Arial MT"/>
                <a:cs typeface="Arial MT"/>
              </a:rPr>
              <a:t>coordination: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Paris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club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(public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creditors);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London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club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(private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creditors);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IMF,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World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Bank.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0460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4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reduce</a:t>
            </a:r>
            <a:r>
              <a:rPr spc="-6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debt</a:t>
            </a:r>
            <a:r>
              <a:rPr spc="-45" dirty="0"/>
              <a:t> </a:t>
            </a:r>
            <a:r>
              <a:rPr spc="-5" dirty="0"/>
              <a:t>burden?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38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58016"/>
            <a:ext cx="9090025" cy="3088025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0"/>
              </a:spcBef>
            </a:pPr>
            <a:r>
              <a:rPr sz="2800" b="1" spc="-5" dirty="0">
                <a:solidFill>
                  <a:srgbClr val="0000DC"/>
                </a:solidFill>
                <a:latin typeface="Arial"/>
                <a:cs typeface="Arial"/>
              </a:rPr>
              <a:t>In</a:t>
            </a:r>
            <a:r>
              <a:rPr sz="28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DC"/>
                </a:solidFill>
                <a:latin typeface="Arial"/>
                <a:cs typeface="Arial"/>
              </a:rPr>
              <a:t>practice</a:t>
            </a:r>
            <a:r>
              <a:rPr lang="cs-CZ" sz="2800" b="1" spc="-5" dirty="0">
                <a:solidFill>
                  <a:srgbClr val="0000DC"/>
                </a:solidFill>
                <a:latin typeface="Arial"/>
                <a:cs typeface="Arial"/>
              </a:rPr>
              <a:t>:</a:t>
            </a:r>
            <a:endParaRPr sz="2800" dirty="0">
              <a:solidFill>
                <a:srgbClr val="0000DC"/>
              </a:solidFill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 MT"/>
                <a:cs typeface="Arial MT"/>
              </a:rPr>
              <a:t> </a:t>
            </a:r>
            <a:r>
              <a:rPr lang="cs-CZ" sz="2400" dirty="0">
                <a:latin typeface="Arial MT"/>
                <a:cs typeface="Arial MT"/>
              </a:rPr>
              <a:t>An a</a:t>
            </a:r>
            <a:r>
              <a:rPr sz="2400" dirty="0" err="1">
                <a:latin typeface="Arial MT"/>
                <a:cs typeface="Arial MT"/>
              </a:rPr>
              <a:t>ssistance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financial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institution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DC"/>
              </a:buClr>
              <a:buFont typeface="Arial MT"/>
              <a:buChar char="—"/>
            </a:pPr>
            <a:endParaRPr sz="24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Implementation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adjustment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program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aimed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restoring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debt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sustainability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DC"/>
              </a:buClr>
              <a:buFont typeface="Arial MT"/>
              <a:buChar char="—"/>
            </a:pPr>
            <a:endParaRPr sz="24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Debt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reduction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72172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Political</a:t>
            </a:r>
            <a:r>
              <a:rPr spc="-75" dirty="0"/>
              <a:t> </a:t>
            </a:r>
            <a:r>
              <a:rPr dirty="0"/>
              <a:t>theory</a:t>
            </a:r>
            <a:r>
              <a:rPr spc="-65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debt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39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22501"/>
            <a:ext cx="10706735" cy="44916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choice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who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should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reduction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high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debt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problem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redistribution.</a:t>
            </a: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2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Suppose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society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divided into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three</a:t>
            </a:r>
            <a:r>
              <a:rPr sz="2000" b="1" spc="-2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groups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rentiers,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entrepreneurs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workers.</a:t>
            </a: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2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Each</a:t>
            </a:r>
            <a:r>
              <a:rPr sz="2000" spc="3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37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these</a:t>
            </a:r>
            <a:r>
              <a:rPr sz="2000" spc="3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interest</a:t>
            </a:r>
            <a:r>
              <a:rPr sz="2000" spc="37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groups</a:t>
            </a:r>
            <a:r>
              <a:rPr sz="2000" spc="3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39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seek</a:t>
            </a:r>
            <a:r>
              <a:rPr sz="2000" spc="40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to</a:t>
            </a:r>
            <a:r>
              <a:rPr sz="2000" spc="3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avoid</a:t>
            </a:r>
            <a:r>
              <a:rPr sz="2000" spc="39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the</a:t>
            </a:r>
            <a:r>
              <a:rPr sz="2000" spc="3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burden</a:t>
            </a:r>
            <a:r>
              <a:rPr sz="2000" spc="3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3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adjustment</a:t>
            </a:r>
            <a:r>
              <a:rPr sz="2000" spc="38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and</a:t>
            </a:r>
            <a:r>
              <a:rPr sz="2000" spc="38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shift</a:t>
            </a:r>
            <a:r>
              <a:rPr sz="2000" b="1" spc="370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 MT"/>
                <a:cs typeface="Arial MT"/>
              </a:rPr>
              <a:t>onto</a:t>
            </a:r>
            <a:r>
              <a:rPr lang="cs-CZ" sz="2000" b="1" spc="-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 MT"/>
                <a:cs typeface="Arial MT"/>
              </a:rPr>
              <a:t>someone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else</a:t>
            </a:r>
            <a:r>
              <a:rPr lang="cs-CZ" sz="2000" dirty="0">
                <a:latin typeface="Arial MT"/>
                <a:cs typeface="Arial MT"/>
              </a:rPr>
              <a:t>: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1400" dirty="0">
                <a:latin typeface="Arial MT"/>
                <a:cs typeface="Arial MT"/>
              </a:rPr>
              <a:t> </a:t>
            </a:r>
            <a:r>
              <a:rPr lang="cs-CZ" sz="2000" dirty="0">
                <a:latin typeface="Arial MT"/>
                <a:cs typeface="Arial MT"/>
              </a:rPr>
              <a:t>R</a:t>
            </a:r>
            <a:r>
              <a:rPr sz="2000" dirty="0" err="1">
                <a:latin typeface="Arial MT"/>
                <a:cs typeface="Arial MT"/>
              </a:rPr>
              <a:t>entiers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opposed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default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inﬂation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tax</a:t>
            </a: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000" dirty="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05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spc="-5" dirty="0">
                <a:latin typeface="Arial MT"/>
                <a:cs typeface="Arial MT"/>
              </a:rPr>
              <a:t> E</a:t>
            </a:r>
            <a:r>
              <a:rPr sz="2000" spc="-5" dirty="0" err="1">
                <a:latin typeface="Arial MT"/>
                <a:cs typeface="Arial MT"/>
              </a:rPr>
              <a:t>ntrepreneurs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opposed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5" dirty="0">
                <a:latin typeface="Arial MT"/>
                <a:cs typeface="Arial MT"/>
              </a:rPr>
              <a:t> taxes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capital</a:t>
            </a: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000" dirty="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06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spc="-5" dirty="0">
                <a:latin typeface="Arial MT"/>
                <a:cs typeface="Arial MT"/>
              </a:rPr>
              <a:t> W</a:t>
            </a:r>
            <a:r>
              <a:rPr sz="2000" spc="-5" dirty="0" err="1">
                <a:latin typeface="Arial MT"/>
                <a:cs typeface="Arial MT"/>
              </a:rPr>
              <a:t>orkers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prefer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taxes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 </a:t>
            </a:r>
            <a:r>
              <a:rPr sz="2000" spc="-5" dirty="0">
                <a:latin typeface="Arial MT"/>
                <a:cs typeface="Arial MT"/>
              </a:rPr>
              <a:t>wealth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capital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repudiation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of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debt</a:t>
            </a: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6ADCB1A3-AF13-4539-8BDE-274DD39F6533}"/>
              </a:ext>
            </a:extLst>
          </p:cNvPr>
          <p:cNvSpPr/>
          <p:nvPr/>
        </p:nvSpPr>
        <p:spPr>
          <a:xfrm>
            <a:off x="535964" y="1589532"/>
            <a:ext cx="11198835" cy="1991868"/>
          </a:xfrm>
          <a:prstGeom prst="roundRect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2474" y="591388"/>
            <a:ext cx="10675137" cy="635000"/>
          </a:xfrm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3600" dirty="0" err="1"/>
              <a:t>Fiscal</a:t>
            </a:r>
            <a:r>
              <a:rPr lang="cs-CZ" sz="3600" dirty="0"/>
              <a:t> </a:t>
            </a:r>
            <a:r>
              <a:rPr lang="cs-CZ" sz="3600" dirty="0" err="1"/>
              <a:t>policy</a:t>
            </a:r>
            <a:r>
              <a:rPr lang="cs-CZ" sz="3600" dirty="0"/>
              <a:t> - </a:t>
            </a:r>
            <a:r>
              <a:rPr lang="cs-CZ" sz="3600" dirty="0" err="1"/>
              <a:t>concepts</a:t>
            </a:r>
            <a:r>
              <a:rPr lang="cs-CZ" sz="3600" spc="-20" dirty="0"/>
              <a:t> </a:t>
            </a:r>
            <a:r>
              <a:rPr lang="cs-CZ" sz="3600" dirty="0"/>
              <a:t>and</a:t>
            </a:r>
            <a:r>
              <a:rPr lang="cs-CZ" sz="3600" spc="-5" dirty="0"/>
              <a:t> </a:t>
            </a:r>
            <a:r>
              <a:rPr lang="cs-CZ" sz="3600" spc="-10" dirty="0" err="1"/>
              <a:t>measurements</a:t>
            </a:r>
            <a:endParaRPr lang="cs-CZ"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lang="cs-CZ" spc="-25" smtClean="0"/>
              <a:t>4</a:t>
            </a:fld>
            <a:r>
              <a:rPr lang="cs-CZ"/>
              <a:t>	Fiscal</a:t>
            </a:r>
            <a:r>
              <a:rPr lang="cs-CZ" spc="-15"/>
              <a:t> </a:t>
            </a:r>
            <a:r>
              <a:rPr lang="cs-CZ" spc="-10"/>
              <a:t>Policy</a:t>
            </a:r>
            <a:endParaRPr lang="cs-CZ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28370" y="1637157"/>
            <a:ext cx="10780395" cy="5041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204" marR="30480" indent="-180340" algn="just">
              <a:lnSpc>
                <a:spcPct val="130000"/>
              </a:lnSpc>
              <a:spcBef>
                <a:spcPts val="100"/>
              </a:spcBef>
            </a:pPr>
            <a:r>
              <a:rPr sz="2200" spc="18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lang="cs-CZ" sz="2400" b="1" dirty="0" err="1">
                <a:solidFill>
                  <a:schemeClr val="bg1"/>
                </a:solidFill>
                <a:latin typeface="Arial"/>
                <a:cs typeface="Arial"/>
              </a:rPr>
              <a:t>iscal</a:t>
            </a:r>
            <a:r>
              <a:rPr lang="cs-CZ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Arial"/>
                <a:cs typeface="Arial"/>
              </a:rPr>
              <a:t>policy</a:t>
            </a:r>
            <a:r>
              <a:rPr sz="2400" b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(FP)</a:t>
            </a:r>
            <a:r>
              <a:rPr sz="2400" spc="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2400" spc="40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240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set</a:t>
            </a:r>
            <a:r>
              <a:rPr sz="2400" spc="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24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decisions</a:t>
            </a:r>
            <a:r>
              <a:rPr sz="2400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2400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rules</a:t>
            </a:r>
            <a:r>
              <a:rPr sz="24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regarding</a:t>
            </a:r>
            <a:r>
              <a:rPr sz="24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taxes</a:t>
            </a:r>
            <a:r>
              <a:rPr sz="24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24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public</a:t>
            </a:r>
            <a:r>
              <a:rPr sz="2400" spc="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expenditures</a:t>
            </a:r>
            <a:r>
              <a:rPr sz="2400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sz="2400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purposes</a:t>
            </a:r>
            <a:r>
              <a:rPr sz="24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smoothing</a:t>
            </a:r>
            <a:r>
              <a:rPr sz="2400" spc="2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2400" spc="22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fluctuations</a:t>
            </a:r>
            <a:r>
              <a:rPr sz="2400" spc="2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2400" spc="2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economic</a:t>
            </a:r>
            <a:r>
              <a:rPr sz="2400" spc="2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cycle</a:t>
            </a:r>
            <a:r>
              <a:rPr sz="2400" spc="22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400" spc="2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order</a:t>
            </a:r>
            <a:r>
              <a:rPr sz="2400" spc="2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400" spc="2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keep</a:t>
            </a:r>
            <a:r>
              <a:rPr sz="2400" spc="2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unemployment</a:t>
            </a:r>
            <a:r>
              <a:rPr sz="2400" spc="2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close</a:t>
            </a:r>
            <a:r>
              <a:rPr sz="2400" spc="2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400" spc="2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its</a:t>
            </a:r>
            <a:r>
              <a:rPr sz="2400" spc="2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Arial"/>
                <a:cs typeface="Arial"/>
              </a:rPr>
              <a:t>equilibrium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value</a:t>
            </a:r>
            <a:r>
              <a:rPr sz="24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avoid</a:t>
            </a:r>
            <a:r>
              <a:rPr sz="24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24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Arial"/>
                <a:cs typeface="Arial"/>
              </a:rPr>
              <a:t>build-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up</a:t>
            </a:r>
            <a:r>
              <a:rPr sz="24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deflationary</a:t>
            </a:r>
            <a:r>
              <a:rPr sz="24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inflationary</a:t>
            </a:r>
            <a:r>
              <a:rPr sz="24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pressures</a:t>
            </a:r>
            <a:r>
              <a:rPr sz="24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(Samuelson,</a:t>
            </a:r>
            <a:r>
              <a:rPr sz="24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Arial"/>
                <a:cs typeface="Arial"/>
              </a:rPr>
              <a:t>1948)</a:t>
            </a:r>
            <a:endParaRPr lang="cs-CZ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160"/>
              </a:spcBef>
              <a:tabLst>
                <a:tab pos="243204" algn="l"/>
              </a:tabLst>
            </a:pPr>
            <a:endParaRPr lang="cs-CZ" sz="1800" dirty="0">
              <a:solidFill>
                <a:srgbClr val="0000DC"/>
              </a:solidFill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160"/>
              </a:spcBef>
              <a:tabLst>
                <a:tab pos="243204" algn="l"/>
              </a:tabLst>
            </a:pPr>
            <a:r>
              <a:rPr lang="cs-CZ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lang="en-US" sz="18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lang="en-US" sz="2400" dirty="0">
                <a:latin typeface="Arial"/>
                <a:cs typeface="Arial"/>
              </a:rPr>
              <a:t>Theoretically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inspired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by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J.M.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Keynes</a:t>
            </a:r>
            <a:r>
              <a:rPr lang="cs-CZ" sz="2400" spc="-10" dirty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155"/>
              </a:spcBef>
              <a:tabLst>
                <a:tab pos="243204" algn="l"/>
              </a:tabLst>
            </a:pPr>
            <a:r>
              <a:rPr lang="cs-CZ" sz="2400" dirty="0">
                <a:solidFill>
                  <a:srgbClr val="0000DC"/>
                </a:solidFill>
                <a:latin typeface="Arial"/>
                <a:cs typeface="Arial"/>
              </a:rPr>
              <a:t>		</a:t>
            </a:r>
            <a:r>
              <a:rPr lang="en-US" sz="2400" dirty="0">
                <a:latin typeface="Arial"/>
                <a:cs typeface="Arial"/>
              </a:rPr>
              <a:t>In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end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20</a:t>
            </a:r>
            <a:r>
              <a:rPr lang="en-US" sz="2400" baseline="25462" dirty="0">
                <a:latin typeface="Arial"/>
                <a:cs typeface="Arial"/>
              </a:rPr>
              <a:t>th</a:t>
            </a:r>
            <a:r>
              <a:rPr lang="en-US" sz="2400" spc="225" baseline="25462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century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theoretical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empirical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doubts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surfaced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about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cs-CZ" sz="2400" spc="-5" dirty="0">
                <a:latin typeface="Arial"/>
                <a:cs typeface="Arial"/>
              </a:rPr>
              <a:t>		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effectiveness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FP</a:t>
            </a:r>
            <a:r>
              <a:rPr lang="cs-CZ" sz="2400" spc="-25" dirty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160"/>
              </a:spcBef>
              <a:tabLst>
                <a:tab pos="243204" algn="l"/>
              </a:tabLst>
            </a:pPr>
            <a:r>
              <a:rPr lang="en-US"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4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lang="en-US" sz="2400" dirty="0">
                <a:latin typeface="Arial"/>
                <a:cs typeface="Arial"/>
              </a:rPr>
              <a:t>Now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many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countries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key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point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FP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is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public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debt </a:t>
            </a:r>
            <a:r>
              <a:rPr lang="en-US" sz="2400" spc="-10" dirty="0">
                <a:latin typeface="Arial"/>
                <a:cs typeface="Arial"/>
              </a:rPr>
              <a:t>sustainability.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84364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Rules</a:t>
            </a:r>
            <a:r>
              <a:rPr spc="-30" dirty="0"/>
              <a:t> </a:t>
            </a:r>
            <a:r>
              <a:rPr spc="-5" dirty="0"/>
              <a:t>and</a:t>
            </a:r>
            <a:r>
              <a:rPr spc="-80" dirty="0"/>
              <a:t> </a:t>
            </a:r>
            <a:r>
              <a:rPr spc="-5" dirty="0"/>
              <a:t>principles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40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447800"/>
            <a:ext cx="11049000" cy="4787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spc="-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Fiscal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policy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traditionally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discretionary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DC"/>
              </a:buClr>
              <a:buFont typeface="Arial MT"/>
              <a:buChar char="—"/>
            </a:pPr>
            <a:endParaRPr sz="2400" dirty="0">
              <a:latin typeface="Arial MT"/>
              <a:cs typeface="Arial MT"/>
            </a:endParaRPr>
          </a:p>
          <a:p>
            <a:pPr marL="192405" indent="-180340">
              <a:lnSpc>
                <a:spcPts val="2635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spc="-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However,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increasing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reliance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rules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to:</a:t>
            </a:r>
            <a:endParaRPr sz="2400" dirty="0">
              <a:latin typeface="Arial MT"/>
              <a:cs typeface="Arial MT"/>
            </a:endParaRPr>
          </a:p>
          <a:p>
            <a:pPr marL="607695" lvl="1" indent="-342900">
              <a:lnSpc>
                <a:spcPts val="1914"/>
              </a:lnSpc>
              <a:buClr>
                <a:srgbClr val="0000DC"/>
              </a:buClr>
              <a:buFont typeface="Arial" panose="020B0604020202020204" pitchFamily="34" charset="0"/>
              <a:buChar char="•"/>
              <a:tabLst>
                <a:tab pos="443865" algn="l"/>
                <a:tab pos="444500" algn="l"/>
              </a:tabLst>
            </a:pPr>
            <a:r>
              <a:rPr lang="cs-CZ" sz="2400" spc="-5" dirty="0">
                <a:latin typeface="Arial MT"/>
                <a:cs typeface="Arial MT"/>
              </a:rPr>
              <a:t> I</a:t>
            </a:r>
            <a:r>
              <a:rPr sz="2400" spc="-5" dirty="0" err="1">
                <a:latin typeface="Arial MT"/>
                <a:cs typeface="Arial MT"/>
              </a:rPr>
              <a:t>mprove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predictability</a:t>
            </a:r>
            <a:endParaRPr sz="2400" dirty="0">
              <a:latin typeface="Arial MT"/>
              <a:cs typeface="Arial MT"/>
            </a:endParaRPr>
          </a:p>
          <a:p>
            <a:pPr marL="607695" lvl="1" indent="-342900">
              <a:lnSpc>
                <a:spcPct val="100000"/>
              </a:lnSpc>
              <a:spcBef>
                <a:spcPts val="1150"/>
              </a:spcBef>
              <a:buClr>
                <a:srgbClr val="0000DC"/>
              </a:buClr>
              <a:buFont typeface="Arial" panose="020B0604020202020204" pitchFamily="34" charset="0"/>
              <a:buChar char="•"/>
              <a:tabLst>
                <a:tab pos="443865" algn="l"/>
                <a:tab pos="444500" algn="l"/>
              </a:tabLst>
            </a:pPr>
            <a:r>
              <a:rPr lang="cs-CZ" sz="2400" spc="-5" dirty="0">
                <a:latin typeface="Arial MT"/>
                <a:cs typeface="Arial MT"/>
              </a:rPr>
              <a:t> A</a:t>
            </a:r>
            <a:r>
              <a:rPr sz="2400" spc="-5" dirty="0" err="1">
                <a:latin typeface="Arial MT"/>
                <a:cs typeface="Arial MT"/>
              </a:rPr>
              <a:t>ddress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political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failures</a:t>
            </a:r>
            <a:endParaRPr sz="2400" dirty="0">
              <a:latin typeface="Arial MT"/>
              <a:cs typeface="Arial MT"/>
            </a:endParaRPr>
          </a:p>
          <a:p>
            <a:pPr marL="607695" lvl="1" indent="-342900">
              <a:lnSpc>
                <a:spcPct val="100000"/>
              </a:lnSpc>
              <a:spcBef>
                <a:spcPts val="1150"/>
              </a:spcBef>
              <a:buClr>
                <a:srgbClr val="0000DC"/>
              </a:buClr>
              <a:buFont typeface="Arial" panose="020B0604020202020204" pitchFamily="34" charset="0"/>
              <a:buChar char="•"/>
              <a:tabLst>
                <a:tab pos="443865" algn="l"/>
                <a:tab pos="444500" algn="l"/>
              </a:tabLst>
            </a:pPr>
            <a:r>
              <a:rPr lang="cs-CZ" sz="2400" spc="-5" dirty="0">
                <a:latin typeface="Arial MT"/>
                <a:cs typeface="Arial MT"/>
              </a:rPr>
              <a:t> I</a:t>
            </a:r>
            <a:r>
              <a:rPr sz="2400" spc="-5" dirty="0" err="1">
                <a:latin typeface="Arial MT"/>
                <a:cs typeface="Arial MT"/>
              </a:rPr>
              <a:t>mprove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credibility</a:t>
            </a:r>
            <a:endParaRPr sz="2400" dirty="0">
              <a:latin typeface="Arial MT"/>
              <a:cs typeface="Arial MT"/>
            </a:endParaRPr>
          </a:p>
          <a:p>
            <a:pPr marL="607695" lvl="1" indent="-342900">
              <a:lnSpc>
                <a:spcPct val="100000"/>
              </a:lnSpc>
              <a:spcBef>
                <a:spcPts val="1155"/>
              </a:spcBef>
              <a:buClr>
                <a:srgbClr val="0000DC"/>
              </a:buClr>
              <a:buFont typeface="Arial" panose="020B0604020202020204" pitchFamily="34" charset="0"/>
              <a:buChar char="•"/>
              <a:tabLst>
                <a:tab pos="443865" algn="l"/>
                <a:tab pos="444500" algn="l"/>
              </a:tabLst>
            </a:pPr>
            <a:r>
              <a:rPr lang="cs-CZ" sz="2400" spc="-5" dirty="0">
                <a:latin typeface="Arial MT"/>
                <a:cs typeface="Arial MT"/>
              </a:rPr>
              <a:t> E</a:t>
            </a:r>
            <a:r>
              <a:rPr sz="2400" spc="-5" dirty="0" err="1">
                <a:latin typeface="Arial MT"/>
                <a:cs typeface="Arial MT"/>
              </a:rPr>
              <a:t>nforce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coordination</a:t>
            </a:r>
            <a:endParaRPr sz="24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42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400" spc="-5" dirty="0">
                <a:latin typeface="Arial MT"/>
                <a:cs typeface="Arial MT"/>
              </a:rPr>
              <a:t>European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Stability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Growth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Pact </a:t>
            </a:r>
            <a:r>
              <a:rPr sz="2400" dirty="0">
                <a:latin typeface="Arial MT"/>
                <a:cs typeface="Arial MT"/>
              </a:rPr>
              <a:t>(1997)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DC"/>
              </a:buClr>
              <a:buFont typeface="Arial MT"/>
              <a:buChar char="—"/>
            </a:pPr>
            <a:endParaRPr sz="2400" dirty="0">
              <a:latin typeface="Arial MT"/>
              <a:cs typeface="Arial MT"/>
            </a:endParaRPr>
          </a:p>
          <a:p>
            <a:pPr marL="192405" indent="-180340">
              <a:lnSpc>
                <a:spcPts val="2635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400" spc="-5" dirty="0">
                <a:latin typeface="Arial MT"/>
                <a:cs typeface="Arial MT"/>
              </a:rPr>
              <a:t>Current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discussions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Europe:</a:t>
            </a:r>
            <a:endParaRPr sz="2400" dirty="0">
              <a:latin typeface="Arial MT"/>
              <a:cs typeface="Arial MT"/>
            </a:endParaRPr>
          </a:p>
          <a:p>
            <a:pPr marL="443865" lvl="1" indent="-179070">
              <a:lnSpc>
                <a:spcPts val="1914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400" spc="-5" dirty="0">
                <a:latin typeface="Arial MT"/>
                <a:cs typeface="Arial MT"/>
              </a:rPr>
              <a:t> S</a:t>
            </a:r>
            <a:r>
              <a:rPr sz="2400" spc="-5" dirty="0" err="1">
                <a:latin typeface="Arial MT"/>
                <a:cs typeface="Arial MT"/>
              </a:rPr>
              <a:t>trengthening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ﬁscal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discipline</a:t>
            </a:r>
            <a:endParaRPr sz="2400" dirty="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15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400" spc="-5" dirty="0">
                <a:latin typeface="Arial MT"/>
                <a:cs typeface="Arial MT"/>
              </a:rPr>
              <a:t> N</a:t>
            </a:r>
            <a:r>
              <a:rPr sz="2400" spc="-5" dirty="0" err="1">
                <a:latin typeface="Arial MT"/>
                <a:cs typeface="Arial MT"/>
              </a:rPr>
              <a:t>ational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ﬁscal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rules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and </a:t>
            </a:r>
            <a:r>
              <a:rPr sz="2400" spc="-5" dirty="0">
                <a:latin typeface="Arial MT"/>
                <a:cs typeface="Arial MT"/>
              </a:rPr>
              <a:t>institutions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87412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More</a:t>
            </a:r>
            <a:r>
              <a:rPr spc="-5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more</a:t>
            </a:r>
            <a:r>
              <a:rPr spc="-105" dirty="0"/>
              <a:t> </a:t>
            </a:r>
            <a:r>
              <a:rPr dirty="0"/>
              <a:t>rules</a:t>
            </a:r>
            <a:r>
              <a:rPr spc="-5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lang="cs-CZ" spc="-45" dirty="0" err="1"/>
              <a:t>the</a:t>
            </a:r>
            <a:r>
              <a:rPr lang="cs-CZ" spc="-45" dirty="0"/>
              <a:t> </a:t>
            </a:r>
            <a:r>
              <a:rPr dirty="0"/>
              <a:t>EU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78991" y="2321051"/>
            <a:ext cx="10253980" cy="2886710"/>
            <a:chOff x="1078991" y="2321051"/>
            <a:chExt cx="10253980" cy="2886710"/>
          </a:xfrm>
        </p:grpSpPr>
        <p:sp>
          <p:nvSpPr>
            <p:cNvPr id="4" name="object 4"/>
            <p:cNvSpPr/>
            <p:nvPr/>
          </p:nvSpPr>
          <p:spPr>
            <a:xfrm>
              <a:off x="1078991" y="4828031"/>
              <a:ext cx="5640705" cy="0"/>
            </a:xfrm>
            <a:custGeom>
              <a:avLst/>
              <a:gdLst/>
              <a:ahLst/>
              <a:cxnLst/>
              <a:rect l="l" t="t" r="r" b="b"/>
              <a:pathLst>
                <a:path w="5640705">
                  <a:moveTo>
                    <a:pt x="0" y="0"/>
                  </a:moveTo>
                  <a:lnTo>
                    <a:pt x="512064" y="0"/>
                  </a:lnTo>
                </a:path>
                <a:path w="5640705">
                  <a:moveTo>
                    <a:pt x="1196340" y="0"/>
                  </a:moveTo>
                  <a:lnTo>
                    <a:pt x="2221992" y="0"/>
                  </a:lnTo>
                </a:path>
                <a:path w="5640705">
                  <a:moveTo>
                    <a:pt x="2904744" y="0"/>
                  </a:moveTo>
                  <a:lnTo>
                    <a:pt x="3930396" y="0"/>
                  </a:lnTo>
                </a:path>
                <a:path w="5640705">
                  <a:moveTo>
                    <a:pt x="4614672" y="0"/>
                  </a:moveTo>
                  <a:lnTo>
                    <a:pt x="56403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9388" y="5053583"/>
              <a:ext cx="684530" cy="149860"/>
            </a:xfrm>
            <a:custGeom>
              <a:avLst/>
              <a:gdLst/>
              <a:ahLst/>
              <a:cxnLst/>
              <a:rect l="l" t="t" r="r" b="b"/>
              <a:pathLst>
                <a:path w="684529" h="149860">
                  <a:moveTo>
                    <a:pt x="684276" y="0"/>
                  </a:moveTo>
                  <a:lnTo>
                    <a:pt x="0" y="0"/>
                  </a:lnTo>
                  <a:lnTo>
                    <a:pt x="0" y="149352"/>
                  </a:lnTo>
                  <a:lnTo>
                    <a:pt x="684276" y="149352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09388" y="4604003"/>
              <a:ext cx="684530" cy="449580"/>
            </a:xfrm>
            <a:custGeom>
              <a:avLst/>
              <a:gdLst/>
              <a:ahLst/>
              <a:cxnLst/>
              <a:rect l="l" t="t" r="r" b="b"/>
              <a:pathLst>
                <a:path w="684529" h="449579">
                  <a:moveTo>
                    <a:pt x="684276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684276" y="449580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EF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93663" y="4454651"/>
              <a:ext cx="2734310" cy="373380"/>
            </a:xfrm>
            <a:custGeom>
              <a:avLst/>
              <a:gdLst/>
              <a:ahLst/>
              <a:cxnLst/>
              <a:rect l="l" t="t" r="r" b="b"/>
              <a:pathLst>
                <a:path w="2734309" h="373379">
                  <a:moveTo>
                    <a:pt x="1708404" y="373380"/>
                  </a:moveTo>
                  <a:lnTo>
                    <a:pt x="2734056" y="373380"/>
                  </a:lnTo>
                </a:path>
                <a:path w="2734309" h="373379">
                  <a:moveTo>
                    <a:pt x="0" y="0"/>
                  </a:moveTo>
                  <a:lnTo>
                    <a:pt x="1025652" y="0"/>
                  </a:lnTo>
                </a:path>
                <a:path w="2734309" h="373379">
                  <a:moveTo>
                    <a:pt x="1708404" y="0"/>
                  </a:moveTo>
                  <a:lnTo>
                    <a:pt x="27340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19315" y="5015483"/>
              <a:ext cx="683260" cy="187960"/>
            </a:xfrm>
            <a:custGeom>
              <a:avLst/>
              <a:gdLst/>
              <a:ahLst/>
              <a:cxnLst/>
              <a:rect l="l" t="t" r="r" b="b"/>
              <a:pathLst>
                <a:path w="683259" h="187960">
                  <a:moveTo>
                    <a:pt x="682751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682751" y="187452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19315" y="4303775"/>
              <a:ext cx="683260" cy="711835"/>
            </a:xfrm>
            <a:custGeom>
              <a:avLst/>
              <a:gdLst/>
              <a:ahLst/>
              <a:cxnLst/>
              <a:rect l="l" t="t" r="r" b="b"/>
              <a:pathLst>
                <a:path w="683259" h="711835">
                  <a:moveTo>
                    <a:pt x="682751" y="0"/>
                  </a:moveTo>
                  <a:lnTo>
                    <a:pt x="0" y="0"/>
                  </a:lnTo>
                  <a:lnTo>
                    <a:pt x="0" y="711707"/>
                  </a:lnTo>
                  <a:lnTo>
                    <a:pt x="682751" y="711707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EF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11996" y="4454651"/>
              <a:ext cx="1024255" cy="373380"/>
            </a:xfrm>
            <a:custGeom>
              <a:avLst/>
              <a:gdLst/>
              <a:ahLst/>
              <a:cxnLst/>
              <a:rect l="l" t="t" r="r" b="b"/>
              <a:pathLst>
                <a:path w="1024254" h="373379">
                  <a:moveTo>
                    <a:pt x="0" y="373380"/>
                  </a:moveTo>
                  <a:lnTo>
                    <a:pt x="1024127" y="373380"/>
                  </a:lnTo>
                </a:path>
                <a:path w="1024254" h="373379">
                  <a:moveTo>
                    <a:pt x="0" y="0"/>
                  </a:moveTo>
                  <a:lnTo>
                    <a:pt x="10241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27720" y="4977383"/>
              <a:ext cx="684530" cy="226060"/>
            </a:xfrm>
            <a:custGeom>
              <a:avLst/>
              <a:gdLst/>
              <a:ahLst/>
              <a:cxnLst/>
              <a:rect l="l" t="t" r="r" b="b"/>
              <a:pathLst>
                <a:path w="684529" h="226060">
                  <a:moveTo>
                    <a:pt x="684276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684276" y="225552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27720" y="4229100"/>
              <a:ext cx="684530" cy="748665"/>
            </a:xfrm>
            <a:custGeom>
              <a:avLst/>
              <a:gdLst/>
              <a:ahLst/>
              <a:cxnLst/>
              <a:rect l="l" t="t" r="r" b="b"/>
              <a:pathLst>
                <a:path w="684529" h="748664">
                  <a:moveTo>
                    <a:pt x="684276" y="0"/>
                  </a:moveTo>
                  <a:lnTo>
                    <a:pt x="0" y="0"/>
                  </a:lnTo>
                  <a:lnTo>
                    <a:pt x="0" y="748283"/>
                  </a:lnTo>
                  <a:lnTo>
                    <a:pt x="684276" y="748283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EF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20399" y="4454651"/>
              <a:ext cx="512445" cy="373380"/>
            </a:xfrm>
            <a:custGeom>
              <a:avLst/>
              <a:gdLst/>
              <a:ahLst/>
              <a:cxnLst/>
              <a:rect l="l" t="t" r="r" b="b"/>
              <a:pathLst>
                <a:path w="512445" h="373379">
                  <a:moveTo>
                    <a:pt x="0" y="373380"/>
                  </a:moveTo>
                  <a:lnTo>
                    <a:pt x="512064" y="373380"/>
                  </a:lnTo>
                </a:path>
                <a:path w="512445" h="373379">
                  <a:moveTo>
                    <a:pt x="0" y="0"/>
                  </a:moveTo>
                  <a:lnTo>
                    <a:pt x="5120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36123" y="4977383"/>
              <a:ext cx="684530" cy="226060"/>
            </a:xfrm>
            <a:custGeom>
              <a:avLst/>
              <a:gdLst/>
              <a:ahLst/>
              <a:cxnLst/>
              <a:rect l="l" t="t" r="r" b="b"/>
              <a:pathLst>
                <a:path w="684529" h="226060">
                  <a:moveTo>
                    <a:pt x="684276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684276" y="225552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36123" y="4192523"/>
              <a:ext cx="684530" cy="784860"/>
            </a:xfrm>
            <a:custGeom>
              <a:avLst/>
              <a:gdLst/>
              <a:ahLst/>
              <a:cxnLst/>
              <a:rect l="l" t="t" r="r" b="b"/>
              <a:pathLst>
                <a:path w="684529" h="784860">
                  <a:moveTo>
                    <a:pt x="684276" y="0"/>
                  </a:moveTo>
                  <a:lnTo>
                    <a:pt x="0" y="0"/>
                  </a:lnTo>
                  <a:lnTo>
                    <a:pt x="0" y="784859"/>
                  </a:lnTo>
                  <a:lnTo>
                    <a:pt x="684276" y="784859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EF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00984" y="5090159"/>
              <a:ext cx="683260" cy="113030"/>
            </a:xfrm>
            <a:custGeom>
              <a:avLst/>
              <a:gdLst/>
              <a:ahLst/>
              <a:cxnLst/>
              <a:rect l="l" t="t" r="r" b="b"/>
              <a:pathLst>
                <a:path w="683260" h="113029">
                  <a:moveTo>
                    <a:pt x="682751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682751" y="112775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00984" y="4902707"/>
              <a:ext cx="683260" cy="187960"/>
            </a:xfrm>
            <a:custGeom>
              <a:avLst/>
              <a:gdLst/>
              <a:ahLst/>
              <a:cxnLst/>
              <a:rect l="l" t="t" r="r" b="b"/>
              <a:pathLst>
                <a:path w="683260" h="187960">
                  <a:moveTo>
                    <a:pt x="682751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682751" y="187452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EF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00984" y="4715255"/>
              <a:ext cx="683260" cy="187960"/>
            </a:xfrm>
            <a:custGeom>
              <a:avLst/>
              <a:gdLst/>
              <a:ahLst/>
              <a:cxnLst/>
              <a:rect l="l" t="t" r="r" b="b"/>
              <a:pathLst>
                <a:path w="683260" h="187960">
                  <a:moveTo>
                    <a:pt x="682751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682751" y="187452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00A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83736" y="4454651"/>
              <a:ext cx="1026160" cy="0"/>
            </a:xfrm>
            <a:custGeom>
              <a:avLst/>
              <a:gdLst/>
              <a:ahLst/>
              <a:cxnLst/>
              <a:rect l="l" t="t" r="r" b="b"/>
              <a:pathLst>
                <a:path w="1026160">
                  <a:moveTo>
                    <a:pt x="0" y="0"/>
                  </a:moveTo>
                  <a:lnTo>
                    <a:pt x="10256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09388" y="4192523"/>
              <a:ext cx="684530" cy="411480"/>
            </a:xfrm>
            <a:custGeom>
              <a:avLst/>
              <a:gdLst/>
              <a:ahLst/>
              <a:cxnLst/>
              <a:rect l="l" t="t" r="r" b="b"/>
              <a:pathLst>
                <a:path w="684529" h="411479">
                  <a:moveTo>
                    <a:pt x="684276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684276" y="411480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00A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93663" y="4079747"/>
              <a:ext cx="2734310" cy="0"/>
            </a:xfrm>
            <a:custGeom>
              <a:avLst/>
              <a:gdLst/>
              <a:ahLst/>
              <a:cxnLst/>
              <a:rect l="l" t="t" r="r" b="b"/>
              <a:pathLst>
                <a:path w="2734309">
                  <a:moveTo>
                    <a:pt x="0" y="0"/>
                  </a:moveTo>
                  <a:lnTo>
                    <a:pt x="1025652" y="0"/>
                  </a:lnTo>
                </a:path>
                <a:path w="2734309">
                  <a:moveTo>
                    <a:pt x="1708404" y="0"/>
                  </a:moveTo>
                  <a:lnTo>
                    <a:pt x="27340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93663" y="3702462"/>
              <a:ext cx="2734310" cy="5080"/>
            </a:xfrm>
            <a:custGeom>
              <a:avLst/>
              <a:gdLst/>
              <a:ahLst/>
              <a:cxnLst/>
              <a:rect l="l" t="t" r="r" b="b"/>
              <a:pathLst>
                <a:path w="2734309" h="5079">
                  <a:moveTo>
                    <a:pt x="0" y="4762"/>
                  </a:moveTo>
                  <a:lnTo>
                    <a:pt x="2734056" y="4762"/>
                  </a:lnTo>
                </a:path>
                <a:path w="2734309" h="5079">
                  <a:moveTo>
                    <a:pt x="0" y="0"/>
                  </a:moveTo>
                  <a:lnTo>
                    <a:pt x="1025652" y="0"/>
                  </a:lnTo>
                </a:path>
                <a:path w="2734309" h="5079">
                  <a:moveTo>
                    <a:pt x="1708404" y="0"/>
                  </a:moveTo>
                  <a:lnTo>
                    <a:pt x="273405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19315" y="3704843"/>
              <a:ext cx="683260" cy="599440"/>
            </a:xfrm>
            <a:custGeom>
              <a:avLst/>
              <a:gdLst/>
              <a:ahLst/>
              <a:cxnLst/>
              <a:rect l="l" t="t" r="r" b="b"/>
              <a:pathLst>
                <a:path w="683259" h="599439">
                  <a:moveTo>
                    <a:pt x="682751" y="0"/>
                  </a:moveTo>
                  <a:lnTo>
                    <a:pt x="0" y="0"/>
                  </a:lnTo>
                  <a:lnTo>
                    <a:pt x="0" y="598931"/>
                  </a:lnTo>
                  <a:lnTo>
                    <a:pt x="682751" y="598931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00A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11996" y="4079747"/>
              <a:ext cx="1024255" cy="0"/>
            </a:xfrm>
            <a:custGeom>
              <a:avLst/>
              <a:gdLst/>
              <a:ahLst/>
              <a:cxnLst/>
              <a:rect l="l" t="t" r="r" b="b"/>
              <a:pathLst>
                <a:path w="1024254">
                  <a:moveTo>
                    <a:pt x="0" y="0"/>
                  </a:moveTo>
                  <a:lnTo>
                    <a:pt x="10241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11996" y="3702462"/>
              <a:ext cx="1024255" cy="5080"/>
            </a:xfrm>
            <a:custGeom>
              <a:avLst/>
              <a:gdLst/>
              <a:ahLst/>
              <a:cxnLst/>
              <a:rect l="l" t="t" r="r" b="b"/>
              <a:pathLst>
                <a:path w="1024254" h="5079">
                  <a:moveTo>
                    <a:pt x="0" y="4762"/>
                  </a:moveTo>
                  <a:lnTo>
                    <a:pt x="1024127" y="4762"/>
                  </a:lnTo>
                </a:path>
                <a:path w="1024254" h="5079">
                  <a:moveTo>
                    <a:pt x="0" y="0"/>
                  </a:moveTo>
                  <a:lnTo>
                    <a:pt x="1024127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27720" y="3668267"/>
              <a:ext cx="684530" cy="561340"/>
            </a:xfrm>
            <a:custGeom>
              <a:avLst/>
              <a:gdLst/>
              <a:ahLst/>
              <a:cxnLst/>
              <a:rect l="l" t="t" r="r" b="b"/>
              <a:pathLst>
                <a:path w="684529" h="561339">
                  <a:moveTo>
                    <a:pt x="684276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684276" y="560831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00A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820399" y="4079747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5120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820399" y="3702462"/>
              <a:ext cx="512445" cy="5080"/>
            </a:xfrm>
            <a:custGeom>
              <a:avLst/>
              <a:gdLst/>
              <a:ahLst/>
              <a:cxnLst/>
              <a:rect l="l" t="t" r="r" b="b"/>
              <a:pathLst>
                <a:path w="512445" h="5079">
                  <a:moveTo>
                    <a:pt x="0" y="4762"/>
                  </a:moveTo>
                  <a:lnTo>
                    <a:pt x="512064" y="4762"/>
                  </a:lnTo>
                </a:path>
                <a:path w="512445" h="5079">
                  <a:moveTo>
                    <a:pt x="0" y="0"/>
                  </a:moveTo>
                  <a:lnTo>
                    <a:pt x="512064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136123" y="3480815"/>
              <a:ext cx="684530" cy="711835"/>
            </a:xfrm>
            <a:custGeom>
              <a:avLst/>
              <a:gdLst/>
              <a:ahLst/>
              <a:cxnLst/>
              <a:rect l="l" t="t" r="r" b="b"/>
              <a:pathLst>
                <a:path w="684529" h="711835">
                  <a:moveTo>
                    <a:pt x="684276" y="0"/>
                  </a:moveTo>
                  <a:lnTo>
                    <a:pt x="0" y="0"/>
                  </a:lnTo>
                  <a:lnTo>
                    <a:pt x="0" y="711708"/>
                  </a:lnTo>
                  <a:lnTo>
                    <a:pt x="684276" y="711708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00A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91055" y="5090159"/>
              <a:ext cx="684530" cy="113030"/>
            </a:xfrm>
            <a:custGeom>
              <a:avLst/>
              <a:gdLst/>
              <a:ahLst/>
              <a:cxnLst/>
              <a:rect l="l" t="t" r="r" b="b"/>
              <a:pathLst>
                <a:path w="684530" h="113029">
                  <a:moveTo>
                    <a:pt x="684276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684276" y="112775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EF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91055" y="5053583"/>
              <a:ext cx="684530" cy="36830"/>
            </a:xfrm>
            <a:custGeom>
              <a:avLst/>
              <a:gdLst/>
              <a:ahLst/>
              <a:cxnLst/>
              <a:rect l="l" t="t" r="r" b="b"/>
              <a:pathLst>
                <a:path w="684530" h="36829">
                  <a:moveTo>
                    <a:pt x="684276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684276" y="36576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00A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91055" y="4715255"/>
              <a:ext cx="684530" cy="338455"/>
            </a:xfrm>
            <a:custGeom>
              <a:avLst/>
              <a:gdLst/>
              <a:ahLst/>
              <a:cxnLst/>
              <a:rect l="l" t="t" r="r" b="b"/>
              <a:pathLst>
                <a:path w="684530" h="338454">
                  <a:moveTo>
                    <a:pt x="684276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684276" y="338328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4A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78991" y="4454651"/>
              <a:ext cx="2222500" cy="0"/>
            </a:xfrm>
            <a:custGeom>
              <a:avLst/>
              <a:gdLst/>
              <a:ahLst/>
              <a:cxnLst/>
              <a:rect l="l" t="t" r="r" b="b"/>
              <a:pathLst>
                <a:path w="2222500">
                  <a:moveTo>
                    <a:pt x="0" y="0"/>
                  </a:moveTo>
                  <a:lnTo>
                    <a:pt x="22219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00984" y="4192523"/>
              <a:ext cx="683260" cy="523240"/>
            </a:xfrm>
            <a:custGeom>
              <a:avLst/>
              <a:gdLst/>
              <a:ahLst/>
              <a:cxnLst/>
              <a:rect l="l" t="t" r="r" b="b"/>
              <a:pathLst>
                <a:path w="683260" h="523239">
                  <a:moveTo>
                    <a:pt x="682751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682751" y="522731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4A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8991" y="4079747"/>
              <a:ext cx="3930650" cy="0"/>
            </a:xfrm>
            <a:custGeom>
              <a:avLst/>
              <a:gdLst/>
              <a:ahLst/>
              <a:cxnLst/>
              <a:rect l="l" t="t" r="r" b="b"/>
              <a:pathLst>
                <a:path w="3930650">
                  <a:moveTo>
                    <a:pt x="0" y="0"/>
                  </a:moveTo>
                  <a:lnTo>
                    <a:pt x="393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8991" y="3702462"/>
              <a:ext cx="3930650" cy="5080"/>
            </a:xfrm>
            <a:custGeom>
              <a:avLst/>
              <a:gdLst/>
              <a:ahLst/>
              <a:cxnLst/>
              <a:rect l="l" t="t" r="r" b="b"/>
              <a:pathLst>
                <a:path w="3930650" h="5079">
                  <a:moveTo>
                    <a:pt x="0" y="4762"/>
                  </a:moveTo>
                  <a:lnTo>
                    <a:pt x="3930396" y="4762"/>
                  </a:lnTo>
                </a:path>
                <a:path w="3930650" h="5079">
                  <a:moveTo>
                    <a:pt x="0" y="0"/>
                  </a:moveTo>
                  <a:lnTo>
                    <a:pt x="393039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09388" y="3480815"/>
              <a:ext cx="684530" cy="711835"/>
            </a:xfrm>
            <a:custGeom>
              <a:avLst/>
              <a:gdLst/>
              <a:ahLst/>
              <a:cxnLst/>
              <a:rect l="l" t="t" r="r" b="b"/>
              <a:pathLst>
                <a:path w="684529" h="711835">
                  <a:moveTo>
                    <a:pt x="684276" y="0"/>
                  </a:moveTo>
                  <a:lnTo>
                    <a:pt x="0" y="0"/>
                  </a:lnTo>
                  <a:lnTo>
                    <a:pt x="0" y="711708"/>
                  </a:lnTo>
                  <a:lnTo>
                    <a:pt x="684276" y="711708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4A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8991" y="2956559"/>
              <a:ext cx="7348855" cy="375285"/>
            </a:xfrm>
            <a:custGeom>
              <a:avLst/>
              <a:gdLst/>
              <a:ahLst/>
              <a:cxnLst/>
              <a:rect l="l" t="t" r="r" b="b"/>
              <a:pathLst>
                <a:path w="7348855" h="375285">
                  <a:moveTo>
                    <a:pt x="0" y="374903"/>
                  </a:moveTo>
                  <a:lnTo>
                    <a:pt x="5640324" y="374903"/>
                  </a:lnTo>
                </a:path>
                <a:path w="7348855" h="375285">
                  <a:moveTo>
                    <a:pt x="6323076" y="374903"/>
                  </a:moveTo>
                  <a:lnTo>
                    <a:pt x="7348728" y="374903"/>
                  </a:lnTo>
                </a:path>
                <a:path w="7348855" h="375285">
                  <a:moveTo>
                    <a:pt x="0" y="0"/>
                  </a:moveTo>
                  <a:lnTo>
                    <a:pt x="5640324" y="0"/>
                  </a:lnTo>
                </a:path>
                <a:path w="7348855" h="375285">
                  <a:moveTo>
                    <a:pt x="6323076" y="0"/>
                  </a:moveTo>
                  <a:lnTo>
                    <a:pt x="73487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19315" y="2694431"/>
              <a:ext cx="683260" cy="1010919"/>
            </a:xfrm>
            <a:custGeom>
              <a:avLst/>
              <a:gdLst/>
              <a:ahLst/>
              <a:cxnLst/>
              <a:rect l="l" t="t" r="r" b="b"/>
              <a:pathLst>
                <a:path w="683259" h="1010920">
                  <a:moveTo>
                    <a:pt x="682751" y="0"/>
                  </a:moveTo>
                  <a:lnTo>
                    <a:pt x="0" y="0"/>
                  </a:lnTo>
                  <a:lnTo>
                    <a:pt x="0" y="1010411"/>
                  </a:lnTo>
                  <a:lnTo>
                    <a:pt x="682751" y="1010411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4A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111996" y="2956559"/>
              <a:ext cx="1024255" cy="375285"/>
            </a:xfrm>
            <a:custGeom>
              <a:avLst/>
              <a:gdLst/>
              <a:ahLst/>
              <a:cxnLst/>
              <a:rect l="l" t="t" r="r" b="b"/>
              <a:pathLst>
                <a:path w="1024254" h="375285">
                  <a:moveTo>
                    <a:pt x="0" y="374903"/>
                  </a:moveTo>
                  <a:lnTo>
                    <a:pt x="1024127" y="374903"/>
                  </a:lnTo>
                </a:path>
                <a:path w="1024254" h="375285">
                  <a:moveTo>
                    <a:pt x="0" y="0"/>
                  </a:moveTo>
                  <a:lnTo>
                    <a:pt x="10241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78991" y="2580798"/>
              <a:ext cx="9057640" cy="5080"/>
            </a:xfrm>
            <a:custGeom>
              <a:avLst/>
              <a:gdLst/>
              <a:ahLst/>
              <a:cxnLst/>
              <a:rect l="l" t="t" r="r" b="b"/>
              <a:pathLst>
                <a:path w="9057640" h="5080">
                  <a:moveTo>
                    <a:pt x="0" y="4762"/>
                  </a:moveTo>
                  <a:lnTo>
                    <a:pt x="9057132" y="4762"/>
                  </a:lnTo>
                </a:path>
                <a:path w="9057640" h="5080">
                  <a:moveTo>
                    <a:pt x="0" y="0"/>
                  </a:moveTo>
                  <a:lnTo>
                    <a:pt x="9057132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27720" y="2583179"/>
              <a:ext cx="684530" cy="1085215"/>
            </a:xfrm>
            <a:custGeom>
              <a:avLst/>
              <a:gdLst/>
              <a:ahLst/>
              <a:cxnLst/>
              <a:rect l="l" t="t" r="r" b="b"/>
              <a:pathLst>
                <a:path w="684529" h="1085214">
                  <a:moveTo>
                    <a:pt x="684276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684276" y="1085088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4A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820399" y="2956559"/>
              <a:ext cx="512445" cy="375285"/>
            </a:xfrm>
            <a:custGeom>
              <a:avLst/>
              <a:gdLst/>
              <a:ahLst/>
              <a:cxnLst/>
              <a:rect l="l" t="t" r="r" b="b"/>
              <a:pathLst>
                <a:path w="512445" h="375285">
                  <a:moveTo>
                    <a:pt x="0" y="374903"/>
                  </a:moveTo>
                  <a:lnTo>
                    <a:pt x="512064" y="374903"/>
                  </a:lnTo>
                </a:path>
                <a:path w="512445" h="375285">
                  <a:moveTo>
                    <a:pt x="0" y="0"/>
                  </a:moveTo>
                  <a:lnTo>
                    <a:pt x="5120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820399" y="2580798"/>
              <a:ext cx="512445" cy="5080"/>
            </a:xfrm>
            <a:custGeom>
              <a:avLst/>
              <a:gdLst/>
              <a:ahLst/>
              <a:cxnLst/>
              <a:rect l="l" t="t" r="r" b="b"/>
              <a:pathLst>
                <a:path w="512445" h="5080">
                  <a:moveTo>
                    <a:pt x="0" y="4762"/>
                  </a:moveTo>
                  <a:lnTo>
                    <a:pt x="512064" y="4762"/>
                  </a:lnTo>
                </a:path>
                <a:path w="512445" h="5080">
                  <a:moveTo>
                    <a:pt x="0" y="0"/>
                  </a:moveTo>
                  <a:lnTo>
                    <a:pt x="512064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136123" y="2321051"/>
              <a:ext cx="684530" cy="1160145"/>
            </a:xfrm>
            <a:custGeom>
              <a:avLst/>
              <a:gdLst/>
              <a:ahLst/>
              <a:cxnLst/>
              <a:rect l="l" t="t" r="r" b="b"/>
              <a:pathLst>
                <a:path w="684529" h="1160145">
                  <a:moveTo>
                    <a:pt x="684276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684276" y="1159764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4A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78991" y="5202935"/>
              <a:ext cx="10253980" cy="0"/>
            </a:xfrm>
            <a:custGeom>
              <a:avLst/>
              <a:gdLst/>
              <a:ahLst/>
              <a:cxnLst/>
              <a:rect l="l" t="t" r="r" b="b"/>
              <a:pathLst>
                <a:path w="10253980">
                  <a:moveTo>
                    <a:pt x="0" y="0"/>
                  </a:moveTo>
                  <a:lnTo>
                    <a:pt x="10253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078991" y="2208276"/>
            <a:ext cx="10253980" cy="0"/>
          </a:xfrm>
          <a:custGeom>
            <a:avLst/>
            <a:gdLst/>
            <a:ahLst/>
            <a:cxnLst/>
            <a:rect l="l" t="t" r="r" b="b"/>
            <a:pathLst>
              <a:path w="10253980">
                <a:moveTo>
                  <a:pt x="0" y="0"/>
                </a:moveTo>
                <a:lnTo>
                  <a:pt x="102534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78991" y="1833372"/>
            <a:ext cx="10253980" cy="0"/>
          </a:xfrm>
          <a:custGeom>
            <a:avLst/>
            <a:gdLst/>
            <a:ahLst/>
            <a:cxnLst/>
            <a:rect l="l" t="t" r="r" b="b"/>
            <a:pathLst>
              <a:path w="10253980">
                <a:moveTo>
                  <a:pt x="0" y="0"/>
                </a:moveTo>
                <a:lnTo>
                  <a:pt x="102534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90752" y="1725930"/>
            <a:ext cx="181610" cy="3563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</a:pPr>
            <a:r>
              <a:rPr sz="1100" dirty="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65554" y="5261864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1990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74846" y="5261864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1995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07102" y="5261864"/>
            <a:ext cx="592455" cy="46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2000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Debt</a:t>
            </a:r>
            <a:r>
              <a:rPr sz="1100" spc="-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rule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83402" y="5261864"/>
            <a:ext cx="1346835" cy="46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2006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Expenditure</a:t>
            </a:r>
            <a:r>
              <a:rPr sz="1100" spc="-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585858"/>
                </a:solidFill>
                <a:latin typeface="Arial MT"/>
                <a:cs typeface="Arial MT"/>
              </a:rPr>
              <a:t>rule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602471" y="5261864"/>
            <a:ext cx="337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Arial MT"/>
                <a:cs typeface="Arial MT"/>
              </a:rPr>
              <a:t>2008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311765" y="5261864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2011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777996" y="5605271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0"/>
                </a:lnTo>
                <a:lnTo>
                  <a:pt x="0" y="70103"/>
                </a:lnTo>
                <a:lnTo>
                  <a:pt x="70103" y="70103"/>
                </a:lnTo>
                <a:lnTo>
                  <a:pt x="7010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866134" y="5533745"/>
            <a:ext cx="8566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Revenue</a:t>
            </a:r>
            <a:r>
              <a:rPr sz="1100" spc="-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rule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917947" y="5605271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0"/>
                </a:lnTo>
                <a:lnTo>
                  <a:pt x="0" y="70103"/>
                </a:lnTo>
                <a:lnTo>
                  <a:pt x="70103" y="70103"/>
                </a:lnTo>
                <a:lnTo>
                  <a:pt x="70103" y="0"/>
                </a:lnTo>
                <a:close/>
              </a:path>
            </a:pathLst>
          </a:custGeom>
          <a:solidFill>
            <a:srgbClr val="EF1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94247" y="5605271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0"/>
                </a:lnTo>
                <a:lnTo>
                  <a:pt x="0" y="70103"/>
                </a:lnTo>
                <a:lnTo>
                  <a:pt x="70103" y="70103"/>
                </a:lnTo>
                <a:lnTo>
                  <a:pt x="70103" y="0"/>
                </a:lnTo>
                <a:close/>
              </a:path>
            </a:pathLst>
          </a:custGeom>
          <a:solidFill>
            <a:srgbClr val="00A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21652" y="5605271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3"/>
                </a:lnTo>
                <a:lnTo>
                  <a:pt x="70103" y="70103"/>
                </a:lnTo>
                <a:lnTo>
                  <a:pt x="70103" y="0"/>
                </a:lnTo>
                <a:close/>
              </a:path>
            </a:pathLst>
          </a:custGeom>
          <a:solidFill>
            <a:srgbClr val="4A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210425" y="5533745"/>
            <a:ext cx="12693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Budget</a:t>
            </a:r>
            <a:r>
              <a:rPr sz="11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Arial MT"/>
                <a:cs typeface="Arial MT"/>
              </a:rPr>
              <a:t>balance</a:t>
            </a:r>
            <a:r>
              <a:rPr sz="1100" spc="-2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585858"/>
                </a:solidFill>
                <a:latin typeface="Arial MT"/>
                <a:cs typeface="Arial MT"/>
              </a:rPr>
              <a:t>rule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41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85126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5" dirty="0"/>
              <a:t>good</a:t>
            </a:r>
            <a:r>
              <a:rPr spc="-80" dirty="0"/>
              <a:t> </a:t>
            </a:r>
            <a:r>
              <a:rPr dirty="0"/>
              <a:t>rule</a:t>
            </a:r>
            <a:r>
              <a:rPr lang="cs-CZ"/>
              <a:t>?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42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10650830" cy="438966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‘good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rule’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according</a:t>
            </a:r>
            <a:r>
              <a:rPr sz="2800" dirty="0">
                <a:latin typeface="Arial MT"/>
                <a:cs typeface="Arial MT"/>
              </a:rPr>
              <a:t> to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Kopits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Symansky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(1998):</a:t>
            </a:r>
            <a:endParaRPr sz="2800" dirty="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 MT"/>
                <a:cs typeface="Arial MT"/>
              </a:rPr>
              <a:t> </a:t>
            </a:r>
            <a:r>
              <a:rPr lang="cs-CZ" sz="2200" dirty="0">
                <a:latin typeface="Arial MT"/>
                <a:cs typeface="Arial MT"/>
              </a:rPr>
              <a:t>C</a:t>
            </a:r>
            <a:r>
              <a:rPr sz="2200" dirty="0" err="1">
                <a:latin typeface="Arial MT"/>
                <a:cs typeface="Arial MT"/>
              </a:rPr>
              <a:t>lear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deﬁnition,</a:t>
            </a:r>
            <a:endParaRPr sz="2200" dirty="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80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200" dirty="0">
                <a:latin typeface="Arial MT"/>
                <a:cs typeface="Arial MT"/>
              </a:rPr>
              <a:t> T</a:t>
            </a:r>
            <a:r>
              <a:rPr sz="2200" dirty="0" err="1">
                <a:latin typeface="Arial MT"/>
                <a:cs typeface="Arial MT"/>
              </a:rPr>
              <a:t>ransparent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public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accounts,</a:t>
            </a:r>
          </a:p>
          <a:p>
            <a:pPr marL="443865" lvl="1" indent="-179070">
              <a:lnSpc>
                <a:spcPct val="100000"/>
              </a:lnSpc>
              <a:spcBef>
                <a:spcPts val="180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200" dirty="0">
                <a:latin typeface="Arial MT"/>
                <a:cs typeface="Arial MT"/>
              </a:rPr>
              <a:t> S</a:t>
            </a:r>
            <a:r>
              <a:rPr sz="2200" dirty="0" err="1">
                <a:latin typeface="Arial MT"/>
                <a:cs typeface="Arial MT"/>
              </a:rPr>
              <a:t>implicity</a:t>
            </a:r>
            <a:r>
              <a:rPr sz="2200" dirty="0">
                <a:latin typeface="Arial MT"/>
                <a:cs typeface="Arial MT"/>
              </a:rPr>
              <a:t>,</a:t>
            </a:r>
          </a:p>
          <a:p>
            <a:pPr marL="443865" lvl="1" indent="-179070">
              <a:lnSpc>
                <a:spcPct val="100000"/>
              </a:lnSpc>
              <a:spcBef>
                <a:spcPts val="180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200" spc="-5" dirty="0">
                <a:latin typeface="Arial MT"/>
                <a:cs typeface="Arial MT"/>
              </a:rPr>
              <a:t> </a:t>
            </a:r>
            <a:r>
              <a:rPr lang="cs-CZ" sz="2200" spc="-5" dirty="0" err="1">
                <a:latin typeface="Arial MT"/>
                <a:cs typeface="Arial MT"/>
              </a:rPr>
              <a:t>Fl</a:t>
            </a:r>
            <a:r>
              <a:rPr sz="2200" spc="-5" dirty="0" err="1">
                <a:latin typeface="Arial MT"/>
                <a:cs typeface="Arial MT"/>
              </a:rPr>
              <a:t>exibility</a:t>
            </a:r>
            <a:r>
              <a:rPr sz="2200" dirty="0">
                <a:latin typeface="Arial MT"/>
                <a:cs typeface="Arial MT"/>
              </a:rPr>
              <a:t> – in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particular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regarding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capacity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react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 exogenous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shocks,</a:t>
            </a:r>
          </a:p>
          <a:p>
            <a:pPr marL="443865" lvl="1" indent="-179070">
              <a:lnSpc>
                <a:spcPct val="100000"/>
              </a:lnSpc>
              <a:spcBef>
                <a:spcPts val="180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200" dirty="0">
                <a:latin typeface="Arial MT"/>
                <a:cs typeface="Arial MT"/>
              </a:rPr>
              <a:t> A </a:t>
            </a:r>
            <a:r>
              <a:rPr sz="2200" dirty="0">
                <a:latin typeface="Arial MT"/>
                <a:cs typeface="Arial MT"/>
              </a:rPr>
              <a:t>rule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with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possibility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sanctioning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non-observance,</a:t>
            </a:r>
          </a:p>
          <a:p>
            <a:pPr marL="443865" lvl="1" indent="-179070">
              <a:lnSpc>
                <a:spcPct val="100000"/>
              </a:lnSpc>
              <a:spcBef>
                <a:spcPts val="180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200" dirty="0">
                <a:latin typeface="Arial MT"/>
                <a:cs typeface="Arial MT"/>
              </a:rPr>
              <a:t> C</a:t>
            </a:r>
            <a:r>
              <a:rPr sz="2200" dirty="0" err="1">
                <a:latin typeface="Arial MT"/>
                <a:cs typeface="Arial MT"/>
              </a:rPr>
              <a:t>onsistency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with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other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objectives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and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rules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public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policies,</a:t>
            </a:r>
          </a:p>
          <a:p>
            <a:pPr marL="443865" lvl="1" indent="-179070">
              <a:lnSpc>
                <a:spcPct val="100000"/>
              </a:lnSpc>
              <a:spcBef>
                <a:spcPts val="180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200" dirty="0">
                <a:latin typeface="Arial MT"/>
                <a:cs typeface="Arial MT"/>
              </a:rPr>
              <a:t>  A</a:t>
            </a:r>
            <a:r>
              <a:rPr sz="2200" dirty="0" err="1">
                <a:latin typeface="Arial MT"/>
                <a:cs typeface="Arial MT"/>
              </a:rPr>
              <a:t>ccompanied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by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other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effective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policies</a:t>
            </a:r>
            <a:r>
              <a:rPr lang="cs-CZ" sz="2200" spc="-5" dirty="0">
                <a:latin typeface="Arial MT"/>
                <a:cs typeface="Arial MT"/>
              </a:rPr>
              <a:t>.</a:t>
            </a: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2746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CS: </a:t>
            </a:r>
            <a:r>
              <a:rPr dirty="0"/>
              <a:t>The</a:t>
            </a:r>
            <a:r>
              <a:rPr spc="-10" dirty="0"/>
              <a:t> </a:t>
            </a:r>
            <a:r>
              <a:rPr spc="-5" dirty="0"/>
              <a:t>Stability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Growth</a:t>
            </a:r>
            <a:r>
              <a:rPr spc="-30" dirty="0"/>
              <a:t> </a:t>
            </a:r>
            <a:r>
              <a:rPr dirty="0"/>
              <a:t>Pact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43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11770"/>
            <a:ext cx="10879430" cy="4144724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3700" spc="-5" dirty="0">
                <a:latin typeface="Arial MT"/>
                <a:cs typeface="Arial MT"/>
              </a:rPr>
              <a:t>Two</a:t>
            </a:r>
            <a:r>
              <a:rPr sz="3700" spc="-25" dirty="0">
                <a:latin typeface="Arial MT"/>
                <a:cs typeface="Arial MT"/>
              </a:rPr>
              <a:t> </a:t>
            </a:r>
            <a:r>
              <a:rPr sz="3700" spc="-5" dirty="0">
                <a:latin typeface="Arial MT"/>
                <a:cs typeface="Arial MT"/>
              </a:rPr>
              <a:t>elements:</a:t>
            </a:r>
            <a:endParaRPr sz="3700" dirty="0">
              <a:latin typeface="Arial MT"/>
              <a:cs typeface="Arial MT"/>
            </a:endParaRPr>
          </a:p>
          <a:p>
            <a:pPr marL="443865" indent="-179070">
              <a:lnSpc>
                <a:spcPts val="3375"/>
              </a:lnSpc>
              <a:spcBef>
                <a:spcPts val="844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3000" dirty="0">
                <a:latin typeface="Arial MT"/>
                <a:cs typeface="Arial MT"/>
              </a:rPr>
              <a:t> </a:t>
            </a:r>
            <a:r>
              <a:rPr lang="cs-CZ" sz="3000" dirty="0" err="1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preventive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arm</a:t>
            </a:r>
          </a:p>
          <a:p>
            <a:pPr marL="1198244" indent="-34290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cs-CZ" sz="2400" spc="-5" dirty="0">
                <a:latin typeface="Arial MT"/>
                <a:cs typeface="Arial MT"/>
              </a:rPr>
              <a:t>A m</a:t>
            </a:r>
            <a:r>
              <a:rPr sz="2400" spc="-5" dirty="0" err="1">
                <a:latin typeface="Arial MT"/>
                <a:cs typeface="Arial MT"/>
              </a:rPr>
              <a:t>edium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term objective</a:t>
            </a:r>
            <a:endParaRPr sz="2400" dirty="0">
              <a:latin typeface="Arial MT"/>
              <a:cs typeface="Arial MT"/>
            </a:endParaRPr>
          </a:p>
          <a:p>
            <a:pPr marL="1198244" indent="-342900">
              <a:lnSpc>
                <a:spcPct val="100000"/>
              </a:lnSpc>
              <a:spcBef>
                <a:spcPts val="132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Arial MT"/>
                <a:cs typeface="Arial MT"/>
              </a:rPr>
              <a:t>‘Stability’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(Eurozone)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‘convergence’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(non-Eurozone)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programs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Arial MT"/>
              <a:cs typeface="Arial MT"/>
            </a:endParaRPr>
          </a:p>
          <a:p>
            <a:pPr marL="443865" indent="-179070">
              <a:lnSpc>
                <a:spcPts val="3375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3000" spc="-5" dirty="0">
                <a:latin typeface="Arial MT"/>
                <a:cs typeface="Arial MT"/>
              </a:rPr>
              <a:t> </a:t>
            </a:r>
            <a:r>
              <a:rPr lang="cs-CZ" sz="3000" spc="-5" dirty="0" err="1">
                <a:latin typeface="Arial MT"/>
                <a:cs typeface="Arial MT"/>
              </a:rPr>
              <a:t>the</a:t>
            </a:r>
            <a:r>
              <a:rPr lang="cs-CZ" sz="3000" spc="-5" dirty="0">
                <a:latin typeface="Arial MT"/>
                <a:cs typeface="Arial MT"/>
              </a:rPr>
              <a:t> </a:t>
            </a:r>
            <a:r>
              <a:rPr lang="cs-CZ" sz="3000" spc="-5" dirty="0" err="1">
                <a:latin typeface="Arial MT"/>
                <a:cs typeface="Arial MT"/>
              </a:rPr>
              <a:t>corrective</a:t>
            </a:r>
            <a:r>
              <a:rPr lang="cs-CZ" sz="3000" spc="-5">
                <a:latin typeface="Arial MT"/>
                <a:cs typeface="Arial MT"/>
              </a:rPr>
              <a:t> </a:t>
            </a:r>
            <a:r>
              <a:rPr sz="3000" spc="-5">
                <a:latin typeface="Arial MT"/>
                <a:cs typeface="Arial MT"/>
              </a:rPr>
              <a:t>arm</a:t>
            </a:r>
            <a:r>
              <a:rPr sz="3000" spc="-35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(‘Excessive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Deﬁcit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Procedure’)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allows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for:</a:t>
            </a:r>
            <a:endParaRPr sz="3000" dirty="0">
              <a:latin typeface="Arial MT"/>
              <a:cs typeface="Arial MT"/>
            </a:endParaRPr>
          </a:p>
          <a:p>
            <a:pPr marL="1198244" indent="-34290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sz="2200" spc="-5" dirty="0">
                <a:latin typeface="Arial MT"/>
                <a:cs typeface="Arial MT"/>
              </a:rPr>
              <a:t>Advance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warning</a:t>
            </a:r>
            <a:endParaRPr sz="2200" dirty="0">
              <a:latin typeface="Arial MT"/>
              <a:cs typeface="Arial MT"/>
            </a:endParaRPr>
          </a:p>
          <a:p>
            <a:pPr marL="1198244" indent="-342900">
              <a:lnSpc>
                <a:spcPct val="100000"/>
              </a:lnSpc>
              <a:spcBef>
                <a:spcPts val="1320"/>
              </a:spcBef>
              <a:buFont typeface="Arial" panose="020B0604020202020204" pitchFamily="34" charset="0"/>
              <a:buChar char="•"/>
            </a:pPr>
            <a:r>
              <a:rPr sz="2200" spc="-5" dirty="0">
                <a:latin typeface="Arial MT"/>
                <a:cs typeface="Arial MT"/>
              </a:rPr>
              <a:t>Recommendation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correct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excessive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deﬁcit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within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given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timeframe</a:t>
            </a:r>
            <a:endParaRPr sz="2200" dirty="0">
              <a:latin typeface="Arial MT"/>
              <a:cs typeface="Arial MT"/>
            </a:endParaRPr>
          </a:p>
          <a:p>
            <a:pPr marL="1198244" indent="-342900">
              <a:lnSpc>
                <a:spcPct val="100000"/>
              </a:lnSpc>
              <a:spcBef>
                <a:spcPts val="1325"/>
              </a:spcBef>
              <a:buFont typeface="Arial" panose="020B0604020202020204" pitchFamily="34" charset="0"/>
              <a:buChar char="•"/>
            </a:pPr>
            <a:r>
              <a:rPr sz="2200" spc="-5" dirty="0">
                <a:latin typeface="Arial MT"/>
                <a:cs typeface="Arial MT"/>
              </a:rPr>
              <a:t>Eventual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sanctions</a:t>
            </a: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88174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CS: </a:t>
            </a:r>
            <a:r>
              <a:rPr dirty="0"/>
              <a:t>The</a:t>
            </a:r>
            <a:r>
              <a:rPr spc="-10" dirty="0"/>
              <a:t> </a:t>
            </a:r>
            <a:r>
              <a:rPr spc="-5" dirty="0"/>
              <a:t>Stability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Growth</a:t>
            </a:r>
            <a:r>
              <a:rPr spc="-30" dirty="0"/>
              <a:t> </a:t>
            </a:r>
            <a:r>
              <a:rPr dirty="0"/>
              <a:t>Pact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44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9965030" cy="1650452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Recent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reforms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(six-pack,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ﬁscal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compact)</a:t>
            </a:r>
            <a:endParaRPr sz="2800" dirty="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2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Earlier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sanctions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2200" dirty="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2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Debt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rule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4961" y="6059433"/>
            <a:ext cx="148607" cy="2328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7311" y="6059433"/>
            <a:ext cx="117757" cy="2356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7224" y="6059433"/>
            <a:ext cx="126170" cy="23281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626761" y="6059436"/>
            <a:ext cx="100965" cy="233045"/>
          </a:xfrm>
          <a:custGeom>
            <a:avLst/>
            <a:gdLst/>
            <a:ahLst/>
            <a:cxnLst/>
            <a:rect l="l" t="t" r="r" b="b"/>
            <a:pathLst>
              <a:path w="100965" h="233045">
                <a:moveTo>
                  <a:pt x="100939" y="0"/>
                </a:moveTo>
                <a:lnTo>
                  <a:pt x="0" y="0"/>
                </a:lnTo>
                <a:lnTo>
                  <a:pt x="0" y="11226"/>
                </a:lnTo>
                <a:lnTo>
                  <a:pt x="30848" y="11226"/>
                </a:lnTo>
                <a:lnTo>
                  <a:pt x="30848" y="218795"/>
                </a:lnTo>
                <a:lnTo>
                  <a:pt x="0" y="218795"/>
                </a:lnTo>
                <a:lnTo>
                  <a:pt x="0" y="232816"/>
                </a:lnTo>
                <a:lnTo>
                  <a:pt x="100939" y="232816"/>
                </a:lnTo>
                <a:lnTo>
                  <a:pt x="100939" y="218795"/>
                </a:lnTo>
                <a:lnTo>
                  <a:pt x="67284" y="218795"/>
                </a:lnTo>
                <a:lnTo>
                  <a:pt x="67284" y="11226"/>
                </a:lnTo>
                <a:lnTo>
                  <a:pt x="100939" y="11226"/>
                </a:lnTo>
                <a:lnTo>
                  <a:pt x="1009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17390" y="6393637"/>
            <a:ext cx="112395" cy="235585"/>
          </a:xfrm>
          <a:custGeom>
            <a:avLst/>
            <a:gdLst/>
            <a:ahLst/>
            <a:cxnLst/>
            <a:rect l="l" t="t" r="r" b="b"/>
            <a:pathLst>
              <a:path w="112395" h="235584">
                <a:moveTo>
                  <a:pt x="112153" y="0"/>
                </a:moveTo>
                <a:lnTo>
                  <a:pt x="0" y="0"/>
                </a:lnTo>
                <a:lnTo>
                  <a:pt x="0" y="16522"/>
                </a:lnTo>
                <a:lnTo>
                  <a:pt x="0" y="102895"/>
                </a:lnTo>
                <a:lnTo>
                  <a:pt x="0" y="120675"/>
                </a:lnTo>
                <a:lnTo>
                  <a:pt x="0" y="218490"/>
                </a:lnTo>
                <a:lnTo>
                  <a:pt x="0" y="235000"/>
                </a:lnTo>
                <a:lnTo>
                  <a:pt x="112153" y="235000"/>
                </a:lnTo>
                <a:lnTo>
                  <a:pt x="112153" y="218490"/>
                </a:lnTo>
                <a:lnTo>
                  <a:pt x="19621" y="218490"/>
                </a:lnTo>
                <a:lnTo>
                  <a:pt x="19621" y="120675"/>
                </a:lnTo>
                <a:lnTo>
                  <a:pt x="109347" y="120675"/>
                </a:lnTo>
                <a:lnTo>
                  <a:pt x="109347" y="102895"/>
                </a:lnTo>
                <a:lnTo>
                  <a:pt x="19621" y="102895"/>
                </a:lnTo>
                <a:lnTo>
                  <a:pt x="19621" y="16522"/>
                </a:lnTo>
                <a:lnTo>
                  <a:pt x="112153" y="16522"/>
                </a:lnTo>
                <a:lnTo>
                  <a:pt x="1121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0112" y="6390425"/>
            <a:ext cx="114956" cy="2412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82836" y="6390425"/>
            <a:ext cx="114956" cy="2412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12749" y="6393227"/>
            <a:ext cx="126170" cy="2356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7196" y="409955"/>
            <a:ext cx="5471159" cy="59161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9536" y="185928"/>
            <a:ext cx="3480816" cy="654405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45</a:t>
            </a:fld>
            <a:r>
              <a:rPr spc="-5" dirty="0"/>
              <a:t>	Fiscal</a:t>
            </a:r>
            <a:r>
              <a:rPr spc="-25" dirty="0"/>
              <a:t> </a:t>
            </a:r>
            <a:r>
              <a:rPr spc="-5" dirty="0"/>
              <a:t>Policy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Reference</a:t>
            </a:r>
            <a:r>
              <a:rPr spc="-210" dirty="0"/>
              <a:t> </a:t>
            </a:r>
            <a:r>
              <a:rPr spc="-10" dirty="0"/>
              <a:t>textbook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46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91315"/>
            <a:ext cx="6993230" cy="1738296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20" dirty="0">
                <a:latin typeface="Arial"/>
                <a:cs typeface="Arial"/>
              </a:rPr>
              <a:t>Benassy-</a:t>
            </a:r>
            <a:r>
              <a:rPr sz="2800" dirty="0">
                <a:latin typeface="Arial"/>
                <a:cs typeface="Arial"/>
              </a:rPr>
              <a:t>Quéré,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A.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al.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Economic</a:t>
            </a:r>
            <a:r>
              <a:rPr sz="2800" i="1" spc="-2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Policy:</a:t>
            </a:r>
            <a:r>
              <a:rPr sz="2800" i="1" spc="-5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Theory</a:t>
            </a:r>
            <a:r>
              <a:rPr sz="2800" i="1" spc="-3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and</a:t>
            </a:r>
            <a:r>
              <a:rPr sz="2800" i="1" spc="-4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practise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latin typeface="Arial"/>
                <a:cs typeface="Arial"/>
              </a:rPr>
              <a:t>Oxford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University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Press,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2010.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Chap.</a:t>
            </a:r>
            <a:r>
              <a:rPr sz="2800" b="1" i="1" spc="-4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Picture 4" descr="j0299125">
            <a:extLst>
              <a:ext uri="{FF2B5EF4-FFF2-40B4-BE49-F238E27FC236}">
                <a16:creationId xmlns:a16="http://schemas.microsoft.com/office/drawing/2014/main" id="{621FB8F7-D1CB-40A1-AEDF-0A8BB92E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762000"/>
            <a:ext cx="2926936" cy="48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8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7721" y="2019316"/>
            <a:ext cx="727710" cy="1153160"/>
          </a:xfrm>
          <a:custGeom>
            <a:avLst/>
            <a:gdLst/>
            <a:ahLst/>
            <a:cxnLst/>
            <a:rect l="l" t="t" r="r" b="b"/>
            <a:pathLst>
              <a:path w="727710" h="1153160">
                <a:moveTo>
                  <a:pt x="178430" y="0"/>
                </a:moveTo>
                <a:lnTo>
                  <a:pt x="0" y="0"/>
                </a:lnTo>
                <a:lnTo>
                  <a:pt x="0" y="1152767"/>
                </a:lnTo>
                <a:lnTo>
                  <a:pt x="178430" y="1152767"/>
                </a:lnTo>
                <a:lnTo>
                  <a:pt x="178430" y="0"/>
                </a:lnTo>
                <a:close/>
              </a:path>
              <a:path w="727710" h="1153160">
                <a:moveTo>
                  <a:pt x="247058" y="0"/>
                </a:moveTo>
                <a:lnTo>
                  <a:pt x="192156" y="0"/>
                </a:lnTo>
                <a:lnTo>
                  <a:pt x="301960" y="1152767"/>
                </a:lnTo>
                <a:lnTo>
                  <a:pt x="356858" y="1152767"/>
                </a:lnTo>
                <a:lnTo>
                  <a:pt x="247058" y="0"/>
                </a:lnTo>
                <a:close/>
              </a:path>
              <a:path w="727710" h="1153160">
                <a:moveTo>
                  <a:pt x="535309" y="0"/>
                </a:moveTo>
                <a:lnTo>
                  <a:pt x="480369" y="0"/>
                </a:lnTo>
                <a:lnTo>
                  <a:pt x="370584" y="1152767"/>
                </a:lnTo>
                <a:lnTo>
                  <a:pt x="425486" y="1152767"/>
                </a:lnTo>
                <a:lnTo>
                  <a:pt x="535309" y="0"/>
                </a:lnTo>
                <a:close/>
              </a:path>
              <a:path w="727710" h="1153160">
                <a:moveTo>
                  <a:pt x="727457" y="0"/>
                </a:moveTo>
                <a:lnTo>
                  <a:pt x="549020" y="0"/>
                </a:lnTo>
                <a:lnTo>
                  <a:pt x="549020" y="1152767"/>
                </a:lnTo>
                <a:lnTo>
                  <a:pt x="727457" y="1152767"/>
                </a:lnTo>
                <a:lnTo>
                  <a:pt x="727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3019" y="2019316"/>
            <a:ext cx="576580" cy="1153160"/>
          </a:xfrm>
          <a:custGeom>
            <a:avLst/>
            <a:gdLst/>
            <a:ahLst/>
            <a:cxnLst/>
            <a:rect l="l" t="t" r="r" b="b"/>
            <a:pathLst>
              <a:path w="576579" h="1153160">
                <a:moveTo>
                  <a:pt x="576445" y="0"/>
                </a:moveTo>
                <a:lnTo>
                  <a:pt x="398008" y="0"/>
                </a:lnTo>
                <a:lnTo>
                  <a:pt x="398008" y="878296"/>
                </a:lnTo>
                <a:lnTo>
                  <a:pt x="386645" y="918602"/>
                </a:lnTo>
                <a:lnTo>
                  <a:pt x="358558" y="953763"/>
                </a:lnTo>
                <a:lnTo>
                  <a:pt x="322750" y="978632"/>
                </a:lnTo>
                <a:lnTo>
                  <a:pt x="288222" y="988066"/>
                </a:lnTo>
                <a:lnTo>
                  <a:pt x="247910" y="978632"/>
                </a:lnTo>
                <a:lnTo>
                  <a:pt x="212745" y="953763"/>
                </a:lnTo>
                <a:lnTo>
                  <a:pt x="187871" y="918602"/>
                </a:lnTo>
                <a:lnTo>
                  <a:pt x="178436" y="878296"/>
                </a:lnTo>
                <a:lnTo>
                  <a:pt x="178436" y="0"/>
                </a:lnTo>
                <a:lnTo>
                  <a:pt x="0" y="0"/>
                </a:lnTo>
                <a:lnTo>
                  <a:pt x="0" y="878296"/>
                </a:lnTo>
                <a:lnTo>
                  <a:pt x="3994" y="925992"/>
                </a:lnTo>
                <a:lnTo>
                  <a:pt x="15482" y="970068"/>
                </a:lnTo>
                <a:lnTo>
                  <a:pt x="33723" y="1010194"/>
                </a:lnTo>
                <a:lnTo>
                  <a:pt x="57975" y="1046041"/>
                </a:lnTo>
                <a:lnTo>
                  <a:pt x="87498" y="1077277"/>
                </a:lnTo>
                <a:lnTo>
                  <a:pt x="121550" y="1103574"/>
                </a:lnTo>
                <a:lnTo>
                  <a:pt x="159390" y="1124601"/>
                </a:lnTo>
                <a:lnTo>
                  <a:pt x="200276" y="1140029"/>
                </a:lnTo>
                <a:lnTo>
                  <a:pt x="243467" y="1149527"/>
                </a:lnTo>
                <a:lnTo>
                  <a:pt x="288222" y="1152767"/>
                </a:lnTo>
                <a:lnTo>
                  <a:pt x="332978" y="1149527"/>
                </a:lnTo>
                <a:lnTo>
                  <a:pt x="376169" y="1140029"/>
                </a:lnTo>
                <a:lnTo>
                  <a:pt x="417055" y="1124601"/>
                </a:lnTo>
                <a:lnTo>
                  <a:pt x="454895" y="1103574"/>
                </a:lnTo>
                <a:lnTo>
                  <a:pt x="488946" y="1077277"/>
                </a:lnTo>
                <a:lnTo>
                  <a:pt x="518469" y="1046041"/>
                </a:lnTo>
                <a:lnTo>
                  <a:pt x="542722" y="1010194"/>
                </a:lnTo>
                <a:lnTo>
                  <a:pt x="560963" y="970068"/>
                </a:lnTo>
                <a:lnTo>
                  <a:pt x="572451" y="925992"/>
                </a:lnTo>
                <a:lnTo>
                  <a:pt x="576445" y="878296"/>
                </a:lnTo>
                <a:lnTo>
                  <a:pt x="576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8487" y="2019316"/>
            <a:ext cx="617855" cy="1153160"/>
          </a:xfrm>
          <a:custGeom>
            <a:avLst/>
            <a:gdLst/>
            <a:ahLst/>
            <a:cxnLst/>
            <a:rect l="l" t="t" r="r" b="b"/>
            <a:pathLst>
              <a:path w="617854" h="1153160">
                <a:moveTo>
                  <a:pt x="192148" y="0"/>
                </a:moveTo>
                <a:lnTo>
                  <a:pt x="0" y="0"/>
                </a:lnTo>
                <a:lnTo>
                  <a:pt x="0" y="1152767"/>
                </a:lnTo>
                <a:lnTo>
                  <a:pt x="192148" y="1152767"/>
                </a:lnTo>
                <a:lnTo>
                  <a:pt x="192148" y="0"/>
                </a:lnTo>
                <a:close/>
              </a:path>
              <a:path w="617854" h="1153160">
                <a:moveTo>
                  <a:pt x="260799" y="0"/>
                </a:moveTo>
                <a:lnTo>
                  <a:pt x="192148" y="0"/>
                </a:lnTo>
                <a:lnTo>
                  <a:pt x="370585" y="1152767"/>
                </a:lnTo>
                <a:lnTo>
                  <a:pt x="425478" y="1152767"/>
                </a:lnTo>
                <a:lnTo>
                  <a:pt x="260799" y="0"/>
                </a:lnTo>
                <a:close/>
              </a:path>
              <a:path w="617854" h="1153160">
                <a:moveTo>
                  <a:pt x="617626" y="0"/>
                </a:moveTo>
                <a:lnTo>
                  <a:pt x="439189" y="0"/>
                </a:lnTo>
                <a:lnTo>
                  <a:pt x="439190" y="1152767"/>
                </a:lnTo>
                <a:lnTo>
                  <a:pt x="617626" y="1152767"/>
                </a:lnTo>
                <a:lnTo>
                  <a:pt x="617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25" y="2019261"/>
            <a:ext cx="494665" cy="1153160"/>
          </a:xfrm>
          <a:custGeom>
            <a:avLst/>
            <a:gdLst/>
            <a:ahLst/>
            <a:cxnLst/>
            <a:rect l="l" t="t" r="r" b="b"/>
            <a:pathLst>
              <a:path w="494665" h="1153160">
                <a:moveTo>
                  <a:pt x="494131" y="0"/>
                </a:moveTo>
                <a:lnTo>
                  <a:pt x="0" y="0"/>
                </a:lnTo>
                <a:lnTo>
                  <a:pt x="0" y="54610"/>
                </a:lnTo>
                <a:lnTo>
                  <a:pt x="151015" y="54610"/>
                </a:lnTo>
                <a:lnTo>
                  <a:pt x="151015" y="1084503"/>
                </a:lnTo>
                <a:lnTo>
                  <a:pt x="0" y="1084503"/>
                </a:lnTo>
                <a:lnTo>
                  <a:pt x="0" y="1153071"/>
                </a:lnTo>
                <a:lnTo>
                  <a:pt x="494131" y="1153071"/>
                </a:lnTo>
                <a:lnTo>
                  <a:pt x="494131" y="1084503"/>
                </a:lnTo>
                <a:lnTo>
                  <a:pt x="329399" y="1084503"/>
                </a:lnTo>
                <a:lnTo>
                  <a:pt x="329399" y="54610"/>
                </a:lnTo>
                <a:lnTo>
                  <a:pt x="494131" y="54610"/>
                </a:lnTo>
                <a:lnTo>
                  <a:pt x="49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7515" y="3666324"/>
            <a:ext cx="549275" cy="1153160"/>
          </a:xfrm>
          <a:custGeom>
            <a:avLst/>
            <a:gdLst/>
            <a:ahLst/>
            <a:cxnLst/>
            <a:rect l="l" t="t" r="r" b="b"/>
            <a:pathLst>
              <a:path w="549275" h="1153160">
                <a:moveTo>
                  <a:pt x="549008" y="0"/>
                </a:moveTo>
                <a:lnTo>
                  <a:pt x="0" y="0"/>
                </a:lnTo>
                <a:lnTo>
                  <a:pt x="0" y="82550"/>
                </a:lnTo>
                <a:lnTo>
                  <a:pt x="0" y="507961"/>
                </a:lnTo>
                <a:lnTo>
                  <a:pt x="0" y="590511"/>
                </a:lnTo>
                <a:lnTo>
                  <a:pt x="0" y="1070533"/>
                </a:lnTo>
                <a:lnTo>
                  <a:pt x="0" y="1153083"/>
                </a:lnTo>
                <a:lnTo>
                  <a:pt x="549008" y="1153083"/>
                </a:lnTo>
                <a:lnTo>
                  <a:pt x="549008" y="1070533"/>
                </a:lnTo>
                <a:lnTo>
                  <a:pt x="96088" y="1070533"/>
                </a:lnTo>
                <a:lnTo>
                  <a:pt x="96088" y="590511"/>
                </a:lnTo>
                <a:lnTo>
                  <a:pt x="535292" y="590511"/>
                </a:lnTo>
                <a:lnTo>
                  <a:pt x="535292" y="507961"/>
                </a:lnTo>
                <a:lnTo>
                  <a:pt x="96088" y="507961"/>
                </a:lnTo>
                <a:lnTo>
                  <a:pt x="96075" y="82550"/>
                </a:lnTo>
                <a:lnTo>
                  <a:pt x="549008" y="82550"/>
                </a:lnTo>
                <a:lnTo>
                  <a:pt x="549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6731" y="3652384"/>
            <a:ext cx="563245" cy="1166495"/>
          </a:xfrm>
          <a:custGeom>
            <a:avLst/>
            <a:gdLst/>
            <a:ahLst/>
            <a:cxnLst/>
            <a:rect l="l" t="t" r="r" b="b"/>
            <a:pathLst>
              <a:path w="563245" h="1166495">
                <a:moveTo>
                  <a:pt x="274511" y="0"/>
                </a:moveTo>
                <a:lnTo>
                  <a:pt x="225336" y="4443"/>
                </a:lnTo>
                <a:lnTo>
                  <a:pt x="178983" y="17245"/>
                </a:lnTo>
                <a:lnTo>
                  <a:pt x="136244" y="37615"/>
                </a:lnTo>
                <a:lnTo>
                  <a:pt x="97910" y="64763"/>
                </a:lnTo>
                <a:lnTo>
                  <a:pt x="64772" y="97896"/>
                </a:lnTo>
                <a:lnTo>
                  <a:pt x="37621" y="136224"/>
                </a:lnTo>
                <a:lnTo>
                  <a:pt x="17247" y="178957"/>
                </a:lnTo>
                <a:lnTo>
                  <a:pt x="4443" y="225302"/>
                </a:lnTo>
                <a:lnTo>
                  <a:pt x="0" y="274470"/>
                </a:lnTo>
                <a:lnTo>
                  <a:pt x="0" y="892015"/>
                </a:lnTo>
                <a:lnTo>
                  <a:pt x="4443" y="944801"/>
                </a:lnTo>
                <a:lnTo>
                  <a:pt x="17248" y="993068"/>
                </a:lnTo>
                <a:lnTo>
                  <a:pt x="37621" y="1036365"/>
                </a:lnTo>
                <a:lnTo>
                  <a:pt x="64772" y="1074241"/>
                </a:lnTo>
                <a:lnTo>
                  <a:pt x="97911" y="1106243"/>
                </a:lnTo>
                <a:lnTo>
                  <a:pt x="136245" y="1131920"/>
                </a:lnTo>
                <a:lnTo>
                  <a:pt x="178983" y="1150820"/>
                </a:lnTo>
                <a:lnTo>
                  <a:pt x="225336" y="1162491"/>
                </a:lnTo>
                <a:lnTo>
                  <a:pt x="274511" y="1166482"/>
                </a:lnTo>
                <a:lnTo>
                  <a:pt x="322598" y="1163243"/>
                </a:lnTo>
                <a:lnTo>
                  <a:pt x="367723" y="1153747"/>
                </a:lnTo>
                <a:lnTo>
                  <a:pt x="409390" y="1138322"/>
                </a:lnTo>
                <a:lnTo>
                  <a:pt x="447106" y="1117298"/>
                </a:lnTo>
                <a:lnTo>
                  <a:pt x="480377" y="1091004"/>
                </a:lnTo>
                <a:lnTo>
                  <a:pt x="508707" y="1059770"/>
                </a:lnTo>
                <a:lnTo>
                  <a:pt x="531602" y="1023925"/>
                </a:lnTo>
                <a:lnTo>
                  <a:pt x="548567" y="983798"/>
                </a:lnTo>
                <a:lnTo>
                  <a:pt x="559109" y="939718"/>
                </a:lnTo>
                <a:lnTo>
                  <a:pt x="562733" y="891586"/>
                </a:lnTo>
                <a:lnTo>
                  <a:pt x="562733" y="864568"/>
                </a:lnTo>
                <a:lnTo>
                  <a:pt x="480371" y="864997"/>
                </a:lnTo>
                <a:lnTo>
                  <a:pt x="480371" y="892015"/>
                </a:lnTo>
                <a:lnTo>
                  <a:pt x="474729" y="937226"/>
                </a:lnTo>
                <a:lnTo>
                  <a:pt x="458763" y="978116"/>
                </a:lnTo>
                <a:lnTo>
                  <a:pt x="433915" y="1013724"/>
                </a:lnTo>
                <a:lnTo>
                  <a:pt x="401625" y="1043091"/>
                </a:lnTo>
                <a:lnTo>
                  <a:pt x="363334" y="1065256"/>
                </a:lnTo>
                <a:lnTo>
                  <a:pt x="320482" y="1079259"/>
                </a:lnTo>
                <a:lnTo>
                  <a:pt x="274511" y="1084140"/>
                </a:lnTo>
                <a:lnTo>
                  <a:pt x="233616" y="1079259"/>
                </a:lnTo>
                <a:lnTo>
                  <a:pt x="194402" y="1065256"/>
                </a:lnTo>
                <a:lnTo>
                  <a:pt x="158549" y="1043091"/>
                </a:lnTo>
                <a:lnTo>
                  <a:pt x="127738" y="1013724"/>
                </a:lnTo>
                <a:lnTo>
                  <a:pt x="103650" y="978116"/>
                </a:lnTo>
                <a:lnTo>
                  <a:pt x="87964" y="937226"/>
                </a:lnTo>
                <a:lnTo>
                  <a:pt x="82362" y="892015"/>
                </a:lnTo>
                <a:lnTo>
                  <a:pt x="82362" y="274470"/>
                </a:lnTo>
                <a:lnTo>
                  <a:pt x="87964" y="229250"/>
                </a:lnTo>
                <a:lnTo>
                  <a:pt x="103650" y="188358"/>
                </a:lnTo>
                <a:lnTo>
                  <a:pt x="127738" y="152751"/>
                </a:lnTo>
                <a:lnTo>
                  <a:pt x="158549" y="123388"/>
                </a:lnTo>
                <a:lnTo>
                  <a:pt x="194402" y="101228"/>
                </a:lnTo>
                <a:lnTo>
                  <a:pt x="233616" y="87229"/>
                </a:lnTo>
                <a:lnTo>
                  <a:pt x="274511" y="82350"/>
                </a:lnTo>
                <a:lnTo>
                  <a:pt x="320482" y="87229"/>
                </a:lnTo>
                <a:lnTo>
                  <a:pt x="363334" y="101228"/>
                </a:lnTo>
                <a:lnTo>
                  <a:pt x="401625" y="123388"/>
                </a:lnTo>
                <a:lnTo>
                  <a:pt x="433915" y="152751"/>
                </a:lnTo>
                <a:lnTo>
                  <a:pt x="458763" y="188358"/>
                </a:lnTo>
                <a:lnTo>
                  <a:pt x="474729" y="229250"/>
                </a:lnTo>
                <a:lnTo>
                  <a:pt x="480371" y="274470"/>
                </a:lnTo>
                <a:lnTo>
                  <a:pt x="480371" y="315645"/>
                </a:lnTo>
                <a:lnTo>
                  <a:pt x="562733" y="315645"/>
                </a:lnTo>
                <a:lnTo>
                  <a:pt x="562733" y="274470"/>
                </a:lnTo>
                <a:lnTo>
                  <a:pt x="559109" y="230105"/>
                </a:lnTo>
                <a:lnTo>
                  <a:pt x="548567" y="187962"/>
                </a:lnTo>
                <a:lnTo>
                  <a:pt x="531601" y="148618"/>
                </a:lnTo>
                <a:lnTo>
                  <a:pt x="508706" y="112648"/>
                </a:lnTo>
                <a:lnTo>
                  <a:pt x="480376" y="80630"/>
                </a:lnTo>
                <a:lnTo>
                  <a:pt x="447106" y="53141"/>
                </a:lnTo>
                <a:lnTo>
                  <a:pt x="409390" y="30757"/>
                </a:lnTo>
                <a:lnTo>
                  <a:pt x="367722" y="14054"/>
                </a:lnTo>
                <a:lnTo>
                  <a:pt x="322598" y="3609"/>
                </a:lnTo>
                <a:lnTo>
                  <a:pt x="274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5957" y="3652384"/>
            <a:ext cx="563245" cy="1166495"/>
          </a:xfrm>
          <a:custGeom>
            <a:avLst/>
            <a:gdLst/>
            <a:ahLst/>
            <a:cxnLst/>
            <a:rect l="l" t="t" r="r" b="b"/>
            <a:pathLst>
              <a:path w="563245" h="1166495">
                <a:moveTo>
                  <a:pt x="288222" y="0"/>
                </a:moveTo>
                <a:lnTo>
                  <a:pt x="240124" y="3238"/>
                </a:lnTo>
                <a:lnTo>
                  <a:pt x="194993" y="12733"/>
                </a:lnTo>
                <a:lnTo>
                  <a:pt x="153322" y="28157"/>
                </a:lnTo>
                <a:lnTo>
                  <a:pt x="115607" y="49179"/>
                </a:lnTo>
                <a:lnTo>
                  <a:pt x="82339" y="75472"/>
                </a:lnTo>
                <a:lnTo>
                  <a:pt x="54013" y="106706"/>
                </a:lnTo>
                <a:lnTo>
                  <a:pt x="31123" y="142551"/>
                </a:lnTo>
                <a:lnTo>
                  <a:pt x="14161" y="182680"/>
                </a:lnTo>
                <a:lnTo>
                  <a:pt x="3622" y="226763"/>
                </a:lnTo>
                <a:lnTo>
                  <a:pt x="0" y="274470"/>
                </a:lnTo>
                <a:lnTo>
                  <a:pt x="0" y="892015"/>
                </a:lnTo>
                <a:lnTo>
                  <a:pt x="3622" y="939718"/>
                </a:lnTo>
                <a:lnTo>
                  <a:pt x="14161" y="983798"/>
                </a:lnTo>
                <a:lnTo>
                  <a:pt x="31123" y="1023925"/>
                </a:lnTo>
                <a:lnTo>
                  <a:pt x="54013" y="1059770"/>
                </a:lnTo>
                <a:lnTo>
                  <a:pt x="82339" y="1091004"/>
                </a:lnTo>
                <a:lnTo>
                  <a:pt x="115607" y="1117298"/>
                </a:lnTo>
                <a:lnTo>
                  <a:pt x="153322" y="1138322"/>
                </a:lnTo>
                <a:lnTo>
                  <a:pt x="194993" y="1153747"/>
                </a:lnTo>
                <a:lnTo>
                  <a:pt x="240124" y="1163243"/>
                </a:lnTo>
                <a:lnTo>
                  <a:pt x="288222" y="1166482"/>
                </a:lnTo>
                <a:lnTo>
                  <a:pt x="337397" y="1162491"/>
                </a:lnTo>
                <a:lnTo>
                  <a:pt x="383750" y="1150820"/>
                </a:lnTo>
                <a:lnTo>
                  <a:pt x="426488" y="1131920"/>
                </a:lnTo>
                <a:lnTo>
                  <a:pt x="464823" y="1106243"/>
                </a:lnTo>
                <a:lnTo>
                  <a:pt x="487710" y="1084140"/>
                </a:lnTo>
                <a:lnTo>
                  <a:pt x="288222" y="1084140"/>
                </a:lnTo>
                <a:lnTo>
                  <a:pt x="242234" y="1079979"/>
                </a:lnTo>
                <a:lnTo>
                  <a:pt x="199370" y="1067656"/>
                </a:lnTo>
                <a:lnTo>
                  <a:pt x="161070" y="1047411"/>
                </a:lnTo>
                <a:lnTo>
                  <a:pt x="128775" y="1019484"/>
                </a:lnTo>
                <a:lnTo>
                  <a:pt x="103924" y="984116"/>
                </a:lnTo>
                <a:lnTo>
                  <a:pt x="87958" y="941546"/>
                </a:lnTo>
                <a:lnTo>
                  <a:pt x="82316" y="892015"/>
                </a:lnTo>
                <a:lnTo>
                  <a:pt x="82316" y="274470"/>
                </a:lnTo>
                <a:lnTo>
                  <a:pt x="87958" y="229250"/>
                </a:lnTo>
                <a:lnTo>
                  <a:pt x="103924" y="188358"/>
                </a:lnTo>
                <a:lnTo>
                  <a:pt x="128775" y="152751"/>
                </a:lnTo>
                <a:lnTo>
                  <a:pt x="161070" y="123388"/>
                </a:lnTo>
                <a:lnTo>
                  <a:pt x="199370" y="101228"/>
                </a:lnTo>
                <a:lnTo>
                  <a:pt x="242234" y="87229"/>
                </a:lnTo>
                <a:lnTo>
                  <a:pt x="288222" y="82350"/>
                </a:lnTo>
                <a:lnTo>
                  <a:pt x="487724" y="82350"/>
                </a:lnTo>
                <a:lnTo>
                  <a:pt x="464822" y="60234"/>
                </a:lnTo>
                <a:lnTo>
                  <a:pt x="426488" y="34558"/>
                </a:lnTo>
                <a:lnTo>
                  <a:pt x="383749" y="15660"/>
                </a:lnTo>
                <a:lnTo>
                  <a:pt x="337397" y="3990"/>
                </a:lnTo>
                <a:lnTo>
                  <a:pt x="288222" y="0"/>
                </a:lnTo>
                <a:close/>
              </a:path>
              <a:path w="563245" h="1166495">
                <a:moveTo>
                  <a:pt x="487724" y="82350"/>
                </a:moveTo>
                <a:lnTo>
                  <a:pt x="288222" y="82350"/>
                </a:lnTo>
                <a:lnTo>
                  <a:pt x="329117" y="87229"/>
                </a:lnTo>
                <a:lnTo>
                  <a:pt x="368331" y="101228"/>
                </a:lnTo>
                <a:lnTo>
                  <a:pt x="404184" y="123388"/>
                </a:lnTo>
                <a:lnTo>
                  <a:pt x="434995" y="152751"/>
                </a:lnTo>
                <a:lnTo>
                  <a:pt x="459083" y="188358"/>
                </a:lnTo>
                <a:lnTo>
                  <a:pt x="474769" y="229250"/>
                </a:lnTo>
                <a:lnTo>
                  <a:pt x="480371" y="274470"/>
                </a:lnTo>
                <a:lnTo>
                  <a:pt x="480371" y="892015"/>
                </a:lnTo>
                <a:lnTo>
                  <a:pt x="474769" y="941546"/>
                </a:lnTo>
                <a:lnTo>
                  <a:pt x="459083" y="984116"/>
                </a:lnTo>
                <a:lnTo>
                  <a:pt x="434995" y="1019484"/>
                </a:lnTo>
                <a:lnTo>
                  <a:pt x="404184" y="1047411"/>
                </a:lnTo>
                <a:lnTo>
                  <a:pt x="368331" y="1067656"/>
                </a:lnTo>
                <a:lnTo>
                  <a:pt x="329117" y="1079979"/>
                </a:lnTo>
                <a:lnTo>
                  <a:pt x="288222" y="1084140"/>
                </a:lnTo>
                <a:lnTo>
                  <a:pt x="487710" y="1084140"/>
                </a:lnTo>
                <a:lnTo>
                  <a:pt x="525112" y="1036365"/>
                </a:lnTo>
                <a:lnTo>
                  <a:pt x="545485" y="993068"/>
                </a:lnTo>
                <a:lnTo>
                  <a:pt x="558290" y="944801"/>
                </a:lnTo>
                <a:lnTo>
                  <a:pt x="562733" y="892015"/>
                </a:lnTo>
                <a:lnTo>
                  <a:pt x="562733" y="274470"/>
                </a:lnTo>
                <a:lnTo>
                  <a:pt x="558289" y="221680"/>
                </a:lnTo>
                <a:lnTo>
                  <a:pt x="545485" y="173409"/>
                </a:lnTo>
                <a:lnTo>
                  <a:pt x="525112" y="130111"/>
                </a:lnTo>
                <a:lnTo>
                  <a:pt x="497961" y="92235"/>
                </a:lnTo>
                <a:lnTo>
                  <a:pt x="487724" y="8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1425" y="3666093"/>
            <a:ext cx="617855" cy="1153160"/>
          </a:xfrm>
          <a:custGeom>
            <a:avLst/>
            <a:gdLst/>
            <a:ahLst/>
            <a:cxnLst/>
            <a:rect l="l" t="t" r="r" b="b"/>
            <a:pathLst>
              <a:path w="617854" h="1153160">
                <a:moveTo>
                  <a:pt x="96074" y="0"/>
                </a:moveTo>
                <a:lnTo>
                  <a:pt x="0" y="0"/>
                </a:lnTo>
                <a:lnTo>
                  <a:pt x="0" y="1152775"/>
                </a:lnTo>
                <a:lnTo>
                  <a:pt x="96074" y="1152775"/>
                </a:lnTo>
                <a:lnTo>
                  <a:pt x="96074" y="0"/>
                </a:lnTo>
                <a:close/>
              </a:path>
              <a:path w="617854" h="1153160">
                <a:moveTo>
                  <a:pt x="164678" y="0"/>
                </a:moveTo>
                <a:lnTo>
                  <a:pt x="96074" y="0"/>
                </a:lnTo>
                <a:lnTo>
                  <a:pt x="452948" y="1152775"/>
                </a:lnTo>
                <a:lnTo>
                  <a:pt x="521552" y="1152775"/>
                </a:lnTo>
                <a:lnTo>
                  <a:pt x="164678" y="0"/>
                </a:lnTo>
                <a:close/>
              </a:path>
              <a:path w="617854" h="1153160">
                <a:moveTo>
                  <a:pt x="617626" y="0"/>
                </a:moveTo>
                <a:lnTo>
                  <a:pt x="521552" y="0"/>
                </a:lnTo>
                <a:lnTo>
                  <a:pt x="521552" y="1152775"/>
                </a:lnTo>
                <a:lnTo>
                  <a:pt x="617626" y="1152775"/>
                </a:lnTo>
                <a:lnTo>
                  <a:pt x="617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Keynesian</a:t>
            </a:r>
            <a:r>
              <a:rPr sz="3600" spc="-30" dirty="0"/>
              <a:t> </a:t>
            </a:r>
            <a:r>
              <a:rPr sz="3600" dirty="0"/>
              <a:t>view:</a:t>
            </a:r>
            <a:r>
              <a:rPr sz="3600" spc="-5" dirty="0"/>
              <a:t> </a:t>
            </a:r>
            <a:r>
              <a:rPr sz="3600" dirty="0"/>
              <a:t>AS –</a:t>
            </a:r>
            <a:r>
              <a:rPr sz="3600" spc="-10" dirty="0"/>
              <a:t> </a:t>
            </a:r>
            <a:r>
              <a:rPr sz="3600" dirty="0"/>
              <a:t>AD</a:t>
            </a:r>
            <a:r>
              <a:rPr sz="3600" spc="-15" dirty="0"/>
              <a:t> </a:t>
            </a:r>
            <a:r>
              <a:rPr sz="3600" spc="-20" dirty="0"/>
              <a:t>model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5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617" y="1346612"/>
            <a:ext cx="11046765" cy="5111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198120" indent="-180340">
              <a:lnSpc>
                <a:spcPct val="13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400" dirty="0">
                <a:latin typeface="Arial"/>
                <a:cs typeface="Arial"/>
              </a:rPr>
              <a:t>A </a:t>
            </a:r>
            <a:r>
              <a:rPr lang="cs-CZ" sz="2400" dirty="0" err="1">
                <a:latin typeface="Arial"/>
                <a:cs typeface="Arial"/>
              </a:rPr>
              <a:t>macr</a:t>
            </a:r>
            <a:r>
              <a:rPr sz="2400" dirty="0" err="1">
                <a:latin typeface="Arial"/>
                <a:cs typeface="Arial"/>
              </a:rPr>
              <a:t>oeconomic</a:t>
            </a:r>
            <a:r>
              <a:rPr sz="2400" dirty="0">
                <a:latin typeface="Arial"/>
                <a:cs typeface="Arial"/>
              </a:rPr>
              <a:t> model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explains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level 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output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through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relationship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between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3110"/>
              </a:lnSpc>
              <a:spcBef>
                <a:spcPts val="5"/>
              </a:spcBef>
              <a:tabLst>
                <a:tab pos="19240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400" dirty="0" err="1">
                <a:solidFill>
                  <a:srgbClr val="0000DC"/>
                </a:solidFill>
                <a:latin typeface="Arial"/>
                <a:cs typeface="Arial"/>
              </a:rPr>
              <a:t>Ag</a:t>
            </a:r>
            <a:r>
              <a:rPr sz="2400" dirty="0" err="1">
                <a:solidFill>
                  <a:srgbClr val="0000DC"/>
                </a:solidFill>
                <a:latin typeface="Arial"/>
                <a:cs typeface="Arial"/>
              </a:rPr>
              <a:t>gregate</a:t>
            </a:r>
            <a:r>
              <a:rPr sz="2400" spc="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DC"/>
                </a:solidFill>
                <a:latin typeface="Arial"/>
                <a:cs typeface="Arial"/>
              </a:rPr>
              <a:t>demand</a:t>
            </a:r>
            <a:r>
              <a:rPr lang="cs-CZ" sz="2400" spc="-10" dirty="0">
                <a:solidFill>
                  <a:srgbClr val="0000DC"/>
                </a:solidFill>
                <a:latin typeface="Arial"/>
                <a:cs typeface="Arial"/>
              </a:rPr>
              <a:t> (AD)</a:t>
            </a:r>
            <a:endParaRPr sz="2400" dirty="0">
              <a:solidFill>
                <a:srgbClr val="0000DC"/>
              </a:solidFill>
              <a:latin typeface="Arial"/>
              <a:cs typeface="Arial"/>
            </a:endParaRPr>
          </a:p>
          <a:p>
            <a:pPr marL="265430">
              <a:lnSpc>
                <a:spcPts val="2270"/>
              </a:lnSpc>
              <a:tabLst>
                <a:tab pos="443865" algn="l"/>
              </a:tabLst>
            </a:pPr>
            <a:r>
              <a:rPr lang="cs-CZ" sz="2400" dirty="0">
                <a:solidFill>
                  <a:srgbClr val="0000DC"/>
                </a:solidFill>
                <a:latin typeface="Arial"/>
                <a:cs typeface="Arial"/>
              </a:rPr>
              <a:t>= </a:t>
            </a:r>
            <a:r>
              <a:rPr lang="cs-CZ" sz="2400" dirty="0">
                <a:latin typeface="Arial"/>
                <a:cs typeface="Arial"/>
              </a:rPr>
              <a:t>To</a:t>
            </a:r>
            <a:r>
              <a:rPr sz="2400" dirty="0" err="1">
                <a:latin typeface="Arial"/>
                <a:cs typeface="Arial"/>
              </a:rPr>
              <a:t>tal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amount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demand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goods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produced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economy</a:t>
            </a: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370"/>
              </a:spcBef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400" dirty="0">
                <a:latin typeface="Arial"/>
                <a:cs typeface="Arial"/>
              </a:rPr>
              <a:t>Co</a:t>
            </a:r>
            <a:r>
              <a:rPr sz="2400" dirty="0" err="1">
                <a:latin typeface="Arial"/>
                <a:cs typeface="Arial"/>
              </a:rPr>
              <a:t>mbinations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level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level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output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(GDP)</a:t>
            </a: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365"/>
              </a:spcBef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slopes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downward</a:t>
            </a:r>
            <a:r>
              <a:rPr lang="cs-CZ"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198244" indent="-342900">
              <a:lnSpc>
                <a:spcPct val="100000"/>
              </a:lnSpc>
              <a:spcBef>
                <a:spcPts val="10"/>
              </a:spcBef>
              <a:buFont typeface="+mj-lt"/>
              <a:buAutoNum type="alphaLcParenR"/>
            </a:pPr>
            <a:r>
              <a:rPr dirty="0">
                <a:latin typeface="Arial"/>
                <a:cs typeface="Arial"/>
              </a:rPr>
              <a:t>The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Wealth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Effect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(when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prices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fall</a:t>
            </a:r>
            <a:r>
              <a:rPr lang="cs-CZ" dirty="0">
                <a:latin typeface="Arial"/>
                <a:cs typeface="Arial"/>
              </a:rPr>
              <a:t>,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consumers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wealthier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which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encourages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spend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more)</a:t>
            </a:r>
            <a:endParaRPr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arenR"/>
            </a:pPr>
            <a:endParaRPr dirty="0">
              <a:latin typeface="Arial"/>
              <a:cs typeface="Arial"/>
            </a:endParaRPr>
          </a:p>
          <a:p>
            <a:pPr marL="1198244" indent="-342900">
              <a:lnSpc>
                <a:spcPct val="100000"/>
              </a:lnSpc>
              <a:buFont typeface="+mj-lt"/>
              <a:buAutoNum type="alphaLcParenR"/>
            </a:pPr>
            <a:r>
              <a:rPr dirty="0">
                <a:latin typeface="Arial"/>
                <a:cs typeface="Arial"/>
              </a:rPr>
              <a:t>The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Interest-</a:t>
            </a:r>
            <a:r>
              <a:rPr dirty="0">
                <a:latin typeface="Arial"/>
                <a:cs typeface="Arial"/>
              </a:rPr>
              <a:t>Rate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Effect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(lower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price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level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reduces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interest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rate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which</a:t>
            </a:r>
            <a:r>
              <a:rPr spc="-10" dirty="0">
                <a:latin typeface="Arial"/>
                <a:cs typeface="Arial"/>
              </a:rPr>
              <a:t> encourages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greater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spending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on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investment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goods)</a:t>
            </a:r>
            <a:endParaRPr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25"/>
              </a:spcBef>
              <a:buFont typeface="+mj-lt"/>
              <a:buAutoNum type="alphaLcParenR"/>
            </a:pPr>
            <a:endParaRPr dirty="0">
              <a:latin typeface="Arial"/>
              <a:cs typeface="Arial"/>
            </a:endParaRPr>
          </a:p>
          <a:p>
            <a:pPr marL="1198244" indent="-342900">
              <a:lnSpc>
                <a:spcPct val="100000"/>
              </a:lnSpc>
              <a:buFont typeface="+mj-lt"/>
              <a:buAutoNum type="alphaLcParenR"/>
            </a:pPr>
            <a:r>
              <a:rPr dirty="0">
                <a:latin typeface="Arial"/>
                <a:cs typeface="Arial"/>
              </a:rPr>
              <a:t>The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Exchange-</a:t>
            </a:r>
            <a:r>
              <a:rPr dirty="0">
                <a:latin typeface="Arial"/>
                <a:cs typeface="Arial"/>
              </a:rPr>
              <a:t>Rate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Effect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(lower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interest-</a:t>
            </a:r>
            <a:r>
              <a:rPr dirty="0">
                <a:latin typeface="Arial"/>
                <a:cs typeface="Arial"/>
              </a:rPr>
              <a:t>rate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depreciate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real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exchange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rate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which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stimulates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exports)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91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Keynesian</a:t>
            </a:r>
            <a:r>
              <a:rPr sz="3600" spc="-30" dirty="0"/>
              <a:t> </a:t>
            </a:r>
            <a:r>
              <a:rPr sz="3600" dirty="0"/>
              <a:t>view:</a:t>
            </a:r>
            <a:r>
              <a:rPr sz="3600" spc="-5" dirty="0"/>
              <a:t> </a:t>
            </a:r>
            <a:r>
              <a:rPr sz="3600" dirty="0"/>
              <a:t>AS –</a:t>
            </a:r>
            <a:r>
              <a:rPr sz="3600" spc="-10" dirty="0"/>
              <a:t> </a:t>
            </a:r>
            <a:r>
              <a:rPr sz="3600" dirty="0"/>
              <a:t>AD</a:t>
            </a:r>
            <a:r>
              <a:rPr sz="3600" spc="-15" dirty="0"/>
              <a:t> </a:t>
            </a:r>
            <a:r>
              <a:rPr sz="3600" spc="-20" dirty="0"/>
              <a:t>model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6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371600"/>
            <a:ext cx="11567160" cy="49571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192405" algn="l"/>
              </a:tabLs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600" spc="-10" dirty="0" err="1">
                <a:solidFill>
                  <a:srgbClr val="0000DC"/>
                </a:solidFill>
                <a:latin typeface="Arial"/>
                <a:cs typeface="Arial"/>
              </a:rPr>
              <a:t>Lo</a:t>
            </a:r>
            <a:r>
              <a:rPr sz="2600" spc="-10" dirty="0">
                <a:solidFill>
                  <a:srgbClr val="0000DC"/>
                </a:solidFill>
                <a:latin typeface="Arial"/>
                <a:cs typeface="Arial"/>
              </a:rPr>
              <a:t>ng-</a:t>
            </a: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run</a:t>
            </a:r>
            <a:r>
              <a:rPr sz="2600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aggregate</a:t>
            </a:r>
            <a:r>
              <a:rPr sz="2600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00DC"/>
                </a:solidFill>
                <a:latin typeface="Arial"/>
                <a:cs typeface="Arial"/>
              </a:rPr>
              <a:t>supply</a:t>
            </a:r>
            <a:r>
              <a:rPr lang="cs-CZ" sz="2600" spc="-10" dirty="0">
                <a:solidFill>
                  <a:srgbClr val="0000DC"/>
                </a:solidFill>
                <a:latin typeface="Arial"/>
                <a:cs typeface="Arial"/>
              </a:rPr>
              <a:t> (LRAS) - </a:t>
            </a:r>
            <a:r>
              <a:rPr lang="cs-CZ" sz="2400" dirty="0">
                <a:latin typeface="Arial"/>
                <a:cs typeface="Arial"/>
              </a:rPr>
              <a:t>De</a:t>
            </a:r>
            <a:r>
              <a:rPr sz="2400" dirty="0" err="1">
                <a:latin typeface="Arial"/>
                <a:cs typeface="Arial"/>
              </a:rPr>
              <a:t>termines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quantity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goods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supplied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long</a:t>
            </a:r>
            <a:r>
              <a:rPr sz="2400" spc="-25" dirty="0">
                <a:latin typeface="Arial"/>
                <a:cs typeface="Arial"/>
              </a:rPr>
              <a:t> run</a:t>
            </a:r>
            <a:r>
              <a:rPr lang="cs-CZ" sz="2400" spc="-25" dirty="0">
                <a:latin typeface="Arial"/>
                <a:cs typeface="Arial"/>
              </a:rPr>
              <a:t>. </a:t>
            </a: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lang="cs-CZ" sz="240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depends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labour,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capital,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natural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resources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technology</a:t>
            </a:r>
            <a:r>
              <a:rPr lang="cs-CZ"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600" spc="-10" dirty="0" err="1">
                <a:solidFill>
                  <a:srgbClr val="0000DC"/>
                </a:solidFill>
                <a:latin typeface="Arial"/>
                <a:cs typeface="Arial"/>
              </a:rPr>
              <a:t>Sh</a:t>
            </a:r>
            <a:r>
              <a:rPr sz="2600" spc="-10" dirty="0">
                <a:solidFill>
                  <a:srgbClr val="0000DC"/>
                </a:solidFill>
                <a:latin typeface="Arial"/>
                <a:cs typeface="Arial"/>
              </a:rPr>
              <a:t>ort-</a:t>
            </a: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run aggregate</a:t>
            </a:r>
            <a:r>
              <a:rPr sz="2600" spc="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00DC"/>
                </a:solidFill>
                <a:latin typeface="Arial"/>
                <a:cs typeface="Arial"/>
              </a:rPr>
              <a:t>supply</a:t>
            </a:r>
            <a:r>
              <a:rPr lang="cs-CZ" sz="2600" spc="-10" dirty="0">
                <a:solidFill>
                  <a:srgbClr val="0000DC"/>
                </a:solidFill>
                <a:latin typeface="Arial"/>
                <a:cs typeface="Arial"/>
              </a:rPr>
              <a:t> (SRAS) =</a:t>
            </a:r>
            <a:r>
              <a:rPr lang="cs-CZ" sz="2400" dirty="0">
                <a:latin typeface="Arial"/>
                <a:cs typeface="Arial"/>
              </a:rPr>
              <a:t> A c</a:t>
            </a:r>
            <a:r>
              <a:rPr sz="2400" dirty="0" err="1">
                <a:latin typeface="Arial"/>
                <a:cs typeface="Arial"/>
              </a:rPr>
              <a:t>ombination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level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level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goods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supplied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short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run</a:t>
            </a:r>
            <a:r>
              <a:rPr lang="cs-CZ" sz="2400" spc="-2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825"/>
              </a:spcBef>
              <a:tabLst>
                <a:tab pos="44386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SRAS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slopes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upward</a:t>
            </a:r>
            <a:r>
              <a:rPr lang="cs-CZ"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198244" indent="-342900">
              <a:lnSpc>
                <a:spcPct val="100000"/>
              </a:lnSpc>
              <a:spcBef>
                <a:spcPts val="10"/>
              </a:spcBef>
              <a:buFont typeface="+mj-lt"/>
              <a:buAutoNum type="alphaLcParenR"/>
            </a:pPr>
            <a:r>
              <a:rPr dirty="0">
                <a:latin typeface="Arial"/>
                <a:cs typeface="Arial"/>
              </a:rPr>
              <a:t>The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Sticky-</a:t>
            </a:r>
            <a:r>
              <a:rPr dirty="0">
                <a:latin typeface="Arial"/>
                <a:cs typeface="Arial"/>
              </a:rPr>
              <a:t>Wage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Theory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(nominal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wages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slow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adjust,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„rigid“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short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run)</a:t>
            </a:r>
            <a:r>
              <a:rPr lang="cs-CZ" spc="-2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arenR"/>
            </a:pPr>
            <a:endParaRPr dirty="0">
              <a:latin typeface="Arial"/>
              <a:cs typeface="Arial"/>
            </a:endParaRPr>
          </a:p>
          <a:p>
            <a:pPr marL="1198244" indent="-342900">
              <a:lnSpc>
                <a:spcPct val="100000"/>
              </a:lnSpc>
              <a:buFont typeface="+mj-lt"/>
              <a:buAutoNum type="alphaLcParenR"/>
            </a:pPr>
            <a:r>
              <a:rPr dirty="0">
                <a:latin typeface="Arial"/>
                <a:cs typeface="Arial"/>
              </a:rPr>
              <a:t>The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Sticky-</a:t>
            </a:r>
            <a:r>
              <a:rPr dirty="0">
                <a:latin typeface="Arial"/>
                <a:cs typeface="Arial"/>
              </a:rPr>
              <a:t>Price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Theory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(prices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some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goods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services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slow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adjust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short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run)</a:t>
            </a:r>
            <a:r>
              <a:rPr lang="cs-CZ" spc="-2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arenR"/>
            </a:pPr>
            <a:endParaRPr dirty="0">
              <a:latin typeface="Arial"/>
              <a:cs typeface="Arial"/>
            </a:endParaRPr>
          </a:p>
          <a:p>
            <a:pPr marL="1198244" marR="5080" indent="-342900">
              <a:lnSpc>
                <a:spcPct val="107100"/>
              </a:lnSpc>
              <a:buFont typeface="+mj-lt"/>
              <a:buAutoNum type="alphaLcParenR"/>
            </a:pPr>
            <a:r>
              <a:rPr dirty="0">
                <a:latin typeface="Arial"/>
                <a:cs typeface="Arial"/>
              </a:rPr>
              <a:t>The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Misperceptions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Theory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(lower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price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level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causes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misperceptions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about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relative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prices;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these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misperceptions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induce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suppliers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to </a:t>
            </a:r>
            <a:r>
              <a:rPr dirty="0">
                <a:latin typeface="Arial"/>
                <a:cs typeface="Arial"/>
              </a:rPr>
              <a:t>respond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lower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price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level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by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decreasing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quantity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goods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services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supplied)</a:t>
            </a:r>
            <a:r>
              <a:rPr lang="cs-CZ" spc="-1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62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Keynesian</a:t>
            </a:r>
            <a:r>
              <a:rPr spc="-85" dirty="0"/>
              <a:t> </a:t>
            </a:r>
            <a:r>
              <a:rPr dirty="0"/>
              <a:t>view:</a:t>
            </a:r>
            <a:r>
              <a:rPr spc="-90" dirty="0"/>
              <a:t> </a:t>
            </a:r>
            <a:r>
              <a:rPr dirty="0"/>
              <a:t>AS</a:t>
            </a:r>
            <a:r>
              <a:rPr spc="-85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dirty="0"/>
              <a:t>AD</a:t>
            </a:r>
            <a:r>
              <a:rPr spc="-100" dirty="0"/>
              <a:t> </a:t>
            </a:r>
            <a:r>
              <a:rPr spc="-10" dirty="0"/>
              <a:t>model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2268" y="1971161"/>
            <a:ext cx="4928305" cy="41203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7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198059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Economic</a:t>
            </a:r>
            <a:r>
              <a:rPr spc="-100" dirty="0"/>
              <a:t> </a:t>
            </a:r>
            <a:r>
              <a:rPr dirty="0"/>
              <a:t>Fluctuations</a:t>
            </a:r>
            <a:r>
              <a:rPr spc="-85" dirty="0"/>
              <a:t> </a:t>
            </a:r>
            <a:r>
              <a:rPr dirty="0"/>
              <a:t>in</a:t>
            </a:r>
            <a:r>
              <a:rPr spc="-114" dirty="0"/>
              <a:t> </a:t>
            </a:r>
            <a:r>
              <a:rPr dirty="0"/>
              <a:t>AS</a:t>
            </a:r>
            <a:r>
              <a:rPr spc="-114" dirty="0"/>
              <a:t> </a:t>
            </a:r>
            <a:r>
              <a:rPr dirty="0"/>
              <a:t>–</a:t>
            </a:r>
            <a:r>
              <a:rPr spc="-114" dirty="0"/>
              <a:t> </a:t>
            </a:r>
            <a:r>
              <a:rPr dirty="0"/>
              <a:t>AD</a:t>
            </a:r>
            <a:r>
              <a:rPr spc="-114" dirty="0"/>
              <a:t> </a:t>
            </a:r>
            <a:r>
              <a:rPr spc="-10" dirty="0"/>
              <a:t>model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8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65173"/>
            <a:ext cx="11103458" cy="3599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26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800" dirty="0" err="1">
                <a:latin typeface="Arial"/>
                <a:cs typeface="Arial"/>
              </a:rPr>
              <a:t>Su</a:t>
            </a:r>
            <a:r>
              <a:rPr sz="2800" dirty="0" err="1">
                <a:latin typeface="Arial"/>
                <a:cs typeface="Arial"/>
              </a:rPr>
              <a:t>ppose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wave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 pessimism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economy</a:t>
            </a:r>
            <a:r>
              <a:rPr lang="cs-CZ" sz="2800" spc="-10" dirty="0">
                <a:latin typeface="Arial"/>
                <a:cs typeface="Arial"/>
              </a:rPr>
              <a:t> = </a:t>
            </a:r>
            <a:r>
              <a:rPr sz="2800" dirty="0">
                <a:latin typeface="Arial"/>
                <a:cs typeface="Arial"/>
              </a:rPr>
              <a:t>people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confidence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future</a:t>
            </a:r>
            <a:r>
              <a:rPr lang="cs-CZ" sz="2800" spc="-1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lang="cs-CZ" sz="1900" dirty="0">
                <a:latin typeface="Arial"/>
                <a:cs typeface="Arial"/>
              </a:rPr>
              <a:t>		</a:t>
            </a:r>
            <a:r>
              <a:rPr lang="cs-CZ" sz="2200" dirty="0">
                <a:latin typeface="Arial"/>
                <a:cs typeface="Arial"/>
              </a:rPr>
              <a:t>H</a:t>
            </a:r>
            <a:r>
              <a:rPr sz="2400" dirty="0" err="1">
                <a:latin typeface="Arial"/>
                <a:cs typeface="Arial"/>
              </a:rPr>
              <a:t>ouseholds</a:t>
            </a:r>
            <a:r>
              <a:rPr sz="2400" dirty="0">
                <a:latin typeface="Arial"/>
                <a:cs typeface="Arial"/>
              </a:rPr>
              <a:t> cut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back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spending</a:t>
            </a: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825"/>
              </a:spcBef>
            </a:pPr>
            <a:r>
              <a:rPr lang="cs-CZ" sz="2200" dirty="0">
                <a:latin typeface="Arial"/>
                <a:cs typeface="Arial"/>
              </a:rPr>
              <a:t>		F</a:t>
            </a:r>
            <a:r>
              <a:rPr sz="2400" dirty="0" err="1">
                <a:latin typeface="Arial"/>
                <a:cs typeface="Arial"/>
              </a:rPr>
              <a:t>irms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buying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new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equipment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sz="22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lang="cs-CZ" sz="2400" dirty="0">
                <a:latin typeface="Arial"/>
                <a:cs typeface="Arial"/>
              </a:rPr>
              <a:t>Fa</a:t>
            </a:r>
            <a:r>
              <a:rPr sz="2400" dirty="0" err="1">
                <a:latin typeface="Arial"/>
                <a:cs typeface="Arial"/>
              </a:rPr>
              <a:t>ll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AD</a:t>
            </a: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90"/>
              </a:spcBef>
            </a:pPr>
            <a:r>
              <a:rPr lang="cs-CZ" sz="2200" dirty="0">
                <a:latin typeface="Arial"/>
                <a:cs typeface="Arial"/>
              </a:rPr>
              <a:t>		</a:t>
            </a:r>
            <a:r>
              <a:rPr lang="cs-CZ" sz="2400" dirty="0">
                <a:latin typeface="Arial"/>
                <a:cs typeface="Arial"/>
              </a:rPr>
              <a:t>A d</a:t>
            </a:r>
            <a:r>
              <a:rPr sz="2400" dirty="0" err="1">
                <a:latin typeface="Arial"/>
                <a:cs typeface="Arial"/>
              </a:rPr>
              <a:t>ecrease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output</a:t>
            </a:r>
            <a:endParaRPr sz="24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830"/>
              </a:spcBef>
            </a:pPr>
            <a:r>
              <a:rPr sz="2400" dirty="0">
                <a:solidFill>
                  <a:srgbClr val="0000DC"/>
                </a:solidFill>
                <a:latin typeface="Times New Roman"/>
                <a:cs typeface="Times New Roman"/>
              </a:rPr>
              <a:t> </a:t>
            </a:r>
            <a:r>
              <a:rPr lang="cs-CZ" sz="2400" dirty="0">
                <a:solidFill>
                  <a:srgbClr val="0000DC"/>
                </a:solidFill>
                <a:latin typeface="Times New Roman"/>
                <a:cs typeface="Times New Roman"/>
              </a:rPr>
              <a:t>		</a:t>
            </a:r>
            <a:r>
              <a:rPr lang="cs-CZ" sz="2400" dirty="0">
                <a:latin typeface="Arial"/>
                <a:cs typeface="Arial"/>
              </a:rPr>
              <a:t>A d</a:t>
            </a:r>
            <a:r>
              <a:rPr sz="2400" dirty="0" err="1">
                <a:latin typeface="Arial"/>
                <a:cs typeface="Arial"/>
              </a:rPr>
              <a:t>ecrease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prices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040557C-C6C1-480F-870A-818AD4A54251}"/>
              </a:ext>
            </a:extLst>
          </p:cNvPr>
          <p:cNvSpPr/>
          <p:nvPr/>
        </p:nvSpPr>
        <p:spPr>
          <a:xfrm>
            <a:off x="1371600" y="2590800"/>
            <a:ext cx="10668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51C6D256-A026-4127-BE5A-3E21D5B9FA04}"/>
              </a:ext>
            </a:extLst>
          </p:cNvPr>
          <p:cNvSpPr/>
          <p:nvPr/>
        </p:nvSpPr>
        <p:spPr>
          <a:xfrm>
            <a:off x="1369019" y="3129285"/>
            <a:ext cx="10668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6A71772B-6BAB-4D0B-BF67-89540B3B28FB}"/>
              </a:ext>
            </a:extLst>
          </p:cNvPr>
          <p:cNvSpPr/>
          <p:nvPr/>
        </p:nvSpPr>
        <p:spPr>
          <a:xfrm>
            <a:off x="1369019" y="4868561"/>
            <a:ext cx="10668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369F44CD-01BD-46A6-B52E-8EB8DECFE8F3}"/>
              </a:ext>
            </a:extLst>
          </p:cNvPr>
          <p:cNvSpPr/>
          <p:nvPr/>
        </p:nvSpPr>
        <p:spPr>
          <a:xfrm>
            <a:off x="1369019" y="4347396"/>
            <a:ext cx="10668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2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Economic</a:t>
            </a:r>
            <a:r>
              <a:rPr spc="-100" dirty="0"/>
              <a:t> </a:t>
            </a:r>
            <a:r>
              <a:rPr dirty="0"/>
              <a:t>Fluctuations</a:t>
            </a:r>
            <a:r>
              <a:rPr spc="-85" dirty="0"/>
              <a:t> </a:t>
            </a:r>
            <a:r>
              <a:rPr dirty="0"/>
              <a:t>in</a:t>
            </a:r>
            <a:r>
              <a:rPr spc="-114" dirty="0"/>
              <a:t> </a:t>
            </a:r>
            <a:r>
              <a:rPr dirty="0"/>
              <a:t>AS</a:t>
            </a:r>
            <a:r>
              <a:rPr spc="-114" dirty="0"/>
              <a:t> </a:t>
            </a:r>
            <a:r>
              <a:rPr dirty="0"/>
              <a:t>–</a:t>
            </a:r>
            <a:r>
              <a:rPr spc="-114" dirty="0"/>
              <a:t> </a:t>
            </a:r>
            <a:r>
              <a:rPr dirty="0"/>
              <a:t>AD</a:t>
            </a:r>
            <a:r>
              <a:rPr spc="-114" dirty="0"/>
              <a:t> </a:t>
            </a:r>
            <a:r>
              <a:rPr spc="-10" dirty="0"/>
              <a:t>model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8012" y="1827719"/>
            <a:ext cx="4691578" cy="39203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9</a:t>
            </a:fld>
            <a:r>
              <a:rPr dirty="0"/>
              <a:t>	Fiscal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188116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2173</TotalTime>
  <Words>2287</Words>
  <Application>Microsoft Office PowerPoint</Application>
  <PresentationFormat>Širokoúhlá obrazovka</PresentationFormat>
  <Paragraphs>315</Paragraphs>
  <Slides>47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Arial MT</vt:lpstr>
      <vt:lpstr>Calibri</vt:lpstr>
      <vt:lpstr>Times New Roman</vt:lpstr>
      <vt:lpstr>Office Theme</vt:lpstr>
      <vt:lpstr>Prezentace aplikace PowerPoint</vt:lpstr>
      <vt:lpstr>Prezentace aplikace PowerPoint</vt:lpstr>
      <vt:lpstr>Three key facts about economic fluctuations</vt:lpstr>
      <vt:lpstr>Fiscal policy - concepts and measurements</vt:lpstr>
      <vt:lpstr>Keynesian view: AS – AD model</vt:lpstr>
      <vt:lpstr>Keynesian view: AS – AD model</vt:lpstr>
      <vt:lpstr>Keynesian view: AS – AD model</vt:lpstr>
      <vt:lpstr>Economic Fluctuations in AS – AD model</vt:lpstr>
      <vt:lpstr>Economic Fluctuations in AS – AD model</vt:lpstr>
      <vt:lpstr>The role of government in AS – AD model</vt:lpstr>
      <vt:lpstr>a) Multiplier</vt:lpstr>
      <vt:lpstr>b) Crowding-out effect</vt:lpstr>
      <vt:lpstr>Crowding-out effect</vt:lpstr>
      <vt:lpstr>The neoclassical critique</vt:lpstr>
      <vt:lpstr>Public budget</vt:lpstr>
      <vt:lpstr>Public budget</vt:lpstr>
      <vt:lpstr>Government spending</vt:lpstr>
      <vt:lpstr>Government spending (EU countries)</vt:lpstr>
      <vt:lpstr>Prezentace aplikace PowerPoint</vt:lpstr>
      <vt:lpstr>Prezentace aplikace PowerPoint</vt:lpstr>
      <vt:lpstr>Public budget balance</vt:lpstr>
      <vt:lpstr>Large deﬁcits were mostly the results of wars (e.g., USA)</vt:lpstr>
      <vt:lpstr>Budget imbalance</vt:lpstr>
      <vt:lpstr>Cyclical and structural components</vt:lpstr>
      <vt:lpstr>Prezentace aplikace PowerPoint</vt:lpstr>
      <vt:lpstr>Discretionary FP vs. automatic stabilisers</vt:lpstr>
      <vt:lpstr>Empirical assessment of fiscal multipliers</vt:lpstr>
      <vt:lpstr>CS: FP during the 2008-2009 crisis</vt:lpstr>
      <vt:lpstr>Public debt</vt:lpstr>
      <vt:lpstr>Debt sustainability</vt:lpstr>
      <vt:lpstr>Debt sustainability</vt:lpstr>
      <vt:lpstr>Public debt developments in selected European  countries</vt:lpstr>
      <vt:lpstr>How to reduce the debt burden?</vt:lpstr>
      <vt:lpstr>How to reduce the debt burden?</vt:lpstr>
      <vt:lpstr>How to reduce the debt burden?</vt:lpstr>
      <vt:lpstr>Monetisation</vt:lpstr>
      <vt:lpstr>How to reduce the debt burden?</vt:lpstr>
      <vt:lpstr>How to reduce the debt burden?</vt:lpstr>
      <vt:lpstr>Political theory of debt</vt:lpstr>
      <vt:lpstr>Rules and principles</vt:lpstr>
      <vt:lpstr>More and more rules in the EU</vt:lpstr>
      <vt:lpstr>What is a good rule?</vt:lpstr>
      <vt:lpstr>CS: The Stability and Growth Pact</vt:lpstr>
      <vt:lpstr>CS: The Stability and Growth Pact</vt:lpstr>
      <vt:lpstr>Prezentace aplikace PowerPoint</vt:lpstr>
      <vt:lpstr>Reference textbook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Špetík</dc:creator>
  <cp:lastModifiedBy>Monika Jandová</cp:lastModifiedBy>
  <cp:revision>1</cp:revision>
  <dcterms:created xsi:type="dcterms:W3CDTF">2022-10-07T17:03:01Z</dcterms:created>
  <dcterms:modified xsi:type="dcterms:W3CDTF">2022-10-11T19:08:26Z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2021-10-13T00:00:00Z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2022-10-07T00:00:00Z</vt:filetime>
  </property>
  <property fmtid="{D5CDD505-2E9C-101B-9397-08002B2CF9AE}" pid="5" name="Producer">
    <vt:lpwstr>Microsoft® PowerPoint® pro Microsoft 365</vt:lpwstr>
  </property>
</Properties>
</file>