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1"/>
  </p:notesMasterIdLst>
  <p:handoutMasterIdLst>
    <p:handoutMasterId r:id="rId42"/>
  </p:handoutMasterIdLst>
  <p:sldIdLst>
    <p:sldId id="363" r:id="rId2"/>
    <p:sldId id="271" r:id="rId3"/>
    <p:sldId id="431" r:id="rId4"/>
    <p:sldId id="292" r:id="rId5"/>
    <p:sldId id="435" r:id="rId6"/>
    <p:sldId id="432" r:id="rId7"/>
    <p:sldId id="433" r:id="rId8"/>
    <p:sldId id="469" r:id="rId9"/>
    <p:sldId id="434" r:id="rId10"/>
    <p:sldId id="457" r:id="rId11"/>
    <p:sldId id="436" r:id="rId12"/>
    <p:sldId id="416" r:id="rId13"/>
    <p:sldId id="463" r:id="rId14"/>
    <p:sldId id="470" r:id="rId15"/>
    <p:sldId id="471" r:id="rId16"/>
    <p:sldId id="472" r:id="rId17"/>
    <p:sldId id="437" r:id="rId18"/>
    <p:sldId id="455" r:id="rId19"/>
    <p:sldId id="438" r:id="rId20"/>
    <p:sldId id="439" r:id="rId21"/>
    <p:sldId id="460" r:id="rId22"/>
    <p:sldId id="464" r:id="rId23"/>
    <p:sldId id="465" r:id="rId24"/>
    <p:sldId id="466" r:id="rId25"/>
    <p:sldId id="467" r:id="rId26"/>
    <p:sldId id="468" r:id="rId27"/>
    <p:sldId id="440" r:id="rId28"/>
    <p:sldId id="441" r:id="rId29"/>
    <p:sldId id="461" r:id="rId30"/>
    <p:sldId id="442" r:id="rId31"/>
    <p:sldId id="456" r:id="rId32"/>
    <p:sldId id="458" r:id="rId33"/>
    <p:sldId id="459" r:id="rId34"/>
    <p:sldId id="444" r:id="rId35"/>
    <p:sldId id="462" r:id="rId36"/>
    <p:sldId id="445" r:id="rId37"/>
    <p:sldId id="446" r:id="rId38"/>
    <p:sldId id="447" r:id="rId39"/>
    <p:sldId id="258" r:id="rId4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Špetík" initials="OŠ" lastIdx="3" clrIdx="0">
    <p:extLst>
      <p:ext uri="{19B8F6BF-5375-455C-9EA6-DF929625EA0E}">
        <p15:presenceInfo xmlns:p15="http://schemas.microsoft.com/office/powerpoint/2012/main" userId="S::405154@muni.cz::9f031316-d7f0-4746-9b26-14e4a5ffd1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34A76F-7414-4A39-AD37-842818AA6DAA}" v="132" dt="2021-11-09T22:55:27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9" autoAdjust="0"/>
    <p:restoredTop sz="88602" autoAdjust="0"/>
  </p:normalViewPr>
  <p:slideViewPr>
    <p:cSldViewPr snapToGrid="0">
      <p:cViewPr varScale="1">
        <p:scale>
          <a:sx n="76" d="100"/>
          <a:sy n="76" d="100"/>
        </p:scale>
        <p:origin x="749" y="5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řej Špetík" userId="9f031316-d7f0-4746-9b26-14e4a5ffd150" providerId="ADAL" clId="{2E750838-B63C-4FD4-982E-886FB6D1977D}"/>
    <pc:docChg chg="modSld">
      <pc:chgData name="Ondřej Špetík" userId="9f031316-d7f0-4746-9b26-14e4a5ffd150" providerId="ADAL" clId="{2E750838-B63C-4FD4-982E-886FB6D1977D}" dt="2021-05-27T10:53:36.296" v="1" actId="1076"/>
      <pc:docMkLst>
        <pc:docMk/>
      </pc:docMkLst>
      <pc:sldChg chg="modSp mod">
        <pc:chgData name="Ondřej Špetík" userId="9f031316-d7f0-4746-9b26-14e4a5ffd150" providerId="ADAL" clId="{2E750838-B63C-4FD4-982E-886FB6D1977D}" dt="2021-05-27T10:53:36.296" v="1" actId="1076"/>
        <pc:sldMkLst>
          <pc:docMk/>
          <pc:sldMk cId="1179361006" sldId="368"/>
        </pc:sldMkLst>
        <pc:picChg chg="mod">
          <ac:chgData name="Ondřej Špetík" userId="9f031316-d7f0-4746-9b26-14e4a5ffd150" providerId="ADAL" clId="{2E750838-B63C-4FD4-982E-886FB6D1977D}" dt="2021-05-27T10:53:36.296" v="1" actId="1076"/>
          <ac:picMkLst>
            <pc:docMk/>
            <pc:sldMk cId="1179361006" sldId="368"/>
            <ac:picMk id="9" creationId="{C48D3B98-FA55-4C98-B6BB-E83DA547CB68}"/>
          </ac:picMkLst>
        </pc:picChg>
      </pc:sldChg>
    </pc:docChg>
  </pc:docChgLst>
  <pc:docChgLst>
    <pc:chgData name="Ondřej Špetík" userId="9f031316-d7f0-4746-9b26-14e4a5ffd150" providerId="ADAL" clId="{6C8E5132-04E7-42CA-968C-CC4CD0C102C3}"/>
    <pc:docChg chg="undo custSel addSld delSld modSld sldOrd">
      <pc:chgData name="Ondřej Špetík" userId="9f031316-d7f0-4746-9b26-14e4a5ffd150" providerId="ADAL" clId="{6C8E5132-04E7-42CA-968C-CC4CD0C102C3}" dt="2021-08-02T09:57:47.996" v="6048" actId="20577"/>
      <pc:docMkLst>
        <pc:docMk/>
      </pc:docMkLst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2515660785" sldId="268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2989692982" sldId="269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2407328691" sldId="270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2992024877" sldId="271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3376999356" sldId="272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446167820" sldId="273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1680744833" sldId="274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3430678847" sldId="275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1838915306" sldId="276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3429599988" sldId="277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2333218843" sldId="278"/>
        </pc:sldMkLst>
      </pc:sldChg>
      <pc:sldChg chg="modSp add mod">
        <pc:chgData name="Ondřej Špetík" userId="9f031316-d7f0-4746-9b26-14e4a5ffd150" providerId="ADAL" clId="{6C8E5132-04E7-42CA-968C-CC4CD0C102C3}" dt="2021-07-26T09:17:23.200" v="250" actId="20577"/>
        <pc:sldMkLst>
          <pc:docMk/>
          <pc:sldMk cId="1259625739" sldId="279"/>
        </pc:sldMkLst>
        <pc:spChg chg="mod">
          <ac:chgData name="Ondřej Špetík" userId="9f031316-d7f0-4746-9b26-14e4a5ffd150" providerId="ADAL" clId="{6C8E5132-04E7-42CA-968C-CC4CD0C102C3}" dt="2021-07-26T09:17:23.200" v="250" actId="20577"/>
          <ac:spMkLst>
            <pc:docMk/>
            <pc:sldMk cId="1259625739" sldId="279"/>
            <ac:spMk id="5" creationId="{00000000-0000-0000-0000-000000000000}"/>
          </ac:spMkLst>
        </pc:spChg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2719956609" sldId="280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2688627073" sldId="281"/>
        </pc:sldMkLst>
      </pc:sldChg>
      <pc:sldChg chg="modSp add mod">
        <pc:chgData name="Ondřej Špetík" userId="9f031316-d7f0-4746-9b26-14e4a5ffd150" providerId="ADAL" clId="{6C8E5132-04E7-42CA-968C-CC4CD0C102C3}" dt="2021-07-26T10:46:13.430" v="3491" actId="20577"/>
        <pc:sldMkLst>
          <pc:docMk/>
          <pc:sldMk cId="713503937" sldId="282"/>
        </pc:sldMkLst>
        <pc:spChg chg="mod">
          <ac:chgData name="Ondřej Špetík" userId="9f031316-d7f0-4746-9b26-14e4a5ffd150" providerId="ADAL" clId="{6C8E5132-04E7-42CA-968C-CC4CD0C102C3}" dt="2021-07-26T10:32:29.535" v="2533" actId="20577"/>
          <ac:spMkLst>
            <pc:docMk/>
            <pc:sldMk cId="713503937" sldId="282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7-26T10:46:13.430" v="3491" actId="20577"/>
          <ac:spMkLst>
            <pc:docMk/>
            <pc:sldMk cId="713503937" sldId="282"/>
            <ac:spMk id="5" creationId="{00000000-0000-0000-0000-000000000000}"/>
          </ac:spMkLst>
        </pc:spChg>
      </pc:sldChg>
      <pc:sldChg chg="add ord">
        <pc:chgData name="Ondřej Špetík" userId="9f031316-d7f0-4746-9b26-14e4a5ffd150" providerId="ADAL" clId="{6C8E5132-04E7-42CA-968C-CC4CD0C102C3}" dt="2021-07-26T09:38:59.169" v="1084"/>
        <pc:sldMkLst>
          <pc:docMk/>
          <pc:sldMk cId="1292344751" sldId="283"/>
        </pc:sldMkLst>
      </pc:sldChg>
      <pc:sldChg chg="add">
        <pc:chgData name="Ondřej Špetík" userId="9f031316-d7f0-4746-9b26-14e4a5ffd150" providerId="ADAL" clId="{6C8E5132-04E7-42CA-968C-CC4CD0C102C3}" dt="2021-07-26T08:55:43.743" v="64"/>
        <pc:sldMkLst>
          <pc:docMk/>
          <pc:sldMk cId="1214231216" sldId="284"/>
        </pc:sldMkLst>
      </pc:sldChg>
      <pc:sldChg chg="add ord">
        <pc:chgData name="Ondřej Špetík" userId="9f031316-d7f0-4746-9b26-14e4a5ffd150" providerId="ADAL" clId="{6C8E5132-04E7-42CA-968C-CC4CD0C102C3}" dt="2021-07-26T09:39:01.012" v="1086"/>
        <pc:sldMkLst>
          <pc:docMk/>
          <pc:sldMk cId="3813648254" sldId="285"/>
        </pc:sldMkLst>
      </pc:sldChg>
      <pc:sldChg chg="modSp del mod">
        <pc:chgData name="Ondřej Špetík" userId="9f031316-d7f0-4746-9b26-14e4a5ffd150" providerId="ADAL" clId="{6C8E5132-04E7-42CA-968C-CC4CD0C102C3}" dt="2021-07-26T08:55:49.279" v="65" actId="47"/>
        <pc:sldMkLst>
          <pc:docMk/>
          <pc:sldMk cId="3118931854" sldId="289"/>
        </pc:sldMkLst>
        <pc:spChg chg="mod">
          <ac:chgData name="Ondřej Špetík" userId="9f031316-d7f0-4746-9b26-14e4a5ffd150" providerId="ADAL" clId="{6C8E5132-04E7-42CA-968C-CC4CD0C102C3}" dt="2021-07-26T08:54:16.545" v="13" actId="20577"/>
          <ac:spMkLst>
            <pc:docMk/>
            <pc:sldMk cId="3118931854" sldId="289"/>
            <ac:spMk id="4" creationId="{D3161784-5D8B-49EF-80D5-29A0E5532767}"/>
          </ac:spMkLst>
        </pc:spChg>
        <pc:spChg chg="mod">
          <ac:chgData name="Ondřej Špetík" userId="9f031316-d7f0-4746-9b26-14e4a5ffd150" providerId="ADAL" clId="{6C8E5132-04E7-42CA-968C-CC4CD0C102C3}" dt="2021-07-26T08:54:22.492" v="14" actId="6549"/>
          <ac:spMkLst>
            <pc:docMk/>
            <pc:sldMk cId="3118931854" sldId="289"/>
            <ac:spMk id="5" creationId="{C6A94402-A740-4CEE-A334-95D283546F6F}"/>
          </ac:spMkLst>
        </pc:spChg>
      </pc:sldChg>
      <pc:sldChg chg="del">
        <pc:chgData name="Ondřej Špetík" userId="9f031316-d7f0-4746-9b26-14e4a5ffd150" providerId="ADAL" clId="{6C8E5132-04E7-42CA-968C-CC4CD0C102C3}" dt="2021-07-26T08:54:24.965" v="18" actId="47"/>
        <pc:sldMkLst>
          <pc:docMk/>
          <pc:sldMk cId="1337536408" sldId="300"/>
        </pc:sldMkLst>
      </pc:sldChg>
      <pc:sldChg chg="del">
        <pc:chgData name="Ondřej Špetík" userId="9f031316-d7f0-4746-9b26-14e4a5ffd150" providerId="ADAL" clId="{6C8E5132-04E7-42CA-968C-CC4CD0C102C3}" dt="2021-07-26T08:54:24.981" v="19" actId="47"/>
        <pc:sldMkLst>
          <pc:docMk/>
          <pc:sldMk cId="3791153581" sldId="301"/>
        </pc:sldMkLst>
      </pc:sldChg>
      <pc:sldChg chg="del">
        <pc:chgData name="Ondřej Špetík" userId="9f031316-d7f0-4746-9b26-14e4a5ffd150" providerId="ADAL" clId="{6C8E5132-04E7-42CA-968C-CC4CD0C102C3}" dt="2021-07-26T08:54:25.012" v="20" actId="47"/>
        <pc:sldMkLst>
          <pc:docMk/>
          <pc:sldMk cId="2553423572" sldId="302"/>
        </pc:sldMkLst>
      </pc:sldChg>
      <pc:sldChg chg="del">
        <pc:chgData name="Ondřej Špetík" userId="9f031316-d7f0-4746-9b26-14e4a5ffd150" providerId="ADAL" clId="{6C8E5132-04E7-42CA-968C-CC4CD0C102C3}" dt="2021-07-26T08:54:25.266" v="24" actId="47"/>
        <pc:sldMkLst>
          <pc:docMk/>
          <pc:sldMk cId="3391090299" sldId="304"/>
        </pc:sldMkLst>
      </pc:sldChg>
      <pc:sldChg chg="del">
        <pc:chgData name="Ondřej Špetík" userId="9f031316-d7f0-4746-9b26-14e4a5ffd150" providerId="ADAL" clId="{6C8E5132-04E7-42CA-968C-CC4CD0C102C3}" dt="2021-07-26T08:54:25.551" v="30" actId="47"/>
        <pc:sldMkLst>
          <pc:docMk/>
          <pc:sldMk cId="3935325716" sldId="305"/>
        </pc:sldMkLst>
      </pc:sldChg>
      <pc:sldChg chg="del">
        <pc:chgData name="Ondřej Špetík" userId="9f031316-d7f0-4746-9b26-14e4a5ffd150" providerId="ADAL" clId="{6C8E5132-04E7-42CA-968C-CC4CD0C102C3}" dt="2021-07-26T08:54:26.669" v="37" actId="47"/>
        <pc:sldMkLst>
          <pc:docMk/>
          <pc:sldMk cId="3837016992" sldId="306"/>
        </pc:sldMkLst>
      </pc:sldChg>
      <pc:sldChg chg="del">
        <pc:chgData name="Ondřej Špetík" userId="9f031316-d7f0-4746-9b26-14e4a5ffd150" providerId="ADAL" clId="{6C8E5132-04E7-42CA-968C-CC4CD0C102C3}" dt="2021-07-26T08:54:25.097" v="22" actId="47"/>
        <pc:sldMkLst>
          <pc:docMk/>
          <pc:sldMk cId="3160667992" sldId="307"/>
        </pc:sldMkLst>
      </pc:sldChg>
      <pc:sldChg chg="del">
        <pc:chgData name="Ondřej Špetík" userId="9f031316-d7f0-4746-9b26-14e4a5ffd150" providerId="ADAL" clId="{6C8E5132-04E7-42CA-968C-CC4CD0C102C3}" dt="2021-07-26T08:54:27.102" v="49" actId="47"/>
        <pc:sldMkLst>
          <pc:docMk/>
          <pc:sldMk cId="123074714" sldId="308"/>
        </pc:sldMkLst>
      </pc:sldChg>
      <pc:sldChg chg="del">
        <pc:chgData name="Ondřej Špetík" userId="9f031316-d7f0-4746-9b26-14e4a5ffd150" providerId="ADAL" clId="{6C8E5132-04E7-42CA-968C-CC4CD0C102C3}" dt="2021-07-26T08:54:27.155" v="50" actId="47"/>
        <pc:sldMkLst>
          <pc:docMk/>
          <pc:sldMk cId="1014567262" sldId="309"/>
        </pc:sldMkLst>
      </pc:sldChg>
      <pc:sldChg chg="add">
        <pc:chgData name="Ondřej Špetík" userId="9f031316-d7f0-4746-9b26-14e4a5ffd150" providerId="ADAL" clId="{6C8E5132-04E7-42CA-968C-CC4CD0C102C3}" dt="2021-07-26T08:55:18.850" v="62"/>
        <pc:sldMkLst>
          <pc:docMk/>
          <pc:sldMk cId="1108542216" sldId="363"/>
        </pc:sldMkLst>
      </pc:sldChg>
      <pc:sldChg chg="modSp del mod">
        <pc:chgData name="Ondřej Špetík" userId="9f031316-d7f0-4746-9b26-14e4a5ffd150" providerId="ADAL" clId="{6C8E5132-04E7-42CA-968C-CC4CD0C102C3}" dt="2021-07-26T08:55:21.056" v="63" actId="47"/>
        <pc:sldMkLst>
          <pc:docMk/>
          <pc:sldMk cId="386646529" sldId="366"/>
        </pc:sldMkLst>
        <pc:spChg chg="mod">
          <ac:chgData name="Ondřej Špetík" userId="9f031316-d7f0-4746-9b26-14e4a5ffd150" providerId="ADAL" clId="{6C8E5132-04E7-42CA-968C-CC4CD0C102C3}" dt="2021-07-26T08:54:08.438" v="6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6C8E5132-04E7-42CA-968C-CC4CD0C102C3}" dt="2021-07-26T08:54:27.070" v="48" actId="47"/>
        <pc:sldMkLst>
          <pc:docMk/>
          <pc:sldMk cId="1064579389" sldId="370"/>
        </pc:sldMkLst>
      </pc:sldChg>
      <pc:sldChg chg="del">
        <pc:chgData name="Ondřej Špetík" userId="9f031316-d7f0-4746-9b26-14e4a5ffd150" providerId="ADAL" clId="{6C8E5132-04E7-42CA-968C-CC4CD0C102C3}" dt="2021-07-26T08:54:25.066" v="21" actId="47"/>
        <pc:sldMkLst>
          <pc:docMk/>
          <pc:sldMk cId="805421084" sldId="371"/>
        </pc:sldMkLst>
      </pc:sldChg>
      <pc:sldChg chg="del">
        <pc:chgData name="Ondřej Špetík" userId="9f031316-d7f0-4746-9b26-14e4a5ffd150" providerId="ADAL" clId="{6C8E5132-04E7-42CA-968C-CC4CD0C102C3}" dt="2021-07-26T08:54:27.986" v="51" actId="47"/>
        <pc:sldMkLst>
          <pc:docMk/>
          <pc:sldMk cId="1891232471" sldId="413"/>
        </pc:sldMkLst>
      </pc:sldChg>
      <pc:sldChg chg="del">
        <pc:chgData name="Ondřej Špetík" userId="9f031316-d7f0-4746-9b26-14e4a5ffd150" providerId="ADAL" clId="{6C8E5132-04E7-42CA-968C-CC4CD0C102C3}" dt="2021-07-26T08:54:28.502" v="52" actId="47"/>
        <pc:sldMkLst>
          <pc:docMk/>
          <pc:sldMk cId="3499415108" sldId="414"/>
        </pc:sldMkLst>
      </pc:sldChg>
      <pc:sldChg chg="del">
        <pc:chgData name="Ondřej Špetík" userId="9f031316-d7f0-4746-9b26-14e4a5ffd150" providerId="ADAL" clId="{6C8E5132-04E7-42CA-968C-CC4CD0C102C3}" dt="2021-07-26T08:54:28.502" v="53" actId="47"/>
        <pc:sldMkLst>
          <pc:docMk/>
          <pc:sldMk cId="200177316" sldId="415"/>
        </pc:sldMkLst>
      </pc:sldChg>
      <pc:sldChg chg="del">
        <pc:chgData name="Ondřej Špetík" userId="9f031316-d7f0-4746-9b26-14e4a5ffd150" providerId="ADAL" clId="{6C8E5132-04E7-42CA-968C-CC4CD0C102C3}" dt="2021-07-26T08:54:28.540" v="54" actId="47"/>
        <pc:sldMkLst>
          <pc:docMk/>
          <pc:sldMk cId="3319169483" sldId="417"/>
        </pc:sldMkLst>
      </pc:sldChg>
      <pc:sldChg chg="del">
        <pc:chgData name="Ondřej Špetík" userId="9f031316-d7f0-4746-9b26-14e4a5ffd150" providerId="ADAL" clId="{6C8E5132-04E7-42CA-968C-CC4CD0C102C3}" dt="2021-07-26T08:54:28.571" v="55" actId="47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6C8E5132-04E7-42CA-968C-CC4CD0C102C3}" dt="2021-07-26T08:54:28.603" v="56" actId="47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6C8E5132-04E7-42CA-968C-CC4CD0C102C3}" dt="2021-07-26T08:54:28.640" v="57" actId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6C8E5132-04E7-42CA-968C-CC4CD0C102C3}" dt="2021-07-26T08:54:28.671" v="58" actId="47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6C8E5132-04E7-42CA-968C-CC4CD0C102C3}" dt="2021-07-26T08:54:28.718" v="59" actId="47"/>
        <pc:sldMkLst>
          <pc:docMk/>
          <pc:sldMk cId="2267913944" sldId="422"/>
        </pc:sldMkLst>
      </pc:sldChg>
      <pc:sldChg chg="del">
        <pc:chgData name="Ondřej Špetík" userId="9f031316-d7f0-4746-9b26-14e4a5ffd150" providerId="ADAL" clId="{6C8E5132-04E7-42CA-968C-CC4CD0C102C3}" dt="2021-07-26T08:54:28.740" v="60" actId="47"/>
        <pc:sldMkLst>
          <pc:docMk/>
          <pc:sldMk cId="1921425289" sldId="423"/>
        </pc:sldMkLst>
      </pc:sldChg>
      <pc:sldChg chg="del">
        <pc:chgData name="Ondřej Špetík" userId="9f031316-d7f0-4746-9b26-14e4a5ffd150" providerId="ADAL" clId="{6C8E5132-04E7-42CA-968C-CC4CD0C102C3}" dt="2021-07-26T08:54:28.787" v="61" actId="47"/>
        <pc:sldMkLst>
          <pc:docMk/>
          <pc:sldMk cId="2483154567" sldId="424"/>
        </pc:sldMkLst>
      </pc:sldChg>
      <pc:sldChg chg="addSp delSp modSp mod ord">
        <pc:chgData name="Ondřej Špetík" userId="9f031316-d7f0-4746-9b26-14e4a5ffd150" providerId="ADAL" clId="{6C8E5132-04E7-42CA-968C-CC4CD0C102C3}" dt="2021-07-26T09:26:16.345" v="705" actId="20577"/>
        <pc:sldMkLst>
          <pc:docMk/>
          <pc:sldMk cId="431028025" sldId="425"/>
        </pc:sldMkLst>
        <pc:spChg chg="mod">
          <ac:chgData name="Ondřej Špetík" userId="9f031316-d7f0-4746-9b26-14e4a5ffd150" providerId="ADAL" clId="{6C8E5132-04E7-42CA-968C-CC4CD0C102C3}" dt="2021-07-26T09:19:46.269" v="291" actId="20577"/>
          <ac:spMkLst>
            <pc:docMk/>
            <pc:sldMk cId="431028025" sldId="425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7-26T09:26:16.345" v="705" actId="20577"/>
          <ac:spMkLst>
            <pc:docMk/>
            <pc:sldMk cId="431028025" sldId="425"/>
            <ac:spMk id="6" creationId="{6EEB29F4-59F9-4122-A4C7-29C33C375BA4}"/>
          </ac:spMkLst>
        </pc:spChg>
        <pc:graphicFrameChg chg="add del mod">
          <ac:chgData name="Ondřej Špetík" userId="9f031316-d7f0-4746-9b26-14e4a5ffd150" providerId="ADAL" clId="{6C8E5132-04E7-42CA-968C-CC4CD0C102C3}" dt="2021-07-26T09:24:33.128" v="608"/>
          <ac:graphicFrameMkLst>
            <pc:docMk/>
            <pc:sldMk cId="431028025" sldId="425"/>
            <ac:graphicFrameMk id="5" creationId="{E6907E39-2B42-4E14-841D-8F4CE133C06D}"/>
          </ac:graphicFrameMkLst>
        </pc:graphicFrameChg>
      </pc:sldChg>
      <pc:sldChg chg="modSp mod">
        <pc:chgData name="Ondřej Špetík" userId="9f031316-d7f0-4746-9b26-14e4a5ffd150" providerId="ADAL" clId="{6C8E5132-04E7-42CA-968C-CC4CD0C102C3}" dt="2021-07-26T10:18:05.273" v="2094" actId="20577"/>
        <pc:sldMkLst>
          <pc:docMk/>
          <pc:sldMk cId="469258812" sldId="426"/>
        </pc:sldMkLst>
        <pc:spChg chg="mod">
          <ac:chgData name="Ondřej Špetík" userId="9f031316-d7f0-4746-9b26-14e4a5ffd150" providerId="ADAL" clId="{6C8E5132-04E7-42CA-968C-CC4CD0C102C3}" dt="2021-07-26T10:03:10.745" v="1296" actId="404"/>
          <ac:spMkLst>
            <pc:docMk/>
            <pc:sldMk cId="469258812" sldId="426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7-26T10:18:05.273" v="2094" actId="20577"/>
          <ac:spMkLst>
            <pc:docMk/>
            <pc:sldMk cId="469258812" sldId="426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6C8E5132-04E7-42CA-968C-CC4CD0C102C3}" dt="2021-07-26T11:33:22.187" v="4820" actId="20577"/>
        <pc:sldMkLst>
          <pc:docMk/>
          <pc:sldMk cId="2913942677" sldId="427"/>
        </pc:sldMkLst>
        <pc:spChg chg="mod">
          <ac:chgData name="Ondřej Špetík" userId="9f031316-d7f0-4746-9b26-14e4a5ffd150" providerId="ADAL" clId="{6C8E5132-04E7-42CA-968C-CC4CD0C102C3}" dt="2021-07-26T11:13:35.625" v="4319" actId="20577"/>
          <ac:spMkLst>
            <pc:docMk/>
            <pc:sldMk cId="2913942677" sldId="427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7-26T11:33:22.187" v="4820" actId="20577"/>
          <ac:spMkLst>
            <pc:docMk/>
            <pc:sldMk cId="2913942677" sldId="427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6C8E5132-04E7-42CA-968C-CC4CD0C102C3}" dt="2021-08-02T09:44:01.357" v="5246" actId="20577"/>
        <pc:sldMkLst>
          <pc:docMk/>
          <pc:sldMk cId="1120297451" sldId="428"/>
        </pc:sldMkLst>
        <pc:spChg chg="mod">
          <ac:chgData name="Ondřej Špetík" userId="9f031316-d7f0-4746-9b26-14e4a5ffd150" providerId="ADAL" clId="{6C8E5132-04E7-42CA-968C-CC4CD0C102C3}" dt="2021-07-26T11:33:29.475" v="4832" actId="20577"/>
          <ac:spMkLst>
            <pc:docMk/>
            <pc:sldMk cId="1120297451" sldId="428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8-02T09:44:01.357" v="5246" actId="20577"/>
          <ac:spMkLst>
            <pc:docMk/>
            <pc:sldMk cId="1120297451" sldId="42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6C8E5132-04E7-42CA-968C-CC4CD0C102C3}" dt="2021-08-02T09:57:47.996" v="6048" actId="20577"/>
        <pc:sldMkLst>
          <pc:docMk/>
          <pc:sldMk cId="3596777264" sldId="429"/>
        </pc:sldMkLst>
        <pc:spChg chg="mod">
          <ac:chgData name="Ondřej Špetík" userId="9f031316-d7f0-4746-9b26-14e4a5ffd150" providerId="ADAL" clId="{6C8E5132-04E7-42CA-968C-CC4CD0C102C3}" dt="2021-07-26T11:35:10.496" v="5008" actId="20577"/>
          <ac:spMkLst>
            <pc:docMk/>
            <pc:sldMk cId="3596777264" sldId="429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8-02T09:57:47.996" v="6048" actId="20577"/>
          <ac:spMkLst>
            <pc:docMk/>
            <pc:sldMk cId="3596777264" sldId="429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6C8E5132-04E7-42CA-968C-CC4CD0C102C3}" dt="2021-07-26T08:54:24.411" v="15" actId="47"/>
        <pc:sldMkLst>
          <pc:docMk/>
          <pc:sldMk cId="2393060017" sldId="435"/>
        </pc:sldMkLst>
      </pc:sldChg>
      <pc:sldChg chg="modSp add mod">
        <pc:chgData name="Ondřej Špetík" userId="9f031316-d7f0-4746-9b26-14e4a5ffd150" providerId="ADAL" clId="{6C8E5132-04E7-42CA-968C-CC4CD0C102C3}" dt="2021-07-26T10:32:20.210" v="2518" actId="20577"/>
        <pc:sldMkLst>
          <pc:docMk/>
          <pc:sldMk cId="2800212094" sldId="435"/>
        </pc:sldMkLst>
        <pc:spChg chg="mod">
          <ac:chgData name="Ondřej Špetík" userId="9f031316-d7f0-4746-9b26-14e4a5ffd150" providerId="ADAL" clId="{6C8E5132-04E7-42CA-968C-CC4CD0C102C3}" dt="2021-07-26T10:32:20.210" v="2518" actId="20577"/>
          <ac:spMkLst>
            <pc:docMk/>
            <pc:sldMk cId="2800212094" sldId="435"/>
            <ac:spMk id="5" creationId="{00000000-0000-0000-0000-000000000000}"/>
          </ac:spMkLst>
        </pc:spChg>
      </pc:sldChg>
      <pc:sldChg chg="del">
        <pc:chgData name="Ondřej Špetík" userId="9f031316-d7f0-4746-9b26-14e4a5ffd150" providerId="ADAL" clId="{6C8E5132-04E7-42CA-968C-CC4CD0C102C3}" dt="2021-07-26T08:54:24.912" v="16" actId="47"/>
        <pc:sldMkLst>
          <pc:docMk/>
          <pc:sldMk cId="591318137" sldId="436"/>
        </pc:sldMkLst>
      </pc:sldChg>
      <pc:sldChg chg="modSp add mod">
        <pc:chgData name="Ondřej Špetík" userId="9f031316-d7f0-4746-9b26-14e4a5ffd150" providerId="ADAL" clId="{6C8E5132-04E7-42CA-968C-CC4CD0C102C3}" dt="2021-07-26T09:45:51.256" v="1203" actId="20577"/>
        <pc:sldMkLst>
          <pc:docMk/>
          <pc:sldMk cId="1826560295" sldId="436"/>
        </pc:sldMkLst>
        <pc:spChg chg="mod">
          <ac:chgData name="Ondřej Špetík" userId="9f031316-d7f0-4746-9b26-14e4a5ffd150" providerId="ADAL" clId="{6C8E5132-04E7-42CA-968C-CC4CD0C102C3}" dt="2021-07-26T09:33:13.713" v="733" actId="20577"/>
          <ac:spMkLst>
            <pc:docMk/>
            <pc:sldMk cId="1826560295" sldId="436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7-26T09:45:51.256" v="1203" actId="20577"/>
          <ac:spMkLst>
            <pc:docMk/>
            <pc:sldMk cId="1826560295" sldId="436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6C8E5132-04E7-42CA-968C-CC4CD0C102C3}" dt="2021-07-26T08:54:24.950" v="17" actId="47"/>
        <pc:sldMkLst>
          <pc:docMk/>
          <pc:sldMk cId="1632957072" sldId="437"/>
        </pc:sldMkLst>
      </pc:sldChg>
      <pc:sldChg chg="addSp modSp add mod">
        <pc:chgData name="Ondřej Špetík" userId="9f031316-d7f0-4746-9b26-14e4a5ffd150" providerId="ADAL" clId="{6C8E5132-04E7-42CA-968C-CC4CD0C102C3}" dt="2021-07-26T10:25:31.121" v="2499" actId="1076"/>
        <pc:sldMkLst>
          <pc:docMk/>
          <pc:sldMk cId="1931276908" sldId="437"/>
        </pc:sldMkLst>
        <pc:spChg chg="mod">
          <ac:chgData name="Ondřej Špetík" userId="9f031316-d7f0-4746-9b26-14e4a5ffd150" providerId="ADAL" clId="{6C8E5132-04E7-42CA-968C-CC4CD0C102C3}" dt="2021-07-26T10:21:05.495" v="2321" actId="20577"/>
          <ac:spMkLst>
            <pc:docMk/>
            <pc:sldMk cId="1931276908" sldId="437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6C8E5132-04E7-42CA-968C-CC4CD0C102C3}" dt="2021-07-26T10:25:31.121" v="2499" actId="1076"/>
          <ac:graphicFrameMkLst>
            <pc:docMk/>
            <pc:sldMk cId="1931276908" sldId="437"/>
            <ac:graphicFrameMk id="5" creationId="{2A6AC21A-ED51-455A-926E-33B508EFB280}"/>
          </ac:graphicFrameMkLst>
        </pc:graphicFrameChg>
      </pc:sldChg>
      <pc:sldChg chg="modSp add mod">
        <pc:chgData name="Ondřej Špetík" userId="9f031316-d7f0-4746-9b26-14e4a5ffd150" providerId="ADAL" clId="{6C8E5132-04E7-42CA-968C-CC4CD0C102C3}" dt="2021-07-26T10:56:15.539" v="4004" actId="313"/>
        <pc:sldMkLst>
          <pc:docMk/>
          <pc:sldMk cId="675492014" sldId="438"/>
        </pc:sldMkLst>
        <pc:spChg chg="mod">
          <ac:chgData name="Ondřej Špetík" userId="9f031316-d7f0-4746-9b26-14e4a5ffd150" providerId="ADAL" clId="{6C8E5132-04E7-42CA-968C-CC4CD0C102C3}" dt="2021-07-26T10:56:15.539" v="4004" actId="313"/>
          <ac:spMkLst>
            <pc:docMk/>
            <pc:sldMk cId="675492014" sldId="438"/>
            <ac:spMk id="5" creationId="{00000000-0000-0000-0000-000000000000}"/>
          </ac:spMkLst>
        </pc:spChg>
      </pc:sldChg>
      <pc:sldChg chg="del">
        <pc:chgData name="Ondřej Špetík" userId="9f031316-d7f0-4746-9b26-14e4a5ffd150" providerId="ADAL" clId="{6C8E5132-04E7-42CA-968C-CC4CD0C102C3}" dt="2021-07-26T08:54:25.282" v="25" actId="47"/>
        <pc:sldMkLst>
          <pc:docMk/>
          <pc:sldMk cId="1033294377" sldId="438"/>
        </pc:sldMkLst>
      </pc:sldChg>
      <pc:sldChg chg="modSp add mod ord">
        <pc:chgData name="Ondřej Špetík" userId="9f031316-d7f0-4746-9b26-14e4a5ffd150" providerId="ADAL" clId="{6C8E5132-04E7-42CA-968C-CC4CD0C102C3}" dt="2021-07-26T10:43:48.376" v="3309" actId="20577"/>
        <pc:sldMkLst>
          <pc:docMk/>
          <pc:sldMk cId="2451067169" sldId="439"/>
        </pc:sldMkLst>
        <pc:spChg chg="mod">
          <ac:chgData name="Ondřej Špetík" userId="9f031316-d7f0-4746-9b26-14e4a5ffd150" providerId="ADAL" clId="{6C8E5132-04E7-42CA-968C-CC4CD0C102C3}" dt="2021-07-26T10:43:48.376" v="3309" actId="20577"/>
          <ac:spMkLst>
            <pc:docMk/>
            <pc:sldMk cId="2451067169" sldId="439"/>
            <ac:spMk id="5" creationId="{00000000-0000-0000-0000-000000000000}"/>
          </ac:spMkLst>
        </pc:spChg>
      </pc:sldChg>
      <pc:sldChg chg="del">
        <pc:chgData name="Ondřej Špetík" userId="9f031316-d7f0-4746-9b26-14e4a5ffd150" providerId="ADAL" clId="{6C8E5132-04E7-42CA-968C-CC4CD0C102C3}" dt="2021-07-26T08:54:25.134" v="23" actId="47"/>
        <pc:sldMkLst>
          <pc:docMk/>
          <pc:sldMk cId="3304311952" sldId="439"/>
        </pc:sldMkLst>
      </pc:sldChg>
      <pc:sldChg chg="modSp add mod">
        <pc:chgData name="Ondřej Špetík" userId="9f031316-d7f0-4746-9b26-14e4a5ffd150" providerId="ADAL" clId="{6C8E5132-04E7-42CA-968C-CC4CD0C102C3}" dt="2021-07-26T10:55:36.637" v="4000" actId="20577"/>
        <pc:sldMkLst>
          <pc:docMk/>
          <pc:sldMk cId="2835470227" sldId="440"/>
        </pc:sldMkLst>
        <pc:spChg chg="mod">
          <ac:chgData name="Ondřej Špetík" userId="9f031316-d7f0-4746-9b26-14e4a5ffd150" providerId="ADAL" clId="{6C8E5132-04E7-42CA-968C-CC4CD0C102C3}" dt="2021-07-26T10:50:35.276" v="3510" actId="20577"/>
          <ac:spMkLst>
            <pc:docMk/>
            <pc:sldMk cId="2835470227" sldId="440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7-26T10:55:36.637" v="4000" actId="20577"/>
          <ac:spMkLst>
            <pc:docMk/>
            <pc:sldMk cId="2835470227" sldId="440"/>
            <ac:spMk id="5" creationId="{00000000-0000-0000-0000-000000000000}"/>
          </ac:spMkLst>
        </pc:spChg>
      </pc:sldChg>
      <pc:sldChg chg="del">
        <pc:chgData name="Ondřej Špetík" userId="9f031316-d7f0-4746-9b26-14e4a5ffd150" providerId="ADAL" clId="{6C8E5132-04E7-42CA-968C-CC4CD0C102C3}" dt="2021-07-26T08:54:25.366" v="28" actId="47"/>
        <pc:sldMkLst>
          <pc:docMk/>
          <pc:sldMk cId="4209419926" sldId="440"/>
        </pc:sldMkLst>
      </pc:sldChg>
      <pc:sldChg chg="modSp add mod">
        <pc:chgData name="Ondřej Špetík" userId="9f031316-d7f0-4746-9b26-14e4a5ffd150" providerId="ADAL" clId="{6C8E5132-04E7-42CA-968C-CC4CD0C102C3}" dt="2021-07-26T11:13:22.854" v="4308" actId="20577"/>
        <pc:sldMkLst>
          <pc:docMk/>
          <pc:sldMk cId="908942681" sldId="441"/>
        </pc:sldMkLst>
        <pc:spChg chg="mod">
          <ac:chgData name="Ondřej Špetík" userId="9f031316-d7f0-4746-9b26-14e4a5ffd150" providerId="ADAL" clId="{6C8E5132-04E7-42CA-968C-CC4CD0C102C3}" dt="2021-07-26T10:58:28.290" v="4019" actId="20577"/>
          <ac:spMkLst>
            <pc:docMk/>
            <pc:sldMk cId="908942681" sldId="441"/>
            <ac:spMk id="4" creationId="{00000000-0000-0000-0000-000000000000}"/>
          </ac:spMkLst>
        </pc:spChg>
        <pc:spChg chg="mod">
          <ac:chgData name="Ondřej Špetík" userId="9f031316-d7f0-4746-9b26-14e4a5ffd150" providerId="ADAL" clId="{6C8E5132-04E7-42CA-968C-CC4CD0C102C3}" dt="2021-07-26T11:13:22.854" v="4308" actId="20577"/>
          <ac:spMkLst>
            <pc:docMk/>
            <pc:sldMk cId="908942681" sldId="441"/>
            <ac:spMk id="5" creationId="{00000000-0000-0000-0000-000000000000}"/>
          </ac:spMkLst>
        </pc:spChg>
      </pc:sldChg>
      <pc:sldChg chg="del">
        <pc:chgData name="Ondřej Špetík" userId="9f031316-d7f0-4746-9b26-14e4a5ffd150" providerId="ADAL" clId="{6C8E5132-04E7-42CA-968C-CC4CD0C102C3}" dt="2021-07-26T08:54:25.297" v="26" actId="47"/>
        <pc:sldMkLst>
          <pc:docMk/>
          <pc:sldMk cId="4015150218" sldId="441"/>
        </pc:sldMkLst>
      </pc:sldChg>
      <pc:sldChg chg="del">
        <pc:chgData name="Ondřej Špetík" userId="9f031316-d7f0-4746-9b26-14e4a5ffd150" providerId="ADAL" clId="{6C8E5132-04E7-42CA-968C-CC4CD0C102C3}" dt="2021-07-26T08:54:25.328" v="27" actId="47"/>
        <pc:sldMkLst>
          <pc:docMk/>
          <pc:sldMk cId="2490128415" sldId="442"/>
        </pc:sldMkLst>
      </pc:sldChg>
      <pc:sldChg chg="del">
        <pc:chgData name="Ondřej Špetík" userId="9f031316-d7f0-4746-9b26-14e4a5ffd150" providerId="ADAL" clId="{6C8E5132-04E7-42CA-968C-CC4CD0C102C3}" dt="2021-07-26T08:54:25.435" v="29" actId="47"/>
        <pc:sldMkLst>
          <pc:docMk/>
          <pc:sldMk cId="4288176384" sldId="443"/>
        </pc:sldMkLst>
      </pc:sldChg>
      <pc:sldChg chg="del">
        <pc:chgData name="Ondřej Špetík" userId="9f031316-d7f0-4746-9b26-14e4a5ffd150" providerId="ADAL" clId="{6C8E5132-04E7-42CA-968C-CC4CD0C102C3}" dt="2021-07-26T08:54:26.500" v="33" actId="47"/>
        <pc:sldMkLst>
          <pc:docMk/>
          <pc:sldMk cId="1998148318" sldId="444"/>
        </pc:sldMkLst>
      </pc:sldChg>
      <pc:sldChg chg="del">
        <pc:chgData name="Ondřej Špetík" userId="9f031316-d7f0-4746-9b26-14e4a5ffd150" providerId="ADAL" clId="{6C8E5132-04E7-42CA-968C-CC4CD0C102C3}" dt="2021-07-26T08:54:26.538" v="34" actId="47"/>
        <pc:sldMkLst>
          <pc:docMk/>
          <pc:sldMk cId="1037009786" sldId="445"/>
        </pc:sldMkLst>
      </pc:sldChg>
      <pc:sldChg chg="del">
        <pc:chgData name="Ondřej Špetík" userId="9f031316-d7f0-4746-9b26-14e4a5ffd150" providerId="ADAL" clId="{6C8E5132-04E7-42CA-968C-CC4CD0C102C3}" dt="2021-07-26T08:54:25.999" v="32" actId="47"/>
        <pc:sldMkLst>
          <pc:docMk/>
          <pc:sldMk cId="689640104" sldId="446"/>
        </pc:sldMkLst>
      </pc:sldChg>
      <pc:sldChg chg="del">
        <pc:chgData name="Ondřej Špetík" userId="9f031316-d7f0-4746-9b26-14e4a5ffd150" providerId="ADAL" clId="{6C8E5132-04E7-42CA-968C-CC4CD0C102C3}" dt="2021-07-26T08:54:26.600" v="35" actId="47"/>
        <pc:sldMkLst>
          <pc:docMk/>
          <pc:sldMk cId="3145052570" sldId="447"/>
        </pc:sldMkLst>
      </pc:sldChg>
      <pc:sldChg chg="modSp add mod">
        <pc:chgData name="Ondřej Špetík" userId="9f031316-d7f0-4746-9b26-14e4a5ffd150" providerId="ADAL" clId="{6C8E5132-04E7-42CA-968C-CC4CD0C102C3}" dt="2021-08-02T09:52:40.924" v="5527" actId="20577"/>
        <pc:sldMkLst>
          <pc:docMk/>
          <pc:sldMk cId="3680406162" sldId="447"/>
        </pc:sldMkLst>
        <pc:spChg chg="mod">
          <ac:chgData name="Ondřej Špetík" userId="9f031316-d7f0-4746-9b26-14e4a5ffd150" providerId="ADAL" clId="{6C8E5132-04E7-42CA-968C-CC4CD0C102C3}" dt="2021-08-02T09:52:40.924" v="5527" actId="20577"/>
          <ac:spMkLst>
            <pc:docMk/>
            <pc:sldMk cId="3680406162" sldId="447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6C8E5132-04E7-42CA-968C-CC4CD0C102C3}" dt="2021-08-02T09:57:39.764" v="6028" actId="20577"/>
        <pc:sldMkLst>
          <pc:docMk/>
          <pc:sldMk cId="892784144" sldId="448"/>
        </pc:sldMkLst>
        <pc:spChg chg="mod">
          <ac:chgData name="Ondřej Špetík" userId="9f031316-d7f0-4746-9b26-14e4a5ffd150" providerId="ADAL" clId="{6C8E5132-04E7-42CA-968C-CC4CD0C102C3}" dt="2021-08-02T09:57:39.764" v="6028" actId="20577"/>
          <ac:spMkLst>
            <pc:docMk/>
            <pc:sldMk cId="892784144" sldId="448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6C8E5132-04E7-42CA-968C-CC4CD0C102C3}" dt="2021-07-26T08:54:26.638" v="36" actId="47"/>
        <pc:sldMkLst>
          <pc:docMk/>
          <pc:sldMk cId="3207178261" sldId="448"/>
        </pc:sldMkLst>
      </pc:sldChg>
      <pc:sldChg chg="del">
        <pc:chgData name="Ondřej Špetík" userId="9f031316-d7f0-4746-9b26-14e4a5ffd150" providerId="ADAL" clId="{6C8E5132-04E7-42CA-968C-CC4CD0C102C3}" dt="2021-07-26T08:54:26.769" v="40" actId="47"/>
        <pc:sldMkLst>
          <pc:docMk/>
          <pc:sldMk cId="1262426374" sldId="449"/>
        </pc:sldMkLst>
      </pc:sldChg>
      <pc:sldChg chg="del">
        <pc:chgData name="Ondřej Špetík" userId="9f031316-d7f0-4746-9b26-14e4a5ffd150" providerId="ADAL" clId="{6C8E5132-04E7-42CA-968C-CC4CD0C102C3}" dt="2021-07-26T08:54:26.685" v="38" actId="47"/>
        <pc:sldMkLst>
          <pc:docMk/>
          <pc:sldMk cId="3659773988" sldId="450"/>
        </pc:sldMkLst>
      </pc:sldChg>
      <pc:sldChg chg="del">
        <pc:chgData name="Ondřej Špetík" userId="9f031316-d7f0-4746-9b26-14e4a5ffd150" providerId="ADAL" clId="{6C8E5132-04E7-42CA-968C-CC4CD0C102C3}" dt="2021-07-26T08:54:26.732" v="39" actId="47"/>
        <pc:sldMkLst>
          <pc:docMk/>
          <pc:sldMk cId="1759511950" sldId="451"/>
        </pc:sldMkLst>
      </pc:sldChg>
      <pc:sldChg chg="del">
        <pc:chgData name="Ondřej Špetík" userId="9f031316-d7f0-4746-9b26-14e4a5ffd150" providerId="ADAL" clId="{6C8E5132-04E7-42CA-968C-CC4CD0C102C3}" dt="2021-07-26T08:54:26.816" v="41" actId="47"/>
        <pc:sldMkLst>
          <pc:docMk/>
          <pc:sldMk cId="2582991383" sldId="452"/>
        </pc:sldMkLst>
      </pc:sldChg>
      <pc:sldChg chg="del">
        <pc:chgData name="Ondřej Špetík" userId="9f031316-d7f0-4746-9b26-14e4a5ffd150" providerId="ADAL" clId="{6C8E5132-04E7-42CA-968C-CC4CD0C102C3}" dt="2021-07-26T08:54:26.838" v="42" actId="47"/>
        <pc:sldMkLst>
          <pc:docMk/>
          <pc:sldMk cId="2547995475" sldId="453"/>
        </pc:sldMkLst>
      </pc:sldChg>
      <pc:sldChg chg="del">
        <pc:chgData name="Ondřej Špetík" userId="9f031316-d7f0-4746-9b26-14e4a5ffd150" providerId="ADAL" clId="{6C8E5132-04E7-42CA-968C-CC4CD0C102C3}" dt="2021-07-26T08:54:26.885" v="43" actId="47"/>
        <pc:sldMkLst>
          <pc:docMk/>
          <pc:sldMk cId="1088024060" sldId="454"/>
        </pc:sldMkLst>
      </pc:sldChg>
      <pc:sldChg chg="del">
        <pc:chgData name="Ondřej Špetík" userId="9f031316-d7f0-4746-9b26-14e4a5ffd150" providerId="ADAL" clId="{6C8E5132-04E7-42CA-968C-CC4CD0C102C3}" dt="2021-07-26T08:54:26.917" v="44" actId="47"/>
        <pc:sldMkLst>
          <pc:docMk/>
          <pc:sldMk cId="1614481615" sldId="455"/>
        </pc:sldMkLst>
      </pc:sldChg>
      <pc:sldChg chg="del">
        <pc:chgData name="Ondřej Špetík" userId="9f031316-d7f0-4746-9b26-14e4a5ffd150" providerId="ADAL" clId="{6C8E5132-04E7-42CA-968C-CC4CD0C102C3}" dt="2021-07-26T08:54:26.954" v="45" actId="47"/>
        <pc:sldMkLst>
          <pc:docMk/>
          <pc:sldMk cId="290594657" sldId="456"/>
        </pc:sldMkLst>
      </pc:sldChg>
      <pc:sldChg chg="del">
        <pc:chgData name="Ondřej Špetík" userId="9f031316-d7f0-4746-9b26-14e4a5ffd150" providerId="ADAL" clId="{6C8E5132-04E7-42CA-968C-CC4CD0C102C3}" dt="2021-07-26T08:54:27.001" v="46" actId="47"/>
        <pc:sldMkLst>
          <pc:docMk/>
          <pc:sldMk cId="3334332854" sldId="457"/>
        </pc:sldMkLst>
      </pc:sldChg>
      <pc:sldChg chg="del">
        <pc:chgData name="Ondřej Špetík" userId="9f031316-d7f0-4746-9b26-14e4a5ffd150" providerId="ADAL" clId="{6C8E5132-04E7-42CA-968C-CC4CD0C102C3}" dt="2021-07-26T08:54:27.032" v="47" actId="47"/>
        <pc:sldMkLst>
          <pc:docMk/>
          <pc:sldMk cId="703991229" sldId="458"/>
        </pc:sldMkLst>
      </pc:sldChg>
      <pc:sldChg chg="del">
        <pc:chgData name="Ondřej Špetík" userId="9f031316-d7f0-4746-9b26-14e4a5ffd150" providerId="ADAL" clId="{6C8E5132-04E7-42CA-968C-CC4CD0C102C3}" dt="2021-07-26T08:54:25.567" v="31" actId="47"/>
        <pc:sldMkLst>
          <pc:docMk/>
          <pc:sldMk cId="3254286966" sldId="459"/>
        </pc:sldMkLst>
      </pc:sldChg>
    </pc:docChg>
  </pc:docChgLst>
  <pc:docChgLst>
    <pc:chgData name="Ondřej Špetík" userId="9f031316-d7f0-4746-9b26-14e4a5ffd150" providerId="ADAL" clId="{AC821DBE-6848-49D3-A877-1C44531F8DDC}"/>
    <pc:docChg chg="undo custSel addSld delSld modSld sldOrd">
      <pc:chgData name="Ondřej Špetík" userId="9f031316-d7f0-4746-9b26-14e4a5ffd150" providerId="ADAL" clId="{AC821DBE-6848-49D3-A877-1C44531F8DDC}" dt="2021-06-30T13:35:42.844" v="4962" actId="20577"/>
      <pc:docMkLst>
        <pc:docMk/>
      </pc:docMkLst>
      <pc:sldChg chg="addSp delSp modSp mod">
        <pc:chgData name="Ondřej Špetík" userId="9f031316-d7f0-4746-9b26-14e4a5ffd150" providerId="ADAL" clId="{AC821DBE-6848-49D3-A877-1C44531F8DDC}" dt="2021-06-30T07:41:18.579" v="48" actId="22"/>
        <pc:sldMkLst>
          <pc:docMk/>
          <pc:sldMk cId="3118931854" sldId="289"/>
        </pc:sldMkLst>
        <pc:spChg chg="mod">
          <ac:chgData name="Ondřej Špetík" userId="9f031316-d7f0-4746-9b26-14e4a5ffd150" providerId="ADAL" clId="{AC821DBE-6848-49D3-A877-1C44531F8DDC}" dt="2021-06-30T07:40:02.754" v="11" actId="20577"/>
          <ac:spMkLst>
            <pc:docMk/>
            <pc:sldMk cId="3118931854" sldId="289"/>
            <ac:spMk id="4" creationId="{D3161784-5D8B-49EF-80D5-29A0E5532767}"/>
          </ac:spMkLst>
        </pc:spChg>
        <pc:spChg chg="mod">
          <ac:chgData name="Ondřej Špetík" userId="9f031316-d7f0-4746-9b26-14e4a5ffd150" providerId="ADAL" clId="{AC821DBE-6848-49D3-A877-1C44531F8DDC}" dt="2021-06-30T07:40:54.327" v="46"/>
          <ac:spMkLst>
            <pc:docMk/>
            <pc:sldMk cId="3118931854" sldId="289"/>
            <ac:spMk id="5" creationId="{C6A94402-A740-4CEE-A334-95D283546F6F}"/>
          </ac:spMkLst>
        </pc:spChg>
        <pc:spChg chg="add del">
          <ac:chgData name="Ondřej Špetík" userId="9f031316-d7f0-4746-9b26-14e4a5ffd150" providerId="ADAL" clId="{AC821DBE-6848-49D3-A877-1C44531F8DDC}" dt="2021-06-30T07:41:18.579" v="48" actId="22"/>
          <ac:spMkLst>
            <pc:docMk/>
            <pc:sldMk cId="3118931854" sldId="289"/>
            <ac:spMk id="7" creationId="{54A7490F-CC69-4E46-B3A6-1A9DF2DB9DB5}"/>
          </ac:spMkLst>
        </pc:spChg>
      </pc:sldChg>
      <pc:sldChg chg="del">
        <pc:chgData name="Ondřej Špetík" userId="9f031316-d7f0-4746-9b26-14e4a5ffd150" providerId="ADAL" clId="{AC821DBE-6848-49D3-A877-1C44531F8DDC}" dt="2021-06-30T07:40:08.498" v="14" actId="47"/>
        <pc:sldMkLst>
          <pc:docMk/>
          <pc:sldMk cId="3002349934" sldId="291"/>
        </pc:sldMkLst>
      </pc:sldChg>
      <pc:sldChg chg="del">
        <pc:chgData name="Ondřej Špetík" userId="9f031316-d7f0-4746-9b26-14e4a5ffd150" providerId="ADAL" clId="{AC821DBE-6848-49D3-A877-1C44531F8DDC}" dt="2021-06-30T07:40:07.878" v="13" actId="47"/>
        <pc:sldMkLst>
          <pc:docMk/>
          <pc:sldMk cId="727411188" sldId="292"/>
        </pc:sldMkLst>
      </pc:sldChg>
      <pc:sldChg chg="del">
        <pc:chgData name="Ondřej Špetík" userId="9f031316-d7f0-4746-9b26-14e4a5ffd150" providerId="ADAL" clId="{AC821DBE-6848-49D3-A877-1C44531F8DDC}" dt="2021-06-30T07:40:09.771" v="17" actId="47"/>
        <pc:sldMkLst>
          <pc:docMk/>
          <pc:sldMk cId="366438769" sldId="293"/>
        </pc:sldMkLst>
      </pc:sldChg>
      <pc:sldChg chg="del">
        <pc:chgData name="Ondřej Špetík" userId="9f031316-d7f0-4746-9b26-14e4a5ffd150" providerId="ADAL" clId="{AC821DBE-6848-49D3-A877-1C44531F8DDC}" dt="2021-06-30T07:40:09.825" v="18" actId="47"/>
        <pc:sldMkLst>
          <pc:docMk/>
          <pc:sldMk cId="1404396921" sldId="294"/>
        </pc:sldMkLst>
      </pc:sldChg>
      <pc:sldChg chg="del">
        <pc:chgData name="Ondřej Špetík" userId="9f031316-d7f0-4746-9b26-14e4a5ffd150" providerId="ADAL" clId="{AC821DBE-6848-49D3-A877-1C44531F8DDC}" dt="2021-06-30T07:40:09.215" v="16" actId="47"/>
        <pc:sldMkLst>
          <pc:docMk/>
          <pc:sldMk cId="610679789" sldId="295"/>
        </pc:sldMkLst>
      </pc:sldChg>
      <pc:sldChg chg="del">
        <pc:chgData name="Ondřej Špetík" userId="9f031316-d7f0-4746-9b26-14e4a5ffd150" providerId="ADAL" clId="{AC821DBE-6848-49D3-A877-1C44531F8DDC}" dt="2021-06-30T07:40:08.880" v="15" actId="47"/>
        <pc:sldMkLst>
          <pc:docMk/>
          <pc:sldMk cId="2519824171" sldId="297"/>
        </pc:sldMkLst>
      </pc:sldChg>
      <pc:sldChg chg="del">
        <pc:chgData name="Ondřej Špetík" userId="9f031316-d7f0-4746-9b26-14e4a5ffd150" providerId="ADAL" clId="{AC821DBE-6848-49D3-A877-1C44531F8DDC}" dt="2021-06-30T07:40:15.290" v="42" actId="47"/>
        <pc:sldMkLst>
          <pc:docMk/>
          <pc:sldMk cId="2955716569" sldId="298"/>
        </pc:sldMkLst>
      </pc:sldChg>
      <pc:sldChg chg="add">
        <pc:chgData name="Ondřej Špetík" userId="9f031316-d7f0-4746-9b26-14e4a5ffd150" providerId="ADAL" clId="{AC821DBE-6848-49D3-A877-1C44531F8DDC}" dt="2021-06-30T07:41:46.353" v="52"/>
        <pc:sldMkLst>
          <pc:docMk/>
          <pc:sldMk cId="1337536408" sldId="300"/>
        </pc:sldMkLst>
      </pc:sldChg>
      <pc:sldChg chg="add">
        <pc:chgData name="Ondřej Špetík" userId="9f031316-d7f0-4746-9b26-14e4a5ffd150" providerId="ADAL" clId="{AC821DBE-6848-49D3-A877-1C44531F8DDC}" dt="2021-06-30T07:42:03.896" v="53"/>
        <pc:sldMkLst>
          <pc:docMk/>
          <pc:sldMk cId="3791153581" sldId="301"/>
        </pc:sldMkLst>
      </pc:sldChg>
      <pc:sldChg chg="add">
        <pc:chgData name="Ondřej Špetík" userId="9f031316-d7f0-4746-9b26-14e4a5ffd150" providerId="ADAL" clId="{AC821DBE-6848-49D3-A877-1C44531F8DDC}" dt="2021-06-30T07:42:03.896" v="53"/>
        <pc:sldMkLst>
          <pc:docMk/>
          <pc:sldMk cId="2553423572" sldId="302"/>
        </pc:sldMkLst>
      </pc:sldChg>
      <pc:sldChg chg="addSp delSp modSp add mod ord">
        <pc:chgData name="Ondřej Špetík" userId="9f031316-d7f0-4746-9b26-14e4a5ffd150" providerId="ADAL" clId="{AC821DBE-6848-49D3-A877-1C44531F8DDC}" dt="2021-06-30T13:05:23.970" v="3120" actId="20577"/>
        <pc:sldMkLst>
          <pc:docMk/>
          <pc:sldMk cId="3391090299" sldId="304"/>
        </pc:sldMkLst>
        <pc:spChg chg="mod">
          <ac:chgData name="Ondřej Špetík" userId="9f031316-d7f0-4746-9b26-14e4a5ffd150" providerId="ADAL" clId="{AC821DBE-6848-49D3-A877-1C44531F8DDC}" dt="2021-06-30T13:05:17.380" v="3113" actId="20577"/>
          <ac:spMkLst>
            <pc:docMk/>
            <pc:sldMk cId="3391090299" sldId="304"/>
            <ac:spMk id="4" creationId="{B878DD87-3370-4144-91F5-8CD580FB1174}"/>
          </ac:spMkLst>
        </pc:spChg>
        <pc:spChg chg="del mod">
          <ac:chgData name="Ondřej Špetík" userId="9f031316-d7f0-4746-9b26-14e4a5ffd150" providerId="ADAL" clId="{AC821DBE-6848-49D3-A877-1C44531F8DDC}" dt="2021-06-30T13:02:11.290" v="2871" actId="1032"/>
          <ac:spMkLst>
            <pc:docMk/>
            <pc:sldMk cId="3391090299" sldId="304"/>
            <ac:spMk id="5" creationId="{63250579-D77C-4D55-8731-735D59BB7C62}"/>
          </ac:spMkLst>
        </pc:spChg>
        <pc:graphicFrameChg chg="add mod modGraphic">
          <ac:chgData name="Ondřej Špetík" userId="9f031316-d7f0-4746-9b26-14e4a5ffd150" providerId="ADAL" clId="{AC821DBE-6848-49D3-A877-1C44531F8DDC}" dt="2021-06-30T13:05:23.970" v="3120" actId="20577"/>
          <ac:graphicFrameMkLst>
            <pc:docMk/>
            <pc:sldMk cId="3391090299" sldId="304"/>
            <ac:graphicFrameMk id="6" creationId="{CB44ECDF-1397-4165-A3DC-F48FDF9E7C4D}"/>
          </ac:graphicFrameMkLst>
        </pc:graphicFrameChg>
      </pc:sldChg>
      <pc:sldChg chg="modSp add mod">
        <pc:chgData name="Ondřej Špetík" userId="9f031316-d7f0-4746-9b26-14e4a5ffd150" providerId="ADAL" clId="{AC821DBE-6848-49D3-A877-1C44531F8DDC}" dt="2021-06-30T13:32:54.863" v="4820" actId="20577"/>
        <pc:sldMkLst>
          <pc:docMk/>
          <pc:sldMk cId="3935325716" sldId="305"/>
        </pc:sldMkLst>
        <pc:spChg chg="mod">
          <ac:chgData name="Ondřej Špetík" userId="9f031316-d7f0-4746-9b26-14e4a5ffd150" providerId="ADAL" clId="{AC821DBE-6848-49D3-A877-1C44531F8DDC}" dt="2021-06-30T13:31:15.422" v="4650" actId="20577"/>
          <ac:spMkLst>
            <pc:docMk/>
            <pc:sldMk cId="3935325716" sldId="305"/>
            <ac:spMk id="4" creationId="{60FB689A-45C0-4793-AE15-7C866CD994B5}"/>
          </ac:spMkLst>
        </pc:spChg>
        <pc:spChg chg="mod">
          <ac:chgData name="Ondřej Špetík" userId="9f031316-d7f0-4746-9b26-14e4a5ffd150" providerId="ADAL" clId="{AC821DBE-6848-49D3-A877-1C44531F8DDC}" dt="2021-06-30T13:32:54.863" v="4820" actId="20577"/>
          <ac:spMkLst>
            <pc:docMk/>
            <pc:sldMk cId="3935325716" sldId="305"/>
            <ac:spMk id="5" creationId="{53F04355-0A2C-4EC5-B5EC-C892DBCC8379}"/>
          </ac:spMkLst>
        </pc:spChg>
      </pc:sldChg>
      <pc:sldChg chg="add">
        <pc:chgData name="Ondřej Špetík" userId="9f031316-d7f0-4746-9b26-14e4a5ffd150" providerId="ADAL" clId="{AC821DBE-6848-49D3-A877-1C44531F8DDC}" dt="2021-06-30T07:42:03.896" v="53"/>
        <pc:sldMkLst>
          <pc:docMk/>
          <pc:sldMk cId="3837016992" sldId="306"/>
        </pc:sldMkLst>
      </pc:sldChg>
      <pc:sldChg chg="add">
        <pc:chgData name="Ondřej Špetík" userId="9f031316-d7f0-4746-9b26-14e4a5ffd150" providerId="ADAL" clId="{AC821DBE-6848-49D3-A877-1C44531F8DDC}" dt="2021-06-30T07:42:03.896" v="53"/>
        <pc:sldMkLst>
          <pc:docMk/>
          <pc:sldMk cId="3160667992" sldId="307"/>
        </pc:sldMkLst>
      </pc:sldChg>
      <pc:sldChg chg="add">
        <pc:chgData name="Ondřej Špetík" userId="9f031316-d7f0-4746-9b26-14e4a5ffd150" providerId="ADAL" clId="{AC821DBE-6848-49D3-A877-1C44531F8DDC}" dt="2021-06-30T07:42:03.896" v="53"/>
        <pc:sldMkLst>
          <pc:docMk/>
          <pc:sldMk cId="123074714" sldId="308"/>
        </pc:sldMkLst>
      </pc:sldChg>
      <pc:sldChg chg="add">
        <pc:chgData name="Ondřej Špetík" userId="9f031316-d7f0-4746-9b26-14e4a5ffd150" providerId="ADAL" clId="{AC821DBE-6848-49D3-A877-1C44531F8DDC}" dt="2021-06-30T07:42:03.896" v="53"/>
        <pc:sldMkLst>
          <pc:docMk/>
          <pc:sldMk cId="1014567262" sldId="309"/>
        </pc:sldMkLst>
      </pc:sldChg>
      <pc:sldChg chg="del">
        <pc:chgData name="Ondřej Špetík" userId="9f031316-d7f0-4746-9b26-14e4a5ffd150" providerId="ADAL" clId="{AC821DBE-6848-49D3-A877-1C44531F8DDC}" dt="2021-06-30T07:40:09.884" v="19" actId="47"/>
        <pc:sldMkLst>
          <pc:docMk/>
          <pc:sldMk cId="275528018" sldId="330"/>
        </pc:sldMkLst>
      </pc:sldChg>
      <pc:sldChg chg="modSp mod">
        <pc:chgData name="Ondřej Špetík" userId="9f031316-d7f0-4746-9b26-14e4a5ffd150" providerId="ADAL" clId="{AC821DBE-6848-49D3-A877-1C44531F8DDC}" dt="2021-06-30T07:39:58.035" v="5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AC821DBE-6848-49D3-A877-1C44531F8DDC}" dt="2021-06-30T07:39:58.035" v="5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add">
        <pc:chgData name="Ondřej Špetík" userId="9f031316-d7f0-4746-9b26-14e4a5ffd150" providerId="ADAL" clId="{AC821DBE-6848-49D3-A877-1C44531F8DDC}" dt="2021-06-30T07:42:03.896" v="53"/>
        <pc:sldMkLst>
          <pc:docMk/>
          <pc:sldMk cId="1064579389" sldId="370"/>
        </pc:sldMkLst>
      </pc:sldChg>
      <pc:sldChg chg="add">
        <pc:chgData name="Ondřej Špetík" userId="9f031316-d7f0-4746-9b26-14e4a5ffd150" providerId="ADAL" clId="{AC821DBE-6848-49D3-A877-1C44531F8DDC}" dt="2021-06-30T07:42:03.896" v="53"/>
        <pc:sldMkLst>
          <pc:docMk/>
          <pc:sldMk cId="805421084" sldId="371"/>
        </pc:sldMkLst>
      </pc:sldChg>
      <pc:sldChg chg="del">
        <pc:chgData name="Ondřej Špetík" userId="9f031316-d7f0-4746-9b26-14e4a5ffd150" providerId="ADAL" clId="{AC821DBE-6848-49D3-A877-1C44531F8DDC}" dt="2021-06-30T07:40:09.909" v="20" actId="47"/>
        <pc:sldMkLst>
          <pc:docMk/>
          <pc:sldMk cId="1658316372" sldId="380"/>
        </pc:sldMkLst>
      </pc:sldChg>
      <pc:sldChg chg="del">
        <pc:chgData name="Ondřej Špetík" userId="9f031316-d7f0-4746-9b26-14e4a5ffd150" providerId="ADAL" clId="{AC821DBE-6848-49D3-A877-1C44531F8DDC}" dt="2021-06-30T07:40:09.954" v="21" actId="47"/>
        <pc:sldMkLst>
          <pc:docMk/>
          <pc:sldMk cId="14069171" sldId="381"/>
        </pc:sldMkLst>
      </pc:sldChg>
      <pc:sldChg chg="del">
        <pc:chgData name="Ondřej Špetík" userId="9f031316-d7f0-4746-9b26-14e4a5ffd150" providerId="ADAL" clId="{AC821DBE-6848-49D3-A877-1C44531F8DDC}" dt="2021-06-30T07:40:10.008" v="23" actId="47"/>
        <pc:sldMkLst>
          <pc:docMk/>
          <pc:sldMk cId="3154585314" sldId="397"/>
        </pc:sldMkLst>
      </pc:sldChg>
      <pc:sldChg chg="del">
        <pc:chgData name="Ondřej Špetík" userId="9f031316-d7f0-4746-9b26-14e4a5ffd150" providerId="ADAL" clId="{AC821DBE-6848-49D3-A877-1C44531F8DDC}" dt="2021-06-30T07:40:10.082" v="25" actId="47"/>
        <pc:sldMkLst>
          <pc:docMk/>
          <pc:sldMk cId="3565513189" sldId="398"/>
        </pc:sldMkLst>
      </pc:sldChg>
      <pc:sldChg chg="del">
        <pc:chgData name="Ondřej Špetík" userId="9f031316-d7f0-4746-9b26-14e4a5ffd150" providerId="ADAL" clId="{AC821DBE-6848-49D3-A877-1C44531F8DDC}" dt="2021-06-30T07:40:10.183" v="27" actId="47"/>
        <pc:sldMkLst>
          <pc:docMk/>
          <pc:sldMk cId="385826513" sldId="399"/>
        </pc:sldMkLst>
      </pc:sldChg>
      <pc:sldChg chg="del">
        <pc:chgData name="Ondřej Špetík" userId="9f031316-d7f0-4746-9b26-14e4a5ffd150" providerId="ADAL" clId="{AC821DBE-6848-49D3-A877-1C44531F8DDC}" dt="2021-06-30T07:40:10.217" v="28" actId="47"/>
        <pc:sldMkLst>
          <pc:docMk/>
          <pc:sldMk cId="1886064149" sldId="400"/>
        </pc:sldMkLst>
      </pc:sldChg>
      <pc:sldChg chg="del">
        <pc:chgData name="Ondřej Špetík" userId="9f031316-d7f0-4746-9b26-14e4a5ffd150" providerId="ADAL" clId="{AC821DBE-6848-49D3-A877-1C44531F8DDC}" dt="2021-06-30T07:40:10.240" v="29" actId="47"/>
        <pc:sldMkLst>
          <pc:docMk/>
          <pc:sldMk cId="1580064093" sldId="401"/>
        </pc:sldMkLst>
      </pc:sldChg>
      <pc:sldChg chg="del">
        <pc:chgData name="Ondřej Špetík" userId="9f031316-d7f0-4746-9b26-14e4a5ffd150" providerId="ADAL" clId="{AC821DBE-6848-49D3-A877-1C44531F8DDC}" dt="2021-06-30T07:40:10.260" v="30" actId="47"/>
        <pc:sldMkLst>
          <pc:docMk/>
          <pc:sldMk cId="2374020804" sldId="402"/>
        </pc:sldMkLst>
      </pc:sldChg>
      <pc:sldChg chg="del">
        <pc:chgData name="Ondřej Špetík" userId="9f031316-d7f0-4746-9b26-14e4a5ffd150" providerId="ADAL" clId="{AC821DBE-6848-49D3-A877-1C44531F8DDC}" dt="2021-06-30T07:40:12.549" v="33" actId="47"/>
        <pc:sldMkLst>
          <pc:docMk/>
          <pc:sldMk cId="597149671" sldId="403"/>
        </pc:sldMkLst>
      </pc:sldChg>
      <pc:sldChg chg="del">
        <pc:chgData name="Ondřej Špetík" userId="9f031316-d7f0-4746-9b26-14e4a5ffd150" providerId="ADAL" clId="{AC821DBE-6848-49D3-A877-1C44531F8DDC}" dt="2021-06-30T07:40:13.815" v="37" actId="47"/>
        <pc:sldMkLst>
          <pc:docMk/>
          <pc:sldMk cId="3085485705" sldId="404"/>
        </pc:sldMkLst>
      </pc:sldChg>
      <pc:sldChg chg="del">
        <pc:chgData name="Ondřej Špetík" userId="9f031316-d7f0-4746-9b26-14e4a5ffd150" providerId="ADAL" clId="{AC821DBE-6848-49D3-A877-1C44531F8DDC}" dt="2021-06-30T07:40:13.879" v="38" actId="47"/>
        <pc:sldMkLst>
          <pc:docMk/>
          <pc:sldMk cId="2147543112" sldId="405"/>
        </pc:sldMkLst>
      </pc:sldChg>
      <pc:sldChg chg="del">
        <pc:chgData name="Ondřej Špetík" userId="9f031316-d7f0-4746-9b26-14e4a5ffd150" providerId="ADAL" clId="{AC821DBE-6848-49D3-A877-1C44531F8DDC}" dt="2021-06-30T07:40:14.295" v="39" actId="47"/>
        <pc:sldMkLst>
          <pc:docMk/>
          <pc:sldMk cId="1164173679" sldId="406"/>
        </pc:sldMkLst>
      </pc:sldChg>
      <pc:sldChg chg="del">
        <pc:chgData name="Ondřej Špetík" userId="9f031316-d7f0-4746-9b26-14e4a5ffd150" providerId="ADAL" clId="{AC821DBE-6848-49D3-A877-1C44531F8DDC}" dt="2021-06-30T07:40:14.514" v="40" actId="47"/>
        <pc:sldMkLst>
          <pc:docMk/>
          <pc:sldMk cId="3081160439" sldId="407"/>
        </pc:sldMkLst>
      </pc:sldChg>
      <pc:sldChg chg="del">
        <pc:chgData name="Ondřej Špetík" userId="9f031316-d7f0-4746-9b26-14e4a5ffd150" providerId="ADAL" clId="{AC821DBE-6848-49D3-A877-1C44531F8DDC}" dt="2021-06-30T07:40:14.819" v="41" actId="47"/>
        <pc:sldMkLst>
          <pc:docMk/>
          <pc:sldMk cId="3266592044" sldId="408"/>
        </pc:sldMkLst>
      </pc:sldChg>
      <pc:sldChg chg="del">
        <pc:chgData name="Ondřej Špetík" userId="9f031316-d7f0-4746-9b26-14e4a5ffd150" providerId="ADAL" clId="{AC821DBE-6848-49D3-A877-1C44531F8DDC}" dt="2021-06-30T07:40:16.559" v="43" actId="47"/>
        <pc:sldMkLst>
          <pc:docMk/>
          <pc:sldMk cId="3204801281" sldId="409"/>
        </pc:sldMkLst>
      </pc:sldChg>
      <pc:sldChg chg="del">
        <pc:chgData name="Ondřej Špetík" userId="9f031316-d7f0-4746-9b26-14e4a5ffd150" providerId="ADAL" clId="{AC821DBE-6848-49D3-A877-1C44531F8DDC}" dt="2021-06-30T07:40:17.173" v="45" actId="47"/>
        <pc:sldMkLst>
          <pc:docMk/>
          <pc:sldMk cId="3240944074" sldId="410"/>
        </pc:sldMkLst>
      </pc:sldChg>
      <pc:sldChg chg="del">
        <pc:chgData name="Ondřej Špetík" userId="9f031316-d7f0-4746-9b26-14e4a5ffd150" providerId="ADAL" clId="{AC821DBE-6848-49D3-A877-1C44531F8DDC}" dt="2021-06-30T07:40:16.903" v="44" actId="47"/>
        <pc:sldMkLst>
          <pc:docMk/>
          <pc:sldMk cId="482490239" sldId="411"/>
        </pc:sldMkLst>
      </pc:sldChg>
      <pc:sldChg chg="modSp mod">
        <pc:chgData name="Ondřej Špetík" userId="9f031316-d7f0-4746-9b26-14e4a5ffd150" providerId="ADAL" clId="{AC821DBE-6848-49D3-A877-1C44531F8DDC}" dt="2021-06-30T07:41:36.019" v="51" actId="27636"/>
        <pc:sldMkLst>
          <pc:docMk/>
          <pc:sldMk cId="3971311811" sldId="412"/>
        </pc:sldMkLst>
        <pc:spChg chg="mod">
          <ac:chgData name="Ondřej Špetík" userId="9f031316-d7f0-4746-9b26-14e4a5ffd150" providerId="ADAL" clId="{AC821DBE-6848-49D3-A877-1C44531F8DDC}" dt="2021-06-30T07:41:30.104" v="49"/>
          <ac:spMkLst>
            <pc:docMk/>
            <pc:sldMk cId="3971311811" sldId="412"/>
            <ac:spMk id="4" creationId="{00000000-0000-0000-0000-000000000000}"/>
          </ac:spMkLst>
        </pc:spChg>
        <pc:spChg chg="mod">
          <ac:chgData name="Ondřej Špetík" userId="9f031316-d7f0-4746-9b26-14e4a5ffd150" providerId="ADAL" clId="{AC821DBE-6848-49D3-A877-1C44531F8DDC}" dt="2021-06-30T07:41:36.019" v="51" actId="27636"/>
          <ac:spMkLst>
            <pc:docMk/>
            <pc:sldMk cId="3971311811" sldId="412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AC821DBE-6848-49D3-A877-1C44531F8DDC}" dt="2021-06-30T08:45:36.985" v="2264" actId="20577"/>
        <pc:sldMkLst>
          <pc:docMk/>
          <pc:sldMk cId="1891232471" sldId="413"/>
        </pc:sldMkLst>
        <pc:spChg chg="mod">
          <ac:chgData name="Ondřej Špetík" userId="9f031316-d7f0-4746-9b26-14e4a5ffd150" providerId="ADAL" clId="{AC821DBE-6848-49D3-A877-1C44531F8DDC}" dt="2021-06-30T08:37:45.040" v="1463" actId="255"/>
          <ac:spMkLst>
            <pc:docMk/>
            <pc:sldMk cId="1891232471" sldId="413"/>
            <ac:spMk id="4" creationId="{00000000-0000-0000-0000-000000000000}"/>
          </ac:spMkLst>
        </pc:spChg>
        <pc:spChg chg="mod">
          <ac:chgData name="Ondřej Špetík" userId="9f031316-d7f0-4746-9b26-14e4a5ffd150" providerId="ADAL" clId="{AC821DBE-6848-49D3-A877-1C44531F8DDC}" dt="2021-06-30T08:45:36.985" v="2264" actId="20577"/>
          <ac:spMkLst>
            <pc:docMk/>
            <pc:sldMk cId="1891232471" sldId="413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AC821DBE-6848-49D3-A877-1C44531F8DDC}" dt="2021-06-30T08:43:16.874" v="2075" actId="20577"/>
        <pc:sldMkLst>
          <pc:docMk/>
          <pc:sldMk cId="3499415108" sldId="414"/>
        </pc:sldMkLst>
        <pc:spChg chg="mod">
          <ac:chgData name="Ondřej Špetík" userId="9f031316-d7f0-4746-9b26-14e4a5ffd150" providerId="ADAL" clId="{AC821DBE-6848-49D3-A877-1C44531F8DDC}" dt="2021-06-30T08:40:46.005" v="1797" actId="6549"/>
          <ac:spMkLst>
            <pc:docMk/>
            <pc:sldMk cId="3499415108" sldId="414"/>
            <ac:spMk id="4" creationId="{00000000-0000-0000-0000-000000000000}"/>
          </ac:spMkLst>
        </pc:spChg>
        <pc:spChg chg="mod">
          <ac:chgData name="Ondřej Špetík" userId="9f031316-d7f0-4746-9b26-14e4a5ffd150" providerId="ADAL" clId="{AC821DBE-6848-49D3-A877-1C44531F8DDC}" dt="2021-06-30T08:43:16.874" v="2075" actId="20577"/>
          <ac:spMkLst>
            <pc:docMk/>
            <pc:sldMk cId="3499415108" sldId="414"/>
            <ac:spMk id="6" creationId="{6EEB29F4-59F9-4122-A4C7-29C33C375BA4}"/>
          </ac:spMkLst>
        </pc:spChg>
      </pc:sldChg>
      <pc:sldChg chg="addSp modSp mod">
        <pc:chgData name="Ondřej Špetík" userId="9f031316-d7f0-4746-9b26-14e4a5ffd150" providerId="ADAL" clId="{AC821DBE-6848-49D3-A877-1C44531F8DDC}" dt="2021-06-30T12:34:52.861" v="2753" actId="14100"/>
        <pc:sldMkLst>
          <pc:docMk/>
          <pc:sldMk cId="200177316" sldId="415"/>
        </pc:sldMkLst>
        <pc:spChg chg="mod">
          <ac:chgData name="Ondřej Špetík" userId="9f031316-d7f0-4746-9b26-14e4a5ffd150" providerId="ADAL" clId="{AC821DBE-6848-49D3-A877-1C44531F8DDC}" dt="2021-06-30T08:47:44.473" v="2326" actId="255"/>
          <ac:spMkLst>
            <pc:docMk/>
            <pc:sldMk cId="200177316" sldId="415"/>
            <ac:spMk id="4" creationId="{00000000-0000-0000-0000-000000000000}"/>
          </ac:spMkLst>
        </pc:spChg>
        <pc:spChg chg="mod">
          <ac:chgData name="Ondřej Špetík" userId="9f031316-d7f0-4746-9b26-14e4a5ffd150" providerId="ADAL" clId="{AC821DBE-6848-49D3-A877-1C44531F8DDC}" dt="2021-06-30T08:52:40.595" v="2741" actId="1076"/>
          <ac:spMkLst>
            <pc:docMk/>
            <pc:sldMk cId="200177316" sldId="415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AC821DBE-6848-49D3-A877-1C44531F8DDC}" dt="2021-06-30T12:34:52.861" v="2753" actId="14100"/>
          <ac:graphicFrameMkLst>
            <pc:docMk/>
            <pc:sldMk cId="200177316" sldId="415"/>
            <ac:graphicFrameMk id="7" creationId="{84CAC1F6-3EAB-4FDF-9954-3A1350C128D4}"/>
          </ac:graphicFrameMkLst>
        </pc:graphicFrameChg>
      </pc:sldChg>
      <pc:sldChg chg="del">
        <pc:chgData name="Ondřej Špetík" userId="9f031316-d7f0-4746-9b26-14e4a5ffd150" providerId="ADAL" clId="{AC821DBE-6848-49D3-A877-1C44531F8DDC}" dt="2021-06-30T07:40:10.133" v="26" actId="47"/>
        <pc:sldMkLst>
          <pc:docMk/>
          <pc:sldMk cId="1468331355" sldId="435"/>
        </pc:sldMkLst>
      </pc:sldChg>
      <pc:sldChg chg="modSp add mod modNotesTx">
        <pc:chgData name="Ondřej Špetík" userId="9f031316-d7f0-4746-9b26-14e4a5ffd150" providerId="ADAL" clId="{AC821DBE-6848-49D3-A877-1C44531F8DDC}" dt="2021-06-30T08:11:10.631" v="556" actId="20577"/>
        <pc:sldMkLst>
          <pc:docMk/>
          <pc:sldMk cId="2393060017" sldId="435"/>
        </pc:sldMkLst>
        <pc:spChg chg="mod">
          <ac:chgData name="Ondřej Špetík" userId="9f031316-d7f0-4746-9b26-14e4a5ffd150" providerId="ADAL" clId="{AC821DBE-6848-49D3-A877-1C44531F8DDC}" dt="2021-06-30T08:11:10.631" v="556" actId="20577"/>
          <ac:spMkLst>
            <pc:docMk/>
            <pc:sldMk cId="2393060017" sldId="435"/>
            <ac:spMk id="5" creationId="{C6A94402-A740-4CEE-A334-95D283546F6F}"/>
          </ac:spMkLst>
        </pc:spChg>
      </pc:sldChg>
      <pc:sldChg chg="modSp add mod modNotesTx">
        <pc:chgData name="Ondřej Špetík" userId="9f031316-d7f0-4746-9b26-14e4a5ffd150" providerId="ADAL" clId="{AC821DBE-6848-49D3-A877-1C44531F8DDC}" dt="2021-06-30T08:17:29.781" v="934" actId="20577"/>
        <pc:sldMkLst>
          <pc:docMk/>
          <pc:sldMk cId="591318137" sldId="436"/>
        </pc:sldMkLst>
        <pc:spChg chg="mod">
          <ac:chgData name="Ondřej Špetík" userId="9f031316-d7f0-4746-9b26-14e4a5ffd150" providerId="ADAL" clId="{AC821DBE-6848-49D3-A877-1C44531F8DDC}" dt="2021-06-30T08:13:39.941" v="600" actId="20577"/>
          <ac:spMkLst>
            <pc:docMk/>
            <pc:sldMk cId="591318137" sldId="436"/>
            <ac:spMk id="4" creationId="{00000000-0000-0000-0000-000000000000}"/>
          </ac:spMkLst>
        </pc:spChg>
        <pc:spChg chg="mod">
          <ac:chgData name="Ondřej Špetík" userId="9f031316-d7f0-4746-9b26-14e4a5ffd150" providerId="ADAL" clId="{AC821DBE-6848-49D3-A877-1C44531F8DDC}" dt="2021-06-30T08:17:29.781" v="934" actId="20577"/>
          <ac:spMkLst>
            <pc:docMk/>
            <pc:sldMk cId="591318137" sldId="436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AC821DBE-6848-49D3-A877-1C44531F8DDC}" dt="2021-06-30T07:40:10.043" v="24" actId="47"/>
        <pc:sldMkLst>
          <pc:docMk/>
          <pc:sldMk cId="2017972570" sldId="436"/>
        </pc:sldMkLst>
      </pc:sldChg>
      <pc:sldChg chg="del">
        <pc:chgData name="Ondřej Špetík" userId="9f031316-d7f0-4746-9b26-14e4a5ffd150" providerId="ADAL" clId="{AC821DBE-6848-49D3-A877-1C44531F8DDC}" dt="2021-06-30T07:40:09.987" v="22" actId="47"/>
        <pc:sldMkLst>
          <pc:docMk/>
          <pc:sldMk cId="914105974" sldId="437"/>
        </pc:sldMkLst>
      </pc:sldChg>
      <pc:sldChg chg="addSp delSp modSp add mod modNotesTx">
        <pc:chgData name="Ondřej Špetík" userId="9f031316-d7f0-4746-9b26-14e4a5ffd150" providerId="ADAL" clId="{AC821DBE-6848-49D3-A877-1C44531F8DDC}" dt="2021-06-30T08:35:12.594" v="1416" actId="12100"/>
        <pc:sldMkLst>
          <pc:docMk/>
          <pc:sldMk cId="1632957072" sldId="437"/>
        </pc:sldMkLst>
        <pc:spChg chg="mod">
          <ac:chgData name="Ondřej Špetík" userId="9f031316-d7f0-4746-9b26-14e4a5ffd150" providerId="ADAL" clId="{AC821DBE-6848-49D3-A877-1C44531F8DDC}" dt="2021-06-30T08:22:49.168" v="976" actId="20577"/>
          <ac:spMkLst>
            <pc:docMk/>
            <pc:sldMk cId="1632957072" sldId="437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C821DBE-6848-49D3-A877-1C44531F8DDC}" dt="2021-06-30T08:23:18.697" v="980" actId="1032"/>
          <ac:spMkLst>
            <pc:docMk/>
            <pc:sldMk cId="1632957072" sldId="43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AC821DBE-6848-49D3-A877-1C44531F8DDC}" dt="2021-06-30T08:34:02.875" v="1415" actId="20577"/>
          <ac:spMkLst>
            <pc:docMk/>
            <pc:sldMk cId="1632957072" sldId="437"/>
            <ac:spMk id="7" creationId="{78F3F02C-3C6C-46D4-A5A1-FEEB2F25367C}"/>
          </ac:spMkLst>
        </pc:spChg>
        <pc:graphicFrameChg chg="add mod modGraphic">
          <ac:chgData name="Ondřej Špetík" userId="9f031316-d7f0-4746-9b26-14e4a5ffd150" providerId="ADAL" clId="{AC821DBE-6848-49D3-A877-1C44531F8DDC}" dt="2021-06-30T08:35:12.594" v="1416" actId="12100"/>
          <ac:graphicFrameMkLst>
            <pc:docMk/>
            <pc:sldMk cId="1632957072" sldId="437"/>
            <ac:graphicFrameMk id="5" creationId="{178914C3-6714-4BA1-9D87-07B8DAA755B1}"/>
          </ac:graphicFrameMkLst>
        </pc:graphicFrameChg>
      </pc:sldChg>
      <pc:sldChg chg="modSp add mod">
        <pc:chgData name="Ondřej Špetík" userId="9f031316-d7f0-4746-9b26-14e4a5ffd150" providerId="ADAL" clId="{AC821DBE-6848-49D3-A877-1C44531F8DDC}" dt="2021-06-30T13:09:00.305" v="3279" actId="20577"/>
        <pc:sldMkLst>
          <pc:docMk/>
          <pc:sldMk cId="1033294377" sldId="438"/>
        </pc:sldMkLst>
        <pc:spChg chg="mod">
          <ac:chgData name="Ondřej Špetík" userId="9f031316-d7f0-4746-9b26-14e4a5ffd150" providerId="ADAL" clId="{AC821DBE-6848-49D3-A877-1C44531F8DDC}" dt="2021-06-30T12:38:31.148" v="2778" actId="20577"/>
          <ac:spMkLst>
            <pc:docMk/>
            <pc:sldMk cId="1033294377" sldId="438"/>
            <ac:spMk id="4" creationId="{B878DD87-3370-4144-91F5-8CD580FB1174}"/>
          </ac:spMkLst>
        </pc:spChg>
        <pc:spChg chg="mod">
          <ac:chgData name="Ondřej Špetík" userId="9f031316-d7f0-4746-9b26-14e4a5ffd150" providerId="ADAL" clId="{AC821DBE-6848-49D3-A877-1C44531F8DDC}" dt="2021-06-30T13:09:00.305" v="3279" actId="20577"/>
          <ac:spMkLst>
            <pc:docMk/>
            <pc:sldMk cId="1033294377" sldId="438"/>
            <ac:spMk id="5" creationId="{63250579-D77C-4D55-8731-735D59BB7C62}"/>
          </ac:spMkLst>
        </pc:spChg>
      </pc:sldChg>
      <pc:sldChg chg="del">
        <pc:chgData name="Ondřej Špetík" userId="9f031316-d7f0-4746-9b26-14e4a5ffd150" providerId="ADAL" clId="{AC821DBE-6848-49D3-A877-1C44531F8DDC}" dt="2021-06-30T07:40:12.582" v="34" actId="47"/>
        <pc:sldMkLst>
          <pc:docMk/>
          <pc:sldMk cId="1867467770" sldId="438"/>
        </pc:sldMkLst>
      </pc:sldChg>
      <pc:sldChg chg="del">
        <pc:chgData name="Ondřej Špetík" userId="9f031316-d7f0-4746-9b26-14e4a5ffd150" providerId="ADAL" clId="{AC821DBE-6848-49D3-A877-1C44531F8DDC}" dt="2021-06-30T07:40:13.762" v="36" actId="47"/>
        <pc:sldMkLst>
          <pc:docMk/>
          <pc:sldMk cId="3026267772" sldId="439"/>
        </pc:sldMkLst>
      </pc:sldChg>
      <pc:sldChg chg="add">
        <pc:chgData name="Ondřej Špetík" userId="9f031316-d7f0-4746-9b26-14e4a5ffd150" providerId="ADAL" clId="{AC821DBE-6848-49D3-A877-1C44531F8DDC}" dt="2021-06-30T13:00:53.544" v="2868" actId="2890"/>
        <pc:sldMkLst>
          <pc:docMk/>
          <pc:sldMk cId="3304311952" sldId="439"/>
        </pc:sldMkLst>
      </pc:sldChg>
      <pc:sldChg chg="del">
        <pc:chgData name="Ondřej Špetík" userId="9f031316-d7f0-4746-9b26-14e4a5ffd150" providerId="ADAL" clId="{AC821DBE-6848-49D3-A877-1C44531F8DDC}" dt="2021-06-30T07:40:13.252" v="35" actId="47"/>
        <pc:sldMkLst>
          <pc:docMk/>
          <pc:sldMk cId="2228659279" sldId="440"/>
        </pc:sldMkLst>
      </pc:sldChg>
      <pc:sldChg chg="modSp add mod">
        <pc:chgData name="Ondřej Špetík" userId="9f031316-d7f0-4746-9b26-14e4a5ffd150" providerId="ADAL" clId="{AC821DBE-6848-49D3-A877-1C44531F8DDC}" dt="2021-06-30T13:30:53.520" v="4625" actId="20577"/>
        <pc:sldMkLst>
          <pc:docMk/>
          <pc:sldMk cId="4209419926" sldId="440"/>
        </pc:sldMkLst>
        <pc:spChg chg="mod">
          <ac:chgData name="Ondřej Špetík" userId="9f031316-d7f0-4746-9b26-14e4a5ffd150" providerId="ADAL" clId="{AC821DBE-6848-49D3-A877-1C44531F8DDC}" dt="2021-06-30T13:30:53.520" v="4625" actId="20577"/>
          <ac:spMkLst>
            <pc:docMk/>
            <pc:sldMk cId="4209419926" sldId="440"/>
            <ac:spMk id="4" creationId="{B878DD87-3370-4144-91F5-8CD580FB1174}"/>
          </ac:spMkLst>
        </pc:spChg>
        <pc:spChg chg="mod">
          <ac:chgData name="Ondřej Špetík" userId="9f031316-d7f0-4746-9b26-14e4a5ffd150" providerId="ADAL" clId="{AC821DBE-6848-49D3-A877-1C44531F8DDC}" dt="2021-06-30T13:11:17.439" v="3447" actId="20577"/>
          <ac:spMkLst>
            <pc:docMk/>
            <pc:sldMk cId="4209419926" sldId="440"/>
            <ac:spMk id="5" creationId="{63250579-D77C-4D55-8731-735D59BB7C62}"/>
          </ac:spMkLst>
        </pc:spChg>
      </pc:sldChg>
      <pc:sldChg chg="del">
        <pc:chgData name="Ondřej Špetík" userId="9f031316-d7f0-4746-9b26-14e4a5ffd150" providerId="ADAL" clId="{AC821DBE-6848-49D3-A877-1C44531F8DDC}" dt="2021-06-30T07:40:11.428" v="32" actId="47"/>
        <pc:sldMkLst>
          <pc:docMk/>
          <pc:sldMk cId="3476223093" sldId="441"/>
        </pc:sldMkLst>
      </pc:sldChg>
      <pc:sldChg chg="modSp add mod">
        <pc:chgData name="Ondřej Špetík" userId="9f031316-d7f0-4746-9b26-14e4a5ffd150" providerId="ADAL" clId="{AC821DBE-6848-49D3-A877-1C44531F8DDC}" dt="2021-06-30T13:18:52.634" v="3741" actId="20577"/>
        <pc:sldMkLst>
          <pc:docMk/>
          <pc:sldMk cId="4015150218" sldId="441"/>
        </pc:sldMkLst>
        <pc:spChg chg="mod">
          <ac:chgData name="Ondřej Špetík" userId="9f031316-d7f0-4746-9b26-14e4a5ffd150" providerId="ADAL" clId="{AC821DBE-6848-49D3-A877-1C44531F8DDC}" dt="2021-06-30T13:11:55.420" v="3454" actId="20577"/>
          <ac:spMkLst>
            <pc:docMk/>
            <pc:sldMk cId="4015150218" sldId="441"/>
            <ac:spMk id="4" creationId="{B878DD87-3370-4144-91F5-8CD580FB1174}"/>
          </ac:spMkLst>
        </pc:spChg>
        <pc:spChg chg="mod">
          <ac:chgData name="Ondřej Špetík" userId="9f031316-d7f0-4746-9b26-14e4a5ffd150" providerId="ADAL" clId="{AC821DBE-6848-49D3-A877-1C44531F8DDC}" dt="2021-06-30T13:18:52.634" v="3741" actId="20577"/>
          <ac:spMkLst>
            <pc:docMk/>
            <pc:sldMk cId="4015150218" sldId="441"/>
            <ac:spMk id="5" creationId="{63250579-D77C-4D55-8731-735D59BB7C62}"/>
          </ac:spMkLst>
        </pc:spChg>
      </pc:sldChg>
      <pc:sldChg chg="del">
        <pc:chgData name="Ondřej Špetík" userId="9f031316-d7f0-4746-9b26-14e4a5ffd150" providerId="ADAL" clId="{AC821DBE-6848-49D3-A877-1C44531F8DDC}" dt="2021-06-30T07:40:10.345" v="31" actId="47"/>
        <pc:sldMkLst>
          <pc:docMk/>
          <pc:sldMk cId="1184579347" sldId="442"/>
        </pc:sldMkLst>
      </pc:sldChg>
      <pc:sldChg chg="modSp add mod modNotesTx">
        <pc:chgData name="Ondřej Špetík" userId="9f031316-d7f0-4746-9b26-14e4a5ffd150" providerId="ADAL" clId="{AC821DBE-6848-49D3-A877-1C44531F8DDC}" dt="2021-06-30T13:35:27.304" v="4950" actId="20577"/>
        <pc:sldMkLst>
          <pc:docMk/>
          <pc:sldMk cId="2490128415" sldId="442"/>
        </pc:sldMkLst>
        <pc:spChg chg="mod">
          <ac:chgData name="Ondřej Špetík" userId="9f031316-d7f0-4746-9b26-14e4a5ffd150" providerId="ADAL" clId="{AC821DBE-6848-49D3-A877-1C44531F8DDC}" dt="2021-06-30T13:30:43.060" v="4614" actId="123"/>
          <ac:spMkLst>
            <pc:docMk/>
            <pc:sldMk cId="2490128415" sldId="442"/>
            <ac:spMk id="5" creationId="{63250579-D77C-4D55-8731-735D59BB7C62}"/>
          </ac:spMkLst>
        </pc:spChg>
      </pc:sldChg>
      <pc:sldChg chg="modSp add mod modNotesTx">
        <pc:chgData name="Ondřej Špetík" userId="9f031316-d7f0-4746-9b26-14e4a5ffd150" providerId="ADAL" clId="{AC821DBE-6848-49D3-A877-1C44531F8DDC}" dt="2021-06-30T13:33:57.600" v="4907" actId="313"/>
        <pc:sldMkLst>
          <pc:docMk/>
          <pc:sldMk cId="4288176384" sldId="443"/>
        </pc:sldMkLst>
        <pc:spChg chg="mod">
          <ac:chgData name="Ondřej Špetík" userId="9f031316-d7f0-4746-9b26-14e4a5ffd150" providerId="ADAL" clId="{AC821DBE-6848-49D3-A877-1C44531F8DDC}" dt="2021-06-30T13:23:18.942" v="4037" actId="20577"/>
          <ac:spMkLst>
            <pc:docMk/>
            <pc:sldMk cId="4288176384" sldId="443"/>
            <ac:spMk id="4" creationId="{B878DD87-3370-4144-91F5-8CD580FB1174}"/>
          </ac:spMkLst>
        </pc:spChg>
        <pc:spChg chg="mod">
          <ac:chgData name="Ondřej Špetík" userId="9f031316-d7f0-4746-9b26-14e4a5ffd150" providerId="ADAL" clId="{AC821DBE-6848-49D3-A877-1C44531F8DDC}" dt="2021-06-30T13:28:29.818" v="4612" actId="313"/>
          <ac:spMkLst>
            <pc:docMk/>
            <pc:sldMk cId="4288176384" sldId="443"/>
            <ac:spMk id="5" creationId="{63250579-D77C-4D55-8731-735D59BB7C62}"/>
          </ac:spMkLst>
        </pc:spChg>
      </pc:sldChg>
      <pc:sldChg chg="modSp add mod">
        <pc:chgData name="Ondřej Špetík" userId="9f031316-d7f0-4746-9b26-14e4a5ffd150" providerId="ADAL" clId="{AC821DBE-6848-49D3-A877-1C44531F8DDC}" dt="2021-06-30T13:35:42.844" v="4962" actId="20577"/>
        <pc:sldMkLst>
          <pc:docMk/>
          <pc:sldMk cId="1998148318" sldId="444"/>
        </pc:sldMkLst>
        <pc:spChg chg="mod">
          <ac:chgData name="Ondřej Špetík" userId="9f031316-d7f0-4746-9b26-14e4a5ffd150" providerId="ADAL" clId="{AC821DBE-6848-49D3-A877-1C44531F8DDC}" dt="2021-06-30T13:33:34.632" v="4844" actId="20577"/>
          <ac:spMkLst>
            <pc:docMk/>
            <pc:sldMk cId="1998148318" sldId="444"/>
            <ac:spMk id="4" creationId="{60FB689A-45C0-4793-AE15-7C866CD994B5}"/>
          </ac:spMkLst>
        </pc:spChg>
        <pc:spChg chg="mod">
          <ac:chgData name="Ondřej Špetík" userId="9f031316-d7f0-4746-9b26-14e4a5ffd150" providerId="ADAL" clId="{AC821DBE-6848-49D3-A877-1C44531F8DDC}" dt="2021-06-30T13:35:42.844" v="4962" actId="20577"/>
          <ac:spMkLst>
            <pc:docMk/>
            <pc:sldMk cId="1998148318" sldId="444"/>
            <ac:spMk id="5" creationId="{53F04355-0A2C-4EC5-B5EC-C892DBCC8379}"/>
          </ac:spMkLst>
        </pc:spChg>
      </pc:sldChg>
    </pc:docChg>
  </pc:docChgLst>
  <pc:docChgLst>
    <pc:chgData name="Ondřej Špetík" userId="9f031316-d7f0-4746-9b26-14e4a5ffd150" providerId="ADAL" clId="{CA3DD580-F2BA-4292-BDBF-018B7537F267}"/>
    <pc:docChg chg="modSld">
      <pc:chgData name="Ondřej Špetík" userId="9f031316-d7f0-4746-9b26-14e4a5ffd150" providerId="ADAL" clId="{CA3DD580-F2BA-4292-BDBF-018B7537F267}" dt="2020-12-01T16:13:39.511" v="37" actId="27309"/>
      <pc:docMkLst>
        <pc:docMk/>
      </pc:docMkLst>
      <pc:sldChg chg="addSp modSp mod">
        <pc:chgData name="Ondřej Špetík" userId="9f031316-d7f0-4746-9b26-14e4a5ffd150" providerId="ADAL" clId="{CA3DD580-F2BA-4292-BDBF-018B7537F267}" dt="2020-12-01T16:13:39.511" v="37" actId="27309"/>
        <pc:sldMkLst>
          <pc:docMk/>
          <pc:sldMk cId="2105409382" sldId="257"/>
        </pc:sldMkLst>
        <pc:graphicFrameChg chg="add modGraphic">
          <ac:chgData name="Ondřej Špetík" userId="9f031316-d7f0-4746-9b26-14e4a5ffd150" providerId="ADAL" clId="{CA3DD580-F2BA-4292-BDBF-018B7537F267}" dt="2020-12-01T16:13:39.511" v="37" actId="27309"/>
          <ac:graphicFrameMkLst>
            <pc:docMk/>
            <pc:sldMk cId="2105409382" sldId="257"/>
            <ac:graphicFrameMk id="7" creationId="{FECE7FCF-0E22-4DEE-ABAD-A7C1599EDF03}"/>
          </ac:graphicFrameMkLst>
        </pc:graphicFrameChg>
      </pc:sldChg>
      <pc:sldChg chg="modSp mod">
        <pc:chgData name="Ondřej Špetík" userId="9f031316-d7f0-4746-9b26-14e4a5ffd150" providerId="ADAL" clId="{CA3DD580-F2BA-4292-BDBF-018B7537F267}" dt="2020-11-27T15:15:31.994" v="36" actId="20577"/>
        <pc:sldMkLst>
          <pc:docMk/>
          <pc:sldMk cId="3837016992" sldId="306"/>
        </pc:sldMkLst>
        <pc:spChg chg="mod">
          <ac:chgData name="Ondřej Špetík" userId="9f031316-d7f0-4746-9b26-14e4a5ffd150" providerId="ADAL" clId="{CA3DD580-F2BA-4292-BDBF-018B7537F267}" dt="2020-11-27T15:15:31.994" v="36" actId="20577"/>
          <ac:spMkLst>
            <pc:docMk/>
            <pc:sldMk cId="3837016992" sldId="306"/>
            <ac:spMk id="5" creationId="{4170A95A-1D98-496F-A112-FC10AC1181AD}"/>
          </ac:spMkLst>
        </pc:spChg>
      </pc:sldChg>
    </pc:docChg>
  </pc:docChgLst>
  <pc:docChgLst>
    <pc:chgData name="Ondřej Špetík" userId="9f031316-d7f0-4746-9b26-14e4a5ffd150" providerId="ADAL" clId="{407B3D89-240B-4677-8585-C2BA67A1FC8B}"/>
    <pc:docChg chg="undo redo custSel addSld delSld modSld">
      <pc:chgData name="Ondřej Špetík" userId="9f031316-d7f0-4746-9b26-14e4a5ffd150" providerId="ADAL" clId="{407B3D89-240B-4677-8585-C2BA67A1FC8B}" dt="2021-05-31T14:50:12.780" v="2764" actId="20577"/>
      <pc:docMkLst>
        <pc:docMk/>
      </pc:docMkLst>
      <pc:sldChg chg="add">
        <pc:chgData name="Ondřej Špetík" userId="9f031316-d7f0-4746-9b26-14e4a5ffd150" providerId="ADAL" clId="{407B3D89-240B-4677-8585-C2BA67A1FC8B}" dt="2021-05-31T12:43:13.398" v="2067"/>
        <pc:sldMkLst>
          <pc:docMk/>
          <pc:sldMk cId="2671027299" sldId="267"/>
        </pc:sldMkLst>
      </pc:sldChg>
      <pc:sldChg chg="addSp delSp modSp mod">
        <pc:chgData name="Ondřej Špetík" userId="9f031316-d7f0-4746-9b26-14e4a5ffd150" providerId="ADAL" clId="{407B3D89-240B-4677-8585-C2BA67A1FC8B}" dt="2021-05-26T11:07:14.789" v="177" actId="20577"/>
        <pc:sldMkLst>
          <pc:docMk/>
          <pc:sldMk cId="275528018" sldId="330"/>
        </pc:sldMkLst>
        <pc:spChg chg="mod">
          <ac:chgData name="Ondřej Špetík" userId="9f031316-d7f0-4746-9b26-14e4a5ffd150" providerId="ADAL" clId="{407B3D89-240B-4677-8585-C2BA67A1FC8B}" dt="2021-05-26T10:26:24.565" v="120" actId="20577"/>
          <ac:spMkLst>
            <pc:docMk/>
            <pc:sldMk cId="275528018" sldId="330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407B3D89-240B-4677-8585-C2BA67A1FC8B}" dt="2021-05-26T11:07:14.789" v="177" actId="20577"/>
          <ac:spMkLst>
            <pc:docMk/>
            <pc:sldMk cId="275528018" sldId="330"/>
            <ac:spMk id="6" creationId="{6EEB29F4-59F9-4122-A4C7-29C33C375BA4}"/>
          </ac:spMkLst>
        </pc:spChg>
        <pc:picChg chg="del mod">
          <ac:chgData name="Ondřej Špetík" userId="9f031316-d7f0-4746-9b26-14e4a5ffd150" providerId="ADAL" clId="{407B3D89-240B-4677-8585-C2BA67A1FC8B}" dt="2021-05-26T10:24:45.964" v="21" actId="478"/>
          <ac:picMkLst>
            <pc:docMk/>
            <pc:sldMk cId="275528018" sldId="330"/>
            <ac:picMk id="7" creationId="{00000000-0000-0000-0000-000000000000}"/>
          </ac:picMkLst>
        </pc:picChg>
      </pc:sldChg>
      <pc:sldChg chg="del">
        <pc:chgData name="Ondřej Špetík" userId="9f031316-d7f0-4746-9b26-14e4a5ffd150" providerId="ADAL" clId="{407B3D89-240B-4677-8585-C2BA67A1FC8B}" dt="2021-05-26T10:24:53.368" v="23" actId="47"/>
        <pc:sldMkLst>
          <pc:docMk/>
          <pc:sldMk cId="3934626368" sldId="331"/>
        </pc:sldMkLst>
      </pc:sldChg>
      <pc:sldChg chg="del">
        <pc:chgData name="Ondřej Špetík" userId="9f031316-d7f0-4746-9b26-14e4a5ffd150" providerId="ADAL" clId="{407B3D89-240B-4677-8585-C2BA67A1FC8B}" dt="2021-05-26T10:24:53.787" v="24" actId="47"/>
        <pc:sldMkLst>
          <pc:docMk/>
          <pc:sldMk cId="2269757556" sldId="332"/>
        </pc:sldMkLst>
      </pc:sldChg>
      <pc:sldChg chg="del">
        <pc:chgData name="Ondřej Špetík" userId="9f031316-d7f0-4746-9b26-14e4a5ffd150" providerId="ADAL" clId="{407B3D89-240B-4677-8585-C2BA67A1FC8B}" dt="2021-05-26T10:24:54.029" v="25" actId="47"/>
        <pc:sldMkLst>
          <pc:docMk/>
          <pc:sldMk cId="3148695841" sldId="333"/>
        </pc:sldMkLst>
      </pc:sldChg>
      <pc:sldChg chg="del">
        <pc:chgData name="Ondřej Špetík" userId="9f031316-d7f0-4746-9b26-14e4a5ffd150" providerId="ADAL" clId="{407B3D89-240B-4677-8585-C2BA67A1FC8B}" dt="2021-05-26T10:24:54.233" v="26" actId="47"/>
        <pc:sldMkLst>
          <pc:docMk/>
          <pc:sldMk cId="2228809300" sldId="334"/>
        </pc:sldMkLst>
      </pc:sldChg>
      <pc:sldChg chg="del">
        <pc:chgData name="Ondřej Špetík" userId="9f031316-d7f0-4746-9b26-14e4a5ffd150" providerId="ADAL" clId="{407B3D89-240B-4677-8585-C2BA67A1FC8B}" dt="2021-05-26T10:24:54.403" v="27" actId="47"/>
        <pc:sldMkLst>
          <pc:docMk/>
          <pc:sldMk cId="3424075688" sldId="335"/>
        </pc:sldMkLst>
      </pc:sldChg>
      <pc:sldChg chg="del">
        <pc:chgData name="Ondřej Špetík" userId="9f031316-d7f0-4746-9b26-14e4a5ffd150" providerId="ADAL" clId="{407B3D89-240B-4677-8585-C2BA67A1FC8B}" dt="2021-05-26T10:24:54.970" v="28" actId="47"/>
        <pc:sldMkLst>
          <pc:docMk/>
          <pc:sldMk cId="677957314" sldId="336"/>
        </pc:sldMkLst>
      </pc:sldChg>
      <pc:sldChg chg="del">
        <pc:chgData name="Ondřej Špetík" userId="9f031316-d7f0-4746-9b26-14e4a5ffd150" providerId="ADAL" clId="{407B3D89-240B-4677-8585-C2BA67A1FC8B}" dt="2021-05-26T10:24:55.249" v="29" actId="47"/>
        <pc:sldMkLst>
          <pc:docMk/>
          <pc:sldMk cId="644322475" sldId="337"/>
        </pc:sldMkLst>
      </pc:sldChg>
      <pc:sldChg chg="del">
        <pc:chgData name="Ondřej Špetík" userId="9f031316-d7f0-4746-9b26-14e4a5ffd150" providerId="ADAL" clId="{407B3D89-240B-4677-8585-C2BA67A1FC8B}" dt="2021-05-26T10:24:55.474" v="30" actId="47"/>
        <pc:sldMkLst>
          <pc:docMk/>
          <pc:sldMk cId="885647608" sldId="338"/>
        </pc:sldMkLst>
      </pc:sldChg>
      <pc:sldChg chg="del">
        <pc:chgData name="Ondřej Špetík" userId="9f031316-d7f0-4746-9b26-14e4a5ffd150" providerId="ADAL" clId="{407B3D89-240B-4677-8585-C2BA67A1FC8B}" dt="2021-05-26T10:24:55.731" v="31" actId="47"/>
        <pc:sldMkLst>
          <pc:docMk/>
          <pc:sldMk cId="750050574" sldId="339"/>
        </pc:sldMkLst>
      </pc:sldChg>
      <pc:sldChg chg="del">
        <pc:chgData name="Ondřej Špetík" userId="9f031316-d7f0-4746-9b26-14e4a5ffd150" providerId="ADAL" clId="{407B3D89-240B-4677-8585-C2BA67A1FC8B}" dt="2021-05-26T10:24:56.250" v="32" actId="47"/>
        <pc:sldMkLst>
          <pc:docMk/>
          <pc:sldMk cId="2626528581" sldId="340"/>
        </pc:sldMkLst>
      </pc:sldChg>
      <pc:sldChg chg="del">
        <pc:chgData name="Ondřej Špetík" userId="9f031316-d7f0-4746-9b26-14e4a5ffd150" providerId="ADAL" clId="{407B3D89-240B-4677-8585-C2BA67A1FC8B}" dt="2021-05-26T10:24:56.488" v="33" actId="47"/>
        <pc:sldMkLst>
          <pc:docMk/>
          <pc:sldMk cId="3188436940" sldId="341"/>
        </pc:sldMkLst>
      </pc:sldChg>
      <pc:sldChg chg="del">
        <pc:chgData name="Ondřej Špetík" userId="9f031316-d7f0-4746-9b26-14e4a5ffd150" providerId="ADAL" clId="{407B3D89-240B-4677-8585-C2BA67A1FC8B}" dt="2021-05-26T10:24:56.777" v="34" actId="47"/>
        <pc:sldMkLst>
          <pc:docMk/>
          <pc:sldMk cId="2637151408" sldId="342"/>
        </pc:sldMkLst>
      </pc:sldChg>
      <pc:sldChg chg="del">
        <pc:chgData name="Ondřej Špetík" userId="9f031316-d7f0-4746-9b26-14e4a5ffd150" providerId="ADAL" clId="{407B3D89-240B-4677-8585-C2BA67A1FC8B}" dt="2021-05-26T10:24:57.014" v="35" actId="47"/>
        <pc:sldMkLst>
          <pc:docMk/>
          <pc:sldMk cId="1151272705" sldId="343"/>
        </pc:sldMkLst>
      </pc:sldChg>
      <pc:sldChg chg="del">
        <pc:chgData name="Ondřej Špetík" userId="9f031316-d7f0-4746-9b26-14e4a5ffd150" providerId="ADAL" clId="{407B3D89-240B-4677-8585-C2BA67A1FC8B}" dt="2021-05-26T10:24:57.337" v="36" actId="47"/>
        <pc:sldMkLst>
          <pc:docMk/>
          <pc:sldMk cId="2562317906" sldId="344"/>
        </pc:sldMkLst>
      </pc:sldChg>
      <pc:sldChg chg="del">
        <pc:chgData name="Ondřej Špetík" userId="9f031316-d7f0-4746-9b26-14e4a5ffd150" providerId="ADAL" clId="{407B3D89-240B-4677-8585-C2BA67A1FC8B}" dt="2021-05-26T10:24:58.019" v="37" actId="47"/>
        <pc:sldMkLst>
          <pc:docMk/>
          <pc:sldMk cId="888583723" sldId="345"/>
        </pc:sldMkLst>
      </pc:sldChg>
      <pc:sldChg chg="del">
        <pc:chgData name="Ondřej Špetík" userId="9f031316-d7f0-4746-9b26-14e4a5ffd150" providerId="ADAL" clId="{407B3D89-240B-4677-8585-C2BA67A1FC8B}" dt="2021-05-26T10:24:58.929" v="38" actId="47"/>
        <pc:sldMkLst>
          <pc:docMk/>
          <pc:sldMk cId="3087913049" sldId="346"/>
        </pc:sldMkLst>
      </pc:sldChg>
      <pc:sldChg chg="del">
        <pc:chgData name="Ondřej Špetík" userId="9f031316-d7f0-4746-9b26-14e4a5ffd150" providerId="ADAL" clId="{407B3D89-240B-4677-8585-C2BA67A1FC8B}" dt="2021-05-26T10:24:59.425" v="39" actId="47"/>
        <pc:sldMkLst>
          <pc:docMk/>
          <pc:sldMk cId="1016157911" sldId="347"/>
        </pc:sldMkLst>
      </pc:sldChg>
      <pc:sldChg chg="del">
        <pc:chgData name="Ondřej Špetík" userId="9f031316-d7f0-4746-9b26-14e4a5ffd150" providerId="ADAL" clId="{407B3D89-240B-4677-8585-C2BA67A1FC8B}" dt="2021-05-26T10:24:59.969" v="40" actId="47"/>
        <pc:sldMkLst>
          <pc:docMk/>
          <pc:sldMk cId="1551319978" sldId="348"/>
        </pc:sldMkLst>
      </pc:sldChg>
      <pc:sldChg chg="del">
        <pc:chgData name="Ondřej Špetík" userId="9f031316-d7f0-4746-9b26-14e4a5ffd150" providerId="ADAL" clId="{407B3D89-240B-4677-8585-C2BA67A1FC8B}" dt="2021-05-26T10:25:00.296" v="41" actId="47"/>
        <pc:sldMkLst>
          <pc:docMk/>
          <pc:sldMk cId="4286703992" sldId="349"/>
        </pc:sldMkLst>
      </pc:sldChg>
      <pc:sldChg chg="del">
        <pc:chgData name="Ondřej Špetík" userId="9f031316-d7f0-4746-9b26-14e4a5ffd150" providerId="ADAL" clId="{407B3D89-240B-4677-8585-C2BA67A1FC8B}" dt="2021-05-26T10:25:00.502" v="42" actId="47"/>
        <pc:sldMkLst>
          <pc:docMk/>
          <pc:sldMk cId="715192427" sldId="350"/>
        </pc:sldMkLst>
      </pc:sldChg>
      <pc:sldChg chg="del">
        <pc:chgData name="Ondřej Špetík" userId="9f031316-d7f0-4746-9b26-14e4a5ffd150" providerId="ADAL" clId="{407B3D89-240B-4677-8585-C2BA67A1FC8B}" dt="2021-05-26T10:25:00.735" v="43" actId="47"/>
        <pc:sldMkLst>
          <pc:docMk/>
          <pc:sldMk cId="3527889711" sldId="351"/>
        </pc:sldMkLst>
      </pc:sldChg>
      <pc:sldChg chg="del">
        <pc:chgData name="Ondřej Špetík" userId="9f031316-d7f0-4746-9b26-14e4a5ffd150" providerId="ADAL" clId="{407B3D89-240B-4677-8585-C2BA67A1FC8B}" dt="2021-05-26T10:25:01.674" v="44" actId="47"/>
        <pc:sldMkLst>
          <pc:docMk/>
          <pc:sldMk cId="2871203756" sldId="352"/>
        </pc:sldMkLst>
      </pc:sldChg>
      <pc:sldChg chg="del">
        <pc:chgData name="Ondřej Špetík" userId="9f031316-d7f0-4746-9b26-14e4a5ffd150" providerId="ADAL" clId="{407B3D89-240B-4677-8585-C2BA67A1FC8B}" dt="2021-05-26T10:25:02.083" v="45" actId="47"/>
        <pc:sldMkLst>
          <pc:docMk/>
          <pc:sldMk cId="879995097" sldId="353"/>
        </pc:sldMkLst>
      </pc:sldChg>
      <pc:sldChg chg="del">
        <pc:chgData name="Ondřej Špetík" userId="9f031316-d7f0-4746-9b26-14e4a5ffd150" providerId="ADAL" clId="{407B3D89-240B-4677-8585-C2BA67A1FC8B}" dt="2021-05-26T10:25:02.577" v="46" actId="47"/>
        <pc:sldMkLst>
          <pc:docMk/>
          <pc:sldMk cId="3396292303" sldId="354"/>
        </pc:sldMkLst>
      </pc:sldChg>
      <pc:sldChg chg="del">
        <pc:chgData name="Ondřej Špetík" userId="9f031316-d7f0-4746-9b26-14e4a5ffd150" providerId="ADAL" clId="{407B3D89-240B-4677-8585-C2BA67A1FC8B}" dt="2021-05-26T10:25:03.006" v="47" actId="47"/>
        <pc:sldMkLst>
          <pc:docMk/>
          <pc:sldMk cId="1856733360" sldId="355"/>
        </pc:sldMkLst>
      </pc:sldChg>
      <pc:sldChg chg="del">
        <pc:chgData name="Ondřej Špetík" userId="9f031316-d7f0-4746-9b26-14e4a5ffd150" providerId="ADAL" clId="{407B3D89-240B-4677-8585-C2BA67A1FC8B}" dt="2021-05-26T10:25:03.423" v="48" actId="47"/>
        <pc:sldMkLst>
          <pc:docMk/>
          <pc:sldMk cId="480411593" sldId="356"/>
        </pc:sldMkLst>
      </pc:sldChg>
      <pc:sldChg chg="del">
        <pc:chgData name="Ondřej Špetík" userId="9f031316-d7f0-4746-9b26-14e4a5ffd150" providerId="ADAL" clId="{407B3D89-240B-4677-8585-C2BA67A1FC8B}" dt="2021-05-26T10:25:05.217" v="49" actId="47"/>
        <pc:sldMkLst>
          <pc:docMk/>
          <pc:sldMk cId="2273570240" sldId="357"/>
        </pc:sldMkLst>
      </pc:sldChg>
      <pc:sldChg chg="modSp mod">
        <pc:chgData name="Ondřej Špetík" userId="9f031316-d7f0-4746-9b26-14e4a5ffd150" providerId="ADAL" clId="{407B3D89-240B-4677-8585-C2BA67A1FC8B}" dt="2021-05-26T10:24:38.527" v="19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407B3D89-240B-4677-8585-C2BA67A1FC8B}" dt="2021-05-26T10:24:38.527" v="19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26T11:23:35.521" v="190" actId="1076"/>
        <pc:sldMkLst>
          <pc:docMk/>
          <pc:sldMk cId="2783139328" sldId="367"/>
        </pc:sldMkLst>
        <pc:spChg chg="del">
          <ac:chgData name="Ondřej Špetík" userId="9f031316-d7f0-4746-9b26-14e4a5ffd150" providerId="ADAL" clId="{407B3D89-240B-4677-8585-C2BA67A1FC8B}" dt="2021-05-26T11:23:30.160" v="188" actId="931"/>
          <ac:spMkLst>
            <pc:docMk/>
            <pc:sldMk cId="2783139328" sldId="36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1:23:35.521" v="190" actId="1076"/>
          <ac:picMkLst>
            <pc:docMk/>
            <pc:sldMk cId="2783139328" sldId="367"/>
            <ac:picMk id="7" creationId="{3337F4F4-B1B1-4174-A1C6-4A67C163439D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26T11:08:11.263" v="187" actId="1076"/>
        <pc:sldMkLst>
          <pc:docMk/>
          <pc:sldMk cId="1179361006" sldId="368"/>
        </pc:sldMkLst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4" creationId="{00000000-0000-0000-0000-000000000000}"/>
          </ac:spMkLst>
        </pc:spChg>
        <pc:spChg chg="add del">
          <ac:chgData name="Ondřej Špetík" userId="9f031316-d7f0-4746-9b26-14e4a5ffd150" providerId="ADAL" clId="{407B3D89-240B-4677-8585-C2BA67A1FC8B}" dt="2021-05-26T11:07:20.693" v="178" actId="478"/>
          <ac:spMkLst>
            <pc:docMk/>
            <pc:sldMk cId="1179361006" sldId="368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12" creationId="{0C041B86-9F3A-4318-B5E2-86CF2F0BF5C8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6" creationId="{ED3B256E-096D-449C-BECE-5F0C93303246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8" creationId="{2EF1AB9E-2DC3-4BF0-BAF6-032559C2C384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0" creationId="{3E4E519D-E1B7-4EEA-AB21-0C28127E9D1B}"/>
          </ac:spMkLst>
        </pc:spChg>
        <pc:picChg chg="add mod">
          <ac:chgData name="Ondřej Špetík" userId="9f031316-d7f0-4746-9b26-14e4a5ffd150" providerId="ADAL" clId="{407B3D89-240B-4677-8585-C2BA67A1FC8B}" dt="2021-05-26T11:06:57.385" v="168" actId="1076"/>
          <ac:picMkLst>
            <pc:docMk/>
            <pc:sldMk cId="1179361006" sldId="368"/>
            <ac:picMk id="5" creationId="{34D011BF-BEEE-4FAB-A115-421433D7C335}"/>
          </ac:picMkLst>
        </pc:picChg>
        <pc:picChg chg="add del mod">
          <ac:chgData name="Ondřej Špetík" userId="9f031316-d7f0-4746-9b26-14e4a5ffd150" providerId="ADAL" clId="{407B3D89-240B-4677-8585-C2BA67A1FC8B}" dt="2021-05-26T11:07:21.607" v="179" actId="478"/>
          <ac:picMkLst>
            <pc:docMk/>
            <pc:sldMk cId="1179361006" sldId="368"/>
            <ac:picMk id="7" creationId="{52EDA922-8895-477C-88A3-97AF1C4D89CA}"/>
          </ac:picMkLst>
        </pc:picChg>
        <pc:picChg chg="add mod">
          <ac:chgData name="Ondřej Špetík" userId="9f031316-d7f0-4746-9b26-14e4a5ffd150" providerId="ADAL" clId="{407B3D89-240B-4677-8585-C2BA67A1FC8B}" dt="2021-05-26T11:07:55.652" v="185" actId="26606"/>
          <ac:picMkLst>
            <pc:docMk/>
            <pc:sldMk cId="1179361006" sldId="368"/>
            <ac:picMk id="9" creationId="{C48D3B98-FA55-4C98-B6BB-E83DA547CB68}"/>
          </ac:picMkLst>
        </pc:picChg>
        <pc:picChg chg="add mod">
          <ac:chgData name="Ondřej Špetík" userId="9f031316-d7f0-4746-9b26-14e4a5ffd150" providerId="ADAL" clId="{407B3D89-240B-4677-8585-C2BA67A1FC8B}" dt="2021-05-26T11:08:11.263" v="187" actId="1076"/>
          <ac:picMkLst>
            <pc:docMk/>
            <pc:sldMk cId="1179361006" sldId="368"/>
            <ac:picMk id="11" creationId="{09360FD4-DE1E-40B5-B526-9E9CA9BDA5A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09:36.364" v="194" actId="1076"/>
        <pc:sldMkLst>
          <pc:docMk/>
          <pc:sldMk cId="404124604" sldId="369"/>
        </pc:sldMkLst>
        <pc:spChg chg="del">
          <ac:chgData name="Ondřej Špetík" userId="9f031316-d7f0-4746-9b26-14e4a5ffd150" providerId="ADAL" clId="{407B3D89-240B-4677-8585-C2BA67A1FC8B}" dt="2021-05-26T14:09:30.791" v="191"/>
          <ac:spMkLst>
            <pc:docMk/>
            <pc:sldMk cId="404124604" sldId="36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09:36.364" v="194" actId="1076"/>
          <ac:picMkLst>
            <pc:docMk/>
            <pc:sldMk cId="404124604" sldId="369"/>
            <ac:picMk id="7" creationId="{4053657B-C417-40EE-A755-4D4704FC6337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27:12.343" v="199" actId="1076"/>
        <pc:sldMkLst>
          <pc:docMk/>
          <pc:sldMk cId="2540731595" sldId="370"/>
        </pc:sldMkLst>
        <pc:spChg chg="del">
          <ac:chgData name="Ondřej Špetík" userId="9f031316-d7f0-4746-9b26-14e4a5ffd150" providerId="ADAL" clId="{407B3D89-240B-4677-8585-C2BA67A1FC8B}" dt="2021-05-26T14:27:05.305" v="195"/>
          <ac:spMkLst>
            <pc:docMk/>
            <pc:sldMk cId="2540731595" sldId="37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27:12.343" v="199" actId="1076"/>
          <ac:picMkLst>
            <pc:docMk/>
            <pc:sldMk cId="2540731595" sldId="370"/>
            <ac:picMk id="7" creationId="{6239B9B2-9ECE-4D7E-8F29-82F1F17BD19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53:58.565" v="202" actId="1076"/>
        <pc:sldMkLst>
          <pc:docMk/>
          <pc:sldMk cId="2645083369" sldId="371"/>
        </pc:sldMkLst>
        <pc:spChg chg="del">
          <ac:chgData name="Ondřej Špetík" userId="9f031316-d7f0-4746-9b26-14e4a5ffd150" providerId="ADAL" clId="{407B3D89-240B-4677-8585-C2BA67A1FC8B}" dt="2021-05-26T14:53:52.534" v="200"/>
          <ac:spMkLst>
            <pc:docMk/>
            <pc:sldMk cId="2645083369" sldId="371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53:58.565" v="202" actId="1076"/>
          <ac:picMkLst>
            <pc:docMk/>
            <pc:sldMk cId="2645083369" sldId="371"/>
            <ac:picMk id="7" creationId="{568CE28C-BA6D-4C30-B690-162A793D879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26T15:00:41.448" v="204" actId="1076"/>
        <pc:sldMkLst>
          <pc:docMk/>
          <pc:sldMk cId="1405505017" sldId="372"/>
        </pc:sldMkLst>
        <pc:picChg chg="add mod">
          <ac:chgData name="Ondřej Špetík" userId="9f031316-d7f0-4746-9b26-14e4a5ffd150" providerId="ADAL" clId="{407B3D89-240B-4677-8585-C2BA67A1FC8B}" dt="2021-05-26T15:00:41.448" v="204" actId="1076"/>
          <ac:picMkLst>
            <pc:docMk/>
            <pc:sldMk cId="1405505017" sldId="372"/>
            <ac:picMk id="5" creationId="{3C82A3C9-9B49-44A5-8833-BFDEDF2EA7B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5:08:56.263" v="207" actId="1076"/>
        <pc:sldMkLst>
          <pc:docMk/>
          <pc:sldMk cId="1299650357" sldId="373"/>
        </pc:sldMkLst>
        <pc:spChg chg="del">
          <ac:chgData name="Ondřej Špetík" userId="9f031316-d7f0-4746-9b26-14e4a5ffd150" providerId="ADAL" clId="{407B3D89-240B-4677-8585-C2BA67A1FC8B}" dt="2021-05-26T15:08:50.211" v="205"/>
          <ac:spMkLst>
            <pc:docMk/>
            <pc:sldMk cId="1299650357" sldId="373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5:08:56.263" v="207" actId="1076"/>
          <ac:picMkLst>
            <pc:docMk/>
            <pc:sldMk cId="1299650357" sldId="373"/>
            <ac:picMk id="5" creationId="{2072F4DD-7A4B-458A-B0C8-FB4E35D8407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23.675" v="439" actId="20577"/>
        <pc:sldMkLst>
          <pc:docMk/>
          <pc:sldMk cId="1693369534" sldId="374"/>
        </pc:sldMkLst>
        <pc:spChg chg="mod">
          <ac:chgData name="Ondřej Špetík" userId="9f031316-d7f0-4746-9b26-14e4a5ffd150" providerId="ADAL" clId="{407B3D89-240B-4677-8585-C2BA67A1FC8B}" dt="2021-05-28T11:39:23.675" v="439" actId="20577"/>
          <ac:spMkLst>
            <pc:docMk/>
            <pc:sldMk cId="1693369534" sldId="37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0:29:41.325" v="216" actId="3680"/>
          <ac:spMkLst>
            <pc:docMk/>
            <pc:sldMk cId="1693369534" sldId="37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0:32:51.960" v="320" actId="478"/>
          <ac:spMkLst>
            <pc:docMk/>
            <pc:sldMk cId="1693369534" sldId="374"/>
            <ac:spMk id="9" creationId="{BEFE7034-A789-423B-9BFC-3716A738402C}"/>
          </ac:spMkLst>
        </pc:spChg>
        <pc:graphicFrameChg chg="add del mod ord modGraphic">
          <ac:chgData name="Ondřej Špetík" userId="9f031316-d7f0-4746-9b26-14e4a5ffd150" providerId="ADAL" clId="{407B3D89-240B-4677-8585-C2BA67A1FC8B}" dt="2021-05-28T10:32:48.860" v="319" actId="478"/>
          <ac:graphicFrameMkLst>
            <pc:docMk/>
            <pc:sldMk cId="1693369534" sldId="374"/>
            <ac:graphicFrameMk id="5" creationId="{B5214B90-84AA-4F40-83FB-B1655A1859A6}"/>
          </ac:graphicFrameMkLst>
        </pc:graphicFrameChg>
        <pc:graphicFrameChg chg="add mod modGraphic">
          <ac:chgData name="Ondřej Špetík" userId="9f031316-d7f0-4746-9b26-14e4a5ffd150" providerId="ADAL" clId="{407B3D89-240B-4677-8585-C2BA67A1FC8B}" dt="2021-05-28T10:33:44.277" v="340" actId="14734"/>
          <ac:graphicFrameMkLst>
            <pc:docMk/>
            <pc:sldMk cId="1693369534" sldId="374"/>
            <ac:graphicFrameMk id="7" creationId="{7445E8BD-41B9-4D49-B7FC-6799522D982A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28T11:34:57.027" v="360" actId="20577"/>
        <pc:sldMkLst>
          <pc:docMk/>
          <pc:sldMk cId="3898196509" sldId="375"/>
        </pc:sldMkLst>
        <pc:spChg chg="mod">
          <ac:chgData name="Ondřej Špetík" userId="9f031316-d7f0-4746-9b26-14e4a5ffd150" providerId="ADAL" clId="{407B3D89-240B-4677-8585-C2BA67A1FC8B}" dt="2021-05-28T11:34:57.027" v="360" actId="20577"/>
          <ac:spMkLst>
            <pc:docMk/>
            <pc:sldMk cId="3898196509" sldId="37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4:45.810" v="341"/>
          <ac:spMkLst>
            <pc:docMk/>
            <pc:sldMk cId="3898196509" sldId="375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4:52.810" v="344" actId="14100"/>
          <ac:picMkLst>
            <pc:docMk/>
            <pc:sldMk cId="3898196509" sldId="375"/>
            <ac:picMk id="7" creationId="{14E43B83-20DA-4AC8-83CD-F8C5D813C5C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7:49.376" v="364" actId="1076"/>
        <pc:sldMkLst>
          <pc:docMk/>
          <pc:sldMk cId="2804722691" sldId="376"/>
        </pc:sldMkLst>
        <pc:spChg chg="del">
          <ac:chgData name="Ondřej Špetík" userId="9f031316-d7f0-4746-9b26-14e4a5ffd150" providerId="ADAL" clId="{407B3D89-240B-4677-8585-C2BA67A1FC8B}" dt="2021-05-28T11:37:42.595" v="361"/>
          <ac:spMkLst>
            <pc:docMk/>
            <pc:sldMk cId="2804722691" sldId="376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7:49.376" v="364" actId="1076"/>
          <ac:picMkLst>
            <pc:docMk/>
            <pc:sldMk cId="2804722691" sldId="376"/>
            <ac:picMk id="7" creationId="{E3BF91BF-8815-4DC6-B322-FFF3E4D3A122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04.197" v="420" actId="313"/>
        <pc:sldMkLst>
          <pc:docMk/>
          <pc:sldMk cId="2391023143" sldId="377"/>
        </pc:sldMkLst>
        <pc:spChg chg="mod">
          <ac:chgData name="Ondřej Špetík" userId="9f031316-d7f0-4746-9b26-14e4a5ffd150" providerId="ADAL" clId="{407B3D89-240B-4677-8585-C2BA67A1FC8B}" dt="2021-05-28T11:39:04.197" v="420" actId="313"/>
          <ac:spMkLst>
            <pc:docMk/>
            <pc:sldMk cId="2391023143" sldId="377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8:27.807" v="365"/>
          <ac:spMkLst>
            <pc:docMk/>
            <pc:sldMk cId="2391023143" sldId="37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8:32.518" v="368" actId="1076"/>
          <ac:picMkLst>
            <pc:docMk/>
            <pc:sldMk cId="2391023143" sldId="377"/>
            <ac:picMk id="7" creationId="{5D13BC51-6429-4129-8869-EB08C464BBDC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47:40.760" v="501" actId="27636"/>
        <pc:sldMkLst>
          <pc:docMk/>
          <pc:sldMk cId="2341028895" sldId="378"/>
        </pc:sldMkLst>
        <pc:spChg chg="mod">
          <ac:chgData name="Ondřej Špetík" userId="9f031316-d7f0-4746-9b26-14e4a5ffd150" providerId="ADAL" clId="{407B3D89-240B-4677-8585-C2BA67A1FC8B}" dt="2021-05-28T11:47:40.760" v="501" actId="27636"/>
          <ac:spMkLst>
            <pc:docMk/>
            <pc:sldMk cId="2341028895" sldId="378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46:24.085" v="440"/>
          <ac:spMkLst>
            <pc:docMk/>
            <pc:sldMk cId="2341028895" sldId="378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1:46:43.888" v="445" actId="478"/>
          <ac:spMkLst>
            <pc:docMk/>
            <pc:sldMk cId="2341028895" sldId="378"/>
            <ac:spMk id="9" creationId="{F5BD6E39-6416-418E-8B80-E47D3958982F}"/>
          </ac:spMkLst>
        </pc:spChg>
        <pc:picChg chg="add del mod">
          <ac:chgData name="Ondřej Špetík" userId="9f031316-d7f0-4746-9b26-14e4a5ffd150" providerId="ADAL" clId="{407B3D89-240B-4677-8585-C2BA67A1FC8B}" dt="2021-05-28T11:46:32.245" v="442" actId="478"/>
          <ac:picMkLst>
            <pc:docMk/>
            <pc:sldMk cId="2341028895" sldId="378"/>
            <ac:picMk id="7" creationId="{0E1DBC32-654A-4EB4-9EE9-5C65461052AF}"/>
          </ac:picMkLst>
        </pc:picChg>
        <pc:picChg chg="add mod">
          <ac:chgData name="Ondřej Špetík" userId="9f031316-d7f0-4746-9b26-14e4a5ffd150" providerId="ADAL" clId="{407B3D89-240B-4677-8585-C2BA67A1FC8B}" dt="2021-05-28T11:46:47.530" v="447" actId="1076"/>
          <ac:picMkLst>
            <pc:docMk/>
            <pc:sldMk cId="2341028895" sldId="378"/>
            <ac:picMk id="10" creationId="{E54874FB-36BC-485E-80E9-EC4B9043B049}"/>
          </ac:picMkLst>
        </pc:picChg>
      </pc:sldChg>
      <pc:sldChg chg="add">
        <pc:chgData name="Ondřej Špetík" userId="9f031316-d7f0-4746-9b26-14e4a5ffd150" providerId="ADAL" clId="{407B3D89-240B-4677-8585-C2BA67A1FC8B}" dt="2021-05-26T10:25:09.009" v="62"/>
        <pc:sldMkLst>
          <pc:docMk/>
          <pc:sldMk cId="262984412" sldId="379"/>
        </pc:sldMkLst>
      </pc:sldChg>
      <pc:sldChg chg="add">
        <pc:chgData name="Ondřej Špetík" userId="9f031316-d7f0-4746-9b26-14e4a5ffd150" providerId="ADAL" clId="{407B3D89-240B-4677-8585-C2BA67A1FC8B}" dt="2021-05-26T10:25:09.036" v="63"/>
        <pc:sldMkLst>
          <pc:docMk/>
          <pc:sldMk cId="1658316372" sldId="380"/>
        </pc:sldMkLst>
      </pc:sldChg>
      <pc:sldChg chg="add">
        <pc:chgData name="Ondřej Špetík" userId="9f031316-d7f0-4746-9b26-14e4a5ffd150" providerId="ADAL" clId="{407B3D89-240B-4677-8585-C2BA67A1FC8B}" dt="2021-05-26T10:25:09.076" v="64"/>
        <pc:sldMkLst>
          <pc:docMk/>
          <pc:sldMk cId="14069171" sldId="381"/>
        </pc:sldMkLst>
      </pc:sldChg>
      <pc:sldChg chg="add">
        <pc:chgData name="Ondřej Špetík" userId="9f031316-d7f0-4746-9b26-14e4a5ffd150" providerId="ADAL" clId="{407B3D89-240B-4677-8585-C2BA67A1FC8B}" dt="2021-05-26T10:25:09.109" v="65"/>
        <pc:sldMkLst>
          <pc:docMk/>
          <pc:sldMk cId="672576004" sldId="382"/>
        </pc:sldMkLst>
      </pc:sldChg>
      <pc:sldChg chg="modSp add mod">
        <pc:chgData name="Ondřej Špetík" userId="9f031316-d7f0-4746-9b26-14e4a5ffd150" providerId="ADAL" clId="{407B3D89-240B-4677-8585-C2BA67A1FC8B}" dt="2021-05-31T11:23:59.921" v="589" actId="27636"/>
        <pc:sldMkLst>
          <pc:docMk/>
          <pc:sldMk cId="720447242" sldId="383"/>
        </pc:sldMkLst>
        <pc:spChg chg="mod">
          <ac:chgData name="Ondřej Špetík" userId="9f031316-d7f0-4746-9b26-14e4a5ffd150" providerId="ADAL" clId="{407B3D89-240B-4677-8585-C2BA67A1FC8B}" dt="2021-05-31T11:18:22.998" v="521" actId="20577"/>
          <ac:spMkLst>
            <pc:docMk/>
            <pc:sldMk cId="720447242" sldId="38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23:59.921" v="589" actId="27636"/>
          <ac:spMkLst>
            <pc:docMk/>
            <pc:sldMk cId="720447242" sldId="383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1:33:39.214" v="667" actId="313"/>
        <pc:sldMkLst>
          <pc:docMk/>
          <pc:sldMk cId="1565849984" sldId="384"/>
        </pc:sldMkLst>
        <pc:spChg chg="mod">
          <ac:chgData name="Ondřej Špetík" userId="9f031316-d7f0-4746-9b26-14e4a5ffd150" providerId="ADAL" clId="{407B3D89-240B-4677-8585-C2BA67A1FC8B}" dt="2021-05-31T11:33:26.078" v="663" actId="27636"/>
          <ac:spMkLst>
            <pc:docMk/>
            <pc:sldMk cId="1565849984" sldId="38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2:37.902" v="590"/>
          <ac:spMkLst>
            <pc:docMk/>
            <pc:sldMk cId="1565849984" sldId="384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407B3D89-240B-4677-8585-C2BA67A1FC8B}" dt="2021-05-31T11:33:39.214" v="667" actId="313"/>
          <ac:graphicFrameMkLst>
            <pc:docMk/>
            <pc:sldMk cId="1565849984" sldId="384"/>
            <ac:graphicFrameMk id="7" creationId="{EE45CF1C-AAB3-429A-A9E8-DF134862E079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31T11:38:53.883" v="768" actId="20577"/>
        <pc:sldMkLst>
          <pc:docMk/>
          <pc:sldMk cId="2728841974" sldId="385"/>
        </pc:sldMkLst>
        <pc:spChg chg="mod">
          <ac:chgData name="Ondřej Špetík" userId="9f031316-d7f0-4746-9b26-14e4a5ffd150" providerId="ADAL" clId="{407B3D89-240B-4677-8585-C2BA67A1FC8B}" dt="2021-05-31T11:38:53.883" v="768" actId="20577"/>
          <ac:spMkLst>
            <pc:docMk/>
            <pc:sldMk cId="2728841974" sldId="38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5:15.763" v="668" actId="1032"/>
          <ac:spMkLst>
            <pc:docMk/>
            <pc:sldMk cId="2728841974" sldId="385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407B3D89-240B-4677-8585-C2BA67A1FC8B}" dt="2021-05-31T11:38:11.924" v="729" actId="13782"/>
          <ac:graphicFrameMkLst>
            <pc:docMk/>
            <pc:sldMk cId="2728841974" sldId="385"/>
            <ac:graphicFrameMk id="8" creationId="{5C30AE22-8B35-4A60-B44E-06E0C1C36B10}"/>
          </ac:graphicFrameMkLst>
        </pc:graphicFrameChg>
      </pc:sldChg>
      <pc:sldChg chg="modSp add mod">
        <pc:chgData name="Ondřej Špetík" userId="9f031316-d7f0-4746-9b26-14e4a5ffd150" providerId="ADAL" clId="{407B3D89-240B-4677-8585-C2BA67A1FC8B}" dt="2021-05-31T12:22:38.588" v="1973" actId="27636"/>
        <pc:sldMkLst>
          <pc:docMk/>
          <pc:sldMk cId="1428079480" sldId="386"/>
        </pc:sldMkLst>
        <pc:spChg chg="mod">
          <ac:chgData name="Ondřej Špetík" userId="9f031316-d7f0-4746-9b26-14e4a5ffd150" providerId="ADAL" clId="{407B3D89-240B-4677-8585-C2BA67A1FC8B}" dt="2021-05-31T12:01:59.339" v="1571" actId="20577"/>
          <ac:spMkLst>
            <pc:docMk/>
            <pc:sldMk cId="1428079480" sldId="386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2:38.588" v="1973" actId="27636"/>
          <ac:spMkLst>
            <pc:docMk/>
            <pc:sldMk cId="1428079480" sldId="386"/>
            <ac:spMk id="6" creationId="{6EEB29F4-59F9-4122-A4C7-29C33C375BA4}"/>
          </ac:spMkLst>
        </pc:spChg>
      </pc:sldChg>
      <pc:sldChg chg="addSp modSp add mod">
        <pc:chgData name="Ondřej Špetík" userId="9f031316-d7f0-4746-9b26-14e4a5ffd150" providerId="ADAL" clId="{407B3D89-240B-4677-8585-C2BA67A1FC8B}" dt="2021-05-31T11:50:41.125" v="1065"/>
        <pc:sldMkLst>
          <pc:docMk/>
          <pc:sldMk cId="641194131" sldId="387"/>
        </pc:sldMkLst>
        <pc:spChg chg="mod">
          <ac:chgData name="Ondřej Špetík" userId="9f031316-d7f0-4746-9b26-14e4a5ffd150" providerId="ADAL" clId="{407B3D89-240B-4677-8585-C2BA67A1FC8B}" dt="2021-05-31T11:39:09.716" v="771" actId="20577"/>
          <ac:spMkLst>
            <pc:docMk/>
            <pc:sldMk cId="641194131" sldId="387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39:39.883" v="852" actId="20577"/>
          <ac:spMkLst>
            <pc:docMk/>
            <pc:sldMk cId="641194131" sldId="38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1:49:31.376" v="1023" actId="1076"/>
          <ac:spMkLst>
            <pc:docMk/>
            <pc:sldMk cId="641194131" sldId="387"/>
            <ac:spMk id="9" creationId="{CCD2BBDD-B15C-4B26-BC4A-3D78AE8A5175}"/>
          </ac:spMkLst>
        </pc:spChg>
        <pc:spChg chg="add mod">
          <ac:chgData name="Ondřej Špetík" userId="9f031316-d7f0-4746-9b26-14e4a5ffd150" providerId="ADAL" clId="{407B3D89-240B-4677-8585-C2BA67A1FC8B}" dt="2021-05-31T11:50:41.125" v="1065"/>
          <ac:spMkLst>
            <pc:docMk/>
            <pc:sldMk cId="641194131" sldId="387"/>
            <ac:spMk id="10" creationId="{9A404CEE-A349-42CF-9488-CFB5F3D1EC4C}"/>
          </ac:spMkLst>
        </pc:spChg>
        <pc:graphicFrameChg chg="add mod modGraphic">
          <ac:chgData name="Ondřej Špetík" userId="9f031316-d7f0-4746-9b26-14e4a5ffd150" providerId="ADAL" clId="{407B3D89-240B-4677-8585-C2BA67A1FC8B}" dt="2021-05-31T11:50:08.849" v="1064" actId="1076"/>
          <ac:graphicFrameMkLst>
            <pc:docMk/>
            <pc:sldMk cId="641194131" sldId="387"/>
            <ac:graphicFrameMk id="5" creationId="{833E34CA-53B0-43B0-B2F2-6FF45E6ABAC8}"/>
          </ac:graphicFrameMkLst>
        </pc:graphicFrameChg>
        <pc:cxnChg chg="add mod">
          <ac:chgData name="Ondřej Špetík" userId="9f031316-d7f0-4746-9b26-14e4a5ffd150" providerId="ADAL" clId="{407B3D89-240B-4677-8585-C2BA67A1FC8B}" dt="2021-05-31T11:49:12.612" v="995" actId="14100"/>
          <ac:cxnSpMkLst>
            <pc:docMk/>
            <pc:sldMk cId="641194131" sldId="387"/>
            <ac:cxnSpMk id="8" creationId="{CED9017A-51E2-41E9-B0E9-4E0D2DEEB28C}"/>
          </ac:cxnSpMkLst>
        </pc:cxnChg>
      </pc:sldChg>
      <pc:sldChg chg="modSp add mod">
        <pc:chgData name="Ondřej Špetík" userId="9f031316-d7f0-4746-9b26-14e4a5ffd150" providerId="ADAL" clId="{407B3D89-240B-4677-8585-C2BA67A1FC8B}" dt="2021-05-31T11:51:57.879" v="1170" actId="20577"/>
        <pc:sldMkLst>
          <pc:docMk/>
          <pc:sldMk cId="2984375384" sldId="388"/>
        </pc:sldMkLst>
        <pc:spChg chg="mod">
          <ac:chgData name="Ondřej Špetík" userId="9f031316-d7f0-4746-9b26-14e4a5ffd150" providerId="ADAL" clId="{407B3D89-240B-4677-8585-C2BA67A1FC8B}" dt="2021-05-31T11:51:30.590" v="1092" actId="313"/>
          <ac:spMkLst>
            <pc:docMk/>
            <pc:sldMk cId="2984375384" sldId="388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1:57.879" v="1170" actId="20577"/>
          <ac:spMkLst>
            <pc:docMk/>
            <pc:sldMk cId="2984375384" sldId="388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1:59:41.520" v="1340" actId="6549"/>
        <pc:sldMkLst>
          <pc:docMk/>
          <pc:sldMk cId="2421987575" sldId="389"/>
        </pc:sldMkLst>
        <pc:spChg chg="mod">
          <ac:chgData name="Ondřej Špetík" userId="9f031316-d7f0-4746-9b26-14e4a5ffd150" providerId="ADAL" clId="{407B3D89-240B-4677-8585-C2BA67A1FC8B}" dt="2021-05-31T11:55:32.663" v="1207" actId="20577"/>
          <ac:spMkLst>
            <pc:docMk/>
            <pc:sldMk cId="2421987575" sldId="389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9:41.520" v="1340" actId="6549"/>
          <ac:spMkLst>
            <pc:docMk/>
            <pc:sldMk cId="2421987575" sldId="389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01:47.211" v="1563" actId="20577"/>
        <pc:sldMkLst>
          <pc:docMk/>
          <pc:sldMk cId="2095667527" sldId="390"/>
        </pc:sldMkLst>
        <pc:spChg chg="mod">
          <ac:chgData name="Ondřej Špetík" userId="9f031316-d7f0-4746-9b26-14e4a5ffd150" providerId="ADAL" clId="{407B3D89-240B-4677-8585-C2BA67A1FC8B}" dt="2021-05-31T12:00:03.409" v="1341"/>
          <ac:spMkLst>
            <pc:docMk/>
            <pc:sldMk cId="2095667527" sldId="390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01:47.211" v="1563" actId="20577"/>
          <ac:spMkLst>
            <pc:docMk/>
            <pc:sldMk cId="2095667527" sldId="390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25:34.170" v="1997" actId="27636"/>
        <pc:sldMkLst>
          <pc:docMk/>
          <pc:sldMk cId="2289055225" sldId="391"/>
        </pc:sldMkLst>
        <pc:spChg chg="mod">
          <ac:chgData name="Ondřej Špetík" userId="9f031316-d7f0-4746-9b26-14e4a5ffd150" providerId="ADAL" clId="{407B3D89-240B-4677-8585-C2BA67A1FC8B}" dt="2021-05-31T12:23:59.159" v="1989" actId="20577"/>
          <ac:spMkLst>
            <pc:docMk/>
            <pc:sldMk cId="2289055225" sldId="391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5:34.170" v="1997" actId="27636"/>
          <ac:spMkLst>
            <pc:docMk/>
            <pc:sldMk cId="2289055225" sldId="391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2:41:12.185" v="2066" actId="1076"/>
        <pc:sldMkLst>
          <pc:docMk/>
          <pc:sldMk cId="3506164487" sldId="392"/>
        </pc:sldMkLst>
        <pc:spChg chg="mod">
          <ac:chgData name="Ondřej Špetík" userId="9f031316-d7f0-4746-9b26-14e4a5ffd150" providerId="ADAL" clId="{407B3D89-240B-4677-8585-C2BA67A1FC8B}" dt="2021-05-31T12:28:39.445" v="2019" actId="20577"/>
          <ac:spMkLst>
            <pc:docMk/>
            <pc:sldMk cId="3506164487" sldId="39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2:37:09.502" v="2020" actId="22"/>
          <ac:spMkLst>
            <pc:docMk/>
            <pc:sldMk cId="3506164487" sldId="392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1:12.185" v="2066" actId="1076"/>
          <ac:spMkLst>
            <pc:docMk/>
            <pc:sldMk cId="3506164487" sldId="392"/>
            <ac:spMk id="8" creationId="{379800B0-91C9-4EED-95AA-E05FE3AF5127}"/>
          </ac:spMkLst>
        </pc:spChg>
        <pc:spChg chg="add mod">
          <ac:chgData name="Ondřej Špetík" userId="9f031316-d7f0-4746-9b26-14e4a5ffd150" providerId="ADAL" clId="{407B3D89-240B-4677-8585-C2BA67A1FC8B}" dt="2021-05-31T12:41:09.718" v="2065" actId="1076"/>
          <ac:spMkLst>
            <pc:docMk/>
            <pc:sldMk cId="3506164487" sldId="392"/>
            <ac:spMk id="11" creationId="{5DEE8071-CFAE-4C8C-BF7E-D5445AE5A269}"/>
          </ac:spMkLst>
        </pc:spChg>
        <pc:picChg chg="add mod ord">
          <ac:chgData name="Ondřej Špetík" userId="9f031316-d7f0-4746-9b26-14e4a5ffd150" providerId="ADAL" clId="{407B3D89-240B-4677-8585-C2BA67A1FC8B}" dt="2021-05-31T12:40:50.335" v="2047" actId="1076"/>
          <ac:picMkLst>
            <pc:docMk/>
            <pc:sldMk cId="3506164487" sldId="392"/>
            <ac:picMk id="7" creationId="{3C1D32BA-D8BA-41DD-9E63-87C4AC977C0C}"/>
          </ac:picMkLst>
        </pc:picChg>
        <pc:picChg chg="add mod">
          <ac:chgData name="Ondřej Špetík" userId="9f031316-d7f0-4746-9b26-14e4a5ffd150" providerId="ADAL" clId="{407B3D89-240B-4677-8585-C2BA67A1FC8B}" dt="2021-05-31T12:40:57.506" v="2049" actId="1076"/>
          <ac:picMkLst>
            <pc:docMk/>
            <pc:sldMk cId="3506164487" sldId="392"/>
            <ac:picMk id="10" creationId="{991E5F94-E4A0-4552-8E68-DC1ED88BB15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2:48:15.267" v="2203" actId="20577"/>
        <pc:sldMkLst>
          <pc:docMk/>
          <pc:sldMk cId="2242283299" sldId="393"/>
        </pc:sldMkLst>
        <pc:spChg chg="mod">
          <ac:chgData name="Ondřej Špetík" userId="9f031316-d7f0-4746-9b26-14e4a5ffd150" providerId="ADAL" clId="{407B3D89-240B-4677-8585-C2BA67A1FC8B}" dt="2021-05-31T12:44:43.851" v="2089" actId="20577"/>
          <ac:spMkLst>
            <pc:docMk/>
            <pc:sldMk cId="2242283299" sldId="39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48:15.267" v="2203" actId="20577"/>
          <ac:spMkLst>
            <pc:docMk/>
            <pc:sldMk cId="2242283299" sldId="393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6:43.230" v="2168" actId="1076"/>
          <ac:spMkLst>
            <pc:docMk/>
            <pc:sldMk cId="2242283299" sldId="393"/>
            <ac:spMk id="8" creationId="{E3F944DE-BB87-4E3F-8039-C50FBCC38DD7}"/>
          </ac:spMkLst>
        </pc:spChg>
        <pc:spChg chg="add mod">
          <ac:chgData name="Ondřej Špetík" userId="9f031316-d7f0-4746-9b26-14e4a5ffd150" providerId="ADAL" clId="{407B3D89-240B-4677-8585-C2BA67A1FC8B}" dt="2021-05-31T12:47:25.495" v="2178" actId="20577"/>
          <ac:spMkLst>
            <pc:docMk/>
            <pc:sldMk cId="2242283299" sldId="393"/>
            <ac:spMk id="11" creationId="{C339AA21-DA8D-47B5-B7C4-78760BE2B05E}"/>
          </ac:spMkLst>
        </pc:spChg>
        <pc:picChg chg="add mod">
          <ac:chgData name="Ondřej Špetík" userId="9f031316-d7f0-4746-9b26-14e4a5ffd150" providerId="ADAL" clId="{407B3D89-240B-4677-8585-C2BA67A1FC8B}" dt="2021-05-31T12:47:18.670" v="2174" actId="14100"/>
          <ac:picMkLst>
            <pc:docMk/>
            <pc:sldMk cId="2242283299" sldId="393"/>
            <ac:picMk id="7" creationId="{37C8BFA7-8421-4734-9A08-9856785AB5EF}"/>
          </ac:picMkLst>
        </pc:picChg>
        <pc:picChg chg="add mod">
          <ac:chgData name="Ondřej Špetík" userId="9f031316-d7f0-4746-9b26-14e4a5ffd150" providerId="ADAL" clId="{407B3D89-240B-4677-8585-C2BA67A1FC8B}" dt="2021-05-31T12:47:11.799" v="2173" actId="14100"/>
          <ac:picMkLst>
            <pc:docMk/>
            <pc:sldMk cId="2242283299" sldId="393"/>
            <ac:picMk id="10" creationId="{B0256F31-5762-4C3D-8703-9EE2098CCCDC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3:36:37.194" v="2304" actId="20577"/>
        <pc:sldMkLst>
          <pc:docMk/>
          <pc:sldMk cId="3280299457" sldId="394"/>
        </pc:sldMkLst>
        <pc:spChg chg="mod">
          <ac:chgData name="Ondřej Špetík" userId="9f031316-d7f0-4746-9b26-14e4a5ffd150" providerId="ADAL" clId="{407B3D89-240B-4677-8585-C2BA67A1FC8B}" dt="2021-05-31T13:10:59.737" v="2224" actId="20577"/>
          <ac:spMkLst>
            <pc:docMk/>
            <pc:sldMk cId="3280299457" sldId="394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6:37.194" v="2304" actId="20577"/>
          <ac:spMkLst>
            <pc:docMk/>
            <pc:sldMk cId="3280299457" sldId="394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407B3D89-240B-4677-8585-C2BA67A1FC8B}" dt="2021-05-31T13:13:47.893" v="2298" actId="1076"/>
          <ac:picMkLst>
            <pc:docMk/>
            <pc:sldMk cId="3280299457" sldId="394"/>
            <ac:picMk id="5" creationId="{B1EC9ADC-C776-4DE5-9DA7-67426D8C51CC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31T13:38:04.811" v="2361" actId="20577"/>
        <pc:sldMkLst>
          <pc:docMk/>
          <pc:sldMk cId="1238922387" sldId="395"/>
        </pc:sldMkLst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3:37:30.003" v="2338"/>
          <ac:spMkLst>
            <pc:docMk/>
            <pc:sldMk cId="1238922387" sldId="395"/>
            <ac:spMk id="11" creationId="{624E46AA-51EA-461C-97D9-DB5F498965E2}"/>
          </ac:spMkLst>
        </pc:spChg>
        <pc:spChg chg="add mod">
          <ac:chgData name="Ondřej Špetík" userId="9f031316-d7f0-4746-9b26-14e4a5ffd150" providerId="ADAL" clId="{407B3D89-240B-4677-8585-C2BA67A1FC8B}" dt="2021-05-31T13:38:04.811" v="2361" actId="20577"/>
          <ac:spMkLst>
            <pc:docMk/>
            <pc:sldMk cId="1238922387" sldId="395"/>
            <ac:spMk id="13" creationId="{4D8EC1FD-3797-4F87-9589-87901433D17E}"/>
          </ac:spMkLst>
        </pc:spChg>
        <pc:spChg chg="add mod">
          <ac:chgData name="Ondřej Špetík" userId="9f031316-d7f0-4746-9b26-14e4a5ffd150" providerId="ADAL" clId="{407B3D89-240B-4677-8585-C2BA67A1FC8B}" dt="2021-05-31T13:37:43.895" v="2340"/>
          <ac:spMkLst>
            <pc:docMk/>
            <pc:sldMk cId="1238922387" sldId="395"/>
            <ac:spMk id="15" creationId="{F35D2B8D-B754-4F5E-86A6-22893A98C071}"/>
          </ac:spMkLst>
        </pc:spChg>
        <pc:spChg chg="add mod">
          <ac:chgData name="Ondřej Špetík" userId="9f031316-d7f0-4746-9b26-14e4a5ffd150" providerId="ADAL" clId="{407B3D89-240B-4677-8585-C2BA67A1FC8B}" dt="2021-05-31T13:37:35.325" v="2339"/>
          <ac:spMkLst>
            <pc:docMk/>
            <pc:sldMk cId="1238922387" sldId="395"/>
            <ac:spMk id="17" creationId="{4DE3499E-1A9D-46F9-97DC-68A9E379B352}"/>
          </ac:spMkLst>
        </pc:spChg>
        <pc:spChg chg="add mod">
          <ac:chgData name="Ondřej Špetík" userId="9f031316-d7f0-4746-9b26-14e4a5ffd150" providerId="ADAL" clId="{407B3D89-240B-4677-8585-C2BA67A1FC8B}" dt="2021-05-31T13:37:51.948" v="2342" actId="27636"/>
          <ac:spMkLst>
            <pc:docMk/>
            <pc:sldMk cId="1238922387" sldId="395"/>
            <ac:spMk id="19" creationId="{B0CC2E39-F607-4332-AE09-7451BCCC46B7}"/>
          </ac:spMkLst>
        </pc:spChg>
      </pc:sldChg>
      <pc:sldChg chg="add">
        <pc:chgData name="Ondřej Špetík" userId="9f031316-d7f0-4746-9b26-14e4a5ffd150" providerId="ADAL" clId="{407B3D89-240B-4677-8585-C2BA67A1FC8B}" dt="2021-05-26T10:25:09.626" v="79"/>
        <pc:sldMkLst>
          <pc:docMk/>
          <pc:sldMk cId="624042536" sldId="396"/>
        </pc:sldMkLst>
      </pc:sldChg>
      <pc:sldChg chg="add">
        <pc:chgData name="Ondřej Špetík" userId="9f031316-d7f0-4746-9b26-14e4a5ffd150" providerId="ADAL" clId="{407B3D89-240B-4677-8585-C2BA67A1FC8B}" dt="2021-05-26T10:25:09.655" v="80"/>
        <pc:sldMkLst>
          <pc:docMk/>
          <pc:sldMk cId="3154585314" sldId="397"/>
        </pc:sldMkLst>
      </pc:sldChg>
      <pc:sldChg chg="add">
        <pc:chgData name="Ondřej Špetík" userId="9f031316-d7f0-4746-9b26-14e4a5ffd150" providerId="ADAL" clId="{407B3D89-240B-4677-8585-C2BA67A1FC8B}" dt="2021-05-26T10:25:09.692" v="81"/>
        <pc:sldMkLst>
          <pc:docMk/>
          <pc:sldMk cId="3565513189" sldId="398"/>
        </pc:sldMkLst>
      </pc:sldChg>
      <pc:sldChg chg="add">
        <pc:chgData name="Ondřej Špetík" userId="9f031316-d7f0-4746-9b26-14e4a5ffd150" providerId="ADAL" clId="{407B3D89-240B-4677-8585-C2BA67A1FC8B}" dt="2021-05-26T10:25:09.731" v="82"/>
        <pc:sldMkLst>
          <pc:docMk/>
          <pc:sldMk cId="385826513" sldId="399"/>
        </pc:sldMkLst>
      </pc:sldChg>
      <pc:sldChg chg="add">
        <pc:chgData name="Ondřej Špetík" userId="9f031316-d7f0-4746-9b26-14e4a5ffd150" providerId="ADAL" clId="{407B3D89-240B-4677-8585-C2BA67A1FC8B}" dt="2021-05-26T10:25:10.430" v="83"/>
        <pc:sldMkLst>
          <pc:docMk/>
          <pc:sldMk cId="1886064149" sldId="400"/>
        </pc:sldMkLst>
      </pc:sldChg>
      <pc:sldChg chg="add">
        <pc:chgData name="Ondřej Špetík" userId="9f031316-d7f0-4746-9b26-14e4a5ffd150" providerId="ADAL" clId="{407B3D89-240B-4677-8585-C2BA67A1FC8B}" dt="2021-05-26T10:25:10.838" v="84"/>
        <pc:sldMkLst>
          <pc:docMk/>
          <pc:sldMk cId="1580064093" sldId="401"/>
        </pc:sldMkLst>
      </pc:sldChg>
      <pc:sldChg chg="add">
        <pc:chgData name="Ondřej Špetík" userId="9f031316-d7f0-4746-9b26-14e4a5ffd150" providerId="ADAL" clId="{407B3D89-240B-4677-8585-C2BA67A1FC8B}" dt="2021-05-26T10:25:11.043" v="85"/>
        <pc:sldMkLst>
          <pc:docMk/>
          <pc:sldMk cId="2374020804" sldId="402"/>
        </pc:sldMkLst>
      </pc:sldChg>
      <pc:sldChg chg="add">
        <pc:chgData name="Ondřej Špetík" userId="9f031316-d7f0-4746-9b26-14e4a5ffd150" providerId="ADAL" clId="{407B3D89-240B-4677-8585-C2BA67A1FC8B}" dt="2021-05-26T10:25:11.602" v="86"/>
        <pc:sldMkLst>
          <pc:docMk/>
          <pc:sldMk cId="597149671" sldId="403"/>
        </pc:sldMkLst>
      </pc:sldChg>
      <pc:sldChg chg="add">
        <pc:chgData name="Ondřej Špetík" userId="9f031316-d7f0-4746-9b26-14e4a5ffd150" providerId="ADAL" clId="{407B3D89-240B-4677-8585-C2BA67A1FC8B}" dt="2021-05-26T10:25:12.098" v="87"/>
        <pc:sldMkLst>
          <pc:docMk/>
          <pc:sldMk cId="3085485705" sldId="404"/>
        </pc:sldMkLst>
      </pc:sldChg>
      <pc:sldChg chg="add">
        <pc:chgData name="Ondřej Špetík" userId="9f031316-d7f0-4746-9b26-14e4a5ffd150" providerId="ADAL" clId="{407B3D89-240B-4677-8585-C2BA67A1FC8B}" dt="2021-05-26T10:25:12.134" v="88"/>
        <pc:sldMkLst>
          <pc:docMk/>
          <pc:sldMk cId="2147543112" sldId="405"/>
        </pc:sldMkLst>
      </pc:sldChg>
      <pc:sldChg chg="add">
        <pc:chgData name="Ondřej Špetík" userId="9f031316-d7f0-4746-9b26-14e4a5ffd150" providerId="ADAL" clId="{407B3D89-240B-4677-8585-C2BA67A1FC8B}" dt="2021-05-26T10:25:12.176" v="89"/>
        <pc:sldMkLst>
          <pc:docMk/>
          <pc:sldMk cId="1164173679" sldId="406"/>
        </pc:sldMkLst>
      </pc:sldChg>
      <pc:sldChg chg="add">
        <pc:chgData name="Ondřej Špetík" userId="9f031316-d7f0-4746-9b26-14e4a5ffd150" providerId="ADAL" clId="{407B3D89-240B-4677-8585-C2BA67A1FC8B}" dt="2021-05-26T10:25:12.211" v="90"/>
        <pc:sldMkLst>
          <pc:docMk/>
          <pc:sldMk cId="3081160439" sldId="407"/>
        </pc:sldMkLst>
      </pc:sldChg>
      <pc:sldChg chg="add">
        <pc:chgData name="Ondřej Špetík" userId="9f031316-d7f0-4746-9b26-14e4a5ffd150" providerId="ADAL" clId="{407B3D89-240B-4677-8585-C2BA67A1FC8B}" dt="2021-05-26T10:25:12.259" v="91"/>
        <pc:sldMkLst>
          <pc:docMk/>
          <pc:sldMk cId="3266592044" sldId="408"/>
        </pc:sldMkLst>
      </pc:sldChg>
      <pc:sldChg chg="add">
        <pc:chgData name="Ondřej Špetík" userId="9f031316-d7f0-4746-9b26-14e4a5ffd150" providerId="ADAL" clId="{407B3D89-240B-4677-8585-C2BA67A1FC8B}" dt="2021-05-26T10:25:12.287" v="92"/>
        <pc:sldMkLst>
          <pc:docMk/>
          <pc:sldMk cId="3204801281" sldId="409"/>
        </pc:sldMkLst>
      </pc:sldChg>
      <pc:sldChg chg="add">
        <pc:chgData name="Ondřej Špetík" userId="9f031316-d7f0-4746-9b26-14e4a5ffd150" providerId="ADAL" clId="{407B3D89-240B-4677-8585-C2BA67A1FC8B}" dt="2021-05-26T10:25:12.319" v="93"/>
        <pc:sldMkLst>
          <pc:docMk/>
          <pc:sldMk cId="3240944074" sldId="410"/>
        </pc:sldMkLst>
      </pc:sldChg>
      <pc:sldChg chg="add">
        <pc:chgData name="Ondřej Špetík" userId="9f031316-d7f0-4746-9b26-14e4a5ffd150" providerId="ADAL" clId="{407B3D89-240B-4677-8585-C2BA67A1FC8B}" dt="2021-05-26T10:25:12.359" v="94"/>
        <pc:sldMkLst>
          <pc:docMk/>
          <pc:sldMk cId="482490239" sldId="411"/>
        </pc:sldMkLst>
      </pc:sldChg>
      <pc:sldChg chg="add">
        <pc:chgData name="Ondřej Špetík" userId="9f031316-d7f0-4746-9b26-14e4a5ffd150" providerId="ADAL" clId="{407B3D89-240B-4677-8585-C2BA67A1FC8B}" dt="2021-05-26T10:25:12.393" v="95"/>
        <pc:sldMkLst>
          <pc:docMk/>
          <pc:sldMk cId="3971311811" sldId="412"/>
        </pc:sldMkLst>
      </pc:sldChg>
      <pc:sldChg chg="add">
        <pc:chgData name="Ondřej Špetík" userId="9f031316-d7f0-4746-9b26-14e4a5ffd150" providerId="ADAL" clId="{407B3D89-240B-4677-8585-C2BA67A1FC8B}" dt="2021-05-26T10:25:12.444" v="96"/>
        <pc:sldMkLst>
          <pc:docMk/>
          <pc:sldMk cId="1891232471" sldId="413"/>
        </pc:sldMkLst>
      </pc:sldChg>
      <pc:sldChg chg="add">
        <pc:chgData name="Ondřej Špetík" userId="9f031316-d7f0-4746-9b26-14e4a5ffd150" providerId="ADAL" clId="{407B3D89-240B-4677-8585-C2BA67A1FC8B}" dt="2021-05-26T10:25:12.465" v="97"/>
        <pc:sldMkLst>
          <pc:docMk/>
          <pc:sldMk cId="3499415108" sldId="414"/>
        </pc:sldMkLst>
      </pc:sldChg>
      <pc:sldChg chg="add">
        <pc:chgData name="Ondřej Špetík" userId="9f031316-d7f0-4746-9b26-14e4a5ffd150" providerId="ADAL" clId="{407B3D89-240B-4677-8585-C2BA67A1FC8B}" dt="2021-05-26T10:25:12.964" v="98"/>
        <pc:sldMkLst>
          <pc:docMk/>
          <pc:sldMk cId="200177316" sldId="415"/>
        </pc:sldMkLst>
      </pc:sldChg>
      <pc:sldChg chg="add">
        <pc:chgData name="Ondřej Špetík" userId="9f031316-d7f0-4746-9b26-14e4a5ffd150" providerId="ADAL" clId="{407B3D89-240B-4677-8585-C2BA67A1FC8B}" dt="2021-05-26T10:25:13.165" v="99"/>
        <pc:sldMkLst>
          <pc:docMk/>
          <pc:sldMk cId="840272372" sldId="416"/>
        </pc:sldMkLst>
      </pc:sldChg>
      <pc:sldChg chg="modSp new mod">
        <pc:chgData name="Ondřej Špetík" userId="9f031316-d7f0-4746-9b26-14e4a5ffd150" providerId="ADAL" clId="{407B3D89-240B-4677-8585-C2BA67A1FC8B}" dt="2021-05-31T12:24:52.967" v="1993" actId="27636"/>
        <pc:sldMkLst>
          <pc:docMk/>
          <pc:sldMk cId="1232067712" sldId="417"/>
        </pc:sldMkLst>
        <pc:spChg chg="mod">
          <ac:chgData name="Ondřej Špetík" userId="9f031316-d7f0-4746-9b26-14e4a5ffd150" providerId="ADAL" clId="{407B3D89-240B-4677-8585-C2BA67A1FC8B}" dt="2021-05-31T12:24:41.641" v="1991"/>
          <ac:spMkLst>
            <pc:docMk/>
            <pc:sldMk cId="1232067712" sldId="417"/>
            <ac:spMk id="4" creationId="{B3341F88-741E-46C7-9913-C29FD8DB40D9}"/>
          </ac:spMkLst>
        </pc:spChg>
        <pc:spChg chg="mod">
          <ac:chgData name="Ondřej Špetík" userId="9f031316-d7f0-4746-9b26-14e4a5ffd150" providerId="ADAL" clId="{407B3D89-240B-4677-8585-C2BA67A1FC8B}" dt="2021-05-31T12:24:52.967" v="1993" actId="27636"/>
          <ac:spMkLst>
            <pc:docMk/>
            <pc:sldMk cId="1232067712" sldId="417"/>
            <ac:spMk id="5" creationId="{A0518D29-53CD-44BF-899E-69E99A68C8F4}"/>
          </ac:spMkLst>
        </pc:spChg>
      </pc:sldChg>
      <pc:sldChg chg="modSp add mod">
        <pc:chgData name="Ondřej Špetík" userId="9f031316-d7f0-4746-9b26-14e4a5ffd150" providerId="ADAL" clId="{407B3D89-240B-4677-8585-C2BA67A1FC8B}" dt="2021-05-31T12:43:53.812" v="2069" actId="27636"/>
        <pc:sldMkLst>
          <pc:docMk/>
          <pc:sldMk cId="1980529680" sldId="418"/>
        </pc:sldMkLst>
        <pc:spChg chg="mod">
          <ac:chgData name="Ondřej Špetík" userId="9f031316-d7f0-4746-9b26-14e4a5ffd150" providerId="ADAL" clId="{407B3D89-240B-4677-8585-C2BA67A1FC8B}" dt="2021-05-31T12:43:53.812" v="2069" actId="27636"/>
          <ac:spMkLst>
            <pc:docMk/>
            <pc:sldMk cId="1980529680" sldId="418"/>
            <ac:spMk id="5" creationId="{00000000-0000-0000-0000-000000000000}"/>
          </ac:spMkLst>
        </pc:spChg>
      </pc:sldChg>
      <pc:sldChg chg="modSp add mod">
        <pc:chgData name="Ondřej Špetík" userId="9f031316-d7f0-4746-9b26-14e4a5ffd150" providerId="ADAL" clId="{407B3D89-240B-4677-8585-C2BA67A1FC8B}" dt="2021-05-31T14:47:56.890" v="2705" actId="20577"/>
        <pc:sldMkLst>
          <pc:docMk/>
          <pc:sldMk cId="2182925833" sldId="419"/>
        </pc:sldMkLst>
        <pc:spChg chg="mod">
          <ac:chgData name="Ondřej Špetík" userId="9f031316-d7f0-4746-9b26-14e4a5ffd150" providerId="ADAL" clId="{407B3D89-240B-4677-8585-C2BA67A1FC8B}" dt="2021-05-31T14:47:56.890" v="2705" actId="20577"/>
          <ac:spMkLst>
            <pc:docMk/>
            <pc:sldMk cId="2182925833" sldId="419"/>
            <ac:spMk id="5" creationId="{00000000-0000-0000-0000-000000000000}"/>
          </ac:spMkLst>
        </pc:spChg>
      </pc:sldChg>
      <pc:sldChg chg="add">
        <pc:chgData name="Ondřej Špetík" userId="9f031316-d7f0-4746-9b26-14e4a5ffd150" providerId="ADAL" clId="{407B3D89-240B-4677-8585-C2BA67A1FC8B}" dt="2021-05-31T12:44:24.740" v="2071"/>
        <pc:sldMkLst>
          <pc:docMk/>
          <pc:sldMk cId="2213549911" sldId="420"/>
        </pc:sldMkLst>
      </pc:sldChg>
      <pc:sldChg chg="addSp delSp modSp new mod modNotesTx">
        <pc:chgData name="Ondřej Špetík" userId="9f031316-d7f0-4746-9b26-14e4a5ffd150" providerId="ADAL" clId="{407B3D89-240B-4677-8585-C2BA67A1FC8B}" dt="2021-05-31T13:49:16.724" v="2665" actId="1076"/>
        <pc:sldMkLst>
          <pc:docMk/>
          <pc:sldMk cId="467028169" sldId="421"/>
        </pc:sldMkLst>
        <pc:spChg chg="mod">
          <ac:chgData name="Ondřej Špetík" userId="9f031316-d7f0-4746-9b26-14e4a5ffd150" providerId="ADAL" clId="{407B3D89-240B-4677-8585-C2BA67A1FC8B}" dt="2021-05-31T13:45:36.704" v="2366"/>
          <ac:spMkLst>
            <pc:docMk/>
            <pc:sldMk cId="467028169" sldId="421"/>
            <ac:spMk id="2" creationId="{CA9BC0BB-03D4-4495-8E0A-915EC2D43308}"/>
          </ac:spMkLst>
        </pc:spChg>
        <pc:spChg chg="mod">
          <ac:chgData name="Ondřej Špetík" userId="9f031316-d7f0-4746-9b26-14e4a5ffd150" providerId="ADAL" clId="{407B3D89-240B-4677-8585-C2BA67A1FC8B}" dt="2021-05-31T13:46:10.147" v="2439" actId="255"/>
          <ac:spMkLst>
            <pc:docMk/>
            <pc:sldMk cId="467028169" sldId="421"/>
            <ac:spMk id="4" creationId="{63F2E507-7A2D-46E3-A785-E6BC8220055E}"/>
          </ac:spMkLst>
        </pc:spChg>
        <pc:spChg chg="del">
          <ac:chgData name="Ondřej Špetík" userId="9f031316-d7f0-4746-9b26-14e4a5ffd150" providerId="ADAL" clId="{407B3D89-240B-4677-8585-C2BA67A1FC8B}" dt="2021-05-31T13:45:24.893" v="2363" actId="22"/>
          <ac:spMkLst>
            <pc:docMk/>
            <pc:sldMk cId="467028169" sldId="421"/>
            <ac:spMk id="5" creationId="{F4657BFC-386B-4768-B070-BF0E7D2035B1}"/>
          </ac:spMkLst>
        </pc:spChg>
        <pc:spChg chg="add mod">
          <ac:chgData name="Ondřej Špetík" userId="9f031316-d7f0-4746-9b26-14e4a5ffd150" providerId="ADAL" clId="{407B3D89-240B-4677-8585-C2BA67A1FC8B}" dt="2021-05-31T13:49:16.724" v="2665" actId="1076"/>
          <ac:spMkLst>
            <pc:docMk/>
            <pc:sldMk cId="467028169" sldId="421"/>
            <ac:spMk id="8" creationId="{42A6A318-F5B8-4A6E-9AF4-0F24030D84CA}"/>
          </ac:spMkLst>
        </pc:spChg>
        <pc:picChg chg="add mod ord">
          <ac:chgData name="Ondřej Špetík" userId="9f031316-d7f0-4746-9b26-14e4a5ffd150" providerId="ADAL" clId="{407B3D89-240B-4677-8585-C2BA67A1FC8B}" dt="2021-05-31T13:45:31.309" v="2365" actId="14100"/>
          <ac:picMkLst>
            <pc:docMk/>
            <pc:sldMk cId="467028169" sldId="421"/>
            <ac:picMk id="7" creationId="{79D0A2C5-BDCC-49FA-B170-BB2829FF435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31T14:50:12.780" v="2764" actId="20577"/>
        <pc:sldMkLst>
          <pc:docMk/>
          <pc:sldMk cId="595333187" sldId="422"/>
        </pc:sldMkLst>
        <pc:spChg chg="mod">
          <ac:chgData name="Ondřej Špetík" userId="9f031316-d7f0-4746-9b26-14e4a5ffd150" providerId="ADAL" clId="{407B3D89-240B-4677-8585-C2BA67A1FC8B}" dt="2021-05-31T14:50:12.780" v="2764" actId="20577"/>
          <ac:spMkLst>
            <pc:docMk/>
            <pc:sldMk cId="595333187" sldId="42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4:48:35.819" v="2708" actId="478"/>
          <ac:spMkLst>
            <pc:docMk/>
            <pc:sldMk cId="595333187" sldId="422"/>
            <ac:spMk id="5" creationId="{00000000-0000-0000-0000-000000000000}"/>
          </ac:spMkLst>
        </pc:spChg>
        <pc:spChg chg="add del mod">
          <ac:chgData name="Ondřej Špetík" userId="9f031316-d7f0-4746-9b26-14e4a5ffd150" providerId="ADAL" clId="{407B3D89-240B-4677-8585-C2BA67A1FC8B}" dt="2021-05-31T14:48:37.469" v="2709" actId="478"/>
          <ac:spMkLst>
            <pc:docMk/>
            <pc:sldMk cId="595333187" sldId="422"/>
            <ac:spMk id="9" creationId="{0CD62F2C-661C-44C2-9694-9F45D2036689}"/>
          </ac:spMkLst>
        </pc:spChg>
        <pc:spChg chg="add mod">
          <ac:chgData name="Ondřej Špetík" userId="9f031316-d7f0-4746-9b26-14e4a5ffd150" providerId="ADAL" clId="{407B3D89-240B-4677-8585-C2BA67A1FC8B}" dt="2021-05-31T14:49:57.747" v="2755" actId="1076"/>
          <ac:spMkLst>
            <pc:docMk/>
            <pc:sldMk cId="595333187" sldId="422"/>
            <ac:spMk id="11" creationId="{585860FB-01D3-4616-A167-947BAF0393D0}"/>
          </ac:spMkLst>
        </pc:spChg>
        <pc:picChg chg="add mod">
          <ac:chgData name="Ondřej Špetík" userId="9f031316-d7f0-4746-9b26-14e4a5ffd150" providerId="ADAL" clId="{407B3D89-240B-4677-8585-C2BA67A1FC8B}" dt="2021-05-31T14:48:39.818" v="2710" actId="14100"/>
          <ac:picMkLst>
            <pc:docMk/>
            <pc:sldMk cId="595333187" sldId="422"/>
            <ac:picMk id="7" creationId="{33604AF8-5932-4641-AE86-5766840C439D}"/>
          </ac:picMkLst>
        </pc:picChg>
      </pc:sldChg>
    </pc:docChg>
  </pc:docChgLst>
  <pc:docChgLst>
    <pc:chgData name="Ondřej Špetík" userId="9f031316-d7f0-4746-9b26-14e4a5ffd150" providerId="ADAL" clId="{7545E778-0DC9-429B-BDF8-5C41C893FD6F}"/>
    <pc:docChg chg="undo redo custSel addSld delSld modSld">
      <pc:chgData name="Ondřej Špetík" userId="9f031316-d7f0-4746-9b26-14e4a5ffd150" providerId="ADAL" clId="{7545E778-0DC9-429B-BDF8-5C41C893FD6F}" dt="2021-07-26T08:40:39.478" v="7532" actId="20577"/>
      <pc:docMkLst>
        <pc:docMk/>
      </pc:docMkLst>
      <pc:sldChg chg="modNotesTx">
        <pc:chgData name="Ondřej Špetík" userId="9f031316-d7f0-4746-9b26-14e4a5ffd150" providerId="ADAL" clId="{7545E778-0DC9-429B-BDF8-5C41C893FD6F}" dt="2021-07-01T13:01:36.713" v="6845" actId="20577"/>
        <pc:sldMkLst>
          <pc:docMk/>
          <pc:sldMk cId="3791153581" sldId="301"/>
        </pc:sldMkLst>
      </pc:sldChg>
      <pc:sldChg chg="modSp">
        <pc:chgData name="Ondřej Špetík" userId="9f031316-d7f0-4746-9b26-14e4a5ffd150" providerId="ADAL" clId="{7545E778-0DC9-429B-BDF8-5C41C893FD6F}" dt="2021-07-01T10:23:42.447" v="3579" actId="20577"/>
        <pc:sldMkLst>
          <pc:docMk/>
          <pc:sldMk cId="3391090299" sldId="304"/>
        </pc:sldMkLst>
        <pc:graphicFrameChg chg="mod">
          <ac:chgData name="Ondřej Špetík" userId="9f031316-d7f0-4746-9b26-14e4a5ffd150" providerId="ADAL" clId="{7545E778-0DC9-429B-BDF8-5C41C893FD6F}" dt="2021-07-01T10:23:42.447" v="3579" actId="20577"/>
          <ac:graphicFrameMkLst>
            <pc:docMk/>
            <pc:sldMk cId="3391090299" sldId="304"/>
            <ac:graphicFrameMk id="6" creationId="{CB44ECDF-1397-4165-A3DC-F48FDF9E7C4D}"/>
          </ac:graphicFrameMkLst>
        </pc:graphicFrameChg>
      </pc:sldChg>
      <pc:sldChg chg="modSp mod modNotesTx">
        <pc:chgData name="Ondřej Špetík" userId="9f031316-d7f0-4746-9b26-14e4a5ffd150" providerId="ADAL" clId="{7545E778-0DC9-429B-BDF8-5C41C893FD6F}" dt="2021-07-01T13:14:03.459" v="7448" actId="20577"/>
        <pc:sldMkLst>
          <pc:docMk/>
          <pc:sldMk cId="3935325716" sldId="305"/>
        </pc:sldMkLst>
        <pc:spChg chg="mod">
          <ac:chgData name="Ondřej Špetík" userId="9f031316-d7f0-4746-9b26-14e4a5ffd150" providerId="ADAL" clId="{7545E778-0DC9-429B-BDF8-5C41C893FD6F}" dt="2021-07-01T13:03:47.834" v="6864" actId="20577"/>
          <ac:spMkLst>
            <pc:docMk/>
            <pc:sldMk cId="3935325716" sldId="305"/>
            <ac:spMk id="4" creationId="{60FB689A-45C0-4793-AE15-7C866CD994B5}"/>
          </ac:spMkLst>
        </pc:spChg>
        <pc:spChg chg="mod">
          <ac:chgData name="Ondřej Špetík" userId="9f031316-d7f0-4746-9b26-14e4a5ffd150" providerId="ADAL" clId="{7545E778-0DC9-429B-BDF8-5C41C893FD6F}" dt="2021-07-01T13:10:45.147" v="7269" actId="6549"/>
          <ac:spMkLst>
            <pc:docMk/>
            <pc:sldMk cId="3935325716" sldId="305"/>
            <ac:spMk id="5" creationId="{53F04355-0A2C-4EC5-B5EC-C892DBCC8379}"/>
          </ac:spMkLst>
        </pc:spChg>
      </pc:sldChg>
      <pc:sldChg chg="modSp mod">
        <pc:chgData name="Ondřej Špetík" userId="9f031316-d7f0-4746-9b26-14e4a5ffd150" providerId="ADAL" clId="{7545E778-0DC9-429B-BDF8-5C41C893FD6F}" dt="2021-07-01T10:06:15.917" v="2692" actId="5793"/>
        <pc:sldMkLst>
          <pc:docMk/>
          <pc:sldMk cId="3837016992" sldId="306"/>
        </pc:sldMkLst>
        <pc:spChg chg="mod">
          <ac:chgData name="Ondřej Špetík" userId="9f031316-d7f0-4746-9b26-14e4a5ffd150" providerId="ADAL" clId="{7545E778-0DC9-429B-BDF8-5C41C893FD6F}" dt="2021-07-01T09:58:51.956" v="2393" actId="20577"/>
          <ac:spMkLst>
            <pc:docMk/>
            <pc:sldMk cId="3837016992" sldId="306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0:06:15.917" v="2692" actId="5793"/>
          <ac:spMkLst>
            <pc:docMk/>
            <pc:sldMk cId="3837016992" sldId="306"/>
            <ac:spMk id="5" creationId="{4170A95A-1D98-496F-A112-FC10AC1181AD}"/>
          </ac:spMkLst>
        </pc:spChg>
      </pc:sldChg>
      <pc:sldChg chg="del">
        <pc:chgData name="Ondřej Špetík" userId="9f031316-d7f0-4746-9b26-14e4a5ffd150" providerId="ADAL" clId="{7545E778-0DC9-429B-BDF8-5C41C893FD6F}" dt="2021-07-01T12:54:33.963" v="6608" actId="47"/>
        <pc:sldMkLst>
          <pc:docMk/>
          <pc:sldMk cId="3971311811" sldId="412"/>
        </pc:sldMkLst>
      </pc:sldChg>
      <pc:sldChg chg="modSp mod">
        <pc:chgData name="Ondřej Špetík" userId="9f031316-d7f0-4746-9b26-14e4a5ffd150" providerId="ADAL" clId="{7545E778-0DC9-429B-BDF8-5C41C893FD6F}" dt="2021-07-26T08:40:39.478" v="7532" actId="20577"/>
        <pc:sldMkLst>
          <pc:docMk/>
          <pc:sldMk cId="1632957072" sldId="437"/>
        </pc:sldMkLst>
        <pc:spChg chg="mod">
          <ac:chgData name="Ondřej Špetík" userId="9f031316-d7f0-4746-9b26-14e4a5ffd150" providerId="ADAL" clId="{7545E778-0DC9-429B-BDF8-5C41C893FD6F}" dt="2021-07-26T08:40:39.478" v="7532" actId="20577"/>
          <ac:spMkLst>
            <pc:docMk/>
            <pc:sldMk cId="1632957072" sldId="437"/>
            <ac:spMk id="7" creationId="{78F3F02C-3C6C-46D4-A5A1-FEEB2F25367C}"/>
          </ac:spMkLst>
        </pc:spChg>
      </pc:sldChg>
      <pc:sldChg chg="modSp mod">
        <pc:chgData name="Ondřej Špetík" userId="9f031316-d7f0-4746-9b26-14e4a5ffd150" providerId="ADAL" clId="{7545E778-0DC9-429B-BDF8-5C41C893FD6F}" dt="2021-07-01T08:38:30.826" v="25" actId="20577"/>
        <pc:sldMkLst>
          <pc:docMk/>
          <pc:sldMk cId="3304311952" sldId="439"/>
        </pc:sldMkLst>
        <pc:spChg chg="mod">
          <ac:chgData name="Ondřej Špetík" userId="9f031316-d7f0-4746-9b26-14e4a5ffd150" providerId="ADAL" clId="{7545E778-0DC9-429B-BDF8-5C41C893FD6F}" dt="2021-07-01T08:38:30.826" v="25" actId="20577"/>
          <ac:spMkLst>
            <pc:docMk/>
            <pc:sldMk cId="3304311952" sldId="439"/>
            <ac:spMk id="5" creationId="{63250579-D77C-4D55-8731-735D59BB7C62}"/>
          </ac:spMkLst>
        </pc:spChg>
      </pc:sldChg>
      <pc:sldChg chg="modSp mod">
        <pc:chgData name="Ondřej Špetík" userId="9f031316-d7f0-4746-9b26-14e4a5ffd150" providerId="ADAL" clId="{7545E778-0DC9-429B-BDF8-5C41C893FD6F}" dt="2021-07-01T09:09:54.977" v="459" actId="20577"/>
        <pc:sldMkLst>
          <pc:docMk/>
          <pc:sldMk cId="2490128415" sldId="442"/>
        </pc:sldMkLst>
        <pc:spChg chg="mod">
          <ac:chgData name="Ondřej Špetík" userId="9f031316-d7f0-4746-9b26-14e4a5ffd150" providerId="ADAL" clId="{7545E778-0DC9-429B-BDF8-5C41C893FD6F}" dt="2021-07-01T09:09:54.977" v="459" actId="20577"/>
          <ac:spMkLst>
            <pc:docMk/>
            <pc:sldMk cId="2490128415" sldId="442"/>
            <ac:spMk id="5" creationId="{63250579-D77C-4D55-8731-735D59BB7C62}"/>
          </ac:spMkLst>
        </pc:spChg>
      </pc:sldChg>
      <pc:sldChg chg="modNotesTx">
        <pc:chgData name="Ondřej Špetík" userId="9f031316-d7f0-4746-9b26-14e4a5ffd150" providerId="ADAL" clId="{7545E778-0DC9-429B-BDF8-5C41C893FD6F}" dt="2021-07-01T08:42:37.100" v="128" actId="20577"/>
        <pc:sldMkLst>
          <pc:docMk/>
          <pc:sldMk cId="4288176384" sldId="443"/>
        </pc:sldMkLst>
      </pc:sldChg>
      <pc:sldChg chg="modSp mod">
        <pc:chgData name="Ondřej Špetík" userId="9f031316-d7f0-4746-9b26-14e4a5ffd150" providerId="ADAL" clId="{7545E778-0DC9-429B-BDF8-5C41C893FD6F}" dt="2021-07-01T10:20:17.420" v="3515" actId="20577"/>
        <pc:sldMkLst>
          <pc:docMk/>
          <pc:sldMk cId="1998148318" sldId="444"/>
        </pc:sldMkLst>
        <pc:spChg chg="mod">
          <ac:chgData name="Ondřej Špetík" userId="9f031316-d7f0-4746-9b26-14e4a5ffd150" providerId="ADAL" clId="{7545E778-0DC9-429B-BDF8-5C41C893FD6F}" dt="2021-07-01T10:20:17.420" v="3515" actId="20577"/>
          <ac:spMkLst>
            <pc:docMk/>
            <pc:sldMk cId="1998148318" sldId="444"/>
            <ac:spMk id="5" creationId="{53F04355-0A2C-4EC5-B5EC-C892DBCC8379}"/>
          </ac:spMkLst>
        </pc:spChg>
      </pc:sldChg>
      <pc:sldChg chg="modSp add mod">
        <pc:chgData name="Ondřej Špetík" userId="9f031316-d7f0-4746-9b26-14e4a5ffd150" providerId="ADAL" clId="{7545E778-0DC9-429B-BDF8-5C41C893FD6F}" dt="2021-07-01T09:32:36.285" v="1242" actId="20577"/>
        <pc:sldMkLst>
          <pc:docMk/>
          <pc:sldMk cId="1037009786" sldId="445"/>
        </pc:sldMkLst>
        <pc:spChg chg="mod">
          <ac:chgData name="Ondřej Špetík" userId="9f031316-d7f0-4746-9b26-14e4a5ffd150" providerId="ADAL" clId="{7545E778-0DC9-429B-BDF8-5C41C893FD6F}" dt="2021-07-01T09:11:49.221" v="472" actId="20577"/>
          <ac:spMkLst>
            <pc:docMk/>
            <pc:sldMk cId="1037009786" sldId="445"/>
            <ac:spMk id="4" creationId="{60FB689A-45C0-4793-AE15-7C866CD994B5}"/>
          </ac:spMkLst>
        </pc:spChg>
        <pc:spChg chg="mod">
          <ac:chgData name="Ondřej Špetík" userId="9f031316-d7f0-4746-9b26-14e4a5ffd150" providerId="ADAL" clId="{7545E778-0DC9-429B-BDF8-5C41C893FD6F}" dt="2021-07-01T09:32:36.285" v="1242" actId="20577"/>
          <ac:spMkLst>
            <pc:docMk/>
            <pc:sldMk cId="1037009786" sldId="445"/>
            <ac:spMk id="5" creationId="{53F04355-0A2C-4EC5-B5EC-C892DBCC8379}"/>
          </ac:spMkLst>
        </pc:spChg>
      </pc:sldChg>
      <pc:sldChg chg="add">
        <pc:chgData name="Ondřej Špetík" userId="9f031316-d7f0-4746-9b26-14e4a5ffd150" providerId="ADAL" clId="{7545E778-0DC9-429B-BDF8-5C41C893FD6F}" dt="2021-07-01T09:13:23.041" v="561" actId="2890"/>
        <pc:sldMkLst>
          <pc:docMk/>
          <pc:sldMk cId="689640104" sldId="446"/>
        </pc:sldMkLst>
      </pc:sldChg>
      <pc:sldChg chg="modSp add mod">
        <pc:chgData name="Ondřej Špetík" userId="9f031316-d7f0-4746-9b26-14e4a5ffd150" providerId="ADAL" clId="{7545E778-0DC9-429B-BDF8-5C41C893FD6F}" dt="2021-07-01T09:36:33.907" v="1410" actId="20577"/>
        <pc:sldMkLst>
          <pc:docMk/>
          <pc:sldMk cId="3145052570" sldId="447"/>
        </pc:sldMkLst>
        <pc:spChg chg="mod">
          <ac:chgData name="Ondřej Špetík" userId="9f031316-d7f0-4746-9b26-14e4a5ffd150" providerId="ADAL" clId="{7545E778-0DC9-429B-BDF8-5C41C893FD6F}" dt="2021-07-01T09:33:59.067" v="1260" actId="313"/>
          <ac:spMkLst>
            <pc:docMk/>
            <pc:sldMk cId="3145052570" sldId="447"/>
            <ac:spMk id="4" creationId="{60FB689A-45C0-4793-AE15-7C866CD994B5}"/>
          </ac:spMkLst>
        </pc:spChg>
        <pc:spChg chg="mod">
          <ac:chgData name="Ondřej Špetík" userId="9f031316-d7f0-4746-9b26-14e4a5ffd150" providerId="ADAL" clId="{7545E778-0DC9-429B-BDF8-5C41C893FD6F}" dt="2021-07-01T09:36:33.907" v="1410" actId="20577"/>
          <ac:spMkLst>
            <pc:docMk/>
            <pc:sldMk cId="3145052570" sldId="447"/>
            <ac:spMk id="5" creationId="{53F04355-0A2C-4EC5-B5EC-C892DBCC8379}"/>
          </ac:spMkLst>
        </pc:spChg>
      </pc:sldChg>
      <pc:sldChg chg="addSp delSp modSp add mod modNotesTx">
        <pc:chgData name="Ondřej Špetík" userId="9f031316-d7f0-4746-9b26-14e4a5ffd150" providerId="ADAL" clId="{7545E778-0DC9-429B-BDF8-5C41C893FD6F}" dt="2021-07-01T09:57:34.564" v="2368" actId="403"/>
        <pc:sldMkLst>
          <pc:docMk/>
          <pc:sldMk cId="3207178261" sldId="448"/>
        </pc:sldMkLst>
        <pc:spChg chg="mod">
          <ac:chgData name="Ondřej Špetík" userId="9f031316-d7f0-4746-9b26-14e4a5ffd150" providerId="ADAL" clId="{7545E778-0DC9-429B-BDF8-5C41C893FD6F}" dt="2021-07-01T09:37:17.923" v="1424" actId="20577"/>
          <ac:spMkLst>
            <pc:docMk/>
            <pc:sldMk cId="3207178261" sldId="448"/>
            <ac:spMk id="4" creationId="{60FB689A-45C0-4793-AE15-7C866CD994B5}"/>
          </ac:spMkLst>
        </pc:spChg>
        <pc:spChg chg="del mod">
          <ac:chgData name="Ondřej Špetík" userId="9f031316-d7f0-4746-9b26-14e4a5ffd150" providerId="ADAL" clId="{7545E778-0DC9-429B-BDF8-5C41C893FD6F}" dt="2021-07-01T09:57:26.944" v="2366" actId="478"/>
          <ac:spMkLst>
            <pc:docMk/>
            <pc:sldMk cId="3207178261" sldId="448"/>
            <ac:spMk id="5" creationId="{53F04355-0A2C-4EC5-B5EC-C892DBCC8379}"/>
          </ac:spMkLst>
        </pc:spChg>
        <pc:graphicFrameChg chg="add mod modGraphic">
          <ac:chgData name="Ondřej Špetík" userId="9f031316-d7f0-4746-9b26-14e4a5ffd150" providerId="ADAL" clId="{7545E778-0DC9-429B-BDF8-5C41C893FD6F}" dt="2021-07-01T09:57:34.564" v="2368" actId="403"/>
          <ac:graphicFrameMkLst>
            <pc:docMk/>
            <pc:sldMk cId="3207178261" sldId="448"/>
            <ac:graphicFrameMk id="6" creationId="{99F79E6A-1A27-4BAC-93DC-8A6C926FA48E}"/>
          </ac:graphicFrameMkLst>
        </pc:graphicFrameChg>
      </pc:sldChg>
      <pc:sldChg chg="modSp add mod">
        <pc:chgData name="Ondřej Špetík" userId="9f031316-d7f0-4746-9b26-14e4a5ffd150" providerId="ADAL" clId="{7545E778-0DC9-429B-BDF8-5C41C893FD6F}" dt="2021-07-01T12:07:14.224" v="3939" actId="27636"/>
        <pc:sldMkLst>
          <pc:docMk/>
          <pc:sldMk cId="1262426374" sldId="449"/>
        </pc:sldMkLst>
        <pc:spChg chg="mod">
          <ac:chgData name="Ondřej Špetík" userId="9f031316-d7f0-4746-9b26-14e4a5ffd150" providerId="ADAL" clId="{7545E778-0DC9-429B-BDF8-5C41C893FD6F}" dt="2021-07-01T12:07:14.224" v="3939" actId="27636"/>
          <ac:spMkLst>
            <pc:docMk/>
            <pc:sldMk cId="1262426374" sldId="449"/>
            <ac:spMk id="5" creationId="{4170A95A-1D98-496F-A112-FC10AC1181AD}"/>
          </ac:spMkLst>
        </pc:spChg>
      </pc:sldChg>
      <pc:sldChg chg="addSp delSp modSp add mod">
        <pc:chgData name="Ondřej Špetík" userId="9f031316-d7f0-4746-9b26-14e4a5ffd150" providerId="ADAL" clId="{7545E778-0DC9-429B-BDF8-5C41C893FD6F}" dt="2021-07-01T10:15:37.144" v="3274" actId="20577"/>
        <pc:sldMkLst>
          <pc:docMk/>
          <pc:sldMk cId="3659773988" sldId="450"/>
        </pc:sldMkLst>
        <pc:spChg chg="mod">
          <ac:chgData name="Ondřej Špetík" userId="9f031316-d7f0-4746-9b26-14e4a5ffd150" providerId="ADAL" clId="{7545E778-0DC9-429B-BDF8-5C41C893FD6F}" dt="2021-07-01T10:06:52.995" v="2747" actId="20577"/>
          <ac:spMkLst>
            <pc:docMk/>
            <pc:sldMk cId="3659773988" sldId="450"/>
            <ac:spMk id="4" creationId="{4D0AA526-FE97-4F8F-B7AC-5221B529D48C}"/>
          </ac:spMkLst>
        </pc:spChg>
        <pc:spChg chg="del mod">
          <ac:chgData name="Ondřej Špetík" userId="9f031316-d7f0-4746-9b26-14e4a5ffd150" providerId="ADAL" clId="{7545E778-0DC9-429B-BDF8-5C41C893FD6F}" dt="2021-07-01T10:06:58.027" v="2748"/>
          <ac:spMkLst>
            <pc:docMk/>
            <pc:sldMk cId="3659773988" sldId="450"/>
            <ac:spMk id="5" creationId="{4170A95A-1D98-496F-A112-FC10AC1181AD}"/>
          </ac:spMkLst>
        </pc:spChg>
        <pc:spChg chg="add mod">
          <ac:chgData name="Ondřej Špetík" userId="9f031316-d7f0-4746-9b26-14e4a5ffd150" providerId="ADAL" clId="{7545E778-0DC9-429B-BDF8-5C41C893FD6F}" dt="2021-07-01T10:15:37.144" v="3274" actId="20577"/>
          <ac:spMkLst>
            <pc:docMk/>
            <pc:sldMk cId="3659773988" sldId="450"/>
            <ac:spMk id="6" creationId="{E490FA01-0039-4571-A43D-4A543D8CD76A}"/>
          </ac:spMkLst>
        </pc:spChg>
      </pc:sldChg>
      <pc:sldChg chg="modSp add mod">
        <pc:chgData name="Ondřej Špetík" userId="9f031316-d7f0-4746-9b26-14e4a5ffd150" providerId="ADAL" clId="{7545E778-0DC9-429B-BDF8-5C41C893FD6F}" dt="2021-07-01T10:10:02.276" v="3100" actId="20577"/>
        <pc:sldMkLst>
          <pc:docMk/>
          <pc:sldMk cId="1759511950" sldId="451"/>
        </pc:sldMkLst>
        <pc:spChg chg="mod">
          <ac:chgData name="Ondřej Špetík" userId="9f031316-d7f0-4746-9b26-14e4a5ffd150" providerId="ADAL" clId="{7545E778-0DC9-429B-BDF8-5C41C893FD6F}" dt="2021-07-01T10:08:21.542" v="2890" actId="20577"/>
          <ac:spMkLst>
            <pc:docMk/>
            <pc:sldMk cId="1759511950" sldId="451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0:10:02.276" v="3100" actId="20577"/>
          <ac:spMkLst>
            <pc:docMk/>
            <pc:sldMk cId="1759511950" sldId="451"/>
            <ac:spMk id="6" creationId="{E490FA01-0039-4571-A43D-4A543D8CD76A}"/>
          </ac:spMkLst>
        </pc:spChg>
      </pc:sldChg>
      <pc:sldChg chg="modSp add mod modNotesTx">
        <pc:chgData name="Ondřej Špetík" userId="9f031316-d7f0-4746-9b26-14e4a5ffd150" providerId="ADAL" clId="{7545E778-0DC9-429B-BDF8-5C41C893FD6F}" dt="2021-07-01T12:15:02.866" v="4500" actId="20577"/>
        <pc:sldMkLst>
          <pc:docMk/>
          <pc:sldMk cId="2582991383" sldId="452"/>
        </pc:sldMkLst>
        <pc:spChg chg="mod">
          <ac:chgData name="Ondřej Špetík" userId="9f031316-d7f0-4746-9b26-14e4a5ffd150" providerId="ADAL" clId="{7545E778-0DC9-429B-BDF8-5C41C893FD6F}" dt="2021-07-01T12:08:20.284" v="3962" actId="20577"/>
          <ac:spMkLst>
            <pc:docMk/>
            <pc:sldMk cId="2582991383" sldId="452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2:15:02.866" v="4500" actId="20577"/>
          <ac:spMkLst>
            <pc:docMk/>
            <pc:sldMk cId="2582991383" sldId="452"/>
            <ac:spMk id="5" creationId="{4170A95A-1D98-496F-A112-FC10AC1181AD}"/>
          </ac:spMkLst>
        </pc:spChg>
      </pc:sldChg>
      <pc:sldChg chg="modSp add mod">
        <pc:chgData name="Ondřej Špetík" userId="9f031316-d7f0-4746-9b26-14e4a5ffd150" providerId="ADAL" clId="{7545E778-0DC9-429B-BDF8-5C41C893FD6F}" dt="2021-07-01T12:22:13.518" v="5003" actId="20577"/>
        <pc:sldMkLst>
          <pc:docMk/>
          <pc:sldMk cId="2547995475" sldId="453"/>
        </pc:sldMkLst>
        <pc:spChg chg="mod">
          <ac:chgData name="Ondřej Špetík" userId="9f031316-d7f0-4746-9b26-14e4a5ffd150" providerId="ADAL" clId="{7545E778-0DC9-429B-BDF8-5C41C893FD6F}" dt="2021-07-01T12:15:18.432" v="4521" actId="20577"/>
          <ac:spMkLst>
            <pc:docMk/>
            <pc:sldMk cId="2547995475" sldId="453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2:22:13.518" v="5003" actId="20577"/>
          <ac:spMkLst>
            <pc:docMk/>
            <pc:sldMk cId="2547995475" sldId="453"/>
            <ac:spMk id="5" creationId="{4170A95A-1D98-496F-A112-FC10AC1181AD}"/>
          </ac:spMkLst>
        </pc:spChg>
      </pc:sldChg>
      <pc:sldChg chg="modSp add mod">
        <pc:chgData name="Ondřej Špetík" userId="9f031316-d7f0-4746-9b26-14e4a5ffd150" providerId="ADAL" clId="{7545E778-0DC9-429B-BDF8-5C41C893FD6F}" dt="2021-07-01T12:25:55.292" v="5155" actId="20577"/>
        <pc:sldMkLst>
          <pc:docMk/>
          <pc:sldMk cId="1088024060" sldId="454"/>
        </pc:sldMkLst>
        <pc:spChg chg="mod">
          <ac:chgData name="Ondřej Špetík" userId="9f031316-d7f0-4746-9b26-14e4a5ffd150" providerId="ADAL" clId="{7545E778-0DC9-429B-BDF8-5C41C893FD6F}" dt="2021-07-01T12:23:35.731" v="5020" actId="20577"/>
          <ac:spMkLst>
            <pc:docMk/>
            <pc:sldMk cId="1088024060" sldId="454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2:25:55.292" v="5155" actId="20577"/>
          <ac:spMkLst>
            <pc:docMk/>
            <pc:sldMk cId="1088024060" sldId="454"/>
            <ac:spMk id="5" creationId="{4170A95A-1D98-496F-A112-FC10AC1181AD}"/>
          </ac:spMkLst>
        </pc:spChg>
      </pc:sldChg>
      <pc:sldChg chg="modSp add mod modNotesTx">
        <pc:chgData name="Ondřej Špetík" userId="9f031316-d7f0-4746-9b26-14e4a5ffd150" providerId="ADAL" clId="{7545E778-0DC9-429B-BDF8-5C41C893FD6F}" dt="2021-07-01T12:35:17.201" v="5577" actId="20577"/>
        <pc:sldMkLst>
          <pc:docMk/>
          <pc:sldMk cId="1614481615" sldId="455"/>
        </pc:sldMkLst>
        <pc:spChg chg="mod">
          <ac:chgData name="Ondřej Špetík" userId="9f031316-d7f0-4746-9b26-14e4a5ffd150" providerId="ADAL" clId="{7545E778-0DC9-429B-BDF8-5C41C893FD6F}" dt="2021-07-01T12:26:28.268" v="5163" actId="20577"/>
          <ac:spMkLst>
            <pc:docMk/>
            <pc:sldMk cId="1614481615" sldId="455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2:35:17.201" v="5577" actId="20577"/>
          <ac:spMkLst>
            <pc:docMk/>
            <pc:sldMk cId="1614481615" sldId="455"/>
            <ac:spMk id="5" creationId="{4170A95A-1D98-496F-A112-FC10AC1181AD}"/>
          </ac:spMkLst>
        </pc:spChg>
      </pc:sldChg>
      <pc:sldChg chg="modSp add mod modNotesTx">
        <pc:chgData name="Ondřej Špetík" userId="9f031316-d7f0-4746-9b26-14e4a5ffd150" providerId="ADAL" clId="{7545E778-0DC9-429B-BDF8-5C41C893FD6F}" dt="2021-07-01T12:50:39.339" v="6463" actId="6549"/>
        <pc:sldMkLst>
          <pc:docMk/>
          <pc:sldMk cId="290594657" sldId="456"/>
        </pc:sldMkLst>
        <pc:spChg chg="mod">
          <ac:chgData name="Ondřej Špetík" userId="9f031316-d7f0-4746-9b26-14e4a5ffd150" providerId="ADAL" clId="{7545E778-0DC9-429B-BDF8-5C41C893FD6F}" dt="2021-07-01T12:36:41.611" v="5604" actId="20577"/>
          <ac:spMkLst>
            <pc:docMk/>
            <pc:sldMk cId="290594657" sldId="456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2:40:53.760" v="5913" actId="6549"/>
          <ac:spMkLst>
            <pc:docMk/>
            <pc:sldMk cId="290594657" sldId="456"/>
            <ac:spMk id="5" creationId="{4170A95A-1D98-496F-A112-FC10AC1181AD}"/>
          </ac:spMkLst>
        </pc:spChg>
      </pc:sldChg>
      <pc:sldChg chg="modSp add mod modNotesTx">
        <pc:chgData name="Ondřej Špetík" userId="9f031316-d7f0-4746-9b26-14e4a5ffd150" providerId="ADAL" clId="{7545E778-0DC9-429B-BDF8-5C41C893FD6F}" dt="2021-07-01T12:52:17.505" v="6607" actId="20577"/>
        <pc:sldMkLst>
          <pc:docMk/>
          <pc:sldMk cId="3334332854" sldId="457"/>
        </pc:sldMkLst>
        <pc:spChg chg="mod">
          <ac:chgData name="Ondřej Špetík" userId="9f031316-d7f0-4746-9b26-14e4a5ffd150" providerId="ADAL" clId="{7545E778-0DC9-429B-BDF8-5C41C893FD6F}" dt="2021-07-01T12:45:15.288" v="5953" actId="20577"/>
          <ac:spMkLst>
            <pc:docMk/>
            <pc:sldMk cId="3334332854" sldId="457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2:52:17.505" v="6607" actId="20577"/>
          <ac:spMkLst>
            <pc:docMk/>
            <pc:sldMk cId="3334332854" sldId="457"/>
            <ac:spMk id="5" creationId="{4170A95A-1D98-496F-A112-FC10AC1181AD}"/>
          </ac:spMkLst>
        </pc:spChg>
      </pc:sldChg>
      <pc:sldChg chg="modSp add mod modNotesTx">
        <pc:chgData name="Ondřej Špetík" userId="9f031316-d7f0-4746-9b26-14e4a5ffd150" providerId="ADAL" clId="{7545E778-0DC9-429B-BDF8-5C41C893FD6F}" dt="2021-07-01T12:50:32.007" v="6462" actId="6549"/>
        <pc:sldMkLst>
          <pc:docMk/>
          <pc:sldMk cId="703991229" sldId="458"/>
        </pc:sldMkLst>
        <pc:spChg chg="mod">
          <ac:chgData name="Ondřej Špetík" userId="9f031316-d7f0-4746-9b26-14e4a5ffd150" providerId="ADAL" clId="{7545E778-0DC9-429B-BDF8-5C41C893FD6F}" dt="2021-07-01T12:48:10.705" v="6233" actId="20577"/>
          <ac:spMkLst>
            <pc:docMk/>
            <pc:sldMk cId="703991229" sldId="458"/>
            <ac:spMk id="4" creationId="{4D0AA526-FE97-4F8F-B7AC-5221B529D48C}"/>
          </ac:spMkLst>
        </pc:spChg>
        <pc:spChg chg="mod">
          <ac:chgData name="Ondřej Špetík" userId="9f031316-d7f0-4746-9b26-14e4a5ffd150" providerId="ADAL" clId="{7545E778-0DC9-429B-BDF8-5C41C893FD6F}" dt="2021-07-01T12:50:27.817" v="6461" actId="20577"/>
          <ac:spMkLst>
            <pc:docMk/>
            <pc:sldMk cId="703991229" sldId="458"/>
            <ac:spMk id="5" creationId="{4170A95A-1D98-496F-A112-FC10AC1181AD}"/>
          </ac:spMkLst>
        </pc:spChg>
      </pc:sldChg>
      <pc:sldChg chg="add">
        <pc:chgData name="Ondřej Špetík" userId="9f031316-d7f0-4746-9b26-14e4a5ffd150" providerId="ADAL" clId="{7545E778-0DC9-429B-BDF8-5C41C893FD6F}" dt="2021-07-01T13:03:39.570" v="6846" actId="2890"/>
        <pc:sldMkLst>
          <pc:docMk/>
          <pc:sldMk cId="3254286966" sldId="459"/>
        </pc:sldMkLst>
      </pc:sldChg>
    </pc:docChg>
  </pc:docChgLst>
  <pc:docChgLst>
    <pc:chgData name="Ondřej Špetík" userId="9f031316-d7f0-4746-9b26-14e4a5ffd150" providerId="ADAL" clId="{A869CABC-BE69-458E-94D6-76BB0BFE3849}"/>
    <pc:docChg chg="undo custSel addSld modSld sldOrd">
      <pc:chgData name="Ondřej Špetík" userId="9f031316-d7f0-4746-9b26-14e4a5ffd150" providerId="ADAL" clId="{A869CABC-BE69-458E-94D6-76BB0BFE3849}" dt="2021-06-17T11:19:08.875" v="4330" actId="20577"/>
      <pc:docMkLst>
        <pc:docMk/>
      </pc:docMkLst>
      <pc:sldChg chg="modSp mod ord">
        <pc:chgData name="Ondřej Špetík" userId="9f031316-d7f0-4746-9b26-14e4a5ffd150" providerId="ADAL" clId="{A869CABC-BE69-458E-94D6-76BB0BFE3849}" dt="2021-06-17T09:24:16.126" v="1898" actId="20577"/>
        <pc:sldMkLst>
          <pc:docMk/>
          <pc:sldMk cId="2955716569" sldId="298"/>
        </pc:sldMkLst>
        <pc:spChg chg="mod">
          <ac:chgData name="Ondřej Špetík" userId="9f031316-d7f0-4746-9b26-14e4a5ffd150" providerId="ADAL" clId="{A869CABC-BE69-458E-94D6-76BB0BFE3849}" dt="2021-06-17T09:24:16.126" v="1898" actId="20577"/>
          <ac:spMkLst>
            <pc:docMk/>
            <pc:sldMk cId="2955716569" sldId="298"/>
            <ac:spMk id="5" creationId="{3B09CFB4-057D-4E06-B7B6-053C013DBE0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0:28:26.930" v="3123" actId="6549"/>
        <pc:sldMkLst>
          <pc:docMk/>
          <pc:sldMk cId="2374020804" sldId="402"/>
        </pc:sldMkLst>
        <pc:spChg chg="mod">
          <ac:chgData name="Ondřej Špetík" userId="9f031316-d7f0-4746-9b26-14e4a5ffd150" providerId="ADAL" clId="{A869CABC-BE69-458E-94D6-76BB0BFE3849}" dt="2021-06-17T10:17:18.599" v="2969" actId="20577"/>
          <ac:spMkLst>
            <pc:docMk/>
            <pc:sldMk cId="2374020804" sldId="40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A869CABC-BE69-458E-94D6-76BB0BFE3849}" dt="2021-06-17T10:19:52.818" v="3122" actId="20577"/>
          <ac:spMkLst>
            <pc:docMk/>
            <pc:sldMk cId="2374020804" sldId="402"/>
            <ac:spMk id="6" creationId="{2891491E-A1B5-4505-B2E3-23E9905B84A9}"/>
          </ac:spMkLst>
        </pc:spChg>
        <pc:graphicFrameChg chg="del">
          <ac:chgData name="Ondřej Špetík" userId="9f031316-d7f0-4746-9b26-14e4a5ffd150" providerId="ADAL" clId="{A869CABC-BE69-458E-94D6-76BB0BFE3849}" dt="2021-06-17T10:17:11.097" v="2954" actId="478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modNotesTx">
        <pc:chgData name="Ondřej Špetík" userId="9f031316-d7f0-4746-9b26-14e4a5ffd150" providerId="ADAL" clId="{A869CABC-BE69-458E-94D6-76BB0BFE3849}" dt="2021-06-17T07:03:43.781" v="538" actId="20577"/>
        <pc:sldMkLst>
          <pc:docMk/>
          <pc:sldMk cId="597149671" sldId="403"/>
        </pc:sldMkLst>
      </pc:sldChg>
      <pc:sldChg chg="addSp delSp modSp mod modNotesTx">
        <pc:chgData name="Ondřej Špetík" userId="9f031316-d7f0-4746-9b26-14e4a5ffd150" providerId="ADAL" clId="{A869CABC-BE69-458E-94D6-76BB0BFE3849}" dt="2021-06-17T06:48:26.573" v="418" actId="20577"/>
        <pc:sldMkLst>
          <pc:docMk/>
          <pc:sldMk cId="3085485705" sldId="404"/>
        </pc:sldMkLst>
        <pc:spChg chg="mod">
          <ac:chgData name="Ondřej Špetík" userId="9f031316-d7f0-4746-9b26-14e4a5ffd150" providerId="ADAL" clId="{A869CABC-BE69-458E-94D6-76BB0BFE3849}" dt="2021-06-17T06:47:06.926" v="269" actId="404"/>
          <ac:spMkLst>
            <pc:docMk/>
            <pc:sldMk cId="3085485705" sldId="404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06:46:26.135" v="194"/>
          <ac:spMkLst>
            <pc:docMk/>
            <pc:sldMk cId="3085485705" sldId="404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6:46:28.616" v="195" actId="14100"/>
          <ac:picMkLst>
            <pc:docMk/>
            <pc:sldMk cId="3085485705" sldId="404"/>
            <ac:picMk id="5" creationId="{C31A5C45-B229-4ED9-A80E-504A149F1B38}"/>
          </ac:picMkLst>
        </pc:picChg>
      </pc:sldChg>
      <pc:sldChg chg="modSp mod modNotesTx">
        <pc:chgData name="Ondřej Špetík" userId="9f031316-d7f0-4746-9b26-14e4a5ffd150" providerId="ADAL" clId="{A869CABC-BE69-458E-94D6-76BB0BFE3849}" dt="2021-06-17T07:16:04.050" v="960" actId="20577"/>
        <pc:sldMkLst>
          <pc:docMk/>
          <pc:sldMk cId="2147543112" sldId="405"/>
        </pc:sldMkLst>
        <pc:spChg chg="mod">
          <ac:chgData name="Ondřej Špetík" userId="9f031316-d7f0-4746-9b26-14e4a5ffd150" providerId="ADAL" clId="{A869CABC-BE69-458E-94D6-76BB0BFE3849}" dt="2021-06-17T07:05:46.117" v="555" actId="20577"/>
          <ac:spMkLst>
            <pc:docMk/>
            <pc:sldMk cId="2147543112" sldId="405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08:05.174" v="789" actId="20577"/>
          <ac:spMkLst>
            <pc:docMk/>
            <pc:sldMk cId="2147543112" sldId="40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7:29:47.866" v="1159" actId="20577"/>
        <pc:sldMkLst>
          <pc:docMk/>
          <pc:sldMk cId="1164173679" sldId="406"/>
        </pc:sldMkLst>
        <pc:spChg chg="mod">
          <ac:chgData name="Ondřej Špetík" userId="9f031316-d7f0-4746-9b26-14e4a5ffd150" providerId="ADAL" clId="{A869CABC-BE69-458E-94D6-76BB0BFE3849}" dt="2021-06-17T07:16:30.430" v="973" actId="20577"/>
          <ac:spMkLst>
            <pc:docMk/>
            <pc:sldMk cId="1164173679" sldId="406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27:21.272" v="1090" actId="20577"/>
          <ac:spMkLst>
            <pc:docMk/>
            <pc:sldMk cId="1164173679" sldId="406"/>
            <ac:spMk id="6" creationId="{6EEB29F4-59F9-4122-A4C7-29C33C375BA4}"/>
          </ac:spMkLst>
        </pc:spChg>
      </pc:sldChg>
      <pc:sldChg chg="modSp mod addCm modCm modNotesTx">
        <pc:chgData name="Ondřej Špetík" userId="9f031316-d7f0-4746-9b26-14e4a5ffd150" providerId="ADAL" clId="{A869CABC-BE69-458E-94D6-76BB0BFE3849}" dt="2021-06-17T09:00:02.380" v="1277" actId="1589"/>
        <pc:sldMkLst>
          <pc:docMk/>
          <pc:sldMk cId="3081160439" sldId="407"/>
        </pc:sldMkLst>
        <pc:spChg chg="mod">
          <ac:chgData name="Ondřej Špetík" userId="9f031316-d7f0-4746-9b26-14e4a5ffd150" providerId="ADAL" clId="{A869CABC-BE69-458E-94D6-76BB0BFE3849}" dt="2021-06-17T07:30:05.749" v="1177" actId="20577"/>
          <ac:spMkLst>
            <pc:docMk/>
            <pc:sldMk cId="3081160439" sldId="407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31:03.507" v="1221" actId="20577"/>
          <ac:spMkLst>
            <pc:docMk/>
            <pc:sldMk cId="3081160439" sldId="407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9:10:52.770" v="1850" actId="20577"/>
        <pc:sldMkLst>
          <pc:docMk/>
          <pc:sldMk cId="3266592044" sldId="408"/>
        </pc:sldMkLst>
        <pc:spChg chg="mod">
          <ac:chgData name="Ondřej Špetík" userId="9f031316-d7f0-4746-9b26-14e4a5ffd150" providerId="ADAL" clId="{A869CABC-BE69-458E-94D6-76BB0BFE3849}" dt="2021-06-17T09:01:49.369" v="1321" actId="20577"/>
          <ac:spMkLst>
            <pc:docMk/>
            <pc:sldMk cId="3266592044" sldId="408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10:52.770" v="1850" actId="20577"/>
          <ac:spMkLst>
            <pc:docMk/>
            <pc:sldMk cId="3266592044" sldId="40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A869CABC-BE69-458E-94D6-76BB0BFE3849}" dt="2021-06-17T09:27:23.993" v="2042" actId="20577"/>
        <pc:sldMkLst>
          <pc:docMk/>
          <pc:sldMk cId="3204801281" sldId="409"/>
        </pc:sldMkLst>
        <pc:spChg chg="mod">
          <ac:chgData name="Ondřej Špetík" userId="9f031316-d7f0-4746-9b26-14e4a5ffd150" providerId="ADAL" clId="{A869CABC-BE69-458E-94D6-76BB0BFE3849}" dt="2021-06-17T09:26:58.171" v="1944" actId="20577"/>
          <ac:spMkLst>
            <pc:docMk/>
            <pc:sldMk cId="3204801281" sldId="409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27:23.993" v="2042" actId="20577"/>
          <ac:spMkLst>
            <pc:docMk/>
            <pc:sldMk cId="3204801281" sldId="409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1:19:08.875" v="4330" actId="20577"/>
        <pc:sldMkLst>
          <pc:docMk/>
          <pc:sldMk cId="3240944074" sldId="410"/>
        </pc:sldMkLst>
        <pc:spChg chg="mod">
          <ac:chgData name="Ondřej Špetík" userId="9f031316-d7f0-4746-9b26-14e4a5ffd150" providerId="ADAL" clId="{A869CABC-BE69-458E-94D6-76BB0BFE3849}" dt="2021-06-17T11:09:21.185" v="3604" actId="20577"/>
          <ac:spMkLst>
            <pc:docMk/>
            <pc:sldMk cId="3240944074" sldId="410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10:53:45.126" v="3191"/>
          <ac:spMkLst>
            <pc:docMk/>
            <pc:sldMk cId="3240944074" sldId="41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10:53:45.126" v="3191"/>
          <ac:picMkLst>
            <pc:docMk/>
            <pc:sldMk cId="3240944074" sldId="410"/>
            <ac:picMk id="5" creationId="{DCB50DE1-C023-42B9-A7A2-A0B44041C96C}"/>
          </ac:picMkLst>
        </pc:picChg>
      </pc:sldChg>
      <pc:sldChg chg="modSp mod ord">
        <pc:chgData name="Ondřej Špetík" userId="9f031316-d7f0-4746-9b26-14e4a5ffd150" providerId="ADAL" clId="{A869CABC-BE69-458E-94D6-76BB0BFE3849}" dt="2021-06-17T11:07:42.621" v="3570" actId="27636"/>
        <pc:sldMkLst>
          <pc:docMk/>
          <pc:sldMk cId="482490239" sldId="411"/>
        </pc:sldMkLst>
        <pc:spChg chg="mod">
          <ac:chgData name="Ondřej Špetík" userId="9f031316-d7f0-4746-9b26-14e4a5ffd150" providerId="ADAL" clId="{A869CABC-BE69-458E-94D6-76BB0BFE3849}" dt="2021-06-17T10:56:11.286" v="3229" actId="20577"/>
          <ac:spMkLst>
            <pc:docMk/>
            <pc:sldMk cId="482490239" sldId="411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1:07:42.621" v="3570" actId="27636"/>
          <ac:spMkLst>
            <pc:docMk/>
            <pc:sldMk cId="482490239" sldId="411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A869CABC-BE69-458E-94D6-76BB0BFE3849}" dt="2021-06-17T09:40:42.816" v="2755" actId="20577"/>
        <pc:sldMkLst>
          <pc:docMk/>
          <pc:sldMk cId="1867467770" sldId="438"/>
        </pc:sldMkLst>
        <pc:spChg chg="mod">
          <ac:chgData name="Ondřej Špetík" userId="9f031316-d7f0-4746-9b26-14e4a5ffd150" providerId="ADAL" clId="{A869CABC-BE69-458E-94D6-76BB0BFE3849}" dt="2021-06-17T09:40:42.816" v="2755" actId="20577"/>
          <ac:spMkLst>
            <pc:docMk/>
            <pc:sldMk cId="1867467770" sldId="438"/>
            <ac:spMk id="6" creationId="{6EEB29F4-59F9-4122-A4C7-29C33C375BA4}"/>
          </ac:spMkLst>
        </pc:spChg>
        <pc:picChg chg="del">
          <ac:chgData name="Ondřej Špetík" userId="9f031316-d7f0-4746-9b26-14e4a5ffd150" providerId="ADAL" clId="{A869CABC-BE69-458E-94D6-76BB0BFE3849}" dt="2021-06-17T09:32:09.958" v="2046" actId="478"/>
          <ac:picMkLst>
            <pc:docMk/>
            <pc:sldMk cId="1867467770" sldId="438"/>
            <ac:picMk id="5" creationId="{4BA4BA15-2F04-423F-B2A8-1BB72527953D}"/>
          </ac:picMkLst>
        </pc:picChg>
      </pc:sldChg>
      <pc:sldChg chg="addSp delSp modSp add mod modNotesTx">
        <pc:chgData name="Ondřej Špetík" userId="9f031316-d7f0-4746-9b26-14e4a5ffd150" providerId="ADAL" clId="{A869CABC-BE69-458E-94D6-76BB0BFE3849}" dt="2021-06-17T09:47:19.849" v="2832" actId="20577"/>
        <pc:sldMkLst>
          <pc:docMk/>
          <pc:sldMk cId="3026267772" sldId="439"/>
        </pc:sldMkLst>
        <pc:spChg chg="mod">
          <ac:chgData name="Ondřej Špetík" userId="9f031316-d7f0-4746-9b26-14e4a5ffd150" providerId="ADAL" clId="{A869CABC-BE69-458E-94D6-76BB0BFE3849}" dt="2021-06-17T09:47:00.147" v="2773" actId="20577"/>
          <ac:spMkLst>
            <pc:docMk/>
            <pc:sldMk cId="3026267772" sldId="439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09:46:50.170" v="2759"/>
          <ac:spMkLst>
            <pc:docMk/>
            <pc:sldMk cId="3026267772" sldId="43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9:46:52.118" v="2760" actId="1076"/>
          <ac:picMkLst>
            <pc:docMk/>
            <pc:sldMk cId="3026267772" sldId="439"/>
            <ac:picMk id="7" creationId="{442873D1-A3CD-49D0-98C8-3D1FE5FE5EAF}"/>
          </ac:picMkLst>
        </pc:picChg>
      </pc:sldChg>
      <pc:sldChg chg="modSp add mod addCm modCm modNotesTx">
        <pc:chgData name="Ondřej Špetík" userId="9f031316-d7f0-4746-9b26-14e4a5ffd150" providerId="ADAL" clId="{A869CABC-BE69-458E-94D6-76BB0BFE3849}" dt="2021-06-17T10:16:19.219" v="2952"/>
        <pc:sldMkLst>
          <pc:docMk/>
          <pc:sldMk cId="2228659279" sldId="440"/>
        </pc:sldMkLst>
        <pc:spChg chg="mod">
          <ac:chgData name="Ondřej Špetík" userId="9f031316-d7f0-4746-9b26-14e4a5ffd150" providerId="ADAL" clId="{A869CABC-BE69-458E-94D6-76BB0BFE3849}" dt="2021-06-17T10:13:29.170" v="2838" actId="20577"/>
          <ac:spMkLst>
            <pc:docMk/>
            <pc:sldMk cId="2228659279" sldId="440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0:14:15.152" v="2950" actId="20577"/>
          <ac:spMkLst>
            <pc:docMk/>
            <pc:sldMk cId="2228659279" sldId="440"/>
            <ac:spMk id="6" creationId="{6EEB29F4-59F9-4122-A4C7-29C33C375BA4}"/>
          </ac:spMkLst>
        </pc:spChg>
      </pc:sldChg>
      <pc:sldChg chg="add">
        <pc:chgData name="Ondřej Špetík" userId="9f031316-d7f0-4746-9b26-14e4a5ffd150" providerId="ADAL" clId="{A869CABC-BE69-458E-94D6-76BB0BFE3849}" dt="2021-06-17T10:17:05.622" v="2953" actId="2890"/>
        <pc:sldMkLst>
          <pc:docMk/>
          <pc:sldMk cId="3476223093" sldId="441"/>
        </pc:sldMkLst>
      </pc:sldChg>
      <pc:sldChg chg="addSp delSp modSp add mod">
        <pc:chgData name="Ondřej Špetík" userId="9f031316-d7f0-4746-9b26-14e4a5ffd150" providerId="ADAL" clId="{A869CABC-BE69-458E-94D6-76BB0BFE3849}" dt="2021-06-17T10:29:37.061" v="3190" actId="255"/>
        <pc:sldMkLst>
          <pc:docMk/>
          <pc:sldMk cId="1184579347" sldId="442"/>
        </pc:sldMkLst>
        <pc:spChg chg="mod">
          <ac:chgData name="Ondřej Špetík" userId="9f031316-d7f0-4746-9b26-14e4a5ffd150" providerId="ADAL" clId="{A869CABC-BE69-458E-94D6-76BB0BFE3849}" dt="2021-06-17T10:29:37.061" v="3190" actId="255"/>
          <ac:spMkLst>
            <pc:docMk/>
            <pc:sldMk cId="1184579347" sldId="44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10:29:18.305" v="3177" actId="478"/>
          <ac:spMkLst>
            <pc:docMk/>
            <pc:sldMk cId="1184579347" sldId="442"/>
            <ac:spMk id="6" creationId="{2891491E-A1B5-4505-B2E3-23E9905B84A9}"/>
          </ac:spMkLst>
        </pc:spChg>
        <pc:picChg chg="add mod">
          <ac:chgData name="Ondřej Špetík" userId="9f031316-d7f0-4746-9b26-14e4a5ffd150" providerId="ADAL" clId="{A869CABC-BE69-458E-94D6-76BB0BFE3849}" dt="2021-06-17T10:28:53.128" v="3130" actId="1076"/>
          <ac:picMkLst>
            <pc:docMk/>
            <pc:sldMk cId="1184579347" sldId="442"/>
            <ac:picMk id="7" creationId="{47C9B6C5-82B4-42FB-A390-486067BD3951}"/>
          </ac:picMkLst>
        </pc:picChg>
        <pc:picChg chg="add del">
          <ac:chgData name="Ondřej Špetík" userId="9f031316-d7f0-4746-9b26-14e4a5ffd150" providerId="ADAL" clId="{A869CABC-BE69-458E-94D6-76BB0BFE3849}" dt="2021-06-17T10:28:38.524" v="3127" actId="22"/>
          <ac:picMkLst>
            <pc:docMk/>
            <pc:sldMk cId="1184579347" sldId="442"/>
            <ac:picMk id="9" creationId="{DDC872B0-CAF9-45BF-B7B4-4D79B45E5B1B}"/>
          </ac:picMkLst>
        </pc:picChg>
      </pc:sldChg>
    </pc:docChg>
  </pc:docChgLst>
  <pc:docChgLst>
    <pc:chgData name="Ondřej Špetík" userId="9f031316-d7f0-4746-9b26-14e4a5ffd150" providerId="ADAL" clId="{5E34A76F-7414-4A39-AD37-842818AA6DAA}"/>
    <pc:docChg chg="undo redo custSel addSld delSld modSld sldOrd">
      <pc:chgData name="Ondřej Špetík" userId="9f031316-d7f0-4746-9b26-14e4a5ffd150" providerId="ADAL" clId="{5E34A76F-7414-4A39-AD37-842818AA6DAA}" dt="2021-11-09T23:19:42.244" v="12440" actId="47"/>
      <pc:docMkLst>
        <pc:docMk/>
      </pc:docMkLst>
      <pc:sldChg chg="del">
        <pc:chgData name="Ondřej Špetík" userId="9f031316-d7f0-4746-9b26-14e4a5ffd150" providerId="ADAL" clId="{5E34A76F-7414-4A39-AD37-842818AA6DAA}" dt="2021-11-03T08:14:52.921" v="44" actId="47"/>
        <pc:sldMkLst>
          <pc:docMk/>
          <pc:sldMk cId="2515660785" sldId="268"/>
        </pc:sldMkLst>
      </pc:sldChg>
      <pc:sldChg chg="del">
        <pc:chgData name="Ondřej Špetík" userId="9f031316-d7f0-4746-9b26-14e4a5ffd150" providerId="ADAL" clId="{5E34A76F-7414-4A39-AD37-842818AA6DAA}" dt="2021-11-03T08:14:53.272" v="45" actId="47"/>
        <pc:sldMkLst>
          <pc:docMk/>
          <pc:sldMk cId="2989692982" sldId="269"/>
        </pc:sldMkLst>
      </pc:sldChg>
      <pc:sldChg chg="del">
        <pc:chgData name="Ondřej Špetík" userId="9f031316-d7f0-4746-9b26-14e4a5ffd150" providerId="ADAL" clId="{5E34A76F-7414-4A39-AD37-842818AA6DAA}" dt="2021-11-03T08:14:53.855" v="47" actId="47"/>
        <pc:sldMkLst>
          <pc:docMk/>
          <pc:sldMk cId="2407328691" sldId="270"/>
        </pc:sldMkLst>
      </pc:sldChg>
      <pc:sldChg chg="delSp modSp mod">
        <pc:chgData name="Ondřej Špetík" userId="9f031316-d7f0-4746-9b26-14e4a5ffd150" providerId="ADAL" clId="{5E34A76F-7414-4A39-AD37-842818AA6DAA}" dt="2021-11-03T08:21:33.430" v="559" actId="20577"/>
        <pc:sldMkLst>
          <pc:docMk/>
          <pc:sldMk cId="2992024877" sldId="271"/>
        </pc:sldMkLst>
        <pc:spChg chg="mod">
          <ac:chgData name="Ondřej Špetík" userId="9f031316-d7f0-4746-9b26-14e4a5ffd150" providerId="ADAL" clId="{5E34A76F-7414-4A39-AD37-842818AA6DAA}" dt="2021-11-03T08:14:50.977" v="43"/>
          <ac:spMkLst>
            <pc:docMk/>
            <pc:sldMk cId="2992024877" sldId="271"/>
            <ac:spMk id="4" creationId="{00000000-0000-0000-0000-000000000000}"/>
          </ac:spMkLst>
        </pc:spChg>
        <pc:spChg chg="mod">
          <ac:chgData name="Ondřej Špetík" userId="9f031316-d7f0-4746-9b26-14e4a5ffd150" providerId="ADAL" clId="{5E34A76F-7414-4A39-AD37-842818AA6DAA}" dt="2021-11-03T08:21:33.430" v="559" actId="20577"/>
          <ac:spMkLst>
            <pc:docMk/>
            <pc:sldMk cId="2992024877" sldId="271"/>
            <ac:spMk id="5" creationId="{00000000-0000-0000-0000-000000000000}"/>
          </ac:spMkLst>
        </pc:spChg>
        <pc:spChg chg="del">
          <ac:chgData name="Ondřej Špetík" userId="9f031316-d7f0-4746-9b26-14e4a5ffd150" providerId="ADAL" clId="{5E34A76F-7414-4A39-AD37-842818AA6DAA}" dt="2021-11-03T08:15:12.667" v="88" actId="478"/>
          <ac:spMkLst>
            <pc:docMk/>
            <pc:sldMk cId="2992024877" sldId="271"/>
            <ac:spMk id="10" creationId="{00000000-0000-0000-0000-000000000000}"/>
          </ac:spMkLst>
        </pc:spChg>
        <pc:spChg chg="del">
          <ac:chgData name="Ondřej Špetík" userId="9f031316-d7f0-4746-9b26-14e4a5ffd150" providerId="ADAL" clId="{5E34A76F-7414-4A39-AD37-842818AA6DAA}" dt="2021-11-03T08:15:11.421" v="87" actId="478"/>
          <ac:spMkLst>
            <pc:docMk/>
            <pc:sldMk cId="2992024877" sldId="271"/>
            <ac:spMk id="11" creationId="{00000000-0000-0000-0000-000000000000}"/>
          </ac:spMkLst>
        </pc:spChg>
        <pc:spChg chg="del">
          <ac:chgData name="Ondřej Špetík" userId="9f031316-d7f0-4746-9b26-14e4a5ffd150" providerId="ADAL" clId="{5E34A76F-7414-4A39-AD37-842818AA6DAA}" dt="2021-11-03T08:15:14.610" v="89" actId="478"/>
          <ac:spMkLst>
            <pc:docMk/>
            <pc:sldMk cId="2992024877" sldId="271"/>
            <ac:spMk id="12" creationId="{00000000-0000-0000-0000-000000000000}"/>
          </ac:spMkLst>
        </pc:spChg>
        <pc:picChg chg="del">
          <ac:chgData name="Ondřej Špetík" userId="9f031316-d7f0-4746-9b26-14e4a5ffd150" providerId="ADAL" clId="{5E34A76F-7414-4A39-AD37-842818AA6DAA}" dt="2021-11-03T08:15:15.333" v="90" actId="478"/>
          <ac:picMkLst>
            <pc:docMk/>
            <pc:sldMk cId="2992024877" sldId="271"/>
            <ac:picMk id="8" creationId="{00000000-0000-0000-0000-000000000000}"/>
          </ac:picMkLst>
        </pc:picChg>
        <pc:cxnChg chg="del">
          <ac:chgData name="Ondřej Špetík" userId="9f031316-d7f0-4746-9b26-14e4a5ffd150" providerId="ADAL" clId="{5E34A76F-7414-4A39-AD37-842818AA6DAA}" dt="2021-11-03T08:15:16.300" v="91" actId="478"/>
          <ac:cxnSpMkLst>
            <pc:docMk/>
            <pc:sldMk cId="2992024877" sldId="271"/>
            <ac:cxnSpMk id="7" creationId="{00000000-0000-0000-0000-000000000000}"/>
          </ac:cxnSpMkLst>
        </pc:cxnChg>
      </pc:sldChg>
      <pc:sldChg chg="del">
        <pc:chgData name="Ondřej Špetík" userId="9f031316-d7f0-4746-9b26-14e4a5ffd150" providerId="ADAL" clId="{5E34A76F-7414-4A39-AD37-842818AA6DAA}" dt="2021-11-03T08:14:53.871" v="48" actId="47"/>
        <pc:sldMkLst>
          <pc:docMk/>
          <pc:sldMk cId="3376999356" sldId="272"/>
        </pc:sldMkLst>
      </pc:sldChg>
      <pc:sldChg chg="del">
        <pc:chgData name="Ondřej Špetík" userId="9f031316-d7f0-4746-9b26-14e4a5ffd150" providerId="ADAL" clId="{5E34A76F-7414-4A39-AD37-842818AA6DAA}" dt="2021-11-03T08:14:53.887" v="49" actId="47"/>
        <pc:sldMkLst>
          <pc:docMk/>
          <pc:sldMk cId="446167820" sldId="273"/>
        </pc:sldMkLst>
      </pc:sldChg>
      <pc:sldChg chg="del">
        <pc:chgData name="Ondřej Špetík" userId="9f031316-d7f0-4746-9b26-14e4a5ffd150" providerId="ADAL" clId="{5E34A76F-7414-4A39-AD37-842818AA6DAA}" dt="2021-11-03T08:14:53.923" v="50" actId="47"/>
        <pc:sldMkLst>
          <pc:docMk/>
          <pc:sldMk cId="1680744833" sldId="274"/>
        </pc:sldMkLst>
      </pc:sldChg>
      <pc:sldChg chg="del">
        <pc:chgData name="Ondřej Špetík" userId="9f031316-d7f0-4746-9b26-14e4a5ffd150" providerId="ADAL" clId="{5E34A76F-7414-4A39-AD37-842818AA6DAA}" dt="2021-11-03T08:14:53.955" v="51" actId="47"/>
        <pc:sldMkLst>
          <pc:docMk/>
          <pc:sldMk cId="3430678847" sldId="275"/>
        </pc:sldMkLst>
      </pc:sldChg>
      <pc:sldChg chg="del">
        <pc:chgData name="Ondřej Špetík" userId="9f031316-d7f0-4746-9b26-14e4a5ffd150" providerId="ADAL" clId="{5E34A76F-7414-4A39-AD37-842818AA6DAA}" dt="2021-11-03T08:14:53.991" v="52" actId="47"/>
        <pc:sldMkLst>
          <pc:docMk/>
          <pc:sldMk cId="1838915306" sldId="276"/>
        </pc:sldMkLst>
      </pc:sldChg>
      <pc:sldChg chg="del">
        <pc:chgData name="Ondřej Špetík" userId="9f031316-d7f0-4746-9b26-14e4a5ffd150" providerId="ADAL" clId="{5E34A76F-7414-4A39-AD37-842818AA6DAA}" dt="2021-11-03T08:14:54.023" v="53" actId="47"/>
        <pc:sldMkLst>
          <pc:docMk/>
          <pc:sldMk cId="3429599988" sldId="277"/>
        </pc:sldMkLst>
      </pc:sldChg>
      <pc:sldChg chg="del">
        <pc:chgData name="Ondřej Špetík" userId="9f031316-d7f0-4746-9b26-14e4a5ffd150" providerId="ADAL" clId="{5E34A76F-7414-4A39-AD37-842818AA6DAA}" dt="2021-11-03T08:14:53.787" v="46" actId="47"/>
        <pc:sldMkLst>
          <pc:docMk/>
          <pc:sldMk cId="2333218843" sldId="278"/>
        </pc:sldMkLst>
      </pc:sldChg>
      <pc:sldChg chg="del">
        <pc:chgData name="Ondřej Špetík" userId="9f031316-d7f0-4746-9b26-14e4a5ffd150" providerId="ADAL" clId="{5E34A76F-7414-4A39-AD37-842818AA6DAA}" dt="2021-11-03T08:14:54.059" v="54" actId="47"/>
        <pc:sldMkLst>
          <pc:docMk/>
          <pc:sldMk cId="1259625739" sldId="279"/>
        </pc:sldMkLst>
      </pc:sldChg>
      <pc:sldChg chg="del">
        <pc:chgData name="Ondřej Špetík" userId="9f031316-d7f0-4746-9b26-14e4a5ffd150" providerId="ADAL" clId="{5E34A76F-7414-4A39-AD37-842818AA6DAA}" dt="2021-11-03T08:14:55.618" v="66" actId="47"/>
        <pc:sldMkLst>
          <pc:docMk/>
          <pc:sldMk cId="2719956609" sldId="280"/>
        </pc:sldMkLst>
      </pc:sldChg>
      <pc:sldChg chg="del">
        <pc:chgData name="Ondřej Špetík" userId="9f031316-d7f0-4746-9b26-14e4a5ffd150" providerId="ADAL" clId="{5E34A76F-7414-4A39-AD37-842818AA6DAA}" dt="2021-11-03T08:14:54.150" v="56" actId="47"/>
        <pc:sldMkLst>
          <pc:docMk/>
          <pc:sldMk cId="2688627073" sldId="281"/>
        </pc:sldMkLst>
      </pc:sldChg>
      <pc:sldChg chg="del">
        <pc:chgData name="Ondřej Špetík" userId="9f031316-d7f0-4746-9b26-14e4a5ffd150" providerId="ADAL" clId="{5E34A76F-7414-4A39-AD37-842818AA6DAA}" dt="2021-11-03T08:14:54.202" v="58" actId="47"/>
        <pc:sldMkLst>
          <pc:docMk/>
          <pc:sldMk cId="713503937" sldId="282"/>
        </pc:sldMkLst>
      </pc:sldChg>
      <pc:sldChg chg="del">
        <pc:chgData name="Ondřej Špetík" userId="9f031316-d7f0-4746-9b26-14e4a5ffd150" providerId="ADAL" clId="{5E34A76F-7414-4A39-AD37-842818AA6DAA}" dt="2021-11-03T08:14:55.764" v="69" actId="47"/>
        <pc:sldMkLst>
          <pc:docMk/>
          <pc:sldMk cId="1292344751" sldId="283"/>
        </pc:sldMkLst>
      </pc:sldChg>
      <pc:sldChg chg="del">
        <pc:chgData name="Ondřej Špetík" userId="9f031316-d7f0-4746-9b26-14e4a5ffd150" providerId="ADAL" clId="{5E34A76F-7414-4A39-AD37-842818AA6DAA}" dt="2021-11-03T08:14:55.650" v="67" actId="47"/>
        <pc:sldMkLst>
          <pc:docMk/>
          <pc:sldMk cId="1214231216" sldId="284"/>
        </pc:sldMkLst>
      </pc:sldChg>
      <pc:sldChg chg="del">
        <pc:chgData name="Ondřej Špetík" userId="9f031316-d7f0-4746-9b26-14e4a5ffd150" providerId="ADAL" clId="{5E34A76F-7414-4A39-AD37-842818AA6DAA}" dt="2021-11-03T08:14:55.784" v="70" actId="47"/>
        <pc:sldMkLst>
          <pc:docMk/>
          <pc:sldMk cId="3813648254" sldId="285"/>
        </pc:sldMkLst>
      </pc:sldChg>
      <pc:sldChg chg="add">
        <pc:chgData name="Ondřej Špetík" userId="9f031316-d7f0-4746-9b26-14e4a5ffd150" providerId="ADAL" clId="{5E34A76F-7414-4A39-AD37-842818AA6DAA}" dt="2021-11-03T08:25:37.269" v="821"/>
        <pc:sldMkLst>
          <pc:docMk/>
          <pc:sldMk cId="727411188" sldId="292"/>
        </pc:sldMkLst>
      </pc:sldChg>
      <pc:sldChg chg="modSp mod">
        <pc:chgData name="Ondřej Špetík" userId="9f031316-d7f0-4746-9b26-14e4a5ffd150" providerId="ADAL" clId="{5E34A76F-7414-4A39-AD37-842818AA6DAA}" dt="2021-11-03T08:08:50.724" v="42" actId="20577"/>
        <pc:sldMkLst>
          <pc:docMk/>
          <pc:sldMk cId="1108542216" sldId="363"/>
        </pc:sldMkLst>
        <pc:spChg chg="mod">
          <ac:chgData name="Ondřej Špetík" userId="9f031316-d7f0-4746-9b26-14e4a5ffd150" providerId="ADAL" clId="{5E34A76F-7414-4A39-AD37-842818AA6DAA}" dt="2021-11-03T08:08:50.724" v="42" actId="20577"/>
          <ac:spMkLst>
            <pc:docMk/>
            <pc:sldMk cId="1108542216" sldId="363"/>
            <ac:spMk id="6" creationId="{00000000-0000-0000-0000-000000000000}"/>
          </ac:spMkLst>
        </pc:spChg>
      </pc:sldChg>
      <pc:sldChg chg="addSp delSp modSp mod">
        <pc:chgData name="Ondřej Špetík" userId="9f031316-d7f0-4746-9b26-14e4a5ffd150" providerId="ADAL" clId="{5E34A76F-7414-4A39-AD37-842818AA6DAA}" dt="2021-11-03T09:49:59.254" v="2117" actId="20577"/>
        <pc:sldMkLst>
          <pc:docMk/>
          <pc:sldMk cId="840272372" sldId="416"/>
        </pc:sldMkLst>
        <pc:spChg chg="mod">
          <ac:chgData name="Ondřej Špetík" userId="9f031316-d7f0-4746-9b26-14e4a5ffd150" providerId="ADAL" clId="{5E34A76F-7414-4A39-AD37-842818AA6DAA}" dt="2021-11-03T09:49:59.254" v="2117" actId="20577"/>
          <ac:spMkLst>
            <pc:docMk/>
            <pc:sldMk cId="840272372" sldId="416"/>
            <ac:spMk id="4" creationId="{00000000-0000-0000-0000-000000000000}"/>
          </ac:spMkLst>
        </pc:spChg>
        <pc:spChg chg="del">
          <ac:chgData name="Ondřej Špetík" userId="9f031316-d7f0-4746-9b26-14e4a5ffd150" providerId="ADAL" clId="{5E34A76F-7414-4A39-AD37-842818AA6DAA}" dt="2021-11-03T09:47:06.790" v="2037" actId="3680"/>
          <ac:spMkLst>
            <pc:docMk/>
            <pc:sldMk cId="840272372" sldId="416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5E34A76F-7414-4A39-AD37-842818AA6DAA}" dt="2021-11-03T09:49:15.564" v="2077" actId="5793"/>
          <ac:graphicFrameMkLst>
            <pc:docMk/>
            <pc:sldMk cId="840272372" sldId="416"/>
            <ac:graphicFrameMk id="5" creationId="{9553B455-C102-47CA-A751-5A178A16A27E}"/>
          </ac:graphicFrameMkLst>
        </pc:graphicFrameChg>
      </pc:sldChg>
      <pc:sldChg chg="del">
        <pc:chgData name="Ondřej Špetík" userId="9f031316-d7f0-4746-9b26-14e4a5ffd150" providerId="ADAL" clId="{5E34A76F-7414-4A39-AD37-842818AA6DAA}" dt="2021-11-03T08:14:55.800" v="71" actId="47"/>
        <pc:sldMkLst>
          <pc:docMk/>
          <pc:sldMk cId="431028025" sldId="425"/>
        </pc:sldMkLst>
      </pc:sldChg>
      <pc:sldChg chg="del">
        <pc:chgData name="Ondřej Špetík" userId="9f031316-d7f0-4746-9b26-14e4a5ffd150" providerId="ADAL" clId="{5E34A76F-7414-4A39-AD37-842818AA6DAA}" dt="2021-11-03T08:14:56.436" v="73" actId="47"/>
        <pc:sldMkLst>
          <pc:docMk/>
          <pc:sldMk cId="469258812" sldId="426"/>
        </pc:sldMkLst>
      </pc:sldChg>
      <pc:sldChg chg="del">
        <pc:chgData name="Ondřej Špetík" userId="9f031316-d7f0-4746-9b26-14e4a5ffd150" providerId="ADAL" clId="{5E34A76F-7414-4A39-AD37-842818AA6DAA}" dt="2021-11-03T08:14:56.847" v="75" actId="47"/>
        <pc:sldMkLst>
          <pc:docMk/>
          <pc:sldMk cId="2913942677" sldId="427"/>
        </pc:sldMkLst>
      </pc:sldChg>
      <pc:sldChg chg="del">
        <pc:chgData name="Ondřej Špetík" userId="9f031316-d7f0-4746-9b26-14e4a5ffd150" providerId="ADAL" clId="{5E34A76F-7414-4A39-AD37-842818AA6DAA}" dt="2021-11-03T08:14:57.071" v="76" actId="47"/>
        <pc:sldMkLst>
          <pc:docMk/>
          <pc:sldMk cId="1120297451" sldId="428"/>
        </pc:sldMkLst>
      </pc:sldChg>
      <pc:sldChg chg="del">
        <pc:chgData name="Ondřej Špetík" userId="9f031316-d7f0-4746-9b26-14e4a5ffd150" providerId="ADAL" clId="{5E34A76F-7414-4A39-AD37-842818AA6DAA}" dt="2021-11-03T08:14:57.576" v="78" actId="47"/>
        <pc:sldMkLst>
          <pc:docMk/>
          <pc:sldMk cId="3596777264" sldId="429"/>
        </pc:sldMkLst>
      </pc:sldChg>
      <pc:sldChg chg="del">
        <pc:chgData name="Ondřej Špetík" userId="9f031316-d7f0-4746-9b26-14e4a5ffd150" providerId="ADAL" clId="{5E34A76F-7414-4A39-AD37-842818AA6DAA}" dt="2021-11-03T08:14:58.060" v="80" actId="47"/>
        <pc:sldMkLst>
          <pc:docMk/>
          <pc:sldMk cId="2701943676" sldId="430"/>
        </pc:sldMkLst>
      </pc:sldChg>
      <pc:sldChg chg="modSp mod">
        <pc:chgData name="Ondřej Špetík" userId="9f031316-d7f0-4746-9b26-14e4a5ffd150" providerId="ADAL" clId="{5E34A76F-7414-4A39-AD37-842818AA6DAA}" dt="2021-11-03T08:23:59.018" v="820" actId="20577"/>
        <pc:sldMkLst>
          <pc:docMk/>
          <pc:sldMk cId="2756226415" sldId="431"/>
        </pc:sldMkLst>
        <pc:spChg chg="mod">
          <ac:chgData name="Ondřej Špetík" userId="9f031316-d7f0-4746-9b26-14e4a5ffd150" providerId="ADAL" clId="{5E34A76F-7414-4A39-AD37-842818AA6DAA}" dt="2021-11-03T08:21:59.877" v="619" actId="20577"/>
          <ac:spMkLst>
            <pc:docMk/>
            <pc:sldMk cId="2756226415" sldId="431"/>
            <ac:spMk id="4" creationId="{00000000-0000-0000-0000-000000000000}"/>
          </ac:spMkLst>
        </pc:spChg>
        <pc:spChg chg="mod">
          <ac:chgData name="Ondřej Špetík" userId="9f031316-d7f0-4746-9b26-14e4a5ffd150" providerId="ADAL" clId="{5E34A76F-7414-4A39-AD37-842818AA6DAA}" dt="2021-11-03T08:23:59.018" v="820" actId="20577"/>
          <ac:spMkLst>
            <pc:docMk/>
            <pc:sldMk cId="2756226415" sldId="431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5E34A76F-7414-4A39-AD37-842818AA6DAA}" dt="2021-11-03T08:51:34.550" v="1586" actId="20577"/>
        <pc:sldMkLst>
          <pc:docMk/>
          <pc:sldMk cId="1654579679" sldId="432"/>
        </pc:sldMkLst>
        <pc:spChg chg="mod">
          <ac:chgData name="Ondřej Špetík" userId="9f031316-d7f0-4746-9b26-14e4a5ffd150" providerId="ADAL" clId="{5E34A76F-7414-4A39-AD37-842818AA6DAA}" dt="2021-11-03T08:48:06.843" v="1259" actId="20577"/>
          <ac:spMkLst>
            <pc:docMk/>
            <pc:sldMk cId="1654579679" sldId="432"/>
            <ac:spMk id="4" creationId="{00000000-0000-0000-0000-000000000000}"/>
          </ac:spMkLst>
        </pc:spChg>
        <pc:spChg chg="mod">
          <ac:chgData name="Ondřej Špetík" userId="9f031316-d7f0-4746-9b26-14e4a5ffd150" providerId="ADAL" clId="{5E34A76F-7414-4A39-AD37-842818AA6DAA}" dt="2021-11-03T08:51:34.550" v="1586" actId="20577"/>
          <ac:spMkLst>
            <pc:docMk/>
            <pc:sldMk cId="1654579679" sldId="432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5E34A76F-7414-4A39-AD37-842818AA6DAA}" dt="2021-11-04T09:09:03.838" v="7914" actId="20577"/>
        <pc:sldMkLst>
          <pc:docMk/>
          <pc:sldMk cId="3245766821" sldId="433"/>
        </pc:sldMkLst>
        <pc:spChg chg="mod">
          <ac:chgData name="Ondřej Špetík" userId="9f031316-d7f0-4746-9b26-14e4a5ffd150" providerId="ADAL" clId="{5E34A76F-7414-4A39-AD37-842818AA6DAA}" dt="2021-11-03T08:52:20.623" v="1642" actId="255"/>
          <ac:spMkLst>
            <pc:docMk/>
            <pc:sldMk cId="3245766821" sldId="433"/>
            <ac:spMk id="4" creationId="{00000000-0000-0000-0000-000000000000}"/>
          </ac:spMkLst>
        </pc:spChg>
        <pc:spChg chg="del">
          <ac:chgData name="Ondřej Špetík" userId="9f031316-d7f0-4746-9b26-14e4a5ffd150" providerId="ADAL" clId="{5E34A76F-7414-4A39-AD37-842818AA6DAA}" dt="2021-11-03T08:52:31.273" v="1643" actId="3680"/>
          <ac:spMkLst>
            <pc:docMk/>
            <pc:sldMk cId="3245766821" sldId="433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5E34A76F-7414-4A39-AD37-842818AA6DAA}" dt="2021-11-04T09:09:03.838" v="7914" actId="20577"/>
          <ac:spMkLst>
            <pc:docMk/>
            <pc:sldMk cId="3245766821" sldId="433"/>
            <ac:spMk id="8" creationId="{84F5BEC0-5A62-472F-9CC6-12E0ACCA4DDE}"/>
          </ac:spMkLst>
        </pc:spChg>
        <pc:graphicFrameChg chg="add mod ord modGraphic">
          <ac:chgData name="Ondřej Špetík" userId="9f031316-d7f0-4746-9b26-14e4a5ffd150" providerId="ADAL" clId="{5E34A76F-7414-4A39-AD37-842818AA6DAA}" dt="2021-11-03T08:53:39.530" v="1778" actId="20577"/>
          <ac:graphicFrameMkLst>
            <pc:docMk/>
            <pc:sldMk cId="3245766821" sldId="433"/>
            <ac:graphicFrameMk id="5" creationId="{A4B8FCA6-6BBB-4C00-89E2-8BBDB5D84201}"/>
          </ac:graphicFrameMkLst>
        </pc:graphicFrameChg>
      </pc:sldChg>
      <pc:sldChg chg="modSp mod">
        <pc:chgData name="Ondřej Špetík" userId="9f031316-d7f0-4746-9b26-14e4a5ffd150" providerId="ADAL" clId="{5E34A76F-7414-4A39-AD37-842818AA6DAA}" dt="2021-11-03T11:16:17.827" v="4561" actId="20577"/>
        <pc:sldMkLst>
          <pc:docMk/>
          <pc:sldMk cId="4230036363" sldId="434"/>
        </pc:sldMkLst>
        <pc:spChg chg="mod">
          <ac:chgData name="Ondřej Špetík" userId="9f031316-d7f0-4746-9b26-14e4a5ffd150" providerId="ADAL" clId="{5E34A76F-7414-4A39-AD37-842818AA6DAA}" dt="2021-11-03T08:54:09.379" v="1793" actId="20577"/>
          <ac:spMkLst>
            <pc:docMk/>
            <pc:sldMk cId="4230036363" sldId="434"/>
            <ac:spMk id="4" creationId="{00000000-0000-0000-0000-000000000000}"/>
          </ac:spMkLst>
        </pc:spChg>
        <pc:spChg chg="mod">
          <ac:chgData name="Ondřej Špetík" userId="9f031316-d7f0-4746-9b26-14e4a5ffd150" providerId="ADAL" clId="{5E34A76F-7414-4A39-AD37-842818AA6DAA}" dt="2021-11-03T11:16:17.827" v="4561" actId="20577"/>
          <ac:spMkLst>
            <pc:docMk/>
            <pc:sldMk cId="4230036363" sldId="434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5E34A76F-7414-4A39-AD37-842818AA6DAA}" dt="2021-11-03T08:14:54.095" v="55" actId="47"/>
        <pc:sldMkLst>
          <pc:docMk/>
          <pc:sldMk cId="2800212094" sldId="435"/>
        </pc:sldMkLst>
      </pc:sldChg>
      <pc:sldChg chg="addSp delSp modSp new mod">
        <pc:chgData name="Ondřej Špetík" userId="9f031316-d7f0-4746-9b26-14e4a5ffd150" providerId="ADAL" clId="{5E34A76F-7414-4A39-AD37-842818AA6DAA}" dt="2021-11-09T22:16:51.591" v="10339" actId="2062"/>
        <pc:sldMkLst>
          <pc:docMk/>
          <pc:sldMk cId="3512064340" sldId="435"/>
        </pc:sldMkLst>
        <pc:spChg chg="mod">
          <ac:chgData name="Ondřej Špetík" userId="9f031316-d7f0-4746-9b26-14e4a5ffd150" providerId="ADAL" clId="{5E34A76F-7414-4A39-AD37-842818AA6DAA}" dt="2021-11-03T08:37:29.198" v="1005" actId="20577"/>
          <ac:spMkLst>
            <pc:docMk/>
            <pc:sldMk cId="3512064340" sldId="435"/>
            <ac:spMk id="4" creationId="{9A00EEF8-B71A-43CA-A8FA-D5970A219F06}"/>
          </ac:spMkLst>
        </pc:spChg>
        <pc:spChg chg="del">
          <ac:chgData name="Ondřej Špetík" userId="9f031316-d7f0-4746-9b26-14e4a5ffd150" providerId="ADAL" clId="{5E34A76F-7414-4A39-AD37-842818AA6DAA}" dt="2021-11-03T08:32:19.492" v="866" actId="3680"/>
          <ac:spMkLst>
            <pc:docMk/>
            <pc:sldMk cId="3512064340" sldId="435"/>
            <ac:spMk id="5" creationId="{8BEF3884-4E47-478C-A229-A7A8979568D4}"/>
          </ac:spMkLst>
        </pc:spChg>
        <pc:spChg chg="add mod">
          <ac:chgData name="Ondřej Špetík" userId="9f031316-d7f0-4746-9b26-14e4a5ffd150" providerId="ADAL" clId="{5E34A76F-7414-4A39-AD37-842818AA6DAA}" dt="2021-11-03T08:46:39.295" v="1231" actId="1076"/>
          <ac:spMkLst>
            <pc:docMk/>
            <pc:sldMk cId="3512064340" sldId="435"/>
            <ac:spMk id="8" creationId="{439215E3-23CF-444D-B78F-814DEE8F0FE3}"/>
          </ac:spMkLst>
        </pc:spChg>
        <pc:graphicFrameChg chg="add mod ord modGraphic">
          <ac:chgData name="Ondřej Špetík" userId="9f031316-d7f0-4746-9b26-14e4a5ffd150" providerId="ADAL" clId="{5E34A76F-7414-4A39-AD37-842818AA6DAA}" dt="2021-11-09T22:16:51.591" v="10339" actId="2062"/>
          <ac:graphicFrameMkLst>
            <pc:docMk/>
            <pc:sldMk cId="3512064340" sldId="435"/>
            <ac:graphicFrameMk id="6" creationId="{6DAEC220-EFCB-41C7-8A12-1E2B86439820}"/>
          </ac:graphicFrameMkLst>
        </pc:graphicFrameChg>
      </pc:sldChg>
      <pc:sldChg chg="addSp delSp modSp new mod">
        <pc:chgData name="Ondřej Špetík" userId="9f031316-d7f0-4746-9b26-14e4a5ffd150" providerId="ADAL" clId="{5E34A76F-7414-4A39-AD37-842818AA6DAA}" dt="2021-11-09T23:16:13.603" v="12426" actId="255"/>
        <pc:sldMkLst>
          <pc:docMk/>
          <pc:sldMk cId="219345722" sldId="436"/>
        </pc:sldMkLst>
        <pc:spChg chg="mod">
          <ac:chgData name="Ondřej Špetík" userId="9f031316-d7f0-4746-9b26-14e4a5ffd150" providerId="ADAL" clId="{5E34A76F-7414-4A39-AD37-842818AA6DAA}" dt="2021-11-09T23:16:13.603" v="12426" actId="255"/>
          <ac:spMkLst>
            <pc:docMk/>
            <pc:sldMk cId="219345722" sldId="436"/>
            <ac:spMk id="4" creationId="{9AA6B472-AB9C-4C7F-9EE9-A46138CFE827}"/>
          </ac:spMkLst>
        </pc:spChg>
        <pc:spChg chg="del">
          <ac:chgData name="Ondřej Špetík" userId="9f031316-d7f0-4746-9b26-14e4a5ffd150" providerId="ADAL" clId="{5E34A76F-7414-4A39-AD37-842818AA6DAA}" dt="2021-11-03T09:07:28.819" v="1983"/>
          <ac:spMkLst>
            <pc:docMk/>
            <pc:sldMk cId="219345722" sldId="436"/>
            <ac:spMk id="5" creationId="{31516F28-F530-4D77-8554-482E7EE49C2E}"/>
          </ac:spMkLst>
        </pc:spChg>
        <pc:graphicFrameChg chg="add mod">
          <ac:chgData name="Ondřej Špetík" userId="9f031316-d7f0-4746-9b26-14e4a5ffd150" providerId="ADAL" clId="{5E34A76F-7414-4A39-AD37-842818AA6DAA}" dt="2021-11-03T09:07:32.271" v="1985" actId="403"/>
          <ac:graphicFrameMkLst>
            <pc:docMk/>
            <pc:sldMk cId="219345722" sldId="436"/>
            <ac:graphicFrameMk id="6" creationId="{AFA86FDA-B7CC-46D4-8BE1-A40CEE714A8C}"/>
          </ac:graphicFrameMkLst>
        </pc:graphicFrameChg>
      </pc:sldChg>
      <pc:sldChg chg="del">
        <pc:chgData name="Ondřej Špetík" userId="9f031316-d7f0-4746-9b26-14e4a5ffd150" providerId="ADAL" clId="{5E34A76F-7414-4A39-AD37-842818AA6DAA}" dt="2021-11-03T08:14:55.820" v="72" actId="47"/>
        <pc:sldMkLst>
          <pc:docMk/>
          <pc:sldMk cId="1826560295" sldId="436"/>
        </pc:sldMkLst>
      </pc:sldChg>
      <pc:sldChg chg="del">
        <pc:chgData name="Ondřej Špetík" userId="9f031316-d7f0-4746-9b26-14e4a5ffd150" providerId="ADAL" clId="{5E34A76F-7414-4A39-AD37-842818AA6DAA}" dt="2021-11-03T08:14:56.649" v="74" actId="47"/>
        <pc:sldMkLst>
          <pc:docMk/>
          <pc:sldMk cId="1931276908" sldId="437"/>
        </pc:sldMkLst>
      </pc:sldChg>
      <pc:sldChg chg="modSp new mod">
        <pc:chgData name="Ondřej Špetík" userId="9f031316-d7f0-4746-9b26-14e4a5ffd150" providerId="ADAL" clId="{5E34A76F-7414-4A39-AD37-842818AA6DAA}" dt="2021-11-03T10:22:50.431" v="2637" actId="27636"/>
        <pc:sldMkLst>
          <pc:docMk/>
          <pc:sldMk cId="3486221336" sldId="437"/>
        </pc:sldMkLst>
        <pc:spChg chg="mod">
          <ac:chgData name="Ondřej Špetík" userId="9f031316-d7f0-4746-9b26-14e4a5ffd150" providerId="ADAL" clId="{5E34A76F-7414-4A39-AD37-842818AA6DAA}" dt="2021-11-03T10:15:48.135" v="2162"/>
          <ac:spMkLst>
            <pc:docMk/>
            <pc:sldMk cId="3486221336" sldId="437"/>
            <ac:spMk id="2" creationId="{307C9D47-A5B8-41EF-91FD-4F2103B97E9E}"/>
          </ac:spMkLst>
        </pc:spChg>
        <pc:spChg chg="mod">
          <ac:chgData name="Ondřej Špetík" userId="9f031316-d7f0-4746-9b26-14e4a5ffd150" providerId="ADAL" clId="{5E34A76F-7414-4A39-AD37-842818AA6DAA}" dt="2021-11-03T10:12:42.988" v="2160" actId="20577"/>
          <ac:spMkLst>
            <pc:docMk/>
            <pc:sldMk cId="3486221336" sldId="437"/>
            <ac:spMk id="4" creationId="{4302DF6D-69BF-48C8-8397-A85F1715FF4F}"/>
          </ac:spMkLst>
        </pc:spChg>
        <pc:spChg chg="mod">
          <ac:chgData name="Ondřej Špetík" userId="9f031316-d7f0-4746-9b26-14e4a5ffd150" providerId="ADAL" clId="{5E34A76F-7414-4A39-AD37-842818AA6DAA}" dt="2021-11-03T10:22:50.431" v="2637" actId="27636"/>
          <ac:spMkLst>
            <pc:docMk/>
            <pc:sldMk cId="3486221336" sldId="437"/>
            <ac:spMk id="5" creationId="{23FEB4A5-29BF-473C-B3F1-FF840834F88C}"/>
          </ac:spMkLst>
        </pc:spChg>
      </pc:sldChg>
      <pc:sldChg chg="del">
        <pc:chgData name="Ondřej Špetík" userId="9f031316-d7f0-4746-9b26-14e4a5ffd150" providerId="ADAL" clId="{5E34A76F-7414-4A39-AD37-842818AA6DAA}" dt="2021-11-03T08:14:55.582" v="65" actId="47"/>
        <pc:sldMkLst>
          <pc:docMk/>
          <pc:sldMk cId="675492014" sldId="438"/>
        </pc:sldMkLst>
      </pc:sldChg>
      <pc:sldChg chg="modSp new mod">
        <pc:chgData name="Ondřej Špetík" userId="9f031316-d7f0-4746-9b26-14e4a5ffd150" providerId="ADAL" clId="{5E34A76F-7414-4A39-AD37-842818AA6DAA}" dt="2021-11-03T10:31:18.837" v="3047" actId="27636"/>
        <pc:sldMkLst>
          <pc:docMk/>
          <pc:sldMk cId="1127741545" sldId="438"/>
        </pc:sldMkLst>
        <pc:spChg chg="mod">
          <ac:chgData name="Ondřej Špetík" userId="9f031316-d7f0-4746-9b26-14e4a5ffd150" providerId="ADAL" clId="{5E34A76F-7414-4A39-AD37-842818AA6DAA}" dt="2021-11-03T10:15:51.900" v="2164"/>
          <ac:spMkLst>
            <pc:docMk/>
            <pc:sldMk cId="1127741545" sldId="438"/>
            <ac:spMk id="2" creationId="{01FB7D58-3C0C-43F2-9607-9FF34930AB99}"/>
          </ac:spMkLst>
        </pc:spChg>
        <pc:spChg chg="mod">
          <ac:chgData name="Ondřej Špetík" userId="9f031316-d7f0-4746-9b26-14e4a5ffd150" providerId="ADAL" clId="{5E34A76F-7414-4A39-AD37-842818AA6DAA}" dt="2021-11-03T10:26:56.362" v="2664" actId="20577"/>
          <ac:spMkLst>
            <pc:docMk/>
            <pc:sldMk cId="1127741545" sldId="438"/>
            <ac:spMk id="4" creationId="{7E977CC6-3252-4580-8DC2-AE9C458CE41E}"/>
          </ac:spMkLst>
        </pc:spChg>
        <pc:spChg chg="mod">
          <ac:chgData name="Ondřej Špetík" userId="9f031316-d7f0-4746-9b26-14e4a5ffd150" providerId="ADAL" clId="{5E34A76F-7414-4A39-AD37-842818AA6DAA}" dt="2021-11-03T10:31:18.837" v="3047" actId="27636"/>
          <ac:spMkLst>
            <pc:docMk/>
            <pc:sldMk cId="1127741545" sldId="438"/>
            <ac:spMk id="5" creationId="{9AF46F9C-522A-43E7-950B-7C220CDAB52C}"/>
          </ac:spMkLst>
        </pc:spChg>
      </pc:sldChg>
      <pc:sldChg chg="modSp add mod">
        <pc:chgData name="Ondřej Špetík" userId="9f031316-d7f0-4746-9b26-14e4a5ffd150" providerId="ADAL" clId="{5E34A76F-7414-4A39-AD37-842818AA6DAA}" dt="2021-11-03T11:28:08.882" v="5398" actId="20577"/>
        <pc:sldMkLst>
          <pc:docMk/>
          <pc:sldMk cId="2008582965" sldId="439"/>
        </pc:sldMkLst>
        <pc:spChg chg="mod">
          <ac:chgData name="Ondřej Špetík" userId="9f031316-d7f0-4746-9b26-14e4a5ffd150" providerId="ADAL" clId="{5E34A76F-7414-4A39-AD37-842818AA6DAA}" dt="2021-11-03T11:24:43.059" v="5085" actId="20577"/>
          <ac:spMkLst>
            <pc:docMk/>
            <pc:sldMk cId="2008582965" sldId="439"/>
            <ac:spMk id="4" creationId="{7E977CC6-3252-4580-8DC2-AE9C458CE41E}"/>
          </ac:spMkLst>
        </pc:spChg>
        <pc:spChg chg="mod">
          <ac:chgData name="Ondřej Špetík" userId="9f031316-d7f0-4746-9b26-14e4a5ffd150" providerId="ADAL" clId="{5E34A76F-7414-4A39-AD37-842818AA6DAA}" dt="2021-11-03T11:28:08.882" v="5398" actId="20577"/>
          <ac:spMkLst>
            <pc:docMk/>
            <pc:sldMk cId="2008582965" sldId="439"/>
            <ac:spMk id="5" creationId="{9AF46F9C-522A-43E7-950B-7C220CDAB52C}"/>
          </ac:spMkLst>
        </pc:spChg>
      </pc:sldChg>
      <pc:sldChg chg="del">
        <pc:chgData name="Ondřej Špetík" userId="9f031316-d7f0-4746-9b26-14e4a5ffd150" providerId="ADAL" clId="{5E34A76F-7414-4A39-AD37-842818AA6DAA}" dt="2021-11-03T08:14:54.174" v="57" actId="47"/>
        <pc:sldMkLst>
          <pc:docMk/>
          <pc:sldMk cId="2451067169" sldId="439"/>
        </pc:sldMkLst>
      </pc:sldChg>
      <pc:sldChg chg="del">
        <pc:chgData name="Ondřej Špetík" userId="9f031316-d7f0-4746-9b26-14e4a5ffd150" providerId="ADAL" clId="{5E34A76F-7414-4A39-AD37-842818AA6DAA}" dt="2021-11-03T08:14:54.222" v="59" actId="47"/>
        <pc:sldMkLst>
          <pc:docMk/>
          <pc:sldMk cId="2835470227" sldId="440"/>
        </pc:sldMkLst>
      </pc:sldChg>
      <pc:sldChg chg="modSp add mod">
        <pc:chgData name="Ondřej Špetík" userId="9f031316-d7f0-4746-9b26-14e4a5ffd150" providerId="ADAL" clId="{5E34A76F-7414-4A39-AD37-842818AA6DAA}" dt="2021-11-03T10:45:47.432" v="3412" actId="20577"/>
        <pc:sldMkLst>
          <pc:docMk/>
          <pc:sldMk cId="3484799827" sldId="440"/>
        </pc:sldMkLst>
        <pc:spChg chg="mod">
          <ac:chgData name="Ondřej Špetík" userId="9f031316-d7f0-4746-9b26-14e4a5ffd150" providerId="ADAL" clId="{5E34A76F-7414-4A39-AD37-842818AA6DAA}" dt="2021-11-03T10:31:46.578" v="3064" actId="20577"/>
          <ac:spMkLst>
            <pc:docMk/>
            <pc:sldMk cId="3484799827" sldId="440"/>
            <ac:spMk id="4" creationId="{7E977CC6-3252-4580-8DC2-AE9C458CE41E}"/>
          </ac:spMkLst>
        </pc:spChg>
        <pc:spChg chg="mod">
          <ac:chgData name="Ondřej Špetík" userId="9f031316-d7f0-4746-9b26-14e4a5ffd150" providerId="ADAL" clId="{5E34A76F-7414-4A39-AD37-842818AA6DAA}" dt="2021-11-03T10:45:47.432" v="3412" actId="20577"/>
          <ac:spMkLst>
            <pc:docMk/>
            <pc:sldMk cId="3484799827" sldId="440"/>
            <ac:spMk id="5" creationId="{9AF46F9C-522A-43E7-950B-7C220CDAB52C}"/>
          </ac:spMkLst>
        </pc:spChg>
      </pc:sldChg>
      <pc:sldChg chg="del">
        <pc:chgData name="Ondřej Špetík" userId="9f031316-d7f0-4746-9b26-14e4a5ffd150" providerId="ADAL" clId="{5E34A76F-7414-4A39-AD37-842818AA6DAA}" dt="2021-11-03T08:14:55.692" v="68" actId="47"/>
        <pc:sldMkLst>
          <pc:docMk/>
          <pc:sldMk cId="908942681" sldId="441"/>
        </pc:sldMkLst>
      </pc:sldChg>
      <pc:sldChg chg="addSp delSp modSp add mod">
        <pc:chgData name="Ondřej Špetík" userId="9f031316-d7f0-4746-9b26-14e4a5ffd150" providerId="ADAL" clId="{5E34A76F-7414-4A39-AD37-842818AA6DAA}" dt="2021-11-03T11:36:39.797" v="5796" actId="20577"/>
        <pc:sldMkLst>
          <pc:docMk/>
          <pc:sldMk cId="2566726582" sldId="441"/>
        </pc:sldMkLst>
        <pc:spChg chg="mod">
          <ac:chgData name="Ondřej Špetík" userId="9f031316-d7f0-4746-9b26-14e4a5ffd150" providerId="ADAL" clId="{5E34A76F-7414-4A39-AD37-842818AA6DAA}" dt="2021-11-03T11:36:39.797" v="5796" actId="20577"/>
          <ac:spMkLst>
            <pc:docMk/>
            <pc:sldMk cId="2566726582" sldId="441"/>
            <ac:spMk id="4" creationId="{7E977CC6-3252-4580-8DC2-AE9C458CE41E}"/>
          </ac:spMkLst>
        </pc:spChg>
        <pc:spChg chg="del">
          <ac:chgData name="Ondřej Špetík" userId="9f031316-d7f0-4746-9b26-14e4a5ffd150" providerId="ADAL" clId="{5E34A76F-7414-4A39-AD37-842818AA6DAA}" dt="2021-11-03T11:30:27.246" v="5399" actId="3680"/>
          <ac:spMkLst>
            <pc:docMk/>
            <pc:sldMk cId="2566726582" sldId="441"/>
            <ac:spMk id="5" creationId="{9AF46F9C-522A-43E7-950B-7C220CDAB52C}"/>
          </ac:spMkLst>
        </pc:spChg>
        <pc:graphicFrameChg chg="add mod ord modGraphic">
          <ac:chgData name="Ondřej Špetík" userId="9f031316-d7f0-4746-9b26-14e4a5ffd150" providerId="ADAL" clId="{5E34A76F-7414-4A39-AD37-842818AA6DAA}" dt="2021-11-03T11:36:26.611" v="5764" actId="20577"/>
          <ac:graphicFrameMkLst>
            <pc:docMk/>
            <pc:sldMk cId="2566726582" sldId="441"/>
            <ac:graphicFrameMk id="6" creationId="{AE7A02DE-916B-48B8-8A6A-E5ADE460313B}"/>
          </ac:graphicFrameMkLst>
        </pc:graphicFrameChg>
      </pc:sldChg>
      <pc:sldChg chg="del">
        <pc:chgData name="Ondřej Špetík" userId="9f031316-d7f0-4746-9b26-14e4a5ffd150" providerId="ADAL" clId="{5E34A76F-7414-4A39-AD37-842818AA6DAA}" dt="2021-11-03T08:14:54.254" v="60" actId="47"/>
        <pc:sldMkLst>
          <pc:docMk/>
          <pc:sldMk cId="1195829280" sldId="442"/>
        </pc:sldMkLst>
      </pc:sldChg>
      <pc:sldChg chg="modSp add mod">
        <pc:chgData name="Ondřej Špetík" userId="9f031316-d7f0-4746-9b26-14e4a5ffd150" providerId="ADAL" clId="{5E34A76F-7414-4A39-AD37-842818AA6DAA}" dt="2021-11-03T11:00:10.816" v="3866" actId="20577"/>
        <pc:sldMkLst>
          <pc:docMk/>
          <pc:sldMk cId="2427653872" sldId="442"/>
        </pc:sldMkLst>
        <pc:spChg chg="mod">
          <ac:chgData name="Ondřej Špetík" userId="9f031316-d7f0-4746-9b26-14e4a5ffd150" providerId="ADAL" clId="{5E34A76F-7414-4A39-AD37-842818AA6DAA}" dt="2021-11-03T10:46:08.271" v="3446" actId="20577"/>
          <ac:spMkLst>
            <pc:docMk/>
            <pc:sldMk cId="2427653872" sldId="442"/>
            <ac:spMk id="4" creationId="{7E977CC6-3252-4580-8DC2-AE9C458CE41E}"/>
          </ac:spMkLst>
        </pc:spChg>
        <pc:spChg chg="mod">
          <ac:chgData name="Ondřej Špetík" userId="9f031316-d7f0-4746-9b26-14e4a5ffd150" providerId="ADAL" clId="{5E34A76F-7414-4A39-AD37-842818AA6DAA}" dt="2021-11-03T11:00:10.816" v="3866" actId="20577"/>
          <ac:spMkLst>
            <pc:docMk/>
            <pc:sldMk cId="2427653872" sldId="442"/>
            <ac:spMk id="5" creationId="{9AF46F9C-522A-43E7-950B-7C220CDAB52C}"/>
          </ac:spMkLst>
        </pc:spChg>
      </pc:sldChg>
      <pc:sldChg chg="addSp delSp modSp add del mod">
        <pc:chgData name="Ondřej Špetík" userId="9f031316-d7f0-4746-9b26-14e4a5ffd150" providerId="ADAL" clId="{5E34A76F-7414-4A39-AD37-842818AA6DAA}" dt="2021-11-09T22:59:52.263" v="11819" actId="47"/>
        <pc:sldMkLst>
          <pc:docMk/>
          <pc:sldMk cId="3573068674" sldId="443"/>
        </pc:sldMkLst>
        <pc:spChg chg="del">
          <ac:chgData name="Ondřej Špetík" userId="9f031316-d7f0-4746-9b26-14e4a5ffd150" providerId="ADAL" clId="{5E34A76F-7414-4A39-AD37-842818AA6DAA}" dt="2021-11-03T11:04:42.053" v="4070" actId="3680"/>
          <ac:spMkLst>
            <pc:docMk/>
            <pc:sldMk cId="3573068674" sldId="443"/>
            <ac:spMk id="5" creationId="{9AF46F9C-522A-43E7-950B-7C220CDAB52C}"/>
          </ac:spMkLst>
        </pc:spChg>
        <pc:graphicFrameChg chg="add mod ord modGraphic">
          <ac:chgData name="Ondřej Špetík" userId="9f031316-d7f0-4746-9b26-14e4a5ffd150" providerId="ADAL" clId="{5E34A76F-7414-4A39-AD37-842818AA6DAA}" dt="2021-11-03T11:04:42.053" v="4070" actId="3680"/>
          <ac:graphicFrameMkLst>
            <pc:docMk/>
            <pc:sldMk cId="3573068674" sldId="443"/>
            <ac:graphicFrameMk id="6" creationId="{151E66EF-A983-4825-97E6-6FDF03679036}"/>
          </ac:graphicFrameMkLst>
        </pc:graphicFrameChg>
      </pc:sldChg>
      <pc:sldChg chg="del">
        <pc:chgData name="Ondřej Špetík" userId="9f031316-d7f0-4746-9b26-14e4a5ffd150" providerId="ADAL" clId="{5E34A76F-7414-4A39-AD37-842818AA6DAA}" dt="2021-11-03T08:14:54.282" v="61" actId="47"/>
        <pc:sldMkLst>
          <pc:docMk/>
          <pc:sldMk cId="3723467612" sldId="443"/>
        </pc:sldMkLst>
      </pc:sldChg>
      <pc:sldChg chg="del">
        <pc:chgData name="Ondřej Špetík" userId="9f031316-d7f0-4746-9b26-14e4a5ffd150" providerId="ADAL" clId="{5E34A76F-7414-4A39-AD37-842818AA6DAA}" dt="2021-11-03T08:14:54.338" v="62" actId="47"/>
        <pc:sldMkLst>
          <pc:docMk/>
          <pc:sldMk cId="3072263055" sldId="444"/>
        </pc:sldMkLst>
      </pc:sldChg>
      <pc:sldChg chg="modSp add mod ord">
        <pc:chgData name="Ondřej Špetík" userId="9f031316-d7f0-4746-9b26-14e4a5ffd150" providerId="ADAL" clId="{5E34A76F-7414-4A39-AD37-842818AA6DAA}" dt="2021-11-03T17:11:19.188" v="7714" actId="6549"/>
        <pc:sldMkLst>
          <pc:docMk/>
          <pc:sldMk cId="4069127110" sldId="444"/>
        </pc:sldMkLst>
        <pc:spChg chg="mod">
          <ac:chgData name="Ondřej Špetík" userId="9f031316-d7f0-4746-9b26-14e4a5ffd150" providerId="ADAL" clId="{5E34A76F-7414-4A39-AD37-842818AA6DAA}" dt="2021-11-03T17:03:59.528" v="7082" actId="20577"/>
          <ac:spMkLst>
            <pc:docMk/>
            <pc:sldMk cId="4069127110" sldId="444"/>
            <ac:spMk id="4" creationId="{7E977CC6-3252-4580-8DC2-AE9C458CE41E}"/>
          </ac:spMkLst>
        </pc:spChg>
        <pc:spChg chg="mod">
          <ac:chgData name="Ondřej Špetík" userId="9f031316-d7f0-4746-9b26-14e4a5ffd150" providerId="ADAL" clId="{5E34A76F-7414-4A39-AD37-842818AA6DAA}" dt="2021-11-03T17:11:19.188" v="7714" actId="6549"/>
          <ac:spMkLst>
            <pc:docMk/>
            <pc:sldMk cId="4069127110" sldId="444"/>
            <ac:spMk id="5" creationId="{9AF46F9C-522A-43E7-950B-7C220CDAB52C}"/>
          </ac:spMkLst>
        </pc:spChg>
      </pc:sldChg>
      <pc:sldChg chg="modSp add mod">
        <pc:chgData name="Ondřej Špetík" userId="9f031316-d7f0-4746-9b26-14e4a5ffd150" providerId="ADAL" clId="{5E34A76F-7414-4A39-AD37-842818AA6DAA}" dt="2021-11-03T11:08:33.834" v="4284" actId="20577"/>
        <pc:sldMkLst>
          <pc:docMk/>
          <pc:sldMk cId="2772886372" sldId="445"/>
        </pc:sldMkLst>
        <pc:spChg chg="mod">
          <ac:chgData name="Ondřej Špetík" userId="9f031316-d7f0-4746-9b26-14e4a5ffd150" providerId="ADAL" clId="{5E34A76F-7414-4A39-AD37-842818AA6DAA}" dt="2021-11-03T11:07:08.985" v="4102" actId="20577"/>
          <ac:spMkLst>
            <pc:docMk/>
            <pc:sldMk cId="2772886372" sldId="445"/>
            <ac:spMk id="4" creationId="{7E977CC6-3252-4580-8DC2-AE9C458CE41E}"/>
          </ac:spMkLst>
        </pc:spChg>
        <pc:spChg chg="mod">
          <ac:chgData name="Ondřej Špetík" userId="9f031316-d7f0-4746-9b26-14e4a5ffd150" providerId="ADAL" clId="{5E34A76F-7414-4A39-AD37-842818AA6DAA}" dt="2021-11-03T11:08:33.834" v="4284" actId="20577"/>
          <ac:spMkLst>
            <pc:docMk/>
            <pc:sldMk cId="2772886372" sldId="445"/>
            <ac:spMk id="5" creationId="{9AF46F9C-522A-43E7-950B-7C220CDAB52C}"/>
          </ac:spMkLst>
        </pc:spChg>
      </pc:sldChg>
      <pc:sldChg chg="del">
        <pc:chgData name="Ondřej Špetík" userId="9f031316-d7f0-4746-9b26-14e4a5ffd150" providerId="ADAL" clId="{5E34A76F-7414-4A39-AD37-842818AA6DAA}" dt="2021-11-03T08:14:55.550" v="64" actId="47"/>
        <pc:sldMkLst>
          <pc:docMk/>
          <pc:sldMk cId="3886587117" sldId="445"/>
        </pc:sldMkLst>
      </pc:sldChg>
      <pc:sldChg chg="modSp add mod">
        <pc:chgData name="Ondřej Špetík" userId="9f031316-d7f0-4746-9b26-14e4a5ffd150" providerId="ADAL" clId="{5E34A76F-7414-4A39-AD37-842818AA6DAA}" dt="2021-11-09T23:14:15.148" v="12415" actId="27636"/>
        <pc:sldMkLst>
          <pc:docMk/>
          <pc:sldMk cId="164573147" sldId="446"/>
        </pc:sldMkLst>
        <pc:spChg chg="mod">
          <ac:chgData name="Ondřej Špetík" userId="9f031316-d7f0-4746-9b26-14e4a5ffd150" providerId="ADAL" clId="{5E34A76F-7414-4A39-AD37-842818AA6DAA}" dt="2021-11-09T23:02:41.903" v="11867" actId="255"/>
          <ac:spMkLst>
            <pc:docMk/>
            <pc:sldMk cId="164573147" sldId="446"/>
            <ac:spMk id="4" creationId="{7E977CC6-3252-4580-8DC2-AE9C458CE41E}"/>
          </ac:spMkLst>
        </pc:spChg>
        <pc:spChg chg="mod">
          <ac:chgData name="Ondřej Špetík" userId="9f031316-d7f0-4746-9b26-14e4a5ffd150" providerId="ADAL" clId="{5E34A76F-7414-4A39-AD37-842818AA6DAA}" dt="2021-11-09T23:14:15.148" v="12415" actId="27636"/>
          <ac:spMkLst>
            <pc:docMk/>
            <pc:sldMk cId="164573147" sldId="446"/>
            <ac:spMk id="5" creationId="{9AF46F9C-522A-43E7-950B-7C220CDAB52C}"/>
          </ac:spMkLst>
        </pc:spChg>
      </pc:sldChg>
      <pc:sldChg chg="del">
        <pc:chgData name="Ondřej Špetík" userId="9f031316-d7f0-4746-9b26-14e4a5ffd150" providerId="ADAL" clId="{5E34A76F-7414-4A39-AD37-842818AA6DAA}" dt="2021-11-03T08:14:55.063" v="63" actId="47"/>
        <pc:sldMkLst>
          <pc:docMk/>
          <pc:sldMk cId="2326155338" sldId="446"/>
        </pc:sldMkLst>
      </pc:sldChg>
      <pc:sldChg chg="addSp delSp modSp add mod">
        <pc:chgData name="Ondřej Špetík" userId="9f031316-d7f0-4746-9b26-14e4a5ffd150" providerId="ADAL" clId="{5E34A76F-7414-4A39-AD37-842818AA6DAA}" dt="2021-11-09T23:13:21.993" v="12315" actId="20577"/>
        <pc:sldMkLst>
          <pc:docMk/>
          <pc:sldMk cId="1484673196" sldId="447"/>
        </pc:sldMkLst>
        <pc:spChg chg="mod">
          <ac:chgData name="Ondřej Špetík" userId="9f031316-d7f0-4746-9b26-14e4a5ffd150" providerId="ADAL" clId="{5E34A76F-7414-4A39-AD37-842818AA6DAA}" dt="2021-11-09T23:10:05.243" v="12127" actId="255"/>
          <ac:spMkLst>
            <pc:docMk/>
            <pc:sldMk cId="1484673196" sldId="447"/>
            <ac:spMk id="4" creationId="{7E977CC6-3252-4580-8DC2-AE9C458CE41E}"/>
          </ac:spMkLst>
        </pc:spChg>
        <pc:spChg chg="del">
          <ac:chgData name="Ondřej Špetík" userId="9f031316-d7f0-4746-9b26-14e4a5ffd150" providerId="ADAL" clId="{5E34A76F-7414-4A39-AD37-842818AA6DAA}" dt="2021-11-09T23:10:31.323" v="12128" actId="3680"/>
          <ac:spMkLst>
            <pc:docMk/>
            <pc:sldMk cId="1484673196" sldId="447"/>
            <ac:spMk id="5" creationId="{9AF46F9C-522A-43E7-950B-7C220CDAB52C}"/>
          </ac:spMkLst>
        </pc:spChg>
        <pc:graphicFrameChg chg="add mod ord modGraphic">
          <ac:chgData name="Ondřej Špetík" userId="9f031316-d7f0-4746-9b26-14e4a5ffd150" providerId="ADAL" clId="{5E34A76F-7414-4A39-AD37-842818AA6DAA}" dt="2021-11-09T23:13:21.993" v="12315" actId="20577"/>
          <ac:graphicFrameMkLst>
            <pc:docMk/>
            <pc:sldMk cId="1484673196" sldId="447"/>
            <ac:graphicFrameMk id="6" creationId="{EA62C06D-A9E4-476D-BB00-675EE09ED85B}"/>
          </ac:graphicFrameMkLst>
        </pc:graphicFrameChg>
      </pc:sldChg>
      <pc:sldChg chg="del">
        <pc:chgData name="Ondřej Špetík" userId="9f031316-d7f0-4746-9b26-14e4a5ffd150" providerId="ADAL" clId="{5E34A76F-7414-4A39-AD37-842818AA6DAA}" dt="2021-11-03T08:14:57.345" v="77" actId="47"/>
        <pc:sldMkLst>
          <pc:docMk/>
          <pc:sldMk cId="3680406162" sldId="447"/>
        </pc:sldMkLst>
      </pc:sldChg>
      <pc:sldChg chg="add del">
        <pc:chgData name="Ondřej Špetík" userId="9f031316-d7f0-4746-9b26-14e4a5ffd150" providerId="ADAL" clId="{5E34A76F-7414-4A39-AD37-842818AA6DAA}" dt="2021-11-09T23:14:31.328" v="12416" actId="47"/>
        <pc:sldMkLst>
          <pc:docMk/>
          <pc:sldMk cId="752579929" sldId="448"/>
        </pc:sldMkLst>
      </pc:sldChg>
      <pc:sldChg chg="del">
        <pc:chgData name="Ondřej Špetík" userId="9f031316-d7f0-4746-9b26-14e4a5ffd150" providerId="ADAL" clId="{5E34A76F-7414-4A39-AD37-842818AA6DAA}" dt="2021-11-03T08:14:57.844" v="79" actId="47"/>
        <pc:sldMkLst>
          <pc:docMk/>
          <pc:sldMk cId="892784144" sldId="448"/>
        </pc:sldMkLst>
      </pc:sldChg>
      <pc:sldChg chg="add del">
        <pc:chgData name="Ondřej Špetík" userId="9f031316-d7f0-4746-9b26-14e4a5ffd150" providerId="ADAL" clId="{5E34A76F-7414-4A39-AD37-842818AA6DAA}" dt="2021-11-09T23:14:31.512" v="12417" actId="47"/>
        <pc:sldMkLst>
          <pc:docMk/>
          <pc:sldMk cId="3090411213" sldId="449"/>
        </pc:sldMkLst>
      </pc:sldChg>
      <pc:sldChg chg="add del">
        <pc:chgData name="Ondřej Špetík" userId="9f031316-d7f0-4746-9b26-14e4a5ffd150" providerId="ADAL" clId="{5E34A76F-7414-4A39-AD37-842818AA6DAA}" dt="2021-11-09T23:14:32.153" v="12418" actId="47"/>
        <pc:sldMkLst>
          <pc:docMk/>
          <pc:sldMk cId="3664661208" sldId="450"/>
        </pc:sldMkLst>
      </pc:sldChg>
      <pc:sldChg chg="add del">
        <pc:chgData name="Ondřej Špetík" userId="9f031316-d7f0-4746-9b26-14e4a5ffd150" providerId="ADAL" clId="{5E34A76F-7414-4A39-AD37-842818AA6DAA}" dt="2021-11-09T23:14:32.386" v="12419" actId="47"/>
        <pc:sldMkLst>
          <pc:docMk/>
          <pc:sldMk cId="1124015692" sldId="451"/>
        </pc:sldMkLst>
      </pc:sldChg>
      <pc:sldChg chg="add del">
        <pc:chgData name="Ondřej Špetík" userId="9f031316-d7f0-4746-9b26-14e4a5ffd150" providerId="ADAL" clId="{5E34A76F-7414-4A39-AD37-842818AA6DAA}" dt="2021-11-09T23:14:32.943" v="12420" actId="47"/>
        <pc:sldMkLst>
          <pc:docMk/>
          <pc:sldMk cId="2771015979" sldId="452"/>
        </pc:sldMkLst>
      </pc:sldChg>
      <pc:sldChg chg="add del">
        <pc:chgData name="Ondřej Špetík" userId="9f031316-d7f0-4746-9b26-14e4a5ffd150" providerId="ADAL" clId="{5E34A76F-7414-4A39-AD37-842818AA6DAA}" dt="2021-11-09T23:14:35.363" v="12421" actId="47"/>
        <pc:sldMkLst>
          <pc:docMk/>
          <pc:sldMk cId="1090205356" sldId="453"/>
        </pc:sldMkLst>
      </pc:sldChg>
      <pc:sldChg chg="add del">
        <pc:chgData name="Ondřej Špetík" userId="9f031316-d7f0-4746-9b26-14e4a5ffd150" providerId="ADAL" clId="{5E34A76F-7414-4A39-AD37-842818AA6DAA}" dt="2021-11-09T23:19:42.244" v="12440" actId="47"/>
        <pc:sldMkLst>
          <pc:docMk/>
          <pc:sldMk cId="775162266" sldId="454"/>
        </pc:sldMkLst>
      </pc:sldChg>
      <pc:sldChg chg="modSp add mod">
        <pc:chgData name="Ondřej Špetík" userId="9f031316-d7f0-4746-9b26-14e4a5ffd150" providerId="ADAL" clId="{5E34A76F-7414-4A39-AD37-842818AA6DAA}" dt="2021-11-03T10:34:05.858" v="3162" actId="20577"/>
        <pc:sldMkLst>
          <pc:docMk/>
          <pc:sldMk cId="2917758248" sldId="455"/>
        </pc:sldMkLst>
        <pc:spChg chg="mod">
          <ac:chgData name="Ondřej Špetík" userId="9f031316-d7f0-4746-9b26-14e4a5ffd150" providerId="ADAL" clId="{5E34A76F-7414-4A39-AD37-842818AA6DAA}" dt="2021-11-03T10:34:05.858" v="3162" actId="20577"/>
          <ac:spMkLst>
            <pc:docMk/>
            <pc:sldMk cId="2917758248" sldId="455"/>
            <ac:spMk id="5" creationId="{23FEB4A5-29BF-473C-B3F1-FF840834F88C}"/>
          </ac:spMkLst>
        </pc:spChg>
      </pc:sldChg>
      <pc:sldChg chg="addSp delSp modSp add mod">
        <pc:chgData name="Ondřej Špetík" userId="9f031316-d7f0-4746-9b26-14e4a5ffd150" providerId="ADAL" clId="{5E34A76F-7414-4A39-AD37-842818AA6DAA}" dt="2021-11-03T11:04:56.528" v="4079"/>
        <pc:sldMkLst>
          <pc:docMk/>
          <pc:sldMk cId="4038100216" sldId="456"/>
        </pc:sldMkLst>
        <pc:spChg chg="mod">
          <ac:chgData name="Ondřej Špetík" userId="9f031316-d7f0-4746-9b26-14e4a5ffd150" providerId="ADAL" clId="{5E34A76F-7414-4A39-AD37-842818AA6DAA}" dt="2021-11-03T11:04:25.294" v="4069" actId="20577"/>
          <ac:spMkLst>
            <pc:docMk/>
            <pc:sldMk cId="4038100216" sldId="456"/>
            <ac:spMk id="5" creationId="{9AF46F9C-522A-43E7-950B-7C220CDAB52C}"/>
          </ac:spMkLst>
        </pc:spChg>
        <pc:graphicFrameChg chg="add del mod modGraphic">
          <ac:chgData name="Ondřej Špetík" userId="9f031316-d7f0-4746-9b26-14e4a5ffd150" providerId="ADAL" clId="{5E34A76F-7414-4A39-AD37-842818AA6DAA}" dt="2021-11-03T11:04:56.528" v="4079"/>
          <ac:graphicFrameMkLst>
            <pc:docMk/>
            <pc:sldMk cId="4038100216" sldId="456"/>
            <ac:graphicFrameMk id="6" creationId="{325EB5E6-A3DF-45AD-B8D5-B3ABD7FA4AB9}"/>
          </ac:graphicFrameMkLst>
        </pc:graphicFrameChg>
      </pc:sldChg>
      <pc:sldChg chg="modSp new mod">
        <pc:chgData name="Ondřej Špetík" userId="9f031316-d7f0-4746-9b26-14e4a5ffd150" providerId="ADAL" clId="{5E34A76F-7414-4A39-AD37-842818AA6DAA}" dt="2021-11-03T11:23:06.802" v="5058" actId="20577"/>
        <pc:sldMkLst>
          <pc:docMk/>
          <pc:sldMk cId="1703877949" sldId="457"/>
        </pc:sldMkLst>
        <pc:spChg chg="mod">
          <ac:chgData name="Ondřej Špetík" userId="9f031316-d7f0-4746-9b26-14e4a5ffd150" providerId="ADAL" clId="{5E34A76F-7414-4A39-AD37-842818AA6DAA}" dt="2021-11-03T11:17:40.378" v="4575" actId="20577"/>
          <ac:spMkLst>
            <pc:docMk/>
            <pc:sldMk cId="1703877949" sldId="457"/>
            <ac:spMk id="4" creationId="{CB2923CF-6275-405F-920A-1BF156DA8B22}"/>
          </ac:spMkLst>
        </pc:spChg>
        <pc:spChg chg="mod">
          <ac:chgData name="Ondřej Špetík" userId="9f031316-d7f0-4746-9b26-14e4a5ffd150" providerId="ADAL" clId="{5E34A76F-7414-4A39-AD37-842818AA6DAA}" dt="2021-11-03T11:23:06.802" v="5058" actId="20577"/>
          <ac:spMkLst>
            <pc:docMk/>
            <pc:sldMk cId="1703877949" sldId="457"/>
            <ac:spMk id="5" creationId="{5176A5D5-D3D5-44D5-A8BC-D03ABC0B433C}"/>
          </ac:spMkLst>
        </pc:spChg>
      </pc:sldChg>
      <pc:sldChg chg="modSp new mod">
        <pc:chgData name="Ondřej Špetík" userId="9f031316-d7f0-4746-9b26-14e4a5ffd150" providerId="ADAL" clId="{5E34A76F-7414-4A39-AD37-842818AA6DAA}" dt="2021-11-03T16:46:09.126" v="6546" actId="313"/>
        <pc:sldMkLst>
          <pc:docMk/>
          <pc:sldMk cId="1088249362" sldId="458"/>
        </pc:sldMkLst>
        <pc:spChg chg="mod">
          <ac:chgData name="Ondřej Špetík" userId="9f031316-d7f0-4746-9b26-14e4a5ffd150" providerId="ADAL" clId="{5E34A76F-7414-4A39-AD37-842818AA6DAA}" dt="2021-11-03T11:50:12.153" v="5810" actId="20577"/>
          <ac:spMkLst>
            <pc:docMk/>
            <pc:sldMk cId="1088249362" sldId="458"/>
            <ac:spMk id="4" creationId="{FA7F4923-E3AE-4408-8EEF-D5BD655EE8E8}"/>
          </ac:spMkLst>
        </pc:spChg>
        <pc:spChg chg="mod">
          <ac:chgData name="Ondřej Špetík" userId="9f031316-d7f0-4746-9b26-14e4a5ffd150" providerId="ADAL" clId="{5E34A76F-7414-4A39-AD37-842818AA6DAA}" dt="2021-11-03T16:46:09.126" v="6546" actId="313"/>
          <ac:spMkLst>
            <pc:docMk/>
            <pc:sldMk cId="1088249362" sldId="458"/>
            <ac:spMk id="5" creationId="{0863D7F8-4C33-44DB-B5A0-2E93A34EDED8}"/>
          </ac:spMkLst>
        </pc:spChg>
      </pc:sldChg>
      <pc:sldChg chg="addSp delSp modSp new add del mod">
        <pc:chgData name="Ondřej Špetík" userId="9f031316-d7f0-4746-9b26-14e4a5ffd150" providerId="ADAL" clId="{5E34A76F-7414-4A39-AD37-842818AA6DAA}" dt="2021-11-03T16:48:34.042" v="6646" actId="20577"/>
        <pc:sldMkLst>
          <pc:docMk/>
          <pc:sldMk cId="3113337771" sldId="459"/>
        </pc:sldMkLst>
        <pc:spChg chg="mod">
          <ac:chgData name="Ondřej Špetík" userId="9f031316-d7f0-4746-9b26-14e4a5ffd150" providerId="ADAL" clId="{5E34A76F-7414-4A39-AD37-842818AA6DAA}" dt="2021-11-03T16:40:53.167" v="6281" actId="20577"/>
          <ac:spMkLst>
            <pc:docMk/>
            <pc:sldMk cId="3113337771" sldId="459"/>
            <ac:spMk id="4" creationId="{C28E1050-EF09-4081-B197-907A21D11290}"/>
          </ac:spMkLst>
        </pc:spChg>
        <pc:spChg chg="del">
          <ac:chgData name="Ondřej Špetík" userId="9f031316-d7f0-4746-9b26-14e4a5ffd150" providerId="ADAL" clId="{5E34A76F-7414-4A39-AD37-842818AA6DAA}" dt="2021-11-03T16:41:26.078" v="6282" actId="3680"/>
          <ac:spMkLst>
            <pc:docMk/>
            <pc:sldMk cId="3113337771" sldId="459"/>
            <ac:spMk id="5" creationId="{F3CE6CD5-C72C-41E6-8A68-5FE5973A70E7}"/>
          </ac:spMkLst>
        </pc:spChg>
        <pc:spChg chg="add del mod">
          <ac:chgData name="Ondřej Špetík" userId="9f031316-d7f0-4746-9b26-14e4a5ffd150" providerId="ADAL" clId="{5E34A76F-7414-4A39-AD37-842818AA6DAA}" dt="2021-11-03T16:42:25.493" v="6305" actId="478"/>
          <ac:spMkLst>
            <pc:docMk/>
            <pc:sldMk cId="3113337771" sldId="459"/>
            <ac:spMk id="9" creationId="{DC39E41E-6EE6-41F7-96A0-5B076157C6BD}"/>
          </ac:spMkLst>
        </pc:spChg>
        <pc:graphicFrameChg chg="add del mod ord modGraphic">
          <ac:chgData name="Ondřej Špetík" userId="9f031316-d7f0-4746-9b26-14e4a5ffd150" providerId="ADAL" clId="{5E34A76F-7414-4A39-AD37-842818AA6DAA}" dt="2021-11-03T16:42:17.883" v="6304" actId="478"/>
          <ac:graphicFrameMkLst>
            <pc:docMk/>
            <pc:sldMk cId="3113337771" sldId="459"/>
            <ac:graphicFrameMk id="6" creationId="{6F01756A-2FD4-4462-947C-1992A671B96A}"/>
          </ac:graphicFrameMkLst>
        </pc:graphicFrameChg>
        <pc:graphicFrameChg chg="add mod modGraphic">
          <ac:chgData name="Ondřej Špetík" userId="9f031316-d7f0-4746-9b26-14e4a5ffd150" providerId="ADAL" clId="{5E34A76F-7414-4A39-AD37-842818AA6DAA}" dt="2021-11-03T16:48:34.042" v="6646" actId="20577"/>
          <ac:graphicFrameMkLst>
            <pc:docMk/>
            <pc:sldMk cId="3113337771" sldId="459"/>
            <ac:graphicFrameMk id="7" creationId="{F6F1E36B-39B6-484B-9979-7434A3C88CBD}"/>
          </ac:graphicFrameMkLst>
        </pc:graphicFrameChg>
      </pc:sldChg>
      <pc:sldChg chg="modSp new mod">
        <pc:chgData name="Ondřej Špetík" userId="9f031316-d7f0-4746-9b26-14e4a5ffd150" providerId="ADAL" clId="{5E34A76F-7414-4A39-AD37-842818AA6DAA}" dt="2021-11-03T16:59:06.516" v="6942" actId="20577"/>
        <pc:sldMkLst>
          <pc:docMk/>
          <pc:sldMk cId="3181875488" sldId="460"/>
        </pc:sldMkLst>
        <pc:spChg chg="mod">
          <ac:chgData name="Ondřej Špetík" userId="9f031316-d7f0-4746-9b26-14e4a5ffd150" providerId="ADAL" clId="{5E34A76F-7414-4A39-AD37-842818AA6DAA}" dt="2021-11-03T16:56:14.833" v="6669" actId="20577"/>
          <ac:spMkLst>
            <pc:docMk/>
            <pc:sldMk cId="3181875488" sldId="460"/>
            <ac:spMk id="4" creationId="{4F2F40C4-57FD-44A6-99E8-B996C55C03B0}"/>
          </ac:spMkLst>
        </pc:spChg>
        <pc:spChg chg="mod">
          <ac:chgData name="Ondřej Špetík" userId="9f031316-d7f0-4746-9b26-14e4a5ffd150" providerId="ADAL" clId="{5E34A76F-7414-4A39-AD37-842818AA6DAA}" dt="2021-11-03T16:59:06.516" v="6942" actId="20577"/>
          <ac:spMkLst>
            <pc:docMk/>
            <pc:sldMk cId="3181875488" sldId="460"/>
            <ac:spMk id="5" creationId="{9B8C1425-8214-46A6-BC81-EA90D0A32148}"/>
          </ac:spMkLst>
        </pc:spChg>
      </pc:sldChg>
      <pc:sldChg chg="modSp add mod">
        <pc:chgData name="Ondřej Špetík" userId="9f031316-d7f0-4746-9b26-14e4a5ffd150" providerId="ADAL" clId="{5E34A76F-7414-4A39-AD37-842818AA6DAA}" dt="2021-11-03T17:03:44.773" v="7067" actId="2164"/>
        <pc:sldMkLst>
          <pc:docMk/>
          <pc:sldMk cId="3206760292" sldId="461"/>
        </pc:sldMkLst>
        <pc:spChg chg="mod">
          <ac:chgData name="Ondřej Špetík" userId="9f031316-d7f0-4746-9b26-14e4a5ffd150" providerId="ADAL" clId="{5E34A76F-7414-4A39-AD37-842818AA6DAA}" dt="2021-11-03T17:02:21.927" v="6959" actId="255"/>
          <ac:spMkLst>
            <pc:docMk/>
            <pc:sldMk cId="3206760292" sldId="461"/>
            <ac:spMk id="4" creationId="{7E977CC6-3252-4580-8DC2-AE9C458CE41E}"/>
          </ac:spMkLst>
        </pc:spChg>
        <pc:graphicFrameChg chg="modGraphic">
          <ac:chgData name="Ondřej Špetík" userId="9f031316-d7f0-4746-9b26-14e4a5ffd150" providerId="ADAL" clId="{5E34A76F-7414-4A39-AD37-842818AA6DAA}" dt="2021-11-03T17:03:44.773" v="7067" actId="2164"/>
          <ac:graphicFrameMkLst>
            <pc:docMk/>
            <pc:sldMk cId="3206760292" sldId="461"/>
            <ac:graphicFrameMk id="6" creationId="{AE7A02DE-916B-48B8-8A6A-E5ADE460313B}"/>
          </ac:graphicFrameMkLst>
        </pc:graphicFrameChg>
      </pc:sldChg>
      <pc:sldChg chg="addSp modSp add mod">
        <pc:chgData name="Ondřej Špetík" userId="9f031316-d7f0-4746-9b26-14e4a5ffd150" providerId="ADAL" clId="{5E34A76F-7414-4A39-AD37-842818AA6DAA}" dt="2021-11-09T22:15:19.052" v="10336" actId="20577"/>
        <pc:sldMkLst>
          <pc:docMk/>
          <pc:sldMk cId="3609585975" sldId="462"/>
        </pc:sldMkLst>
        <pc:spChg chg="mod">
          <ac:chgData name="Ondřej Špetík" userId="9f031316-d7f0-4746-9b26-14e4a5ffd150" providerId="ADAL" clId="{5E34A76F-7414-4A39-AD37-842818AA6DAA}" dt="2021-11-04T09:05:50.107" v="7871" actId="20577"/>
          <ac:spMkLst>
            <pc:docMk/>
            <pc:sldMk cId="3609585975" sldId="462"/>
            <ac:spMk id="4" creationId="{7E977CC6-3252-4580-8DC2-AE9C458CE41E}"/>
          </ac:spMkLst>
        </pc:spChg>
        <pc:spChg chg="mod">
          <ac:chgData name="Ondřej Špetík" userId="9f031316-d7f0-4746-9b26-14e4a5ffd150" providerId="ADAL" clId="{5E34A76F-7414-4A39-AD37-842818AA6DAA}" dt="2021-11-03T17:12:08.429" v="7720" actId="27636"/>
          <ac:spMkLst>
            <pc:docMk/>
            <pc:sldMk cId="3609585975" sldId="462"/>
            <ac:spMk id="5" creationId="{9AF46F9C-522A-43E7-950B-7C220CDAB52C}"/>
          </ac:spMkLst>
        </pc:spChg>
        <pc:graphicFrameChg chg="add mod modGraphic">
          <ac:chgData name="Ondřej Špetík" userId="9f031316-d7f0-4746-9b26-14e4a5ffd150" providerId="ADAL" clId="{5E34A76F-7414-4A39-AD37-842818AA6DAA}" dt="2021-11-09T22:15:19.052" v="10336" actId="20577"/>
          <ac:graphicFrameMkLst>
            <pc:docMk/>
            <pc:sldMk cId="3609585975" sldId="462"/>
            <ac:graphicFrameMk id="6" creationId="{B82D2982-4460-4187-8E7D-883E2B8AD52B}"/>
          </ac:graphicFrameMkLst>
        </pc:graphicFrameChg>
      </pc:sldChg>
      <pc:sldChg chg="addSp modSp new mod">
        <pc:chgData name="Ondřej Špetík" userId="9f031316-d7f0-4746-9b26-14e4a5ffd150" providerId="ADAL" clId="{5E34A76F-7414-4A39-AD37-842818AA6DAA}" dt="2021-11-04T10:26:41.742" v="8606" actId="1076"/>
        <pc:sldMkLst>
          <pc:docMk/>
          <pc:sldMk cId="3824006693" sldId="463"/>
        </pc:sldMkLst>
        <pc:spChg chg="mod">
          <ac:chgData name="Ondřej Špetík" userId="9f031316-d7f0-4746-9b26-14e4a5ffd150" providerId="ADAL" clId="{5E34A76F-7414-4A39-AD37-842818AA6DAA}" dt="2021-11-04T09:11:39.590" v="7971" actId="20577"/>
          <ac:spMkLst>
            <pc:docMk/>
            <pc:sldMk cId="3824006693" sldId="463"/>
            <ac:spMk id="4" creationId="{3D021817-F38F-4521-BB0E-9D54170F58D5}"/>
          </ac:spMkLst>
        </pc:spChg>
        <pc:spChg chg="mod">
          <ac:chgData name="Ondřej Špetík" userId="9f031316-d7f0-4746-9b26-14e4a5ffd150" providerId="ADAL" clId="{5E34A76F-7414-4A39-AD37-842818AA6DAA}" dt="2021-11-04T09:21:50.315" v="8602" actId="27636"/>
          <ac:spMkLst>
            <pc:docMk/>
            <pc:sldMk cId="3824006693" sldId="463"/>
            <ac:spMk id="5" creationId="{0E3B13D4-935E-4E69-BC2D-84363AEE941D}"/>
          </ac:spMkLst>
        </pc:spChg>
        <pc:picChg chg="add mod">
          <ac:chgData name="Ondřej Špetík" userId="9f031316-d7f0-4746-9b26-14e4a5ffd150" providerId="ADAL" clId="{5E34A76F-7414-4A39-AD37-842818AA6DAA}" dt="2021-11-04T10:26:41.742" v="8606" actId="1076"/>
          <ac:picMkLst>
            <pc:docMk/>
            <pc:sldMk cId="3824006693" sldId="463"/>
            <ac:picMk id="7" creationId="{2C9356D6-3CA1-4821-A664-CA62DFBF0B95}"/>
          </ac:picMkLst>
        </pc:picChg>
      </pc:sldChg>
      <pc:sldChg chg="modSp new mod">
        <pc:chgData name="Ondřej Špetík" userId="9f031316-d7f0-4746-9b26-14e4a5ffd150" providerId="ADAL" clId="{5E34A76F-7414-4A39-AD37-842818AA6DAA}" dt="2021-11-09T11:04:57.963" v="9030" actId="20577"/>
        <pc:sldMkLst>
          <pc:docMk/>
          <pc:sldMk cId="641467783" sldId="464"/>
        </pc:sldMkLst>
        <pc:spChg chg="mod">
          <ac:chgData name="Ondřej Špetík" userId="9f031316-d7f0-4746-9b26-14e4a5ffd150" providerId="ADAL" clId="{5E34A76F-7414-4A39-AD37-842818AA6DAA}" dt="2021-11-09T10:41:37.172" v="8666" actId="255"/>
          <ac:spMkLst>
            <pc:docMk/>
            <pc:sldMk cId="641467783" sldId="464"/>
            <ac:spMk id="4" creationId="{9859EF10-3E7D-4CE9-9240-B03BA1618407}"/>
          </ac:spMkLst>
        </pc:spChg>
        <pc:spChg chg="mod">
          <ac:chgData name="Ondřej Špetík" userId="9f031316-d7f0-4746-9b26-14e4a5ffd150" providerId="ADAL" clId="{5E34A76F-7414-4A39-AD37-842818AA6DAA}" dt="2021-11-09T11:04:57.963" v="9030" actId="20577"/>
          <ac:spMkLst>
            <pc:docMk/>
            <pc:sldMk cId="641467783" sldId="464"/>
            <ac:spMk id="5" creationId="{2CF52445-332E-4084-8A6D-964F46CA41C5}"/>
          </ac:spMkLst>
        </pc:spChg>
      </pc:sldChg>
      <pc:sldChg chg="modSp new mod">
        <pc:chgData name="Ondřej Špetík" userId="9f031316-d7f0-4746-9b26-14e4a5ffd150" providerId="ADAL" clId="{5E34A76F-7414-4A39-AD37-842818AA6DAA}" dt="2021-11-09T16:18:03.838" v="9416" actId="20577"/>
        <pc:sldMkLst>
          <pc:docMk/>
          <pc:sldMk cId="1699568995" sldId="465"/>
        </pc:sldMkLst>
        <pc:spChg chg="mod">
          <ac:chgData name="Ondřej Špetík" userId="9f031316-d7f0-4746-9b26-14e4a5ffd150" providerId="ADAL" clId="{5E34A76F-7414-4A39-AD37-842818AA6DAA}" dt="2021-11-09T11:06:19.073" v="9033" actId="255"/>
          <ac:spMkLst>
            <pc:docMk/>
            <pc:sldMk cId="1699568995" sldId="465"/>
            <ac:spMk id="4" creationId="{90537F9A-792D-4A3C-8041-48A3EAC7F9AD}"/>
          </ac:spMkLst>
        </pc:spChg>
        <pc:spChg chg="mod">
          <ac:chgData name="Ondřej Špetík" userId="9f031316-d7f0-4746-9b26-14e4a5ffd150" providerId="ADAL" clId="{5E34A76F-7414-4A39-AD37-842818AA6DAA}" dt="2021-11-09T16:18:03.838" v="9416" actId="20577"/>
          <ac:spMkLst>
            <pc:docMk/>
            <pc:sldMk cId="1699568995" sldId="465"/>
            <ac:spMk id="5" creationId="{456A56FB-E028-4FD8-B370-925B1FF454A5}"/>
          </ac:spMkLst>
        </pc:spChg>
      </pc:sldChg>
      <pc:sldChg chg="addSp modSp new mod">
        <pc:chgData name="Ondřej Špetík" userId="9f031316-d7f0-4746-9b26-14e4a5ffd150" providerId="ADAL" clId="{5E34A76F-7414-4A39-AD37-842818AA6DAA}" dt="2021-11-09T23:17:55.503" v="12430" actId="122"/>
        <pc:sldMkLst>
          <pc:docMk/>
          <pc:sldMk cId="1645753319" sldId="466"/>
        </pc:sldMkLst>
        <pc:spChg chg="mod">
          <ac:chgData name="Ondřej Špetík" userId="9f031316-d7f0-4746-9b26-14e4a5ffd150" providerId="ADAL" clId="{5E34A76F-7414-4A39-AD37-842818AA6DAA}" dt="2021-11-09T16:18:47.267" v="9432" actId="20577"/>
          <ac:spMkLst>
            <pc:docMk/>
            <pc:sldMk cId="1645753319" sldId="466"/>
            <ac:spMk id="4" creationId="{DE1E6A77-4718-4902-BF3A-7855F4C10CFA}"/>
          </ac:spMkLst>
        </pc:spChg>
        <pc:spChg chg="mod">
          <ac:chgData name="Ondřej Špetík" userId="9f031316-d7f0-4746-9b26-14e4a5ffd150" providerId="ADAL" clId="{5E34A76F-7414-4A39-AD37-842818AA6DAA}" dt="2021-11-09T16:20:19.203" v="9542" actId="27636"/>
          <ac:spMkLst>
            <pc:docMk/>
            <pc:sldMk cId="1645753319" sldId="466"/>
            <ac:spMk id="5" creationId="{33902E5A-80E3-4389-935B-EFCCF8C98975}"/>
          </ac:spMkLst>
        </pc:spChg>
        <pc:graphicFrameChg chg="add mod modGraphic">
          <ac:chgData name="Ondřej Špetík" userId="9f031316-d7f0-4746-9b26-14e4a5ffd150" providerId="ADAL" clId="{5E34A76F-7414-4A39-AD37-842818AA6DAA}" dt="2021-11-09T23:17:55.503" v="12430" actId="122"/>
          <ac:graphicFrameMkLst>
            <pc:docMk/>
            <pc:sldMk cId="1645753319" sldId="466"/>
            <ac:graphicFrameMk id="6" creationId="{897CF142-E0F9-4B02-8DC7-42C76AD9520A}"/>
          </ac:graphicFrameMkLst>
        </pc:graphicFrameChg>
      </pc:sldChg>
      <pc:sldChg chg="modSp new mod">
        <pc:chgData name="Ondřej Špetík" userId="9f031316-d7f0-4746-9b26-14e4a5ffd150" providerId="ADAL" clId="{5E34A76F-7414-4A39-AD37-842818AA6DAA}" dt="2021-11-09T23:18:20.234" v="12437" actId="20577"/>
        <pc:sldMkLst>
          <pc:docMk/>
          <pc:sldMk cId="1585255908" sldId="467"/>
        </pc:sldMkLst>
        <pc:spChg chg="mod">
          <ac:chgData name="Ondřej Špetík" userId="9f031316-d7f0-4746-9b26-14e4a5ffd150" providerId="ADAL" clId="{5E34A76F-7414-4A39-AD37-842818AA6DAA}" dt="2021-11-09T22:05:38.341" v="10291" actId="20577"/>
          <ac:spMkLst>
            <pc:docMk/>
            <pc:sldMk cId="1585255908" sldId="467"/>
            <ac:spMk id="4" creationId="{AC386B52-5081-41DB-9C8C-51C9DCCC7D52}"/>
          </ac:spMkLst>
        </pc:spChg>
        <pc:spChg chg="mod">
          <ac:chgData name="Ondřej Špetík" userId="9f031316-d7f0-4746-9b26-14e4a5ffd150" providerId="ADAL" clId="{5E34A76F-7414-4A39-AD37-842818AA6DAA}" dt="2021-11-09T23:18:20.234" v="12437" actId="20577"/>
          <ac:spMkLst>
            <pc:docMk/>
            <pc:sldMk cId="1585255908" sldId="467"/>
            <ac:spMk id="5" creationId="{82CCD1C6-7D07-4ABE-9263-81A0F81A6DBC}"/>
          </ac:spMkLst>
        </pc:spChg>
      </pc:sldChg>
      <pc:sldChg chg="addSp delSp modSp new mod">
        <pc:chgData name="Ondřej Špetík" userId="9f031316-d7f0-4746-9b26-14e4a5ffd150" providerId="ADAL" clId="{5E34A76F-7414-4A39-AD37-842818AA6DAA}" dt="2021-11-09T23:18:32.304" v="12439" actId="14100"/>
        <pc:sldMkLst>
          <pc:docMk/>
          <pc:sldMk cId="2264338065" sldId="468"/>
        </pc:sldMkLst>
        <pc:spChg chg="mod">
          <ac:chgData name="Ondřej Špetík" userId="9f031316-d7f0-4746-9b26-14e4a5ffd150" providerId="ADAL" clId="{5E34A76F-7414-4A39-AD37-842818AA6DAA}" dt="2021-11-09T16:40:29.084" v="10290" actId="20577"/>
          <ac:spMkLst>
            <pc:docMk/>
            <pc:sldMk cId="2264338065" sldId="468"/>
            <ac:spMk id="4" creationId="{0EADBAB8-4B67-4E41-AEA5-593669A2B800}"/>
          </ac:spMkLst>
        </pc:spChg>
        <pc:spChg chg="del">
          <ac:chgData name="Ondřej Špetík" userId="9f031316-d7f0-4746-9b26-14e4a5ffd150" providerId="ADAL" clId="{5E34A76F-7414-4A39-AD37-842818AA6DAA}" dt="2021-11-09T16:36:46.481" v="10243"/>
          <ac:spMkLst>
            <pc:docMk/>
            <pc:sldMk cId="2264338065" sldId="468"/>
            <ac:spMk id="5" creationId="{A4C13AF4-4DDD-404F-9955-BFA49B99D9CC}"/>
          </ac:spMkLst>
        </pc:spChg>
        <pc:spChg chg="add del mod">
          <ac:chgData name="Ondřej Špetík" userId="9f031316-d7f0-4746-9b26-14e4a5ffd150" providerId="ADAL" clId="{5E34A76F-7414-4A39-AD37-842818AA6DAA}" dt="2021-11-09T16:37:47.201" v="10246"/>
          <ac:spMkLst>
            <pc:docMk/>
            <pc:sldMk cId="2264338065" sldId="468"/>
            <ac:spMk id="8" creationId="{9B964C82-39E6-44C3-9563-100AEB6A6392}"/>
          </ac:spMkLst>
        </pc:spChg>
        <pc:graphicFrameChg chg="add del mod">
          <ac:chgData name="Ondřej Špetík" userId="9f031316-d7f0-4746-9b26-14e4a5ffd150" providerId="ADAL" clId="{5E34A76F-7414-4A39-AD37-842818AA6DAA}" dt="2021-11-09T16:37:42.883" v="10244" actId="478"/>
          <ac:graphicFrameMkLst>
            <pc:docMk/>
            <pc:sldMk cId="2264338065" sldId="468"/>
            <ac:graphicFrameMk id="6" creationId="{590A017D-72A1-4FD6-B4E9-3904C43390E6}"/>
          </ac:graphicFrameMkLst>
        </pc:graphicFrameChg>
        <pc:graphicFrameChg chg="add mod">
          <ac:chgData name="Ondřej Špetík" userId="9f031316-d7f0-4746-9b26-14e4a5ffd150" providerId="ADAL" clId="{5E34A76F-7414-4A39-AD37-842818AA6DAA}" dt="2021-11-09T23:18:32.304" v="12439" actId="14100"/>
          <ac:graphicFrameMkLst>
            <pc:docMk/>
            <pc:sldMk cId="2264338065" sldId="468"/>
            <ac:graphicFrameMk id="9" creationId="{590A017D-72A1-4FD6-B4E9-3904C43390E6}"/>
          </ac:graphicFrameMkLst>
        </pc:graphicFrameChg>
        <pc:graphicFrameChg chg="add del mod">
          <ac:chgData name="Ondřej Špetík" userId="9f031316-d7f0-4746-9b26-14e4a5ffd150" providerId="ADAL" clId="{5E34A76F-7414-4A39-AD37-842818AA6DAA}" dt="2021-11-09T16:39:53.205" v="10265" actId="478"/>
          <ac:graphicFrameMkLst>
            <pc:docMk/>
            <pc:sldMk cId="2264338065" sldId="468"/>
            <ac:graphicFrameMk id="10" creationId="{D9C13E46-8DB2-4624-8B1B-3297BE962C6D}"/>
          </ac:graphicFrameMkLst>
        </pc:graphicFrameChg>
        <pc:graphicFrameChg chg="add mod">
          <ac:chgData name="Ondřej Špetík" userId="9f031316-d7f0-4746-9b26-14e4a5ffd150" providerId="ADAL" clId="{5E34A76F-7414-4A39-AD37-842818AA6DAA}" dt="2021-11-09T23:18:28.694" v="12438" actId="14100"/>
          <ac:graphicFrameMkLst>
            <pc:docMk/>
            <pc:sldMk cId="2264338065" sldId="468"/>
            <ac:graphicFrameMk id="11" creationId="{D9C13E46-8DB2-4624-8B1B-3297BE962C6D}"/>
          </ac:graphicFrameMkLst>
        </pc:graphicFrameChg>
      </pc:sldChg>
      <pc:sldChg chg="addSp modSp new mod">
        <pc:chgData name="Ondřej Špetík" userId="9f031316-d7f0-4746-9b26-14e4a5ffd150" providerId="ADAL" clId="{5E34A76F-7414-4A39-AD37-842818AA6DAA}" dt="2021-11-09T22:26:04.042" v="10870" actId="14100"/>
        <pc:sldMkLst>
          <pc:docMk/>
          <pc:sldMk cId="466993666" sldId="469"/>
        </pc:sldMkLst>
        <pc:spChg chg="mod">
          <ac:chgData name="Ondřej Špetík" userId="9f031316-d7f0-4746-9b26-14e4a5ffd150" providerId="ADAL" clId="{5E34A76F-7414-4A39-AD37-842818AA6DAA}" dt="2021-11-09T22:20:46.736" v="10621"/>
          <ac:spMkLst>
            <pc:docMk/>
            <pc:sldMk cId="466993666" sldId="469"/>
            <ac:spMk id="4" creationId="{5CE606FD-DB59-4F0B-A177-78B08033104B}"/>
          </ac:spMkLst>
        </pc:spChg>
        <pc:spChg chg="mod">
          <ac:chgData name="Ondřej Špetík" userId="9f031316-d7f0-4746-9b26-14e4a5ffd150" providerId="ADAL" clId="{5E34A76F-7414-4A39-AD37-842818AA6DAA}" dt="2021-11-09T22:25:47.882" v="10867" actId="27636"/>
          <ac:spMkLst>
            <pc:docMk/>
            <pc:sldMk cId="466993666" sldId="469"/>
            <ac:spMk id="5" creationId="{C44D137C-8DAE-4415-9096-DC68C07049CF}"/>
          </ac:spMkLst>
        </pc:spChg>
        <pc:graphicFrameChg chg="add mod modGraphic">
          <ac:chgData name="Ondřej Špetík" userId="9f031316-d7f0-4746-9b26-14e4a5ffd150" providerId="ADAL" clId="{5E34A76F-7414-4A39-AD37-842818AA6DAA}" dt="2021-11-09T22:26:04.042" v="10870" actId="14100"/>
          <ac:graphicFrameMkLst>
            <pc:docMk/>
            <pc:sldMk cId="466993666" sldId="469"/>
            <ac:graphicFrameMk id="6" creationId="{3D8FE254-9A12-4EED-9163-10E0B12D242A}"/>
          </ac:graphicFrameMkLst>
        </pc:graphicFrameChg>
      </pc:sldChg>
      <pc:sldChg chg="modSp new mod">
        <pc:chgData name="Ondřej Špetík" userId="9f031316-d7f0-4746-9b26-14e4a5ffd150" providerId="ADAL" clId="{5E34A76F-7414-4A39-AD37-842818AA6DAA}" dt="2021-11-09T23:16:39.543" v="12427" actId="313"/>
        <pc:sldMkLst>
          <pc:docMk/>
          <pc:sldMk cId="1810681960" sldId="470"/>
        </pc:sldMkLst>
        <pc:spChg chg="mod">
          <ac:chgData name="Ondřej Špetík" userId="9f031316-d7f0-4746-9b26-14e4a5ffd150" providerId="ADAL" clId="{5E34A76F-7414-4A39-AD37-842818AA6DAA}" dt="2021-11-09T22:32:55.832" v="10904" actId="20577"/>
          <ac:spMkLst>
            <pc:docMk/>
            <pc:sldMk cId="1810681960" sldId="470"/>
            <ac:spMk id="4" creationId="{A413F1B5-C677-4222-8BE3-AF3F4438047D}"/>
          </ac:spMkLst>
        </pc:spChg>
        <pc:spChg chg="mod">
          <ac:chgData name="Ondřej Špetík" userId="9f031316-d7f0-4746-9b26-14e4a5ffd150" providerId="ADAL" clId="{5E34A76F-7414-4A39-AD37-842818AA6DAA}" dt="2021-11-09T23:16:39.543" v="12427" actId="313"/>
          <ac:spMkLst>
            <pc:docMk/>
            <pc:sldMk cId="1810681960" sldId="470"/>
            <ac:spMk id="5" creationId="{6095C26E-24B4-47BF-B69B-97AD0A20683A}"/>
          </ac:spMkLst>
        </pc:spChg>
      </pc:sldChg>
      <pc:sldChg chg="modSp new mod">
        <pc:chgData name="Ondřej Špetík" userId="9f031316-d7f0-4746-9b26-14e4a5ffd150" providerId="ADAL" clId="{5E34A76F-7414-4A39-AD37-842818AA6DAA}" dt="2021-11-09T22:58:37.488" v="11794" actId="20577"/>
        <pc:sldMkLst>
          <pc:docMk/>
          <pc:sldMk cId="2217540485" sldId="471"/>
        </pc:sldMkLst>
        <pc:spChg chg="mod">
          <ac:chgData name="Ondřej Špetík" userId="9f031316-d7f0-4746-9b26-14e4a5ffd150" providerId="ADAL" clId="{5E34A76F-7414-4A39-AD37-842818AA6DAA}" dt="2021-11-09T22:42:47.495" v="11222"/>
          <ac:spMkLst>
            <pc:docMk/>
            <pc:sldMk cId="2217540485" sldId="471"/>
            <ac:spMk id="4" creationId="{609B3B20-8192-4992-AD8F-6E01DBF41DB6}"/>
          </ac:spMkLst>
        </pc:spChg>
        <pc:spChg chg="mod">
          <ac:chgData name="Ondřej Špetík" userId="9f031316-d7f0-4746-9b26-14e4a5ffd150" providerId="ADAL" clId="{5E34A76F-7414-4A39-AD37-842818AA6DAA}" dt="2021-11-09T22:58:37.488" v="11794" actId="20577"/>
          <ac:spMkLst>
            <pc:docMk/>
            <pc:sldMk cId="2217540485" sldId="471"/>
            <ac:spMk id="5" creationId="{F0039740-CC0D-4226-8B36-35371EB57DD6}"/>
          </ac:spMkLst>
        </pc:spChg>
      </pc:sldChg>
      <pc:sldChg chg="addSp delSp modSp new mod">
        <pc:chgData name="Ondřej Špetík" userId="9f031316-d7f0-4746-9b26-14e4a5ffd150" providerId="ADAL" clId="{5E34A76F-7414-4A39-AD37-842818AA6DAA}" dt="2021-11-09T23:16:50.414" v="12428" actId="20577"/>
        <pc:sldMkLst>
          <pc:docMk/>
          <pc:sldMk cId="35865620" sldId="472"/>
        </pc:sldMkLst>
        <pc:spChg chg="mod">
          <ac:chgData name="Ondřej Špetík" userId="9f031316-d7f0-4746-9b26-14e4a5ffd150" providerId="ADAL" clId="{5E34A76F-7414-4A39-AD37-842818AA6DAA}" dt="2021-11-09T22:52:48.963" v="11448"/>
          <ac:spMkLst>
            <pc:docMk/>
            <pc:sldMk cId="35865620" sldId="472"/>
            <ac:spMk id="4" creationId="{8BD95C6F-168B-4AFD-9B69-B197E70848B3}"/>
          </ac:spMkLst>
        </pc:spChg>
        <pc:spChg chg="del mod">
          <ac:chgData name="Ondřej Špetík" userId="9f031316-d7f0-4746-9b26-14e4a5ffd150" providerId="ADAL" clId="{5E34A76F-7414-4A39-AD37-842818AA6DAA}" dt="2021-11-09T22:53:12.832" v="11453" actId="3680"/>
          <ac:spMkLst>
            <pc:docMk/>
            <pc:sldMk cId="35865620" sldId="472"/>
            <ac:spMk id="5" creationId="{8EDC0B74-41DB-45E1-8860-D334CE3B277E}"/>
          </ac:spMkLst>
        </pc:spChg>
        <pc:spChg chg="add mod">
          <ac:chgData name="Ondřej Špetík" userId="9f031316-d7f0-4746-9b26-14e4a5ffd150" providerId="ADAL" clId="{5E34A76F-7414-4A39-AD37-842818AA6DAA}" dt="2021-11-09T23:16:50.414" v="12428" actId="20577"/>
          <ac:spMkLst>
            <pc:docMk/>
            <pc:sldMk cId="35865620" sldId="472"/>
            <ac:spMk id="8" creationId="{828D34CD-7E40-42D5-BCCD-21A251755DE2}"/>
          </ac:spMkLst>
        </pc:spChg>
        <pc:graphicFrameChg chg="add mod ord modGraphic">
          <ac:chgData name="Ondřej Špetík" userId="9f031316-d7f0-4746-9b26-14e4a5ffd150" providerId="ADAL" clId="{5E34A76F-7414-4A39-AD37-842818AA6DAA}" dt="2021-11-09T22:56:09.125" v="11706" actId="14100"/>
          <ac:graphicFrameMkLst>
            <pc:docMk/>
            <pc:sldMk cId="35865620" sldId="472"/>
            <ac:graphicFrameMk id="6" creationId="{7410687E-DAFB-49CD-BC77-8E886EDF3FB3}"/>
          </ac:graphicFrameMkLst>
        </pc:graphicFrameChg>
      </pc:sldChg>
    </pc:docChg>
  </pc:docChgLst>
  <pc:docChgLst>
    <pc:chgData name="Ondřej Špetík" userId="9f031316-d7f0-4746-9b26-14e4a5ffd150" providerId="ADAL" clId="{06CEE81F-BFD1-4CBA-A5C2-19E9861BDBF3}"/>
    <pc:docChg chg="undo custSel addSld delSld modSld sldOrd">
      <pc:chgData name="Ondřej Špetík" userId="9f031316-d7f0-4746-9b26-14e4a5ffd150" providerId="ADAL" clId="{06CEE81F-BFD1-4CBA-A5C2-19E9861BDBF3}" dt="2021-06-15T14:52:15.373" v="4533" actId="14100"/>
      <pc:docMkLst>
        <pc:docMk/>
      </pc:docMkLst>
      <pc:sldChg chg="del">
        <pc:chgData name="Ondřej Špetík" userId="9f031316-d7f0-4746-9b26-14e4a5ffd150" providerId="ADAL" clId="{06CEE81F-BFD1-4CBA-A5C2-19E9861BDBF3}" dt="2021-06-15T09:05:15.801" v="34" actId="47"/>
        <pc:sldMkLst>
          <pc:docMk/>
          <pc:sldMk cId="2671027299" sldId="267"/>
        </pc:sldMkLst>
      </pc:sldChg>
      <pc:sldChg chg="add">
        <pc:chgData name="Ondřej Špetík" userId="9f031316-d7f0-4746-9b26-14e4a5ffd150" providerId="ADAL" clId="{06CEE81F-BFD1-4CBA-A5C2-19E9861BDBF3}" dt="2021-06-15T09:06:12.435" v="62"/>
        <pc:sldMkLst>
          <pc:docMk/>
          <pc:sldMk cId="3118931854" sldId="289"/>
        </pc:sldMkLst>
      </pc:sldChg>
      <pc:sldChg chg="add">
        <pc:chgData name="Ondřej Špetík" userId="9f031316-d7f0-4746-9b26-14e4a5ffd150" providerId="ADAL" clId="{06CEE81F-BFD1-4CBA-A5C2-19E9861BDBF3}" dt="2021-06-15T09:06:29.767" v="64"/>
        <pc:sldMkLst>
          <pc:docMk/>
          <pc:sldMk cId="3002349934" sldId="291"/>
        </pc:sldMkLst>
      </pc:sldChg>
      <pc:sldChg chg="add">
        <pc:chgData name="Ondřej Špetík" userId="9f031316-d7f0-4746-9b26-14e4a5ffd150" providerId="ADAL" clId="{06CEE81F-BFD1-4CBA-A5C2-19E9861BDBF3}" dt="2021-06-15T09:06:24.536" v="63"/>
        <pc:sldMkLst>
          <pc:docMk/>
          <pc:sldMk cId="727411188" sldId="292"/>
        </pc:sldMkLst>
      </pc:sldChg>
      <pc:sldChg chg="add">
        <pc:chgData name="Ondřej Špetík" userId="9f031316-d7f0-4746-9b26-14e4a5ffd150" providerId="ADAL" clId="{06CEE81F-BFD1-4CBA-A5C2-19E9861BDBF3}" dt="2021-06-15T09:06:47.072" v="68"/>
        <pc:sldMkLst>
          <pc:docMk/>
          <pc:sldMk cId="366438769" sldId="293"/>
        </pc:sldMkLst>
      </pc:sldChg>
      <pc:sldChg chg="add">
        <pc:chgData name="Ondřej Špetík" userId="9f031316-d7f0-4746-9b26-14e4a5ffd150" providerId="ADAL" clId="{06CEE81F-BFD1-4CBA-A5C2-19E9861BDBF3}" dt="2021-06-15T09:06:56.590" v="69"/>
        <pc:sldMkLst>
          <pc:docMk/>
          <pc:sldMk cId="1404396921" sldId="294"/>
        </pc:sldMkLst>
      </pc:sldChg>
      <pc:sldChg chg="add">
        <pc:chgData name="Ondřej Špetík" userId="9f031316-d7f0-4746-9b26-14e4a5ffd150" providerId="ADAL" clId="{06CEE81F-BFD1-4CBA-A5C2-19E9861BDBF3}" dt="2021-06-15T09:06:38.316" v="66"/>
        <pc:sldMkLst>
          <pc:docMk/>
          <pc:sldMk cId="610679789" sldId="295"/>
        </pc:sldMkLst>
      </pc:sldChg>
      <pc:sldChg chg="add">
        <pc:chgData name="Ondřej Špetík" userId="9f031316-d7f0-4746-9b26-14e4a5ffd150" providerId="ADAL" clId="{06CEE81F-BFD1-4CBA-A5C2-19E9861BDBF3}" dt="2021-06-15T09:06:34.278" v="65"/>
        <pc:sldMkLst>
          <pc:docMk/>
          <pc:sldMk cId="2519824171" sldId="297"/>
        </pc:sldMkLst>
      </pc:sldChg>
      <pc:sldChg chg="add">
        <pc:chgData name="Ondřej Špetík" userId="9f031316-d7f0-4746-9b26-14e4a5ffd150" providerId="ADAL" clId="{06CEE81F-BFD1-4CBA-A5C2-19E9861BDBF3}" dt="2021-06-15T09:06:43.370" v="67"/>
        <pc:sldMkLst>
          <pc:docMk/>
          <pc:sldMk cId="2955716569" sldId="298"/>
        </pc:sldMkLst>
      </pc:sldChg>
      <pc:sldChg chg="addSp delSp modSp mod modNotesTx">
        <pc:chgData name="Ondřej Špetík" userId="9f031316-d7f0-4746-9b26-14e4a5ffd150" providerId="ADAL" clId="{06CEE81F-BFD1-4CBA-A5C2-19E9861BDBF3}" dt="2021-06-15T11:30:03.531" v="379" actId="14100"/>
        <pc:sldMkLst>
          <pc:docMk/>
          <pc:sldMk cId="275528018" sldId="330"/>
        </pc:sldMkLst>
        <pc:spChg chg="mod">
          <ac:chgData name="Ondřej Špetík" userId="9f031316-d7f0-4746-9b26-14e4a5ffd150" providerId="ADAL" clId="{06CEE81F-BFD1-4CBA-A5C2-19E9861BDBF3}" dt="2021-06-15T11:24:50.760" v="98" actId="20577"/>
          <ac:spMkLst>
            <pc:docMk/>
            <pc:sldMk cId="275528018" sldId="33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1:24:31.200" v="70" actId="22"/>
          <ac:spMkLst>
            <pc:docMk/>
            <pc:sldMk cId="275528018" sldId="330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06CEE81F-BFD1-4CBA-A5C2-19E9861BDBF3}" dt="2021-06-15T11:30:03.531" v="379" actId="14100"/>
          <ac:picMkLst>
            <pc:docMk/>
            <pc:sldMk cId="275528018" sldId="330"/>
            <ac:picMk id="7" creationId="{C3288186-7EA0-4113-BE52-A24D12655260}"/>
          </ac:picMkLst>
        </pc:picChg>
      </pc:sldChg>
      <pc:sldChg chg="modSp mod">
        <pc:chgData name="Ondřej Špetík" userId="9f031316-d7f0-4746-9b26-14e4a5ffd150" providerId="ADAL" clId="{06CEE81F-BFD1-4CBA-A5C2-19E9861BDBF3}" dt="2021-06-15T09:04:57.567" v="7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06CEE81F-BFD1-4CBA-A5C2-19E9861BDBF3}" dt="2021-06-15T09:04:57.567" v="7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06CEE81F-BFD1-4CBA-A5C2-19E9861BDBF3}" dt="2021-06-15T09:05:06.807" v="10" actId="47"/>
        <pc:sldMkLst>
          <pc:docMk/>
          <pc:sldMk cId="2783139328" sldId="367"/>
        </pc:sldMkLst>
      </pc:sldChg>
      <pc:sldChg chg="del">
        <pc:chgData name="Ondřej Špetík" userId="9f031316-d7f0-4746-9b26-14e4a5ffd150" providerId="ADAL" clId="{06CEE81F-BFD1-4CBA-A5C2-19E9861BDBF3}" dt="2021-06-15T09:05:07.016" v="11" actId="47"/>
        <pc:sldMkLst>
          <pc:docMk/>
          <pc:sldMk cId="1179361006" sldId="368"/>
        </pc:sldMkLst>
      </pc:sldChg>
      <pc:sldChg chg="del">
        <pc:chgData name="Ondřej Špetík" userId="9f031316-d7f0-4746-9b26-14e4a5ffd150" providerId="ADAL" clId="{06CEE81F-BFD1-4CBA-A5C2-19E9861BDBF3}" dt="2021-06-15T09:05:07.207" v="12" actId="47"/>
        <pc:sldMkLst>
          <pc:docMk/>
          <pc:sldMk cId="404124604" sldId="369"/>
        </pc:sldMkLst>
      </pc:sldChg>
      <pc:sldChg chg="del">
        <pc:chgData name="Ondřej Špetík" userId="9f031316-d7f0-4746-9b26-14e4a5ffd150" providerId="ADAL" clId="{06CEE81F-BFD1-4CBA-A5C2-19E9861BDBF3}" dt="2021-06-15T09:05:07.393" v="13" actId="47"/>
        <pc:sldMkLst>
          <pc:docMk/>
          <pc:sldMk cId="2540731595" sldId="370"/>
        </pc:sldMkLst>
      </pc:sldChg>
      <pc:sldChg chg="del">
        <pc:chgData name="Ondřej Špetík" userId="9f031316-d7f0-4746-9b26-14e4a5ffd150" providerId="ADAL" clId="{06CEE81F-BFD1-4CBA-A5C2-19E9861BDBF3}" dt="2021-06-15T09:05:07.576" v="14" actId="47"/>
        <pc:sldMkLst>
          <pc:docMk/>
          <pc:sldMk cId="2645083369" sldId="371"/>
        </pc:sldMkLst>
      </pc:sldChg>
      <pc:sldChg chg="del">
        <pc:chgData name="Ondřej Špetík" userId="9f031316-d7f0-4746-9b26-14e4a5ffd150" providerId="ADAL" clId="{06CEE81F-BFD1-4CBA-A5C2-19E9861BDBF3}" dt="2021-06-15T09:05:07.741" v="15" actId="47"/>
        <pc:sldMkLst>
          <pc:docMk/>
          <pc:sldMk cId="1405505017" sldId="372"/>
        </pc:sldMkLst>
      </pc:sldChg>
      <pc:sldChg chg="del">
        <pc:chgData name="Ondřej Špetík" userId="9f031316-d7f0-4746-9b26-14e4a5ffd150" providerId="ADAL" clId="{06CEE81F-BFD1-4CBA-A5C2-19E9861BDBF3}" dt="2021-06-15T09:05:07.979" v="16" actId="47"/>
        <pc:sldMkLst>
          <pc:docMk/>
          <pc:sldMk cId="1299650357" sldId="373"/>
        </pc:sldMkLst>
      </pc:sldChg>
      <pc:sldChg chg="del">
        <pc:chgData name="Ondřej Špetík" userId="9f031316-d7f0-4746-9b26-14e4a5ffd150" providerId="ADAL" clId="{06CEE81F-BFD1-4CBA-A5C2-19E9861BDBF3}" dt="2021-06-15T09:05:08.105" v="17" actId="47"/>
        <pc:sldMkLst>
          <pc:docMk/>
          <pc:sldMk cId="1693369534" sldId="374"/>
        </pc:sldMkLst>
      </pc:sldChg>
      <pc:sldChg chg="del">
        <pc:chgData name="Ondřej Špetík" userId="9f031316-d7f0-4746-9b26-14e4a5ffd150" providerId="ADAL" clId="{06CEE81F-BFD1-4CBA-A5C2-19E9861BDBF3}" dt="2021-06-15T09:05:08.286" v="18" actId="47"/>
        <pc:sldMkLst>
          <pc:docMk/>
          <pc:sldMk cId="3898196509" sldId="375"/>
        </pc:sldMkLst>
      </pc:sldChg>
      <pc:sldChg chg="del">
        <pc:chgData name="Ondřej Špetík" userId="9f031316-d7f0-4746-9b26-14e4a5ffd150" providerId="ADAL" clId="{06CEE81F-BFD1-4CBA-A5C2-19E9861BDBF3}" dt="2021-06-15T09:05:08.479" v="19" actId="47"/>
        <pc:sldMkLst>
          <pc:docMk/>
          <pc:sldMk cId="2804722691" sldId="376"/>
        </pc:sldMkLst>
      </pc:sldChg>
      <pc:sldChg chg="del">
        <pc:chgData name="Ondřej Špetík" userId="9f031316-d7f0-4746-9b26-14e4a5ffd150" providerId="ADAL" clId="{06CEE81F-BFD1-4CBA-A5C2-19E9861BDBF3}" dt="2021-06-15T09:05:08.681" v="20" actId="47"/>
        <pc:sldMkLst>
          <pc:docMk/>
          <pc:sldMk cId="2391023143" sldId="377"/>
        </pc:sldMkLst>
      </pc:sldChg>
      <pc:sldChg chg="del">
        <pc:chgData name="Ondřej Špetík" userId="9f031316-d7f0-4746-9b26-14e4a5ffd150" providerId="ADAL" clId="{06CEE81F-BFD1-4CBA-A5C2-19E9861BDBF3}" dt="2021-06-15T09:05:08.898" v="21" actId="47"/>
        <pc:sldMkLst>
          <pc:docMk/>
          <pc:sldMk cId="2341028895" sldId="378"/>
        </pc:sldMkLst>
      </pc:sldChg>
      <pc:sldChg chg="del">
        <pc:chgData name="Ondřej Špetík" userId="9f031316-d7f0-4746-9b26-14e4a5ffd150" providerId="ADAL" clId="{06CEE81F-BFD1-4CBA-A5C2-19E9861BDBF3}" dt="2021-06-15T09:05:09.078" v="22" actId="47"/>
        <pc:sldMkLst>
          <pc:docMk/>
          <pc:sldMk cId="262984412" sldId="379"/>
        </pc:sldMkLst>
      </pc:sldChg>
      <pc:sldChg chg="modSp mod modNotesTx">
        <pc:chgData name="Ondřej Špetík" userId="9f031316-d7f0-4746-9b26-14e4a5ffd150" providerId="ADAL" clId="{06CEE81F-BFD1-4CBA-A5C2-19E9861BDBF3}" dt="2021-06-15T13:24:09.260" v="1678" actId="20577"/>
        <pc:sldMkLst>
          <pc:docMk/>
          <pc:sldMk cId="1658316372" sldId="380"/>
        </pc:sldMkLst>
        <pc:spChg chg="mod">
          <ac:chgData name="Ondřej Špetík" userId="9f031316-d7f0-4746-9b26-14e4a5ffd150" providerId="ADAL" clId="{06CEE81F-BFD1-4CBA-A5C2-19E9861BDBF3}" dt="2021-06-15T11:33:28.092" v="408" actId="20577"/>
          <ac:spMkLst>
            <pc:docMk/>
            <pc:sldMk cId="1658316372" sldId="380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4:09.260" v="1678" actId="20577"/>
          <ac:spMkLst>
            <pc:docMk/>
            <pc:sldMk cId="1658316372" sldId="380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06CEE81F-BFD1-4CBA-A5C2-19E9861BDBF3}" dt="2021-06-15T13:10:49.530" v="1026" actId="20577"/>
        <pc:sldMkLst>
          <pc:docMk/>
          <pc:sldMk cId="14069171" sldId="381"/>
        </pc:sldMkLst>
        <pc:spChg chg="mod">
          <ac:chgData name="Ondřej Špetík" userId="9f031316-d7f0-4746-9b26-14e4a5ffd150" providerId="ADAL" clId="{06CEE81F-BFD1-4CBA-A5C2-19E9861BDBF3}" dt="2021-06-15T11:36:14.540" v="625" actId="20577"/>
          <ac:spMkLst>
            <pc:docMk/>
            <pc:sldMk cId="14069171" sldId="38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10:49.530" v="1026" actId="20577"/>
          <ac:spMkLst>
            <pc:docMk/>
            <pc:sldMk cId="14069171" sldId="381"/>
            <ac:spMk id="6" creationId="{6EEB29F4-59F9-4122-A4C7-29C33C375BA4}"/>
          </ac:spMkLst>
        </pc:spChg>
      </pc:sldChg>
      <pc:sldChg chg="addSp modSp del mod modNotesTx">
        <pc:chgData name="Ondřej Špetík" userId="9f031316-d7f0-4746-9b26-14e4a5ffd150" providerId="ADAL" clId="{06CEE81F-BFD1-4CBA-A5C2-19E9861BDBF3}" dt="2021-06-15T13:28:40.030" v="1992" actId="47"/>
        <pc:sldMkLst>
          <pc:docMk/>
          <pc:sldMk cId="672576004" sldId="382"/>
        </pc:sldMkLst>
        <pc:spChg chg="mod">
          <ac:chgData name="Ondřej Špetík" userId="9f031316-d7f0-4746-9b26-14e4a5ffd150" providerId="ADAL" clId="{06CEE81F-BFD1-4CBA-A5C2-19E9861BDBF3}" dt="2021-06-15T13:12:12.706" v="1027"/>
          <ac:spMkLst>
            <pc:docMk/>
            <pc:sldMk cId="672576004" sldId="38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06CEE81F-BFD1-4CBA-A5C2-19E9861BDBF3}" dt="2021-06-15T13:21:04.867" v="1659" actId="1076"/>
          <ac:spMkLst>
            <pc:docMk/>
            <pc:sldMk cId="672576004" sldId="382"/>
            <ac:spMk id="5" creationId="{6AE863BA-9963-4488-B3AA-F242EA39F3F0}"/>
          </ac:spMkLst>
        </pc:spChg>
        <pc:spChg chg="mod">
          <ac:chgData name="Ondřej Špetík" userId="9f031316-d7f0-4746-9b26-14e4a5ffd150" providerId="ADAL" clId="{06CEE81F-BFD1-4CBA-A5C2-19E9861BDBF3}" dt="2021-06-15T13:15:57.434" v="1088" actId="20577"/>
          <ac:spMkLst>
            <pc:docMk/>
            <pc:sldMk cId="672576004" sldId="382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06CEE81F-BFD1-4CBA-A5C2-19E9861BDBF3}" dt="2021-06-15T09:05:11.514" v="23" actId="47"/>
        <pc:sldMkLst>
          <pc:docMk/>
          <pc:sldMk cId="720447242" sldId="383"/>
        </pc:sldMkLst>
      </pc:sldChg>
      <pc:sldChg chg="del">
        <pc:chgData name="Ondřej Špetík" userId="9f031316-d7f0-4746-9b26-14e4a5ffd150" providerId="ADAL" clId="{06CEE81F-BFD1-4CBA-A5C2-19E9861BDBF3}" dt="2021-06-15T09:05:12.048" v="25" actId="47"/>
        <pc:sldMkLst>
          <pc:docMk/>
          <pc:sldMk cId="1565849984" sldId="384"/>
        </pc:sldMkLst>
      </pc:sldChg>
      <pc:sldChg chg="del">
        <pc:chgData name="Ondřej Špetík" userId="9f031316-d7f0-4746-9b26-14e4a5ffd150" providerId="ADAL" clId="{06CEE81F-BFD1-4CBA-A5C2-19E9861BDBF3}" dt="2021-06-15T09:05:12.341" v="26" actId="47"/>
        <pc:sldMkLst>
          <pc:docMk/>
          <pc:sldMk cId="2728841974" sldId="385"/>
        </pc:sldMkLst>
      </pc:sldChg>
      <pc:sldChg chg="del">
        <pc:chgData name="Ondřej Špetík" userId="9f031316-d7f0-4746-9b26-14e4a5ffd150" providerId="ADAL" clId="{06CEE81F-BFD1-4CBA-A5C2-19E9861BDBF3}" dt="2021-06-15T09:05:12.721" v="27" actId="47"/>
        <pc:sldMkLst>
          <pc:docMk/>
          <pc:sldMk cId="1428079480" sldId="386"/>
        </pc:sldMkLst>
      </pc:sldChg>
      <pc:sldChg chg="del">
        <pc:chgData name="Ondřej Špetík" userId="9f031316-d7f0-4746-9b26-14e4a5ffd150" providerId="ADAL" clId="{06CEE81F-BFD1-4CBA-A5C2-19E9861BDBF3}" dt="2021-06-15T09:05:13.155" v="28" actId="47"/>
        <pc:sldMkLst>
          <pc:docMk/>
          <pc:sldMk cId="641194131" sldId="387"/>
        </pc:sldMkLst>
      </pc:sldChg>
      <pc:sldChg chg="del">
        <pc:chgData name="Ondřej Špetík" userId="9f031316-d7f0-4746-9b26-14e4a5ffd150" providerId="ADAL" clId="{06CEE81F-BFD1-4CBA-A5C2-19E9861BDBF3}" dt="2021-06-15T09:05:13.559" v="29" actId="47"/>
        <pc:sldMkLst>
          <pc:docMk/>
          <pc:sldMk cId="2984375384" sldId="388"/>
        </pc:sldMkLst>
      </pc:sldChg>
      <pc:sldChg chg="del">
        <pc:chgData name="Ondřej Špetík" userId="9f031316-d7f0-4746-9b26-14e4a5ffd150" providerId="ADAL" clId="{06CEE81F-BFD1-4CBA-A5C2-19E9861BDBF3}" dt="2021-06-15T09:05:14.027" v="30" actId="47"/>
        <pc:sldMkLst>
          <pc:docMk/>
          <pc:sldMk cId="2421987575" sldId="389"/>
        </pc:sldMkLst>
      </pc:sldChg>
      <pc:sldChg chg="del">
        <pc:chgData name="Ondřej Špetík" userId="9f031316-d7f0-4746-9b26-14e4a5ffd150" providerId="ADAL" clId="{06CEE81F-BFD1-4CBA-A5C2-19E9861BDBF3}" dt="2021-06-15T09:05:14.543" v="31" actId="47"/>
        <pc:sldMkLst>
          <pc:docMk/>
          <pc:sldMk cId="2095667527" sldId="390"/>
        </pc:sldMkLst>
      </pc:sldChg>
      <pc:sldChg chg="del">
        <pc:chgData name="Ondřej Špetík" userId="9f031316-d7f0-4746-9b26-14e4a5ffd150" providerId="ADAL" clId="{06CEE81F-BFD1-4CBA-A5C2-19E9861BDBF3}" dt="2021-06-15T09:05:14.930" v="32" actId="47"/>
        <pc:sldMkLst>
          <pc:docMk/>
          <pc:sldMk cId="2289055225" sldId="391"/>
        </pc:sldMkLst>
      </pc:sldChg>
      <pc:sldChg chg="del">
        <pc:chgData name="Ondřej Špetík" userId="9f031316-d7f0-4746-9b26-14e4a5ffd150" providerId="ADAL" clId="{06CEE81F-BFD1-4CBA-A5C2-19E9861BDBF3}" dt="2021-06-15T09:05:15.355" v="33" actId="47"/>
        <pc:sldMkLst>
          <pc:docMk/>
          <pc:sldMk cId="3506164487" sldId="392"/>
        </pc:sldMkLst>
      </pc:sldChg>
      <pc:sldChg chg="del">
        <pc:chgData name="Ondřej Špetík" userId="9f031316-d7f0-4746-9b26-14e4a5ffd150" providerId="ADAL" clId="{06CEE81F-BFD1-4CBA-A5C2-19E9861BDBF3}" dt="2021-06-15T09:05:19.176" v="40" actId="47"/>
        <pc:sldMkLst>
          <pc:docMk/>
          <pc:sldMk cId="2242283299" sldId="393"/>
        </pc:sldMkLst>
      </pc:sldChg>
      <pc:sldChg chg="del">
        <pc:chgData name="Ondřej Špetík" userId="9f031316-d7f0-4746-9b26-14e4a5ffd150" providerId="ADAL" clId="{06CEE81F-BFD1-4CBA-A5C2-19E9861BDBF3}" dt="2021-06-15T09:05:19.707" v="41" actId="47"/>
        <pc:sldMkLst>
          <pc:docMk/>
          <pc:sldMk cId="3280299457" sldId="394"/>
        </pc:sldMkLst>
      </pc:sldChg>
      <pc:sldChg chg="del">
        <pc:chgData name="Ondřej Špetík" userId="9f031316-d7f0-4746-9b26-14e4a5ffd150" providerId="ADAL" clId="{06CEE81F-BFD1-4CBA-A5C2-19E9861BDBF3}" dt="2021-06-15T09:05:20.156" v="42" actId="47"/>
        <pc:sldMkLst>
          <pc:docMk/>
          <pc:sldMk cId="1238922387" sldId="395"/>
        </pc:sldMkLst>
      </pc:sldChg>
      <pc:sldChg chg="del">
        <pc:chgData name="Ondřej Špetík" userId="9f031316-d7f0-4746-9b26-14e4a5ffd150" providerId="ADAL" clId="{06CEE81F-BFD1-4CBA-A5C2-19E9861BDBF3}" dt="2021-06-15T09:05:20.581" v="43" actId="47"/>
        <pc:sldMkLst>
          <pc:docMk/>
          <pc:sldMk cId="624042536" sldId="396"/>
        </pc:sldMkLst>
      </pc:sldChg>
      <pc:sldChg chg="addSp modSp mod modNotesTx">
        <pc:chgData name="Ondřej Špetík" userId="9f031316-d7f0-4746-9b26-14e4a5ffd150" providerId="ADAL" clId="{06CEE81F-BFD1-4CBA-A5C2-19E9861BDBF3}" dt="2021-06-15T13:28:46.051" v="2010" actId="20577"/>
        <pc:sldMkLst>
          <pc:docMk/>
          <pc:sldMk cId="3154585314" sldId="397"/>
        </pc:sldMkLst>
        <pc:spChg chg="mod">
          <ac:chgData name="Ondřej Špetík" userId="9f031316-d7f0-4746-9b26-14e4a5ffd150" providerId="ADAL" clId="{06CEE81F-BFD1-4CBA-A5C2-19E9861BDBF3}" dt="2021-06-15T13:25:26.014" v="1717" actId="20577"/>
          <ac:spMkLst>
            <pc:docMk/>
            <pc:sldMk cId="3154585314" sldId="397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8:46.051" v="2010" actId="20577"/>
          <ac:spMkLst>
            <pc:docMk/>
            <pc:sldMk cId="3154585314" sldId="39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06CEE81F-BFD1-4CBA-A5C2-19E9861BDBF3}" dt="2021-06-15T13:28:32.118" v="1988" actId="1076"/>
          <ac:spMkLst>
            <pc:docMk/>
            <pc:sldMk cId="3154585314" sldId="397"/>
            <ac:spMk id="7" creationId="{D697EDBE-6517-4A04-AC53-B95156EA001C}"/>
          </ac:spMkLst>
        </pc:spChg>
      </pc:sldChg>
      <pc:sldChg chg="modSp mod">
        <pc:chgData name="Ondřej Špetík" userId="9f031316-d7f0-4746-9b26-14e4a5ffd150" providerId="ADAL" clId="{06CEE81F-BFD1-4CBA-A5C2-19E9861BDBF3}" dt="2021-06-15T13:40:13.272" v="2068" actId="20577"/>
        <pc:sldMkLst>
          <pc:docMk/>
          <pc:sldMk cId="3565513189" sldId="398"/>
        </pc:sldMkLst>
        <pc:spChg chg="mod">
          <ac:chgData name="Ondřej Špetík" userId="9f031316-d7f0-4746-9b26-14e4a5ffd150" providerId="ADAL" clId="{06CEE81F-BFD1-4CBA-A5C2-19E9861BDBF3}" dt="2021-06-15T13:29:06.074" v="2029" actId="20577"/>
          <ac:spMkLst>
            <pc:docMk/>
            <pc:sldMk cId="3565513189" sldId="398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40:13.272" v="2068" actId="20577"/>
          <ac:spMkLst>
            <pc:docMk/>
            <pc:sldMk cId="3565513189" sldId="398"/>
            <ac:spMk id="6" creationId="{6EEB29F4-59F9-4122-A4C7-29C33C375BA4}"/>
          </ac:spMkLst>
        </pc:spChg>
      </pc:sldChg>
      <pc:sldChg chg="addSp delSp modSp mod">
        <pc:chgData name="Ondřej Špetík" userId="9f031316-d7f0-4746-9b26-14e4a5ffd150" providerId="ADAL" clId="{06CEE81F-BFD1-4CBA-A5C2-19E9861BDBF3}" dt="2021-06-15T13:46:32.804" v="2632" actId="20577"/>
        <pc:sldMkLst>
          <pc:docMk/>
          <pc:sldMk cId="385826513" sldId="399"/>
        </pc:sldMkLst>
        <pc:spChg chg="mod">
          <ac:chgData name="Ondřej Špetík" userId="9f031316-d7f0-4746-9b26-14e4a5ffd150" providerId="ADAL" clId="{06CEE81F-BFD1-4CBA-A5C2-19E9861BDBF3}" dt="2021-06-15T13:41:14.919" v="2168"/>
          <ac:spMkLst>
            <pc:docMk/>
            <pc:sldMk cId="385826513" sldId="399"/>
            <ac:spMk id="4" creationId="{00000000-0000-0000-0000-000000000000}"/>
          </ac:spMkLst>
        </pc:spChg>
        <pc:spChg chg="del">
          <ac:chgData name="Ondřej Špetík" userId="9f031316-d7f0-4746-9b26-14e4a5ffd150" providerId="ADAL" clId="{06CEE81F-BFD1-4CBA-A5C2-19E9861BDBF3}" dt="2021-06-15T13:41:32.856" v="2169" actId="3680"/>
          <ac:spMkLst>
            <pc:docMk/>
            <pc:sldMk cId="385826513" sldId="399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46:32.804" v="2632" actId="20577"/>
          <ac:graphicFrameMkLst>
            <pc:docMk/>
            <pc:sldMk cId="385826513" sldId="399"/>
            <ac:graphicFrameMk id="5" creationId="{FDE4752A-9439-4502-865B-AA247E1AB546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4:02.291" v="2383" actId="14734"/>
          <ac:graphicFrameMkLst>
            <pc:docMk/>
            <pc:sldMk cId="385826513" sldId="399"/>
            <ac:graphicFrameMk id="7" creationId="{54ACDD69-6109-4E94-A8D7-A52C1291A164}"/>
          </ac:graphicFrameMkLst>
        </pc:graphicFrameChg>
      </pc:sldChg>
      <pc:sldChg chg="addSp delSp modSp mod">
        <pc:chgData name="Ondřej Špetík" userId="9f031316-d7f0-4746-9b26-14e4a5ffd150" providerId="ADAL" clId="{06CEE81F-BFD1-4CBA-A5C2-19E9861BDBF3}" dt="2021-06-15T14:13:57.793" v="3447" actId="478"/>
        <pc:sldMkLst>
          <pc:docMk/>
          <pc:sldMk cId="1886064149" sldId="400"/>
        </pc:sldMkLst>
        <pc:spChg chg="mod">
          <ac:chgData name="Ondřej Špetík" userId="9f031316-d7f0-4746-9b26-14e4a5ffd150" providerId="ADAL" clId="{06CEE81F-BFD1-4CBA-A5C2-19E9861BDBF3}" dt="2021-06-15T13:44:11.486" v="2384"/>
          <ac:spMkLst>
            <pc:docMk/>
            <pc:sldMk cId="1886064149" sldId="40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3:57.793" v="3447" actId="478"/>
          <ac:spMkLst>
            <pc:docMk/>
            <pc:sldMk cId="1886064149" sldId="400"/>
            <ac:spMk id="6" creationId="{6EEB29F4-59F9-4122-A4C7-29C33C375BA4}"/>
          </ac:spMkLst>
        </pc:spChg>
        <pc:graphicFrameChg chg="add del mod">
          <ac:chgData name="Ondřej Špetík" userId="9f031316-d7f0-4746-9b26-14e4a5ffd150" providerId="ADAL" clId="{06CEE81F-BFD1-4CBA-A5C2-19E9861BDBF3}" dt="2021-06-15T13:46:38.636" v="2633" actId="478"/>
          <ac:graphicFrameMkLst>
            <pc:docMk/>
            <pc:sldMk cId="1886064149" sldId="400"/>
            <ac:graphicFrameMk id="7" creationId="{E9207DD0-67EC-456F-9F4B-A401DBF8957E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5:49.691" v="2593" actId="20577"/>
          <ac:graphicFrameMkLst>
            <pc:docMk/>
            <pc:sldMk cId="1886064149" sldId="400"/>
            <ac:graphicFrameMk id="8" creationId="{70DEFE58-6BB4-4457-8B14-CED0230A0E6F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4:13:41.889" v="3446" actId="20577"/>
          <ac:graphicFrameMkLst>
            <pc:docMk/>
            <pc:sldMk cId="1886064149" sldId="400"/>
            <ac:graphicFrameMk id="9" creationId="{C24269B8-C844-4030-AAEF-B62F07B92E47}"/>
          </ac:graphicFrameMkLst>
        </pc:graphicFrameChg>
      </pc:sldChg>
      <pc:sldChg chg="modSp mod modNotesTx">
        <pc:chgData name="Ondřej Špetík" userId="9f031316-d7f0-4746-9b26-14e4a5ffd150" providerId="ADAL" clId="{06CEE81F-BFD1-4CBA-A5C2-19E9861BDBF3}" dt="2021-06-15T14:37:00.400" v="4066" actId="20577"/>
        <pc:sldMkLst>
          <pc:docMk/>
          <pc:sldMk cId="1580064093" sldId="401"/>
        </pc:sldMkLst>
        <pc:spChg chg="mod">
          <ac:chgData name="Ondřej Špetík" userId="9f031316-d7f0-4746-9b26-14e4a5ffd150" providerId="ADAL" clId="{06CEE81F-BFD1-4CBA-A5C2-19E9861BDBF3}" dt="2021-06-15T14:03:13.465" v="3153"/>
          <ac:spMkLst>
            <pc:docMk/>
            <pc:sldMk cId="1580064093" sldId="40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35:55.817" v="3872" actId="6549"/>
          <ac:spMkLst>
            <pc:docMk/>
            <pc:sldMk cId="1580064093" sldId="401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06CEE81F-BFD1-4CBA-A5C2-19E9861BDBF3}" dt="2021-06-15T14:14:43.878" v="3507" actId="20577"/>
        <pc:sldMkLst>
          <pc:docMk/>
          <pc:sldMk cId="2374020804" sldId="402"/>
        </pc:sldMkLst>
        <pc:spChg chg="mod">
          <ac:chgData name="Ondřej Špetík" userId="9f031316-d7f0-4746-9b26-14e4a5ffd150" providerId="ADAL" clId="{06CEE81F-BFD1-4CBA-A5C2-19E9861BDBF3}" dt="2021-06-15T14:14:34.242" v="3476" actId="20577"/>
          <ac:spMkLst>
            <pc:docMk/>
            <pc:sldMk cId="2374020804" sldId="40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4:11.507" v="3451"/>
          <ac:spMkLst>
            <pc:docMk/>
            <pc:sldMk cId="2374020804" sldId="402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06CEE81F-BFD1-4CBA-A5C2-19E9861BDBF3}" dt="2021-06-15T14:14:20.925" v="3454" actId="403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addSp modSp mod">
        <pc:chgData name="Ondřej Špetík" userId="9f031316-d7f0-4746-9b26-14e4a5ffd150" providerId="ADAL" clId="{06CEE81F-BFD1-4CBA-A5C2-19E9861BDBF3}" dt="2021-06-15T14:52:15.373" v="4533" actId="14100"/>
        <pc:sldMkLst>
          <pc:docMk/>
          <pc:sldMk cId="597149671" sldId="403"/>
        </pc:sldMkLst>
        <pc:spChg chg="mod">
          <ac:chgData name="Ondřej Špetík" userId="9f031316-d7f0-4746-9b26-14e4a5ffd150" providerId="ADAL" clId="{06CEE81F-BFD1-4CBA-A5C2-19E9861BDBF3}" dt="2021-06-15T14:43:49.966" v="4096" actId="20577"/>
          <ac:spMkLst>
            <pc:docMk/>
            <pc:sldMk cId="597149671" sldId="403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51:56.511" v="4529" actId="27636"/>
          <ac:spMkLst>
            <pc:docMk/>
            <pc:sldMk cId="597149671" sldId="403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06CEE81F-BFD1-4CBA-A5C2-19E9861BDBF3}" dt="2021-06-15T14:52:15.373" v="4533" actId="14100"/>
          <ac:picMkLst>
            <pc:docMk/>
            <pc:sldMk cId="597149671" sldId="403"/>
            <ac:picMk id="5" creationId="{4BA4BA15-2F04-423F-B2A8-1BB72527953D}"/>
          </ac:picMkLst>
        </pc:picChg>
      </pc:sldChg>
      <pc:sldChg chg="del">
        <pc:chgData name="Ondřej Špetík" userId="9f031316-d7f0-4746-9b26-14e4a5ffd150" providerId="ADAL" clId="{06CEE81F-BFD1-4CBA-A5C2-19E9861BDBF3}" dt="2021-06-15T09:05:11.804" v="24" actId="47"/>
        <pc:sldMkLst>
          <pc:docMk/>
          <pc:sldMk cId="1232067712" sldId="417"/>
        </pc:sldMkLst>
      </pc:sldChg>
      <pc:sldChg chg="add">
        <pc:chgData name="Ondřej Špetík" userId="9f031316-d7f0-4746-9b26-14e4a5ffd150" providerId="ADAL" clId="{06CEE81F-BFD1-4CBA-A5C2-19E9861BDBF3}" dt="2021-06-15T09:05:27.594" v="44" actId="2890"/>
        <pc:sldMkLst>
          <pc:docMk/>
          <pc:sldMk cId="3319169483" sldId="417"/>
        </pc:sldMkLst>
      </pc:sldChg>
      <pc:sldChg chg="add">
        <pc:chgData name="Ondřej Špetík" userId="9f031316-d7f0-4746-9b26-14e4a5ffd150" providerId="ADAL" clId="{06CEE81F-BFD1-4CBA-A5C2-19E9861BDBF3}" dt="2021-06-15T09:05:29.379" v="45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06CEE81F-BFD1-4CBA-A5C2-19E9861BDBF3}" dt="2021-06-15T09:05:16.238" v="35" actId="47"/>
        <pc:sldMkLst>
          <pc:docMk/>
          <pc:sldMk cId="1980529680" sldId="418"/>
        </pc:sldMkLst>
      </pc:sldChg>
      <pc:sldChg chg="del">
        <pc:chgData name="Ondřej Špetík" userId="9f031316-d7f0-4746-9b26-14e4a5ffd150" providerId="ADAL" clId="{06CEE81F-BFD1-4CBA-A5C2-19E9861BDBF3}" dt="2021-06-15T09:05:16.732" v="36" actId="47"/>
        <pc:sldMkLst>
          <pc:docMk/>
          <pc:sldMk cId="2182925833" sldId="419"/>
        </pc:sldMkLst>
      </pc:sldChg>
      <pc:sldChg chg="add">
        <pc:chgData name="Ondřej Špetík" userId="9f031316-d7f0-4746-9b26-14e4a5ffd150" providerId="ADAL" clId="{06CEE81F-BFD1-4CBA-A5C2-19E9861BDBF3}" dt="2021-06-15T09:05:29.654" v="46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06CEE81F-BFD1-4CBA-A5C2-19E9861BDBF3}" dt="2021-06-15T09:05:18.128" v="38" actId="47"/>
        <pc:sldMkLst>
          <pc:docMk/>
          <pc:sldMk cId="2213549911" sldId="420"/>
        </pc:sldMkLst>
      </pc:sldChg>
      <pc:sldChg chg="add">
        <pc:chgData name="Ondřej Špetík" userId="9f031316-d7f0-4746-9b26-14e4a5ffd150" providerId="ADAL" clId="{06CEE81F-BFD1-4CBA-A5C2-19E9861BDBF3}" dt="2021-06-15T09:05:29.842" v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06CEE81F-BFD1-4CBA-A5C2-19E9861BDBF3}" dt="2021-06-15T09:05:18.689" v="39" actId="47"/>
        <pc:sldMkLst>
          <pc:docMk/>
          <pc:sldMk cId="467028169" sldId="421"/>
        </pc:sldMkLst>
      </pc:sldChg>
      <pc:sldChg chg="add">
        <pc:chgData name="Ondřej Špetík" userId="9f031316-d7f0-4746-9b26-14e4a5ffd150" providerId="ADAL" clId="{06CEE81F-BFD1-4CBA-A5C2-19E9861BDBF3}" dt="2021-06-15T09:05:30.007" v="48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06CEE81F-BFD1-4CBA-A5C2-19E9861BDBF3}" dt="2021-06-15T09:05:17.290" v="37" actId="47"/>
        <pc:sldMkLst>
          <pc:docMk/>
          <pc:sldMk cId="595333187" sldId="422"/>
        </pc:sldMkLst>
      </pc:sldChg>
      <pc:sldChg chg="add">
        <pc:chgData name="Ondřej Špetík" userId="9f031316-d7f0-4746-9b26-14e4a5ffd150" providerId="ADAL" clId="{06CEE81F-BFD1-4CBA-A5C2-19E9861BDBF3}" dt="2021-06-15T09:05:30.156" v="49"/>
        <pc:sldMkLst>
          <pc:docMk/>
          <pc:sldMk cId="2267913944" sldId="422"/>
        </pc:sldMkLst>
      </pc:sldChg>
      <pc:sldChg chg="add">
        <pc:chgData name="Ondřej Špetík" userId="9f031316-d7f0-4746-9b26-14e4a5ffd150" providerId="ADAL" clId="{06CEE81F-BFD1-4CBA-A5C2-19E9861BDBF3}" dt="2021-06-15T09:05:30.316" v="50"/>
        <pc:sldMkLst>
          <pc:docMk/>
          <pc:sldMk cId="1921425289" sldId="423"/>
        </pc:sldMkLst>
      </pc:sldChg>
      <pc:sldChg chg="add">
        <pc:chgData name="Ondřej Špetík" userId="9f031316-d7f0-4746-9b26-14e4a5ffd150" providerId="ADAL" clId="{06CEE81F-BFD1-4CBA-A5C2-19E9861BDBF3}" dt="2021-06-15T09:05:30.473" v="51"/>
        <pc:sldMkLst>
          <pc:docMk/>
          <pc:sldMk cId="2483154567" sldId="424"/>
        </pc:sldMkLst>
      </pc:sldChg>
      <pc:sldChg chg="add">
        <pc:chgData name="Ondřej Špetík" userId="9f031316-d7f0-4746-9b26-14e4a5ffd150" providerId="ADAL" clId="{06CEE81F-BFD1-4CBA-A5C2-19E9861BDBF3}" dt="2021-06-15T09:05:30.594" v="52"/>
        <pc:sldMkLst>
          <pc:docMk/>
          <pc:sldMk cId="431028025" sldId="425"/>
        </pc:sldMkLst>
      </pc:sldChg>
      <pc:sldChg chg="add">
        <pc:chgData name="Ondřej Špetík" userId="9f031316-d7f0-4746-9b26-14e4a5ffd150" providerId="ADAL" clId="{06CEE81F-BFD1-4CBA-A5C2-19E9861BDBF3}" dt="2021-06-15T09:05:30.780" v="53"/>
        <pc:sldMkLst>
          <pc:docMk/>
          <pc:sldMk cId="469258812" sldId="426"/>
        </pc:sldMkLst>
      </pc:sldChg>
      <pc:sldChg chg="add">
        <pc:chgData name="Ondřej Špetík" userId="9f031316-d7f0-4746-9b26-14e4a5ffd150" providerId="ADAL" clId="{06CEE81F-BFD1-4CBA-A5C2-19E9861BDBF3}" dt="2021-06-15T09:05:30.950" v="54"/>
        <pc:sldMkLst>
          <pc:docMk/>
          <pc:sldMk cId="2913942677" sldId="427"/>
        </pc:sldMkLst>
      </pc:sldChg>
      <pc:sldChg chg="add">
        <pc:chgData name="Ondřej Špetík" userId="9f031316-d7f0-4746-9b26-14e4a5ffd150" providerId="ADAL" clId="{06CEE81F-BFD1-4CBA-A5C2-19E9861BDBF3}" dt="2021-06-15T09:05:31.133" v="55"/>
        <pc:sldMkLst>
          <pc:docMk/>
          <pc:sldMk cId="1120297451" sldId="428"/>
        </pc:sldMkLst>
      </pc:sldChg>
      <pc:sldChg chg="add">
        <pc:chgData name="Ondřej Špetík" userId="9f031316-d7f0-4746-9b26-14e4a5ffd150" providerId="ADAL" clId="{06CEE81F-BFD1-4CBA-A5C2-19E9861BDBF3}" dt="2021-06-15T09:05:31.333" v="56"/>
        <pc:sldMkLst>
          <pc:docMk/>
          <pc:sldMk cId="3596777264" sldId="429"/>
        </pc:sldMkLst>
      </pc:sldChg>
      <pc:sldChg chg="add">
        <pc:chgData name="Ondřej Špetík" userId="9f031316-d7f0-4746-9b26-14e4a5ffd150" providerId="ADAL" clId="{06CEE81F-BFD1-4CBA-A5C2-19E9861BDBF3}" dt="2021-06-15T09:05:31.613" v="57"/>
        <pc:sldMkLst>
          <pc:docMk/>
          <pc:sldMk cId="2701943676" sldId="430"/>
        </pc:sldMkLst>
      </pc:sldChg>
      <pc:sldChg chg="add">
        <pc:chgData name="Ondřej Špetík" userId="9f031316-d7f0-4746-9b26-14e4a5ffd150" providerId="ADAL" clId="{06CEE81F-BFD1-4CBA-A5C2-19E9861BDBF3}" dt="2021-06-15T09:05:31.879" v="58"/>
        <pc:sldMkLst>
          <pc:docMk/>
          <pc:sldMk cId="2756226415" sldId="431"/>
        </pc:sldMkLst>
      </pc:sldChg>
      <pc:sldChg chg="add">
        <pc:chgData name="Ondřej Špetík" userId="9f031316-d7f0-4746-9b26-14e4a5ffd150" providerId="ADAL" clId="{06CEE81F-BFD1-4CBA-A5C2-19E9861BDBF3}" dt="2021-06-15T09:05:32.204" v="59"/>
        <pc:sldMkLst>
          <pc:docMk/>
          <pc:sldMk cId="1654579679" sldId="432"/>
        </pc:sldMkLst>
      </pc:sldChg>
      <pc:sldChg chg="add">
        <pc:chgData name="Ondřej Špetík" userId="9f031316-d7f0-4746-9b26-14e4a5ffd150" providerId="ADAL" clId="{06CEE81F-BFD1-4CBA-A5C2-19E9861BDBF3}" dt="2021-06-15T09:05:32.495" v="60"/>
        <pc:sldMkLst>
          <pc:docMk/>
          <pc:sldMk cId="3245766821" sldId="433"/>
        </pc:sldMkLst>
      </pc:sldChg>
      <pc:sldChg chg="add">
        <pc:chgData name="Ondřej Špetík" userId="9f031316-d7f0-4746-9b26-14e4a5ffd150" providerId="ADAL" clId="{06CEE81F-BFD1-4CBA-A5C2-19E9861BDBF3}" dt="2021-06-15T09:05:32.758" v="61"/>
        <pc:sldMkLst>
          <pc:docMk/>
          <pc:sldMk cId="4230036363" sldId="434"/>
        </pc:sldMkLst>
      </pc:sldChg>
      <pc:sldChg chg="modSp add mod">
        <pc:chgData name="Ondřej Špetík" userId="9f031316-d7f0-4746-9b26-14e4a5ffd150" providerId="ADAL" clId="{06CEE81F-BFD1-4CBA-A5C2-19E9861BDBF3}" dt="2021-06-15T14:05:04.228" v="3230" actId="20577"/>
        <pc:sldMkLst>
          <pc:docMk/>
          <pc:sldMk cId="1468331355" sldId="435"/>
        </pc:sldMkLst>
        <pc:spChg chg="mod">
          <ac:chgData name="Ondřej Špetík" userId="9f031316-d7f0-4746-9b26-14e4a5ffd150" providerId="ADAL" clId="{06CEE81F-BFD1-4CBA-A5C2-19E9861BDBF3}" dt="2021-06-15T14:05:04.228" v="3230" actId="20577"/>
          <ac:spMkLst>
            <pc:docMk/>
            <pc:sldMk cId="1468331355" sldId="435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06CEE81F-BFD1-4CBA-A5C2-19E9861BDBF3}" dt="2021-06-15T13:58:47.409" v="3146" actId="20577"/>
        <pc:sldMkLst>
          <pc:docMk/>
          <pc:sldMk cId="2017972570" sldId="436"/>
        </pc:sldMkLst>
        <pc:spChg chg="mod">
          <ac:chgData name="Ondřej Špetík" userId="9f031316-d7f0-4746-9b26-14e4a5ffd150" providerId="ADAL" clId="{06CEE81F-BFD1-4CBA-A5C2-19E9861BDBF3}" dt="2021-06-15T13:58:47.409" v="3146" actId="20577"/>
          <ac:spMkLst>
            <pc:docMk/>
            <pc:sldMk cId="2017972570" sldId="436"/>
            <ac:spMk id="6" creationId="{6EEB29F4-59F9-4122-A4C7-29C33C375BA4}"/>
          </ac:spMkLst>
        </pc:spChg>
        <pc:spChg chg="del">
          <ac:chgData name="Ondřej Špetík" userId="9f031316-d7f0-4746-9b26-14e4a5ffd150" providerId="ADAL" clId="{06CEE81F-BFD1-4CBA-A5C2-19E9861BDBF3}" dt="2021-06-15T13:47:49.589" v="2636" actId="478"/>
          <ac:spMkLst>
            <pc:docMk/>
            <pc:sldMk cId="2017972570" sldId="436"/>
            <ac:spMk id="7" creationId="{D697EDBE-6517-4A04-AC53-B95156EA001C}"/>
          </ac:spMkLst>
        </pc:spChg>
      </pc:sldChg>
      <pc:sldChg chg="addSp delSp modSp add mod ord modNotesTx">
        <pc:chgData name="Ondřej Špetík" userId="9f031316-d7f0-4746-9b26-14e4a5ffd150" providerId="ADAL" clId="{06CEE81F-BFD1-4CBA-A5C2-19E9861BDBF3}" dt="2021-06-15T13:54:07.330" v="2925" actId="20577"/>
        <pc:sldMkLst>
          <pc:docMk/>
          <pc:sldMk cId="914105974" sldId="437"/>
        </pc:sldMkLst>
        <pc:spChg chg="mod">
          <ac:chgData name="Ondřej Špetík" userId="9f031316-d7f0-4746-9b26-14e4a5ffd150" providerId="ADAL" clId="{06CEE81F-BFD1-4CBA-A5C2-19E9861BDBF3}" dt="2021-06-15T13:52:45.854" v="2782" actId="20577"/>
          <ac:spMkLst>
            <pc:docMk/>
            <pc:sldMk cId="914105974" sldId="437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3:51:42.679" v="2732" actId="3680"/>
          <ac:spMkLst>
            <pc:docMk/>
            <pc:sldMk cId="914105974" sldId="437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53:41.778" v="2865" actId="14100"/>
          <ac:graphicFrameMkLst>
            <pc:docMk/>
            <pc:sldMk cId="914105974" sldId="437"/>
            <ac:graphicFrameMk id="5" creationId="{E9B53E8D-DFB7-478B-A0E6-F96BA8AC7E9E}"/>
          </ac:graphicFrameMkLst>
        </pc:graphicFrameChg>
      </pc:sldChg>
      <pc:sldChg chg="new del">
        <pc:chgData name="Ondřej Špetík" userId="9f031316-d7f0-4746-9b26-14e4a5ffd150" providerId="ADAL" clId="{06CEE81F-BFD1-4CBA-A5C2-19E9861BDBF3}" dt="2021-06-15T14:50:57.592" v="4490" actId="47"/>
        <pc:sldMkLst>
          <pc:docMk/>
          <pc:sldMk cId="3966023072" sldId="438"/>
        </pc:sldMkLst>
      </pc:sldChg>
    </pc:docChg>
  </pc:docChgLst>
  <pc:docChgLst>
    <pc:chgData name="Ondřej Špetík" userId="9f031316-d7f0-4746-9b26-14e4a5ffd150" providerId="ADAL" clId="{5D0B000C-A7D0-4E51-8354-32DA2C5AEEBC}"/>
    <pc:docChg chg="undo custSel addSld modSld sldOrd">
      <pc:chgData name="Ondřej Špetík" userId="9f031316-d7f0-4746-9b26-14e4a5ffd150" providerId="ADAL" clId="{5D0B000C-A7D0-4E51-8354-32DA2C5AEEBC}" dt="2021-10-22T11:56:11.929" v="1603" actId="732"/>
      <pc:docMkLst>
        <pc:docMk/>
      </pc:docMkLst>
      <pc:sldChg chg="modSp mod">
        <pc:chgData name="Ondřej Špetík" userId="9f031316-d7f0-4746-9b26-14e4a5ffd150" providerId="ADAL" clId="{5D0B000C-A7D0-4E51-8354-32DA2C5AEEBC}" dt="2021-10-22T11:56:11.929" v="1603" actId="732"/>
        <pc:sldMkLst>
          <pc:docMk/>
          <pc:sldMk cId="2515660785" sldId="268"/>
        </pc:sldMkLst>
        <pc:picChg chg="mod modCrop">
          <ac:chgData name="Ondřej Špetík" userId="9f031316-d7f0-4746-9b26-14e4a5ffd150" providerId="ADAL" clId="{5D0B000C-A7D0-4E51-8354-32DA2C5AEEBC}" dt="2021-10-22T11:56:11.929" v="1603" actId="732"/>
          <ac:picMkLst>
            <pc:docMk/>
            <pc:sldMk cId="2515660785" sldId="268"/>
            <ac:picMk id="7" creationId="{00000000-0000-0000-0000-000000000000}"/>
          </ac:picMkLst>
        </pc:picChg>
      </pc:sldChg>
      <pc:sldChg chg="modSp add mod">
        <pc:chgData name="Ondřej Špetík" userId="9f031316-d7f0-4746-9b26-14e4a5ffd150" providerId="ADAL" clId="{5D0B000C-A7D0-4E51-8354-32DA2C5AEEBC}" dt="2021-07-28T14:34:07.091" v="1274" actId="20577"/>
        <pc:sldMkLst>
          <pc:docMk/>
          <pc:sldMk cId="1195829280" sldId="442"/>
        </pc:sldMkLst>
        <pc:spChg chg="mod">
          <ac:chgData name="Ondřej Špetík" userId="9f031316-d7f0-4746-9b26-14e4a5ffd150" providerId="ADAL" clId="{5D0B000C-A7D0-4E51-8354-32DA2C5AEEBC}" dt="2021-07-28T13:25:13.926" v="20" actId="20577"/>
          <ac:spMkLst>
            <pc:docMk/>
            <pc:sldMk cId="1195829280" sldId="442"/>
            <ac:spMk id="4" creationId="{00000000-0000-0000-0000-000000000000}"/>
          </ac:spMkLst>
        </pc:spChg>
        <pc:spChg chg="mod">
          <ac:chgData name="Ondřej Špetík" userId="9f031316-d7f0-4746-9b26-14e4a5ffd150" providerId="ADAL" clId="{5D0B000C-A7D0-4E51-8354-32DA2C5AEEBC}" dt="2021-07-28T14:34:07.091" v="1274" actId="20577"/>
          <ac:spMkLst>
            <pc:docMk/>
            <pc:sldMk cId="1195829280" sldId="442"/>
            <ac:spMk id="5" creationId="{00000000-0000-0000-0000-000000000000}"/>
          </ac:spMkLst>
        </pc:spChg>
      </pc:sldChg>
      <pc:sldChg chg="addSp delSp modSp add mod modNotesTx">
        <pc:chgData name="Ondřej Špetík" userId="9f031316-d7f0-4746-9b26-14e4a5ffd150" providerId="ADAL" clId="{5D0B000C-A7D0-4E51-8354-32DA2C5AEEBC}" dt="2021-07-28T14:35:08.718" v="1366" actId="20577"/>
        <pc:sldMkLst>
          <pc:docMk/>
          <pc:sldMk cId="3723467612" sldId="443"/>
        </pc:sldMkLst>
        <pc:spChg chg="del mod">
          <ac:chgData name="Ondřej Špetík" userId="9f031316-d7f0-4746-9b26-14e4a5ffd150" providerId="ADAL" clId="{5D0B000C-A7D0-4E51-8354-32DA2C5AEEBC}" dt="2021-07-28T13:33:29.300" v="185" actId="478"/>
          <ac:spMkLst>
            <pc:docMk/>
            <pc:sldMk cId="3723467612" sldId="443"/>
            <ac:spMk id="5" creationId="{00000000-0000-0000-0000-000000000000}"/>
          </ac:spMkLst>
        </pc:spChg>
        <pc:spChg chg="add mod">
          <ac:chgData name="Ondřej Špetík" userId="9f031316-d7f0-4746-9b26-14e4a5ffd150" providerId="ADAL" clId="{5D0B000C-A7D0-4E51-8354-32DA2C5AEEBC}" dt="2021-07-28T13:42:06.423" v="239" actId="1076"/>
          <ac:spMkLst>
            <pc:docMk/>
            <pc:sldMk cId="3723467612" sldId="443"/>
            <ac:spMk id="8" creationId="{2AF92AF0-4F8A-4E1E-A621-9808970F5570}"/>
          </ac:spMkLst>
        </pc:spChg>
        <pc:spChg chg="add mod">
          <ac:chgData name="Ondřej Špetík" userId="9f031316-d7f0-4746-9b26-14e4a5ffd150" providerId="ADAL" clId="{5D0B000C-A7D0-4E51-8354-32DA2C5AEEBC}" dt="2021-07-28T13:43:00.059" v="325" actId="20577"/>
          <ac:spMkLst>
            <pc:docMk/>
            <pc:sldMk cId="3723467612" sldId="443"/>
            <ac:spMk id="11" creationId="{E3052B98-FF64-43AD-9976-B5469426F624}"/>
          </ac:spMkLst>
        </pc:spChg>
        <pc:picChg chg="add mod">
          <ac:chgData name="Ondřej Špetík" userId="9f031316-d7f0-4746-9b26-14e4a5ffd150" providerId="ADAL" clId="{5D0B000C-A7D0-4E51-8354-32DA2C5AEEBC}" dt="2021-07-28T13:42:02.998" v="238" actId="14100"/>
          <ac:picMkLst>
            <pc:docMk/>
            <pc:sldMk cId="3723467612" sldId="443"/>
            <ac:picMk id="7" creationId="{C94D3155-9B15-45FC-B14C-0E8FF4EA225F}"/>
          </ac:picMkLst>
        </pc:picChg>
        <pc:picChg chg="add mod">
          <ac:chgData name="Ondřej Špetík" userId="9f031316-d7f0-4746-9b26-14e4a5ffd150" providerId="ADAL" clId="{5D0B000C-A7D0-4E51-8354-32DA2C5AEEBC}" dt="2021-07-28T13:42:10.885" v="242" actId="1076"/>
          <ac:picMkLst>
            <pc:docMk/>
            <pc:sldMk cId="3723467612" sldId="443"/>
            <ac:picMk id="10" creationId="{28FE84D0-ED75-4A1C-9214-B0D1D556D499}"/>
          </ac:picMkLst>
        </pc:picChg>
      </pc:sldChg>
      <pc:sldChg chg="addSp delSp modSp add mod ord modNotesTx">
        <pc:chgData name="Ondřej Špetík" userId="9f031316-d7f0-4746-9b26-14e4a5ffd150" providerId="ADAL" clId="{5D0B000C-A7D0-4E51-8354-32DA2C5AEEBC}" dt="2021-07-28T14:46:41.050" v="1602" actId="20577"/>
        <pc:sldMkLst>
          <pc:docMk/>
          <pc:sldMk cId="3072263055" sldId="444"/>
        </pc:sldMkLst>
        <pc:spChg chg="del mod">
          <ac:chgData name="Ondřej Špetík" userId="9f031316-d7f0-4746-9b26-14e4a5ffd150" providerId="ADAL" clId="{5D0B000C-A7D0-4E51-8354-32DA2C5AEEBC}" dt="2021-07-28T13:54:00.861" v="414" actId="3680"/>
          <ac:spMkLst>
            <pc:docMk/>
            <pc:sldMk cId="3072263055" sldId="444"/>
            <ac:spMk id="5" creationId="{00000000-0000-0000-0000-000000000000}"/>
          </ac:spMkLst>
        </pc:spChg>
        <pc:spChg chg="add mod">
          <ac:chgData name="Ondřej Špetík" userId="9f031316-d7f0-4746-9b26-14e4a5ffd150" providerId="ADAL" clId="{5D0B000C-A7D0-4E51-8354-32DA2C5AEEBC}" dt="2021-07-28T14:41:32.118" v="1368" actId="6549"/>
          <ac:spMkLst>
            <pc:docMk/>
            <pc:sldMk cId="3072263055" sldId="444"/>
            <ac:spMk id="7" creationId="{F0A0EE01-D1C6-458F-9F60-163568EF47C4}"/>
          </ac:spMkLst>
        </pc:spChg>
        <pc:spChg chg="add mod">
          <ac:chgData name="Ondřej Špetík" userId="9f031316-d7f0-4746-9b26-14e4a5ffd150" providerId="ADAL" clId="{5D0B000C-A7D0-4E51-8354-32DA2C5AEEBC}" dt="2021-07-28T14:46:41.050" v="1602" actId="20577"/>
          <ac:spMkLst>
            <pc:docMk/>
            <pc:sldMk cId="3072263055" sldId="444"/>
            <ac:spMk id="9" creationId="{C8B6E5D0-469A-4EA8-BE30-3343F6B9EDE0}"/>
          </ac:spMkLst>
        </pc:spChg>
        <pc:graphicFrameChg chg="add del mod ord modGraphic">
          <ac:chgData name="Ondřej Špetík" userId="9f031316-d7f0-4746-9b26-14e4a5ffd150" providerId="ADAL" clId="{5D0B000C-A7D0-4E51-8354-32DA2C5AEEBC}" dt="2021-07-28T14:41:38.471" v="1369" actId="478"/>
          <ac:graphicFrameMkLst>
            <pc:docMk/>
            <pc:sldMk cId="3072263055" sldId="444"/>
            <ac:graphicFrameMk id="6" creationId="{E63B4CA4-BFC9-4297-8C91-CC286131B626}"/>
          </ac:graphicFrameMkLst>
        </pc:graphicFrameChg>
      </pc:sldChg>
      <pc:sldChg chg="addSp modSp add mod ord">
        <pc:chgData name="Ondřej Špetík" userId="9f031316-d7f0-4746-9b26-14e4a5ffd150" providerId="ADAL" clId="{5D0B000C-A7D0-4E51-8354-32DA2C5AEEBC}" dt="2021-07-28T14:05:48.152" v="1085" actId="20577"/>
        <pc:sldMkLst>
          <pc:docMk/>
          <pc:sldMk cId="3886587117" sldId="445"/>
        </pc:sldMkLst>
        <pc:spChg chg="mod">
          <ac:chgData name="Ondřej Špetík" userId="9f031316-d7f0-4746-9b26-14e4a5ffd150" providerId="ADAL" clId="{5D0B000C-A7D0-4E51-8354-32DA2C5AEEBC}" dt="2021-07-28T14:04:29.672" v="916" actId="20577"/>
          <ac:spMkLst>
            <pc:docMk/>
            <pc:sldMk cId="3886587117" sldId="445"/>
            <ac:spMk id="4" creationId="{00000000-0000-0000-0000-000000000000}"/>
          </ac:spMkLst>
        </pc:spChg>
        <pc:spChg chg="mod">
          <ac:chgData name="Ondřej Špetík" userId="9f031316-d7f0-4746-9b26-14e4a5ffd150" providerId="ADAL" clId="{5D0B000C-A7D0-4E51-8354-32DA2C5AEEBC}" dt="2021-07-28T14:05:48.152" v="1085" actId="20577"/>
          <ac:spMkLst>
            <pc:docMk/>
            <pc:sldMk cId="3886587117" sldId="445"/>
            <ac:spMk id="5" creationId="{00000000-0000-0000-0000-000000000000}"/>
          </ac:spMkLst>
        </pc:spChg>
        <pc:picChg chg="add mod">
          <ac:chgData name="Ondřej Špetík" userId="9f031316-d7f0-4746-9b26-14e4a5ffd150" providerId="ADAL" clId="{5D0B000C-A7D0-4E51-8354-32DA2C5AEEBC}" dt="2021-07-28T14:04:54.430" v="956" actId="14100"/>
          <ac:picMkLst>
            <pc:docMk/>
            <pc:sldMk cId="3886587117" sldId="445"/>
            <ac:picMk id="7" creationId="{976BD196-A2A8-42F0-A63F-A3EA968F4C9B}"/>
          </ac:picMkLst>
        </pc:picChg>
      </pc:sldChg>
      <pc:sldChg chg="add">
        <pc:chgData name="Ondřej Špetík" userId="9f031316-d7f0-4746-9b26-14e4a5ffd150" providerId="ADAL" clId="{5D0B000C-A7D0-4E51-8354-32DA2C5AEEBC}" dt="2021-07-28T14:41:28.760" v="1367" actId="2890"/>
        <pc:sldMkLst>
          <pc:docMk/>
          <pc:sldMk cId="2326155338" sldId="44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405154_muni_cz/Documents/EKONOMKA/U&#268;EN&#205;/HOPO_novy/Prednasky/v&#253;voj%20HDP%20ve%20sv&#283;t&#28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405154_muni_cz/Documents/EKONOMKA/U&#268;EN&#205;/HOPO_novy/Prednasky/v&#253;voj%20HDP%20ve%20sv&#283;t&#28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405154_muni_cz/Documents/EKONOMKA/U&#268;EN&#205;/HOPO_novy/Prednasky/v&#253;voj%20HDP%20ve%20sv&#283;t&#283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Rakousko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1925</c:v>
                </c:pt>
                <c:pt idx="1">
                  <c:v>1926</c:v>
                </c:pt>
                <c:pt idx="2">
                  <c:v>1927</c:v>
                </c:pt>
                <c:pt idx="3">
                  <c:v>1928</c:v>
                </c:pt>
                <c:pt idx="4">
                  <c:v>1929</c:v>
                </c:pt>
                <c:pt idx="5">
                  <c:v>1930</c:v>
                </c:pt>
                <c:pt idx="6">
                  <c:v>1931</c:v>
                </c:pt>
                <c:pt idx="7">
                  <c:v>1932</c:v>
                </c:pt>
                <c:pt idx="8">
                  <c:v>1933</c:v>
                </c:pt>
                <c:pt idx="9">
                  <c:v>1934</c:v>
                </c:pt>
                <c:pt idx="10">
                  <c:v>1935</c:v>
                </c:pt>
                <c:pt idx="11">
                  <c:v>1936</c:v>
                </c:pt>
                <c:pt idx="12">
                  <c:v>1937</c:v>
                </c:pt>
                <c:pt idx="13">
                  <c:v>1938</c:v>
                </c:pt>
              </c:numCache>
            </c:numRef>
          </c:cat>
          <c:val>
            <c:numRef>
              <c:f>List1!$B$2:$O$2</c:f>
              <c:numCache>
                <c:formatCode>0</c:formatCode>
                <c:ptCount val="14"/>
                <c:pt idx="0">
                  <c:v>5367</c:v>
                </c:pt>
                <c:pt idx="1">
                  <c:v>5440</c:v>
                </c:pt>
                <c:pt idx="2">
                  <c:v>5587</c:v>
                </c:pt>
                <c:pt idx="3">
                  <c:v>5829</c:v>
                </c:pt>
                <c:pt idx="4">
                  <c:v>5896</c:v>
                </c:pt>
                <c:pt idx="5">
                  <c:v>5716</c:v>
                </c:pt>
                <c:pt idx="6">
                  <c:v>5241</c:v>
                </c:pt>
                <c:pt idx="7">
                  <c:v>4686</c:v>
                </c:pt>
                <c:pt idx="8">
                  <c:v>4516</c:v>
                </c:pt>
                <c:pt idx="9">
                  <c:v>4546</c:v>
                </c:pt>
                <c:pt idx="10">
                  <c:v>4634</c:v>
                </c:pt>
                <c:pt idx="11">
                  <c:v>4774</c:v>
                </c:pt>
                <c:pt idx="12">
                  <c:v>5031</c:v>
                </c:pt>
                <c:pt idx="13">
                  <c:v>5673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33-4B0C-8054-FABB105C8A4B}"/>
            </c:ext>
          </c:extLst>
        </c:ser>
        <c:ser>
          <c:idx val="1"/>
          <c:order val="1"/>
          <c:tx>
            <c:strRef>
              <c:f>List1!$A$4</c:f>
              <c:strCache>
                <c:ptCount val="1"/>
                <c:pt idx="0">
                  <c:v>Československo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1925</c:v>
                </c:pt>
                <c:pt idx="1">
                  <c:v>1926</c:v>
                </c:pt>
                <c:pt idx="2">
                  <c:v>1927</c:v>
                </c:pt>
                <c:pt idx="3">
                  <c:v>1928</c:v>
                </c:pt>
                <c:pt idx="4">
                  <c:v>1929</c:v>
                </c:pt>
                <c:pt idx="5">
                  <c:v>1930</c:v>
                </c:pt>
                <c:pt idx="6">
                  <c:v>1931</c:v>
                </c:pt>
                <c:pt idx="7">
                  <c:v>1932</c:v>
                </c:pt>
                <c:pt idx="8">
                  <c:v>1933</c:v>
                </c:pt>
                <c:pt idx="9">
                  <c:v>1934</c:v>
                </c:pt>
                <c:pt idx="10">
                  <c:v>1935</c:v>
                </c:pt>
                <c:pt idx="11">
                  <c:v>1936</c:v>
                </c:pt>
                <c:pt idx="12">
                  <c:v>1937</c:v>
                </c:pt>
                <c:pt idx="13">
                  <c:v>1938</c:v>
                </c:pt>
              </c:numCache>
            </c:numRef>
          </c:cat>
          <c:val>
            <c:numRef>
              <c:f>List1!$B$4:$O$4</c:f>
              <c:numCache>
                <c:formatCode>0</c:formatCode>
                <c:ptCount val="14"/>
                <c:pt idx="0">
                  <c:v>4154</c:v>
                </c:pt>
                <c:pt idx="1">
                  <c:v>4105</c:v>
                </c:pt>
                <c:pt idx="2">
                  <c:v>4387</c:v>
                </c:pt>
                <c:pt idx="3">
                  <c:v>4745</c:v>
                </c:pt>
                <c:pt idx="4">
                  <c:v>4849</c:v>
                </c:pt>
                <c:pt idx="5">
                  <c:v>4664</c:v>
                </c:pt>
                <c:pt idx="6">
                  <c:v>4477</c:v>
                </c:pt>
                <c:pt idx="7">
                  <c:v>4272</c:v>
                </c:pt>
                <c:pt idx="8">
                  <c:v>4068</c:v>
                </c:pt>
                <c:pt idx="9">
                  <c:v>3894</c:v>
                </c:pt>
                <c:pt idx="10">
                  <c:v>3841</c:v>
                </c:pt>
                <c:pt idx="11">
                  <c:v>4143</c:v>
                </c:pt>
                <c:pt idx="12">
                  <c:v>4594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33-4B0C-8054-FABB105C8A4B}"/>
            </c:ext>
          </c:extLst>
        </c:ser>
        <c:ser>
          <c:idx val="2"/>
          <c:order val="2"/>
          <c:tx>
            <c:strRef>
              <c:f>List1!$A$5</c:f>
              <c:strCache>
                <c:ptCount val="1"/>
                <c:pt idx="0">
                  <c:v>Francie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1925</c:v>
                </c:pt>
                <c:pt idx="1">
                  <c:v>1926</c:v>
                </c:pt>
                <c:pt idx="2">
                  <c:v>1927</c:v>
                </c:pt>
                <c:pt idx="3">
                  <c:v>1928</c:v>
                </c:pt>
                <c:pt idx="4">
                  <c:v>1929</c:v>
                </c:pt>
                <c:pt idx="5">
                  <c:v>1930</c:v>
                </c:pt>
                <c:pt idx="6">
                  <c:v>1931</c:v>
                </c:pt>
                <c:pt idx="7">
                  <c:v>1932</c:v>
                </c:pt>
                <c:pt idx="8">
                  <c:v>1933</c:v>
                </c:pt>
                <c:pt idx="9">
                  <c:v>1934</c:v>
                </c:pt>
                <c:pt idx="10">
                  <c:v>1935</c:v>
                </c:pt>
                <c:pt idx="11">
                  <c:v>1936</c:v>
                </c:pt>
                <c:pt idx="12">
                  <c:v>1937</c:v>
                </c:pt>
                <c:pt idx="13">
                  <c:v>1938</c:v>
                </c:pt>
              </c:numCache>
            </c:numRef>
          </c:cat>
          <c:val>
            <c:numRef>
              <c:f>List1!$B$5:$O$5</c:f>
              <c:numCache>
                <c:formatCode>0</c:formatCode>
                <c:ptCount val="14"/>
                <c:pt idx="0">
                  <c:v>6641</c:v>
                </c:pt>
                <c:pt idx="1">
                  <c:v>6773</c:v>
                </c:pt>
                <c:pt idx="2">
                  <c:v>6621</c:v>
                </c:pt>
                <c:pt idx="3">
                  <c:v>7063</c:v>
                </c:pt>
                <c:pt idx="4">
                  <c:v>7508</c:v>
                </c:pt>
                <c:pt idx="5">
                  <c:v>7224</c:v>
                </c:pt>
                <c:pt idx="6">
                  <c:v>6751</c:v>
                </c:pt>
                <c:pt idx="7">
                  <c:v>6311</c:v>
                </c:pt>
                <c:pt idx="8">
                  <c:v>6757</c:v>
                </c:pt>
                <c:pt idx="9">
                  <c:v>6682</c:v>
                </c:pt>
                <c:pt idx="10">
                  <c:v>6513</c:v>
                </c:pt>
                <c:pt idx="11">
                  <c:v>6765</c:v>
                </c:pt>
                <c:pt idx="12">
                  <c:v>7152</c:v>
                </c:pt>
                <c:pt idx="13">
                  <c:v>7119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33-4B0C-8054-FABB105C8A4B}"/>
            </c:ext>
          </c:extLst>
        </c:ser>
        <c:ser>
          <c:idx val="3"/>
          <c:order val="3"/>
          <c:tx>
            <c:strRef>
              <c:f>List1!$A$6</c:f>
              <c:strCache>
                <c:ptCount val="1"/>
                <c:pt idx="0">
                  <c:v>Německo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1925</c:v>
                </c:pt>
                <c:pt idx="1">
                  <c:v>1926</c:v>
                </c:pt>
                <c:pt idx="2">
                  <c:v>1927</c:v>
                </c:pt>
                <c:pt idx="3">
                  <c:v>1928</c:v>
                </c:pt>
                <c:pt idx="4">
                  <c:v>1929</c:v>
                </c:pt>
                <c:pt idx="5">
                  <c:v>1930</c:v>
                </c:pt>
                <c:pt idx="6">
                  <c:v>1931</c:v>
                </c:pt>
                <c:pt idx="7">
                  <c:v>1932</c:v>
                </c:pt>
                <c:pt idx="8">
                  <c:v>1933</c:v>
                </c:pt>
                <c:pt idx="9">
                  <c:v>1934</c:v>
                </c:pt>
                <c:pt idx="10">
                  <c:v>1935</c:v>
                </c:pt>
                <c:pt idx="11">
                  <c:v>1936</c:v>
                </c:pt>
                <c:pt idx="12">
                  <c:v>1937</c:v>
                </c:pt>
                <c:pt idx="13">
                  <c:v>1938</c:v>
                </c:pt>
              </c:numCache>
            </c:numRef>
          </c:cat>
          <c:val>
            <c:numRef>
              <c:f>List1!$B$6:$O$6</c:f>
              <c:numCache>
                <c:formatCode>0</c:formatCode>
                <c:ptCount val="14"/>
                <c:pt idx="0">
                  <c:v>5630</c:v>
                </c:pt>
                <c:pt idx="1">
                  <c:v>5746</c:v>
                </c:pt>
                <c:pt idx="2">
                  <c:v>6282</c:v>
                </c:pt>
                <c:pt idx="3">
                  <c:v>6519</c:v>
                </c:pt>
                <c:pt idx="4">
                  <c:v>6457</c:v>
                </c:pt>
                <c:pt idx="5">
                  <c:v>6333</c:v>
                </c:pt>
                <c:pt idx="6">
                  <c:v>5821</c:v>
                </c:pt>
                <c:pt idx="7">
                  <c:v>5359</c:v>
                </c:pt>
                <c:pt idx="8">
                  <c:v>5668</c:v>
                </c:pt>
                <c:pt idx="9">
                  <c:v>6150</c:v>
                </c:pt>
                <c:pt idx="10">
                  <c:v>6567</c:v>
                </c:pt>
                <c:pt idx="11">
                  <c:v>7095</c:v>
                </c:pt>
                <c:pt idx="12">
                  <c:v>7468</c:v>
                </c:pt>
                <c:pt idx="13">
                  <c:v>7960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933-4B0C-8054-FABB105C8A4B}"/>
            </c:ext>
          </c:extLst>
        </c:ser>
        <c:ser>
          <c:idx val="4"/>
          <c:order val="4"/>
          <c:tx>
            <c:strRef>
              <c:f>List1!$A$11</c:f>
              <c:strCache>
                <c:ptCount val="1"/>
                <c:pt idx="0">
                  <c:v>Velká Británie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1925</c:v>
                </c:pt>
                <c:pt idx="1">
                  <c:v>1926</c:v>
                </c:pt>
                <c:pt idx="2">
                  <c:v>1927</c:v>
                </c:pt>
                <c:pt idx="3">
                  <c:v>1928</c:v>
                </c:pt>
                <c:pt idx="4">
                  <c:v>1929</c:v>
                </c:pt>
                <c:pt idx="5">
                  <c:v>1930</c:v>
                </c:pt>
                <c:pt idx="6">
                  <c:v>1931</c:v>
                </c:pt>
                <c:pt idx="7">
                  <c:v>1932</c:v>
                </c:pt>
                <c:pt idx="8">
                  <c:v>1933</c:v>
                </c:pt>
                <c:pt idx="9">
                  <c:v>1934</c:v>
                </c:pt>
                <c:pt idx="10">
                  <c:v>1935</c:v>
                </c:pt>
                <c:pt idx="11">
                  <c:v>1936</c:v>
                </c:pt>
                <c:pt idx="12">
                  <c:v>1937</c:v>
                </c:pt>
                <c:pt idx="13">
                  <c:v>1938</c:v>
                </c:pt>
              </c:numCache>
            </c:numRef>
          </c:cat>
          <c:val>
            <c:numRef>
              <c:f>List1!$B$11:$O$11</c:f>
              <c:numCache>
                <c:formatCode>0</c:formatCode>
                <c:ptCount val="14"/>
                <c:pt idx="0">
                  <c:v>8199</c:v>
                </c:pt>
                <c:pt idx="1">
                  <c:v>7868</c:v>
                </c:pt>
                <c:pt idx="2">
                  <c:v>8472</c:v>
                </c:pt>
                <c:pt idx="3">
                  <c:v>8539</c:v>
                </c:pt>
                <c:pt idx="4">
                  <c:v>8772</c:v>
                </c:pt>
                <c:pt idx="5">
                  <c:v>8673</c:v>
                </c:pt>
                <c:pt idx="6">
                  <c:v>8190</c:v>
                </c:pt>
                <c:pt idx="7">
                  <c:v>8206</c:v>
                </c:pt>
                <c:pt idx="8">
                  <c:v>8411</c:v>
                </c:pt>
                <c:pt idx="9">
                  <c:v>8939</c:v>
                </c:pt>
                <c:pt idx="10">
                  <c:v>9244</c:v>
                </c:pt>
                <c:pt idx="11">
                  <c:v>9620</c:v>
                </c:pt>
                <c:pt idx="12">
                  <c:v>9911</c:v>
                </c:pt>
                <c:pt idx="13">
                  <c:v>9988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933-4B0C-8054-FABB105C8A4B}"/>
            </c:ext>
          </c:extLst>
        </c:ser>
        <c:ser>
          <c:idx val="5"/>
          <c:order val="5"/>
          <c:tx>
            <c:strRef>
              <c:f>List1!$A$12</c:f>
              <c:strCache>
                <c:ptCount val="1"/>
                <c:pt idx="0">
                  <c:v>USA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1925</c:v>
                </c:pt>
                <c:pt idx="1">
                  <c:v>1926</c:v>
                </c:pt>
                <c:pt idx="2">
                  <c:v>1927</c:v>
                </c:pt>
                <c:pt idx="3">
                  <c:v>1928</c:v>
                </c:pt>
                <c:pt idx="4">
                  <c:v>1929</c:v>
                </c:pt>
                <c:pt idx="5">
                  <c:v>1930</c:v>
                </c:pt>
                <c:pt idx="6">
                  <c:v>1931</c:v>
                </c:pt>
                <c:pt idx="7">
                  <c:v>1932</c:v>
                </c:pt>
                <c:pt idx="8">
                  <c:v>1933</c:v>
                </c:pt>
                <c:pt idx="9">
                  <c:v>1934</c:v>
                </c:pt>
                <c:pt idx="10">
                  <c:v>1935</c:v>
                </c:pt>
                <c:pt idx="11">
                  <c:v>1936</c:v>
                </c:pt>
                <c:pt idx="12">
                  <c:v>1937</c:v>
                </c:pt>
                <c:pt idx="13">
                  <c:v>1938</c:v>
                </c:pt>
              </c:numCache>
            </c:numRef>
          </c:cat>
          <c:val>
            <c:numRef>
              <c:f>List1!$B$12:$O$12</c:f>
              <c:numCache>
                <c:formatCode>0</c:formatCode>
                <c:ptCount val="14"/>
                <c:pt idx="0">
                  <c:v>11149.77</c:v>
                </c:pt>
                <c:pt idx="1">
                  <c:v>11647.77</c:v>
                </c:pt>
                <c:pt idx="2">
                  <c:v>11532.4</c:v>
                </c:pt>
                <c:pt idx="3">
                  <c:v>11451.07</c:v>
                </c:pt>
                <c:pt idx="4">
                  <c:v>11954.24</c:v>
                </c:pt>
                <c:pt idx="5">
                  <c:v>10694.98</c:v>
                </c:pt>
                <c:pt idx="6">
                  <c:v>9930.9599999999991</c:v>
                </c:pt>
                <c:pt idx="7">
                  <c:v>8380.5</c:v>
                </c:pt>
                <c:pt idx="8">
                  <c:v>8048.22</c:v>
                </c:pt>
                <c:pt idx="9">
                  <c:v>8667.09</c:v>
                </c:pt>
                <c:pt idx="10">
                  <c:v>9680.84</c:v>
                </c:pt>
                <c:pt idx="11">
                  <c:v>10568.01</c:v>
                </c:pt>
                <c:pt idx="12">
                  <c:v>11295.1</c:v>
                </c:pt>
                <c:pt idx="13">
                  <c:v>10526.13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933-4B0C-8054-FABB105C8A4B}"/>
            </c:ext>
          </c:extLst>
        </c:ser>
        <c:ser>
          <c:idx val="6"/>
          <c:order val="6"/>
          <c:tx>
            <c:strRef>
              <c:f>List1!$A$13</c:f>
              <c:strCache>
                <c:ptCount val="1"/>
                <c:pt idx="0">
                  <c:v>SSSR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1925</c:v>
                </c:pt>
                <c:pt idx="1">
                  <c:v>1926</c:v>
                </c:pt>
                <c:pt idx="2">
                  <c:v>1927</c:v>
                </c:pt>
                <c:pt idx="3">
                  <c:v>1928</c:v>
                </c:pt>
                <c:pt idx="4">
                  <c:v>1929</c:v>
                </c:pt>
                <c:pt idx="5">
                  <c:v>1930</c:v>
                </c:pt>
                <c:pt idx="6">
                  <c:v>1931</c:v>
                </c:pt>
                <c:pt idx="7">
                  <c:v>1932</c:v>
                </c:pt>
                <c:pt idx="8">
                  <c:v>1933</c:v>
                </c:pt>
                <c:pt idx="9">
                  <c:v>1934</c:v>
                </c:pt>
                <c:pt idx="10">
                  <c:v>1935</c:v>
                </c:pt>
                <c:pt idx="11">
                  <c:v>1936</c:v>
                </c:pt>
                <c:pt idx="12">
                  <c:v>1937</c:v>
                </c:pt>
                <c:pt idx="13">
                  <c:v>1938</c:v>
                </c:pt>
              </c:numCache>
            </c:numRef>
          </c:cat>
          <c:val>
            <c:numRef>
              <c:f>List1!$B$13:$O$13</c:f>
              <c:numCache>
                <c:formatCode>0</c:formatCode>
                <c:ptCount val="14"/>
                <c:pt idx="0">
                  <c:v>1776</c:v>
                </c:pt>
                <c:pt idx="1">
                  <c:v>1994</c:v>
                </c:pt>
                <c:pt idx="2">
                  <c:v>2077</c:v>
                </c:pt>
                <c:pt idx="3">
                  <c:v>2184</c:v>
                </c:pt>
                <c:pt idx="4">
                  <c:v>2209</c:v>
                </c:pt>
                <c:pt idx="5">
                  <c:v>2308</c:v>
                </c:pt>
                <c:pt idx="6">
                  <c:v>2330</c:v>
                </c:pt>
                <c:pt idx="7">
                  <c:v>2294</c:v>
                </c:pt>
                <c:pt idx="8">
                  <c:v>2380</c:v>
                </c:pt>
                <c:pt idx="9">
                  <c:v>2598</c:v>
                </c:pt>
                <c:pt idx="10">
                  <c:v>2971</c:v>
                </c:pt>
                <c:pt idx="11">
                  <c:v>3174</c:v>
                </c:pt>
                <c:pt idx="12">
                  <c:v>3437</c:v>
                </c:pt>
                <c:pt idx="13">
                  <c:v>3427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933-4B0C-8054-FABB105C8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2673456"/>
        <c:axId val="1612671376"/>
      </c:lineChart>
      <c:catAx>
        <c:axId val="161267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12671376"/>
        <c:crosses val="autoZero"/>
        <c:auto val="1"/>
        <c:lblAlgn val="ctr"/>
        <c:lblOffset val="100"/>
        <c:noMultiLvlLbl val="0"/>
      </c:catAx>
      <c:valAx>
        <c:axId val="161267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12673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HDP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'gdp-per-capita-maddison-2020'!$C$5845:$C$5875</c:f>
              <c:numCache>
                <c:formatCode>General</c:formatCode>
                <c:ptCount val="31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1964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</c:numCache>
            </c:numRef>
          </c:cat>
          <c:val>
            <c:numRef>
              <c:f>'gdp-per-capita-maddison-2020'!$D$5845:$D$5875</c:f>
              <c:numCache>
                <c:formatCode>General</c:formatCode>
                <c:ptCount val="31"/>
                <c:pt idx="0">
                  <c:v>4101</c:v>
                </c:pt>
                <c:pt idx="1">
                  <c:v>6145</c:v>
                </c:pt>
                <c:pt idx="2">
                  <c:v>6596</c:v>
                </c:pt>
                <c:pt idx="3">
                  <c:v>7002</c:v>
                </c:pt>
                <c:pt idx="4">
                  <c:v>7884</c:v>
                </c:pt>
                <c:pt idx="5">
                  <c:v>8266</c:v>
                </c:pt>
                <c:pt idx="6">
                  <c:v>8705</c:v>
                </c:pt>
                <c:pt idx="7">
                  <c:v>8869</c:v>
                </c:pt>
                <c:pt idx="8">
                  <c:v>9060</c:v>
                </c:pt>
                <c:pt idx="9">
                  <c:v>9428</c:v>
                </c:pt>
                <c:pt idx="10">
                  <c:v>9881</c:v>
                </c:pt>
                <c:pt idx="11">
                  <c:v>10278</c:v>
                </c:pt>
                <c:pt idx="12">
                  <c:v>10779</c:v>
                </c:pt>
                <c:pt idx="13">
                  <c:v>10927</c:v>
                </c:pt>
                <c:pt idx="14">
                  <c:v>11124</c:v>
                </c:pt>
                <c:pt idx="15">
                  <c:v>11792</c:v>
                </c:pt>
                <c:pt idx="16">
                  <c:v>12302</c:v>
                </c:pt>
                <c:pt idx="17">
                  <c:v>12859</c:v>
                </c:pt>
                <c:pt idx="18">
                  <c:v>13330</c:v>
                </c:pt>
                <c:pt idx="19">
                  <c:v>14057</c:v>
                </c:pt>
                <c:pt idx="20">
                  <c:v>14609</c:v>
                </c:pt>
                <c:pt idx="21">
                  <c:v>15213</c:v>
                </c:pt>
                <c:pt idx="22">
                  <c:v>15792</c:v>
                </c:pt>
                <c:pt idx="23">
                  <c:v>16365</c:v>
                </c:pt>
                <c:pt idx="24">
                  <c:v>17352</c:v>
                </c:pt>
                <c:pt idx="25">
                  <c:v>18187</c:v>
                </c:pt>
                <c:pt idx="26">
                  <c:v>18881</c:v>
                </c:pt>
                <c:pt idx="27">
                  <c:v>19549</c:v>
                </c:pt>
                <c:pt idx="28">
                  <c:v>20441</c:v>
                </c:pt>
                <c:pt idx="29">
                  <c:v>20902</c:v>
                </c:pt>
                <c:pt idx="30">
                  <c:v>20653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4C-46A9-A5C4-7EE6733451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5847103"/>
        <c:axId val="665848351"/>
      </c:lineChart>
      <c:catAx>
        <c:axId val="665847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65848351"/>
        <c:crosses val="autoZero"/>
        <c:auto val="1"/>
        <c:lblAlgn val="ctr"/>
        <c:lblOffset val="100"/>
        <c:noMultiLvlLbl val="0"/>
      </c:catAx>
      <c:valAx>
        <c:axId val="665848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65847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Růst HDP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'gdp-per-capita-maddison-2020'!$C$5848:$C$5875</c:f>
              <c:numCache>
                <c:formatCode>General</c:formatCode>
                <c:ptCount val="28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>
                  <c:v>1975</c:v>
                </c:pt>
              </c:numCache>
              <c:extLst/>
            </c:numRef>
          </c:cat>
          <c:val>
            <c:numRef>
              <c:f>'gdp-per-capita-maddison-2020'!$E$5848:$E$5875</c:f>
              <c:numCache>
                <c:formatCode>0%</c:formatCode>
                <c:ptCount val="28"/>
                <c:pt idx="0">
                  <c:v>6.1552456033959979E-2</c:v>
                </c:pt>
                <c:pt idx="1">
                  <c:v>0.12596401028277637</c:v>
                </c:pt>
                <c:pt idx="2">
                  <c:v>4.8452562151192202E-2</c:v>
                </c:pt>
                <c:pt idx="3">
                  <c:v>5.3109121703363238E-2</c:v>
                </c:pt>
                <c:pt idx="4">
                  <c:v>1.8839747271683027E-2</c:v>
                </c:pt>
                <c:pt idx="5">
                  <c:v>2.1535686097643447E-2</c:v>
                </c:pt>
                <c:pt idx="6">
                  <c:v>4.0618101545253804E-2</c:v>
                </c:pt>
                <c:pt idx="7">
                  <c:v>4.8048366567670753E-2</c:v>
                </c:pt>
                <c:pt idx="8">
                  <c:v>4.0178119623519803E-2</c:v>
                </c:pt>
                <c:pt idx="9">
                  <c:v>4.8744892002335005E-2</c:v>
                </c:pt>
                <c:pt idx="10">
                  <c:v>1.3730401707022999E-2</c:v>
                </c:pt>
                <c:pt idx="11">
                  <c:v>1.8028736158140379E-2</c:v>
                </c:pt>
                <c:pt idx="12">
                  <c:v>6.0050341603739676E-2</c:v>
                </c:pt>
                <c:pt idx="13">
                  <c:v>4.324966078697412E-2</c:v>
                </c:pt>
                <c:pt idx="14">
                  <c:v>4.5277190700699022E-2</c:v>
                </c:pt>
                <c:pt idx="15">
                  <c:v>3.6628042616066558E-2</c:v>
                </c:pt>
                <c:pt idx="16">
                  <c:v>5.4538634658664709E-2</c:v>
                </c:pt>
                <c:pt idx="17">
                  <c:v>3.9268691754997587E-2</c:v>
                </c:pt>
                <c:pt idx="18">
                  <c:v>4.1344376754055778E-2</c:v>
                </c:pt>
                <c:pt idx="19">
                  <c:v>3.8059554328534695E-2</c:v>
                </c:pt>
                <c:pt idx="20">
                  <c:v>3.6284194528875435E-2</c:v>
                </c:pt>
                <c:pt idx="21">
                  <c:v>6.0311640696608659E-2</c:v>
                </c:pt>
                <c:pt idx="22">
                  <c:v>4.8121254034117156E-2</c:v>
                </c:pt>
                <c:pt idx="23">
                  <c:v>3.8159124649474796E-2</c:v>
                </c:pt>
                <c:pt idx="24">
                  <c:v>3.5379482018960795E-2</c:v>
                </c:pt>
                <c:pt idx="25">
                  <c:v>4.5628932426211133E-2</c:v>
                </c:pt>
                <c:pt idx="26">
                  <c:v>2.2552712685289356E-2</c:v>
                </c:pt>
                <c:pt idx="27">
                  <c:v>-1.1912735623385351E-2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98BE-47AF-9132-8EBD2CA5F8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4523071"/>
        <c:axId val="971037663"/>
      </c:lineChart>
      <c:catAx>
        <c:axId val="394523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1037663"/>
        <c:crosses val="autoZero"/>
        <c:auto val="1"/>
        <c:lblAlgn val="ctr"/>
        <c:lblOffset val="100"/>
        <c:noMultiLvlLbl val="0"/>
      </c:catAx>
      <c:valAx>
        <c:axId val="971037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4523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2955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49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ekonomie, Ekonomicko-správní fakulta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ekonomie, Ekonomicko-správní fakulta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ekonomie, Ekonomicko-správní fakulta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ekonomie, Ekonomicko-správní fakulta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ekonomie, Ekonomicko-správní fakulta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ekonomie, Ekonomicko-správní fakulta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ekonomie, Ekonomicko-správní fakulta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hospodářské politiky ve 20. století</a:t>
            </a:r>
          </a:p>
        </p:txBody>
      </p:sp>
    </p:spTree>
    <p:extLst>
      <p:ext uri="{BB962C8B-B14F-4D97-AF65-F5344CB8AC3E}">
        <p14:creationId xmlns:p14="http://schemas.microsoft.com/office/powerpoint/2010/main" val="1108542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477D00-16AF-47EF-8796-5E4F7DC9F1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9B01D0-3F34-4FBF-A62F-ADBEE26F4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2923CF-6275-405F-920A-1BF156DA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deprese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76A5D5-D3D5-44D5-A8BC-D03ABC0B4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1933: New </a:t>
            </a:r>
            <a:r>
              <a:rPr lang="cs-CZ" dirty="0" err="1"/>
              <a:t>Deal</a:t>
            </a:r>
            <a:r>
              <a:rPr lang="cs-CZ" dirty="0"/>
              <a:t> (Roosevelt, USA)</a:t>
            </a:r>
          </a:p>
          <a:p>
            <a:pPr lvl="1"/>
            <a:r>
              <a:rPr lang="cs-CZ" dirty="0"/>
              <a:t>bankovní prázdniny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opuštění zlatého standardu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reforma </a:t>
            </a:r>
            <a:r>
              <a:rPr lang="cs-CZ" dirty="0" err="1"/>
              <a:t>FEDu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program na vytváření pracovních míst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strukturální programy pro zemědělství a průmysl</a:t>
            </a:r>
          </a:p>
          <a:p>
            <a:pPr lvl="2"/>
            <a:r>
              <a:rPr lang="cs-CZ" dirty="0"/>
              <a:t>regulace konkurence, cenotvorby a produkce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v zemědělství snaha o poklesu produkce (vybíjení stád, zaorávání osevních ploch)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zavedení dávek v nezaměstnanosti a starobních důchodů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87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69AB5C-A48B-404D-BC8C-47FA8A06E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C28378-F134-49C6-BBAC-799FE9357A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A6B472-AB9C-4C7F-9EE9-A46138CF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900" dirty="0"/>
              <a:t>Vývoj HDP/os. 1925-1938 v USD cenách 2011</a:t>
            </a:r>
            <a:endParaRPr lang="en-US" sz="3900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FA86FDA-B7CC-46D4-8BE1-A40CEE714A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39859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34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deprese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9553B455-C102-47CA-A751-5A178A16A2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228699"/>
              </p:ext>
            </p:extLst>
          </p:nvPr>
        </p:nvGraphicFramePr>
        <p:xfrm>
          <a:off x="666000" y="1317080"/>
          <a:ext cx="1075213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046">
                  <a:extLst>
                    <a:ext uri="{9D8B030D-6E8A-4147-A177-3AD203B41FA5}">
                      <a16:colId xmlns:a16="http://schemas.microsoft.com/office/drawing/2014/main" val="3068041122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1461879049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3400660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Dubai" panose="020B0503030403030204" pitchFamily="34" charset="-78"/>
                        </a:rPr>
                        <a:t>Země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Dubai" panose="020B0503030403030204" pitchFamily="34" charset="-78"/>
                        </a:rPr>
                        <a:t>ekonomické dno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Dubai" panose="020B0503030403030204" pitchFamily="34" charset="-78"/>
                        </a:rPr>
                        <a:t>kumulativní pokles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8781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Rakousko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19181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Belgie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842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Československo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8160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Francie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5986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Německo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37420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Itálie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69710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Nizozemí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592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Velká Británie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315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736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SSSR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ekonomika rostla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ekonomika rostla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9840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72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48BE20-3D73-47A7-9EC0-AC33A707C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222A3B-FB66-4A9F-AF00-5D98F1CBA8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021817-F38F-4521-BB0E-9D54170F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deprese – Německo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3B13D4-935E-4E69-BC2D-84363AEE9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96816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1932:</a:t>
            </a:r>
          </a:p>
          <a:p>
            <a:pPr lvl="1"/>
            <a:r>
              <a:rPr lang="cs-CZ" dirty="0"/>
              <a:t>nezaměstnanost 30 %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pokles cen o 26 %</a:t>
            </a:r>
          </a:p>
          <a:p>
            <a:r>
              <a:rPr lang="cs-CZ" dirty="0"/>
              <a:t>1933: zmocňovací zákon umožňoval Hitlerovi vládnout bez účasti </a:t>
            </a:r>
            <a:r>
              <a:rPr lang="cs-CZ" dirty="0" err="1"/>
              <a:t>Reichstagu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centrálně řízená ekonomika (vznikala postupně do roku 1938)</a:t>
            </a:r>
          </a:p>
          <a:p>
            <a:pPr lvl="1"/>
            <a:r>
              <a:rPr lang="cs-CZ" dirty="0"/>
              <a:t>centrální bilanční plán (čtyřleté)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pevné ceny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nucená kartelizace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snaha o autarkní politiku (soběstačnost)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výrobní prostředky zůstaly v soukromých rukách</a:t>
            </a:r>
          </a:p>
          <a:p>
            <a:pPr lvl="1"/>
            <a:endParaRPr lang="cs-CZ" dirty="0"/>
          </a:p>
          <a:p>
            <a:r>
              <a:rPr lang="cs-CZ" dirty="0"/>
              <a:t>expanzivní fiskální politika</a:t>
            </a:r>
          </a:p>
          <a:p>
            <a:pPr lvl="1"/>
            <a:endParaRPr lang="cs-CZ" dirty="0"/>
          </a:p>
          <a:p>
            <a:r>
              <a:rPr lang="cs-CZ" dirty="0"/>
              <a:t>měnová politika</a:t>
            </a:r>
          </a:p>
          <a:p>
            <a:pPr lvl="1"/>
            <a:r>
              <a:rPr lang="cs-CZ" dirty="0"/>
              <a:t>monetizace vládních deficitů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do konce 30. let však docházelo k poklesu růstu peněžní zásoby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později potlačená inflace </a:t>
            </a:r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9356D6-3CA1-4821-A664-CA62DFBF0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4334" y="3224566"/>
            <a:ext cx="3737935" cy="312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0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19D796-26F8-4424-8CA3-3F3C359963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ED6EAD-B0E6-4A46-9A43-3F750818D1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13F1B5-C677-4222-8BE3-AF3F44380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deprese – Československo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95C26E-24B4-47BF-B69B-97AD0A206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přišla později, ale pokles byl hluboký a dlouhý</a:t>
            </a:r>
          </a:p>
          <a:p>
            <a:pPr lvl="1"/>
            <a:endParaRPr lang="cs-CZ" dirty="0"/>
          </a:p>
          <a:p>
            <a:r>
              <a:rPr lang="cs-CZ" dirty="0"/>
              <a:t>ČSR malá otevřená ekonomika</a:t>
            </a:r>
          </a:p>
          <a:p>
            <a:pPr lvl="1"/>
            <a:endParaRPr lang="cs-CZ" dirty="0"/>
          </a:p>
          <a:p>
            <a:r>
              <a:rPr lang="cs-CZ" dirty="0"/>
              <a:t>1933: </a:t>
            </a:r>
          </a:p>
          <a:p>
            <a:pPr lvl="1"/>
            <a:r>
              <a:rPr lang="cs-CZ" dirty="0"/>
              <a:t>průmyslová výroba nižší o 40 %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zahraniční obchod nižší o 71 %</a:t>
            </a:r>
          </a:p>
          <a:p>
            <a:pPr lvl="1"/>
            <a:endParaRPr lang="cs-CZ" dirty="0"/>
          </a:p>
          <a:p>
            <a:r>
              <a:rPr lang="cs-CZ" dirty="0"/>
              <a:t>1934/1935 dno</a:t>
            </a:r>
          </a:p>
          <a:p>
            <a:pPr lvl="1"/>
            <a:r>
              <a:rPr lang="cs-CZ" dirty="0"/>
              <a:t>kumulativní pokles 21 %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U: 42 tisíc =&gt; 640-740 tisíc</a:t>
            </a: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81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605B7B-EC53-4807-8C5E-A01AD57FA1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2D4036-412F-4E69-9D67-2578A8516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9B3B20-8192-4992-AD8F-6E01DBF4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deprese – Československo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039740-CC0D-4226-8B36-35371EB57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měnová politika</a:t>
            </a:r>
          </a:p>
          <a:p>
            <a:pPr lvl="1"/>
            <a:r>
              <a:rPr lang="cs-CZ" dirty="0"/>
              <a:t>setrvávání na zlatém standardu =&gt; deflace v průměru 5 % ročně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1934: devalvace </a:t>
            </a:r>
          </a:p>
          <a:p>
            <a:pPr lvl="1"/>
            <a:endParaRPr lang="cs-CZ" dirty="0"/>
          </a:p>
          <a:p>
            <a:r>
              <a:rPr lang="cs-CZ" dirty="0"/>
              <a:t>fiskální politika</a:t>
            </a:r>
          </a:p>
          <a:p>
            <a:pPr lvl="1"/>
            <a:r>
              <a:rPr lang="cs-CZ" dirty="0"/>
              <a:t>zvýšení podpory v nezaměstnanosti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veřejné práce (např. silniční fond)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zvyšování daní (snaha udržet vyrovnaný státní rozpočet)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4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CF56FF-BC76-4576-A655-D6731DE0E0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24A942-818D-438D-A458-9748D2BCB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D95C6F-168B-4AFD-9B69-B197E7084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deprese – Československo</a:t>
            </a:r>
            <a:endParaRPr lang="en-US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7410687E-DAFB-49CD-BC77-8E886EDF3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441283"/>
              </p:ext>
            </p:extLst>
          </p:nvPr>
        </p:nvGraphicFramePr>
        <p:xfrm>
          <a:off x="720725" y="1692274"/>
          <a:ext cx="9237192" cy="373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298">
                  <a:extLst>
                    <a:ext uri="{9D8B030D-6E8A-4147-A177-3AD203B41FA5}">
                      <a16:colId xmlns:a16="http://schemas.microsoft.com/office/drawing/2014/main" val="3907206336"/>
                    </a:ext>
                  </a:extLst>
                </a:gridCol>
                <a:gridCol w="2309298">
                  <a:extLst>
                    <a:ext uri="{9D8B030D-6E8A-4147-A177-3AD203B41FA5}">
                      <a16:colId xmlns:a16="http://schemas.microsoft.com/office/drawing/2014/main" val="1243594721"/>
                    </a:ext>
                  </a:extLst>
                </a:gridCol>
                <a:gridCol w="2309298">
                  <a:extLst>
                    <a:ext uri="{9D8B030D-6E8A-4147-A177-3AD203B41FA5}">
                      <a16:colId xmlns:a16="http://schemas.microsoft.com/office/drawing/2014/main" val="3598146697"/>
                    </a:ext>
                  </a:extLst>
                </a:gridCol>
                <a:gridCol w="2309298">
                  <a:extLst>
                    <a:ext uri="{9D8B030D-6E8A-4147-A177-3AD203B41FA5}">
                      <a16:colId xmlns:a16="http://schemas.microsoft.com/office/drawing/2014/main" val="2632220733"/>
                    </a:ext>
                  </a:extLst>
                </a:gridCol>
              </a:tblGrid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Rok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Příjmy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Výdaje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Saldo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580894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10 540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10 275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422625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9 702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9 928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-226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141721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10 291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12 260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-1 969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6007845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10 258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-170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2407124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8 081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9 588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-1 507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025756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8 175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8 880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-705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0053117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8 442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10 098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-1 656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321981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7 554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9 134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-1 760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5698366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r>
                        <a:rPr lang="cs-CZ" dirty="0"/>
                        <a:t>1937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8 970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8 961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6096804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828D34CD-7E40-42D5-BCCD-21A251755DE2}"/>
              </a:ext>
            </a:extLst>
          </p:cNvPr>
          <p:cNvSpPr txBox="1"/>
          <p:nvPr/>
        </p:nvSpPr>
        <p:spPr>
          <a:xfrm>
            <a:off x="720000" y="5426104"/>
            <a:ext cx="6094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</a:rPr>
              <a:t>Státní rozpočet (v milionech Kč)</a:t>
            </a:r>
          </a:p>
          <a:p>
            <a:r>
              <a:rPr lang="cs-CZ" sz="1800" dirty="0">
                <a:latin typeface="Arial" panose="020B0604020202020204" pitchFamily="34" charset="0"/>
              </a:rPr>
              <a:t>Němcová (2017)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865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7C9D47-A5B8-41EF-91FD-4F2103B97E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3C1ADA-DEB1-4608-A8A7-5164365E0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02DF6D-69BF-48C8-8397-A85F1715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důsledky 2. světové války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FEB4A5-29BF-473C-B3F1-FF840834F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přechod hospodářství na válečnou ekonomiku a její poválečné opuštění (spojené s poklesem HDP a růstem U)</a:t>
            </a:r>
          </a:p>
          <a:p>
            <a:pPr lvl="1"/>
            <a:endParaRPr lang="cs-CZ" dirty="0"/>
          </a:p>
          <a:p>
            <a:r>
              <a:rPr lang="cs-CZ" dirty="0"/>
              <a:t>poválečná obnova motivována snahou vyvarovat se chybám po 1. sv. válce</a:t>
            </a:r>
          </a:p>
          <a:p>
            <a:pPr lvl="1"/>
            <a:endParaRPr lang="cs-CZ" dirty="0"/>
          </a:p>
          <a:p>
            <a:r>
              <a:rPr lang="cs-CZ" dirty="0"/>
              <a:t>Marshallův plán ekonomické pomoci</a:t>
            </a:r>
          </a:p>
          <a:p>
            <a:pPr lvl="1"/>
            <a:endParaRPr lang="cs-CZ" dirty="0"/>
          </a:p>
          <a:p>
            <a:r>
              <a:rPr lang="cs-CZ" dirty="0"/>
              <a:t>zvýšení vládních výdajů</a:t>
            </a:r>
          </a:p>
          <a:p>
            <a:pPr lvl="1"/>
            <a:endParaRPr lang="cs-CZ" dirty="0"/>
          </a:p>
          <a:p>
            <a:r>
              <a:rPr lang="cs-CZ" dirty="0"/>
              <a:t>znárodňování i v nesocialistických zemí</a:t>
            </a:r>
          </a:p>
          <a:p>
            <a:pPr lvl="1"/>
            <a:endParaRPr lang="cs-CZ" dirty="0"/>
          </a:p>
          <a:p>
            <a:r>
              <a:rPr lang="cs-CZ" dirty="0"/>
              <a:t>rozdělení Evropy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21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7C9D47-A5B8-41EF-91FD-4F2103B97E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3C1ADA-DEB1-4608-A8A7-5164365E0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02DF6D-69BF-48C8-8397-A85F1715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důsledky 2. světové války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FEB4A5-29BF-473C-B3F1-FF840834F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Bretton-Woodský</a:t>
            </a:r>
            <a:r>
              <a:rPr lang="cs-CZ" dirty="0"/>
              <a:t> měnový systém</a:t>
            </a:r>
          </a:p>
          <a:p>
            <a:pPr lvl="1"/>
            <a:r>
              <a:rPr lang="cs-CZ" dirty="0"/>
              <a:t>1944-1971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modifikovaný zlatý standard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systém fixních kurzů vázaných na dolar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dolar směnitelná za zlato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vytvořen MMF a Světová banka</a:t>
            </a: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758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Léta prosperity (1951-1970)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dominantní pozice USA</a:t>
            </a:r>
          </a:p>
          <a:p>
            <a:pPr lvl="1"/>
            <a:endParaRPr lang="cs-CZ" dirty="0"/>
          </a:p>
          <a:p>
            <a:r>
              <a:rPr lang="cs-CZ" dirty="0"/>
              <a:t>vysoký růst produktivity</a:t>
            </a:r>
          </a:p>
          <a:p>
            <a:pPr lvl="1"/>
            <a:endParaRPr lang="cs-CZ" dirty="0"/>
          </a:p>
          <a:p>
            <a:r>
              <a:rPr lang="cs-CZ" dirty="0"/>
              <a:t>výrazné snížení nezaměstnanost</a:t>
            </a:r>
          </a:p>
          <a:p>
            <a:pPr lvl="1"/>
            <a:endParaRPr lang="cs-CZ" dirty="0"/>
          </a:p>
          <a:p>
            <a:r>
              <a:rPr lang="cs-CZ" dirty="0"/>
              <a:t>v UK a USA rozvoj keynesiánské hospodářské politiky </a:t>
            </a:r>
          </a:p>
          <a:p>
            <a:pPr lvl="1"/>
            <a:r>
              <a:rPr lang="cs-CZ" dirty="0"/>
              <a:t>ovlivňování AD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snaha o řízení </a:t>
            </a:r>
            <a:r>
              <a:rPr lang="cs-CZ" dirty="0" err="1"/>
              <a:t>Phillipsovy</a:t>
            </a:r>
            <a:r>
              <a:rPr lang="cs-CZ" dirty="0"/>
              <a:t> křivky</a:t>
            </a:r>
          </a:p>
          <a:p>
            <a:pPr lvl="1"/>
            <a:endParaRPr lang="cs-CZ" dirty="0"/>
          </a:p>
          <a:p>
            <a:r>
              <a:rPr lang="cs-CZ" dirty="0"/>
              <a:t>rozvoj sociálních programů =&gt; vznik států blahobytu</a:t>
            </a:r>
          </a:p>
          <a:p>
            <a:pPr lvl="1"/>
            <a:endParaRPr lang="cs-CZ" dirty="0"/>
          </a:p>
          <a:p>
            <a:r>
              <a:rPr lang="cs-CZ" dirty="0"/>
              <a:t>ekonomické plánovaní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4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hospodářské politiky ve 20. století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obsah</a:t>
            </a:r>
          </a:p>
          <a:p>
            <a:pPr lvl="1"/>
            <a:r>
              <a:rPr lang="cs-CZ" dirty="0"/>
              <a:t>první polovina 20. století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Letá prosperity (1951-1970)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Krize (1971-1979)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Neokonzertvativní</a:t>
            </a:r>
            <a:r>
              <a:rPr lang="cs-CZ" dirty="0"/>
              <a:t> obrat (1980-1989)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Dekáda změn (1990-2000)</a:t>
            </a:r>
          </a:p>
          <a:p>
            <a:pPr lvl="1"/>
            <a:endParaRPr lang="cs-CZ" dirty="0"/>
          </a:p>
          <a:p>
            <a:r>
              <a:rPr lang="cs-CZ" dirty="0"/>
              <a:t>cíl</a:t>
            </a:r>
          </a:p>
          <a:p>
            <a:pPr lvl="1"/>
            <a:r>
              <a:rPr lang="cs-CZ" dirty="0"/>
              <a:t>Jak se vyvíjel přístup státu k ekonomice?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Jaká měla vliv fiskální a monetární politika?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024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New </a:t>
            </a:r>
            <a:r>
              <a:rPr lang="cs-CZ" dirty="0" err="1"/>
              <a:t>Economics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USA, 60. léta</a:t>
            </a:r>
          </a:p>
          <a:p>
            <a:endParaRPr lang="cs-CZ" dirty="0"/>
          </a:p>
          <a:p>
            <a:r>
              <a:rPr lang="cs-CZ" dirty="0"/>
              <a:t>praktické uplatnění keynesiánských myšlenek</a:t>
            </a:r>
          </a:p>
          <a:p>
            <a:endParaRPr lang="cs-CZ" dirty="0"/>
          </a:p>
          <a:p>
            <a:r>
              <a:rPr lang="cs-CZ" dirty="0"/>
              <a:t>stimulace AD skrze veřejné výdaj, daňové úlevy a nízké úrokové sazby</a:t>
            </a:r>
          </a:p>
          <a:p>
            <a:endParaRPr lang="cs-CZ" dirty="0"/>
          </a:p>
          <a:p>
            <a:r>
              <a:rPr lang="cs-CZ" dirty="0"/>
              <a:t>hospodářská politika: zdroj stabilizace ekonomiky a trvalého ekonomického růstu</a:t>
            </a:r>
          </a:p>
          <a:p>
            <a:endParaRPr lang="cs-CZ" dirty="0"/>
          </a:p>
          <a:p>
            <a:r>
              <a:rPr lang="cs-CZ" dirty="0"/>
              <a:t>rozšíření sociální politiky</a:t>
            </a:r>
          </a:p>
          <a:p>
            <a:endParaRPr lang="cs-CZ" dirty="0"/>
          </a:p>
          <a:p>
            <a:r>
              <a:rPr lang="cs-CZ" dirty="0"/>
              <a:t>na konci 60. let počínající problémy s inflací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82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D4AB95-A66F-42B0-B771-53F08F49D6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3EFF9E-3E87-4A7F-B641-084F0F717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2F40C4-57FD-44A6-99E8-B996C55C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Stop-go </a:t>
            </a:r>
            <a:r>
              <a:rPr lang="cs-CZ" dirty="0" err="1"/>
              <a:t>policy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8C1425-8214-46A6-BC81-EA90D0A32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Velká Británie 50. a 60. léta</a:t>
            </a:r>
          </a:p>
          <a:p>
            <a:endParaRPr lang="cs-CZ" dirty="0"/>
          </a:p>
          <a:p>
            <a:r>
              <a:rPr lang="cs-CZ" dirty="0"/>
              <a:t>keynesiánské řízení agregátní poptávky </a:t>
            </a:r>
          </a:p>
          <a:p>
            <a:pPr lvl="1"/>
            <a:r>
              <a:rPr lang="cs-CZ" dirty="0"/>
              <a:t>fiskální politika: hlavní nástroj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monetární politika: podpůrná role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udržování nízkých úrokových sazeb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75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901367-63E2-47A6-B826-449079EEE9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34AC06-B777-4848-B098-173FD3A9C0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59EF10-3E7D-4CE9-9240-B03BA1618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/>
              <a:t>Německý hospodářský zázrak a </a:t>
            </a:r>
            <a:r>
              <a:rPr lang="cs-CZ" sz="3400" dirty="0" err="1"/>
              <a:t>Erhardova</a:t>
            </a:r>
            <a:r>
              <a:rPr lang="cs-CZ" sz="3400" dirty="0"/>
              <a:t> reforma</a:t>
            </a:r>
            <a:endParaRPr lang="en-US" sz="34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F52445-332E-4084-8A6D-964F46CA4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freiburská škola =&gt; </a:t>
            </a:r>
            <a:r>
              <a:rPr lang="cs-CZ" dirty="0" err="1"/>
              <a:t>ordoliberalismus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Erdhardova</a:t>
            </a:r>
            <a:r>
              <a:rPr lang="cs-CZ" dirty="0"/>
              <a:t> reforma</a:t>
            </a:r>
          </a:p>
          <a:p>
            <a:pPr lvl="1"/>
            <a:r>
              <a:rPr lang="cs-CZ" dirty="0"/>
              <a:t>měnová reforma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reforma bankovní soustavy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přechod k tržní ekonomice</a:t>
            </a:r>
          </a:p>
          <a:p>
            <a:pPr lvl="1"/>
            <a:endParaRPr lang="cs-CZ" dirty="0"/>
          </a:p>
          <a:p>
            <a:r>
              <a:rPr lang="cs-CZ" dirty="0"/>
              <a:t>sociálně tržní hospodářství</a:t>
            </a:r>
          </a:p>
          <a:p>
            <a:pPr lvl="1"/>
            <a:r>
              <a:rPr lang="cs-CZ" dirty="0"/>
              <a:t>konkurence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stabilní měnový systém zajištěný centrální bankou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sociální řád založený na průběžně financovaném penzijním systému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67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AA7CCA-936E-4ADE-9CC9-BDBC45C51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F6286A-E82E-45A3-9ECE-60332DF01F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537F9A-792D-4A3C-8041-48A3EAC7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/>
              <a:t>Německý hospodářský zázrak a </a:t>
            </a:r>
            <a:r>
              <a:rPr lang="cs-CZ" sz="3400" dirty="0" err="1"/>
              <a:t>Erhardova</a:t>
            </a:r>
            <a:r>
              <a:rPr lang="cs-CZ" sz="3400" dirty="0"/>
              <a:t> reforma</a:t>
            </a:r>
            <a:endParaRPr lang="en-US" sz="34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6A56FB-E028-4FD8-B370-925B1FF45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monetární politika</a:t>
            </a:r>
          </a:p>
          <a:p>
            <a:pPr lvl="1"/>
            <a:r>
              <a:rPr lang="cs-CZ" dirty="0"/>
              <a:t>nezávislá CB (Bundesbanka)</a:t>
            </a:r>
            <a:endParaRPr lang="en-US" dirty="0"/>
          </a:p>
          <a:p>
            <a:pPr lvl="1"/>
            <a:endParaRPr lang="cs-CZ" dirty="0"/>
          </a:p>
          <a:p>
            <a:pPr lvl="1"/>
            <a:r>
              <a:rPr lang="cs-CZ" dirty="0"/>
              <a:t>diskreční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základní nástroj: diskontní sazba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cíl: cenová a měnová stabilita (zkušenosti s hyperinflací)</a:t>
            </a:r>
          </a:p>
          <a:p>
            <a:pPr lvl="1"/>
            <a:endParaRPr lang="cs-CZ" dirty="0"/>
          </a:p>
          <a:p>
            <a:r>
              <a:rPr lang="cs-CZ" dirty="0"/>
              <a:t>fiskální politika</a:t>
            </a:r>
          </a:p>
          <a:p>
            <a:pPr lvl="1"/>
            <a:r>
              <a:rPr lang="cs-CZ" dirty="0"/>
              <a:t>primárním cílem nebyla stabilizace ekonomického cyklu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cíl: stimulace akumulace soukromého kapitálu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snižování daní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obvykle přebytkové nebo vyrovnané rozpočty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568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7CE85-39CC-4C8A-B5D1-0AF99BAC5B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0BA603-8DAA-451B-9DBB-5AEA369AB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1E6A77-4718-4902-BF3A-7855F4C10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Německý hospodářský zázrak – výsledky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902E5A-80E3-4389-935B-EFCCF8C98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68016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vysoké růsty HDP</a:t>
            </a:r>
          </a:p>
          <a:p>
            <a:endParaRPr lang="cs-CZ" dirty="0"/>
          </a:p>
          <a:p>
            <a:r>
              <a:rPr lang="cs-CZ" dirty="0"/>
              <a:t>nízká nezaměstnanost</a:t>
            </a:r>
          </a:p>
          <a:p>
            <a:endParaRPr lang="cs-CZ" dirty="0"/>
          </a:p>
          <a:p>
            <a:r>
              <a:rPr lang="cs-CZ" dirty="0"/>
              <a:t>růst produktivity práce</a:t>
            </a:r>
          </a:p>
          <a:p>
            <a:endParaRPr lang="cs-CZ" dirty="0"/>
          </a:p>
          <a:p>
            <a:r>
              <a:rPr lang="cs-CZ" dirty="0"/>
              <a:t>stabilní cenová hladina</a:t>
            </a:r>
            <a:endParaRPr lang="en-US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897CF142-E0F9-4B02-8DC7-42C76AD952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021605"/>
              </p:ext>
            </p:extLst>
          </p:nvPr>
        </p:nvGraphicFramePr>
        <p:xfrm>
          <a:off x="3719906" y="2429390"/>
          <a:ext cx="8117052" cy="97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666">
                  <a:extLst>
                    <a:ext uri="{9D8B030D-6E8A-4147-A177-3AD203B41FA5}">
                      <a16:colId xmlns:a16="http://schemas.microsoft.com/office/drawing/2014/main" val="395631127"/>
                    </a:ext>
                  </a:extLst>
                </a:gridCol>
                <a:gridCol w="2093158">
                  <a:extLst>
                    <a:ext uri="{9D8B030D-6E8A-4147-A177-3AD203B41FA5}">
                      <a16:colId xmlns:a16="http://schemas.microsoft.com/office/drawing/2014/main" val="348961009"/>
                    </a:ext>
                  </a:extLst>
                </a:gridCol>
                <a:gridCol w="2063129">
                  <a:extLst>
                    <a:ext uri="{9D8B030D-6E8A-4147-A177-3AD203B41FA5}">
                      <a16:colId xmlns:a16="http://schemas.microsoft.com/office/drawing/2014/main" val="2261479149"/>
                    </a:ext>
                  </a:extLst>
                </a:gridCol>
                <a:gridCol w="1725099">
                  <a:extLst>
                    <a:ext uri="{9D8B030D-6E8A-4147-A177-3AD203B41FA5}">
                      <a16:colId xmlns:a16="http://schemas.microsoft.com/office/drawing/2014/main" val="2850891300"/>
                    </a:ext>
                  </a:extLst>
                </a:gridCol>
              </a:tblGrid>
              <a:tr h="478603">
                <a:tc>
                  <a:txBody>
                    <a:bodyPr/>
                    <a:lstStyle/>
                    <a:p>
                      <a:r>
                        <a:rPr lang="cs-CZ" dirty="0"/>
                        <a:t>Ukazatel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1949-1954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1954-1959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1960-1963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93748"/>
                  </a:ext>
                </a:extLst>
              </a:tr>
              <a:tr h="492249">
                <a:tc>
                  <a:txBody>
                    <a:bodyPr/>
                    <a:lstStyle/>
                    <a:p>
                      <a:r>
                        <a:rPr lang="cs-CZ" dirty="0"/>
                        <a:t>Průměrný růst HDP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034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753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C3052C-6392-4B34-9E26-39D1EC6157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F5F4B8-87FF-4652-BA53-E87760DEB1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386B52-5081-41DB-9C8C-51C9DCCC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Trente</a:t>
            </a:r>
            <a:r>
              <a:rPr lang="en-US" dirty="0"/>
              <a:t> </a:t>
            </a:r>
            <a:r>
              <a:rPr lang="en-US" dirty="0" err="1"/>
              <a:t>Glorieuses</a:t>
            </a:r>
            <a:r>
              <a:rPr lang="en-US" dirty="0"/>
              <a:t> </a:t>
            </a:r>
            <a:r>
              <a:rPr lang="cs-CZ" dirty="0"/>
              <a:t>(třicet báječných let)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CCD1C6-7D07-4ABE-9263-81A0F81A6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445999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Francie (1945-1975)</a:t>
            </a:r>
          </a:p>
          <a:p>
            <a:pPr lvl="1"/>
            <a:endParaRPr lang="cs-CZ" dirty="0"/>
          </a:p>
          <a:p>
            <a:r>
              <a:rPr lang="cs-CZ" dirty="0"/>
              <a:t>období dynamického ekonomického růstu, růst produktivity práce</a:t>
            </a:r>
          </a:p>
          <a:p>
            <a:pPr lvl="1"/>
            <a:endParaRPr lang="cs-CZ" dirty="0"/>
          </a:p>
          <a:p>
            <a:r>
              <a:rPr lang="cs-CZ" dirty="0"/>
              <a:t>indikativní plánování</a:t>
            </a:r>
          </a:p>
          <a:p>
            <a:pPr lvl="1"/>
            <a:r>
              <a:rPr lang="cs-CZ" dirty="0"/>
              <a:t>redukuje nejistotu v ekonomice díky vyhlašování cílů hospodářské politiky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soukromý sektor existuje a není k plnění plánu násilně nucen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vytváření národních šampionů</a:t>
            </a:r>
          </a:p>
          <a:p>
            <a:pPr lvl="1"/>
            <a:endParaRPr lang="cs-CZ" dirty="0"/>
          </a:p>
          <a:p>
            <a:r>
              <a:rPr lang="cs-CZ" dirty="0"/>
              <a:t>iniciace procesu evropské integrace</a:t>
            </a:r>
          </a:p>
          <a:p>
            <a:pPr lvl="1"/>
            <a:endParaRPr lang="cs-CZ" dirty="0"/>
          </a:p>
          <a:p>
            <a:r>
              <a:rPr lang="cs-CZ" dirty="0"/>
              <a:t>měnová politika</a:t>
            </a:r>
          </a:p>
          <a:p>
            <a:pPr lvl="1"/>
            <a:r>
              <a:rPr lang="cs-CZ" dirty="0"/>
              <a:t>podřízena cílům indikativního plánování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snaha o podporu příjmů nebo stimulace hospodářského růstu</a:t>
            </a:r>
          </a:p>
          <a:p>
            <a:pPr lvl="1"/>
            <a:endParaRPr lang="cs-CZ" dirty="0"/>
          </a:p>
          <a:p>
            <a:r>
              <a:rPr lang="cs-CZ" dirty="0"/>
              <a:t>období ukončeno ropnými šoky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255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BF49D2-4161-432F-AE04-70452F02ED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4025DF-3173-4646-8F41-158E66B0F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ADBAB8-4B67-4E41-AEA5-593669A2B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Trente</a:t>
            </a:r>
            <a:r>
              <a:rPr lang="en-US" dirty="0"/>
              <a:t> </a:t>
            </a:r>
            <a:r>
              <a:rPr lang="en-US" dirty="0" err="1"/>
              <a:t>Glorieuses</a:t>
            </a:r>
            <a:r>
              <a:rPr lang="cs-CZ" dirty="0"/>
              <a:t> – výsledky</a:t>
            </a:r>
            <a:endParaRPr lang="en-US" dirty="0"/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590A017D-72A1-4FD6-B4E9-3904C43390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68212"/>
              </p:ext>
            </p:extLst>
          </p:nvPr>
        </p:nvGraphicFramePr>
        <p:xfrm>
          <a:off x="414001" y="1692274"/>
          <a:ext cx="5414044" cy="4145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D9C13E46-8DB2-4624-8B1B-3297BE962C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79041"/>
              </p:ext>
            </p:extLst>
          </p:nvPr>
        </p:nvGraphicFramePr>
        <p:xfrm>
          <a:off x="5828044" y="1302365"/>
          <a:ext cx="6209881" cy="4535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4338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 (1971-1979)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přehřívání ekonomiky =&gt; růst inflace (inflace přetrvávala po celá 70. léta)</a:t>
            </a:r>
          </a:p>
          <a:p>
            <a:endParaRPr lang="cs-CZ" dirty="0"/>
          </a:p>
          <a:p>
            <a:r>
              <a:rPr lang="cs-CZ" dirty="0"/>
              <a:t>ropné šoky (1973, 1979) =&gt; stagflace (vysoká inflace, pokles HDP, růst U)</a:t>
            </a:r>
          </a:p>
          <a:p>
            <a:endParaRPr lang="cs-CZ" dirty="0"/>
          </a:p>
          <a:p>
            <a:r>
              <a:rPr lang="cs-CZ" dirty="0"/>
              <a:t>neúčinná keynesiánská politika</a:t>
            </a:r>
          </a:p>
          <a:p>
            <a:endParaRPr lang="cs-CZ" dirty="0"/>
          </a:p>
          <a:p>
            <a:r>
              <a:rPr lang="cs-CZ" dirty="0"/>
              <a:t>měnový systém</a:t>
            </a:r>
          </a:p>
          <a:p>
            <a:pPr lvl="1"/>
            <a:r>
              <a:rPr lang="cs-CZ" dirty="0"/>
              <a:t>1971: zrušení směnitelnosti dolaru za zlato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přechod na plovoucí kurzy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99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ekonomické ukazatele USA</a:t>
            </a:r>
            <a:endParaRPr lang="en-US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AE7A02DE-916B-48B8-8A6A-E5ADE46031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646673"/>
              </p:ext>
            </p:extLst>
          </p:nvPr>
        </p:nvGraphicFramePr>
        <p:xfrm>
          <a:off x="414000" y="2216428"/>
          <a:ext cx="1074960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333">
                  <a:extLst>
                    <a:ext uri="{9D8B030D-6E8A-4147-A177-3AD203B41FA5}">
                      <a16:colId xmlns:a16="http://schemas.microsoft.com/office/drawing/2014/main" val="395631127"/>
                    </a:ext>
                  </a:extLst>
                </a:gridCol>
                <a:gridCol w="733530">
                  <a:extLst>
                    <a:ext uri="{9D8B030D-6E8A-4147-A177-3AD203B41FA5}">
                      <a16:colId xmlns:a16="http://schemas.microsoft.com/office/drawing/2014/main" val="348961009"/>
                    </a:ext>
                  </a:extLst>
                </a:gridCol>
                <a:gridCol w="864158">
                  <a:extLst>
                    <a:ext uri="{9D8B030D-6E8A-4147-A177-3AD203B41FA5}">
                      <a16:colId xmlns:a16="http://schemas.microsoft.com/office/drawing/2014/main" val="2261479149"/>
                    </a:ext>
                  </a:extLst>
                </a:gridCol>
                <a:gridCol w="954593">
                  <a:extLst>
                    <a:ext uri="{9D8B030D-6E8A-4147-A177-3AD203B41FA5}">
                      <a16:colId xmlns:a16="http://schemas.microsoft.com/office/drawing/2014/main" val="2850891300"/>
                    </a:ext>
                  </a:extLst>
                </a:gridCol>
                <a:gridCol w="864159">
                  <a:extLst>
                    <a:ext uri="{9D8B030D-6E8A-4147-A177-3AD203B41FA5}">
                      <a16:colId xmlns:a16="http://schemas.microsoft.com/office/drawing/2014/main" val="4252747759"/>
                    </a:ext>
                  </a:extLst>
                </a:gridCol>
                <a:gridCol w="954593">
                  <a:extLst>
                    <a:ext uri="{9D8B030D-6E8A-4147-A177-3AD203B41FA5}">
                      <a16:colId xmlns:a16="http://schemas.microsoft.com/office/drawing/2014/main" val="29005640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77392277"/>
                    </a:ext>
                  </a:extLst>
                </a:gridCol>
                <a:gridCol w="864158">
                  <a:extLst>
                    <a:ext uri="{9D8B030D-6E8A-4147-A177-3AD203B41FA5}">
                      <a16:colId xmlns:a16="http://schemas.microsoft.com/office/drawing/2014/main" val="350852121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68528056"/>
                    </a:ext>
                  </a:extLst>
                </a:gridCol>
                <a:gridCol w="813917">
                  <a:extLst>
                    <a:ext uri="{9D8B030D-6E8A-4147-A177-3AD203B41FA5}">
                      <a16:colId xmlns:a16="http://schemas.microsoft.com/office/drawing/2014/main" val="3601839288"/>
                    </a:ext>
                  </a:extLst>
                </a:gridCol>
                <a:gridCol w="932359">
                  <a:extLst>
                    <a:ext uri="{9D8B030D-6E8A-4147-A177-3AD203B41FA5}">
                      <a16:colId xmlns:a16="http://schemas.microsoft.com/office/drawing/2014/main" val="23657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Ukazatel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9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Růst HDP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-0,5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-0,2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03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Inflace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2306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dirty="0"/>
                        <a:t>Nezaměstnanost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02722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dirty="0"/>
                        <a:t>Saldo rozpočtu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-0,3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-0,4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-4,2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-1,6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5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726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/>
              <a:t>Vybrané ekonomické ukazatele Velké Británie</a:t>
            </a:r>
            <a:endParaRPr lang="en-US" sz="3800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AE7A02DE-916B-48B8-8A6A-E5ADE46031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054826"/>
              </p:ext>
            </p:extLst>
          </p:nvPr>
        </p:nvGraphicFramePr>
        <p:xfrm>
          <a:off x="414000" y="2216428"/>
          <a:ext cx="107496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333">
                  <a:extLst>
                    <a:ext uri="{9D8B030D-6E8A-4147-A177-3AD203B41FA5}">
                      <a16:colId xmlns:a16="http://schemas.microsoft.com/office/drawing/2014/main" val="395631127"/>
                    </a:ext>
                  </a:extLst>
                </a:gridCol>
                <a:gridCol w="733530">
                  <a:extLst>
                    <a:ext uri="{9D8B030D-6E8A-4147-A177-3AD203B41FA5}">
                      <a16:colId xmlns:a16="http://schemas.microsoft.com/office/drawing/2014/main" val="348961009"/>
                    </a:ext>
                  </a:extLst>
                </a:gridCol>
                <a:gridCol w="864158">
                  <a:extLst>
                    <a:ext uri="{9D8B030D-6E8A-4147-A177-3AD203B41FA5}">
                      <a16:colId xmlns:a16="http://schemas.microsoft.com/office/drawing/2014/main" val="2261479149"/>
                    </a:ext>
                  </a:extLst>
                </a:gridCol>
                <a:gridCol w="954593">
                  <a:extLst>
                    <a:ext uri="{9D8B030D-6E8A-4147-A177-3AD203B41FA5}">
                      <a16:colId xmlns:a16="http://schemas.microsoft.com/office/drawing/2014/main" val="2850891300"/>
                    </a:ext>
                  </a:extLst>
                </a:gridCol>
                <a:gridCol w="864159">
                  <a:extLst>
                    <a:ext uri="{9D8B030D-6E8A-4147-A177-3AD203B41FA5}">
                      <a16:colId xmlns:a16="http://schemas.microsoft.com/office/drawing/2014/main" val="4252747759"/>
                    </a:ext>
                  </a:extLst>
                </a:gridCol>
                <a:gridCol w="954593">
                  <a:extLst>
                    <a:ext uri="{9D8B030D-6E8A-4147-A177-3AD203B41FA5}">
                      <a16:colId xmlns:a16="http://schemas.microsoft.com/office/drawing/2014/main" val="29005640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77392277"/>
                    </a:ext>
                  </a:extLst>
                </a:gridCol>
                <a:gridCol w="864158">
                  <a:extLst>
                    <a:ext uri="{9D8B030D-6E8A-4147-A177-3AD203B41FA5}">
                      <a16:colId xmlns:a16="http://schemas.microsoft.com/office/drawing/2014/main" val="350852121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68528056"/>
                    </a:ext>
                  </a:extLst>
                </a:gridCol>
                <a:gridCol w="813917">
                  <a:extLst>
                    <a:ext uri="{9D8B030D-6E8A-4147-A177-3AD203B41FA5}">
                      <a16:colId xmlns:a16="http://schemas.microsoft.com/office/drawing/2014/main" val="3601839288"/>
                    </a:ext>
                  </a:extLst>
                </a:gridCol>
                <a:gridCol w="932359">
                  <a:extLst>
                    <a:ext uri="{9D8B030D-6E8A-4147-A177-3AD203B41FA5}">
                      <a16:colId xmlns:a16="http://schemas.microsoft.com/office/drawing/2014/main" val="23657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Ukazatel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9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Růst HDP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-0,8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03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Inflace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13,4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2306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dirty="0"/>
                        <a:t>Nezaměstnanost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027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76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před 1. světovou válkou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EB29F4-59F9-4122-A4C7-29C33C37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„Zlatý věk“</a:t>
            </a:r>
          </a:p>
          <a:p>
            <a:endParaRPr lang="cs-CZ" dirty="0"/>
          </a:p>
          <a:p>
            <a:r>
              <a:rPr lang="cs-CZ" dirty="0"/>
              <a:t>vysoký ekonomický růst</a:t>
            </a:r>
          </a:p>
          <a:p>
            <a:endParaRPr lang="cs-CZ" dirty="0"/>
          </a:p>
          <a:p>
            <a:r>
              <a:rPr lang="cs-CZ" dirty="0"/>
              <a:t>liberalizovaný zahraniční obchod</a:t>
            </a:r>
          </a:p>
          <a:p>
            <a:endParaRPr lang="cs-CZ" dirty="0"/>
          </a:p>
          <a:p>
            <a:r>
              <a:rPr lang="cs-CZ" dirty="0"/>
              <a:t>zlatý standard (hlavní úlohu hrála Velká Británie) =&gt; stabilní prostředí</a:t>
            </a:r>
          </a:p>
          <a:p>
            <a:endParaRPr lang="cs-CZ" dirty="0"/>
          </a:p>
          <a:p>
            <a:r>
              <a:rPr lang="cs-CZ" dirty="0"/>
              <a:t>omezená role státu v ekonomice</a:t>
            </a:r>
          </a:p>
        </p:txBody>
      </p:sp>
    </p:spTree>
    <p:extLst>
      <p:ext uri="{BB962C8B-B14F-4D97-AF65-F5344CB8AC3E}">
        <p14:creationId xmlns:p14="http://schemas.microsoft.com/office/powerpoint/2010/main" val="2756226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Neokonzervativní</a:t>
            </a:r>
            <a:r>
              <a:rPr lang="cs-CZ" dirty="0"/>
              <a:t> obrat (1980-1989)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Ronald Reagan, Margaret Thatcherová</a:t>
            </a:r>
          </a:p>
          <a:p>
            <a:endParaRPr lang="cs-CZ" dirty="0"/>
          </a:p>
          <a:p>
            <a:r>
              <a:rPr lang="cs-CZ" dirty="0"/>
              <a:t>příklon k myšlenkám volného trhu</a:t>
            </a:r>
          </a:p>
          <a:p>
            <a:pPr lvl="1"/>
            <a:r>
              <a:rPr lang="cs-CZ" dirty="0"/>
              <a:t>snižování daní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privatizace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deregulace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omezování státních zásahů do ekonomiky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snižování veřejných výdajů</a:t>
            </a:r>
          </a:p>
          <a:p>
            <a:pPr lvl="1"/>
            <a:endParaRPr lang="cs-CZ" dirty="0"/>
          </a:p>
          <a:p>
            <a:r>
              <a:rPr lang="cs-CZ" dirty="0"/>
              <a:t>monetární politika</a:t>
            </a:r>
          </a:p>
          <a:p>
            <a:pPr lvl="1"/>
            <a:r>
              <a:rPr lang="cs-CZ" dirty="0"/>
              <a:t>přestala být podřízenou fiskální politice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CB dostávaly větší nezávislost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boj proti inflaci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přistoupilo se k regulaci peněžní zásoby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53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Neokonzervativní</a:t>
            </a:r>
            <a:r>
              <a:rPr lang="cs-CZ" dirty="0"/>
              <a:t> obrat (1980-1989)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1982-1983: citelná recese (spojena s monetární restrikcí)</a:t>
            </a:r>
          </a:p>
          <a:p>
            <a:endParaRPr lang="cs-CZ" dirty="0"/>
          </a:p>
          <a:p>
            <a:r>
              <a:rPr lang="cs-CZ" dirty="0"/>
              <a:t>inflaci se podařilo dostat pod kontrolu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1002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79B8C3-8B4A-4866-A839-3029BC1F06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F9D07-1FC9-46CE-B132-4D86CC581A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7F4923-E3AE-4408-8EEF-D5BD655EE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Reaganomika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63D7F8-4C33-44DB-B5A0-2E93A34ED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fiskální politika</a:t>
            </a:r>
          </a:p>
          <a:p>
            <a:pPr lvl="1"/>
            <a:r>
              <a:rPr lang="cs-CZ" dirty="0"/>
              <a:t>redukce vládních výdajů, omezení státní regulace, snížení daní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vysoké deficity státního rozpočtu</a:t>
            </a:r>
            <a:endParaRPr lang="en-US" dirty="0"/>
          </a:p>
          <a:p>
            <a:pPr lvl="1"/>
            <a:endParaRPr lang="cs-CZ" dirty="0"/>
          </a:p>
          <a:p>
            <a:r>
              <a:rPr lang="cs-CZ" dirty="0"/>
              <a:t>měnová politika</a:t>
            </a:r>
          </a:p>
          <a:p>
            <a:pPr lvl="1"/>
            <a:r>
              <a:rPr lang="cs-CZ" dirty="0"/>
              <a:t>snaha o snižování inflace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omezování tempa růstu peněžních agregátů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cíl: růst peněžního agregátu M1; od října 1982 implicitní cílování úrokových sazeb</a:t>
            </a:r>
          </a:p>
          <a:p>
            <a:r>
              <a:rPr lang="cs-CZ" dirty="0"/>
              <a:t>sociální politika</a:t>
            </a:r>
          </a:p>
          <a:p>
            <a:pPr lvl="1"/>
            <a:r>
              <a:rPr lang="cs-CZ" dirty="0"/>
              <a:t>snížení sociálních dávek, omezení se na garanci záchranné sociální sítě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nárůst nerovnosti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249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D5A8C7-F0D1-46B6-9BA5-4BC6FA1622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48B33B-22C6-4F9E-B7EF-8D19521758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8E1050-EF09-4081-B197-907A21D11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Reaganomika - výsledky</a:t>
            </a:r>
            <a:endParaRPr lang="en-US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6F1E36B-39B6-484B-9979-7434A3C88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036187"/>
              </p:ext>
            </p:extLst>
          </p:nvPr>
        </p:nvGraphicFramePr>
        <p:xfrm>
          <a:off x="414000" y="2216428"/>
          <a:ext cx="107496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333">
                  <a:extLst>
                    <a:ext uri="{9D8B030D-6E8A-4147-A177-3AD203B41FA5}">
                      <a16:colId xmlns:a16="http://schemas.microsoft.com/office/drawing/2014/main" val="395631127"/>
                    </a:ext>
                  </a:extLst>
                </a:gridCol>
                <a:gridCol w="733530">
                  <a:extLst>
                    <a:ext uri="{9D8B030D-6E8A-4147-A177-3AD203B41FA5}">
                      <a16:colId xmlns:a16="http://schemas.microsoft.com/office/drawing/2014/main" val="348961009"/>
                    </a:ext>
                  </a:extLst>
                </a:gridCol>
                <a:gridCol w="864158">
                  <a:extLst>
                    <a:ext uri="{9D8B030D-6E8A-4147-A177-3AD203B41FA5}">
                      <a16:colId xmlns:a16="http://schemas.microsoft.com/office/drawing/2014/main" val="2261479149"/>
                    </a:ext>
                  </a:extLst>
                </a:gridCol>
                <a:gridCol w="954593">
                  <a:extLst>
                    <a:ext uri="{9D8B030D-6E8A-4147-A177-3AD203B41FA5}">
                      <a16:colId xmlns:a16="http://schemas.microsoft.com/office/drawing/2014/main" val="2850891300"/>
                    </a:ext>
                  </a:extLst>
                </a:gridCol>
                <a:gridCol w="864159">
                  <a:extLst>
                    <a:ext uri="{9D8B030D-6E8A-4147-A177-3AD203B41FA5}">
                      <a16:colId xmlns:a16="http://schemas.microsoft.com/office/drawing/2014/main" val="4252747759"/>
                    </a:ext>
                  </a:extLst>
                </a:gridCol>
                <a:gridCol w="954593">
                  <a:extLst>
                    <a:ext uri="{9D8B030D-6E8A-4147-A177-3AD203B41FA5}">
                      <a16:colId xmlns:a16="http://schemas.microsoft.com/office/drawing/2014/main" val="29005640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77392277"/>
                    </a:ext>
                  </a:extLst>
                </a:gridCol>
                <a:gridCol w="864158">
                  <a:extLst>
                    <a:ext uri="{9D8B030D-6E8A-4147-A177-3AD203B41FA5}">
                      <a16:colId xmlns:a16="http://schemas.microsoft.com/office/drawing/2014/main" val="350852121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68528056"/>
                    </a:ext>
                  </a:extLst>
                </a:gridCol>
                <a:gridCol w="813917">
                  <a:extLst>
                    <a:ext uri="{9D8B030D-6E8A-4147-A177-3AD203B41FA5}">
                      <a16:colId xmlns:a16="http://schemas.microsoft.com/office/drawing/2014/main" val="3601839288"/>
                    </a:ext>
                  </a:extLst>
                </a:gridCol>
                <a:gridCol w="932359">
                  <a:extLst>
                    <a:ext uri="{9D8B030D-6E8A-4147-A177-3AD203B41FA5}">
                      <a16:colId xmlns:a16="http://schemas.microsoft.com/office/drawing/2014/main" val="23657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Ukazatel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9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Růst HDP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03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Inflace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2306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dirty="0"/>
                        <a:t>Nezaměstnanost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0272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cs-CZ" dirty="0"/>
                        <a:t>Saldo rozpočtu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-4,0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-6,0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-4,8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-5,2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-5,0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52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cs-CZ" dirty="0"/>
                        <a:t>Federální dluh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35,2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43,9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51,9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53,1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55,9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623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3377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Thatcherismus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prioritou hospodářské politiky: neinflační vývoj</a:t>
            </a:r>
          </a:p>
          <a:p>
            <a:pPr lvl="1"/>
            <a:endParaRPr lang="cs-CZ" dirty="0"/>
          </a:p>
          <a:p>
            <a:r>
              <a:rPr lang="cs-CZ" dirty="0"/>
              <a:t>omezení role státu, deregulace, privatizace</a:t>
            </a:r>
          </a:p>
          <a:p>
            <a:pPr lvl="1"/>
            <a:endParaRPr lang="cs-CZ" dirty="0"/>
          </a:p>
          <a:p>
            <a:r>
              <a:rPr lang="cs-CZ" dirty="0"/>
              <a:t>fiskální politika</a:t>
            </a:r>
          </a:p>
          <a:p>
            <a:pPr lvl="1"/>
            <a:r>
              <a:rPr lang="cs-CZ" dirty="0"/>
              <a:t>přestala být nástrojem ovlivňování agregátní poptávky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plánované snižování vládních výdajů se dařilo realizovat jen pozvolna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snížení daňového zatížení</a:t>
            </a:r>
          </a:p>
          <a:p>
            <a:pPr lvl="1"/>
            <a:endParaRPr lang="cs-CZ" dirty="0"/>
          </a:p>
          <a:p>
            <a:r>
              <a:rPr lang="cs-CZ" dirty="0"/>
              <a:t>monetární politika</a:t>
            </a:r>
          </a:p>
          <a:p>
            <a:pPr lvl="1"/>
            <a:r>
              <a:rPr lang="cs-CZ" dirty="0"/>
              <a:t>postupné snižování růstu peněžní zásoby (M3)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snaha snížit inflační očekávání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vysoké úrokové sazby =&gt; apreciace libry =&gt; zhoršení konkurenceschopnosti exportu =&gt; pokles HDP a nárůst 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od 1985 cílování měnového kurzu</a:t>
            </a: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271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Thatcherismus – výsledky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82D2982-4460-4187-8E7D-883E2B8AD5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708035"/>
              </p:ext>
            </p:extLst>
          </p:nvPr>
        </p:nvGraphicFramePr>
        <p:xfrm>
          <a:off x="825982" y="2065703"/>
          <a:ext cx="10749596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333">
                  <a:extLst>
                    <a:ext uri="{9D8B030D-6E8A-4147-A177-3AD203B41FA5}">
                      <a16:colId xmlns:a16="http://schemas.microsoft.com/office/drawing/2014/main" val="395631127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348961009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3516147339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2261479149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2850891300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4252747759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2900564029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3377392277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3508521214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968528056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3601839288"/>
                    </a:ext>
                  </a:extLst>
                </a:gridCol>
                <a:gridCol w="800933">
                  <a:extLst>
                    <a:ext uri="{9D8B030D-6E8A-4147-A177-3AD203B41FA5}">
                      <a16:colId xmlns:a16="http://schemas.microsoft.com/office/drawing/2014/main" val="23657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Ukazatel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9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Růst HDP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03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Inflace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2306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dirty="0"/>
                        <a:t>Nezaměstnanost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8,3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0272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cs-CZ" dirty="0"/>
                        <a:t>Saldo rozpočtu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-2,6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5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5859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Dekáda změn (1990-2000)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rozpad socialistického bloku</a:t>
            </a:r>
          </a:p>
          <a:p>
            <a:pPr lvl="1"/>
            <a:r>
              <a:rPr lang="cs-CZ" dirty="0"/>
              <a:t>liberalizace, deregulace, privatizace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spojeno s krátkodobým propadem ekonomického výkonu (J-křivka)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příliv zahraničních investic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863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/>
              <a:t>Transformace československé (české) ekonomiky</a:t>
            </a:r>
            <a:endParaRPr lang="en-US" sz="34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F46F9C-522A-43E7-950B-7C220CDAB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15613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1990: </a:t>
            </a:r>
          </a:p>
          <a:p>
            <a:pPr lvl="1"/>
            <a:r>
              <a:rPr lang="cs-CZ" dirty="0"/>
              <a:t>umožněno podnikání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oddělení centrální banky od komerčních bank (státem vlastněných)</a:t>
            </a:r>
          </a:p>
          <a:p>
            <a:pPr lvl="1"/>
            <a:endParaRPr lang="cs-CZ" dirty="0"/>
          </a:p>
          <a:p>
            <a:r>
              <a:rPr lang="cs-CZ" dirty="0"/>
              <a:t>1991:</a:t>
            </a:r>
          </a:p>
          <a:p>
            <a:pPr lvl="1"/>
            <a:r>
              <a:rPr lang="cs-CZ" dirty="0"/>
              <a:t>hlavní reformní rok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liberalizace cen, zahraničního obchodu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zavedení směnitelnosti koruny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počátek privatizace</a:t>
            </a:r>
          </a:p>
          <a:p>
            <a:pPr lvl="1"/>
            <a:endParaRPr lang="cs-CZ" dirty="0"/>
          </a:p>
          <a:p>
            <a:r>
              <a:rPr lang="cs-CZ" dirty="0"/>
              <a:t>Fiskální politika</a:t>
            </a:r>
          </a:p>
          <a:p>
            <a:pPr lvl="1"/>
            <a:r>
              <a:rPr lang="cs-CZ" dirty="0"/>
              <a:t>snaha o vyrovnané rozpočty</a:t>
            </a:r>
          </a:p>
          <a:p>
            <a:pPr lvl="1"/>
            <a:endParaRPr lang="cs-CZ" dirty="0"/>
          </a:p>
          <a:p>
            <a:r>
              <a:rPr lang="cs-CZ" dirty="0"/>
              <a:t>Měnová politika</a:t>
            </a:r>
          </a:p>
          <a:p>
            <a:pPr lvl="1"/>
            <a:r>
              <a:rPr lang="cs-CZ" dirty="0"/>
              <a:t>cílování měnového kurzu</a:t>
            </a: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731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B7D58-3C0C-43F2-9607-9FF34930A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CED4F5-C116-475D-908E-5AD849EE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77CC6-3252-4580-8DC2-AE9C458C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Transformace československé (české) ekonomiky – výsledky</a:t>
            </a:r>
            <a:endParaRPr lang="en-US" sz="2800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A62C06D-A9E4-476D-BB00-675EE09ED8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367049"/>
              </p:ext>
            </p:extLst>
          </p:nvPr>
        </p:nvGraphicFramePr>
        <p:xfrm>
          <a:off x="720725" y="1692274"/>
          <a:ext cx="1062386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378">
                  <a:extLst>
                    <a:ext uri="{9D8B030D-6E8A-4147-A177-3AD203B41FA5}">
                      <a16:colId xmlns:a16="http://schemas.microsoft.com/office/drawing/2014/main" val="3713344810"/>
                    </a:ext>
                  </a:extLst>
                </a:gridCol>
                <a:gridCol w="1034981">
                  <a:extLst>
                    <a:ext uri="{9D8B030D-6E8A-4147-A177-3AD203B41FA5}">
                      <a16:colId xmlns:a16="http://schemas.microsoft.com/office/drawing/2014/main" val="687715634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2934478025"/>
                    </a:ext>
                  </a:extLst>
                </a:gridCol>
                <a:gridCol w="984738">
                  <a:extLst>
                    <a:ext uri="{9D8B030D-6E8A-4147-A177-3AD203B41FA5}">
                      <a16:colId xmlns:a16="http://schemas.microsoft.com/office/drawing/2014/main" val="1054095231"/>
                    </a:ext>
                  </a:extLst>
                </a:gridCol>
                <a:gridCol w="1075174">
                  <a:extLst>
                    <a:ext uri="{9D8B030D-6E8A-4147-A177-3AD203B41FA5}">
                      <a16:colId xmlns:a16="http://schemas.microsoft.com/office/drawing/2014/main" val="466946091"/>
                    </a:ext>
                  </a:extLst>
                </a:gridCol>
                <a:gridCol w="1085222">
                  <a:extLst>
                    <a:ext uri="{9D8B030D-6E8A-4147-A177-3AD203B41FA5}">
                      <a16:colId xmlns:a16="http://schemas.microsoft.com/office/drawing/2014/main" val="697267137"/>
                    </a:ext>
                  </a:extLst>
                </a:gridCol>
                <a:gridCol w="1075174">
                  <a:extLst>
                    <a:ext uri="{9D8B030D-6E8A-4147-A177-3AD203B41FA5}">
                      <a16:colId xmlns:a16="http://schemas.microsoft.com/office/drawing/2014/main" val="1505439852"/>
                    </a:ext>
                  </a:extLst>
                </a:gridCol>
                <a:gridCol w="1055076">
                  <a:extLst>
                    <a:ext uri="{9D8B030D-6E8A-4147-A177-3AD203B41FA5}">
                      <a16:colId xmlns:a16="http://schemas.microsoft.com/office/drawing/2014/main" val="4127578925"/>
                    </a:ext>
                  </a:extLst>
                </a:gridCol>
                <a:gridCol w="1045026">
                  <a:extLst>
                    <a:ext uri="{9D8B030D-6E8A-4147-A177-3AD203B41FA5}">
                      <a16:colId xmlns:a16="http://schemas.microsoft.com/office/drawing/2014/main" val="3519331453"/>
                    </a:ext>
                  </a:extLst>
                </a:gridCol>
              </a:tblGrid>
              <a:tr h="3330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1996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26279"/>
                  </a:ext>
                </a:extLst>
              </a:tr>
              <a:tr h="333070">
                <a:tc>
                  <a:txBody>
                    <a:bodyPr/>
                    <a:lstStyle/>
                    <a:p>
                      <a:r>
                        <a:rPr lang="cs-CZ" dirty="0"/>
                        <a:t>Změna HDP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-11,6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-0,5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58518"/>
                  </a:ext>
                </a:extLst>
              </a:tr>
              <a:tr h="333070">
                <a:tc>
                  <a:txBody>
                    <a:bodyPr/>
                    <a:lstStyle/>
                    <a:p>
                      <a:r>
                        <a:rPr lang="cs-CZ" dirty="0"/>
                        <a:t>Inflace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22978"/>
                  </a:ext>
                </a:extLst>
              </a:tr>
              <a:tr h="333070">
                <a:tc>
                  <a:txBody>
                    <a:bodyPr/>
                    <a:lstStyle/>
                    <a:p>
                      <a:r>
                        <a:rPr lang="cs-CZ" dirty="0"/>
                        <a:t>Nezaměstnanost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819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6731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561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BC5E38-50CE-4F73-8789-321E7FCE9C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AEA10D-D13E-47A2-B3AC-ABAD35C7E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A565D3-B2F5-41DE-867B-5C55AE7C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Vládní výdaje vybraných zemí</a:t>
            </a:r>
          </a:p>
        </p:txBody>
      </p:sp>
      <p:pic>
        <p:nvPicPr>
          <p:cNvPr id="7" name="Zástupný symbol pro obsah 5">
            <a:extLst>
              <a:ext uri="{FF2B5EF4-FFF2-40B4-BE49-F238E27FC236}">
                <a16:creationId xmlns:a16="http://schemas.microsoft.com/office/drawing/2014/main" id="{B0257CA5-7488-447C-AC8F-D27C6A604B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15" b="5761"/>
          <a:stretch/>
        </p:blipFill>
        <p:spPr>
          <a:xfrm>
            <a:off x="2015490" y="1468274"/>
            <a:ext cx="8161020" cy="4759726"/>
          </a:xfrm>
        </p:spPr>
      </p:pic>
    </p:spTree>
    <p:extLst>
      <p:ext uri="{BB962C8B-B14F-4D97-AF65-F5344CB8AC3E}">
        <p14:creationId xmlns:p14="http://schemas.microsoft.com/office/powerpoint/2010/main" val="72741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B030A4-CF1F-4841-BB7E-B565F0217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7C42FA-8BBB-44F2-84AA-997C3416D2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00EEF8-B71A-43CA-A8FA-D5970A21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Růst HDP mezi 1900 a 1913</a:t>
            </a:r>
            <a:endParaRPr lang="en-US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6DAEC220-EFCB-41C7-8A12-1E2B864398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238404"/>
              </p:ext>
            </p:extLst>
          </p:nvPr>
        </p:nvGraphicFramePr>
        <p:xfrm>
          <a:off x="720725" y="1692275"/>
          <a:ext cx="8601708" cy="4152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427">
                  <a:extLst>
                    <a:ext uri="{9D8B030D-6E8A-4147-A177-3AD203B41FA5}">
                      <a16:colId xmlns:a16="http://schemas.microsoft.com/office/drawing/2014/main" val="4022262854"/>
                    </a:ext>
                  </a:extLst>
                </a:gridCol>
                <a:gridCol w="2150427">
                  <a:extLst>
                    <a:ext uri="{9D8B030D-6E8A-4147-A177-3AD203B41FA5}">
                      <a16:colId xmlns:a16="http://schemas.microsoft.com/office/drawing/2014/main" val="2873897397"/>
                    </a:ext>
                  </a:extLst>
                </a:gridCol>
                <a:gridCol w="2150427">
                  <a:extLst>
                    <a:ext uri="{9D8B030D-6E8A-4147-A177-3AD203B41FA5}">
                      <a16:colId xmlns:a16="http://schemas.microsoft.com/office/drawing/2014/main" val="3928171387"/>
                    </a:ext>
                  </a:extLst>
                </a:gridCol>
                <a:gridCol w="2150427">
                  <a:extLst>
                    <a:ext uri="{9D8B030D-6E8A-4147-A177-3AD203B41FA5}">
                      <a16:colId xmlns:a16="http://schemas.microsoft.com/office/drawing/2014/main" val="85399227"/>
                    </a:ext>
                  </a:extLst>
                </a:gridCol>
              </a:tblGrid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Země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HDP (1900)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HDP (1913)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změna 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7850421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Rakousko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4 594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5 523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8609182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Belgie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5 947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6 727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27580477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České země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2 756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3 341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37077812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Francie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4 584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5 555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73130483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Německo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4 758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5 815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8585728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Indie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955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1 073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47832603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Itálie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3 264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4 057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4761928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r>
                        <a:rPr lang="cs-CZ" sz="1600" dirty="0"/>
                        <a:t>Japonsko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2 123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2 431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5695990"/>
                  </a:ext>
                </a:extLst>
              </a:tr>
              <a:tr h="316150">
                <a:tc>
                  <a:txBody>
                    <a:bodyPr/>
                    <a:lstStyle/>
                    <a:p>
                      <a:r>
                        <a:rPr lang="cs-CZ" sz="1600" dirty="0"/>
                        <a:t>Nizozemí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5 306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6 454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33781775"/>
                  </a:ext>
                </a:extLst>
              </a:tr>
              <a:tr h="316150">
                <a:tc>
                  <a:txBody>
                    <a:bodyPr/>
                    <a:lstStyle/>
                    <a:p>
                      <a:r>
                        <a:rPr lang="cs-CZ" sz="1600" dirty="0"/>
                        <a:t>Velká Británie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7 594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8 212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8748087"/>
                  </a:ext>
                </a:extLst>
              </a:tr>
              <a:tr h="316150">
                <a:tc>
                  <a:txBody>
                    <a:bodyPr/>
                    <a:lstStyle/>
                    <a:p>
                      <a:r>
                        <a:rPr lang="cs-CZ" sz="1600" dirty="0"/>
                        <a:t>USA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8 038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10 108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80462008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439215E3-23CF-444D-B78F-814DEE8F0FE3}"/>
              </a:ext>
            </a:extLst>
          </p:cNvPr>
          <p:cNvSpPr txBox="1"/>
          <p:nvPr/>
        </p:nvSpPr>
        <p:spPr>
          <a:xfrm>
            <a:off x="3634022" y="5858668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Ceny jsou v USD v cenách 2011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1206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přinesla 1. světová válka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EB29F4-59F9-4122-A4C7-29C33C37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přechod hospodářství na válečnou výrobu a její poválečné opuštění (spojené s poklesem HDP a růstem U)</a:t>
            </a:r>
          </a:p>
          <a:p>
            <a:endParaRPr lang="cs-CZ" dirty="0"/>
          </a:p>
          <a:p>
            <a:r>
              <a:rPr lang="cs-CZ" dirty="0"/>
              <a:t>během války opuštění zlatého standardu =&gt; inflace (někdy hyperinflace); postupný návrat ke zlatému standardu (s problémy)</a:t>
            </a:r>
          </a:p>
          <a:p>
            <a:endParaRPr lang="cs-CZ" dirty="0"/>
          </a:p>
          <a:p>
            <a:r>
              <a:rPr lang="cs-CZ" dirty="0"/>
              <a:t>postupné hospodářské oživení během 20. let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579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/>
              <a:t>Index spotřebitelských cen 1918-1926 (1914 = 100)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A4B8FCA6-6BBB-4C00-89E2-8BBDB5D842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726536"/>
              </p:ext>
            </p:extLst>
          </p:nvPr>
        </p:nvGraphicFramePr>
        <p:xfrm>
          <a:off x="861401" y="2772688"/>
          <a:ext cx="107521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023">
                  <a:extLst>
                    <a:ext uri="{9D8B030D-6E8A-4147-A177-3AD203B41FA5}">
                      <a16:colId xmlns:a16="http://schemas.microsoft.com/office/drawing/2014/main" val="3804429085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2039360899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4226289257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1102336915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4060967767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2708368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Země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1926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995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Německo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14 602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3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Francie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32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Švédsko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173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Velká Británie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57308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84F5BEC0-5A62-472F-9CC6-12E0ACCA4DDE}"/>
              </a:ext>
            </a:extLst>
          </p:cNvPr>
          <p:cNvSpPr txBox="1"/>
          <p:nvPr/>
        </p:nvSpPr>
        <p:spPr>
          <a:xfrm>
            <a:off x="720000" y="5196611"/>
            <a:ext cx="60943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Pozn.: Německo v roce 1923: 15 437 mld.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766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A1F533-4E5C-4C74-BDC3-7966C82832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ekonomie, Ekonomicko-správní fakulta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56609F-C799-40A0-BE74-7A57087657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E606FD-DB59-4F0B-A177-78B080331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Československo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4D137C-8DAE-4415-9096-DC68C0704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vyspělá, industrializovaná ekonomika</a:t>
            </a:r>
          </a:p>
          <a:p>
            <a:pPr lvl="1"/>
            <a:endParaRPr lang="cs-CZ" dirty="0"/>
          </a:p>
          <a:p>
            <a:r>
              <a:rPr lang="cs-CZ" dirty="0"/>
              <a:t>kapitál často v německých rukách</a:t>
            </a:r>
          </a:p>
          <a:p>
            <a:pPr lvl="1"/>
            <a:endParaRPr lang="cs-CZ" dirty="0"/>
          </a:p>
          <a:p>
            <a:r>
              <a:rPr lang="cs-CZ" dirty="0"/>
              <a:t>měnová politika</a:t>
            </a:r>
          </a:p>
          <a:p>
            <a:pPr lvl="1"/>
            <a:r>
              <a:rPr lang="cs-CZ" dirty="0"/>
              <a:t>Alois Rašín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1919: měnová reforma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deflační měnová politika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cíl: stabilita měny; v roce 1929 oficiálně ukotvena ke zlatu</a:t>
            </a:r>
          </a:p>
          <a:p>
            <a:pPr lvl="1"/>
            <a:endParaRPr lang="cs-CZ" dirty="0"/>
          </a:p>
          <a:p>
            <a:r>
              <a:rPr lang="cs-CZ" dirty="0"/>
              <a:t>úspěšná druhá polovina 20. let</a:t>
            </a:r>
            <a:endParaRPr lang="en-US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3D8FE254-9A12-4EED-9163-10E0B12D24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308089"/>
              </p:ext>
            </p:extLst>
          </p:nvPr>
        </p:nvGraphicFramePr>
        <p:xfrm>
          <a:off x="4680000" y="2836717"/>
          <a:ext cx="7168093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997">
                  <a:extLst>
                    <a:ext uri="{9D8B030D-6E8A-4147-A177-3AD203B41FA5}">
                      <a16:colId xmlns:a16="http://schemas.microsoft.com/office/drawing/2014/main" val="3804429085"/>
                    </a:ext>
                  </a:extLst>
                </a:gridCol>
                <a:gridCol w="1949380">
                  <a:extLst>
                    <a:ext uri="{9D8B030D-6E8A-4147-A177-3AD203B41FA5}">
                      <a16:colId xmlns:a16="http://schemas.microsoft.com/office/drawing/2014/main" val="2039360899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226289257"/>
                    </a:ext>
                  </a:extLst>
                </a:gridCol>
                <a:gridCol w="1145513">
                  <a:extLst>
                    <a:ext uri="{9D8B030D-6E8A-4147-A177-3AD203B41FA5}">
                      <a16:colId xmlns:a16="http://schemas.microsoft.com/office/drawing/2014/main" val="2971436380"/>
                    </a:ext>
                  </a:extLst>
                </a:gridCol>
                <a:gridCol w="2090918">
                  <a:extLst>
                    <a:ext uri="{9D8B030D-6E8A-4147-A177-3AD203B41FA5}">
                      <a16:colId xmlns:a16="http://schemas.microsoft.com/office/drawing/2014/main" val="1102336915"/>
                    </a:ext>
                  </a:extLst>
                </a:gridCol>
              </a:tblGrid>
              <a:tr h="524705">
                <a:tc>
                  <a:txBody>
                    <a:bodyPr/>
                    <a:lstStyle/>
                    <a:p>
                      <a:r>
                        <a:rPr lang="cs-CZ" sz="1600" dirty="0"/>
                        <a:t>Rok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Ceny (1914=100)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Kurz k CHF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Vývoz (mld. Kč)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Nezaměstnaní (tis.)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995530"/>
                  </a:ext>
                </a:extLst>
              </a:tr>
              <a:tr h="325253">
                <a:tc>
                  <a:txBody>
                    <a:bodyPr/>
                    <a:lstStyle/>
                    <a:p>
                      <a:r>
                        <a:rPr lang="cs-CZ" sz="1600" dirty="0"/>
                        <a:t>1921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1 674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6,5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29,2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72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3711"/>
                  </a:ext>
                </a:extLst>
              </a:tr>
              <a:tr h="325253">
                <a:tc>
                  <a:txBody>
                    <a:bodyPr/>
                    <a:lstStyle/>
                    <a:p>
                      <a:r>
                        <a:rPr lang="cs-CZ" sz="1600" dirty="0"/>
                        <a:t>1922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976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6,89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19,5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32093"/>
                  </a:ext>
                </a:extLst>
              </a:tr>
              <a:tr h="325253">
                <a:tc>
                  <a:txBody>
                    <a:bodyPr/>
                    <a:lstStyle/>
                    <a:p>
                      <a:r>
                        <a:rPr lang="cs-CZ" sz="1600" dirty="0"/>
                        <a:t>1923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958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6,00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13,8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207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173165"/>
                  </a:ext>
                </a:extLst>
              </a:tr>
              <a:tr h="325253">
                <a:tc>
                  <a:txBody>
                    <a:bodyPr/>
                    <a:lstStyle/>
                    <a:p>
                      <a:r>
                        <a:rPr lang="cs-CZ" sz="1600" dirty="0"/>
                        <a:t>1924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1014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6,58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17,0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97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57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993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deprese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EB29F4-59F9-4122-A4C7-29C33C37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začátek: 1929 propad cen akcií na burze</a:t>
            </a:r>
          </a:p>
          <a:p>
            <a:endParaRPr lang="cs-CZ" dirty="0"/>
          </a:p>
          <a:p>
            <a:r>
              <a:rPr lang="cs-CZ" dirty="0"/>
              <a:t>pokles spotřeby, investic, krachy bank</a:t>
            </a:r>
          </a:p>
          <a:p>
            <a:endParaRPr lang="cs-CZ" dirty="0"/>
          </a:p>
          <a:p>
            <a:r>
              <a:rPr lang="cs-CZ" dirty="0"/>
              <a:t>americké stahování investic + omezení obchodu přeneslo krizi do Evropy</a:t>
            </a:r>
          </a:p>
          <a:p>
            <a:endParaRPr lang="cs-CZ" dirty="0"/>
          </a:p>
          <a:p>
            <a:r>
              <a:rPr lang="cs-CZ" dirty="0"/>
              <a:t>reakce hospodářské politiky</a:t>
            </a:r>
          </a:p>
          <a:p>
            <a:pPr lvl="1"/>
            <a:r>
              <a:rPr lang="cs-CZ" dirty="0"/>
              <a:t>omezené vládní aktivity (víra s </a:t>
            </a:r>
            <a:r>
              <a:rPr lang="cs-CZ" dirty="0" err="1"/>
              <a:t>sebeozdravné</a:t>
            </a:r>
            <a:r>
              <a:rPr lang="cs-CZ" dirty="0"/>
              <a:t> schopnosti ekonomiky), ale nárůst vládních výdajů + deficitů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měnová politika: FED nereagoval (1931 dokonce zvýšil sazby), nedodal bankovnímu systému likviditu</a:t>
            </a:r>
          </a:p>
        </p:txBody>
      </p:sp>
    </p:spTree>
    <p:extLst>
      <p:ext uri="{BB962C8B-B14F-4D97-AF65-F5344CB8AC3E}">
        <p14:creationId xmlns:p14="http://schemas.microsoft.com/office/powerpoint/2010/main" val="42300363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2FB425E7-8394-4445-9AA5-3B8E353C2636}" vid="{E3188526-8D3F-4459-BCF6-31BA2224D7D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14305</TotalTime>
  <Words>2070</Words>
  <Application>Microsoft Office PowerPoint</Application>
  <PresentationFormat>Širokoúhlá obrazovka</PresentationFormat>
  <Paragraphs>888</Paragraphs>
  <Slides>39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Tahoma</vt:lpstr>
      <vt:lpstr>Wingdings</vt:lpstr>
      <vt:lpstr>Prezentace_MU_CZ</vt:lpstr>
      <vt:lpstr>Vývoj hospodářské politiky ve 20. století</vt:lpstr>
      <vt:lpstr>Vývoj hospodářské politiky ve 20. století</vt:lpstr>
      <vt:lpstr>Období před 1. světovou válkou</vt:lpstr>
      <vt:lpstr>Vládní výdaje vybraných zemí</vt:lpstr>
      <vt:lpstr>Růst HDP mezi 1900 a 1913</vt:lpstr>
      <vt:lpstr>Co přinesla 1. světová válka</vt:lpstr>
      <vt:lpstr>Index spotřebitelských cen 1918-1926 (1914 = 100)</vt:lpstr>
      <vt:lpstr>Československo</vt:lpstr>
      <vt:lpstr>Velká deprese</vt:lpstr>
      <vt:lpstr>Velká deprese</vt:lpstr>
      <vt:lpstr>Vývoj HDP/os. 1925-1938 v USD cenách 2011</vt:lpstr>
      <vt:lpstr>Velká deprese</vt:lpstr>
      <vt:lpstr>Velká deprese – Německo</vt:lpstr>
      <vt:lpstr>Velká deprese – Československo</vt:lpstr>
      <vt:lpstr>Velká deprese – Československo</vt:lpstr>
      <vt:lpstr>Velká deprese – Československo</vt:lpstr>
      <vt:lpstr>Ekonomické důsledky 2. světové války</vt:lpstr>
      <vt:lpstr>Ekonomické důsledky 2. světové války</vt:lpstr>
      <vt:lpstr>Léta prosperity (1951-1970)</vt:lpstr>
      <vt:lpstr>New Economics</vt:lpstr>
      <vt:lpstr>Stop-go policy</vt:lpstr>
      <vt:lpstr>Německý hospodářský zázrak a Erhardova reforma</vt:lpstr>
      <vt:lpstr>Německý hospodářský zázrak a Erhardova reforma</vt:lpstr>
      <vt:lpstr>Německý hospodářský zázrak – výsledky</vt:lpstr>
      <vt:lpstr>Les Trente Glorieuses (třicet báječných let)</vt:lpstr>
      <vt:lpstr>Les Trente Glorieuses – výsledky</vt:lpstr>
      <vt:lpstr>Krize (1971-1979)</vt:lpstr>
      <vt:lpstr>Vybrané ekonomické ukazatele USA</vt:lpstr>
      <vt:lpstr>Vybrané ekonomické ukazatele Velké Británie</vt:lpstr>
      <vt:lpstr>Neokonzervativní obrat (1980-1989)</vt:lpstr>
      <vt:lpstr>Neokonzervativní obrat (1980-1989)</vt:lpstr>
      <vt:lpstr>Reaganomika</vt:lpstr>
      <vt:lpstr>Reaganomika - výsledky</vt:lpstr>
      <vt:lpstr>Thatcherismus</vt:lpstr>
      <vt:lpstr>Thatcherismus – výsledky</vt:lpstr>
      <vt:lpstr>Dekáda změn (1990-2000)</vt:lpstr>
      <vt:lpstr>Transformace československé (české) ekonomiky</vt:lpstr>
      <vt:lpstr>Transformace československé (české) ekonomiky – výsledky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Špetík Ondřej</dc:creator>
  <cp:lastModifiedBy>Ondřej Špetík</cp:lastModifiedBy>
  <cp:revision>83</cp:revision>
  <cp:lastPrinted>1601-01-01T00:00:00Z</cp:lastPrinted>
  <dcterms:created xsi:type="dcterms:W3CDTF">2018-11-05T10:20:09Z</dcterms:created>
  <dcterms:modified xsi:type="dcterms:W3CDTF">2021-11-09T23:19:53Z</dcterms:modified>
</cp:coreProperties>
</file>