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23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14123,'0'0'1896,"0"0"-1383,0 0 151,0 0-80,0 0-584,0 0-1545,-2 130-4248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59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8 353 7538,'0'0'1813,"0"0"-152,0 0-170,0 0-347,0 0-245,0 0-310,-2-10-289,1 3-279,-1 0 0,1 0 0,0 0 0,1-1-1,0 1 1,0 0 0,1 0 0,-1 0 0,1 0-1,1 0 1,0 0 0,0 0 0,0 0 0,1 1 0,-1-1-1,2 1 1,-1 0 0,2-2-21,-4 4 6,1-1 0,0 1 0,1 0 0,-1 0 0,1 0 0,0 0 1,0 1-1,0-1 0,0 1 0,1-1 0,-1 1 0,1 0 0,0 1 0,0-1 0,0 0 0,0 1 0,0 0 0,1 0 0,-1 1 0,0-1 0,1 1 0,0 0 1,-1 0-1,1 0 0,0 1 0,-1-1 0,1 1 0,0 0 0,0 1 0,-1-1 0,1 1 0,0 0 0,-1 0 0,1 0 0,-1 1 0,1 0 0,-1 0 1,0 0-1,1 0 0,-1 0 0,0 1 0,2 2-6,8 21 142,-1 0 0,-1 1 1,-1 1-1,-1 0 0,-2 0 1,-1 1-1,-1 0 0,-1 0 0,-2 0 1,-1 1-1,-1-1 0,-1 1 1,-5 27-143,5-16 190,-16 47 368,25-75-2047,12-1 1314,94 42-2918,-97-52-1363</inkml:trace>
  <inkml:trace contextRef="#ctx0" brushRef="#br0" timeOffset="328.203">536 1 7522,'0'0'1456,"0"0"1016,0 0-295,143 128-473,-101-74-191,-7 6 15,-6 9-760,-4 19-104,-15 22-128,-10 22-192,0 4-176,-23-22-16,1-30-152,-1-32-240,0-9-488,-22 9-464,3-9-1409,1-8-2648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1:18.2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6536.51563"/>
      <inkml:brushProperty name="anchorY" value="-71055.3515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7922"/>
      <inkml:brushProperty name="anchorY" value="-72711.61719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9639.15625"/>
      <inkml:brushProperty name="anchorY" value="-74197.85156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0933.10156"/>
      <inkml:brushProperty name="anchorY" value="-75891.70313"/>
      <inkml:brushProperty name="scaleFactor" value="0.5"/>
    </inkml:brush>
  </inkml:definitions>
  <inkml:trace contextRef="#ctx0" brushRef="#br0">195 436 1568,'0'0'0,"0"0"3889,0 0-2903,0 0 1286,0 0-601,6 20-105,2 8-207,2 9-412,2 4-270,0 2-241,0 0-186,0-3-148,-1-4-94,-1-5-253,-2-5-801,-1-7-1182,-2-5-1910,-2-6-4662</inkml:trace>
  <inkml:trace contextRef="#ctx0" brushRef="#br1" timeOffset="633.549">1 332 760,'0'0'0,"0"0"1576,0 0 300,0 0-451,0 0-245,0 0-126,0 0-274,12-19-145,5-4 82,4-4-335,2 1-67,3 1-15,0 3-27,2 2-168,0 2 19,2 2-6,-1 3 30,1 1 9,0 3-130,0 3-7,-1 1 79,0 3 165,-1 0-203,-2 3 223,-2 2 196,-1 3-342,-2 3 72,-3 3-8,-2 2 155,-3 3-17,-2 4-3,-2 2-55,-4 3-31,-1 2-137,-2 2 25,-3 2 29,-3 1 23,-4 1-163,-4 0-15,-4-1-60,-6-2-655,-3-2-893,-4-3-2608,5-7-6151</inkml:trace>
  <inkml:trace contextRef="#ctx0" brushRef="#br2" timeOffset="1466.745">224 400 1608,'0'0'0,"0"0"1697,0 0-178,0 0-174,0 0-287,0 0-107,0 0-326,0 0-145,1 24-368,1 11 32,0 11-153,2 8 44,0 6 25,1 3-67,1 0 163,0-1-123,1-3 23,0-4-52,0-6 67,-1-6-79,0-8 24,-1-9-17,0-7-110,-2-7-81,-1-5-87,-1-4-135,0-6 176,-1-5 264,0-7 132,-3-6-95,-1-8-3,-2-5 51,-2-5 174,0-3-49,0-1 112,0-2-52,2 1 67,2 1-120,1 3-58,2 3 96,0 5-9,1 5 89,0 5-180,0 5-26,1 5 19,-1 5 245,0 3-72,0 3 28,0 1-82,0 5-117,0 7 75,0 8-211,0 11-27,1 14-608,0 9-837,0 4-2929,-1-9-4410</inkml:trace>
  <inkml:trace contextRef="#ctx0" brushRef="#br3" timeOffset="2966.72">82 317 656,'0'0'0,"0"0"1016,0 0 57,0 0-260,0 0 246,0 0 29,0 0-381,0 0-158,7-9-75,1-3-133,2-1 123,0-3-27,-1 1-95,1-1 70,-2-1-90,0-1-70,0 1-123,-1-1-47,0 2 178,1 0-230,-1 2 74,0 2-33,0 0 12,0 2-5,0 1-91,1 1 36,0 1-17,1-1 2,1 1 10,0 1-13,0 0-5,0 0 11,-1 1-5,1 1 2,-1 0 56,-1 0-81,1 1 26,0 0-9,1 1-84,0 1 108,1 0 132,0 0-129,1 1 50,1 0-78,-1 0 9,1 2 348,-1 1-233,0 3 4,1 3-51,-1 1-6,0 3-4,1 0 44,-1 1 137,1 0-204,-1 1-15,1 0 112,-2 1-72,0-1 201,-1 1-138,-2 0-26,-2 2-18,-1 0 53,-3 1-48,0 1 44,-2 1 7,-1 1-39,-1-1 4,-4 0 25,-2 0 19,-3-1-13,-2-1 109,-2 0-40,-2-2 17,-1-1 74,-2-1-106,0-2-95,0 0-88,-1 0 14,-1 0-16,0 1-9,-1 0 2,0 2-10,0-1 2,2 1 9,1-1-13,3-2 14,3-1-14,3-4 14,2-2-14,3-2-52,3-2-115,1-1-9,1-1 11,1-1 8,1 1 72,1-1 93,2-1-114,4-1 51,2-1-15,3 1 29,2-2 48,2 1-21,1-1 19,0 0-12,1-1 22,0 0-16,-1-1 5,1-1-57,0-2-3,-1-2 7,0-4 60,0-2-8,0-4 7,-2-2 1,-1-3 0,-2-2 0,-1-1 9,-1 1 45,-1-1-60,-2 2 21,0 2-7,-2 2 0,-1 3 0,-2 3 0,-1 1 84,-1 2-5,0 1-13,-2 0 112,-1 0-164,-3 2 109,-1-1 105,-4 1-116,-1 1-40,-1 0 3,-2 0 18,0 2 29,-1 1 86,2 2-68,0 1-76,-1 2-62,1 2 10,-1 0-21,-2 3 2,-3 3-85,-3 5-69,-3 6-238,-4 7-165,-10 12-411,-6 11-2016,-5 7 45,7-7-5910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1:37.19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2277.76563"/>
      <inkml:brushProperty name="anchorY" value="-77133.07031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0976.94531"/>
      <inkml:brushProperty name="anchorY" value="-75850.78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9700.83594"/>
      <inkml:brushProperty name="anchorY" value="-74551.21094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1420.875"/>
      <inkml:brushProperty name="anchorY" value="-76486.53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2894.19531"/>
      <inkml:brushProperty name="anchorY" value="-77595.2812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2740.35938"/>
      <inkml:brushProperty name="anchorY" value="-75043.78906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6038.09375"/>
      <inkml:brushProperty name="anchorY" value="-82473.96094"/>
      <inkml:brushProperty name="scaleFactor" value="0.5"/>
    </inkml:brush>
  </inkml:definitions>
  <inkml:trace contextRef="#ctx0" brushRef="#br0">1102 5020 2681,'0'0'0,"0"0"2568,0 0-1540,0 0-101,0 0-420,0 0-4,0-1-183,-1 0-347,1 1 80,0-1-173,0-1 62,4 0 67,5-1-22,4-1 13,3-1 65,3 0 10,1 1-27,-2-1 87,-2 1-101,-4 1 126,-4 1 439,-3 1 288,-2 0 165,-3 1 91,-3 0-724,-5 1-227,-4 1-88,-6 2-4,-3 1 23,-3 0-94,0 0 96,0-1-142,3-1 116,2-1-122,6-2 35,4 1-87,3-1-380,3 0-455,3-1-29,1 1 312,2 0 291,3 0 8,2 0-47,-1 0 110,1 0 50,-2 0 239,-2 0-4,-1 0 543,-1 0-30,-2 0-526,-1 0 57,-3 0-1214,-1 0-4033,0 1 1094</inkml:trace>
  <inkml:trace contextRef="#ctx0" brushRef="#br1" timeOffset="867.547">1401 7126 3609,'0'0'0,"0"0"1744,0 0-681,0 0 139,0 0-147,0 0-251,0 0-327,0 0-382,-1-1-47,1 0-246,1 0 138,4 0-1,3 0-31,5 1-68,2 0-73,2-1 42,0 0 100,-2 0-2,-4 0 102,-2 0 155,-4 1 616,-3-1 129,-3 1-392,-4 0-226,-5 0-14,-5 0-166,-3 0 46,-2 1-61,0 1 60,0 0-93,4 0-66,3-1-58,4 1-711,4-1-571,4-1 359,7 1 381,5-1 61,4-2-122,3-1 228,1-2 251,-2 0 25,-3-2 168,-4 1 773,-3 0 857,-5 2-965,-6 1 85,-4 1-103,-4 1-198,-2 0-249,-1 1-54,2 1-160,2 0-75,3 2-973,3 0-1825,5 1-1867,1-1 1672</inkml:trace>
  <inkml:trace contextRef="#ctx0" brushRef="#br2" timeOffset="8850.817">1877 8014 856,'0'0'0,"0"0"880,0 0-354,0 0-39,0 0 17,0 0-66,0 0 203,0 0 15,0 0 5,0 0 179,0 0-187,0-1-161,0 1 25,0-1-45,0 1-72,0 0 47,0 0 0,0 0-132,0 0 11,0 0-47,0 0-106,0 0 74,0 0 82,0 0 172,0 3-265,0 6-67,1 8-52,0 9 25,1 11-84,0 11-4,0 11-2,-1 9-51,0 6 32,-1 4 26,-3-1 10,-2-5-74,-2-7 24,-2-9 54,1-13 10,1-11 94,2-12-218,2-8-99,1-7-83,1-4 90,3-4 91,4-4 32,4-2 11,5-2-4,3-2 79,4 0-88,3-1 170,2 1-106,1 0 45,1 1-29,2 1-58,0 1 6,1 2 77,-1 2-109,-1 1 27,-1 1-103,-2 2-339,-3 1-40,-2 1-295,-4 1-395,-4 1-778,-4 3-658,-4 1-1414,-3 0 2389</inkml:trace>
  <inkml:trace contextRef="#ctx0" brushRef="#br3" timeOffset="9095.921">1865 8472 2737,'0'0'0,"0"0"1296,0 0 168,0 0-150,22-16-554,14-12-812,11-9 107,6-6-2197,-8 6-3934</inkml:trace>
  <inkml:trace contextRef="#ctx0" brushRef="#br4" timeOffset="13234.244">1440 6893 1176,'0'0'0,"0"0"1353,0 0-739,0 0 725,0 0-326,0 0 121,0 0-185,0 0-89,3-15-227,0-5 22,3-6-157,1-5-98,0-3-38,2-4 36,0-5-169,3-6 21,1-6-164,3-6-72,1-6 10,2-6-16,2-3 9,0-3-21,1-3 25,0 0-26,-1-2 8,0-1-3,-1-1 18,0-2-23,-1 0 8,0-1 6,1 0-12,1 2 5,1 0 7,1 1-12,0 0-5,2 1 11,-1-1 5,1 0-11,-1 1 5,-2-1 7,-1 0-12,-3 0 14,-3 0-14,-1 0 5,-3 3-2,-2 2 0,-1 3 0,-2 5 0,-1 4 0,-1 6 0,0 6 0,-2 7 0,1 8 0,-1 7-10,0 8 13,-1 7-14,0 7 5,0 4-2,0 5-168,-1 2-74,0 1-73,2 2-39,2 3 28,3 8 360,6 12-76,8 22 149,9 29 189,8 31-28,6 29 16,5 20-50,0 10-80,-1 1-27,-4-4-38,-3-7-79,-5-9 18,-2-11 324,-4-11-143,-2-15-41,-4-16-71,-4-14 41,-3-12-69,0-6-57,-2-4 24,1-2 24,-1-3-65,1-3 30,0-3-20,1-4-5,0-4-8,0-1 20,1-2-16,0-1 15,0 0-4,1 0-9,-1-3 4,1-1-2,0-1 9,-1-2-2,0-2 1,-2-3 0,-2-2 9,-1-3-2,-2-3-9,-2-4 4,-2-2-2,-1-3 0,0-1 9,0-2-12,0-1 5,1-1-2,1 0-19,-1 0-13,2-3 40,-1-2 99,1-7 20,1-7 170,1-9 99,1-15-100,1-18-59,2-23-10,2-24 12,1-18-187,1-14 53,-2-3-43,0 0 32,-1 2-94,-2 6 103,-1 4-34,0 4 58,-1 2 14,0 1-94,2 0 30,0-2-78,2-2 28,3-2 53,1-3-102,1-4 34,1-4 63,1-4-96,1-3 87,1-4-82,0-3 34,0 0 54,2 1-92,1 4 12,-1 5 4,0 7-90,0 6 8,-2 9 20,-1 9 18,-3 12 52,-3 14-77,-2 13 36,-4 10 25,-1 5-47,-3 0 63,-1-1-9,-2-2 3,-2-2-7,-1-2 2,0-1-47,0-1 59,1 0-10,2-1-127,1 0 160,2 3-222,1 3 225,1 6-116,-1 8 91,-1 9-12,-1 10 4,-2 8 2,-2 9 94,-1 6-56,-1 4 32,0 4-82,-2 1-34,1 0-3,0 1-62,0-1 34,-1 0-70,2 0 1,-1 1-23,2 3-52,1 5 265,2 8 51,1 9 110,2 17-87,3 22 64,4 32-27,3 33-40,3 29 2,2 20 127,1 7-95,2 0-2,0-5-110,1-10 158,-1-10-35,1-13 23,-1-9 18,1-10-50,-1-9-50,-1-10 3,-1-11 31,-2-13-68,-1-12-17,-1-7-34,-1-3 52,1-1-84,1 1 82,1 1-73,0 0 115,0-2-127,0-1 41,1-3-24,0-2 13,0-2-4,-1-3 1,-1-3 0,-2-4-10,-2-4 4,-1-4-2,-2-4 9,-2-5-12,-1-4-5,-1-5-64,-1-3 83,0-3-38,-1-3 22,1 0-51,0-3 71,0-1-117,0-2-39,1-2 92,1-4-26,1-7 84,1-9 139,3-14-90,3-20-56,3-23 178,3-24-170,4-21 7,1-16-2,2-11 2,1-7-12,1-6 107,2-6-30,2-6-98,3-4 41,3-2-18,3-1 1,1 1-10,1 3 4,-2 3-58,-2 5 72,-3 6-24,-2 7 8,-4 9-10,-3 9-6,-2 13-36,-5 15 56,-3 17-74,-5 16 68,-2 14-2,-3 9 11,-2 7-10,-2 6-5,-2 6 11,-2 7 5,-1 7 279,-2 7 61,-2 4-140,0 4-33,0 3-50,0 1-72,-1 0-51,1 2-12,0 2-124,0 6 31,0 10-110,0 14 157,3 23 52,2 32-11,5 34 15,3 34 0,4 27 56,3 17-63,1 10 50,-1 4-52,-1-1-42,-3-6 67,-3-9-15,-2-9 6,-2-12 76,0-12-50,-2-14-18,1-15 53,0-19-28,1-20 18,0-20-12,3-15 22,3-11-82,5-7 34,5-7-22,7-5 3,4-7 8,7-6-11,3-7 3,4-5-1,2-8 0,1-9 0,0-8 0,0-9 19,-1-10 50,1-14-78,1-17 129,4-22-67,4-24-42,3-21 89,2-16 100,-2-9-101,-1-6 86,-2-4-52,-2-1-3,-2 0 19,-1-2-36,-3 0-7,-1-1 10,-3 0-34,-1 0-8,-3 3-28,-1 4-50,0 7 12,-2 9-8,-3 12 0,-3 17 10,-5 18 34,-6 20-56,-5 15 28,-3 14-10,-3 9 49,-3 11-60,-3 10 19,-3 8 181,-2 7-110,-3 4-3,0 5-5,-2 3-31,1 5-50,-1 6-54,-1 9 2,0 15 12,0 22 40,1 32-1,0 34 4,0 30 1,0 25-10,1 12 3,0 5 9,2 2 53,1-4-62,3-5 12,2-8-22,1-11 13,3-11-15,1-15-33,3-16 65,2-19-21,1-20 18,3-18-13,2-13 4,8-9-113,7-4 135,8-3-148,8-4-3,6-9-20,5-8 26,2-15 56,2-19 12,1-26-16,3-31 83,1-33-24,0-29 11,-1-21 0,-3-14 75,-3-8-31,-1-5 23,-2-1-70,-1-1 95,-3 1-105,-1 0 31,-3 2 46,-3 2-81,-4 2 26,-2 5-9,-3 8 0,-4 13 0,-3 19 0,-4 22 0,-3 22 56,-3 19 40,0 13-101,-1 12 16,-1 7-9,-2 9-58,-3 6 7,-4 7-24,-4 4 87,-4 7 30,-4 13 43,-2 22 88,-2 30-58,-2 34-78,-3 32-33,-1 27 12,0 18 35,1 15-58,1 12 94,2 10-55,0 7 102,2 3 112,4-1-243,3-8 16,1-12-217,1-21-427,-1-27-714,-2-26-758,-2-29-1982,-1-25-280,-3-26-5333</inkml:trace>
  <inkml:trace contextRef="#ctx0" brushRef="#br5" timeOffset="15534.239">547 419 5265,'0'0'0,"0"0"1929,0 0-393,0 0-93,0 0-147,0 25 182,0 14-397,0 17-96,0 22-220,0 25-1,0 28-349,-3 26-71,0 21-132,-1 16-60,0 12-72,1 11-27,1 7-46,3 5 8,3 4 39,4 2-59,4 2 113,3 3-126,2 1 39,1 0-22,1-2 11,1-5 6,1-8-20,0-11 7,1-11-3,0-14-94,0-13 65,0-15 22,0-18-17,-1-20 28,-2-20-16,0-16-134,-1-11 0,-1-3 76,0-3 54,-1-3-3,-1-4-46,0-4-170,-2-3 27,0 0 109,-1 1 7,-1 3 90,-2 1-9,-1 1 10,-2-1 1,1-1 0,-2-2 9,1-2-12,-1-7 5,0-5-2,0-9-131,2-5 103,0-4 28,2-1-9,0 1 27,1 1 42,-1 1-66,-1 0 31,-1 2-20,-1 2 5,-2 3-2,-1 2-10,-2 1 4,0 1-2,-1-2 0,0-3-10,-1-3 4,1-5-2,0-2 9,0-3-12,0-2 5,0-2-2,0 0 9,1 0-12,0-2 14,1-1-4,1-1-9,0-2 4,1 0-21,0-3 24,0 0-101,2-2 76,0 0-55,1-1 100,3 0-30,2 0 32,3 0 69,4 1-37,4 1-50,4 0 63,4 0-13,5 2-6,3 0 42,5 2 34,4 1 95,3 0-32,3 2-104,4 0 6,2 0-10,2-1-23,3-1 108,3-1-143,3-2 55,3-2 29,3-1-4,3-2 108,2-2-85,2 0-25,1-2 27,3-1-42,1 1-8,2-2 77,3-2-44,2 0 8,2-2-1,2 0-122,4 0 34,8 0-17,10-1 0,7-2 47,-1 0-61,-8 0 77,-13-2-70,-10 1 116,0-3-53,8-3 65,11-2-6,10-4-6,4-1 42,0 0-31,-3 0-64,-2 1 84,-2 0-67,0 1-8,0 0 31,0-1 54,2 0 3,0-3-51,3-1 46,3-2-35,4-1 66,5-3-66,5 0 59,7-2-120,5 0 53,6-1-75,2 0 74,0 0-43,0 1-24,-1 0 27,0 3-76,1 1 96,1 2-2,2 2-110,0 0 26,-3 0-3,-5 0-4,-6-1 10,-7 1-2,-7 0 1,-4 1-10,-4 1 13,-4 3 43,0 0 62,-1 3-52,-1 1 301,1 2-178,-5 0 262,-9 3-134,-6 1-75,-4 0-31,2 1 9,5 0-86,5-1-90,2 0 22,0-3-16,-1 0-46,-5-2 22,-8 0-28,-4 1 16,-1 0-15,0 1-5,3 1 11,-5 1-5,-8 3 12,-8 2-4,-4 1-7,-3 1 12,0 0-5,-2 0-7,-1 0 12,-3 0-5,-5 0 2,-6 0 38,-7 1-58,-8 0 18,-9 1 4,-9 1-4,-7 0 96,-7 1 66,-5 0-4,-3 0-36,-2 0-144,-1 0-223,-5 0-685,-6 1-471,-14 4-986,-11 2-2065,-12 3-1088,5-2-6239</inkml:trace>
  <inkml:trace contextRef="#ctx0" brushRef="#br6" timeOffset="16701.539">338 121 496,'0'0'0,"0"0"2969,0 0-1028,0 0 33,0 0-240,0 0-148,0 0-101,-8-1-360,-4 1-239,-1 1-117,-1 4-105,-2 6-162,0 8-255,-3 10-44,-2 14-50,-4 18-69,-5 22-33,-2 18-43,0 7 7,3-3-17,5-13 22,5-15-25,6-15-2,5-13-251,4-14-313,2-10-281,3-10 307,5-8 343,6-11-4,5-11 162,7-13-49,5-13 16,6-14-77,3-11 40,3-9-45,1-6 188,1-2 2,-1 0 46,0 4-77,-4 7 186,-2 8-85,-4 9 96,-6 10 43,-4 11 66,-6 10-190,-4 9-107,-3 7 14,-1 4-22,1 7 27,4 7 384,6 8-5,7 11 8,5 15-111,6 19 16,4 23-172,3 22 5,-1 16-58,-2 4-104,-4-3-433,-4-14-1733,-6-19-3831,-8-25-3173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4:19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0 392,'0'0'245,"0"0"-139,0 0-34,0 0 24,0 0-13,0 0-59,0 0-11,0 0-8,0 0-23,0 0-26,0 0 10,0 0 0,0 0 51,0 0 100,0 0 103,0 0 92,0 0-9,0 0-64,0 0-39,0 0 4,0 0 21,0 0-11,0 0-64,0 0-75,0 0-42,0 0 54,0 0 38,0 0 9,0 0-38,0 0-39,0 0-10,0 0-31,0 0 0,0 0 34,0 0 25,0 0 51,0 0 132,0 0 82,0 0-109,0 0-59,0 0 4,0 0-19,0 0-28,0 0 4,0 0 35,0 0 19,0 0-58,0 0-42,0 0-38,0 0-29,0 0-8,0 0 13,0 0 13,0 0-4,0 0 74,0 0 20,0 0 2,0 0 2,0 0-15,0 0-35,0 0-56,0 0-6,0 0 39,0 0-8,0 0-29,0 0 13,0 0-20,0 0 1,0 0 53,0 0 107,0 0 75,0 0 7,0 0-35,0 0-75,0 0-69,0 0-58,0 0 5,0 0 38,0 0-6,0 0 36,0 0 90,0 0 57,0 0-21,0 0-76,0 0-48,0 0-3,0 0 11,0 0-45,0 0-43,0 0-8,0 0-3,0 0-10,0 0-3,0 0 0,0 0 0,0 0-1,0 0-5,0 0 8,0 0 12,0 0 4,0 0-20,0 0 1,0 0 1,0 0 3,0 0 10,0 0 6,0 0 7,0 0 6,0 0 39,0 0-30,0 0 3,0 0-20,0 0 6,0 0 26,0 0-5,0 0-29,0 0-4,0 0 16,0 0 48,0 0-9,0 0-41,0 0-15,0 0-3,0 0-8,0 0 13,0 0-2,0 0-1,0 0 2,0 0 3,0 0-4,0 0-1,0 0-2,0 0-12,0 0-4,0 0-9,0 0 8,0 0 3,0 0 0,0 0 3,0 0 10,0 0 3,0 0 0,0 0 2,0 0 3,0 0-4,0 0-1,0 0 0,0 0 7,0 0 32,0 0 22,0 0-10,0 0 18,0 0 18,0 0 9,0 0-2,0 0-39,0 0-46,0 0-9,0 0 16,0 0 72,0 0 35,0 0-56,0 0-57,0 0-12,0 0-9,0 0 8,0 0 5,0 0 4,0 0 8,0 0 14,0 0-12,0 0 30,0 0 11,0 0-1,0 0-10,0 0-35,0 0-4,0 0-1,0 0-4,0 0-2,0 0 0,0 0 1,0 0 4,0 0-3,0 0-2,0 0 0,0 0 0,0 0 0,0 0-3,0 0-10,0 0-3,0 0 2,0 0 12,0 0 2,0 0 0,0 0 0,0 0 1,0 0 4,0 0-3,0 0-2,0 0 1,0 0 4,0 0-3,0 0-1,0 0 4,0 0-3,0 0-2,0 0 0,0 0 2,0 0 9,0 0-8,0 0-3,0 0 0,0 0 0,0 0 0,0 0 0,0 0 0,0 0 10,0 0 33,0 0-31,0 0 5,0 0 33,0 0-38,0 0-11,0 0 4,0 0-6,0 0-10,0 0 6,0 0-8,0 0-5,0 0-3,0 0 2,0 0-2,0 0 2,0 0-10,0 0-22,0 0 14,0 0-12,0 0 25,0 0 8,0 0 0,0 0 0,0 0 0,0 0-11,0 0-42,0 0-18,0 0-38,0 0-54,0 0-3,0 0 21,0 0 22,0 0 23,0 0-52,0 0-77,0 0-76,0 0 22,18 3-2002,-7-1-2622,-9 1 2710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5:22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1 185 4897,'997'-20'8422,"1181"-17"-4568,-1645 38-3327,1225 22-160,-1557-27-683,-1-9 0,44-14 316,174-56-3851,-330 59 349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5:22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7218,'0'0'2544,"0"0"-1024,-35 133 865,12-23-369,-4 42-159,-2 22-345,4 7-240,7-2-519,5-17-537,13-4-216,0-20-1505,0-45-2752,0-33-6169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5:19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297 105 2481,'0'0'3620,"-2"17"-1271,-23 216 3638,6 146-2647,-9 8-3547,-18-137-2968,34-206 636,1-15-1755</inkml:trace>
  <inkml:trace contextRef="#ctx0" brushRef="#br0" timeOffset="506.431">1 157 5025,'0'0'2102,"26"-9"-150,185-60 1785,-156 50-2926,1 3 0,1 2 0,0 3 0,1 2 1,47 0-812,-104 9 30,1 0 0,0 1 0,0-1 0,-1 1 1,1 0-1,0 0 0,-1-1 0,1 1 1,-1 0-1,1 0 0,-1 0 0,1 1 0,-1-1 1,0 0-1,0 0 0,0 1 0,1-1 0,-1 1 1,0-1-1,-1 1 0,1-1 0,0 1 1,0 0-1,-1-1 0,1 1 0,-1 0 0,1-1 1,-1 1-1,0 0 0,1 0 0,-1 0 1,0-1-1,0 1 0,-1 0 0,1 0 0,0 0 1,-1-1-1,1 1 0,-1 0 0,0 1-30,-18 79 471,-16 105-1829,34-175 852,2 1-1,-1-1 1,2 1-1,-1-1 1,2 0 0,0 1-1,0-1 1,1 0-1,0-1 1,1 1 0,1-1-1,0 0 1,0 0-1,1 0 507,16 17-1449,32 56-1882,-59-21 5531,-198 145 6102,192-151-9915,15-19-3005,6-4-3056</inkml:trace>
  <inkml:trace contextRef="#ctx0" brushRef="#br0" timeOffset="889.658">690 1151 7642,'-3'22'2551,"-1"-4"-2075,-10 169 5112,14-179-5499,0-1-1,1 1 1,0 0-1,0-1 0,1 1 1,0-1-1,1 1 0,0-1 1,0 0-1,0 0 0,1 0 1,0-1-1,0 1 1,0-1-1,1 0 0,0 0 1,0 0-1,1-1 0,0 0 1,0 0-1,0 0 1,0-1-1,1 0 0,0 0 1,1 0-89,2-2 18,1 0 0,0-1 1,-1 0-1,1 0 1,0-1-1,0 0 0,0-1 1,0-1-1,-1 0 1,1 0-1,-1-1 0,1 0 1,-1-1-1,0 0 1,0 0-1,0-1 0,-1-1 1,0 1-1,0-2 1,0 1-1,-1-1 0,0 0 1,0-1-1,-1 0 1,0 0-1,0-1 1,-1 0-1,0 0 0,0 0 1,-1-1-1,-1 0 1,1 0-1,-2 0 0,1 0 1,-1-1-1,-1 1 1,0-1-1,-1 0 0,0 0 1,0 0-1,-1 1 1,-1-1-1,1 0 0,-2 0 1,-1-6-19,0 11 8,0 0 1,0 0-1,-1 0 1,1 0 0,-1 1-1,-1-1 1,1 1-1,-1 0 1,0 1-1,0-1 1,0 1 0,0 0-1,-1 0 1,0 1-1,0 0 1,0 0-1,0 0 1,0 0 0,-1 1-1,1 0 1,-1 1-1,0-1 1,1 1-1,-1 1 1,0-1 0,-6 1-9,7 1-193,0 0 0,0 1 0,1 0 1,-1-1-1,0 2 0,1-1 0,0 1 1,0 0-1,-1 0 0,2 0 0,-1 1 1,0 0-1,1 0 0,-1 0 1,1 0-1,0 1 0,1-1 0,-1 1 1,1 0-1,0 0 0,0 1 0,1-1 1,-1 0-1,1 1 0,0 0 0,1-1 1,-1 1 192,-17 50-5640</inkml:trace>
  <inkml:trace contextRef="#ctx0" brushRef="#br0" timeOffset="1369.92">1258 1483 8554,'0'0'2496,"0"0"-1166,0 0 112,21-18-79,149-118 106,192-79-1041,-330 202-446,-17 15-10,-36 57 410,0-24-102,10-19-248,1-1 0,1 2 0,0-1 0,1 1 0,1 0 0,1 1 0,0 0 0,1 0 0,1 0 0,1 0 1,-1 8-33,7-23-145,-1 0 0,1 0 0,-1 0 0,1 0 0,0 0 0,0-1 0,0 1 0,0-1 0,0 0 0,1 0 0,-1 0 0,1 0 0,0-1 0,-1 1 0,1-1 0,0 0 0,0 0 0,-1-1 0,1 1 0,0-1 0,0 0 0,0 1 0,0-2 0,0 1 0,0 0 0,0-1 0,0 0 0,-1 0 0,1 0 0,0 0 0,0-1 0,-1 0 0,1 1 0,-1-1 0,0 0 0,1-1 0,-1 1 0,1-2 145,55-48-1107,-56 97 3773,48 99-5308,-24-103-1454</inkml:trace>
  <inkml:trace contextRef="#ctx0" brushRef="#br0" timeOffset="1789.715">2640 1252 10298,'0'0'2758,"0"0"-804,-24 3-444,6 0-1263,6-2-112,0 0-1,0 1 0,0 1 0,0 0 0,0 1 0,0 0 0,1 0 0,0 1 0,0 1 0,0 0 0,1 1 0,-6 3-134,2 2 68,-1 0 1,2 0-1,-1 2 1,2 0-1,0 0 1,0 1-1,2 0 1,0 1-1,0 0 1,2 1-1,0 0 1,1 0 0,0 0-1,2 1 1,0 0-1,1 1 1,1-1-1,0 1 1,1 9-69,2-25-41,0 0 0,0-1 0,1 1 1,-1 0-1,1 0 0,0 0 1,-1-1-1,1 1 0,0 0 1,1-1-1,-1 1 0,0-1 1,1 1-1,-1-1 0,1 0 0,0 1 1,0-1-1,0 0 0,0 0 1,0 0-1,0-1 0,1 1 1,-1 0-1,0-1 0,1 0 1,-1 1-1,1-1 0,0 0 0,-1 0 1,1-1-1,0 1 0,0 0 1,0-1-1,-1 0 0,1 0 1,0 0-1,0 0 0,0 0 1,1 0 40,18-2-199,0 0 0,0-2 0,0 0 1,0-1-1,0-2 0,-1 0 1,0-1-1,-1-1 0,0-1 0,0-1 1,-1 0-1,6-6 199,121-74-1471,-4-6 1,-4-6-1,14-23 1471,-100 82-226,-1-3-1,-3-1 1,-2-3-1,-2-2 1,-3-2-1,-2-1 0,-2-2 1,-3-2-1,-2-2 227,2-8 194,-3-1 0,-3-1 0,-3-1 0,-4-1-1,-3-2 1,-2-2-194,-15 76 55,0-1-1,0 1 1,0 0-1,-1-1 1,1 1 0,-1-1-1,1 1 1,-1-1-1,0 0 1,0 1-1,0-1 1,0 1 0,0-1-1,-1 1 1,1-1-1,-1 1 1,0-1-1,0 1 1,0-1 0,0 1-1,0 0 1,0 0-1,0-1 1,-1 1-1,1 0 1,-1 0-1,0 0 1,0 1 0,1-1-1,-1 0 1,0 1-1,0-1 1,-1 1-1,1-1 1,0 1 0,0 0-1,-1 0 1,1 0-1,-1 0 1,1 1-1,-1-1 1,1 1 0,-1-1-1,1 1 1,-1 0-1,1 0 1,-3 0-55,-3 0 119,0 1 1,-1 0 0,1 1-1,0-1 1,1 1 0,-1 1-1,0 0 1,1 0 0,-1 0 0,1 1-1,0 0 1,0 0 0,0 1-1,1 0 1,0 0 0,0 1-1,0 0 1,0 0 0,-1 2-120,-42 48 189,2 2 0,3 2 0,3 2 1,2 1-1,3 2 0,3 2 0,3 1 1,3 1-1,3 1 0,2 5-189,-17 95-1003,28-59-3188,9-34-7276</inkml:trace>
  <inkml:trace contextRef="#ctx0" brushRef="#br0" timeOffset="2123.087">4160 1095 16331,'0'0'2638,"0"0"-160,-19 3-840,-62 11-739,76-12-913,1 1 1,-1-1-1,1 1 1,0 0-1,0 0 1,0 0 0,0 0-1,0 1 1,1 0-1,-1 0 1,1 0-1,0 0 1,0 0-1,1 1 1,-1-1-1,1 1 1,0-1 0,0 1-1,0 0 1,1 0-1,0 0 1,0 0-1,0 0 1,1 0-1,-1 1 1,1-1-1,1 0 1,-1 4 13,0-7-38,1 21-610,0-1-1,1 1 1,1-1-1,1 0 1,1 0 0,1 0-1,1-1 1,1 1-1,1-2 1,3 4 648,24 70-2614,-21 20 1965,-17-106 881,0-1 0,0 0 0,0 1 0,-1-1 0,0 0 0,-1 0-1,0-1 1,0 1 0,0-1 0,0 1 0,-1-1 0,0-1 0,-1 1 0,1-1 0,-1 0-1,0 0 1,0-1 0,-1 1 0,1-1 0,-4 0-232,-11 8 457,-1-1 1,-1-1-1,0-2 1,-1 0-1,1-1 0,-1-2 1,-1 0-1,1-2 1,-23 1-458,-129-20-3840,113-2 3155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5:26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1645 5129,'0'0'832,"0"0"64,0 0-167,0 0-497,0 0-176,0 0-56,0 0-608,56-56-1401,-56 63-1184</inkml:trace>
  <inkml:trace contextRef="#ctx0" brushRef="#br0" timeOffset="1034.454">1 1645 880,'58'-21'1139,"-67"37"10529,-3-2-11879,-13 27 369,25-41-185,12-10-317,29-35 375,-3-1 0,-1-2 0,-3-1 0,-1-2 0,-3-1 0,18-46-31,-12 31-6,478-893 53,-376 708-13,-139 252 32,0 0 0,1 0 0,-1 0 0,0 1-1,1-1 1,-1 0 0,0 0 0,0 0 0,1 0-1,-1 0 1,0 0 0,0 0 0,1-1 0,-1 1 0,0 0-1,1 0 1,-1 0 0,0-1 0,1 1 0,-1 0-1,0-1 1,1 1 0,-1-1 0,1 1 0,-1-1 0,1 1-1,-1-1 1,1 1 0,-1-1 0,1 1 0,-1-1 0,1 1-1,0-1 1,-1 0 0,1 1 0,0-1 0,0 0-1,-1 1 1,1-1 0,0 0 0,0 0 0,0 1 0,0-1-1,0 0 1,0 0-66,-134 167 156,-19 79-300,12 6-1,-36 104 145,12-28-611,48-114 795,116-212-210,1 0 0,0 1-1,-1-1 1,1 1 0,0-1 0,-1 0 0,1 1-1,0-1 1,0 1 0,0-1 0,0 1 0,0-1-1,1 1 1,-1-1 0,0 0 0,1 1 0,-1-1-1,1 1 1,-1-1 0,1 0 0,0 0 0,-1 1 0,1-1-1,0 0 1,0 0 0,0 0 0,0 0 0,0 0-1,0 0 1,0 0 0,1 0 0,-1 0 0,0 0-1,0-1 1,1 1 0,-1-1 0,0 1 0,1-1-1,-1 1 1,1-1 0,-1 0 0,0 1 0,1-1-1,-1 0 1,1 0 0,-1 0 0,1 0 0,-1 0-1,1-1 1,-1 1 0,0 0 0,1-1 0,-1 1-1,1-1 1,-1 1 0,0-1 0,0 0 0,1 1-1,-1-1 1,0 0 0,1-1 26,19 2 204,13-5-1377,-23 0-1264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5:24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1741 4993,'0'0'1215,"0"0"-49,6-21 685,177-511 4259,-89 276-4489,-10-4 0,39-224-1621,-104 296 335,-19 189-322,0-1-1,0 1 1,-1-1-1,1 0 1,0 0-1,0 1 1,-1-1-1,1 0 1,0 1-1,0-1 1,-1 0 0,1 0-1,0 0 1,-1 1-1,1-1 1,0 0-1,-1 0 1,1 0-1,0 0 1,-1 0-1,1 0 1,-1 1-1,1-1 1,0 0 0,-1 0-1,1 0 1,0 0-1,-1 0 1,1 0-1,-1-1 1,1 1-1,0 0 1,-1 0-1,1 0 1,0 0-1,-1 0 1,1 0 0,0-1-1,-1 1 1,1 0-1,0 0 1,-1-1-1,1 1 1,0 0-1,0 0 1,-1-1-1,1 1 1,0 0-1,0-1 1,-1 1-13,-23 54-70,-82 391-656,14 90 152,-7 326 574,30-251-1688,66-595 1690,-48 124 513,51-138-465,0 0-1,0-1 1,0 1-1,-1 0 1,1-1-1,0 1 1,-1 0-1,1-1 1,0 1-1,-1 0 1,1-1-1,-1 1 1,1-1-1,-1 1 0,1-1 1,-1 1-1,0-1 1,1 1-1,-1-1 1,1 0-1,-1 1 1,0-1-1,0 0 1,1 0-1,-1 1 1,0-1-1,1 0 1,-1 0-1,0 0 1,0 0-1,1 0 1,-1 0-1,0 0 1,0 0-1,1 0 0,-1 0 1,0 0-1,1-1 1,-1 1-1,0 0 1,1 0-1,-1-1 1,0 1-1,1 0 1,-1-1-1,0 1 1,1-1-1,-1 1 1,1-1-1,-1 1 1,1-1-1,-1 1 1,1-1-1,-1 0 1,1 1-1,0-1 0,-1 0 1,1 1-1,0-1 1,0 0-1,-1 1 1,1-1-1,0 0 1,0 1-1,0-1 1,0 0-1,0 0 1,0 0-50,-7-60 652,7 59-668,0-69 0,2 1 0,4 0 0,3 0 0,3 0 0,3 2 0,3 0 0,3 0 0,27-57 16,-45 117-26,-3 6-25,0 0 1,0-1-1,0 1 0,0 0 0,1 0 1,-1 0-1,0 0 0,1 0 0,0 0 1,-1 0-1,1 0 0,0 0 0,0 0 1,0 0-1,0 0 0,1 0 0,-1 0 1,0 1-1,1-1 0,-1 1 0,1-1 1,0 1-1,-1 0 0,1-1 0,0 1 1,0 0-1,0 0 0,0 0 0,0 0 1,0 0-1,0 1 0,0-1 0,0 1 1,0-1-1,0 1 0,0 0 0,0 0 1,1 0-1,-1 0 0,0 0 0,0 0 1,0 1-1,0-1 0,0 1 0,1-1 1,0 2 50,73 141-1922,3-11-5600,-47-86-1361</inkml:trace>
  <inkml:trace contextRef="#ctx0" brushRef="#br0" timeOffset="270.216">730 1758 12379,'0'0'1480,"-13"104"-768,13-39-280,4 32-432,15-20-832,2-18-2185</inkml:trace>
  <inkml:trace contextRef="#ctx0" brushRef="#br0" timeOffset="536.138">1053 1357 10418,'0'0'520,"0"0"-520,0 0-1112,18 114-3713</inkml:trace>
  <inkml:trace contextRef="#ctx0" brushRef="#br0" timeOffset="853.014">1214 2110 10970,'0'0'1313,"12"-16"-245,390-511 3093,-401 587-5412,-3-51 1213,0-1 0,1 1 0,0 0 0,0 0 1,1-1-1,0 1 0,1 0 0,0 0 0,0-1 0,1 1 0,0-1 1,1 1-1,0-1 0,0 0 0,0 0 0,1 0 0,1 0 0,-1-1 1,1 1-1,0-1 0,1-1 0,0 1 0,0-1 0,0 0 1,1 0-1,0 0 0,0-1 0,0 0 0,1-1 0,0 0 0,-1 0 1,1 0-1,1-1 0,7 2 38,-13-4 31,0 0 0,1 0 0,-1 0 0,1 0 0,0 0 0,-1-1 0,1 1 0,0-1-1,-1 0 1,1 0 0,0-1 0,-1 1 0,1-1 0,-1 0 0,1 1 0,0-2 0,-1 1 0,0 0 0,1-1 0,-1 1 0,0-1 0,0 0 0,0 0 0,0-1 0,0 1 0,0 0 0,-1-1 0,1 0 0,-1 1 0,0-1 0,1 0 0,-1 0 0,-1-1-1,1 1 1,0 0 0,-1-1 0,0 1 0,0-1 0,0 1 0,0-1 0,0 1 0,0-4-31,8 15 155,61 244-733,-11-44-3156,-36-137-1237</inkml:trace>
  <inkml:trace contextRef="#ctx0" brushRef="#br0" timeOffset="1101.722">2476 1888 12307,'0'0'1776,"0"0"-688,-33 136-128,16-70-151,7-3-465,10 4-344,0-17-1385,0-20-2687</inkml:trace>
  <inkml:trace contextRef="#ctx0" brushRef="#br0" timeOffset="1352.93">2617 1508 15595,'0'0'1809,"0"0"-1113,0 0-696,0 0-784,0 0-1353,-25 102-863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7:20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96 4985,'0'0'2019,"0"0"-54,0 0-118,0 0 12,0 0-192,0 0-295,-1 0 1653,-7 13-2145,-117 642-393,188-791-2650,113-440 3892,-165 525-454,-11 51-611,0 0-77,-5 25-75,-20 69-761,4 1-1,5 1 0,4 0 1,3 1-1,5 0 1,5 16 249,-1-110-52,0-1 1,0 0 0,0 0 0,0 1 0,1-1 0,-1 0 0,0 1 0,1-1 0,0 0 0,0 0 0,0 0 0,0 0 0,0 0 0,0 0 0,0 0 0,0 0 0,1 0 0,-1 0 0,1 0-1,0-1 1,-1 1 0,1-1 0,0 1 0,0-1 0,0 0 0,0 0 0,0 0 0,0 0 0,0 0 0,0 0 0,0 0 0,1-1 0,-1 1 0,0-1 0,1 0 0,-1 1 0,0-1 0,0 0-1,1-1 1,-1 1 0,0 0 0,1-1 0,1 0 51,93-41-1837,-82 28 1057,-2-1 1,1 0 0,-2 0-1,0-2 1,-1 1 0,-1-1-1,0-1 1,6-16 779,6-18-4320</inkml:trace>
  <inkml:trace contextRef="#ctx0" brushRef="#br0" timeOffset="421.999">539 855 3017,'0'0'1221,"0"0"-326,0 0-73,0 0 24,0 0 180,0 0 61,16-14 101,51-47-173,-62 54-839,0 0 0,-1-1 1,0 1-1,0-1 0,-1 0 0,0 0 1,0 0-1,0-1 0,-1 1 0,-1 0 0,1-1 1,-1 0-1,-1 1 0,0-1 0,0 1 1,-1-5-177,1 3 237,1 9-171,-1 0 1,1 0-1,-1 0 1,1 0 0,-1-1-1,0 1 1,1 0-1,-1-1 1,0 1 0,0 0-1,0 0 1,0-1-1,0 1 1,0 0-1,0-1 1,-1 1 0,1 0-1,0 0 1,-1-1-1,1 1 1,-1 0 0,1 0-1,-1 0 1,0 0-1,1 0 1,-1-1-1,0 1 1,0 0 0,0 1-1,0-1 1,0 0-1,0 0 1,0 0 0,0 0-1,0 1 1,0-1-1,0 1 1,0-1-1,-1 1 1,1-1 0,0 1-1,0 0 1,-1-1-1,1 1 1,0 0 0,0 0-1,-1 0 1,1 0-1,0 0 1,-1 0-1,1 0 1,0 1 0,0-1-1,-1 0 1,1 1-1,0-1 1,0 1-1,-1-1 1,1 1 0,0-1-1,0 1 1,0 0-1,0 0 1,0 0 0,0 0-1,0-1 1,0 1-1,0 1-66,-38 51-871,25-11-2921,13-27-572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7:23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0 345 1120,'0'0'2873,"0"0"-785,0 0-438,0 0-348,0 0-268,0 0-121,0 0-200,0 0-65,11-21 1242,27-70-342,76-139-1064,-113 230-476,0-1 0,0 1 0,0 0 0,0 0 0,0-1-1,1 1 1,-1 0 0,0 0 0,0 0 0,0 0-1,0 0 1,0 0 0,0 0 0,1 0 0,-1 1 0,0-1-1,0 0 1,0 1 0,0-1 0,0 1 0,0-1 0,0 1-1,0-1 1,0 1 0,0 0 0,-1-1 0,1 1-1,0 0 1,0 0 0,0 0 0,-1 0 0,1 0 0,-1 0-1,1 0 1,0 0 0,-1 0 0,0 0 0,1 0-1,-1 0 1,0 0 0,1 0 0,-1 0 0,0 0 0,0 0-1,0 0 1,0 1 0,0-1 0,0 0 0,0 0-1,0 0 1,-1 0 0,1 0 0,0 0 0,-1 0 0,1 0-1,-1 0 1,1 0 0,-1 0 0,1 0 0,-1 0 0,0 1-8,1 5 52,15 300 511,-15-306-590,0 0-1,-1 0 1,1 0 0,0 0 0,0 0 0,-1 0 0,1 0 0,0 0 0,0 0 0,0 0 0,0 0-1,0 0 1,1 0 0,-1 0 0,0 0 0,0 0 0,1 0 0,-1-1 0,0 1 0,1 0-1,-1 0 1,1 0 0,-1 0 0,1 0 0,-1-1 0,1 1 0,0 0 0,-1-1 0,1 1-1,0 0 1,0-1 0,0 1 0,-1-1 0,1 1 0,0-1 0,0 1 0,0-1 0,0 0-1,0 1 1,0-1 0,0 0 0,0 0 0,0 0 0,0 0 0,0 1 0,0-2 0,0 1-1,0 0 1,0 0 0,0 0 0,0 0 0,0-1 0,0 1 0,-1 0 0,1-1 0,0 1 0,0 0-1,0-1 1,0 0 0,0 1 0,-1-1 0,1 1 0,0-1 0,-1 0 0,1 0 0,0 1-1,-1-1 1,1 0 0,0 0 27,45-57-296,-9 2 382,-12 103 1049,-22-44-1169,-1 0 0,1 0 0,0 0-1,-1-1 1,1 1 0,1 0 0,-1-1 0,0 0 0,1 0-1,-1 0 1,1 0 0,-1-1 0,1 1 0,0-1-1,0 0 1,0 0 0,0 0 0,0-1 0,0 1-1,0-1 1,0 0 0,0 0 0,0-1 0,0 1 0,-1-1-1,1 0 1,0 0 0,0 0 0,0 0 0,1-1 34,35-40-1111,-19 58 1696,35 65-457,-24-24-4119,-23-37-516</inkml:trace>
  <inkml:trace contextRef="#ctx0" brushRef="#br0" timeOffset="254.601">793 328 6409,'0'0'1777,"0"0"-1009,0 0-64,0 0-688,25 99-16,-23-86-1216,-2-7-6978</inkml:trace>
  <inkml:trace contextRef="#ctx0" brushRef="#br0" timeOffset="505.831">887 19 10882,'0'0'1545,"0"0"-561,0 0-824,0 0-160,0 0-1528,0 0-3449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58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20 611 5153,'0'0'2358,"0"0"-1023,0 0 83,0 0 277,0 0-28,0 0-212,-4 2-358,4-2-1037,0-1 0,-1 1 0,1 0 0,0-1-1,0 1 1,0-1 0,0 1 0,0-1 0,0 1 0,0 0 0,-1-1 0,1 1-1,0 0 1,0-1 0,0 1 0,-1-1 0,1 1 0,0 0 0,-1 0 0,1-1-1,0 1 1,-1 0 0,1-1 0,0 1 0,-1 0 0,1 0 0,-1 0 0,1-1-1,0 1 1,-1 0 0,1 0 0,-1 0 0,1 0 0,0 0 0,-1 0 0,1 0-1,-1 0 1,1 0 0,-1 0 0,1 0 0,-1 0 0,1 0 0,0 0 0,-1 0-1,1 1 1,-1-1 0,1 0 0,0 0 0,-1 0-60,39-44-719,-22 27 995,236-263-1192,-248 276 896,-4 3 14,0 1 1,0-1-1,0 0 0,0 0 0,1 0 1,-1 1-1,0-1 0,1 0 1,-1 0-1,0 1 0,1-1 1,-1 0-1,1 1 0,-1-1 1,1 0-1,-1 1 0,1-1 0,-1 1 1,1-1-1,0 1 0,-1-1 1,1 1-1,0-1 0,0 1 1,-1 0-1,1-1 0,0 1 1,0 0-1,-1 0 0,1-1 0,0 1 1,0 0-1,0 0 0,-1 0 1,1 0-1,0 0 0,0 0 1,0 0-1,-1 1 0,1-1 1,0 0-1,0 0 0,0 1 0,-1-1 1,1 0-1,0 1 0,-1-1 1,1 0-1,0 1 0,-1-1 1,1 1-1,0 0 0,-1-1 0,1 1 1,-1-1-1,1 1 0,-1 0 1,1-1-1,-1 1 6,-38 553 220,37-550-305,0 58-1869,5-25-3099,1-17-2831</inkml:trace>
  <inkml:trace contextRef="#ctx0" brushRef="#br0" timeOffset="439.799">480 0 4729,'0'0'2266,"0"0"-1338,0 0-256,0 0 324,18 10 185,208 154 2569,-210-143-3617,0 0 1,-2 1 0,-1 0-1,0 1 1,-2 1 0,0-1-1,-2 2 1,0 0 0,-2 0-1,-1 0 1,-1 1 0,-1 0-1,-1 0 1,-2 0 0,0 0-1,-2 0 1,-1 0 0,-4 22-134,1-20 49,0 0 1,-2 0-1,-2 0 0,0-1 1,-2 0-1,-1-1 1,0 0-1,-3-1 1,0-1-1,-1 0 1,-1-1-1,-15 15-49,25-29-292,-1-1 0,0 0 0,0-1-1,-1 0 1,0 0 0,0-1 0,-1 0 0,0 0 0,0-1-1,0-1 1,-1 0 0,1 0 0,-6 1 292,-19-1-5249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7:24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0 733 5193,'0'0'2374,"0"0"-884,0 0-221,0 0-377,0 0-365,0 0-131,7-7 116,1-2-374,-1 0-1,-1-1 0,0 0 0,0 0 0,-1-1 0,0 1 0,-1-1 0,0 0 1,-1-1-1,0 1 0,-1-1 0,1-6-137,27-97 288,-12 150 1593,-13-18-1825,1 0 1,1 0 0,0-1-1,1 0 1,1 0 0,0-1-1,1-1 1,1 1 0,0-1-1,3 1-56,-14-14-39,1-1 0,-1 1-1,1-1 1,-1 1 0,1-1-1,-1 1 1,1-1 0,0 1-1,-1-1 1,1 1 0,0-1-1,-1 0 1,1 1 0,0-1-1,0 0 1,-1 0 0,1 1-1,0-1 1,0 0 0,-1 0-1,1 0 1,0 0 0,0 0-1,0 0 1,-1 0 0,1 0-1,0 0 1,0-1 0,-1 1-1,1 0 1,0 0 0,0-1 0,-1 1-1,1-1 1,0 1 0,-1 0-1,1-1 1,0 1 0,-1-1-1,1 1 1,-1-1 0,1 0-1,-1 1 1,1-1 0,-1 0-1,1 1 1,-1-1 0,0 0-1,1 1 1,-1-1 0,0 0-1,0 0 1,1 1 0,-1-1-1,0 0 1,0 0 0,0 0 39,5-61 189,-4 36-668,0 25 455,0 0 1,0 0-1,0 0 1,0 1-1,0-1 0,1 0 1,-1 0-1,0 1 1,0-1-1,1 1 0,-1-1 1,0 1-1,1 0 1,-1-1-1,0 1 0,1 0 1,-1 0-1,1 0 1,-1 0-1,0 0 0,1 0 1,-1 0-1,1 0 1,-1 1-1,0-1 0,1 0 1,-1 1-1,0 0 1,0-1-1,1 1 0,-1 0 1,0-1-1,0 1 1,0 0-1,0 0 0,0 0 1,0 0-1,0 0 1,0 0-1,0 0 0,0 0 1,0 0-1,-1 1 0,1-1 1,-1 0-1,1 0 1,-1 1-1,1-1 0,-1 0 1,0 1-1,1-1 1,-1 1-1,0-1 0,0 0 1,0 1-1,0-1 1,0 1-1,0-1 24,7 9 29,25 25-1209,-21-25-2433</inkml:trace>
  <inkml:trace contextRef="#ctx0" brushRef="#br0" timeOffset="500.022">512 524 5721,'0'0'871,"0"0"-25,0 0 156,0 0 587,0 0 326,0 0-743,9-12-600,28-35-249,-45 60 4552,-34 61-5408,7 96-372,35-168 855,1 0 0,0-1 0,0 1 1,0-1-1,0 1 0,1-1 0,-1 1 1,0-1-1,0 0 0,1 0 0,-1 0 0,1 1 1,-1-1-1,1-1 0,0 1 0,-1 0 1,1 0-1,0-1 0,0 1 0,-1-1 1,1 1-1,0-1 0,0 0 0,0 1 0,0-1 1,-1 0-1,1 0 0,0-1 0,0 1 1,0 0-1,0-1 0,-1 1 0,1-1 0,0 1 1,0-1-1,-1 0 0,1 0 0,0 0 1,-1 0-1,1 0 0,-1 0 0,0 0 1,1 0-1,-1-1 0,0 1 0,1 0 0,-1-1 1,0 1-1,0-1 0,0 1 0,0-1 1,-1 0-1,1 0 50,5-9-182,-6 10 221,0 1-1,0-1 0,0 0 0,0 0 0,0 1 0,0-1 1,0 0-1,0 1 0,0-1 0,0 0 0,0 0 1,0 1-1,0-1 0,1 0 0,-1 1 0,0-1 0,1 0 1,-1 1-1,0-1 0,1 0 0,-1 1 0,1-1 0,-1 1 1,1-1-1,-1 1 0,1-1 0,-1 1 0,1-1 0,0 1 1,-1-1-1,1 1 0,0 0 0,-1-1 0,1 1 1,0 0-1,-1 0 0,1 0 0,0-1 0,-1 1 0,1 0 1,0 0-1,0 0 0,-1 0 0,1 0 0,0 0 0,0 1 1,-1-1-1,1 0 0,0 0 0,-1 0 0,1 1 1,0-1-1,-1 0 0,1 1 0,0-1 0,-1 0 0,1 1 1,0-1-1,-1 1 0,1-1 0,-1 1 0,1-1 0,-1 1 1,1 0-39,39 61 992,3-39-4861,-32-22-452</inkml:trace>
  <inkml:trace contextRef="#ctx0" brushRef="#br0" timeOffset="899.964">843 787 4177,'0'0'1594,"0"0"1054,0 0-706,18-12-480,-1 1-1005,85-88 2035,-68 36-1922,-3-1 0,-3-2 0,-2 0 0,-4-2 0,5-34-570,-13-47 433,-13 146-372,-1-1-1,-1 1 0,1-1 1,0 1-1,-1-1 0,0 1 1,1-1-1,-1 1 1,-1 0-1,1-1 0,0 1 1,-1 0-1,0 0 0,0 0 1,0 0-1,0 0 1,0 0-1,0 1 0,-1-1 1,1 1-1,-1 0 0,0-1 1,0 1-1,0 0 0,0 1 1,0-1-1,0 0 1,0 1-1,-1 0 0,1 0 1,0 0-1,-1 0 0,1 0 1,-1 1-1,1-1 1,-1 1-1,1 0 0,-1 0 1,0 1-61,-2 3 37,0 0 0,0 1 1,0-1-1,1 1 0,0 1 1,0-1-1,0 1 0,1 0 1,0 0-1,0 0 1,1 1-1,-1-1 0,1 1 1,1 0-1,-1 0 0,1 0 1,0 0-1,1 0 0,0 1 1,0-1-1,0 0 0,1 1 1,0-1-1,1 0 0,0 5-37,-1-6 18,-4 379-577,26-239-716,8-52-2902,-15-53-531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8:51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353 151 8530,'0'0'1663,"0"0"-284,0 0-59,0 0-114,0 0-203,0 17-234,0 131 1748,-35 379 100,35-526-2650,-1 0 0,1 0 0,0 0 0,0 0 0,1 0 0,-1 0 0,0 0-1,0 0 1,0 0 0,1 0 0,-1 0 0,0 0 0,1-1 0,-1 1 0,1 0-1,-1 0 1,1 0 0,-1 0 0,1-1 0,0 1 0,-1 0 0,1 0 0,0-1-1,0 1 1,0-1 0,-1 1 0,1-1 0,0 1 0,0-1 0,0 1 0,0-1-1,0 0 1,0 1 0,0-1 0,0 0 0,0 0 0,0 0 0,0 0 0,0 0-1,0 0 1,0 0 0,0 0 0,0 0 0,0 0 0,0-1 0,0 1 0,0 0-1,0-1 1,0 1 0,0 0 0,-1-1 0,1 0 0,0 1 0,0-1 0,0 1-1,0-2 34,172-30-369,-109 39 377,36-1-1080,-48-35-4409,-33 2 280</inkml:trace>
  <inkml:trace contextRef="#ctx0" brushRef="#br0" timeOffset="262.526">491 673 4121,'0'0'1928,"0"0"25,0 0-449,0 0-536,116-28-440,-83 21-256,1 0-272,-5-5-272,-2-4-768,-11 1-856,-8 2-4746</inkml:trace>
  <inkml:trace contextRef="#ctx0" brushRef="#br0" timeOffset="529.357">597 357 5473,'0'0'1593,"0"0"351,0 0-704,0 0-440,118 0-472,-83-6-328,15-9-96,-11 2-1248,-8 2-3889</inkml:trace>
  <inkml:trace contextRef="#ctx0" brushRef="#br0" timeOffset="779.499">1102 219 5961,'0'0'3321,"0"0"-1817,0 0 289,0 0 127,0 0-23,77 104-345,-50-46-368,6 26-536,-4-4-312,-2 7-192,-2 1-144,-7-15-24,1 1-808,-6-8-816,-7-9-1033,-4-14-2048,-2-17-3200</inkml:trace>
  <inkml:trace contextRef="#ctx0" brushRef="#br0" timeOffset="1046.267">1111 860 5537,'0'0'2697,"0"0"-545,143-129-119,-69 57-1065,5-7-640,18-27-328,-22 20-448,-17 19-2353</inkml:trace>
  <inkml:trace contextRef="#ctx0" brushRef="#br0" timeOffset="1446.069">1796 334 9826,'0'0'3265,"0"0"-1977,0 0-680,0 0-608,0 0-736,-2 118-1440,-2-83-2225</inkml:trace>
  <inkml:trace contextRef="#ctx0" brushRef="#br0" timeOffset="1712.68">1726 839 5433,'0'0'4241,"0"0"-2553,0 0 281,0 0-777,0 0-784,0 0-408,0 0-248,-21 0-1264,11-3-1697</inkml:trace>
  <inkml:trace contextRef="#ctx0" brushRef="#br0" timeOffset="2634.956">0 0 5633,'0'0'1602,"0"0"-277,0 0-68,3 16-134,14 135 71,-8 0 0,-8 134-1194,-2-154 91,0 474 140,2-588-241,-1 0-7,0 1 1,1 0 0,0 0 0,2 0 0,0-1 0,1 0-1,0 1 1,2-1 0,0-1 0,1 1 0,1-1 0,7 12 16,-3-20-24,-1-1 0,1-1 0,0 0-1,1 0 1,0-2 0,-1 1 0,1-2 0,1 1 0,-1-2 0,0 0 0,1-1 0,-1 0 0,12-1 24,2 2 34,75 2 75,0-4 0,1-5 0,-1-4 1,-1-5-1,0-5 0,-1-3 0,-1-5 0,38-18-109,-67 21-29,1 4 1,1 3-1,1 2 0,0 4 0,1 4 0,17 2 29,-39 5-16,-18 2-57,-1 0 0,1-3 0,-1-1 0,0-1 0,1-2 0,-2-1 0,1-1 0,-1-3 0,0 0 0,23-12 73,-55 22-31,8-13-5900,-11 9 316</inkml:trace>
  <inkml:trace contextRef="#ctx0" brushRef="#br0" timeOffset="3129.424">2411 127 4841,'0'0'2052,"0"0"-454,0 0-155,0 0 149,0 0-41,0 0-329,0 5-323,-2 400 2778,-28 197-3116,28-586-828,-4 29-1029,-4-20-4424,0-17-3768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8:57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381 200 824,'0'0'3986,"0"0"-2149,0 0-589,0 0-72,0 0-91,0 0-45,1-12 3313,2-15-2610,-2 0-849,0 23-778,1 0 0,-1 0-1,0 0 1,0 0 0,0 0-1,0 0 1,-1 0 0,0 0-1,0 0 1,0 0 0,0 0-1,0 0 1,-1 0 0,0 0-1,0 0 1,0 0 0,0 0-1,-1 0 1,1 1 0,-1-1-1,0 0 1,0 1 0,-1 0-1,1-1 1,-1 1 0,1 0-1,-1 0 1,0 0 0,0 1-1,0-1 1,-1 1 0,1-1-1,0 1 1,-1 0 0,0 0-1,1 1 1,-1-1 0,0 1-1,0 0 1,0 0 0,0 0-1,0 0 1,0 1 0,-3 0-116,-3 3 10,0 1 1,1 1-1,0 0 1,-1 0-1,2 1 1,-1 0 0,1 0-1,0 1 1,0 0-1,1 0 1,-1 1-1,2 0 1,-6 8-11,-10 12-8,0 0 0,2 1 0,2 1 0,0 1 0,3 0 0,0 2 0,2-1 0,-7 28 8,17-52-19,0 0 1,0 1-1,1-1 0,0 1 1,0 0-1,1 0 1,0 0-1,1 0 0,0-1 1,0 1-1,1 0 0,0 0 1,1 0-1,0 0 1,0-1-1,1 1 0,0-1 1,0 0-1,1 0 0,0 0 1,1 0-1,0 0 0,0-1 1,0 0-1,1 0 1,0-1-1,0 1 0,1-1 1,0-1-1,0 1 0,0-1 1,1 0-1,0-1 0,5 3 20,9-2-27,0 0 1,1-2 0,-1-1 0,0 0 0,1-2 0,-1 0 0,1-2-1,-1 0 1,10-3 25,87-5 57,-119 10 27,0 0 11,0 0 2,0 0 5,0 0-10,0 0-32,0 0-55,0 0-136,0 0-472,0 0-808,0 0-1022,0 0-1422,2 0-807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8:58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5401,'0'0'2329,"0"0"-1233,0 0 16,0 0-240,0 0-512,0 0-248,0 0-104,130-13-8,-103 4-96,7-14-528,-12 5-1040,-5-1-3305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8:58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97 3913,'0'0'4273,"0"0"-3057,0 0 776,0 0-655,0 0-649,0 0-408,111-41-280,-63 19-32,-6 3-1392,-5 4-1625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03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 6161,'0'0'1083,"0"0"-243,-3 17-186,-33 339 1481,35-339-2073,0-15-65,0 0-1,0-1 0,0 1 0,0 0 1,1 0-1,-1 0 0,0 0 1,1 0-1,0 0 0,-1 0 1,1 0-1,0 0 0,0 0 1,0 0-1,0 0 0,1 0 1,-1 0-1,1 0 0,-1 0 0,1-1 1,-1 1-1,1 0 0,0 0 1,0 0-1,0 0 0,0-1 1,0 1-1,0-1 0,1 1 1,-1-1-1,0 1 0,1-1 0,-1 1 1,1-1-1,0 0 0,-1 0 1,1 0-1,0 0 0,0 0 1,0-1-1,-1 1 0,1 0 1,0-1-1,0 1 0,0-1 0,0 0 1,0 1-1,0-1 0,0 0 1,0-1-1,0 1 0,0 0 1,2-1 3,5-5-10,0 0 0,-1-1 0,1 0 1,-1-1-1,-1 1 0,0-2 0,0 1 0,0-1 1,-1 0-1,0 0 0,-1-1 0,0 0 0,-1 0 1,0 0-1,3-10 10,2 1 74,0-1 0,-2 1 1,0-1-1,-2 0 0,0-1 0,-1 1 0,-1-1 1,-1 0-1,0 0 0,-2 0 0,-2-16-74,-1 33 127,-1 0 1,0 0-1,0 0 1,0 1-1,0 0 0,0 0 1,-1 0-1,1 0 1,-1 1-1,0-1 0,0 1 1,0 1-1,0-1 1,0 1-1,0-1 0,-1 1 1,1 1-1,0-1 0,-1 1 1,1 0-1,0 0 1,-1 1-1,1-1 0,0 1 1,-5 2-128,7-3-63,0 1 1,0 0-1,0 1 1,0-1-1,0 0 1,0 1-1,0 0 1,0-1-1,0 1 1,1 0-1,-1 1 1,1-1-1,-1 0 1,1 1-1,0-1 1,0 1-1,0 0 1,0 0-1,1 0 1,-1 0-1,1 0 1,-1 0-1,1 2 63,-10 19-2666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04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 3321,'0'0'1375,"0"0"-496,0 0-294,0 0-60,0 0 82,0 0 93,3 2 127,8 1-591,-1 1 1,1-2-1,-1 1 0,1-1 0,0-1 1,0 0-1,0 0 0,0-1 0,0-1 0,0 0 1,0 0-1,-1-1 0,1 0 0,0-1 1,-1 0-1,0-1 0,0 0 0,0-1 0,0 0 1,0 0-1,-1-1 0,0-1 0,4-3-236,-5 42 3031,-22 30-3165,-165 427-155,165-464-1088,9-28-5635,5-12 341</inkml:trace>
  <inkml:trace contextRef="#ctx0" brushRef="#br0" timeOffset="277.927">48 394 1144,'0'0'3977,"0"0"-2161,0 0 257,0 0-393,0 0-487,139-2-305,-98-4-528,21-18-360,-10 2-424,-6-5-2385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02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78 680,'0'0'2138,"0"0"-618,0 0-210,0 0 5,0 0 76,0 0-119,0 0-242,-3 1 3555,-13 6-3987,-3 25-606,2 0-1,1 1 0,2 1 1,1 0-1,2 1 0,1 1 1,-1 15 8,7-33-32,-2-1 2,2 0-1,0 0 0,1 1 1,1-1-1,1 1 0,0-1 1,2 1-1,-1-1 0,2 2 31,1-15-33,0-1 0,1 0 0,-1 0 0,1 0-1,-1 0 1,1 0 0,0-1 0,0 1 0,0-1 0,0 0-1,0-1 1,1 1 0,-1-1 0,1 1 0,-1-2-1,1 1 1,-1 0 0,1-1 0,0 0 0,-1 0 0,1 0-1,-1 0 1,1-1 0,-1 0 0,1 0 0,-1 0-1,1 0 1,-1-1 0,0 0 0,1 1 0,-1-2 0,0 1-1,0-1 34,19-18-34,-1 0-1,-2-2 1,0-1-1,-1 0 1,-2-1-1,0-1 1,-2-1-1,-1 0 1,-1-1-1,-1 0 1,-2-1-1,0-1 1,-2-4 34,-5 27 18,3-10-10,0 0 0,-1 0 1,-1 0-1,-1-1 0,0 0 0,-1 1 1,-1-1-1,-1 0 0,-1-7-8,-1 22 39,0 1-1,0 0 0,0-1 0,0 1 0,0 0 1,-1 0-1,1 1 0,-1-1 0,1 0 1,-1 1-1,0 0 0,0-1 0,1 1 1,-1 0-1,0 0 0,0 1 0,0-1 0,0 1 1,0-1-1,0 1 0,0 0 0,0 0 1,0 0-1,0 1 0,0-1 0,0 1 1,0-1-1,0 1 0,0 0 0,0 0 0,0 0 1,1 1-1,-1-1 0,0 1 0,1 0 1,-1-1-1,1 1 0,0 0 0,-1 1-38,-13 16-354,1 0 0,1 1 0,1 1 0,0 0-1,2 1 1,1 0 0,0 0 0,2 1 0,0 1-1,-1 10 356,4-16-791,-10 27-1748</inkml:trace>
  <inkml:trace contextRef="#ctx0" brushRef="#br0" timeOffset="286.029">400 552 5753,'0'0'1649,"0"0"-793,0 0 0,-2 115-184,-5-66-336,1-1-208,0 4-128,4-12-368,2-14-1256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1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1 5417,'0'0'2129,"0"0"-433,0 0-68,0 0-130,0 0-324,-4 0-262,-75 43 2557,-7 90-3242,82-126-149,-16 37-68,2 1 0,2 0 0,2 1-1,2 1 1,2 0 0,2 1 0,2 0 0,2 0 0,2 0 0,3 0 0,1 0 0,3 1-10,-1-25 16,0 0 0,2 0 0,1 0 0,1-1 0,0 0 0,2-1 0,1 0 0,1-1 0,0 0 0,2 0 0,0-2 0,2 1 0,0-2 0,1 0 0,0-1 0,15 10-16,29 3-950,-16-25-3490,-30-5 181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13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42 131 2785,'0'0'2623,"0"0"-1208,0 0-371,0 0-50,0 0-196,0 0-245,0 3-101,-19 402 4294,-3-168-4799,22-237 42,0 0 0,0 0 22,9-40 381,35-58-173,-26 64-117,-2-1 0,-1 0 0,-1-1 0,-2 0 0,-2-1 0,-2 0-1,-1-1 1,-1 1 0,-2-15-102,-4-57 131,0 109-170,0 0-33,0 0-36,1 31-339,73 223 630,14-81-301,-85-168 114,1 0 0,-1 0 1,1-1-1,0 0 0,0 0 0,0 0 1,1 0-1,-1 0 0,1-1 0,0 0 0,0 0 1,0 0-1,0-1 0,1 0 0,-1 0 1,1 0-1,-1-1 0,1 1 0,0-1 1,-1-1-1,1 1 0,0-1 0,0 0 1,0 0-1,-1-1 0,1 1 0,0-1 1,0-1-1,-1 1 0,1-1 0,-1 0 0,2-1 4,9-8-95,0-1 0,-1-1 0,0 0 0,-1-1 0,0-1 0,-1 0 0,-1-1 0,-1 0 0,0-1 0,-1 0 0,2-6 95,23-82-5864,-35 92 2235</inkml:trace>
  <inkml:trace contextRef="#ctx0" brushRef="#br0" timeOffset="647.817">912 1 568,'0'0'1827,"0"0"-272,0 0 32,12 18-160,92 130 1889,-90-130-2886,-1 0 0,-1 1 1,-1 1-1,0 0 1,-2 0-1,0 1 1,-2 0-1,0 1 1,-1-1-1,-1 1 0,-1 1 1,-1-1-1,-1 20-430,-1-16 62,-2 0-1,-2 0 0,0 0 0,-1-1 1,-2 0-1,0 0 0,-2 0 0,-1-1 1,0 0-1,-2 0 0,-1-1 0,-6 7-61,-119 151-460,22-83-6412,72-70-2086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7:12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23 56,'0'0'988,"0"0"-152,0 0-210,0 0-123,-10-20 4487,7 18 2529,7 557-6906,-4-555-609,0 0 50,0 0 15,0 0 0,0 0 13,0 0-5,0 0-7,-6-42-456,-29-468-503,34 510 916,1 0-1,0 0 1,-1 0 0,1 0 0,-1 0 0,1 0 0,0 0 0,-1 0 0,1 0 0,0 0 0,-1 0 0,1 0 0,-1-1 0,1 1 0,0 0 0,-1 0 0,1 0-1,0-1 1,-1 1 0,1 0 0,0 0 0,-1-1 0,1 1-27,0 47-181,11 33 291,-3 1 0,-4 0-1,-6 77-109,0-39 53,-4-42 132,7-78-2205,2-2-2276</inkml:trace>
  <inkml:trace contextRef="#ctx0" brushRef="#br0" timeOffset="1739.268">45 573 4281,'0'0'1258,"0"0"-156,0 0-293,0 0-121,0 0 16,0 0-5,0-30 4148,46 29-4528,104 13 1143,-147 4-6694,-3-9 240</inkml:trace>
  <inkml:trace contextRef="#ctx0" brushRef="#br0" timeOffset="2216.339">432 431 6913,'0'0'2025,"0"0"-1154,0 0-391,0 0 153,0 0 413,0 0 41,0 26 569,9 197-1656,-8-220-10,0-1 1,1 1-1,-1 0 1,1-1-1,-1 1 0,1-1 1,0 0-1,0 0 0,-1 1 1,2-1-1,-1 0 0,0-1 1,0 1-1,1 0 0,-1-1 1,1 1-1,-1-1 1,1 0-1,0 1 0,-1-2 1,1 1-1,0 0 0,0 0 1,0-1-1,0 1 0,0-1 1,-1 0-1,1 0 0,0 0 1,0-1-1,0 1 0,0 0 1,0-1-1,0 0 1,-1 0-1,1 0 0,0 0 1,-1 0-1,1-1 0,0 1 1,-1-1-1,0 1 0,1-1 1,-1 0-1,0 0 0,0 0 1,0 0-1,0 0 0,0-1 1,-1 1-1,1-1 1,-1 1-1,1-1 0,-1 1 1,0-1-1,0 0 0,0 0 1,0 0-1,-1 1 0,1-2 10,8-13 146,-1 0-1,-1-1 0,0 0 0,-2 0 1,0 0-1,-1-1 0,0 0 0,-2 1 0,0-1 1,-1-4-146,-3 22 60,1-1 0,-1 1 0,0 0 0,1 0 0,-1 0 0,0 1 0,0-1 0,0 0 0,0 1 0,1-1 0,-1 1 0,0 0 0,0-1 0,0 1 0,0 0 0,0 0 1,0 0-1,0 1 0,0-1 0,0 0 0,0 1 0,0-1 0,0 1 0,0 0 0,0-1 0,1 1 0,-1 0 0,0 0 0,1 0 0,-1 1 0,0-1 0,1 0 0,0 1 0,-2 0-60,-48 73-778,83-64-5017,-7-12 2704</inkml:trace>
  <inkml:trace contextRef="#ctx0" brushRef="#br0" timeOffset="2735.433">760 592 1744,'0'0'1922,"0"0"276,0 0-96,0 0-439,9-17-210,79-141 2559,-89 159-4000,1 0 1,0 0-1,0 0 1,-1 0-1,1 1 1,0-1-1,0 0 1,0 0-1,1 0 0,-1 0 1,0 0-1,0 1 1,0-1-1,1 0 1,-1 0-1,1 0 1,-1 0-1,1 0 1,-1 0-1,1 0 0,0 0 1,-1 0-1,1 0 1,0-1-1,0 1 1,0 0-1,-1 0 1,1-1-1,0 1 1,0 0-1,0-1 1,0 1-1,0-1 0,0 1 1,0-1-1,1 0 1,-1 1-1,0-1 1,0 0-1,0 0 1,0 0-1,0 0 1,0 0-1,1 0 0,-1 0 1,0 0-1,0 0 1,0-1-1,0 1 1,0 0-1,0-1 1,0 1-1,1-1 1,-1 1-1,0-1 0,-1 1 1,1-1-1,0 0 1,0 1-1,0-1 1,0 0-1,0 0 1,-1 0-1,1 0 1,0 0-1,-1 0 0,1 0 1,-1 0-1,1 0 1,-1 0-13,3 5-23,25 69 411,-25-61-365,0-1 1,1 0-1,1 0 0,-1 0 1,2 0-1,-1-1 0,2 0 1,-1 0-1,1 0 0,1-1 1,3 4-24,-10-13-49,0 1 1,0 0 0,0 0-1,1-1 1,-1 1 0,0 0-1,0-1 1,1 0-1,-1 1 1,0-1 0,1 0-1,-1 1 1,0-1 0,1 0-1,-1 0 1,1 0 0,-1 0-1,0 0 1,1-1 0,-1 1-1,0 0 1,1-1 0,-1 1-1,0-1 1,1 1 0,-1-1-1,0 0 1,0 1 0,0-1-1,1 0 1,-1 0 0,0 0-1,0 0 1,0 0 0,0 0-1,-1 0 1,1 0 0,0 0-1,0 0 1,-1 0 0,1-1-1,-1 1 1,1-1 48,11-12-911,37 48-151,22 10-3491,-40-31-349</inkml:trace>
  <inkml:trace contextRef="#ctx0" brushRef="#br0" timeOffset="3087.342">1470 554 7818,'0'0'6094,"0"0"-4163,1 21-842,44 206 744,0-114-1629,-9-33-356,-5 1 0,-2 1 0,-5 2 0,-3 0 0,-4 1 0,-3 6 152,-12-85 97,-1 1 0,-1-1 1,1 1-1,-1-1 0,0 1 0,-1-1 0,1 1 0,-1-1 1,-1 0-1,1 1 0,-1-1 0,0 0 0,-1 0 0,1 0 0,-1 0 1,0 0-1,-1-1 0,1 1 0,-1-1 0,0 0 0,0 0 1,-1-1-1,0 1 0,0-1 0,0 0 0,0 0 0,0 0 0,-1-1 1,1 0-1,-1 0 0,0 0 0,0-1 0,0 0 0,-1 0 1,1-1-1,0 1 0,-1-1 0,1-1 0,-1 1 0,-1-1-97,-3 0 60,0 0 1,1-1-1,-1 0 0,1-1 0,0 0 0,-1-1 0,1 0 0,0 0 0,0-1 0,1 0 0,-1-1 1,1 0-1,0-1 0,0 0 0,1 0 0,-1-1 0,1 0 0,1 0 0,-1-1 0,2 0 0,-1 0 1,1-1-1,0 1 0,0-3-60,-9-14-51,1 0 0,1-2 0,2 1 0,0-1 0,2-1 0,1 0 0,1 0 0,1-7 51,-6-221-1242,12 246 1079,2 0 1,-1 0 0,1-1 0,1 1-1,0 1 1,0-1 0,1 0 0,0 1-1,1-1 1,0 1 0,0 1-1,1-1 1,0 1 0,1 0 0,0 0-1,0 1 1,0-1 0,1 2 0,0-1-1,1 1 1,-1 1 0,1-1-1,0 1 1,4-1 162,119-20-6373,-78 24 1578</inkml:trace>
  <inkml:trace contextRef="#ctx0" brushRef="#br0" timeOffset="23382.853">238 2087 4945,'0'0'1318,"0"0"-46,0 0 64,0 0-137,0 0-163,0-23 6132,0 13-7375,0 7 261,0 0 1,0 0 0,0-1 0,0 1 0,0 0 0,-1 0 0,1 0 0,-1 0 0,0 0 0,0 0 0,0 0 0,0 0 0,0 0 0,-1 0-1,0 0 1,1 0 0,-1 1 0,0-1 0,0 1 0,0 0 0,-1-1 0,1 1 0,-1 0 0,1 0 0,-1 1 0,1-1 0,-1 0 0,0 1-1,0 0 1,0-1 0,0 1 0,0 0 0,0 1 0,0-1 0,0 0 0,0 1 0,-1 0 0,1 0 0,0 0 0,0 0 0,0 0 0,-1 1 0,1-1-1,0 1 1,0 0 0,0 0 0,0 0 0,0 0 0,0 0 0,1 1 0,-1 0 0,0-1 0,-2 3-55,-2 5-45,0 0 0,0 0 1,1 1-1,1 0 0,-1 0 1,2 0-1,-1 1 0,1 0 0,1 0 1,0 0-1,1 0 0,0 0 1,0 0-1,1 1 0,1-1 0,0 1 1,1 6 44,1-12-167,0 0 0,0 1 1,1-1-1,0 0 0,0 0 1,1-1-1,-1 1 0,1-1 0,0 0 1,1 0-1,-1 0 0,1 0 1,0-1-1,0 1 0,1-2 1,-1 1-1,1 0 0,6 2 167,67 73-1643,-76-69 1809,-1 0 0,1 1 0,-2 0 0,1-1 0,-2 1 0,1 0 1,-1 0-1,-1-1 0,0 1 0,-1 0 0,0-1 0,0 1 0,-1-1 0,0 1 0,-1-1 0,-1 0 0,-4 8-166,7-15 55,-1 0 0,1 0-1,-1 0 1,0 0 0,0-1 0,0 1-1,0-1 1,0 1 0,-1-1 0,1 0-1,-1-1 1,1 1 0,-1-1 0,0 1-1,0-1 1,1 0 0,-1 0 0,0-1-1,0 1 1,0-1 0,0 0 0,-1 0-55,-41-34-7325,41 19 385</inkml:trace>
  <inkml:trace contextRef="#ctx0" brushRef="#br0" timeOffset="24031.828">441 1859 3449,'0'0'2710,"0"0"-902,3 19-448,42 366 3403,-30-112-2915,9-306-4677,33-98 2884,-56 130-36,0 0-1,0 1 1,1-1-1,-1 1 1,0 0-1,0-1 1,0 1-1,1 0 1,-1-1-1,0 1 1,0 0-1,0 0 1,1 0-1,-1 0 1,0 0-1,0 1 1,0-1 0,1 0-1,-1 1 1,0-1-1,0 0 1,0 1-1,0-1 1,0 1-1,1 0 1,-1-1-1,0 1 1,-1 0-1,1 0 1,0-1-1,0 1 1,0 0-1,0 0 1,-1 0-1,1 0 1,0 0-1,-1 0 1,1 0-1,-1 1 1,1-1 0,-1 0-1,1 0 1,-1 0-1,0 0 1,0 1-1,0-1 1,0 0-1,1 0 1,-2 1-1,1-1 1,0 0-1,0 0 1,0 0-1,0 1 1,-1-1-1,1 0 1,-1 0-1,1 0 1,-1 1-19,3 8 251,36 108 354,-26-109-2746,-2-8-2396,-2-1-3290</inkml:trace>
  <inkml:trace contextRef="#ctx0" brushRef="#br0" timeOffset="24373.25">869 2478 800,'0'0'3504,"0"0"-2179,0 0-375,0 0 23,0 0-563,0 0-181,18 0 158,55-4 297,-72 3-593,1 0-1,0 0 1,-1 1 0,1-1 0,-1 0-1,1 0 1,-1 0 0,1-1-1,-1 1 1,0 0 0,0 0-1,0-1 1,1 1 0,-1-1 0,-1 1-1,1-1 1,0 1 0,0-1-1,0 0 1,-1 1 0,1-1-1,-1 0 1,0 0 0,1 1 0,-1-1-1,0 0 1,0 0 0,0 1-1,0-1 1,0 0 0,0 0 0,-1 1-1,1-1 1,-1 0 0,1 0-1,-1 0-90,0-7 1872,-33 8 1785,29 6-3821,0-1 1,0 2-1,0-1 1,0 1-1,1-1 1,0 1-1,0 0 1,0 1-1,1-1 1,0 1-1,0-1 1,1 1-1,0 0 1,0 0-1,1 0 1,-1 0-1,2 0 1,-1 0-1,1 1 1,0 5 163,-1 25-3326,1-10-2685</inkml:trace>
  <inkml:trace contextRef="#ctx0" brushRef="#br0" timeOffset="24801.2">1157 2193 6545,'0'0'1539,"0"0"-241,0 0-234,0 0-352,0 0-286,0 0-69,3 2 162,5 10-147,-1 0 0,0 0 0,-1 0 0,0 0 0,-1 1-1,-1 0 1,0 0 0,-1 1 0,0-1 0,-1 1 0,0-1 0,-1 1 0,-1 10-372,3 6 235,-1-21-153,18 87-145,-20-94 16,1-1-1,-1 1 0,1 0 0,-1-1 0,1 1 0,0-1 0,0 1 1,-1-1-1,1 0 0,0 1 0,0-1 0,1 0 0,-1 1 0,0-1 1,0 0-1,1 0 0,-1 0 0,0 0 0,1 0 0,-1-1 0,1 1 0,-1 0 1,1-1-1,0 1 0,-1-1 0,1 1 0,-1-1 0,1 0 0,0 1 1,-1-1-1,1 0 0,0 0 0,-1 0 0,1-1 0,0 1 0,-1 0 1,1-1-1,0 1 0,-1-1 0,1 1 0,-1-1 0,1 0 0,-1 0 0,1 1 1,-1-1-1,1 0 0,-1 0 0,0-1 0,0 1 0,0 0 0,1 0 1,-1-1 47,41-57 220,-25 93 2179,-9-11-2240,-5-8-224,1 0-1,1-1 0,0 0 1,1 0-1,0 0 1,1 0-1,1-1 0,0 0 1,1-1-1,0 0 1,1 0-1,1-1 0,1 1 66,-9-10-327,-1 0 1,1-1-1,0 1 0,-1-1 0,1 0 0,0 0 0,0 0 1,0 0-1,-1-1 0,1 1 0,0-1 0,0 0 0,0 0 1,0 0-1,0 0 0,0 0 0,0 0 0,0-1 0,0 0 1,0 1-1,0-1 0,-1 0 0,1 0 0,0-1 0,-1 1 1,1-1-1,1-1 327,16-17-2457</inkml:trace>
  <inkml:trace contextRef="#ctx0" brushRef="#br0" timeOffset="25081.689">1746 1908 9210,'0'0'1920,"0"0"-327,14 136-353,-4-63-144,1 7-264,-1 4-103,3 1-305,-3-1-248,0-7-176,1-10-24,-1-13-352,0-9-705,-1-14-1295,-5-12-2841</inkml:trace>
  <inkml:trace contextRef="#ctx0" brushRef="#br0" timeOffset="25331.308">1677 2679 4081,'0'0'2752,"0"0"-487,0 0-329,135-44-679,-85 25-745,1-3-512,18-2-224,-13 3-1785,-9 10-4824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26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173 161 2513,'0'0'4475,"0"0"-2472,0 0-469,0 0-115,-5-1 4291,-19-3-5345,16 7-367,0 1 1,-1-1 0,2 2 0,-1-1 0,0 1-1,1 0 1,0 0 0,0 1 0,1 0 0,-1 0-1,1 1 1,1 0 0,-1 0 0,1 0 0,0 1 0,1-1-1,0 1 1,0 0 0,1 0 0,0 1 0,0-1-1,1 1 1,0 0 0,0-1 0,1 1 0,0 0 0,1 6 1,0-6-6,-1-5-11,0-1 0,0 1 1,0 0-1,1-1 0,-1 1 0,1 0 0,0 0 0,0 0 1,0-1-1,1 1 0,0 0 0,-1 0 0,1-1 0,1 1 1,-1 0-1,0-1 0,1 1 0,0-1 0,0 0 0,0 1 1,0-1-1,0 0 0,1 0 0,-1-1 0,1 1 0,0 0 1,-1-1-1,2 0 0,-1 1 0,0-1 0,0 0 1,1-1-1,-1 1 0,0-1 0,1 1 0,0-1 0,3 1 17,9-3 8,0-1 0,0 0-1,-1-1 1,1-1 0,-1-1-1,0 0 1,0-1-1,0 0 1,-1-1 0,0-1-1,0 0 1,-1-1 0,0 0-1,0-1 1,-1-1-1,-1 0 1,0 0 0,4-6-8,11-47 2383,-34 74-1683,-47 308-2378,52-266 1419,-3-1 0,-1 1 0,-3-1 0,-3-1 0,-1 0 0,-3 0 0,-2-2 0,-13 23 259,33-69 54,-1 0 1,-1-1 0,1 1-1,0 0 1,0 0-1,-1-1 1,1 1-1,0 0 1,-1-1 0,0 1-1,1 0 1,-1-1-1,0 1 1,0-1-1,0 1 1,0-1 0,0 1-1,0-1 1,-1 0-1,1 0 1,0 1-1,-1-1 1,1 0 0,-1 0-1,1 0 1,-1-1-1,1 1 1,-1 0-1,0 0 1,1-1-1,-1 1 1,0-1 0,0 0-1,1 1 1,-1-1-1,0 0 1,0 0-1,1 0 1,-1 0 0,0-1-1,0 1 1,1 0-1,-1-1 1,0 1-1,0-1 1,1 1 0,-1-1-1,1 0 1,-1 0-1,1 0 1,-1 0-1,1 0 1,-1 0 0,1 0-1,0 0 1,-1-1-1,1 1 1,0 0-1,0-1 1,0 1-55,-7-25-103,1 0 0,1 0 1,1-1-1,1 1 0,1-1 1,2 0-1,1 0 0,1 0 0,1 0 103,-2 1-458,10-27-1445,11 24-2626,-8 22-365</inkml:trace>
  <inkml:trace contextRef="#ctx0" brushRef="#br0" timeOffset="1487.92">704 1 3873,'0'0'1902,"0"0"-237,0 0-231,0 0-273,0 0-270,0 0-205,-4 31 2024,-143 275-1429,145-303-1295,1 1 0,-1 0 0,1 0 0,0-1-1,0 1 1,0 0 0,1 0 0,-1 0 0,1 0 0,0 0-1,0 0 1,1 0 0,-1 0 0,1 0 0,0 0 0,0 0-1,0 0 1,0 0 0,1-1 0,-1 1 0,1 0 0,0-1-1,0 0 1,0 1 0,1-1 0,-1 0 0,1 0 0,0 0-1,0 0 1,0-1 0,0 1 0,0-1 0,1 0 0,-1 0-1,1 0 1,-1 0 0,1-1 0,0 1 0,0-1 0,0 0 14,175 7-1341,-178-8 94,-9 6-2328,-5-2 638</inkml:trace>
  <inkml:trace contextRef="#ctx0" brushRef="#br0" timeOffset="1801.028">581 269 1536,'0'0'2657,"0"0"-1137,0 0 161,0 0-385,0 0-384,0 0-312,0 0 8,9-5 24,1 3-71,7 2-257,1 0-176,7 0-120,4 0-8,15 0-496,-7 0-1281,-4 0-3560</inkml:trace>
  <inkml:trace contextRef="#ctx0" brushRef="#br0" timeOffset="2991.248">923 493 744,'0'0'1617,"0"0"-243,0 0-33,0 0-125,0 0-142,0 0-165,15-7-158,169-107 1697,-52 10-1469,-131 103-923,-1 1-2,-27 151 1075,12-76-1419,41-77-283,116-96 548,-47 25-354,-95 73 377,0 26 818,-1 0-310,0-24-495,0 1 0,0 0 1,0 0-1,1 0 0,-1 0 0,1 0 0,-1 0 0,1 0 0,0 0 0,0 0 0,0 0 0,1 0 0,-1 0 1,1 0-1,-1 0 0,1 0 0,0 0 0,0 0 0,0 0 0,1-1 0,-1 1 0,1 0 0,0-1 0,-1 1 0,1-1 1,0 0-1,0 0 0,1 1 0,-1-1 0,0-1 0,1 1 0,-1 0 0,1 0 0,-1-1 0,1 0 0,0 1 1,0-1-1,0 0 0,0 0 0,0-1 0,0 1 0,3 0-11,3-3-55,1 1 0,0-1 0,0-1 0,-1 0 1,1 0-1,-1-1 0,0 0 0,0-1 0,0 0 0,-1 0 0,0-1 0,0 0 0,0 0 0,0-1 1,-1 0-1,4-6 55,6-2-545,-17 15 741,0 0-7,0 0-35,0 12-140,1 1 0,1 0 1,0-1-1,0 0 0,1 1 1,1-1-1,0 0 0,0 0 1,2-1-1,-1 0 0,1 0 1,1 0-1,0 0 0,0-1 1,1 0-1,1-1 0,0 0 1,0 0-1,0-1 0,1 0 1,0 0-1,1-1 0,9 4-14,14 6-2854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47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88 120,'0'0'880,"0"0"124,18 0 226,193-20 918,-46-5 1111,-234 131-4530,-228 291-4620,220-300 4412,77-247 1479,-52 64 0,2 19 0,49 67 0,0-1 0,0 1 0,0 0 0,0 0 0,0 0 0,0 0 0,0 0 0,0 0 0,0 0 0,0 1 0,0-1 0,0 0 0,0 0 0,0 1 0,0-1 0,0 1 0,0-1 0,0 1 0,1-1 0,-1 1 0,0-1 0,0 1 0,1 0 0,-1 0 0,0-1 0,0 1 0,1 0 0,-1 0 0,1 0 0,-1 0 0,1-1 0,-1 1 0,1 0 0,0 0 0,-1 0 0,1 0 0,0 0 0,0 0 0,0 0 0,0 0 0,0 0 0,0 0 0,0 0 0,0 0 0,0 0 0,0 0 0,0 0 0,1 0 0,-1 0 0,0 0 0,1 0 0,-1 0 0,1 0 0,-1 0 0,1 0 0,70 4 0,88-20 0,-157 15 0,0 0 0,-1-1 0,1 1 0,0-1 0,-1 1 0,1-1 0,-1 1 0,1-1 0,0 0 0,-1 0 0,1 0 0,-1 0 0,0 0 0,1 0 0,-1 0 0,0 0 0,0 0 0,1-1 0,-1 1 0,0 0 0,0-1 0,-1 1 0,1-1 0,0 0 0,0 1 0,-1-1 0,1 1 0,-1-1 0,1 0 0,-1 1 0,0-1 0,0 0 0,0 0 0,0 1 0,0-1 0,0 0 0,0 0 0,0 1 0,-1-1 0,0-1 0,-44 1 1026,41 3 9285,3 2-6443,9 6-6012,-8-9 3205,19 8-1020,0 0 1,1-2-1,-1-1 1,1 0-1,0-1 1,1-1-1,-1-1 1,0-1-1,1-1 1,-1 0-1,16-4-41,19 3 24,311 1-2937,-347 0 403,-11-3-1924</inkml:trace>
  <inkml:trace contextRef="#ctx0" brushRef="#br0" timeOffset="600.557">1086 60 5169,'0'0'1858,"0"0"-223,0 0-279,0 0-441,0 0-366,0 0-323,-21 6-127,-66 19-25,83-25-98,0 1 1,1 0-1,-1 0 0,1 0 0,-1 0 0,1 0 0,0 1 0,-1-1 1,1 1-1,0 0 0,0 0 0,0 0 0,0 0 0,1 1 1,-1-1-1,0 1 0,1 0 0,0-1 0,0 1 0,0 0 1,0 0-1,0 1 0,0-1 0,1 0 0,0 1 0,-1-1 0,1 1 1,0-1-1,1 1 0,-1-1 0,1 1 0,0 0 0,0-1 1,0 1-1,0-1 0,0 1 0,1 0 0,0-1 0,-1 1 1,1-1-1,1 1 0,-1-1 0,0 0 0,1 1 0,0-1 1,0 0-1,0 0 0,0 0 0,0 0 0,0 0 0,1-1 0,0 1 1,-1-1-1,1 0 0,0 0 0,0 1 0,2-1 24,10 2-364,0-2 0,0 1-1,1-2 1,-1 0-1,0-1 1,1-1 0,-1 0-1,0-1 1,0-1 0,0 0-1,0-1 1,0 0-1,-1-1 1,1-1 0,-1-1-1,-1 0 1,1 0 0,-1-2-1,-1 1 1,1-2 0,-2 1-1,1-2 1,4-6 364,-14 15 179,0 0 0,0-1 0,0 1-1,0-1 1,-1 1 0,1-1 0,-1 0 0,0 0 0,1 0 0,-2 0 0,1 0 0,0 0 0,0 0 0,-1 0 0,0 0 0,0 0 0,0 0-1,0 0 1,0 0 0,0 0 0,-1 0 0,1 0 0,-1 0 0,0 0 0,0 0 0,0 0 0,-1 0 0,1 0 0,-1 1 0,1-1 0,-1 1-1,0-1 1,0 1 0,0-1 0,0 1 0,0 0 0,-1 0 0,1 0 0,-1 0 0,1 1 0,-1-1 0,0 1-179,-3-4 129,-1 1 0,0 1 1,0-1-1,0 1 0,0 0 0,-1 1 1,1 0-1,-1 0 0,0 1 1,0-1-1,1 2 0,-1-1 0,0 1 1,0 0-1,0 1 0,-3 0-129,-42 64-3725,44-42-866</inkml:trace>
  <inkml:trace contextRef="#ctx0" brushRef="#br0" timeOffset="886.353">1633 68 2985,'0'0'1744,"0"0"-648,0 0 593,-124 82-313,66-39-376,-10 7-296,-5 6-160,1 7-296,1 2-248,-10 21-184,19-17-976,17-13-1592</inkml:trace>
  <inkml:trace contextRef="#ctx0" brushRef="#br0" timeOffset="1300.532">1244 770 1840,'0'0'858,"0"0"-238,0 0 438,0 0-72,20 7-328,-4-2-506,-10-2-101,1 0 0,-1-1 0,1 1 0,0-2 0,0 1 0,0-1 0,0 0 0,0 0 0,0-1 0,0 0 0,0 0 0,0-1 0,0 0 0,-1 0 0,1-1 0,0 1 0,0-1 0,4-3-51,6-2 261,0-1 0,0-1 0,-1-1 0,0 0 0,-1-1 0,0-1 0,-1 0 0,0-1 1,-1 0-1,9-13-261,-21 25 121,1-1 1,-1 1-1,0-1 1,0 1-1,0-1 1,0 0-1,0 1 1,0-1-1,0 0 1,-1 0-1,1 1 0,0-1 1,-1 0-1,0 0 1,1 0-1,-1 0 1,0 0-1,0 0 1,0 0-1,0 0 1,-1 0-1,1 0 1,0 1-1,-1-1 1,1 0-1,-1 0 1,0 0-1,0 0 1,1 1-1,-1-1 1,0 0-1,-1 1 1,1-1-1,0 1 0,0-1 1,-1 1-1,1 0 1,-1-1-1,1 1 1,-1 0-1,1 0 1,-1 0-1,0 0 1,1 0-1,-1 0 1,0 1-1,0-1 1,0 1-1,0-1 1,0 1-1,0 0 1,0-1-1,1 1 1,-1 0-1,0 0 1,-2 1-122,-13 0-251,0 0 0,0 2 0,0 0 0,0 1 0,1 0 0,-1 2 1,1 0-1,1 0 0,-1 2 0,1 0 0,0 1 0,1 0 1,-3 3 250,12-9-282,-59 36-4421</inkml:trace>
  <inkml:trace contextRef="#ctx0" brushRef="#br0" timeOffset="3166.734">84 32 1688,'0'0'1387,"0"0"-82,0 0 74,0 0-150,0 0-262,0 0-263,0 0-177,0 0-66,7 17 1276,4-11-1615,1 0 0,0-1 0,0 0 0,0-1 0,0-1 0,1 0 0,0 0 1,-1-2-1,1 1 0,0-2 0,7 0-122,17 3 110,213 14 352,-250-17-349,0 0-13,21 2-458,-21-2 386,-1 1 1,1-1 0,-1 0-1,1 0 1,0 1 0,-1-1-1,1 1 1,0-1 0,-1 0-1,1 1 1,0-1 0,-1 1-1,1-1 1,0 1 0,0-1-1,0 1 1,0-1 0,-1 1-1,1-1 1,0 1 0,0-1-1,0 1 1,0-1 0,0 1-1,0-1 1,0 1 0,0-1-1,0 1 1,0-1 0,1 1-1,-1-1 1,0 1 0,0-1-1,0 1 1,1-1 0,-1 1-1,0-1 1,0 1 0,1-1-1,-1 0 1,0 1 0,1-1-1,-1 1 1,1-1 0,-1 0-1,1 0 1,-1 1 0,1-1-29,-57 52-7,2 3 1,2 1 0,3 3 0,3 2-1,2 2 1,3 2 0,-3 13 6,-2 29-523,53-145-841,46-45-3313,-44 64 724</inkml:trace>
  <inkml:trace contextRef="#ctx0" brushRef="#br0" timeOffset="4184.415">227 347 2657,'0'0'1619,"0"0"-606,0 0-147,0 0 110,0 0-45,0 0-114,2-1 3310,18-7-4445,56-2 389,1 3 0,-1 3 0,1 4 0,21 5-71,-73 7 1247,-61-10-305,-370 35-2365,459-36 1156,0-4 1,0-1 0,0-3-1,-1-2 1,0-2 0,13-7 266,-162 8 2290,-116 32-4068,195-16-912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9:36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0 298 808,'0'0'2027,"0"0"-610,0 0-348,0 0-182,0 0-195,0 0-77,0 0-112,0 0-221,0 0-92,0 0 22,0 0 35,0 0 51,0 0 17,0 0-71,0 0-69,0 0-41,0 0-60,0 0-113,0 0 19,38 0 232,150 0 1625,-188 0-1845,0 0-2,6 0 68,-4 0-4809,-2 0 2044</inkml:trace>
  <inkml:trace contextRef="#ctx0" brushRef="#br0" timeOffset="506.336">11 47 744,'0'0'1227,"0"0"-544,0 0-11,0 0 200,0 0 42,0 0-43,8 2-207,27 6-128,1-2 0,0-1 0,0-2 0,0-1 0,0-3 0,12-1-536,24 1 99,-71 1-140,15-2 24,-8-4-3076,-6 3-997</inkml:trace>
  <inkml:trace contextRef="#ctx0" brushRef="#br0" timeOffset="45643.943">806 65 3649,'0'0'2322,"0"0"-733,-4-3-196,-54-20 5126,8 21-5808,50 2-716,-9 3 5,1 0 0,-1 1 0,1 0 0,0 0 0,0 1 0,1 0 0,0 0 0,-1 0 0,2 1 0,-1 0 0,1 1 0,0 0 0,0 0 0,0 0 0,-2 6 0,-1-2 0,-5 4-8,0 2 0,1 0 0,1 0 0,1 1 1,0 0-1,2 1 0,0 0 0,1 1 0,1 0 0,0 0 0,2 0 0,0 1 0,2 0 0,0 0 0,1 0 0,1 20 8,2-37-9,1 0 0,-1 0-1,0 0 1,1 0-1,0 0 1,0 0-1,0 0 1,0-1 0,1 1-1,0-1 1,-1 0-1,1 1 1,0-1-1,1 0 1,-1-1 0,0 1-1,1-1 1,-1 1-1,1-1 1,0 0-1,0 0 1,0-1 0,0 1-1,0-1 1,0 0-1,0 0 1,1 0-1,-1-1 1,0 1 9,131-1-184,-110-7 169,0-1-1,0-2 1,-1 0 0,0-2 0,-1 0-1,0-2 1,-1-1 0,-1 0 0,0-2-1,-1 0 1,-1-1 0,-1-1 0,0-1-1,-1 0 1,-2-2 0,5-6 15,-16 21 29,1 0 1,-1 0-1,-1 0 0,1-1 1,-1 1-1,0-1 0,-1 0 1,0 0-1,0 0 0,-1 0 1,1 0-1,-2 0 0,1 0 1,-1 0-1,-1 0 0,0 0 1,0 0-1,0 0 0,-1 0 1,0 0-1,0 0 0,-1 0 1,0 1-1,-1-1 0,0 1 1,0 0-1,0 0 0,-1 1 1,0-1-1,0 1 0,0 0 1,-1 0-1,0 1 1,-1-1-1,1 2 0,-1-1 1,0 0-1,0 1 0,0 1 1,-5-3-30,10 5-26,0-1 0,1 1 1,-1-1-1,0 1 0,0 0 1,0 0-1,0 0 0,0 0 1,-1 0-1,1 1 1,0-1-1,0 0 0,0 1 1,-1 0-1,1-1 0,0 1 1,-1 0-1,1 0 0,0 1 1,0-1-1,-1 0 0,1 1 1,0-1-1,0 1 1,0 0-1,-1 0 0,1 0 1,0 0-1,0 0 0,0 0 1,0 0-1,1 1 0,-1-1 1,0 1-1,1-1 1,-1 1-1,0 0 0,1 0 1,0-1-1,-1 2 26,-7 19-976,0 0 0,2 1 0,0 0 0,2 1 0,1-1 0,0 1 0,2 0 0,0 23 976,2-1-4545</inkml:trace>
  <inkml:trace contextRef="#ctx0" brushRef="#br0" timeOffset="45924">1057 464 5129,'0'0'1312,"0"0"-63,-75 103-57,40-47-464,-2 3-296,1 12-432,11-15-472,13-15-2016</inkml:trace>
  <inkml:trace contextRef="#ctx0" brushRef="#br0" timeOffset="46422.61">1322 190 4257,'0'0'1120,"0"0"-34,-10 21-57,-54 176 777,62-182-1718,0-11-78,1-1 0,-1 1 1,1 0-1,0 0 0,0 0 0,0 0 0,0 0 0,0 0 0,1 0 0,0 0 0,0 0 0,0 0 0,1 0 0,-1 0 0,1 0 0,0 0 0,0 0 0,0 0 0,0 0 0,1-1 1,0 1-1,-1-1 0,2 1 0,-1-1 0,0 1 0,1-1 0,-1 0 0,1 0 0,0 0 0,0 0 0,0-1 0,0 1 0,0-1 0,1 0 0,-1 0 0,1 0 0,0 0 1,-1-1-1,1 1 0,0-1 0,0 0 0,1 0-10,11-5-2,0-2 0,0 1-1,0-2 1,0 0 0,-1-1 0,-1 0 0,1-1 0,-1-1 0,-1 0 0,0-1-1,0-1 1,-1 0 0,0 0 0,-1-1 0,-1-1 0,0 0 0,6-11 2,-11 20 82,0 1 0,-1 0 0,0-1 0,1 0 1,-1 0-1,-1 0 0,1-1 0,-1 1 0,0-1 1,0 0-1,-1 1 0,1-1 0,-1 0 0,-1-1 0,1 1 1,-1 0-1,0-1 0,-1 1 0,1 0 0,-1-1 1,0 1-1,-1-1 0,0 1 0,0 0 0,0 0 0,-1-1 1,0 1-1,0 0 0,0 0 0,-1 0 0,0 1 1,0-1-1,0 1 0,-1-1 0,0 1 0,0 0 0,-4-3-82,-120-17 416,126 25-459,0 0-1,0 1 0,0-1 0,1 1 0,-1-1 1,0 1-1,0 0 0,0-1 0,1 1 0,-1 0 0,0 0 1,1 1-1,-1-1 0,1 0 0,-1 0 0,1 1 1,-1-1-1,1 1 0,0-1 0,0 1 0,0-1 0,0 1 1,0 0-1,0 0 0,0-1 0,1 1 0,-1 0 0,1 0 1,-1 0-1,1 1 44,0 61-5716,11-42-83</inkml:trace>
  <inkml:trace contextRef="#ctx0" brushRef="#br0" timeOffset="47045.793">2125 84 3473,'0'0'2164,"0"0"-681,0 0-205,0 0-282,0 0-268,0 0-146,-18 17-152,-179 205 1371,185-205-1698,0 0-1,2 0 1,0 1 0,1 1 0,1 0 0,0 0-1,2 0 1,0 1 0,1 0 0,1 0-1,1 1 1,1-1 0,0 8-103,3-24-28,-1-1-1,1 1 1,-1 0 0,1-1 0,0 1-1,0-1 1,1 1 0,-1-1 0,1 1-1,0-1 1,0 0 0,0 0-1,0 0 1,0 0 0,1 0 0,-1-1-1,1 1 1,0-1 0,0 1-1,0-1 1,0 0 0,0 0 0,0 0-1,0-1 1,1 1 0,-1-1 0,1 0-1,-1 0 1,1 0 0,0 0-1,-1-1 1,1 1 0,0-1 0,-1 0-1,3 0 29,130-29-1346,-122 23 1325,-1-1 1,1 0 0,-2-1-1,1-1 1,-1 0 0,-1 0 0,1-1-1,-2-1 1,1 0 0,-2 0 0,1-1-1,-2 0 1,1 0 0,-2-1-1,3-5 21,-11 15 56,0 0-1,-1 0 0,1 0 0,0 0 1,-1 1-1,0-1 0,0 1 0,1-1 0,-2 1 1,1-1-1,0 1 0,0 0 0,-1 0 0,1 0 1,-1 1-1,1-1 0,-1 0 0,0 1 1,0 0-1,0 0 0,0 0 0,0 0 0,0 0 1,0 0-1,0 1 0,0-1 0,0 1 0,0 0 1,0 0-1,0 0 0,0 1 0,0-1 0,-1 1 1,1-1-1,0 1 0,0 0 0,1 0 1,-1 1-1,0-1 0,0 0 0,0 1 0,1 0 1,-1 0-1,1 0 0,-2 1-55,-117 84-1687,71-42-1755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7:18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14008 4181 4841,'0'0'4052,"0"0"-1727,0 0-447,0 0-459,0 0-348,0 0-139,10 2-112,59 8-704,-1-3-1,1-3 0,0-3 1,31-5-116,-43-13-2831,-34 3-2328,-10 3-2355</inkml:trace>
  <inkml:trace contextRef="#ctx0" brushRef="#br0" timeOffset="252.741">14329 3907 7906,'0'0'3128,"0"0"-815,0 0-137,12 120-575,-7-66-513,-3 5-536,-2 7-312,0 4-240,0 3-240,-7 20-928,-3-18-1617,0-15-2288</inkml:trace>
  <inkml:trace contextRef="#ctx0" brushRef="#br0" timeOffset="-96934.014">12461 299 672,'0'0'5081,"0"0"-2416,0 0-729,0 0-333,0 0-349,0 0-258,0 0-229,0 0-234,22 0 1101,139-8 1413,208-57-2623,-249 42-158,-14 3-3972,-104 18 2548,-2 2-5387,-1 0-539</inkml:trace>
  <inkml:trace contextRef="#ctx0" brushRef="#br0" timeOffset="-96264.971">12966 237 800,'0'0'2702,"0"0"-580,0 0-347,0 0-483,-2 16-214,-47 300 4919,14-153-5501,35-299-2650,31-38 1496,1-33 4045,-32 207-2671,0 0-232,0 0-181,0 0-108,0 0-74,0 28 55,-7 273-32,-7-175-3151,6-84 265</inkml:trace>
  <inkml:trace contextRef="#ctx0" brushRef="#br0" timeOffset="-95432.179">12533 362 776,'0'0'1458,"0"0"51,0 0 146,0 0-141,0 0-158,0 0-221,22-3-153,161-37 1816,-39-12-717,-108 36-1816,2 1-1,0 2 0,1 2 1,0 2-1,0 1 0,1 2 0,27 0-264,-17 6 235,-49 0-215,-1 0 24,0 0 13,0 0 22,0 0 54,0 0 83,0 0 79,0 0 25,0 0-53,0 0-108,0 0-269,-17 0-5273,9 2 59</inkml:trace>
  <inkml:trace contextRef="#ctx0" brushRef="#br0" timeOffset="-94746.917">12927 224 1584,'0'0'2394,"0"0"-211,0 0-477,0 0-486,-2 22-214,-29 241 1522,18-204-2252,-18 121-1783,47-361 1663,-1-3 3477,-15 183-2797,0 1-161,0 17-244,-27 138-3841,17-94 1790</inkml:trace>
  <inkml:trace contextRef="#ctx0" brushRef="#br0" timeOffset="-92041.617">228 0 4561,'0'0'2895,"0"0"-676,0 0-453,0 0-347,0 0-461,0 0-334,-1 8 13,-96 419 3681,67-305-4343,-32 65 447,155-198-701,-37 5 296,51-9-3722,-87 2-998,-15 4 669</inkml:trace>
  <inkml:trace contextRef="#ctx0" brushRef="#br0" timeOffset="-91748.639">0 541 3569,'0'0'1896,"0"0"-279,0 0-257,0 0-456,0 0-304,112 0-304,-71 4-296,-5-1-608,-5 1-1752</inkml:trace>
  <inkml:trace contextRef="#ctx0" brushRef="#br0" timeOffset="-91247.683">555 658 3185,'0'0'2532,"0"0"-821,0 0-663,0 0-421,0 0-147,-2 20-142,-9 133 451,12-150-781,0-1-1,0 1 0,0 0 1,0-1-1,1 1 1,-1 0-1,1-1 0,0 0 1,0 1-1,-1-1 1,2 0-1,-1 0 0,0 0 1,0 0-1,1 0 1,-1-1-1,1 1 0,-1-1 1,1 0-1,0 1 1,-1-1-1,1 0 0,0-1 1,0 1-1,0 0 1,0-1-1,0 0 0,0 1 1,0-1-1,0 0 1,0-1-1,0 1 0,0 0 1,-1-1-1,1 0 1,0 0-1,0 0 0,0 0 1,-1 0-1,1 0 1,0-1-1,-1 1 0,1-1 1,-1 0-1,0 0 1,1 0-1,-1 0 0,0 0 1,0 0-1,-1 0 1,1-1-1,0 1 0,0-1-7,4-7 247,1 1 0,-2-1 1,1 0-1,-1-1 0,-1 1 0,0-1 0,0 0 0,-1 0 0,0 0 0,-1 0 0,-1-1 0,0 1 0,0 0 0,-1-1 0,0 1 0,-1-2-247,-3 11 145,0-1-1,1 0 1,-1 1 0,0 0-1,-1 0 1,1 0 0,0 0-1,0 0 1,-1 1-1,1 0 1,-1 0 0,0 0-1,1 1 1,-1 0 0,1 0-1,-1 0 1,0 0-1,1 0 1,-1 1 0,1 0-1,-1 0 1,1 0 0,-1 1-1,1 0 1,0-1-1,0 1 1,-1 1-145,-3 3-224,-1 1 0,1 0 1,0 1-1,1-1 0,0 2 0,0-1 1,1 1-1,0 0 0,0 0 0,1 0 0,0 1 1,1 0-1,-3 9 224,-4 4-968,-13 32 360</inkml:trace>
  <inkml:trace contextRef="#ctx0" brushRef="#br0" timeOffset="-100341.269">835 1555 368,'0'0'1447,"0"0"-285,0 0 55,0 0-93,0 0-189,0 0-66,0 0-165,0 0-40,0 3 7181,2 23-7764,0 745 921,-2-757-2595,-2-12-1973</inkml:trace>
  <inkml:trace contextRef="#ctx0" brushRef="#br0" timeOffset="-98013.667">1013 1982 1040,'0'0'1466,"0"0"-546,0 0-268,0 0 67,0 0 176,0 0-187,0 0-268,0 0-40,0 0-12,0 0 63,39 0 1851,99-2-214,-31 0-1939,0 3 0,0 6 0,35 9-149,45 9 296,1-8 0,0-8 0,121-12-296,455-20 752,-12 28 309,-10 2 620,190-47-712,867-48 72,-279 81-115,-984 33-754,229 52-172,369 23 265,128-72 70,-1214-24-990,-45-5-1579,-18-4-2171,-1-6-6690</inkml:trace>
  <inkml:trace contextRef="#ctx0" brushRef="#br0" timeOffset="-97648.912">12898 1475 1816,'0'0'3985,"0"0"-2528,0 0 39,0 112-168,0-34 136,0 43-335,10 41-1,1 13-40,-1-9-168,0-39-456,-1-47-464,-1-5-160,-4-29-1648,0-12-2825</inkml:trace>
  <inkml:trace contextRef="#ctx0" brushRef="#br0" timeOffset="-80298.194">698 1326 384,'0'0'1151,"0"0"-293,0 0-34,0 0 165,0 0 27,-9 2 3826,-11 3-3416,11 11-1403,0 0 0,0 0-1,2 1 1,0 0 0,0 0-1,2 1 1,0 0 0,2 0-1,0 0 1,-1 15-23,-7 28-9,-6 24-2,3 1 0,4 0-1,2 70 12,32 260-141,-20-395 127,2 0-1,1 0 1,0-1-1,1 0 1,2 0-1,0-1 1,1 0-1,0 0 1,2-2-1,0 1 1,1-2-1,1 0 1,0-1-1,11 8 15,-11-12-33,1-1 0,0 0 0,0-1-1,1-1 1,0-1 0,1 0 0,0-1-1,0-1 1,0-1 0,0-1 0,1 0-1,-1-1 1,1-1 0,0-1 0,-1 0-1,2-2 34,-11-1-1,0 0-1,0-1 1,-1 0-1,1-1 0,-1 0 1,0 0-1,-1-1 1,1 0-1,-1 0 1,0 0-1,-1-1 0,1 0 1,-1-1-1,-1 1 1,1-1-1,-2 0 1,1-1-1,1-2 2,6-7 24,10-14 8,-2-1-1,0-1 0,-3-1 1,-1 0-1,-1-1 0,-2-1 1,-2 0-1,-1-1 0,-2 0 1,-1 0-1,-3-1 0,0-28-31,-4 55-11,2-14 224,-2-1 0,-2 1 0,0 0 0,-2-1 0,0 1 1,-2 1-1,-4-13-213,-5 3 607,-1 0 0,-2 1 0,-1 1 0,-1 1 0,-2 1 0,-1 0 1,-1 2-1,-10-7-607,13 17 303,0 1 0,-2 1 0,0 1 0,-1 1 0,-1 1 1,0 2-1,-1 0 0,0 1 0,0 2 0,-24-5-303,36 12-247,0 2-1,-1 0 1,1 0-1,0 1 1,0 1 0,0 0-1,0 1 1,0 1 0,0 0-1,1 1 1,-1 0-1,1 1 1,1 1 0,-1 0-1,1 0 1,0 2-1,1-1 1,0 1 0,1 1-1,-1 0 1,-2 4 247,-21 14-1389,-25 19-3188</inkml:trace>
  <inkml:trace contextRef="#ctx0" brushRef="#br0" timeOffset="-78626.336">808 2841 1016,'0'0'1671,"0"0"-430,0 0-285,0 0-128,0 0-39,0 0-74,0 0-140,0 0-147,0 0-104,0 0-78,0 0 40,0 0 108,0 0 128,0 0 47,0 0-5,0 0-14,0 0-85,0 0-137,0 0-135,0 22-74,-39 823-1377,39-840 949,-3 50 1047,4-38-1828,5-28-3731,0-12 1775</inkml:trace>
  <inkml:trace contextRef="#ctx0" brushRef="#br0" timeOffset="-78165.596">640 3695 808,'0'0'694,"0"25"201,19 196 2074,-19-217-2941,0 0 0,1 1-1,-1-1 1,1 0-1,0 0 1,0 0 0,0-1-1,0 1 1,1 0 0,-1 0-1,1 0 1,0-1-1,0 1 1,1-1 0,-1 0-1,1 0 1,-1 0-1,1 0 1,0 0 0,0 0-1,1-1 1,-1 1-1,0-1 1,1 0 0,-1 0-1,1 0 1,0-1-1,0 1 1,0-1 0,0 0-1,0 0 1,0 0-1,0-1 1,0 1 0,0-1-1,0 0 1,0 0-1,0-1 1,0 1 0,0-1-1,0 0 1,0 0-1,1 0-27,9-10 17,-1-1 0,-1-1 0,0 0 0,0 0-1,-2-1 1,1 0 0,-2-1 0,0 0-1,-1-1 1,0 0 0,-1 0 0,2-11-17,67-184-83,-73 207-1728,-3 3-1890</inkml:trace>
  <inkml:trace contextRef="#ctx0" brushRef="#br0" timeOffset="-77455.98">708 2806 1328,'0'0'2477,"0"0"-637,0 0-357,0 0-193,0 0-105,0 0-66,-2 4-181,-183 450-514,139-336-1507,114-305-5303,69-83 6184,-84 185 3112,-40 82 51,17 5-3298,-19-2 515,-7 3-140,1 0-1,-1-1 1,1 2 0,-1-1 0,0 0 0,0 1-1,-1 0 1,1 0 0,-1 0 0,0 0 0,0 1 0,0-1-1,0 1 1,-1-1 0,0 1 0,0 0 0,0 0-1,-1 0 1,1 0 0,-1 1 0,-1-1 0,1 0-1,-1 0 1,1 1 0,-2-1 0,1 3-38,1-2 16,13 216-2182,-13-159-1511</inkml:trace>
  <inkml:trace contextRef="#ctx0" brushRef="#br0" timeOffset="-57745.288">2026 1853 1592,'0'0'2041,"0"0"-428,0 0-292,0 0-193,0 0-217,4 0 2282,-4 294-1184,0-293-2038,0-1-80,0 0-70,-4-27-445,-2-75 1097,6 102-115,0 0 56,-2 24 252,10 173-2801,4-157-2042</inkml:trace>
  <inkml:trace contextRef="#ctx0" brushRef="#br0" timeOffset="-56365.29">3262 1896 1040,'0'0'1990,"0"0"-482,0 0-231,0 0-171,0 0-211,0 0-155,0 6 2568,0 28-3323,-6 120-2487,-2-310 3700,8 155-987,0 20-55,0 198-3377,0-151-1309</inkml:trace>
  <inkml:trace contextRef="#ctx0" brushRef="#br0" timeOffset="-55362.776">4476 1846 224,'0'0'1908,"0"0"-407,0 0-169,0 0-193,0 0-239,0 0-217,-2-10 2198,-17 317-3475,19-306 122,7-45-928,13-100 3108,-20 144-853,0 31 215,-20 99-4271,13-84-1084</inkml:trace>
  <inkml:trace contextRef="#ctx0" brushRef="#br0" timeOffset="-54460.973">5808 1805 1824,'0'0'2035,"0"0"-641,0 0-303,0 0-413,-3 18-181,-27 161 842,30-174-1326,0-4-101,0-19-813,43-142 2785,-45 177 1436,4 23-2801,0 4-661,-2 97-3372,-4-80-2250</inkml:trace>
  <inkml:trace contextRef="#ctx0" brushRef="#br0" timeOffset="-53448.793">6966 1657 1296,'0'0'2279,"0"0"-630,0 0-278,0 0-274,0 0-229,0 0-147,1 4-39,4 10-385,0 1-1,-2 0 1,0 1-1,0-1 0,-2 0 1,0 1-1,0 0 1,-2-1-1,0 1 0,0-1-296,-1 31 74,-1 52-54,2-75-3872,18-182 3430,-21 217 3487,-2 25-3639,0-27-487,1-8-1450</inkml:trace>
  <inkml:trace contextRef="#ctx0" brushRef="#br0" timeOffset="-52498.473">7945 1685 904,'0'0'1501,"0"0"-69,0 0-19,0 0-182,0 0-105,0 0-135,0 6 1934,0 35-1971,-6 238-1136,6-278-385,0-1-147,3-31-863,7-113 2732,-10 143-198,0 20 645,0 185-4615,2-145-1324</inkml:trace>
  <inkml:trace contextRef="#ctx0" brushRef="#br0" timeOffset="-51570.2">9022 1697 1200,'0'0'1679,"0"0"172,0 0-61,0 0-232,0 0-162,0 0-184,0 11-216,-6 322 187,6-333-1704,6-19-1166,26-177 3954,-32 195-1247,0 21 106,-4 116-4137,3-87-1110</inkml:trace>
  <inkml:trace contextRef="#ctx0" brushRef="#br0" timeOffset="-50299.735">10280 1857 1872,'0'0'1661,"0"0"-226,0 0-419,0 19-339,0 157 818,0-134-1648,0-62-727,19-159 4191,-22 219 1066,5 32-4162,0-3-919,-2 53-5338,0-75-2166</inkml:trace>
  <inkml:trace contextRef="#ctx0" brushRef="#br0" timeOffset="-49182.301">11502 1950 1536,'0'0'2429,"0"0"-633,0 0-588,0 0-289,0 0-180,0 0-184,0 16-66,2 214 1154,-1-230-1681,-1 0-1,1 0 0,-1 1 0,1-1 0,0 0 0,-1 0 0,1 0 0,-1 0 0,1 0 1,0 0-1,-1 0 0,1 0 0,0 0 0,-1 0 0,1 0 0,-1 0 0,1 0 0,0 0 1,-1 0-1,1-1 0,-1 1 0,1 0 0,-1-1 0,1 1 0,-1 0 0,1-1 1,-1 1-1,1 0 0,-1-1 0,1 1 0,-1-1 0,1 1 0,-1-1 0,0 1 0,1-1 1,-1 1-1,0-1 0,0 1 0,1-1 0,-1 0 0,0 1 0,0-1 0,0 1 0,0-1 1,0 0-1,0 1 0,0-1 0,0 1 0,0-1 0,0 0 0,0 1 0,0-1 1,0 0-1,0 1 0,-1-1 0,1 1 0,0-1 0,0 1 0,-1-1 0,1 1 0,0-1 1,-1 1-1,1-1 0,0 1 0,-1-1 0,1 1 0,-1-1 0,1 1 0,-1 0 0,0-1 40,4-109 332,-4 68 2460,1 42-1704,0 32 813,-2 75-3412,2-71-1888</inkml:trace>
  <inkml:trace contextRef="#ctx0" brushRef="#br0" timeOffset="-43715.67">1960 1288 720,'0'0'1004,"0"0"-287,0 0-36,0 0-56,0 0 81,0-8 8160,-1-27-7300,0 29-1440,0 1 1,-1-1 0,0 1 0,0-1-1,0 1 1,0 0 0,-1 0 0,0 0-1,0 0 1,-1 0 0,1 1 0,-1-1 0,0 1-1,0 0 1,0 0 0,-1 0 0,0 1-1,1 0 1,-1 0 0,0 0 0,0 0-1,-1 1 1,1 0 0,-1 0 0,1 0 0,-1 0-1,1 1 1,-1 0 0,0 1 0,0-1-1,1 1 1,-1 0 0,0 0 0,0 1-1,-1 0-126,-3 4-2,1 0 0,1 1 0,-1 0 0,1 1 0,0 0 0,0 0 0,1 0 0,0 1 0,1 0 0,-1 1 0,1-1 0,1 1 0,0 0 0,0 1 0,1-1 0,0 1 0,1 0 0,0 0 0,0 0 0,1 0 0,0 0 0,1 1 0,0 4 2,9 81-530,1-93 470,0 1-1,0-1 0,0-1 0,0 0 1,1 0-1,-1-1 0,1 0 0,0 0 1,-1-1-1,1 0 0,-1-1 1,1 0-1,5-2 61,32-44-7604,-55 50 253</inkml:trace>
  <inkml:trace contextRef="#ctx0" brushRef="#br0" timeOffset="-41478.691">2090 1169 384,'0'0'980,"0"0"-92,0 0-85,0 0-81,0 0-1,0 0 74,0 0 31,0 0-24,0 0-73,0 0-56,0 0-46,0 0-56,0 0-25,0 0-39,0 0-68,0 0-75,0 0-51,0 0 2,0 0 41,0 0 0,-1 21 209,-15 208-710,58-192-159,-42-37 286,32-9-529,-24 2 619,-1 1 1,0-1-1,-1 0 0,1 0 1,-1 0-1,-1-1 1,1 0-1,-1 0 0,-1-1 1,0 1-1,0-1 0,0 0 1,-1 0-1,-1-1 1,1 1-1,-1 0 0,-1-1 1,0 1-1,0-1 1,-1 0-1,-1 1 0,0-9-72,1 12 11,1 4 42,-1 0 0,1 1 0,-1-1 0,1 0 0,-1 1 0,0-1 0,0 0 0,1 0 0,-1 1 0,-1-1-1,1 0 1,0 1 0,0-1 0,0 0 0,-1 0 0,1 1 0,-1-1 0,0 0 0,1 1 0,-1-1 0,0 1 0,0-1 0,0 1 0,0-1 0,0 1 0,0 0 0,0 0 0,0-1 0,-1 1 0,1 0 0,-1 0 0,1 0 0,0 0 0,-1 0 0,0 1 0,1-1 0,-1 0 0,1 1 0,-1-1 0,0 1 0,1 0 0,-1-1 0,0 1 0,0 0 0,1 0 0,-1 0 0,0 0 0,0 0 0,1 1 0,-2-1-53,-43 9-867,20 12-4452,17-12-1278</inkml:trace>
  <inkml:trace contextRef="#ctx0" brushRef="#br0" timeOffset="-40909.166">2326 1191 1480,'0'0'2098,"0"0"-180,0 0-179,0 0-207,0 0-168,0 0-154,-1 18 484,-23 145-1238,25-162-511,-1 0 0,1-1 0,-1 1 0,1 0 0,0 0 0,-1-1 0,1 1 0,0 0 0,0-1 0,0 1 0,-1-1 0,1 1 0,0-1 0,0 1 0,0-1 1,0 0-1,0 1 0,0-1 0,0 0 0,0 0 0,0 0 0,0 1 0,0-1 0,0 0 0,0 0 0,0-1 0,-1 1 0,1 0 0,0 0 0,0 0 0,0-1 0,0 1 0,0 0 0,0-1 0,0 1 0,0-1 0,0 1 0,-1-1 0,1 1 0,0-1 0,0 0 1,-1 1-1,1-1 0,0 0 0,-1 0 0,1 0 0,-1 1 0,1-1 0,-1 0 0,1 0 0,-1 0 0,0 0 0,1 0 0,-1 0 0,0 0 0,0 0 0,0 0 0,0 0 0,0 0 0,0 0 0,0 0 0,0 0 0,0 1 0,0-1 0,0 0 0,-1-1 55,26-34 1007,-24 36-440,9 43 761,8 5-1809,-12-33-2230,-3-9-1333</inkml:trace>
  <inkml:trace contextRef="#ctx0" brushRef="#br0" timeOffset="-40308.705">2552 1171 2697,'0'0'1629,"0"0"-410,-2 20-371,-33 282 457,34-284-1906,5-41 215,3-21 342,-1 22 64,1-10 342,2 1-1,0-1 1,3 1 0,0 1-1,2 0 1,1 1 0,1 0-1,2 2 1,2-2-362,-20 29 50,-1 1 1,1-1-1,0 1 0,0-1 1,-1 1-1,1 0 0,0-1 1,0 1-1,0-1 0,0 1 1,0-1-1,0 1 0,0 0 1,0-1-1,0 1 0,0-1 1,0 1-1,0 0 0,0-1 1,0 1-1,0-1 0,1 1 1,-1-1-1,0 1 0,0-1 1,1 1-1,-1-1 0,0 1 0,1-1 1,-1 1-1,0-1 0,1 1 1,-1-1-1,1 0 0,-1 1 1,1-1-1,-1 0 0,1 1 1,-1-1-1,1 0 0,-1 0 1,1 1-1,0-1 0,-1 0 1,1 0-1,-1 0 0,1 0 1,-1 0-1,1 0 0,0 0 1,-1 0-1,1 0 0,-1 0 1,1 0-1,0 0 0,-1 0 1,1-1-1,-1 1 0,1 0 0,-1 0 1,1-1-1,-1 1 0,1 0 1,-1-1-1,1 1 0,-1 0 1,1-1-51,-4 54 885,2-43-998,-1 0 0,-1-1 1,0 1-1,0-1 0,-1 1 0,0-1 1,0 0-1,-1 0 0,0-1 0,-1 0 1,0 1-1,0-2 0,-1 1 0,0-1 0,0 0 1,-3 1 112,-3-5-5932,7-3-531</inkml:trace>
  <inkml:trace contextRef="#ctx0" brushRef="#br0" timeOffset="-39948.855">2794 1214 5065,'0'0'959,"0"0"-115,0 0-232,0 0-85,0 0 257,0 0-280,12 0-232,36 2 11,-45-3-247,-1-1-1,1 1 1,-1 0 0,0-1-1,0 0 1,0 1 0,0-1-1,0 0 1,0 0 0,0 0-1,0 0 1,-1 0 0,1-1-1,-1 1 1,0 0 0,1-1-1,-1 1 1,0-1 0,-1 1-1,1-1 1,0 0 0,-1 1-1,1-1 1,-1 0 0,0 1-1,0-1 1,0 0 0,0 1-1,0-1 1,-1 0-36,1 1 50,1-10-91,0 11 111,-1-1 0,1 1 1,0-1-1,-1 0 0,1 0 0,-1 1 1,0-1-1,0 0 0,1 0 1,-1 1-1,0-1 0,0 0 1,-1 0-1,1 1 0,0-1 0,-1 0 1,1 1-1,-1-1 0,1 0 1,-1 1-1,0-1 0,0 0 1,1 1-1,-1-1 0,0 1 0,-1 0 1,1-1-1,0 1 0,0 0 1,-1 0-1,1-1 0,0 1 1,-1 0-1,1 0 0,-1 1 0,1-1 1,-1 0-1,0 0 0,1 1 1,-1-1-1,0 1 0,1-1 1,-1 1-1,0 0 0,0 0 0,0 0 1,1 0-1,-2 0-70,0 1 0,0-1 1,0 1-1,0 0 1,0 1-1,0-1 1,0 0-1,0 1 0,0 0 1,1-1-1,-1 1 1,1 0-1,-1 0 0,1 1 1,0-1-1,0 0 1,0 1-1,0-1 0,0 1 1,0 0-1,1 0 1,-1 0-1,1 0 1,0 0-1,0 0 0,0 0 1,0 0-1,1 0 1,-1 0-1,1 0 0,0 0 1,0 2-1,-6 63-4509,6-52 247</inkml:trace>
  <inkml:trace contextRef="#ctx0" brushRef="#br0" timeOffset="-39432.172">2950 1300 2793,'0'0'1463,"0"0"-43,0 0-128,0 0-22,0 0-335,0 0-337,6-14-208,22-42 31,-28 55-399,0 0 0,1 1 0,-1-1 0,0 1 0,1-1 0,-1 0 0,0 1 0,1-1 0,-1 1 0,0-1 0,1 1 0,-1-1 0,1 1 0,-1-1 0,1 1 0,-1-1 0,1 1 0,0 0 0,-1-1 0,1 1 0,-1 0 0,1 0 0,0-1 0,-1 1 0,1 0 0,0 0 0,-1 0 0,1 0 0,0 0 0,-1 0 0,1 0 0,0 0 0,-1 0 0,1 0 0,0 0 0,-1 0 0,1 1 0,0-1 0,-1 0-1,1 0 1,-1 1 0,1-1 0,0 0 0,-1 1 0,1-1 0,-1 1 0,1-1 0,-1 1 0,1-1 0,-1 1 0,0-1 0,1 1 0,-1-1 0,0 1 0,1-1 0,-1 1 0,0 0 0,1-1 0,-1 1 0,0-1 0,0 1 0,0 0 0,0 0-22,2 1 154,46 2-1831,-48-4 1712,0 1 1,0 0 0,0 0 0,0-1-1,0 1 1,0 0 0,0-1 0,0 1 0,0 0-1,0 0 1,1-1 0,-1 1 0,0 0-1,0-1 1,1 1 0,-1 0 0,1-1-1,-1 1 1,0-1 0,1 1 0,-1-1 0,1 1-1,-1-1 1,1 1 0,-1-1 0,1 1-1,0-1 1,-1 1 0,1-1 0,0 0 0,-1 0-1,1 1 1,0-1 0,-1 0 0,1 0-1,0 0 1,-1 1 0,1-1 0,0 0-1,0 0 1,-1 0 0,1 0 0,0-1 0,-1 1-1,1 0 1,0 0 0,0 0 0,-1 0-1,1-1 1,0 1 0,-1 0 0,1-1 0,-1 1-1,1 0 1,0-1 0,-1 1 0,1-1-1,-1 1 1,1-1 0,-1 1 0,1-1 0,-1 0-1,0 1 1,1-1-36,17 30-2163,-14-26-2134</inkml:trace>
  <inkml:trace contextRef="#ctx0" brushRef="#br0" timeOffset="-38998.544">3308 979 6105,'0'0'2844,"0"0"-129,0 0-279,0 0-465,0 0-542,0 0-756,-2 17-462,-5 226-1802,44-175-873,-33-64 2506,-1-1 0,0 1 0,0 0 1,0 0-1,0 0 0,0 1 0,-1-1 1,0 1-1,0-1 0,0 1 0,-1 0 1,1-1-1,-1 1 0,0 0 0,-1 0 1,1 0-1,-1 0 0,0 0 0,-1 5-42,-30 11-41,4-17-2904,22-3 1716,-12-1-4982</inkml:trace>
  <inkml:trace contextRef="#ctx0" brushRef="#br0" timeOffset="-37843.086">3376 2453 4033,'0'0'1368,"0"0"265,0 0-409,56 135-528,-41-91-440,-3-1-184,-2-5-72,-3-7-288,-3-10-664,-4-10-1785</inkml:trace>
  <inkml:trace contextRef="#ctx0" brushRef="#br0" timeOffset="-37315.524">3215 2308 5233,'0'0'1062,"0"0"93,-2 17-121,-27 163 1195,24-123-2254,37-60-1605,125-132 1753,-94 77 2821,-49 92-239,57 76-995,12-80-6522,-59-29 486</inkml:trace>
  <inkml:trace contextRef="#ctx0" brushRef="#br0" timeOffset="-36704.239">4495 2403 5577,'0'0'2809,"0"0"-945,0 0-367,0 0-633,0 0-376,12 101-152,1-60-232,-1 2-104,0 0-168,3 11-600,-5-12-1025,-1-10-1311</inkml:trace>
  <inkml:trace contextRef="#ctx0" brushRef="#br0" timeOffset="-36232.199">4391 2329 600,'0'0'4849,"0"0"-2999,0 0-759,-10 18-163,-70 139 1138,80-157-2103,0 0 0,1 0 1,-1-1-1,1 1 0,-1 0 1,1 0-1,-1 0 0,1-1 0,-1 1 1,0 0-1,1 0 0,-1 0 1,1 0-1,-1 0 0,1 0 1,-1 0-1,1 0 0,-1 0 0,1 0 1,-1 0-1,1 0 0,-1 1 1,1-1-1,-1 0 0,0 0 1,1 0-1,-1 1 0,1-1 0,-1 0 1,0 0-1,1 1 0,-1-1 1,1 0-1,-1 1 0,0-1 1,0 0-1,1 1 0,-1-1 0,0 1 1,0-1-1,1 0 0,-1 1 1,0-1-1,0 1 0,0-1 1,0 1-1,0-1 0,0 1 0,1-1 1,-1 1-1,0-1 0,0 1 1,-1-1-1,1 1 0,0-1 1,0 1-1,0-1 0,0 1 37,34-29-228,79-104 2886,-106 138 2134,7 18-4436,-10-17 133,0 0-466,1 0-1,0 0 1,0-1-1,1 1 1,-1-2-1,1 1 1,1-1-1,-1 1 1,1-2-1,0 1 1,0-1-1,1 0 1,-1 0-1,1-1 1,0 0-23,79 11-7462,-69-14 1569</inkml:trace>
  <inkml:trace contextRef="#ctx0" brushRef="#br0" timeOffset="-35371.451">5791 2383 2593,'0'0'1588,"0"0"-190,0 0 3,0 0-47,0 0-73,0 0-70,2 2-40,96 173 2969,-76-111-6040,-9 1-3318,-13-60-944</inkml:trace>
  <inkml:trace contextRef="#ctx0" brushRef="#br0" timeOffset="-34832.134">5752 2274 7802,'0'0'1608,"0"0"-176,0 0-299,0 0-377,-14 21-238,-89 150-307,83-93-1514,62-87-2000,125-184 5869,-155 200 3299,11 34-5969,-14-24 508,79 79-1020,-31-84-7862,-47-12 1619</inkml:trace>
  <inkml:trace contextRef="#ctx0" brushRef="#br0" timeOffset="-34085.427">7059 2349 936,'0'0'3081,"0"0"-825,0 0-151,0 0-433,0 0-312,0 0-463,0 0-353,31 108-216,-25-71-200,0 1-128,-1-1 0,-1-3-480,-4-3-961,0-8-935,0-8-5434</inkml:trace>
  <inkml:trace contextRef="#ctx0" brushRef="#br0" timeOffset="-33565.606">6926 2261 4673,'0'0'1648,"0"0"-422,0 0-282,0 0-168,-4 18-102,-16 91 46,53-113-1077,74-107 2700,-106 111-2271,1 0 0,-1 0 0,0 0 1,0 0-1,1 0 0,-1 0 0,0 0 1,0 0-1,1 1 0,-1-1 0,0 1 1,0-1-1,1 0 0,-1 1 0,0 0 1,0-1-1,0 1 0,0 0 0,0 0 1,0-1-1,0 1 0,0 0 0,0 0 1,-1 0-1,1 0 0,0 0 0,0 0 1,-1 0-1,1 1 0,-1-1 0,1 0 0,-1 0 1,1 0-1,-1 1 0,0-1 0,0 0 1,0 0-1,1 1 0,-1-1 0,0 0 1,-1 1-1,1-1 0,0 0 0,0 0 1,0 1-1,-1-1 0,1 0-72,5 19 434,-1-11-373,1 0 1,0-1-1,0 1 1,1-1-1,0-1 1,0 1-1,1-1 1,0 0-1,0 0 1,1-1-1,-1 0 1,1 0-1,1-1 1,-1 0-1,1 0 1,4 1-62,97 16-4101,-92-22 248</inkml:trace>
  <inkml:trace contextRef="#ctx0" brushRef="#br0" timeOffset="-32799.034">8088 2377 1256,'0'0'2900,"0"0"-740,0 0-426,0 0-341,0 0-98,0 0-20,1 2 2275,7 20-3180,12 63 87,11 35-496,-4-43-4928,-25-72 849,-2-5-1836</inkml:trace>
  <inkml:trace contextRef="#ctx0" brushRef="#br0" timeOffset="-32265.516">7997 2297 4905,'0'0'2709,"0"0"-1005,0 0-542,0 0-353,-10 16-201,10-15-604,-14 19-5,2 0 0,0 1 0,1 1 0,1-1 1,1 2-1,1-1 0,2 1 0,0 1 0,1-1 0,1 4 1,23-29-2574,81-167 2462,-35 45 349,-58 144 7081,49 53-7357,35-20-529,-21-46-4754,-54-9 1283</inkml:trace>
  <inkml:trace contextRef="#ctx0" brushRef="#br0" timeOffset="-31412.121">9143 2375 1512,'0'0'1949,"0"0"-116,0 0-330,0 0-302,0 0-190,0 0-143,0 0-85,0 0-61,0 20 891,2 1-1616,2 0 0,1 0 0,0 0 0,1-1 0,2 0 0,0 0 0,1 0 0,9 13 3,-14-24-410,-3-9 299,1 5-1561,0-5-2201,-2 0-3032</inkml:trace>
  <inkml:trace contextRef="#ctx0" brushRef="#br0" timeOffset="-30849.709">9136 2254 5097,'0'0'3033,"0"0"-1132,0 0-480,0 0-256,0 0-326,-16 18-353,-116 148-217,62-34-180,76-130-3427,12-19 2781,137-222 2347,-142 240 2913,14 29-4163,-19-20 13,3 2-643,67 57 680,-15-50-6309,-58-19 2797</inkml:trace>
  <inkml:trace contextRef="#ctx0" brushRef="#br0" timeOffset="-14677.943">10257 2573 1328,'0'0'2025,"0"0"-74,0 0-232,0 0-282,0 0-74,0 0-48,0 0-254,0 0-116,19 10 3100,28 143-3490,-39-105-4673,-5-36-154</inkml:trace>
  <inkml:trace contextRef="#ctx0" brushRef="#br0" timeOffset="-14132.126">10054 2388 3609,'0'0'3590,"0"0"-1548,0 0-562,0 0-245,-3 20-158,-23 216 1357,87-241-3853,-44-8 1390,-1-1 0,0 0 0,-1-2 0,-1 0-1,0 0 1,-1-1 0,-1-1 0,7-13 29,42-55 425,-58 86-297,0-1-1,0 1 0,1 0 0,-1 0 0,0 0 0,0 1 0,0-1 1,0 1-1,0 0 0,0-1 0,0 2 0,0-1 0,0 0 0,0 0 1,-1 1-1,1-1 0,-1 1 0,1 0 0,-1 0 0,1 0 0,-1 0 1,0 0-1,0 1 0,0-1-127,11 8 398,199 108-104,-193-103-6426,-18-10 3122</inkml:trace>
  <inkml:trace contextRef="#ctx0" brushRef="#br0" timeOffset="-13560.874">11541 2465 1504,'0'0'5489,"0"0"-3920,0 0 79,0 0-127,0 0-409,0 0-248,33 128-352,-20-90-64,-3 3-200,0 0-160,1-2-88,-1-4-320,-2-1-712,1-10-1441,-5-11-3880</inkml:trace>
  <inkml:trace contextRef="#ctx0" brushRef="#br0" timeOffset="-12999.915">11444 2381 7154,'0'0'2531,"0"0"-365,0 0-622,-7 20-512,-112 283-126,159-357-5815,41-60 5502,4 28 2429,-8 136 1980,-64-37-4556,11 9-572,89 73 1360,-30-48-7837,-76-43 2181</inkml:trace>
  <inkml:trace contextRef="#ctx0" brushRef="#br0" timeOffset="-12189.905">12950 2780 3273,'0'0'2518,"0"0"-743,0 0-338,0 0-244,0 0-163,0 0 13,10 14 34,131 210 2398,-104-162-3537,15 27-509,-24-28-6726,-25-53 334</inkml:trace>
  <inkml:trace contextRef="#ctx0" brushRef="#br0" timeOffset="-11558.408">12914 2677 72,'0'0'4548,"0"0"-2255,0 0-712,0 0-737,0 0-280,-11 22-74,-75 176 1045,60-89-182,172-398 81,-140 285-1231,-1 1 1,2 0-1,-1 0 0,0 0 1,0 1-1,1 0 0,0 0 1,-1 0-1,1 1 0,0 0 1,0 0-1,-1 1 0,1 0 1,0 0-1,0 1 0,0-1 1,0 2-1,-1-1 0,1 1 1,-1 0-1,1 0 1,-1 1-1,1-1 0,-1 1 1,0 1-1,-1-1 0,2 2-203,28 10 229,127 69-681,-80 3-9233,-65-55 285</inkml:trace>
  <inkml:trace contextRef="#ctx0" brushRef="#br0" timeOffset="-4155.989">13113 1156 1192,'0'0'1112,"0"0"533,0 0 190,0 0-972,16-2-258,95-12 904,-105 11-1673,4 15 6957,41 373-5691,-30-234-767,24 154 310,-14 2 0,-11 84-645,-20 161 174,0-552-230,0 0-63,-4-9-936,-19-60-5198,9 28-850</inkml:trace>
  <inkml:trace contextRef="#ctx0" brushRef="#br0" timeOffset="-2637.423">12771 1234 888,'0'0'983,"0"0"32,0 0-70,0 0 97,0 0 86,0 0-260,-15-13 3447,6 12 3118,-31 336-7435,10 125 2,-6 56-303,15-109-376,94-323 1081,-69-80-367,0 0 0,0-1 0,1 1 0,-1-1 0,1 0 0,0 0 0,0-1 0,0 1 1,0-1-1,0 0 0,1 0 0,-1-1 0,0 0 0,1 0 0,0 0 0,-1-1 1,1 1-1,-1-1 0,1 0 0,-1-1 0,6-1-35,9 2 121,453-24 2029,-457 20-2702,-15 0-2533,-5-1-3661,-2 3-3610</inkml:trace>
  <inkml:trace contextRef="#ctx0" brushRef="#br0" timeOffset="-1798.25">13078 3514 2793,'0'0'2288,"0"0"-171,0 0-374,0 0-287,0 0-172,0 0-104,1 0 2719,7 6-2791,61 242 1695,-6-15-4561,-61-240-6813,-4-11 2598</inkml:trace>
  <inkml:trace contextRef="#ctx0" brushRef="#br0" timeOffset="-1196.956">12933 3451 2665,'0'0'5683,"0"0"-2663,0 0-916,0 0-777,0 0-421,0 0-370,-8 17-319,-60 153-55,68-170-207,1 0 1,-1-1-1,1 1 1,-1 0-1,1 0 1,0 0-1,-1 0 1,1 0-1,-1 0 1,1 0 0,-1 0-1,1 0 1,0 0-1,-1 0 1,1 0-1,-1 0 1,1 0-1,-1 1 1,1-1 0,-1 0-1,1 0 1,-1 1-1,1-1 1,-1 0-1,1 1 1,-1-1-1,1 0 1,-1 1-1,0-1 1,1 1 0,-1-1-1,0 1 1,1-1-1,-1 1 45,4-5 101,187-246 167,-185 255 3904,-2 32-3467,0-5-676,4-17-127,0-1-1,1 0 1,1 0-1,0-1 1,1 0 0,0-1-1,1 0 1,0-1-1,1 0 1,1-1-1,-1 0 1,1-1 0,1-1-1,0 0 1,0-1-1,0-1 1,1 0-1,0-1 1,0-1 0,15 3 98,-22 7-5064,-9-8 2211</inkml:trace>
  <inkml:trace contextRef="#ctx0" brushRef="#br0" timeOffset="-549.106">13482 4077 4705,'0'0'2202,"0"0"-14,0 0-355,0 0-318,0 0-306,0 0-134,2-7-191,5-20-69,-6 20 40,-1 7 100,0 0 21,0 0-132,-62 55 605,44-37-1461,2 0 1,0 1 0,1 1-1,1 1 1,1 0 0,1 1-1,1 0 1,1 1 0,1 0-1,1 0 1,1 1 0,0 0-1,2 0 1,1 1 0,2 0-1,0 1 12,4-23-53,1 0 0,0-1 0,0 1 0,0-1 0,0 0 0,0 0 0,0 0 0,1-1 0,-1 1 0,1-1 0,-1 0 0,1 0 0,-1 0 0,1 0 0,0 0 0,-1-1 0,1 0 0,0 0 0,0 0-1,-1 0 1,1 0 0,0-1 0,-1 0 0,1 0 0,0 0 0,2-1 53,119-65-4035,-104 51 603,-12 9-1347</inkml:trace>
  <inkml:trace contextRef="#ctx0" brushRef="#br0" timeOffset="16097.655">2146 2608 2393,'0'0'776,"0"0"-318,0 0-72,0 0 33,0 0 195,11 28 4254,129 277-2909,-140-305-1973,12 14-184,-6-12-4558,-5-2-877</inkml:trace>
  <inkml:trace contextRef="#ctx0" brushRef="#br0" timeOffset="16999.541">2057 2524 3225,'0'0'1452,"0"0"-126,0 0-15,0 0-231,0 0-313,0 0-239,-3 10-128,-25 146 392,27-155-799,1 1 0,0-1 0,0 0 0,-1 0 0,1 1 0,0-1 0,0 0 0,0 0 0,1 1 0,-1-1 0,0 0 0,0 0 0,1 1 0,-1-1 0,0 0 0,1 0 0,-1 0 0,1 0 0,0 0 0,-1 1 0,1-1 0,0 0 0,0 0 0,0-1 0,-1 1 0,1 0-1,0 0 1,0 0 0,0-1 0,1 1 0,-1 0 0,0-1 0,0 1 0,0-1 0,0 1 0,0-1 0,1 0 0,-1 1 0,0-1 0,0 0 0,1 0 0,-1 0 0,0 0 0,0 0 0,1 0 0,-1 0 0,0 0 0,0-1 0,1 1 0,-1 0 0,0-1 0,0 1 0,0-1 0,0 0 0,1 1 0,-1-1 7,62-43 340,-53 34-9,22-22-336,-22 11 2742,28 19-3352,-31 1 603,0 1 0,0 0 0,0 0 0,0 0 0,0 1 0,0 0 0,0 1 0,0 0 0,0 0 0,0 0 0,0 1 0,-1 0 0,1 0 0,-1 1 0,0-1 0,0 1 0,2 3 12,90 76-84,-94-91-5140,-4-3-460</inkml:trace>
  <inkml:trace contextRef="#ctx0" brushRef="#br0" timeOffset="18987.6">2303 3151 232,'0'0'1188,"0"0"-255,0 0-7,0 0-9,0 0-95,0 0-81,0 16-148,-29 242 2464,25-113-1196,-42-145-688,-218-20-2412,-18 13 1311,-337 6 1472,392-40-710,177 35-137,60-21-1626,279-150-1453,-434 257 3930,101-53-1583,22-15 17,1 1 0,0 1 0,0 1 0,2 1 1,0 0-1,0 2 0,-7 11 18,25-27-49,1 1 0,0 0-1,0 0 1,0 0 0,0 0 0,1 0-1,-1 0 1,1 0 0,-1 0 0,1 0 0,0 0-1,0-1 1,1 1 0,-1 0 0,0-1-1,1 1 1,0-1 0,0 0 0,-1 1 0,1-1-1,0 0 1,1 0 0,-1 0 0,0 0-1,1-1 1,-1 1 0,1 0 0,-1-1 0,1 0-1,0 0 1,0 0 0,-1 0 0,1 0-1,0 0 1,0-1 0,0 1 0,0-1 0,0 0-1,0 0 1,0 0 0,0 0 0,2-1 49,11 6 51,252 64 930,-221-28-2751,-46-26-747</inkml:trace>
  <inkml:trace contextRef="#ctx0" brushRef="#br0" timeOffset="21546.477">3424 3001 72,'0'0'1992,"0"0"-873,0 0-366,-9 19-41,-63 155 937,-35 289 1676,-28-22-2282,134-436-917,-1 0 0,1-1 1,-1 0-1,0 1 0,0-1 0,0 0 0,0 0 0,-1 0 1,0 0-1,1 0 0,-2-1 0,1 1 0,0-1 1,-1 0-1,1 0 0,-1 0 0,0-1 0,0 1 0,0-1 1,0 0-1,0 0 0,-1 0 0,1-1 0,-1 1 1,1-1-1,-1 0 0,0 0 0,-1-1-126,-146 5 2193,119-6-2298,-455-47 949,375 34-957,0 6-1,-1 5 1,-32 5 113,3 0-280,68-3 26,-226 21-165,292-18 405,-1 0 0,-1 0 0,1-1 0,0 0 0,0-1 0,0 0 0,0-1 0,0 0 1,-1 0-1,1-1 0,1-1 0,-1 1 0,0-2 0,1 1 14,-48-14-2,-1 3 0,0 2 0,0 2 0,-1 4-1,-23 1 3,-20-4-221,103 9 179,-1 0 0,1 0 1,-1 0-1,0-1 0,1 1 0,-1 0 1,0 0-1,1 0 0,-1-1 0,0 1 1,1 0-1,-1 0 0,0-1 0,1 1 0,-1 0 1,0 0-1,1-1 0,-1 1 0,0-1 1,0 1-1,0 0 0,1-1 0,-1 1 1,0 0-1,0-1 0,0 1 0,0-1 0,0 1 1,0 0-1,0-1 0,0 1 0,0-1 1,0 1-1,0-1 0,0 1 0,0 0 1,0-1-1,0 1 0,0-1 0,0 1 0,0 0 1,-1-1-1,1 1 0,0 0 0,0-1 1,0 1-1,-1 0 0,1-1 0,0 1 1,-1 0-1,1-1 0,0 1 0,0 0 0,-1 0 1,1-1-1,-1 1 0,1 0 0,0 0 1,-1 0-1,1-1 42,36-18-84,25-11 14,180-64-2578,-215 92 2389,-26 2 734,0 0 364,0 0 56,-41 1 177,-6 9-1081,0 3-1,1 1 0,0 3 1,1 1-1,1 3 1,-23 14 9,-18 18-42,110-39-1569,26-1 1616,2-2 0,-1-3 0,1-2 0,51 0-5,14 2 150,-71 2-547,-24 12-3531,-17-10-1459</inkml:trace>
  <inkml:trace contextRef="#ctx0" brushRef="#br0" timeOffset="24531.243">4509 2806 488,'0'0'855,"0"0"-330,0 0 90,0 0 319,0 0 161,0 0-11,0 5 3667,-1 24-4192,-52 195-471,-41 590 1169,78-708-1485,-6-2 0,-4 0-1,-4-1 1,-5-2 0,-5-2 0,-3-1 0,-9 4 228,-58 132-868,105-228 911,-1-1 1,-1 0-1,1 0 0,-1-1 1,1 0-1,-1 0 0,0 0 1,-1-1-1,1 0 0,-1 0 0,1-1 1,-1 0-1,0-1 0,0 1 1,1-1-1,-1-1 0,0 0 1,0 0-1,0 0 0,0-1 1,0 0-1,0-1 0,-2 0-43,-26 1 84,26 1-85,-33 2-61,-1-2-1,1-1 0,0-3 1,0-1-1,0-2 1,0-2-1,1-2 1,1-2-1,-5-3 63,1 1 175,-1 2 1,-1 2-1,0 2 0,0 3 1,-1 1-1,0 2 0,0 3 0,0 1 1,1 3-1,-1 1 0,-20 7-175,-171 7 69,-47-31-1082,240 11 861,0 1 0,0 3-1,0 1 1,0 3-1,1 1 1,0 3 0,-5 3 152,45-13-26,-21 9 539,0-2 0,-1-1 0,0-2 0,-1 0 0,1-2 1,-1 0-1,-26-3-513,-89-45 181,70 33-207,-2 3-1,1 4 1,-1 2 0,-35 6 26,5-2-140,-434-4-791,302-44 1133,237 47-214,-1-1-1,1 1 1,-1 0-1,1-1 1,0 1-1,-1-1 1,1 1-1,0-1 1,0 1-1,-1-1 1,1 1-1,0-1 1,0 1-1,0-1 1,0 1-1,0-1 1,0 1-1,0-1 1,0 1-1,0-1 0,0 0 1,0 1-1,0-1 1,0 1-1,0-1 1,0 1-1,0-1 1,1 1-1,-1-1 1,0 1-1,0-1 1,1 1-1,-1-1 1,0 1-1,1-1 1,-1 1-1,0 0 1,1-1-1,-1 1 1,1 0-1,-1-1 0,0 1 1,1 0-1,-1-1 1,1 1-1,-1 0 1,1 0-1,-1 0 1,1-1-1,0 1 1,-1 0-1,1 0 1,-1 0-1,1 0 1,-1 0-1,1 0 1,-1 0-1,1 0 1,-1 0-1,1 0 1,0 1-1,-1-1 0,1 0 1,-1 0 12,612-221-2094,-381 124 1463,-231 97 1190,0 0 461,0 0 173,-80 0 1383,15 8-2558,0 2-1,1 4 1,0 2 0,1 3-1,1 3 1,-50 26-18,93-41 12,-86 40-146,123 24-3836,3-37 3879,-1-22 75,-7-4 36,-1 2-1,0 0 0,0 0 0,-1 1 0,-1 0 1,0 1-1,-1 0 0,0 1 0,0 0 1,-2 0-1,1 1 0,1 5-19,51 125 227,-41-122-135,1-1 0,0-1-1,1 0 1,2-2 0,0-1 0,0 0 0,2-2 0,0-1 0,1 0 0,0-2 0,1-1 0,9 1-92,-65-14-3354,5-8-2638</inkml:trace>
  <inkml:trace contextRef="#ctx0" brushRef="#br0" timeOffset="25554.856">534 4634 744,'0'0'1023,"0"0"-201,24-7 42,181-52 564,-129 48-1438,-43 10 2841,-57 1-2017,-145 23-2495,149-17 1380,1 1 0,0 1 0,0 0 0,1 2 0,0 0 1,0 1-1,1 1 0,1 0 0,0 1 0,1 1 0,0 1 0,1 0 1,1 1-1,1 0 0,-3 5 301,10-12-1018</inkml:trace>
  <inkml:trace contextRef="#ctx0" brushRef="#br0" timeOffset="48993.999">1189 6174 120,'0'0'2266,"0"0"-795,0 0-336,0-14 3970,0 12 1494,49 283-6243,70 276-60,-72-396-363,-13-203-30,82-281 389,142-374-242,-257 709-6472,-8-6 919</inkml:trace>
  <inkml:trace contextRef="#ctx0" brushRef="#br0" timeOffset="52972.627">2005 6881 1608,'0'0'1231,"0"0"-385,0 0-121,0 0-187,0 0-182,35 0 3723,174-13-3034,-151 13-4389,-45 0-691</inkml:trace>
  <inkml:trace contextRef="#ctx0" brushRef="#br0" timeOffset="53310.569">2044 6603 1536,'0'0'1825,"0"0"-161,0 0-456,0 0-464,112 26-447,-50-15-297,-10-2-633,-2-5-1815</inkml:trace>
  <inkml:trace contextRef="#ctx0" brushRef="#br0" timeOffset="58585.824">3130 6674 1040,'0'0'1060,"0"0"-30,0 0-88,0 0-162,0 0-219,0 0-81,3-14 5230,2-17-4664,-3 12-1132,-1 16 168,1-1 0,-2 1 0,1-1 0,0 0 0,-1 1 0,0-1 0,0 0 0,0 1 0,0-1 0,0 0 0,-1 1 0,1-1 0,-1 1 0,0-1 0,-1 1 0,1-1 0,0 1 0,-1 0 0,0-1 0,0 1 0,0 0 0,0 0 0,0 0 0,0 0 0,-1 1 0,0-1 0,1 1 0,-1 0 0,-1-1-82,-4-1 63,0 0 0,-1 1 0,1 0 0,-1 1 0,0 0 0,0 0 1,0 1-1,0 0 0,0 0 0,0 1 0,0 0 0,0 1 1,0 0-1,-7 2-63,5 3-12,0 0-1,0 1 1,0 0 0,1 1 0,0 0 0,1 1 0,0 0 0,0 1 0,1-1-1,0 2 1,-2 4 12,0-3-42,1 0 0,0 0 0,1 1 0,1 0 0,0 1 0,0 0 0,2 0 0,-1 0 0,2 1 0,0-1 0,1 1 0,1 0 0,0 0 0,0 0 0,2 1 0,0-1 0,1 0 0,2 14 42,1-22 18,1 1-1,-1-1 0,1 0 1,1 0-1,-1-1 1,1 0-1,1 0 1,-1 0-1,1 0 0,0-1 1,0 0-1,0-1 1,1 0-1,-1 0 0,1 0 1,0-1-1,0 0 1,0-1-1,1 0 1,-1 0-1,1-1 0,-1 0 1,1 0-1,-1-1 1,1 0-1,0-1 1,-1 0-1,1 0 0,-1-1 1,1 0-1,-1 0 1,0-1-18,215-63 341,-261 81 2314,-23 9-8476,51-22 1483</inkml:trace>
  <inkml:trace contextRef="#ctx0" brushRef="#br0" timeOffset="61292.125">3486 6644 1672,'0'0'1585,"0"0"-334,0 0-305,0 0-272,0 0-211,0 0-275,21 19 771,-13-3-381,3 11-411,2 0 0,1-1 0,1-1 1,2 0-1,0-1 0,1 0 0,2-2 1,0 0-1,1-1 0,1-1 1,2-1-168,-4 3-4004,-18-14 277</inkml:trace>
  <inkml:trace contextRef="#ctx0" brushRef="#br0" timeOffset="61601.382">3525 6873 2593,'0'0'1128,"0"0"608,0 0-192,0 0-487,135-91-289,-85 57-472,1-1-296,16-12-48,-15 10-1040,-15 7-3489</inkml:trace>
  <inkml:trace contextRef="#ctx0" brushRef="#br0" timeOffset="63396.114">4201 6819 3017,'0'0'737,"0"0"-203,0 0 386,0 0 147,0 0-234,0 0-202,12-1-51,653-43 5229,-220 7-3325,643 31 1070,-374 23-1978,-573-26-1209,-143-19-4265,-7 7 1404,-5-1 196</inkml:trace>
  <inkml:trace contextRef="#ctx0" brushRef="#br0" timeOffset="64651.597">4366 6044 536,'0'0'2027,"0"0"-884,0 0-243,0 0-161,0 0-269,0 0-94,5 0 105,14-5-224,0-1 0,0 0 0,0-1 0,-1-2 0,0 1-1,-1-2 1,0 0 0,0-2 0,-1 1 0,0-2 0,-1 0 0,-1-1 0,0 0-1,10-16-256,8 0 161,352-389 1201,-383 419-1365,-1 1 1,0 0-1,0-1 1,0 1-1,0-1 1,1 1-1,-1-1 1,0 1-1,0-1 1,1 0-1,-1 1 1,0-1-1,1 1 1,-1-1-1,1 0 1,-1 1-1,0-1 1,1 0-1,-1 1 1,1-1-1,-1 0 1,1 0-1,-1 1 1,1-1 0,-1 0-1,1 0 1,-1 0-1,1 0 1,0 0-1,-1 0 1,1 0-1,-1 0 1,1 0-1,-1 0 1,1 0-1,-1 0 1,1 0-1,-1 0 1,1 0-1,-1 0 1,1-1-1,-1 1 1,1 0-1,-1 0 1,1-1-1,-1 1 1,1 0 0,-1-1-1,0 1 1,1 0-1,-1-1 1,1 1-1,-1-1 1,0 1-1,1-1 1,-1 1-1,0-1 1,0 1-1,1-1 3,-10 57 186,7-48-103,-164 593 452,155-403-3945,11-150-1043</inkml:trace>
  <inkml:trace contextRef="#ctx0" brushRef="#br0" timeOffset="65067.89">5309 5949 1800,'0'0'4153,"0"0"-2984,0 0 7,0 0-280,0 0-408,0 0-240,0 0 152,27-2 24,-13 2-224,3 0-152,3 3-48,5-1-120,19-2-648,-7 0-1024,-2 0-577</inkml:trace>
  <inkml:trace contextRef="#ctx0" brushRef="#br0" timeOffset="65768.827">6243 5479 1224,'0'0'1998,"0"0"10,0 0 13,17-16-315,114-114 702,3-34-979,-6-6 0,-9-5 1,36-80-1430,-90 117 496,-170 461 11,42-130-1031,-14 47-5263,51-166-85</inkml:trace>
  <inkml:trace contextRef="#ctx0" brushRef="#br0" timeOffset="66469.528">6187 5852 2785,'0'0'1725,"0"0"197,18-6-222,314-85 3932,-92 45-3850,228-12-1782,-267 55 535,-240 30-7586,16-16-659</inkml:trace>
  <inkml:trace contextRef="#ctx0" brushRef="#br0" timeOffset="67133.14">6187 6252 2761,'0'0'2131,"0"0"-56,0 0-243,22-15-506,175-119 798,8 29-1386,-202 142 794,-81 170-658,7-29-3663,63-144-661,3-10-2767</inkml:trace>
  <inkml:trace contextRef="#ctx0" brushRef="#br0" timeOffset="67484.795">6781 6271 1192,'0'0'4073,"0"0"-2705,0 0 193,0 0-401,0 0-80,0 0-200,0 0-415,73-15-201,-52 10-168,1 1-24,5-2-64,2-1-8,0-1-392,4-5-897,-8 0-1583,-6 0-3874</inkml:trace>
  <inkml:trace contextRef="#ctx0" brushRef="#br0" timeOffset="67751.141">6991 6003 4729,'0'0'1744,"0"0"385,0 0-137,0 0-375,0 115-873,-2-72-304,-9 4-184,-1 1-200,1 1-56,3-7-464,6 0-1145,0-16-1007,2-10-2985</inkml:trace>
  <inkml:trace contextRef="#ctx0" brushRef="#br0" timeOffset="68356.228">7254 5980 4481,'0'0'2096,"0"0"-833,0 0-77,0 0 88,0 0-85,0 0-339,2 6-256,1 0-464,-1 1-1,0-1 0,0 1 0,-1-1 0,0 1 0,0 0 0,-1 0 0,0-1 1,0 1-1,0 0 0,-1 0 0,0-1 0,0 1 0,-1 0 0,0-1 0,0 1 1,-2 3-130,-49 149-641,53-158-96,10-1-859,109-73 1446,7-11 924,-123 84-691,0 1-1,-1-1 1,1 1 0,0 0 0,-1 0 0,1 1 0,-1-1-1,1 0 1,-1 1 0,0-1 0,0 1 0,1 0 0,-1 0-1,0 0 1,-1 0 0,1 0 0,0 0 0,0 0 0,-1 1-1,0-1 1,1 0 0,-1 1 0,0 0 0,0-1 0,0 1-1,-1-1 1,1 1 0,-1 0 0,1 0-83,2 5 176,34 88 562,-26-31-7280,-11-60 958</inkml:trace>
  <inkml:trace contextRef="#ctx0" brushRef="#br0" timeOffset="68931.445">6141 4718 4961,'0'0'1936,"0"0"-607,0 0-289,0 0-248,-101 136-120,74-82-136,0 8 17,0 13-129,0 23 72,-2 35-72,0 36-168,6 12-40,11-2-16,12-19-200,17-24 0,20-11-744,-4-35-1417,-4-27-2064</inkml:trace>
  <inkml:trace contextRef="#ctx0" brushRef="#br0" timeOffset="69571.764">8103 4810 4337,'0'0'2030,"0"0"633,0 0-493,16 20-429,-15-18-1725,22 27 646,0 1 1,-3 2-1,0 0 1,-2 1-1,-2 1 1,0 1-1,-2 3-662,0 30 370,-3 1 0,-3 0 0,-3 0 0,-3 1 0,-4 32-370,2-63 38,-2 23-79,-2 0 1,-3-1-1,-3 1 1,-2-2-1,-3 1 1,-3-2-1,-2 0 1,-2-2-1,-4 0 1,-1-1-1,-35 50 41,60-102-171,0-1 0,0 1 0,-1-1 1,1 1-1,-1-1 0,0 0 0,0 0 0,0-1 0,0 1 0,0 0 0,-1-1 1,1 0-1,-1 0 0,1 0 0,-1 0 0,0-1 0,0 1 0,0-1 0,0 0 1,0 0-1,0 0 0,0-1 0,-2 1 171,-13-1-4112</inkml:trace>
  <inkml:trace contextRef="#ctx0" brushRef="#br0" timeOffset="70151.421">8509 4217 4441,'0'0'2090,"0"0"-530,0 0-261,0 0-183,0 0-12,0 0-126,6 1-115,218 18 2634,122-43-3224,-328 20-558,86-31-4651,-100 30 1284,-4 3-407</inkml:trace>
  <inkml:trace contextRef="#ctx0" brushRef="#br0" timeOffset="70434.522">8762 4409 6425,'0'0'1801,"0"0"1111,0 0-23,18 132-1009,-18-54-447,-6 27-569,-13-3-504,-3-8-360,-7 21-440,8-40-1689,2-4-2664</inkml:trace>
  <inkml:trace contextRef="#ctx0" brushRef="#br0" timeOffset="71834.51">5584 7183 3201,'0'0'1997,"0"0"-240,0 0-154,0 0-328,0 0-280,0 0-70,1 9 93,0 31-459,-1-1 1,-3 1 0,-1 0-1,-1-1 1,-3 0 0,-2 5-560,-32 170-226,42-213-124,93-66-138,-70 45 706,-17 13-127,0 1-1,1 0 1,-1 1 0,1 0 0,0 0-1,1 0 1,-1 1 0,1 0-1,0 0 1,0 1 0,0 0-1,0 0 1,1 1 0,2 0-91,68 69 2548,-44-26-2105,14 15-1176,-12-26-3415,-24-23-449</inkml:trace>
  <inkml:trace contextRef="#ctx0" brushRef="#br0" timeOffset="73478.644">9010 6892 3105,'0'0'3048,"0"0"-1783,0 0 39,0 0-8,0 0-104,0 0-175,0 0-121,131-8-184,-96 3-248,2-3-216,2 3-112,1-3-88,1 1-48,3-3 0,-3 3-304,5-8-400,-11 2-1913,-12 0-2256</inkml:trace>
  <inkml:trace contextRef="#ctx0" brushRef="#br0" timeOffset="73748.064">9356 6534 1144,'0'0'5377,"0"0"-3520,4 121-121,-4-50-648,0 11-704,-10 33-384,-3-19-712,3-20-3585</inkml:trace>
  <inkml:trace contextRef="#ctx0" brushRef="#br0" timeOffset="77248.283">11682 5281 2761,'0'0'1571,"0"0"-58,0 0 20,0 0-329,0 0-380,-5 21-197,-91 361 1495,32-131-2070,149-403-1403,-81 145 1359,43-74 328,-4-2 1,-3-2-1,-4-2 1,-4-1 0,5-32-337,-34 95 231,-1-1 45,0 40-1241,-17 332 520,15-313 506,-2-17 3,0-1-1,1 1 0,1 0 1,1-1-1,0 1 0,1 0 1,0-1-1,1 1 0,1-1 1,1 0-1,0 0 0,1 0 1,0-1-1,2 0 0,-1 0 1,2-1-1,-1 0 0,5 4-63,-4-13 53,1 0 0,-1-1-1,1 0 1,0 0-1,0-1 1,0-1-1,0 1 1,1-1-1,-1-1 1,0 0 0,0-1-1,0 0 1,0 0-1,0-1 1,0 0-1,0-1 1,0 0 0,-1-1-1,1 0 1,-1 0-1,0-1 1,0 0-1,-1-1 1,1 0-1,-1 0 1,0-1 0,-1 0-1,0 0 1,2-3-53,13-6 46,-1 0 0,0-1 0,-1-1 0,-2-1 0,0-1 0,0 0 1,-2-1-1,-1-1 0,-1-1 0,0 0 0,-2-1 0,3-9-46,-9-25-196,-27 82-5606,7 1-843</inkml:trace>
  <inkml:trace contextRef="#ctx0" brushRef="#br0" timeOffset="78087.819">11139 6627 2697,'0'0'2723,"0"0"-840,0 0 92,0 0 88,0 0-211,0 0-391,20-5-321,147-31 1809,318-9 1706,242 47-4230,-584 2-67,61-4 930,-204 0-1273,0 0 28,0 0 13,0 0 8,0 0 2,0 0-54,0 0-216,0 0-301,-18 0-4133,3 0 411,1 0-1154</inkml:trace>
  <inkml:trace contextRef="#ctx0" brushRef="#br0" timeOffset="80523.929">11027 7352 5089,'0'0'1336,"0"0"-587,0 0-56,0 0 35,0 0-208,0 0-52,0 0 137,0 0 144,0 0 81,0 0-24,0 0-112,0 0-153,0 0-197,0 0-182,8 0 70,148-82 938,-121 58-1033,186-101 79,-212 175 34,-12-11-187,-1-1-1,-2 1 0,-2-1 0,-1 0 0,-3-1 0,0 0 0,-8 12-62,-16 79-1656,42-118-2666,5-10 563</inkml:trace>
  <inkml:trace contextRef="#ctx0" brushRef="#br0" timeOffset="80851.349">11647 7468 6425,'0'0'1441,"0"0"-601,0 0 232,0 0-448,0 0-296,0 0 216,0 0-23,62 7-201,-37-5-136,4-2-104,4 0 16,2 0-96,4-7 0,-1-6-432,7-10-1273,-12 3-1015,-8 3-3658</inkml:trace>
  <inkml:trace contextRef="#ctx0" brushRef="#br0" timeOffset="81134.842">11926 7220 928,'0'0'6266,"0"0"-5514,0 0-328,0 0 488,0 0 144,0 0-536,0 132-376,0-87-144,0 0 0,0 7-464,0-11-776,0-13-2009</inkml:trace>
  <inkml:trace contextRef="#ctx0" brushRef="#br0" timeOffset="81895.01">12330 7127 4625,'0'0'1488,"0"0"-354,0 0-6,0 0-110,0 0-165,0 0-26,0 3 101,-32 178 4057,0-33-4633,145-231-968,-112 83 617,8-7 1,0 0 0,1 1 0,0 1 0,0-1 0,0 2 0,1-1 0,0 2 0,0-1 0,0 1 0,0 1 0,0 0 0,0 1 0,1 0 0,-1 0 1,0 1-1,3 1-2,40 68 705,-42-43-361,-16-33-5201,-7-2-593</inkml:trace>
  <inkml:trace contextRef="#ctx0" brushRef="#br0" timeOffset="82511.366">10762 6907 2785,'0'0'2024,"0"0"-648,0 0-151,-41 138-289,31-75-184,8 25-24,2 23-216,4 29-256,16-9-152,3-27-104,-4-31-40,4-30-616,8 1 152,35 3 232,-4-8-1168,-2-16-2753</inkml:trace>
  <inkml:trace contextRef="#ctx0" brushRef="#br0" timeOffset="83212.428">12979 7183 5641,'0'0'1218,"0"0"-1,0 0-66,0 0-249,0 0-326,0 0-269,14-12 1700,-8 13-1854,0 0 1,0 1-1,-1-1 0,1 1 1,-1 0-1,1 1 1,-1-1-1,0 1 0,0 0 1,0 0-1,-1 1 1,1-1-1,-1 1 0,1 0 1,-1 0-1,0 1 0,-1-1 1,1 1-1,-1 0 1,0 0-1,0 0 0,-1 0 1,1 0-1,-1 1 1,0 0-154,46 148 1209,-36-80-919,-2 0 1,-4 0 0,-4 1-1,-5 64-290,-19-63-198,-28-74-3255,23-21-653,-2-5-1441</inkml:trace>
  <inkml:trace contextRef="#ctx0" brushRef="#br0" timeOffset="84145.154">13416 6745 1512,'0'0'1435,"0"0"-269,0 0 69,0 0-39,0 0-129,0 0-97,16-1-73,303-16 2984,-288 15-4052,83-10 495,-44-12-4283,-59 16-129</inkml:trace>
  <inkml:trace contextRef="#ctx0" brushRef="#br0" timeOffset="84484.931">13741 6731 3369,'0'0'3152,"0"0"-1951,0 0 175,0 0 784,0 97-287,-2-28-553,-9 4-224,-5 9-384,-3 6-487,1-12-225,-1 8-225,-4 13-1095,4-21-1848,3-20-5114</inkml:trace>
  <inkml:trace contextRef="#ctx0" brushRef="#br0" timeOffset="202635.337">14031 6163 96,'-81'-117'0,"19"29"-40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0:46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9 2881,'0'0'1797,"0"0"-464,0 0-113,0 0 96,0 0-80,1 8 4839,1 34-6099,-82 153 565,57-152-516,-18 36 39,-32 61-23,6 2 0,-21 76-41,79-187-96,1 0 1,2 0-1,1 1 0,1 0 0,2 0 0,1 21 96,1-53-150,0 0 48,0 0 36,0 0 32,19-37-11,319-555-623,-307 518 444,-3-1 0,-4-2 1,-3 0-1,-3-1 0,0-29 224,-21 256-918,-30 8 1304,9-56-333,5 0-1,4 2 0,-1 99-52,16-199-6,-1 1-1,1-1 0,0 1 0,0-1 1,1 1-1,-1-1 0,1 0 1,0 1-1,0-1 0,0 1 1,0-1-1,0 0 0,1 0 0,-1 0 1,1 0-1,0 0 0,0 0 1,0 0-1,0 0 0,1-1 1,-1 1-1,1-1 0,-1 0 0,1 1 1,0-1-1,0-1 0,0 1 1,0 0-1,0-1 0,1 1 1,-1-1-1,0 0 0,1 0 0,-1-1 1,1 1-1,-1 0 0,1-1 1,-1 0-1,1 0 0,-1 0 1,1-1-1,-1 1 0,4-1 7,10-4 17,1-1 0,-1-1 0,0 0 0,0-1 0,-1-1 0,0-1 0,-1 0 0,0-1 0,0 0 0,-1-1 0,-1-1 0,0-1 0,-1 1 0,1-3-17,-9 12-4,46-54-395,-2 3-1486,4 10-3783,-42 38 1678</inkml:trace>
  <inkml:trace contextRef="#ctx0" brushRef="#br0" timeOffset="408.121">1057 926 5009,'0'0'4489,"0"0"-3425,0 0-480,0 0 73,0 0 159,0 0-200,0 0-448,29 8-120,-8-4-40,8-3 96,6-1-48,7 0-56,24-13-352,-10-7-1321,-7-4-2391</inkml:trace>
  <inkml:trace contextRef="#ctx0" brushRef="#br0" timeOffset="674.808">1134 485 656,'0'0'3129,"0"0"-1801,0 0 128,118-2-111,-68 2-505,3 0-592,24 9-248,-13 0-856,-10 1-3745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0:48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1 569 1144,'0'0'507,"0"0"-155,0 0 55,0 0-20,0 0-82,0 0 16,0 0 83,0 0 109,0 0 93,0 0 11,0 0-92,0 0-162,0 0-97,0 0-36,0 0-22,0 0 45,0 0 66,0 0-2,0 0-38,0 0-67,0 0-37,0 0-50,0 0-18,0 0-44,0 0 25,0 0 125,0 0 100,0 0 51,0 0-11,0 0-53,0 0-50,0 0-68,0 0-66,0 0-2,0 0-27,0 0-27,18-10-133,387-258 318,-302 203-192,-41 28 142,-1-3 0,-3-2-1,-1-3 1,14-16-195,-87 92-148,-277 565 1821,291-591-1694,-9 14-146,1 1 0,1 0 0,1 1 0,1 0 0,1 0 0,0 1 0,2-1-1,1 1 1,-1 15 167,11-13-2371,15-17-1298</inkml:trace>
  <inkml:trace contextRef="#ctx0" brushRef="#br0" timeOffset="534.88">1194 312 5145,'0'0'852,"0"0"-226,-15 18 111,12-15-714,-16 17 220,0 1 0,1 1 1,1 0-1,1 2 0,1 0 1,2 0-1,0 2 1,1-1-1,2 2 0,0-1 1,2 1-1,1 1 0,1 3-243,6-28 8,0-1 0,1 1 0,0 0 0,-1-1 0,1 1 0,0 0 0,0-1 0,0 1 0,0-1 0,1 0 0,-1 1 0,1-1-1,-1 0 1,1 0 0,0 0 0,0 0 0,0 0 0,0 0 0,0 0 0,0-1 0,0 1 0,1-1 0,-1 0 0,1 1 0,-1-1 0,1 0 0,-1-1 0,1 1-1,0 0 1,-1-1 0,1 1 0,0-1 0,-1 0 0,1 0 0,0 0-8,105-6 128,-68-6-101,0-2 1,-1-1-1,-1-2 0,0-2 1,-1-1-1,-1-2 1,5-6-28,111-93 83,-147 117-25,-1-1 1,1 0 0,-1 0-1,0 0 1,-1 0-1,0-1 1,1 0-1,-2 1 1,1-1 0,-1 0-1,0-1 1,0 1-1,0 0 1,-1 0-1,0-1 1,0 1 0,-1-1-1,0 1 1,0-1-1,0 1 1,-1-1-1,0 1 1,0 0-1,-1-1 1,0 1 0,0 0-1,0 0 1,-2-3-59,-3 0 29,0 0 1,-1 0-1,1 1 1,-1 0 0,-1 0-1,0 1 1,0 0-1,0 1 1,-1 0-1,0 1 1,0 0-1,0 0 1,-1 1-1,0 0 1,0 1 0,0 0-1,0 1 1,0 0-1,0 1 1,-1 0-1,1 0 1,0 2-1,-1-1 1,1 1 0,-6 2-30,12-1-142,1 0 0,-1 0 0,1 1 0,0-1 1,0 1-1,0 0 0,0 0 0,0 0 1,1 1-1,0-1 0,-1 1 0,1 0 1,1 0-1,-1 0 0,0 0 0,1 0 0,0 1 1,0-1-1,0 1 0,1-1 0,0 1 1,-1 0-1,2 0 0,-1-1 0,0 1 0,1 4 142,-4 33-3718</inkml:trace>
  <inkml:trace contextRef="#ctx0" brushRef="#br0" timeOffset="969.238">1917 467 2905,'0'0'1223,"0"0"-701,-7 21-16,-39 177 2269,45-188-2663,0-7-94,0 1 0,0-1 0,0 0 0,1 1 0,-1-1 0,1 1 0,0-1 0,0 1 0,0-1 0,0 1 1,1-1-1,-1 0 0,1 1 0,0-1 0,0 0 0,0 1 0,0-1 0,1 0 0,0 0 0,-1 0 1,1 0-1,0 0 0,0 0 0,0-1 0,1 1 0,-1-1 0,1 1 0,-1-1 0,1 0 0,0 0 1,0 0-1,0-1 0,0 1 0,3 1-18,9-5 122,1 0 0,-1 0 1,0-1-1,-1-1 0,1-1 1,-1 0-1,1-1 0,-1 0 1,-1-1-1,0-1 0,0 0 1,0-1-1,-1 0 0,0-1 1,-1 0-1,0-1 0,0 0 0,-1-1 1,-1 0-1,0 0 0,0-3-122,3 2 183,-1-2-1,-1 1 1,0-1-1,0-1 0,-2 0 1,0 0-1,-1 0 0,-1-1 1,0 0-1,-1-1 0,-1 1 1,-1-1-1,0 0 1,-1 0-1,-1 0 0,-1-12-182,-1 24 15,0 1-1,0 0 1,-1-1-1,0 1 1,0 0-1,0 0 0,0 0 1,-1 0-1,0 1 1,0-1-1,0 1 1,0-1-1,-1 1 0,1 0 1,-1 0-1,-1 1 1,1-1-1,0 1 1,-1 0-1,1 0 1,-1 0-1,0 1 0,0 0 1,0 0-1,0 0 1,-1 0-1,1 1 1,0 0-1,-1 0 0,1 0 1,-1 1-1,1 0 1,-1 0-1,1 0 1,0 1-1,-1-1 1,1 1-1,-1 1 0,1-1 1,0 1-1,0 0 1,0 0-1,0 0 1,0 1-1,0 0 1,-1 1-16,-150 135-4698,92-66-1985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1:04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3529,'0'0'1684,"0"0"-526,0 0-109,0 0 114,0 0 143,0 0-87,1 19-154,4 345 3112,-65 284-2611,59-645-1575,0 0 1,1-1-1,0 1 0,0 0 1,0-1-1,0 1 0,0 0 1,0 0-1,1-1 0,-1 1 1,1 0-1,0-1 0,-1 1 1,1-1-1,1 1 0,-1-1 1,0 1-1,1-1 0,-1 0 1,1 0-1,-1 0 0,1 1 1,0-2-1,0 1 0,0 0 1,0 0-1,0-1 0,1 1 1,-1-1-1,0 1 0,1-1 1,-1 0-1,1 0 1,-1 0-1,1-1 0,0 1 1,-1 0-1,1-1 0,0 0 1,-1 0-1,1 1 0,0-2 1,0 1-1,-1 0 0,1 0 1,0-1-1,-1 0 0,1 1 1,-1-1-1,1 0 0,-1 0 1,1-1-1,1 0 9,198-136 368,255-217-899,-452 352 398,-66 64-4959,42-36 961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1:04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4673,'0'0'3881,"0"0"-2721,0 0 160,0 0-271,0 0-49,0 0-152,0 0-240,96-12-256,-63 9-208,2-1-144,2-2 0,13-10-824,-9 1-1713,-10-2-4560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1:05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6313,'0'0'1785,"0"0"-225,0 0-472,124 0-680,-47-6-408,-13 2-1400,-6-1-5337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1:06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 3793,'0'0'2239,"0"0"-401,24-16-333,212-116 1171,-97 111-1876,-136 24-783,0-1 1,-1 0 0,1 1-1,-1 0 1,1-1-1,-1 1 1,0 0 0,0 0-1,-1 1 1,1-1-1,-1 0 1,1 0 0,-1 1-1,0-1 1,0 1 0,-1-1-1,1 1 1,-1-1-1,1 1 1,-1-1 0,0 1-1,0 0 1,-1-1-1,1 1 1,-1-1 0,0 1-1,0-1 1,0 1-1,0-1 1,-1 0 0,1 0-1,-1 1 1,0-1 0,0 0-1,0 0 1,0-1-1,-1 1 1,1 0 0,-2 0-18,-282 385 1328,282-384-1333,0 1 1,1-1 0,0 1-1,0 0 1,0 0-1,0 0 1,1 0 0,0 1-1,0-1 1,0 0-1,1 1 1,0 0 0,0-1-1,0 1 1,1 0-1,0-1 1,0 1 0,0 0-1,1 0 1,0-1-1,0 1 1,0 0 0,1-1-1,-1 1 1,1-1-1,1 0 1,-1 0 0,1 0-1,0 0 1,0 0-1,0 0 1,1-1 0,0 1-1,0-1 1,0 0-1,0 0 1,0-1 0,1 1-1,0-1 1,1 1 4,211 77-1287,-97-46-4312,-88-22-741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49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1136,'0'0'2790,"0"0"-1168,0 0-283,0 0 106,0 0-34,1-6 6590,25 142-7716,-5 1 1,-7 0-1,-4 60-285,1-11 125,9-53-14,-19-133-138,1 0-1,-1 1 1,0-1-1,1 0 1,-1 0 0,0 0-1,1 0 1,-1 0 0,0 0-1,1 0 1,-1 0-1,0-1 1,0 1 0,1 0-1,-1-1 1,0 1-1,0-1 1,0 1 0,1-1-1,-1 0 1,0 0-1,0 1 1,0-1 0,0 0-1,0 0 1,0 0 0,0 0-1,-1 0 1,1 0-1,0 0 1,-1 0 0,1 0-1,0-1 1,-1 1-1,1 0 1,-1 0 0,0-1-1,1 1 1,-1-2 27,1 2 9,243-458 185,-154 306-165,-83 155-923,-8 79-3157,0-35-1162</inkml:trace>
  <inkml:trace contextRef="#ctx0" brushRef="#br0" timeOffset="69847.008">506 183 1328,'0'0'634,"0"0"-296,0 0-120,0 0-13,2-6 1826,-2 4 4881,-25 117-8325,24-88 1220,-2 1 0,-1-1 0,-1 0 0,-1 0 0,-1-1 1,-2 0-1,0 0 0,-13 21 193,22-47 0,0-1 0,0 1 0,-1 0 0,1-1 0,0 1 0,0-1 0,-1 1 0,1 0 0,0-1 0,-1 1 0,1 0 0,-1 0 0,1-1 0,0 1 0,-1 0 0,1 0 0,-1-1 0,1 1 0,-1 0 0,1 0 0,-1 0 1,1 0-1,-1 0 0,1 0 0,0 0 0,-1 0 0,1 0 0,-1 0 0,1 0 0,-1 0 0,1 0 0,-1 0 0,1 0 0,-1 0 0,1 1 0,-1-1 0,1 0 0,0 0 0,-1 0 0,1 1 0,-1-1 0,1 0 0,0 1 0,-1-1 0,1 0 0,0 1 0,-1-1 0,9-47-380,123-205-1494,-193 352 2909,-144 276-6829,187-341 4352</inkml:trace>
  <inkml:trace contextRef="#ctx0" brushRef="#br0" timeOffset="70103.693">326 513 832,'0'0'704,"0"0"-448,0 0-168,-27 95-88,19-50-160,2-6-648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1:06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 8810,'0'0'4897,"0"0"-4201,0 0 688,0 0-431,0 0-737,0 0-216,0 0-1113,48-65-3872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0:57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14 6905,'0'0'1506,"0"0"-595,0 0 120,0 0 28,0 0-188,35-10 1314,178 7 1149,308 16-1884,-344 15-3417,-171-12-4862,-6-8 1654</inkml:trace>
  <inkml:trace contextRef="#ctx0" brushRef="#br0" timeOffset="346.892">823 124 4793,'0'0'3273,"0"0"-1697,0 0-48,0 0 81,-27 113-377,17-64-344,-3 9-104,3 3-23,-3 4-273,3 3-280,0-5-168,1 0-40,3-3-520,-4 15-1201,2-16-2248,-1-10-2320</inkml:trace>
  <inkml:trace contextRef="#ctx0" brushRef="#br0" timeOffset="713.595">1161 709 5249,'0'0'2289,"0"0"-1345,0 0 168,0 0-56,0 0-272,0 0-143,113 9-361,-71-9-168,6 0-112,18-2-1209,-10-11-247,-13 0-4425</inkml:trace>
  <inkml:trace contextRef="#ctx0" brushRef="#br0" timeOffset="980.593">1293 415 24,'0'0'5801,"0"0"-4040,0 0-257,0 0-640,0 0-536,162 18-328,-113-16-1160,-3-2-1889</inkml:trace>
  <inkml:trace contextRef="#ctx0" brushRef="#br0" timeOffset="4713.677">5518 230 5113,'0'0'2449,"0"0"34,0 0-97,-3 23-505,-36 151 991,-83 171-565,121-344-2391,-1 1 0,1-1 0,0 1 0,0-1 0,0 1 0,0 0 0,1-1 0,-1 1 1,0 0-1,1-1 0,-1 1 0,1 0 0,-1 0 0,1 0 0,0-1 0,0 1 0,0 0 0,0 0 0,0 0 0,0 0 0,1-1 1,-1 1-1,0 0 0,1 0 0,0 0 0,-1-1 0,1 1 0,0 0 0,0-1 0,0 1 0,0-1 0,0 1 0,0-1 0,0 1 1,1-1-1,-1 0 0,0 0 0,1 0 0,-1 1 0,1-1 0,-1-1 0,1 1 0,0 0 0,-1 0 0,1-1 0,0 1 0,0 0 1,0-1-1,-1 0 0,1 1 0,0-1 0,0 0 0,0 0 0,0 0 0,-1 0 0,2-1 84,15-6-418,0 0 0,0-2 0,-1 0 0,-1-1 0,1 0 0,-2-2 0,1 0 0,-2 0 0,11-12 418,14-9-351,-16 13 603,-22 19 607,-1 17 906,2 66-2906,13-66-1374</inkml:trace>
  <inkml:trace contextRef="#ctx0" brushRef="#br0" timeOffset="5030.348">6291 310 4321,'0'0'7345,"0"0"-3908,0 0-919,0 0-743,0 0-800,-18 13-559,-54 46-367,69-56-85,0 1 0,0 0-1,0 0 1,1 0 0,0 0-1,-1 1 1,1-1 0,1 1-1,-1-1 1,1 1 0,0 0-1,0 0 1,0-1 0,0 1-1,1 0 1,0 0-1,0 0 1,0 0 0,1 1 36,-1 11-326,25 326-8526,-25-338 8972,-1 1 1,0 0-1,0-1 1,0 1-1,0-1 1,-1 1-1,0-1 1,0 0-1,0 1 1,-1-1-1,0 0 1,0-1-1,0 1 1,-1 0-1,1-1 1,-1 0-1,0 0 1,0 0-1,-1 0 1,1-1-1,-1 0 1,0 1-1,0-2 0,0 1 1,0-1-1,0 1 1,0-1-1,-1-1 1,1 1-1,-1-1 1,1 0-1,-1 0 1,0-1-1,1 1 1,-1-1-1,0-1 1,1 1-1,-1-1 1,0 0-1,-1 0-120,-22-11-1457,3-8-2335</inkml:trace>
  <inkml:trace contextRef="#ctx0" brushRef="#br0" timeOffset="3790.2">3882 771 1144,'0'0'2570,"0"0"-389,21-8-309,142-54 480,217-151-164,-381 213-2123,0 0 1,0 0-1,0 0 0,1-1 1,-1 1-1,0 0 1,0-1-1,1 1 1,-1-1-1,0 1 1,1-1-1,-1 1 0,1-1 1,-1 1-1,1-1 1,-1 1-1,1-1 1,-1 0-1,1 1 1,-1-1-1,1 0 1,0 0-1,-1 1 0,1-1 1,0 0-1,0 0 1,-1 1-1,1-1 1,0 0-1,0 0 1,0 0-1,0 1 0,0-1 1,0 0-1,0 0 1,1 0-1,-1 1 1,0-1-1,0 0 1,0 0-1,1 1 0,-1-1 1,0 0-1,1 0 1,-1 1-1,1-1 1,-1 0-1,1 1 1,-1-1-1,1 1 1,0-1-1,-1 1 0,1-1 1,0 1-1,-1-1 1,1 1-1,0-1 1,-1 1-1,1 0 1,0 0-1,0-1 0,-1 1 1,1 0-1,0 0 1,1 0-66,-68-6 927,58 5-991,-1 0 0,0 1 0,0 0 0,0 0 0,0 1 0,0 0 0,0 0 0,0 1 0,1 0 0,-1 1 0,1 0 0,-1 0 0,1 1 0,0 0 0,0 0 0,1 1 0,0 0 0,-1 0 0,1 1 0,1 0 0,-1 0 0,1 1 0,0 0 0,1 0 0,0 0 0,0 1 1,0-1-1,1 1 0,0 0 0,1 1 0,-2 4 64,9 77-5088,12-55 480</inkml:trace>
  <inkml:trace contextRef="#ctx0" brushRef="#br0" timeOffset="4297.075">5009 426 7009,'0'0'1569,"0"0"-128,-23-4 98,6 1-1264,-172-4 1424,179 11-1665,1 0-1,-1 1 0,1 0 1,1 1-1,-1 0 1,1 0-1,0 1 1,0 0-1,1 1 0,0-1 1,0 1-1,1 1 1,0-1-1,0 1 1,1 0-1,0 0 0,1 1 1,0-1-1,1 1 1,-1 0-1,2 0 1,0 1-1,0-1 0,1 0 1,0 1-1,0-1 1,1 0-1,1 1 1,0-1-1,0 1 0,1-1 1,1 3-34,3-3-44,1 0 1,0-1-1,1 0 1,0 0 0,0-1-1,1 0 1,0 0-1,0-1 1,0 0-1,1-1 1,1 0-1,-1 0 1,1-1 0,-1-1-1,2 0 1,-1 0-1,0-1 1,1 0-1,-1-1 1,1-1-1,0 1 1,-1-2 0,1 0-1,0 0 1,0-1-1,3-1 44,-8 2 39,96-16-775,-72-42 3540,-41 228-4108,11-70-2690,4-71-958</inkml:trace>
  <inkml:trace contextRef="#ctx0" brushRef="#br0" timeOffset="1575.953">2528 79 4081,'0'0'2810,"0"0"-623,0 0-143,0 0-209,0 0-440,0 0-297,-6-1-343,-10 1-570,0 1 1,0 0-1,0 2 0,0-1 1,0 2-1,1 0 0,-1 1 1,1 0-1,1 2 1,-1-1-1,1 2 0,0 0 1,0 1-1,1 0 1,0 1-1,1 0 0,-6 6-185,12-10-64,0-1-1,0 1 0,0-1 0,1 2 1,0-1-1,0 1 0,0-1 0,1 1 1,0 0-1,1 1 0,-1-1 0,1 1 1,1 0-1,-1 0 0,1-1 0,1 1 1,-1 1-1,2-1 0,-1 0 0,1 0 1,0 0-1,0 0 0,1 0 0,1 1 1,-1-1-1,1 0 0,0-1 1,1 1-1,0 0 0,0-1 0,1 1 1,0-1-1,0 0 0,1 0 0,1 2 65,227 238-6959,-231-245 6934,0 0 0,0 0 0,0 0-1,-1 1 1,1-1 0,-1 0 0,1 1-1,-1 0 1,0-1 0,0 1 0,0 0-1,-1-1 1,1 1 0,0 0 0,-1 0-1,0 0 1,0-1 0,0 1 0,0 0-1,0 0 1,0 0 0,-1-1 0,0 1-1,1 0 1,-1 0 0,0-1 0,0 1-1,0-1 1,-1 1 0,1-1 0,-1 1-1,1-1 1,-1 0 0,0 1 0,0-1-1,0 0 1,0 0 0,0-1 0,0 1-1,-3 1 26,-110 31-38,82-33-2036</inkml:trace>
  <inkml:trace contextRef="#ctx0" brushRef="#br0" timeOffset="1839.906">2662 223 3545,'0'0'5809,"0"0"-4409,0 0 241,0 0-729,0 0-680,129 0-232,-92 11-1857,-6 2-3432</inkml:trace>
  <inkml:trace contextRef="#ctx0" brushRef="#br0" timeOffset="2863.834">3443 385 3041,'0'0'4178,"0"0"-2176,0 0-221,0 0-98,0 0-605,0 0-499,-6 8-174,1-3-367,2 0 0,-1 0 0,1 1 0,-1-1 0,1 1-1,1 0 1,-1 0 0,1 0 0,0 0 0,1 0 0,-1 0 0,1 0 0,1 1-1,-1-1 1,1 1 0,0-1 0,0 0 0,1 1 0,0-1 0,1 6-38,78 136 234,-65-111-180,-2 1 0,-2 0 0,-1 0 0,-2 1 0,-1 0 0,-3 1 0,-1-1 0,-2 1-1,-1 0 1,-2 0 0,-2-1 0,-9 36-54,2-17-10,-3 0 0,-3-1 0,-2-1 0,-2-1 0,-3 0 0,-2-2 0,-2-1 0,-3-1-1,-14 15 11,40-58 211,-1-1 0,0 1-1,-1-1 1,0 0 0,0-1-1,0 0 1,-1 0 0,0 0-1,0-1 1,0 0 0,-1-1-1,0 0 1,1 0 0,-2-1-1,1 0 1,0-1 0,0 0-1,-1 0 1,1-1 0,-1 0-1,0 0 1,1-1 0,-4-1-211,8-1 38,1-1 1,-1 0 0,1 1 0,0-2 0,0 1 0,0 0 0,0-1 0,0 0 0,1 0 0,-1 0 0,1 0 0,0 0 0,1-1 0,-1 1 0,1-1 0,0 0 0,0 0 0,0 0 0,1 0 0,-1 0 0,1 0 0,0 0 0,1 0 0,0 0 0,-1-1-1,2 1 1,-1 0 0,0 0 0,1 0 0,1-2-39,-3 2 10,3-37-277,2 1 0,1 0 0,2 1 0,2-1-1,2 1 1,1 1 0,2 0 0,2 1 0,2 1-1,1 0 1,7-7 267,-16 26-685,2 0-1,0 1 1,1 1-1,1 0 1,0 1-1,1 0 1,1 1-1,0 1 1,1 0-1,0 1 1,1 1-1,0 1 1,1 1-1,16-6 686,14-3-5278</inkml:trace>
  <inkml:trace contextRef="#ctx0" brushRef="#br0" timeOffset="9651.753">1 1313 7258,'0'0'1237,"0"0"-226,0 0 27,0 0-276,0 0-295,0 0-188,5 0 48,376 20 3724,-12 1-4052,7-19 52,757 28-14,727 46 44,-526-22-59,1066-8 606,-1597-51 105,128 18-34,-920-12-671,12 0-15,-1 0 0,1 1 0,-1 2 1,0 0-1,0 2 0,-1 0 0,1 1 0,5 4-13,-63-54-4654,12 21 505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6:46.01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 1402 856,'0'0'3509,"0"0"-1701,0 0-382,0 0 1,0 0-35,0 0-158,-5-13 533,4 11 3477,9 141-5166,7-1 0,6 0 0,5-2 0,18 38-78,9 62 66,-37-148-93,4 0 0,3-2 0,5 0-1,3-2 1,3-1 0,4-2 0,29 42 27,31 11-72,6-5 0,5-5 1,5-4-1,112 89 72,-103-112-51,4-5 0,5-6 0,2-5 0,5-6 1,2-7-1,3-6 0,97 26 51,344 97 106,8-26 0,7-25 1,484 38-107,1208 66 545,-1885-202-444,576 18 457,203-45-558,-469-35 517,559-99-517,-911 73 101,-4-15-1,-2-16 1,-5-16-1,-4-15 1,-6-16-1,119-71-100,-218 81 76,-6-10-1,-5-10 1,-7-11-1,-6-9 1,-8-10 0,173-180-76,-156 107 122,165-232-122,-342 407 31,-3-3 0,-4-2-1,-2-2 1,-4-2 0,-3-1-1,-3-3-30,-28 68 59,-2-1 0,0 1 0,0-1 0,-1 0 0,-1 0-1,0 0 1,-1 0 0,0 0 0,-2 0 0,1 0 0,-2 0-1,0 0 1,0 0 0,-2 0 0,1 1 0,-2-1 0,0 1 0,0 0-1,-1 0 1,-1 1 0,0-1 0,-1 2 0,0-1 0,-5-4-59,-513-545 398,463 498-364,-3 3 1,-3 2-1,-2 4 0,-2 3 0,-2 3 0,-2 4 0,-7 0-34,-97-51 105,-3 9-1,-4 7 1,-3 9-1,-2 8 1,-4 8 0,-1 9-1,-135-10-104,-1467-111 851,356 142 39,1405 24-889,-187 3 29,-1135-8 284,-506 5 124,988 13-328,-1246 52 317,1493-28-308,-295 67-119,597-51 116,3 14 1,-146 58-117,363-90-42,2 5 1,3 5-1,1 5 1,2 4-1,3 4 1,3 5 0,2 3-1,3 5 1,-48 52 41,80-70-94,3 3 1,2 2-1,3 2 1,3 2 0,2 3-1,-7 18 94,-34 91-1151,8 5 0,-38 133 1151,10-26-6712,58-167 2737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4.3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38 1 3169,'0'0'2089,"0"0"-131,0 0-179,0 0-52,0 0-248,0 0 7655,-14 830-9090,13-496-213,24-68-1275,-21-62-762,-2-204 2043,-1-1 0,1 0 0,0 1 1,-1-1-1,1 1 0,-1-1 0,0 1 1,1-1-1,-1 1 0,1-1 0,-1 1 1,0-1-1,1 1 0,-1 0 0,0-1 0,1 1 1,-1 0-1,0 0 0,0-1 0,1 1 1,-1 0-1,0 0 0,0 0 0,1 0 0,-1 0 1,0 0-1,0 0 0,1 0 0,-1 0 1,0 1-1,0-1 0,1 0 0,-1 0 1,0 1-1,0-1 0,1 0 0,-1 1 0,1-1 1,-1 1-1,0-1 0,1 1 0,-1-1 1,1 1-1,-1-1 0,1 1 0,-1-1 1,1 1-1,-1 0 0,1-1 0,0 1 0,-1 0 1,1 0-1,0-1 0,0 1 0,-1 0 1,1-1-1,0 1 0,0 0 163,-14-13-5334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4.87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 1016,'0'0'5360,"0"0"-3117,0 0-1053,0 0-163,0 21-193,30 294 1159,-20-265-1856,21 108 305,6-1-1,40 99-441,-67-230 78,1 0-1,1 0 1,1-1-1,1-1 1,2-1-1,0 0 1,18 19-78,-29-35 3,0-2-1,1 1 1,0-1 0,0 0 0,0 0-1,0 0 1,1-1 0,-1 0 0,1 0-1,0-1 1,0 0 0,1 0 0,-1-1-1,1 0 1,-1 0 0,1 0 0,-1-1 0,1 0-1,0-1 1,0 0 0,0 0 0,-1-1-1,1 0 1,0 0 0,0-1 0,-1 0-1,1 0 1,-1 0 0,0-1 0,6-3-3,12-10 21,0-2 1,-2 0-1,0-1 0,-1-2 1,-1 0-1,-1-1 1,-1-1-1,1-3-21,11-12 30,-26 33-25,50-57 37,-4-2 0,-2-1-1,-3-3 1,21-45-42,-47 41 431,-49 71-1110,-44 61-4563,39-20-125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5.6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622 143 6913,'0'0'2193,"0"0"-1139,0 0 135,0 0 510,0 0-332,0 0-541,0-17-296,-2-53 14,2 67-451,-1 0-1,1 1 1,-1-1-1,0 1 0,0-1 1,0 1-1,0-1 1,0 1-1,0 0 0,0-1 1,-1 1-1,0 0 1,1 0-1,-1 0 0,0 0 1,0 0-1,0 1 1,0-1-1,0 0 0,0 1 1,0 0-1,-1-1 1,1 1-1,0 0 0,-1 0 1,1 0-1,-1 1 1,0-1-1,1 0 0,-1 1 1,1 0-1,-1 0 1,0 0-1,1 0 0,-1 0 1,0 0-1,-2 1-92,-3-1 98,-17 3-78,0 1 0,0 2-1,0 0 1,1 1 0,0 2 0,1 1-1,0 0 1,0 2 0,1 0-1,0 2 1,2 0 0,-1 2 0,2 0-1,0 1 1,1 1 0,1 1-1,0 0 1,2 1 0,0 1 0,1 0-1,1 1 1,1 1 0,-2 8-20,3-9-33,2 0 0,0 1 0,1 0 0,1 1 0,2 0 0,0 0 0,1 0 0,2 1 0,0-1 0,2 1 0,2 22 33,-2-37-113,1-1-1,0 1 0,1-1 0,0 1 0,0-1 1,1 0-1,0 0 0,1 0 0,0 0 0,0-1 1,1 1-1,0-1 0,0 0 0,1 0 0,0-1 1,1 0-1,0 0 0,0 0 0,0-1 0,0 0 1,1 0-1,0-1 0,1 0 0,-1-1 0,1 0 1,0 0-1,0 0 0,0-1 0,0-1 0,0 0 1,10 1 113,165-2-3689,-100-17 672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6.22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197 28 7186,'0'0'1409,"0"0"-38,0 0 199,0 0-462,-20 21-617,-66 69-262,76-78-196,1 1 0,0 0 0,1 0 0,0 1 0,1 0 0,1 0 0,0 1 0,1-1 0,0 1 0,1 1 0,1-1 0,1 0 0,0 1 0,1-1 0,0 6-33,0-15-17,0 0 0,0 0 0,0 0 0,0 1 0,1-1 0,0 0 0,1 0 0,-1 0 0,1 1 0,0-1 0,1 0 0,-1 0 0,1 0 0,1-1 0,-1 1 0,1 0 0,0-1-1,0 1 1,0-1 0,1 0 0,0 0 0,0-1 0,0 1 0,1-1 0,-1 0 0,1 0 0,0 0 0,0-1 0,1 1 0,4 1 17,0-2-104,0 0 0,0-1 0,0 0 0,1-1-1,-1 0 1,1 0 0,-1-1 0,0-1 0,1 0 0,-1 0-1,1-1 1,-1 0 0,0-1 0,0 0 0,0-1 0,-1 0-1,1 0 1,-1-1 0,0 0 0,0-1 0,0 0 0,-1-1-1,0 1 1,0-1 0,-1-1 0,6-7 104,16-17-277,-3-1 0,0-1 0,-3-2 0,-1 0 0,-1-2 0,-2 0 277,-12 26 133,0-1-1,0 0 1,-2 0-1,0-1 1,0 0-1,-1 0 1,-1 0 0,0 0-1,-1 0 1,-1-1-1,0 1 1,-1-3-133,-2 14 87,-1 0 0,0 0-1,0 0 1,0 1 0,0-1 0,0 1 0,0 0 0,-1 0 0,1 0-1,-1 0 1,0 1 0,1-1 0,-1 1 0,0 0 0,0 0 0,0 0-1,0 1 1,0-1 0,0 1 0,0 0 0,0 0 0,0 0 0,0 1-1,0 0 1,0-1 0,1 1 0,-1 1 0,0-1 0,0 0-1,1 1 1,-1 0 0,1 0 0,-1 0 0,1 0 0,0 1 0,0-1-1,0 1 1,0 0 0,0 0 0,-1 1-87,-70 121-1818,49-65-1053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6.66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39 1 4321,'0'0'1822,"-6"22"-409,3-10-1295,-4 12 401,0 0 0,2 1 0,1-1 0,1 1-1,0 0 1,2 0 0,2 1 0,0-1 0,3 12-519,-2-31 15,0-1 0,1 0 1,0 1-1,0-1 0,0 0 0,1-1 1,-1 1-1,1-1 0,0 1 0,1-1 1,-1-1-1,1 1 0,0 0 0,0-1 1,0 0-1,0 0 0,0-1 0,1 1 1,-1-1-1,1 0 0,-1-1 0,1 1 1,0-1-1,0 0 0,0-1 0,-1 1 1,4-1-16,5 1-7,-1-1 1,1 0-1,-1-1 1,1-1-1,-1 0 1,0-1-1,1 0 1,-1-1-1,-1 0 1,1-1-1,6-3 7,-6 1 60,0-1 0,-1 0 0,0-1 0,0-1 0,-1 1 0,0-2 0,-1 0 0,0 0 0,0-1 0,-1 0 0,-1-1-60,-4 16 3582,7 16-3400,1 1-464,98 74-1364,-17-62-3637,-31-25-1501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7.1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208 258 9210,'-178'910'9526,"149"-734"-10760,77-550-2745,-30 278 2943,-2 0-1009,3 0 1,5 2-1,5 0 1,15-31 2044,71-65-794,-106 176 1244,1 1-1,1-1 0,1 1 0,-1 1 0,2 0 0,0 1 0,0 1 0,1 0 0,0 0 0,1 1 0,0 1 1,0 1-1,1 0 0,0 1 0,0 0 0,0 2 0,1 0 0,0 0 0,0 2 0,6-1-449,-19 5 104,-1-1 1,0 1-1,1-1 0,-1 1 0,0 0 0,0 0 0,0 1 0,0-1 1,0 0-1,-1 1 0,1 0 0,-1 0 0,0 0 0,0 0 0,0 0 1,0 0-1,0 0 0,-1 1 0,1-1 0,-1 0 0,0 1 0,0 0 0,0-1 1,0 1-1,-1-1 0,0 1 0,1 0 0,-1 3-104,-3 111 1773,3-115-1738,-11 54-108,-2-1 0,-2 0 0,-3-1 0,-2-1-1,-3-1 1,-11 16 73,33-66-231,-11 16-721,0-19-2982,5-6-457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7.51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1 330 1696,'0'0'7251,"0"0"-5154,0 0-1386,0 0 83,18 10-235,63 30-131,-74-39-407,0 0 0,0 0 0,0-1 0,0 0 0,0 0 0,1-1 0,-1 0 0,-1 0 0,1-1 1,0 0-1,0 0 0,0 0 0,-1-1 0,0 0 0,1 0 0,-1-1 0,0 0 0,-1 0 0,1 0 0,-1-1 0,1 1 0,-1-2 0,-1 1 0,1 0 0,-1-1 0,0 0 0,2-3-21,5-3 54,-1 2 91,0 1 1,-1-2-1,0 1 1,0-1-1,-1-1 1,-1 0-1,0 0 1,0 0-1,-1-1 1,-1 0-1,0 0 1,-1 0-1,0 0 1,-1-1-1,0 0 1,-2 0-1,1 0 1,-2 1-1,0-2-145,-2 12 47,-1-1 0,1 1 0,-1 0 0,0 0 0,0 1 0,0-1 0,-1 1 0,1-1 0,-1 1 0,1 0 0,-1 1 0,0-1 0,0 0 0,0 1 0,1 0 0,-1 0 0,-1 0 0,1 0 0,0 1 0,0 0 0,0 0 0,0 0 0,0 0 0,0 0 0,0 1 0,0 0 0,0 0 0,0 0 0,0 0 0,0 1 0,0-1 0,1 1 0,-1 0 0,0 0 0,1 1 0,0-1 0,-1 1 0,1-1 0,0 1 0,1 0 0,-1 0 0,0 0 0,1 1-47,-8 8-144,1 0 0,0 1 0,1 0-1,1 0 1,0 1 0,0 0 0,2 0 0,0 0 0,0 1 0,1 0 0,1 0 0,1 0 0,-1 5 144,-1 125-7019,8-91-127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28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4757 1991 5569,'0'0'1945,"0"0"781,18-14 62,241-238 3288,-185 157-5634,-5-3-1,-4-3 1,-5-2 0,-4-4-1,-5-1 1,-3-6-442,-35 80 99,-1-1 1,-1 0-1,-3 0 1,0-1-1,-3 0 1,-1-1-1,0-22-99,-5 57 27,0-1 0,-1 1 0,1 0 1,0-1-1,-1 1 0,1 0 0,-1 0 0,0 0 0,0 0 0,0 0 0,0 0 0,0 0 1,0 1-1,0-1 0,-1 1 0,1-1 0,-1 1 0,1 0 0,-1 0 0,1 0 0,-1 0 1,1 1-1,-1-1 0,0 1 0,0 0 0,1-1 0,-1 1 0,0 0 0,1 1 0,-1-1 0,0 0 1,0 1-1,1-1 0,-1 1 0,1 0 0,-1 0 0,1 0 0,-1 0 0,1 1 0,-1-1 1,1 1-1,0-1 0,0 1 0,0 0 0,0 0 0,0 0 0,0 0 0,0 0 0,1 0 1,-1 0-1,1 1 0,0-1-27,-24 25-27,1 1 1,2 1 0,1 1-1,2 1 1,1 1 0,1 0-1,2 2 1,-7 20 26,16-41-4,-62 152 167,7 2-1,7 3 1,-29 166-163,60-98 408,23-233-565,0 0-1,1 0 0,-1 0 0,1 0 1,1 0-1,-1 0 0,0 0 1,1-1-1,0 1 0,0 0 0,1-1 1,-1 0-1,1 1 0,0-1 1,0 0-1,0-1 0,0 1 1,1 0-1,0-1 0,0 0 158,4 2-773,2 0 0,-1-1 0,0 0 0,1 0 0,0-1 0,0-1 0,0 1 0,0-2 0,0 1 0,0-1 0,0-1 0,0 0 0,7-1 773,38 0-9218</inkml:trace>
  <inkml:trace contextRef="#ctx0" brushRef="#br0" timeOffset="467.186">5650 1753 7434,'0'0'1437,"0"0"-339,0 0 223,2-16 20,4-79 2262,-14 103-576,-8 16-2866,1 0 0,1 1 0,0 0 0,3 1 0,0 1 0,1 0 0,2 0 0,1 1 0,0 0 0,3 0 0,0 0 0,2 1 0,1 0 0,2 21-161,-1-47-26,0 1-1,1 0 0,0-1 0,-1 1 1,1 0-1,1-1 0,-1 1 1,0-1-1,1 1 0,0-1 0,-1 0 1,2 0-1,-1 0 0,0 0 0,0 0 1,1 0-1,0-1 0,-1 1 1,1-1-1,0 1 0,0-1 0,0 0 1,1 0-1,-1-1 0,0 1 1,1-1-1,-1 0 0,1 1 0,-1-1 1,1-1-1,0 1 0,-1-1 1,1 1-1,0-1 0,0 0 0,-1 0 1,4-1 26,5 0-124,0 0 0,-1-1 0,1 0 1,-1 0-1,1-2 0,-1 1 0,0-1 1,0-1-1,-1 0 0,1-1 0,5-4 124,0-2-4,-1-1 0,0 0 0,-2-2-1,1 1 1,-2-1 0,0-1-1,-1 0 1,0-1 0,-1-2 4,-9 19 944,-1 0 254,1 47 454,63 77-4417,2-60-6114,-42-48 2139</inkml:trace>
  <inkml:trace contextRef="#ctx0" brushRef="#br0" timeOffset="852.748">6236 2217 6729,'0'0'1937,"0"0"629,19-8-436,153-102 1746,-43-30-2122,-130 135 2224,-29 18-2792,19-5-1182,1 1 0,-1 1-1,2 0 1,-1 0 0,1 1 0,1 0 0,0 0 0,0 1 0,2 0 0,-1 0-1,1 1 1,1 0 0,0 0 0,1 0 0,-1 6-4,19 75-9335,0-69 1962</inkml:trace>
  <inkml:trace contextRef="#ctx0" brushRef="#br0" timeOffset="-1356.636">3123 647 5473,'0'0'1563,"0"0"-147,0 0 45,0 0-198,0 0-220,0 0-185,6 38 2152,21 400 371,-41 139-1715,30-216-794,-16-359-880,0 0 1,0 1-1,-1-1 1,1 0-1,1 0 0,-1 0 1,0 1-1,0-1 0,1 0 1,-1 0-1,1 0 1,0 0-1,0 0 0,0 0 1,0 0-1,0 0 0,0 0 1,0 0-1,1 0 1,-1-1-1,0 1 0,1-1 1,0 1-1,-1-1 0,1 1 1,0-1-1,0 0 1,0 0-1,0 0 0,0 0 1,0 0-1,0 0 0,0 0 1,0-1-1,0 1 1,0-1-1,0 0 0,1 0 1,-1 1-1,0-1 0,0-1 1,0 1-1,1 0 1,-1 0-1,0-1 0,2 0 8,10-8 44,1-1 0,-2-1 0,1 0 0,-2-1 0,1-1 0,-2 0 0,0 0 0,0-1-1,2-6-43,4-1 57,85-125 137,-6-4-1,38-88-193,-58 101 25,-39 71 58,53-89 906,-7-5 0,38-111-989,-120 296-1317,0 0-7802,-1-17 2425</inkml:trace>
  <inkml:trace contextRef="#ctx0" brushRef="#br0" timeOffset="-491.476">4229 1824 4305,'0'0'2359,"0"0"-254,0 0 154,0 0-184,0 0-384,0 0-336,0-6-132,1-5-1330,-1 10 237,0-1 0,1 1 0,-1 0-1,0-1 1,0 1 0,1-1 0,-1 1 0,0-1-1,-1 1 1,1-1 0,0 1 0,0 0 0,-1-1 0,1 1-1,0 0 1,-1-1 0,1 1 0,-1 0 0,0-1-1,0 1 1,1 0 0,-1 0 0,0 0 0,0-1 0,0 1-1,0 0 1,0 0 0,0 1 0,0-1 0,-1 0 0,1 0-1,0 0 1,0 1 0,-1-1 0,1 1 0,0-1-1,-1 1 1,1-1 0,-1 1 0,1 0 0,0 0 0,-1 0-1,1 0 1,-1 0 0,1 0 0,-1 0 0,1 0 0,0 0-1,-2 1-129,-9-1-47,1 1 0,-1 0 0,0 1 0,1 0 0,-1 1 0,1 0 0,0 0 0,0 2 0,0-1 0,0 1 0,1 1 0,0 0 0,0 0 0,0 1 0,1 1 0,-6 5 47,5-6-131,1 1-1,1-1 0,-1 2 0,1-1 1,1 1-1,0 0 0,0 1 1,0-1-1,2 1 0,-1 1 0,1-1 1,0 1-1,1 0 0,1 0 1,0 0-1,0 1 0,1-1 0,0 1 1,1-1-1,0 1 0,2 8 132,2-16-51,0-2-1,1 1 1,-1 0-1,1-1 1,0 1-1,-1-1 1,1 0-1,0 0 1,1-1-1,-1 1 1,0-1-1,0 0 1,1 0-1,-1 0 1,0-1-1,1 0 1,-1 1-1,1-2 1,-1 1-1,0 0 1,1-1-1,-1 0 1,0 0-1,1 0 1,-1 0-1,0-1 1,0 0-1,0 0 1,0 0-1,0 0 1,1-2 51,160-142 60,-160 212 2483,-6-61-2585,1 0-1,-1 0 1,1 0-1,1 0 1,-1 0-1,1-1 1,-1 1-1,1 0 1,0 0 0,1-1-1,0 1 1,-1-1-1,1 1 1,1-1-1,-1 0 1,0 1-1,1-1 1,0 0-1,0-1 1,0 1-1,1-1 1,-1 1-1,1-1 1,0 0-1,0 0 1,0-1 0,0 1-1,0-1 1,1 0-1,-1 0 1,1 0-1,1 0 43,38 1-2557,-13-5-2445,-1-6-5523</inkml:trace>
  <inkml:trace contextRef="#ctx0" brushRef="#br0" timeOffset="5372.426">2581 301 6481,'0'0'2043,"0"0"-245,0 0-127,0 0-302,0 0-263,0 0-199,0 3 1815,4 24-2266,9 87-181,-5 0-1,-4 1 0,-6 0 0,-5 0 1,-12 53-275,8-52 55,7-73-50,-28 308-48,14 285 43,24-571-112,4-1 0,2 0 0,3 0-1,2-1 1,3-1 0,11 18 112,37 64-332,23-138-177,1198 17 1162,-848-15 329,-159-6 21,206 31-1003,-371-19 235,1-6-1,0-4 1,0-6 0,93-13-235,-153 8 158,1 3-1,-1 2 1,1 2 0,-1 4 0,1 2 0,-1 2 0,-1 3 0,30 10-158,65 11-1225,-165-44-4022,-10 0-115</inkml:trace>
  <inkml:trace contextRef="#ctx0" brushRef="#br0" timeOffset="6807.212">3173 8 3881,'0'0'2812,"0"0"-1253,0 0-404,0 0-62,0 0-15,0 0-65,22-7 1583,390 21-859,1335-10 632,-1497 11-2193,0 11 1,201 49-177,-181-27-144,1-11 1,16-11 143,-250-18-183,-37-8 232,0 0-21,0 0 18,0 0-22,0 0 17,0 0 7,0 0 0,0 0 0,0 0 2,0 0-4,0 0-30,0 0-8,0 0 10,0 0 27,0 0-26,0 0-6,0 0-4,1 14-2,37 155 236,50 404 72,-24 3 0,-26 2 0,-26 195-315,-12-770-57,-4 71-1386,-12-31-2593,3-31-1121</inkml:trace>
  <inkml:trace contextRef="#ctx0" brushRef="#br0" timeOffset="48895.152">265 4359 1880,'0'0'4399,"0"0"-1799,0 0-350,0 0-179,0 0-293,0 0-286,-17 8 1949,-117 358-2332,21-50-1483,143-328-2392,46-55 2596,100-67 149,-174 132 20,0 0-1,0 1 0,0-1 1,1 0-1,-1 1 1,1 0-1,-1-1 1,1 1-1,0 0 0,-1 1 1,1-1-1,0 0 1,0 1-1,0-1 1,0 1-1,-1 0 0,1 0 1,0 0-1,0 0 1,0 1-1,0-1 1,-1 1-1,1 0 1,0 0-1,-1 0 0,1 0 1,0 0-1,-1 0 1,1 1-1,-1-1 1,0 1-1,1 0 0,-1-1 1,0 1-1,0 0 1,0 0-1,0 1 1,-1-1-1,1 0 0,0 1 1,-1-1-1,0 1 1,0-1-1,1 1 1,-1 0-1,0 0 2,1 13 125,0 1 1,-1-1-1,-1 0 0,0 0 1,-1 1-1,-1-1 0,0 0 0,-1 0 1,-1 0-1,-1 0 0,0-1 1,-1 1-1,0-2 0,-2 1 0,1-1 1,-2 0-1,0 0 0,-1-1 1,0 0-1,-9 9-125,-43-1-495,44-63-3806,17 9-1136</inkml:trace>
  <inkml:trace contextRef="#ctx0" brushRef="#br0" timeOffset="49334.147">545 4933 9842,'0'0'1159,"0"0"-611,0 0-12,0 0 560,0 0 158,0 0-499,0 15-464,2 113 794,-2-127-1086,0 1 1,0-1-1,1 1 0,-1-1 0,0 1 0,1-1 1,-1 0-1,1 1 0,0-1 0,0 0 0,-1 1 0,1-1 1,0 0-1,0 0 0,0 1 0,0-1 0,0 0 1,1 0-1,-1 0 0,0-1 0,0 1 0,1 0 1,-1 0-1,0-1 0,1 1 0,-1 0 0,1-1 0,-1 0 1,1 1-1,-1-1 0,1 0 0,-1 0 0,1 0 1,-1 0-1,1 0 0,-1 0 0,1 0 0,-1 0 1,1-1-1,-1 1 0,1 0 0,-1-1 0,1 0 0,-1 1 1,1-1-1,-1 0 0,0 0 0,0 1 1,72-36-221,48-97 57,-116 170 3009,-15 121-2056,11-155-877,-1-1 1,1 1-1,-1-1 0,1 1 0,0-1 1,0 1-1,0-1 0,1 0 0,-1 1 1,0-1-1,1 0 0,-1 0 0,1 0 0,0 0 1,0 0-1,0-1 0,0 1 0,0-1 1,0 1-1,0-1 0,0 1 0,0-1 1,1 0-1,-1 0 0,1 0 0,-1-1 0,1 1 1,-1 0-1,1-1 0,-1 0 0,1 0 1,-1 1-1,1-1 0,0-1 0,-1 1 1,1 0-1,-1-1 0,1 1 0,1-1 88,101-24-3510,-41-7-244,-9-5-1190</inkml:trace>
  <inkml:trace contextRef="#ctx0" brushRef="#br0" timeOffset="49585.414">1172 4825 8810,'0'0'3522,"0"0"-1440,-16 17-354,4-5-1398,4-6-198,1 1 1,0 1 0,0-1 0,1 1 0,0 0-1,0 0 1,1 1 0,0 0 0,0 0 0,1 0 0,0 1-1,1-1 1,0 1 0,1 0 0,-1 4-133,2 29 55,3 0 1,2-1-1,1 1 1,2-1-1,2 0 0,2-1 1,2 0-1,1 0 0,2-2 1,2 0-1,1-1 1,3-1-1,18 26-55,63 134-1634,-84-122-282,-53-50 3726,22-27-1738,0-2 1,0 0 0,0 0-1,1-1 1,-1-1 0,1 0-1,1 0 1,-1-1 0,1 0-1,0-1 1,1 0 0,0-1-1,0 0 1,1 0 0,0-1-1,0 0 1,1 0 0,1-1-1,0 1 1,0-2-1,1 1 1,0-1 0,0-3-73,-12-23-874,2-1 1,1 0 0,3-2 0,1 1-1,1-1 1,1-15 873,1-17-4929</inkml:trace>
  <inkml:trace contextRef="#ctx0" brushRef="#br0" timeOffset="71257.312">830 6603 4625,'0'0'3546,"0"0"-1754,0 0-83,0 0 13,0 0-197,0 0-163,-8-17 3642,6 17-4901,1-1 1,-2 0-1,1 1 1,0 0-1,0-1 1,0 1-1,0 0 1,0 0-1,0 0 1,0 0 0,0 0-1,0 1 1,0-1-1,0 1 1,0-1-1,0 1 1,0 0-1,0 0 1,0 0-1,0 0 1,1 0 0,-1 0-1,0 0 1,1 1-1,-1-1 1,1 0-1,-1 1 1,1 0-1,0-1 1,-1 1-1,1 0 1,0 0-104,-2 2-187,1 1 0,0-1-1,0 1 1,0 0 0,0 0 0,1 0 0,0-1-1,0 1 1,0 0 0,1 0 0,-1 1-1,1-1 1,1 0 0,-1 0 0,1 0 0,-1 0-1,1 0 1,1 0 0,-1-1 0,2 4 187,46 43-3382,-44-48 3279,-1 0 0,1 1 0,-1-1-1,0 1 1,0 0 0,0 0 0,-1 0 0,1 0 0,-1 1 0,0-1 0,-1 1-1,1 0 1,-1 0 0,1 0 0,-2 0 0,1 0 0,0 0 0,-1 0 0,0 3 103,0-4 166,0 1 1,-1 0 0,0 0-1,0 0 1,0 0-1,-1 0 1,1 0 0,-1 0-1,0 0 1,-1 0 0,1-1-1,-1 1 1,0-1-1,0 1 1,0-1 0,-1 1-1,0-1 1,1 0 0,-1 0-1,-1-1 1,1 1-1,-1 0 1,1-1 0,-1 0-1,0 0 1,0 0 0,0-1-1,-1 1 1,1-1-1,-1 0 1,1 0 0,-1 0-1,0-1 1,1 0 0,-5 1-167,-18-47-6107,22 21-9</inkml:trace>
  <inkml:trace contextRef="#ctx0" brushRef="#br0" timeOffset="71733.261">1158 6795 6145,'0'0'1457,"0"0"232,0 0 173,0 0-211,0 0-500,0 0-602,4-4-379,132-127 2348,-136 130-1796,0 1 313,0 0 96,-27 40 1268,9-16-2547,1 2-1,2 0 1,0 1-1,2 0 0,1 1 1,1 0-1,2 1 0,0 1 1,2-1-1,2 1 0,-2 19 149,8-44-276,1 0-1,-1-1 0,1 1 1,0-1-1,0 1 0,0-1 1,1 0-1,0 0 0,-1 0 1,2 0-1,-1-1 0,0 1 0,1-1 1,-1 1-1,1-1 0,0-1 1,0 1-1,0 0 0,0-1 1,1 0-1,-1 0 0,1 0 0,-1-1 1,1 1-1,0-1 0,-1 0 1,1 0-1,0-1 0,0 0 1,0 1-1,0-2 0,-1 1 1,1 0-1,0-1 0,0 0 0,0 0 1,-1-1-1,5-1 277,15 3-1459,31 0-3619</inkml:trace>
  <inkml:trace contextRef="#ctx0" brushRef="#br0" timeOffset="72033.254">1549 7237 6553,'0'0'1529,"0"0"-1057,0 0-224,0 0-160,0 0-80,0 0 8,0 0-16,4-58-184,-4 54-352,0 1-176,0 3-457,0 0-1407,-6 0 23</inkml:trace>
  <inkml:trace contextRef="#ctx0" brushRef="#br0" timeOffset="72644.955">1477 7101 2737,'122'-91'7919,"6"-108"-4826,-125 192-2979,36-62 414,-3-1 0,-3-2-1,-3-1 1,-4-1 0,-2-2 0,-4 0-1,-4-1 1,-1-10-528,-15 86 91,1-1 0,-1 1 0,1-1-1,-1 1 1,0 0 0,0-1 0,0 1-1,0-1 1,0 1 0,0-1 0,0 1 0,0 0-1,-1-1 1,1 1 0,0-1 0,-1 1 0,1 0-1,-1-1 1,0 1 0,1 0 0,-1 0-1,0-1 1,0 1 0,0 0 0,0 0 0,0 0-1,0 0 1,0 0 0,0 0 0,0 0-1,0 1 1,-1-1 0,1 0 0,0 1 0,-1-1-1,1 0 1,0 1 0,-1 0 0,1-1-1,-1 1 1,1 0 0,0 0 0,-1 0 0,1 0-1,-1 0 1,1 0 0,-1 0 0,1 0 0,0 0-1,-1 1 1,1-1 0,-1 1 0,1-1-1,0 1 1,-1 0-91,-7-1-210,-1 3 205,1 0 1,-1 1-1,1 0 1,0 0-1,0 1 1,0 0-1,1 1 1,-1 0 0,1 0-1,1 1 1,-1 0-1,1 0 1,0 1-1,1-1 1,0 2-1,0-1 1,1 1 0,-2 3 4,-17 34-400,1 0 1,3 2 0,1 0-1,3 1 1,2 1 0,2 0 0,3 1-1,1 0 1,3 0 0,2 17 399,1-57-524,1 1-1,1 0 1,0-1 0,0 1 0,1-1 0,1 1 0,0-1 0,0 1 0,2-1 0,-1 0-1,1 0 1,1 0 0,2 4 524,16 22-5340</inkml:trace>
  <inkml:trace contextRef="#ctx0" brushRef="#br0" timeOffset="73068.978">2121 6942 3993,'0'0'2123,"9"-19"-392,122-315 6048,-124 307-7351,0 0 0,-2 0 0,-1 0 0,-1 0 0,-2-1 1,0 1-1,-2-1 0,-1 1 0,-1 0 0,-2 0 0,0 0 0,-2-1-428,7 27 33,0 0 1,0 0-1,0-1 0,-1 1 0,1 0 1,0 0-1,0 0 0,-1 0 0,1 0 1,-1 0-1,1 0 0,-1 0 0,1 0 1,-1 0-1,0 0 0,1 0 0,-1 0 1,0 0-1,0 1 0,0-1 0,1 0 1,-1 1-1,0-1 0,0 0 0,0 1 1,0-1-1,0 1 0,0-1 0,0 1 1,-1 0-1,1-1 0,0 1 0,0 0 1,0 0-1,0 0 0,0 0 0,0 0 0,-1 0 1,1 0-1,0 0 0,0 1 0,0-1 1,0 0-1,0 0 0,0 1 0,0-1 1,0 1-1,0-1 0,0 1 0,0 0 1,0-1-1,0 1 0,0 0 0,0 0 1,0-1-1,1 1 0,-1 0 0,0 0 1,1 0-1,-1 0 0,1 0 0,-1 0 1,1 0-1,-1 0 0,1 0 0,0 0 1,-1 1-34,-35 83-269,19-17-260,3 2-1,3 0 1,3 0-1,3 1 1,5 70 529,16-1-2790,15-52-3762,-10-42-284</inkml:trace>
  <inkml:trace contextRef="#ctx0" brushRef="#br0" timeOffset="120537.814">5174 3041 1872,'0'0'2317,"0"0"-361,0 0-239,0 0-308,0 0-272,12-9 5021,34 146-5603,-3 50-469,-8 1 0,2 93-86,-36-272 1,0-70-5761,-6 24 1075</inkml:trace>
  <inkml:trace contextRef="#ctx0" brushRef="#br0" timeOffset="120966.595">5074 3777 1608,'0'0'1817,"0"0"-266,8 19-36,136 326 4087,-142-340-5562,0 0 0,0-1 0,1 1 1,0-1-1,0 0 0,0 0 0,0 0 0,1 0 0,0-1 0,-1 1 0,1-1 0,1 0 0,-1 0 0,0 0 0,1-1 1,-1 0-1,1 0 0,0 0 0,0 0 0,0-1 0,0 1 0,0-1 0,0 0 0,0-1 0,0 0 0,0 1 0,0-1 1,0-1-1,0 1 0,1-1 0,-1 0 0,0 0 0,0-1 0,-1 1 0,1-1 0,0 0 0,3-2-40,9-9 104,-1 0-1,0-1 0,-1-1 0,-1 0 1,0-1-1,-1 0 0,0-1 0,-2-1 1,0 0-1,1-5-103,8-9 93,188-356 95,-191 355-1019,-12 27-179,-4 10-1946,-1 16-47</inkml:trace>
  <inkml:trace contextRef="#ctx0" brushRef="#br0" timeOffset="123799.036">5308 4847 5825,'0'0'1590,"0"0"-267,0 0-90,0 0-80,0 0-25,0 0-191,21 5 2586,-9 21-3293,-2 0 1,-1 0 0,-1 1 0,-2-1 0,0 2 0,-2-1-1,1 28-230,1-10 82,32 325 17,-38-367-117,1 1-1,-1-1 1,1 0 0,0 0 0,0 1 0,0-1-1,1 0 1,-1 0 0,1 0 0,0 0-1,0-1 1,0 1 0,0 0 0,0-1-1,0 0 1,1 1 0,-1-1 0,1 0-1,0 0 1,-1 0 0,1 0 0,0-1 0,0 1-1,0-1 1,1 0 0,-1 0 0,0 0-1,0 0 1,0-1 0,1 1 0,-1-1-1,0 1 1,1-1 0,-1-1 0,1 1-1,-1 0 1,0-1 0,0 1 0,1-1 0,-1 0-1,0 0 1,0-1 0,0 1 0,0 0-1,0-1 1,0 0 0,0 0 0,0 0-1,0-1 19,21-22 35,-1-1-1,-2-2 0,-1 0 0,-1-1 1,-1-1-1,-2-1 0,12-30-34,-14 33 11,195-461 167,-208 487-107,5-16-1196,-2 1-3553,-2 6 937</inkml:trace>
  <inkml:trace contextRef="#ctx0" brushRef="#br0" timeOffset="124289.31">5675 4950 3953,'0'0'1763,"0"0"-191,0 20-223,17 316 3837,53-56-3187,-69-277-1997,0 0-1,0-1 1,1 1-1,-1-1 1,1 1-1,0-1 1,-1 1-1,1-1 1,0 0-1,0 0 1,1 0-1,-1 0 1,0 0-1,1 0 1,-1-1-1,1 1 1,-1-1 0,1 0-1,0 0 1,0 0-1,-1 0 1,1 0-1,0 0 1,0-1-1,0 1 1,0-1-1,0 0 1,0 0-1,0 0 1,0 0-1,0-1 1,0 1-1,0-1 1,-1 0 0,1 0-1,0 0 1,0 0-1,0 0 1,1-1-2,94-72 213,-44 11-527,-4-3 0,-2-1 0,-3-3 0,21-46 314,-66 130-3170,-2 3-801</inkml:trace>
  <inkml:trace contextRef="#ctx0" brushRef="#br0" timeOffset="125995.334">6475 4659 2617,'0'0'2504,"0"0"-530,0 0-255,0 0-237,0 0-105,0 0-85,4 17 1341,0 861-2700,36-940-736,-28 40 867,1 0-1,2 2 1,0 0-1,1 0 1,1 2-1,1 0 1,0 1-1,1 0 1,1 2-1,18-11-63,-36 24 13,0 1-1,0 0 0,0-1 1,1 1-1,-1 0 0,0 0 1,0 0-1,1 0 1,-1 1-1,0-1 0,1 1 1,-1-1-1,0 1 0,1 0 1,-1 0-1,1 0 0,-1 0 1,1 0-1,-1 1 1,0-1-1,1 1 0,-1-1 1,0 1-1,1 0 0,-1 0 1,0 0-1,0 0 0,0 0 1,0 1-1,0-1 1,0 1-1,0-1 0,0 1 1,-1 0-1,1 0 0,0 0 1,-1-1-1,0 2 0,1-1 1,-1 0-1,0 0 1,0 0-1,0 0 0,0 1 1,-1-1-1,1 0 0,0 2-12,8 128 772,-9-107-707,-6 57 100,3-42-1550,1-1-3584,2-30 122</inkml:trace>
  <inkml:trace contextRef="#ctx0" brushRef="#br0" timeOffset="126618.585">7268 5323 5705,'0'0'1851,"0"0"27,0 0-4,0 0-278,0 0-185,0 0-355,0-5-325,0 4-671,0 0 0,0-1-1,-1 1 1,1 0 0,0 0-1,-1 0 1,1-1 0,-1 1 0,0 0-1,1 0 1,-1 0 0,0 0 0,0 0-1,1 0 1,-1 0 0,0 0-1,0 0 1,0 1 0,0-1 0,0 0-1,0 0 1,0 1 0,-1-1 0,1 1-1,0-1 1,0 1 0,0 0-1,-1-1 1,1 1 0,0 0 0,0 0-1,-1 0 1,1 0 0,0 0-1,0 0 1,-1 0 0,1 0 0,0 0-1,0 1 1,-1-1 0,1 0 0,0 1-1,0-1 1,0 1 0,0-1-1,-1 1-59,-3 0-316,-4 2 198,1 1 0,0 0 0,0 0 0,0 1-1,0 0 1,1 0 0,-1 1 0,2 0 0,-1 0-1,1 0 1,-1 1 0,2 0 0,-1 1 0,1-1 0,0 1-1,1 0 1,0 0 0,0 0 0,1 1 0,0 0 0,0-1-1,1 1 1,0 0 0,0 0 0,1 0 0,0 7 118,0-12-14,0 1-1,0 0 1,0 0 0,0 0 0,1 0 0,0 0 0,0 0 0,0 0 0,0 0-1,1 0 1,0-1 0,0 1 0,0 0 0,1 0 0,0-1 0,0 1 0,0 0-1,0-1 1,1 0 0,-1 0 0,1 0 0,0 0 0,1 0 0,-1 0 0,0-1-1,1 1 1,0-1 0,0 0 0,0-1 0,0 1 0,1 0 0,-1-1 0,1 0-1,-1 0 1,1-1 0,0 1 0,-1-1 0,1 0 0,5 0 14,-4 0 14,0-1-1,0 0 1,0 0 0,1-1 0,-1 1-1,0-2 1,0 1 0,0-1 0,0 1 0,0-2-1,0 1 1,-1-1 0,1 0 0,-1 0-1,0 0 1,0-1 0,0 1 0,0-1-1,0-1 1,-1 1 0,0-1 0,0 1-1,0-1 1,-1-1 0,1 1 0,-1 0 0,0-1-1,-1 1 1,1-1 0,-1 0 0,1-3-14,0 1 88,-3 8-60,0 1 0,1-1 0,-1 0 0,1 1 0,-1-1 0,1 0 0,-1 0 0,1 1 0,-1-1 0,1 0 0,-1 0 0,1 0 0,-1 0 0,1 0 0,-1 0 0,1 0 0,-1 0 0,1 0 0,-1 0 0,1 0 0,-1 0 0,1 0 0,-1 0 0,1 0 0,-1 0 0,1-1 0,-1 1 0,1 0 0,-1 0 0,1-1 0,-1 1 0,1 0 0,-1-1 0,0 1 0,1 0 0,-1-1 0,0 1 0,1 0 0,-1-1 0,0 1 0,1-1 0,-1 1 0,0-1 0,0 1 0,1-1 0,-1 1 0,0-1 0,0 1 0,0-1 0,0 1 0,0-1 0,0 1 0,0-1 0,0 0 0,0 1 0,0-1 0,0 1 0,0-1-28,6 31-177,29 86 193,18-67-7333,-38-47 571</inkml:trace>
  <inkml:trace contextRef="#ctx0" brushRef="#br0" timeOffset="127420.689">7933 4558 6425,'0'0'2003,"0"0"-219,0 0-116,0 0-249,0 0-523,-1 18-427,-13 219 290,-52 456 1386,67-691-2179,1 1 1,0 0 0,0 0-1,0 0 1,0-1 0,0 1 0,1-1-1,-1 0 1,1 0 0,-1 0-1,1 0 1,0 0 0,0 0-1,0-1 1,0 1 0,0-1-1,0 0 1,0 0 0,1 0-1,-1 0 1,0-1 0,0 0 0,1 1-1,-1-1 1,0 0 0,1 0-1,-1-1 1,0 1 0,1-1-1,-1 1 1,0-1 0,0 0 33,34 3-88,-29 0 1152,-7-2-1220,-1 0-1,1 1 1,-1-1-1,1 0 1,-1 1-1,1-1 1,0 0-1,-1 0 1,1 1-1,-1-1 1,1 0-1,0 0 1,-1 0-1,1 0 1,-1 0-1,1 0 1,0 0-1,-1 0 1,1 0-1,0 0 1,-1 0-1,1-1 1,-1 1-1,1 0 0,-1 0 1,1-1-1,0 1 1,-1 0-1,1-1 1,-1 1-1,1 0 1,-1-1-1,1 1 1,-1-1-1,0 1 1,1-1-1,-1 1 1,0-1-1,1 1 1,-1-1-1,0 1 1,1-1-1,-1 1 1,0-1-1,0 0 1,0 1-1,0-1 1,1 1-1,-1-1 1,0 0-1,0 1 1,0-1-1,0 1 1,0-1-1,-1 0 1,1 1-1,0-1 1,0 1-1,0-1 1,0 0-1,-1 1 1,1-1-1,0 1 1,-1-1 156,1-13-3861</inkml:trace>
  <inkml:trace contextRef="#ctx0" brushRef="#br0" timeOffset="128068.703">7763 5371 6529,'0'0'2225,"0"0"-806,0 0-346,0 0-44,0 0-38,0 0-315,15-13-66,164-16 552,-61 18-6527,-109 10 4445,22-1-6821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7:57.99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0 477 11386,'0'0'1371,"0"0"-802,0 0-32,0 0-52,15-24-150,101-172-75,33-61-117,-115 341 1304,-34-75-1505,1-1 0,1 0 0,0 1 0,0-1 0,0 0 1,1 0-1,1 0 0,-1-1 0,1 1 0,0-1 0,1 0 0,0 0 0,0 0 0,0-1 1,1 0-1,0 0 0,0 0 0,1-1 0,-1 0 0,1 0 0,0 0 0,1-1 0,-1 0 1,1-1-1,0 1 0,-1-1 0,2-1 0,-1 0 0,0 0 0,0 0 0,1-1 0,3 0 58,-3-7-101,0 1-1,0-1 0,0 0 0,-1-1 1,1 0-1,-2-1 0,1 1 0,-1-1 1,0-1-1,-1 1 0,0-1 0,0 0 0,-1-1 1,1-1 101,10-14-133,-10 13 154,-6 12-5,0-1 0,0 0 0,0 0 0,0 0 0,0 0-1,0 0 1,0 0 0,0 0 0,1 0 0,-1 0 0,0 0-1,0 0 1,1 1 0,-1-1 0,1 0 0,-1 0-1,1 0 1,-1 1 0,1-1 0,0 0 0,-1 0 0,1 1-1,0-1 1,-1 1 0,1-1 0,0 0 0,0 1 0,0 0-1,-1-1 1,1 1 0,0-1 0,0 1 0,0 0-1,0 0 1,0-1 0,0 1 0,0 0 0,0 0 0,0 0-1,0 0 1,-1 0 0,1 0 0,0 0 0,0 1 0,0-1-1,0 0 1,0 0 0,0 1 0,0-1 0,0 1 0,-1-1-1,1 1 1,0-1 0,0 1-16,4 6 174,4 8-119,0-1-1,2 0 1,-1-1 0,2 0-1,0 0 1,0-1-1,1-1 1,0 0 0,1-1-1,1-1 1,4 3-55,131 43-3509,-82-39-666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13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2937,'0'0'2352,"0"0"-551,0 0-137,122-4-512,-84 0-496,1 0-344,0 1-312,22-1-80,-14 2-832,-3 2-2097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14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75 7138,'0'0'1384,"0"0"-928,0 0 688,0 0-56,0 0-303,109-29-169,-55 19-280,12 1-240,32-2-96,-15 3-1248,-13 1-1313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15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145 131 4793,'0'0'2220,"-14"19"-743,-2 3-1050,0 0 1,2 1-1,0 1 1,2 1 0,1 0-1,0 0 1,2 1-1,1 1 1,2-1-1,0 2-427,4-22-7,0 1 0,1-1 0,0 1 0,0 0 0,0-1 0,1 1 0,0 0 0,1 0 0,-1-1 0,1 1 0,0 0 0,1-1 0,0 1 0,0-1 0,0 0 0,1 0 0,0 0 0,0 0 0,0 0 0,1 0 0,0-1 0,0 1 0,1-1 0,-1 0 0,1-1 0,0 1 0,0-1 0,1 0 0,-1 0 0,1-1 0,0 1-1,0-1 1,0-1 0,0 1 0,0-1 0,1 0 0,4 1 7,5-2-135,0 0-1,0-1 1,0-1-1,0 0 0,0-1 1,-1-1-1,1 0 1,0-1-1,-1-1 1,0 0-1,0-1 0,-1-1 1,0 0-1,0-1 1,0-1-1,-1 0 1,0-1-1,-1 0 0,0-1 1,-1 0-1,0-1 136,5-4 65,-1-1 0,-1 0 0,-1-1-1,0-1 1,-1 0 0,-1 0 0,-1-1-1,-1-1 1,-1 0 0,0 0 0,-2 0-1,0-1 1,-2 0 0,2-21-65,-5 36 188,-1 0-1,0 0 1,0 0 0,-1 0 0,0 0 0,0 0-1,-1 0 1,1 0 0,-2 0 0,1 0 0,-1 1-1,0-1 1,0 1 0,-1 0 0,0 0 0,0 0-1,0 0 1,-1 1 0,1 0 0,-1 0-1,-1 0 1,1 0 0,-1 1 0,0 0 0,0 0-1,0 0 1,0 1 0,-1 0 0,1 0 0,-1 1-1,0 0 1,0 0 0,0 0 0,0 1 0,0 0-1,0 1 1,-5-1-188,10 1 4,-2-1-13,1 1-1,0-1 1,0 1 0,0 0 0,0-1 0,0 2 0,0-1-1,0 0 1,0 0 0,-1 1 0,1 0 0,0 0 0,0 0-1,0 0 1,1 0 0,-1 0 0,0 1 0,0-1 0,1 1 0,-1 0-1,1 0 1,-1 0 0,1 0 0,0 0 0,-1 2 9,-35 139-5284,32-67 129</inkml:trace>
  <inkml:trace contextRef="#ctx0" brushRef="#br0" timeOffset="286.006">553 703 6481,'0'0'1537,"-21"102"-1073,9-33-168,5 23-296,5-21-592,2-21-3649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20.2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0 275 5457,'0'0'2115,"0"0"-1304,8 17-251,-4-4-384,-3-7-116,1-1-1,-1 1 1,1-1-1,0 0 1,1 1-1,0-1 0,-1 0 1,1 0-1,1-1 1,-1 1-1,1-1 1,0 0-1,0 1 0,0-2 1,0 1-1,1 0 1,0-1-1,-1 0 1,1 0-1,0 0 1,3 0-60,10 0 82,-1 0 1,1-2-1,0 0 1,-1-1-1,1-1 1,0-1 0,-1 0-1,1-1 1,-1-1-1,0 0 1,0-2 0,0 0-1,-1-1 1,0 0-1,0-1 1,-1-1 0,0-1-1,-1 0 1,0-1-1,0 0 1,-1-1 0,0-1-1,-1 0 1,-1 0-1,0-1 1,-1-1-1,-1 0 1,7-13-83,-13 24 153,0 0 1,0 0-1,0 0 1,-1 0-1,1-1 0,-1 1 1,0 0-1,0-1 0,-1 0 1,1 1-1,-1-1 0,0 0 1,-1 0-1,1 0 1,-1 0-1,0 0 0,0 0 1,0 1-1,-1-1 0,0 0 1,0 0-1,0 0 0,0 1 1,-1-1-1,0 0 1,0 1-1,0-1 0,0 1 1,-1 0-1,0 0 0,1 0 1,-2 0-1,1 0 0,0 1 1,-1 0-1,0-1 1,1 1-1,-1 0 0,-1 0-153,-3 0 0,-1 1 0,0 0 0,1 0 1,-1 0-1,0 1 0,0 0 0,0 1 0,0 0 0,0 1 0,0-1 0,0 2 0,0-1 0,0 1 0,1 1 0,-1-1 0,1 2 0,-1-1 0,1 1 0,0 0 0,1 1 1,-1 0-1,-4 4 0,-93 87-3565,53-31-1395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21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0 136 2128,'0'0'1901,"0"0"-57,21 0-271,132-14-12,164-103-999,-316 116-543,0 1 1,-1-1 0,1 1-1,0-1 1,0 1 0,-1 0-1,1-1 1,0 1 0,0 0 0,0 0-1,-1-1 1,1 1 0,0 0-1,0 0 1,0 0 0,0 0-1,-1 0 1,1 0 0,0 0-1,0 1 1,0-1 0,0 0-1,-1 0 1,1 1 0,0-1-1,0 0 1,-1 1 0,1-1-1,0 1 1,0-1 0,-1 1-1,1-1 1,-1 1 0,1-1 0,0 1-1,-1 0 1,1-1 0,-1 1-1,1 0 1,-1-1 0,0 1-1,1 0 1,-1 0 0,0-1-1,1 1 1,-1 0 0,0 0-1,0 0 1,0 0 0,0-1-1,0 1-19,-13 52 1719,-42 79 178,-5-2 0,-47 68-1897,50-92 619,23-39-382,-77 113-2041,88-160-1590,6-13-2164</inkml:trace>
  <inkml:trace contextRef="#ctx0" brushRef="#br0" timeOffset="260.955">160 591 1384,'0'0'7506,"118"-22"-6106,-15 1 353,48-9-801,38-9-672,4 0-280,-44 7-408,-46 14-3561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19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0 491 3385,'0'0'1869,"0"0"-538,18-16 35,242-246 1285,-68 49-2563,-192 213-86,1 1-1,-1-1 1,0 1 0,0-1-1,0 1 1,1-1-1,-1 0 1,0 1-1,0-1 1,1 0-1,-1 1 1,0-1 0,1 0-1,-1 1 1,1-1-1,-1 0 1,0 0-1,1 1 1,-1-1-1,1 0 1,-1 0 0,1 0-1,-1 0 1,0 0-1,1 1 1,-1-1-1,1 0 1,-1 0-1,1 0 1,-1 0 0,1 0-1,-1 0 1,1-1-1,-1 1 1,0 0-1,1 0 1,-1 0-1,1 0 1,-1 0 0,1-1-1,-1 1 1,0 0-1,1 0 1,-1-1-1,1 1 1,-1 0-1,0-1 1,0 1 0,1 0-1,-1-1 1,0 1-2,-16 46 291,-189 404 1605,186-251-3605,19-153-1721</inkml:trace>
  <inkml:trace contextRef="#ctx0" brushRef="#br0" timeOffset="311.339">690 657 7090,'0'0'1166,"2"16"-525,11 50 223,-12-63-847,0 0-1,1-1 1,0 0 0,-1 1 0,1-1 0,0 0 0,0 0-1,0 0 1,0 0 0,1 0 0,-1-1 0,0 1 0,1-1-1,-1 1 1,1-1 0,-1 0 0,1 0 0,0 0 0,0 0 0,-1-1-1,1 1 1,0-1 0,0 0 0,0 1 0,0-1 0,-1 0-1,1-1 1,0 1 0,0 0 0,0-1 0,0 0 0,-1 0-1,1 0 1,0 0 0,-1 0 0,1 0 0,-1-1 0,1 1-1,-1-1 1,3-1-17,13-12-5,1 0-1,-2-1 1,0-2-1,-1 1 0,0-2 1,-2 0-1,0 0 1,-2-2-1,10-19 6,-5 13-4,-6 11 119,0-1 1,-2 0 0,1 0 0,-2-1 0,-1 0 0,0 0 0,-1-1 0,-1 0 0,-1 0 0,0-1 0,-2 1 0,0-5-116,-2 21 120,0 0 1,0 0-1,-1 0 1,1 0-1,-1 0 1,0 0-1,0 0 1,0 0-1,0 1 1,0-1-1,-1 0 1,1 1-1,-1-1 1,0 1-1,1-1 1,-1 1-1,0 0 1,-1 0-1,1 0 1,0 0-1,-1 0 1,1 0-1,-1 0 1,1 1-1,-1 0 1,0-1-1,0 1 1,0 0-1,1 0 1,-1 1-1,0-1 1,0 1-1,0-1 1,0 1-1,0 0 1,0 0-1,0 0 1,-1 0-121,-114 36 534,107-24-801,0 0 0,1 1-1,0 0 1,1 1 0,0 0 0,1 0 0,1 1 0,0 0 0,1 0 0,1 1 0,0 0 0,1-1 0,-2 18 267,4-24-359,-15 70-3540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8:15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32 430 3649,'0'0'5254,"-5"17"-3409,3-9-1782,-4 11 410,1 1 0,0 0 1,2 0-1,0 0 1,1 0-1,2 1 0,0-1 1,0 0-1,3 6-473,0-22-19,0 0-1,1 0 0,-1-1 0,1 1 1,0-1-1,0 0 0,0 0 1,0-1-1,1 1 0,-1-1 0,1 0 1,0 0-1,-1 0 0,1-1 1,0 0-1,0 0 0,0 0 1,0 0-1,0-1 0,0 0 0,0 0 1,0 0-1,0-1 0,0 1 1,0-1-1,0-1 0,0 1 0,0-1 1,-1 1-1,1-1 0,-1 0 1,1-1-1,-1 1 0,0-1 1,0 0-1,0 0 0,0-1 0,0 1 1,-1-1-1,2-1 20,9-7-68,0 0 0,-1-1 1,-1 0-1,0-1 0,-1 0 0,0-1 0,-1 0 1,-1 0-1,0-1 0,-1-1 0,-1 1 0,-1-1 0,0-1 1,-1 1-1,-1-1 0,-1 0 0,0 1 0,-1-2 1,-1 1-1,-1 0 68,-2 13 28,0 0 1,0 1-1,-1-1 1,0 1-1,0 0 1,0 0-1,0 0 1,0 0 0,-1 0-1,0 1 1,0-1-1,0 1 1,0 0-1,0 0 1,-1 1-1,1-1 1,-1 1-1,0 0 1,1 0-1,-1 1 1,0-1-1,0 1 1,0 0-1,0 0 1,0 1-1,-1 0 1,1 0 0,0 0-1,0 0 1,0 1-1,0 0 1,0 0-1,0 0 1,0 0-1,0 1 1,0 0-1,1 0 1,-1 1-1,1-1 1,-1 1-1,-3 3-28,-40 30-1519,9 7-1904</inkml:trace>
  <inkml:trace contextRef="#ctx0" brushRef="#br0" timeOffset="466.701">614 138 8674,'0'0'2408,"0"0"-1489,0 0-176,0 0 59,0 0-292,23-3-179,152-31-19,94-66 28,-269 100-299,0 0-1,-1 1 1,1-1-1,0 0 1,-1 1-1,1-1 1,0 0-1,-1 1 1,1-1-1,0 1 1,0-1-1,0 0 1,-1 1-1,1-1 1,0 1-1,0-1 1,0 1-1,0-1 1,0 0-1,0 1 1,0-1-1,0 1 1,0-1-1,0 1 1,0-1-1,0 1 1,0-1-1,0 0 1,0 1-1,0-1 1,1 1-1,-1-1 1,0 1-1,0-1 1,0 0-1,1 1 1,-1-1-1,0 0 1,1 1-1,-1-1 1,0 0-1,1 1 1,-1-1-1,0 0 1,1 0-1,-1 1 1,1-1-1,-1 0 1,0 0-1,1 0 1,-1 0-1,1 1 1,-1-1-1,1 0 1,-1 0-1,0 0 1,1 0-1,-1 0 1,1 0-1,-1 0 1,1 0-1,-1 0 1,1 0-1,-1-1 1,0 1-1,1 0 1,-1 0-41,-31 51 681,17-29-420,-56 106 137,5 3 1,6 2 0,6 3 0,-22 95-399,47-113-366,20-44-4545,6-57-132</inkml:trace>
  <inkml:trace contextRef="#ctx0" brushRef="#br0" timeOffset="749.991">734 674 4865,'0'0'2032,"120"4"-287,-8-6-585,43-29 416,11-14-1528,-36 4-48,-32 5-2320</inkml:trace>
  <inkml:trace contextRef="#ctx0" brushRef="#br0" timeOffset="3121.47">1714 279 5657,'0'0'1797,"0"0"-562,0 0 119,0 0 119,0 0-188,0 0-139,2-7 4014,108 139-5335,61 111-1204,-69-77-4402,-77-118 1507</inkml:trace>
  <inkml:trace contextRef="#ctx0" brushRef="#br0" timeOffset="3396.642">1755 779 6057,'0'0'2001,"0"0"-1057,0 0 528,0 0-368,122-105-535,-68 64-393,37-22-176,-14 9-769,-11 6-1695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44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3305,'0'0'5914,"0"0"-3468,0 0-918,0 0 1,0 0-165,2-5 1676,8-8-2755,-2 8-259,0-1 0,1 2 0,0-1 0,0 1 0,0 0 0,1 1 0,0 0 0,-1 1 0,1 0 1,0 0-1,0 1 0,0 0 0,0 1 0,0 0 0,0 0 0,0 1 0,0 1 0,0 0 0,-1 0 0,1 1 0,0 0 0,-1 0 1,0 1-1,0 1 0,0-1 0,0 2 0,-1-1 0,0 1 0,0 0 0,0 1 0,-1 0 0,0 0 0,-1 0 0,1 1 0,-1 0 1,-1 0-1,1 1 0,3 7-26,-1 19 70,-2 0 0,-1 1 1,-1-1-1,-2 1 0,-2 0 1,-1 0-1,-2-1 0,-1 1 1,-2-1-1,-1 0 1,-2 0-1,-3 3-70,-3 18 22,-3 0-1,-2-1 1,-2-1 0,-3 0-1,-2-2 1,-2-2 0,-3 0-1,-24 28-21,5-43-524,52-86-1370,4 43 1746,1 0-1,1 0 0,-1 1 0,1 0 0,0 1 1,1-1-1,0 1 0,0 1 0,0-1 0,1 1 0,-1 1 1,1 0-1,0 0 0,1 1 0,-1 0 0,0 0 1,1 1-1,0 0 0,-1 1 0,1 0 0,0 1 0,0 0 1,0 0-1,8 2 149,82 20-4725,-71-9-931</inkml:trace>
  <inkml:trace contextRef="#ctx0" brushRef="#br0" timeOffset="247.571">44 728 8554,'0'0'2368,"0"0"-2000,0 0 401,0 0-49,124-13-208,-68-4-384,33-27-128,-12 3-1488,-11-2-2857</inkml:trace>
  <inkml:trace contextRef="#ctx0" brushRef="#br0" timeOffset="879.219">661 920 3273,'0'0'2711,"0"0"-1397,0 0-226,0 0 253,0 0-39,23-6-156,143-49 785,-145 42-1820,-1 0 1,0-1-1,-1-1 1,0-1-1,-1-1 1,-1 0 0,-1-1-1,-1-1 1,0-1-1,-1 0 1,-1 0-1,-1-2 1,-1 1-1,3-12-111,-13 32 51,0 0 0,-1 1 0,1-1 0,-1 0 0,1 0 0,-1 1 0,0-1 0,1 0 0,-1 0 0,0 1 0,0-1 0,1 0 0,-1 0-1,0 0 1,0 0 0,0 1 0,0-1 0,0 0 0,0 0 0,0 0 0,0 0 0,0 0 0,-1 1 0,1-1 0,0 0 0,-1 0 0,1 0 0,0 1 0,-1-1-1,1 0 1,-1 1 0,1-1 0,-1 0 0,1 1 0,-1-1 0,1 0 0,-1 1 0,0-1 0,1 1 0,-1-1 0,0 1 0,0-1 0,1 1 0,-1 0 0,0-1-1,0 1 1,0 0 0,1 0 0,-1 0 0,0 0 0,0-1 0,0 1 0,0 0 0,0 0 0,1 0 0,-1 1 0,0-1 0,0 0 0,0 0 0,0 0 0,1 1-1,-1-1 1,0 0 0,0 1 0,1-1 0,-1 1 0,0-1-51,-58 28 579,46-22-590,0 0 0,0 2 0,1-1 0,0 2 0,1 0 0,0 0 0,0 1 0,1 0 0,0 1 0,1 0 0,0 0 0,1 1 0,0 0 0,1 1 0,0 0 0,1 0 0,0 0 0,1 1 0,1 0 0,0 0 0,1 0-1,1 0 1,-2 14 11,8-24-287,0 0-1,0 0 0,0 0 0,1 0 0,-1 0 0,1-1 0,0 0 0,0 0 0,0 0 1,0-1-1,0 1 0,0-1 0,1 0 0,-1-1 0,1 1 0,0-1 0,-1-1 0,1 1 1,0-1-1,0 0 0,0 0 0,-1 0 0,1-1 0,0 0 0,-1 0 0,1 0 0,-1-1 1,1 0-1,-1 0 0,1 0 0,-1-1 288,46-18-6344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47.4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1 7074,'0'0'2005,"-5"25"-1049,-91 346 1644,65-263-1759,1-3 525,3 1-1,5 1 0,0 47-1365,22-155-34,0 0 0,1 0 1,-1 1-1,0-1 0,1 0 0,-1 1 1,1-1-1,-1 0 0,1 1 1,-1-1-1,1 1 0,-1-1 0,1 1 1,0-1-1,-1 1 0,1-1 1,0 1-1,-1 0 0,1-1 1,0 1-1,0 0 0,-1 0 0,1 0 1,0-1-1,0 1 0,-1 0 1,1 0-1,0 0 0,0 0 0,0 0 1,-1 0-1,1 0 0,0 1 1,0-1-1,-1 0 0,1 0 0,0 1 1,0-1-1,-1 0 0,1 1 1,0-1-1,-1 1 0,1-1 0,-1 0 1,1 1-1,0 0 0,-1-1 1,1 1-1,-1-1 0,1 1 0,-1 0 1,0-1-1,1 1 0,-1 0 1,0-1-1,1 1 0,-1 0 0,0 0 1,0-1-1,0 1 0,1 0 1,-1 0-1,0 0 0,0-1 1,0 1-1,0 0 0,0 0 0,-1-1 1,1 2 33,57-57-718,-51 49 602,16-17-281,-12 10 190,0 0 0,1 1-1,1 0 1,0 1 0,1 0 0,0 1-1,0 1 1,1 0 0,0 0 0,1 1-1,0 1 1,0 1 0,1 0 0,0 1-1,4 0 208,-16 6 56,-1 1 0,1-1 0,0 1 0,-1 0-1,1 1 1,-1-1 0,1 0 0,-1 1-1,0 0 1,0 0 0,-1 0 0,1 0 0,0 0-1,-1 1 1,0-1 0,0 1 0,0-1 0,0 1-1,0 0 1,-1 0 0,0 0 0,0 0 0,0 0-1,0 0 1,-1 0 0,1 0 0,-1 0 0,0 0-1,0 1 1,-1-1 0,1 0 0,-1 0 0,0 0-1,0 1-55,1-2 38,3 19 215,-1 1-1,0 0 0,-2 0 1,-1 0-1,-1 0 0,-1-1 1,-1 1-1,0-1 0,-2 0 1,-1 0-1,-1 0 0,0-1 1,-2 0-1,0-1 0,-2 0 1,0 0-1,-1-2 0,-1 1 1,-10 10-253,21-27-88,0-1 1,1 1 0,-1-1-1,0 0 1,1 1-1,-1-1 1,0 0 0,0-1-1,0 1 1,0 0-1,0-1 1,0 0 0,0 0-1,0 0 1,0 0-1,0 0 1,0-1 0,0 1-1,0-1 1,0 1-1,0-1 1,0 0 0,0-1-1,0 1 1,1 0-1,-1-1 1,0 0 0,1 1-1,0-1 1,-1 0-1,1 0 1,0 0 0,0-1-1,0 1 1,0 0-1,0-1 1,1 1 0,-1-1-1,1 0 1,-1 1-1,1-1 1,0 0-1,0 0 1,0 0 0,1 0-1,-1 0 1,1 0-1,0 0 1,0 0 0,0 0-1,0 0 1,0 0-1,0 0 1,1-3 87,-10-42-3738</inkml:trace>
  <inkml:trace contextRef="#ctx0" brushRef="#br0" timeOffset="337.405">505 1041 7074,'0'0'1851,"0"0"-821,8 16 152,71 110 1614,-75-121-2754,0 0 0,0 0 0,0-1 1,1 1-1,-1-1 0,1 0 0,1 0 1,-1-1-1,0 0 0,1 0 0,-1 0 1,1 0-1,0-1 0,0 0 0,0 0 1,0-1-1,0 1 0,1-1 0,-1-1 1,0 1-1,1-1 0,-1 0 0,0-1 1,0 1-1,1-1 0,0-1-42,0-4-5,0 0 0,0-1-1,-1 0 1,0-1 0,0 1-1,-1-1 1,0 0 0,0 0-1,-1-1 1,0 0 0,0 1-1,-1-1 1,0-1 0,-1 1-1,0 0 1,0 0 0,-1-1-1,0 1 1,-1-1 0,0 1-1,-1-1 1,0 1 0,0-1-1,-1 1 1,0-1 0,0 1 5,1 6 0,1-1 0,-1 1 0,1 0 0,-1 0 0,0-1 0,-1 1 0,1 0 0,0 0 0,-1 0 1,0 0-1,1 0 0,-1 1 0,-1-1 0,1 0 0,0 1 0,0-1 0,-1 1 0,0 0 0,1 0 1,-1 0-1,0 0 0,0 1 0,0-1 0,0 1 0,0-1 0,0 1 0,0 0 0,-1 0 0,1 1 1,0-1-1,-1 1 0,1-1 0,0 1 0,-1 0 0,1 0 0,-1 1 0,1-1 0,0 1 0,-1 0 1,1-1-1,0 2 0,0-1 0,0 0 0,0 0 0,0 1 0,0 0 0,0 0 0,0 0 0,1 0 1,-1 0-1,0 0 0,1 1 0,-2 1 0,-25 97-3750,24-54-957</inkml:trace>
  <inkml:trace contextRef="#ctx0" brushRef="#br0" timeOffset="803.251">986 1375 7890,'0'0'3502,"0"0"-3221,12-16-405,69-120 854,18-128 1441,-98 298 654,1-6-2898,22 95-1197,-23-120 1081,1-1 0,-1 0-1,1 0 1,0 0 0,0 0-1,0 0 1,0 0 0,0 0-1,1-1 1,-1 1 0,0-1 0,1 0-1,-1 1 1,1-1 0,-1 0-1,1 0 1,0-1 0,-1 1-1,1-1 1,0 1 0,0-1-1,-1 0 1,1 0 0,0 0-1,0 0 1,-1-1 0,1 1 0,0-1-1,2 0 190,45-44-2291,-29-23 3763,-21 67 546,0 1-307,0 16 90,2-7-1965,-1-1 1,1 1 0,0 0-1,1-1 1,0 0 0,0 0 0,1 0-1,0 0 1,0 0 0,1-1 0,0 0-1,0 1 1,0-2 0,2 1 163,-5-4-192,24 30-3537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8:42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3745,'0'0'1265,"0"0"-144,0 0-18,0 0-63,0 0-60,4 0 5112,5 11-5487,80 767-138,-90-776-490,1 0 0,-1 1 0,1-1 0,-1 0 0,1 0 0,0 0 0,0 1 0,0-1 0,1 0-1,-1 0 1,0 0 0,1 1 0,-1-1 0,1 0 0,0 0 0,0 0 0,0 0 0,0 0 0,0 0 0,0 0 0,0-1 0,1 1 0,-1 0 0,1 0-1,-1-1 1,1 1 0,-1-1 0,1 0 0,0 1 0,0-1 0,0 0 0,0 0 0,0 0 0,0 0 0,0-1 0,0 1 0,0 0 0,0-1-1,1 0 1,-1 1 0,0-1 0,0 0 0,0 0 0,1 0 0,-1 0 0,0-1 0,0 1 0,0-1 0,1 1 0,-1-1 0,0 0 0,0 1-1,0-1 1,0 0 0,0-1 0,0 1 0,0-1 23,23-23 21,-2-2-1,-1-1 1,-1 0 0,-1-2-1,-2 0 1,-1-1-1,-1-1 1,10-30-21,15-25 63,23-30-32,-63 117-88,-1-1 1,1 1-1,0 0 1,-1-1-1,1 1 0,0 0 1,-1 0-1,1-1 1,0 1-1,-1 0 0,1 0 1,0 0-1,0 0 1,-1 0-1,1 0 0,0 0 1,0 1-1,-1-1 1,1 0-1,0 0 0,-1 0 1,1 1-1,0-1 1,-1 0-1,1 1 0,0-1 1,-1 1-1,1-1 1,-1 0-1,1 1 1,-1-1-1,1 1 0,-1 0 1,1-1-1,-1 1 1,1-1-1,-1 1 0,0 0 1,1-1-1,-1 1 1,0 0-1,0-1 0,0 1 1,1 0-1,-1 0 1,0-1-1,0 1 0,0 0 1,0 0-1,0-1 1,0 1-1,0 0 0,0-1 1,-1 1-1,1 0 1,0 0-1,0-1 0,-1 1 1,1 0 56,1 3-267,7 29-2943,-3-2-3680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46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7618,'0'0'2327,"0"0"-1124,0 0-154,0 0 46,0 0-21,2 22-166,5 621 915,-7-642-1884,1 0 1,0 0-1,0 0 0,0 0 1,-1 0-1,1 0 0,0 0 1,0 0-1,0-1 1,0 1-1,1 0 0,-1-1 1,0 1-1,0 0 0,0-1 1,0 0-1,1 1 0,-1-1 1,0 0-1,0 0 1,1 1-1,-1-1 0,0 0 1,0 0-1,1 0 0,-1-1 1,0 1-1,0 0 0,1 0 1,-1-1-1,0 1 0,0-1 1,0 1-1,1-1 1,-1 1-1,0-1 0,0 0 1,0 0-1,0 1 0,0-1 1,0 0-1,0 0 0,-1 0 1,1 0-1,0 0 0,0 0 1,-1 0-1,1 0 1,-1 0-1,1-1 0,-1 1 1,1 0-1,-1-1 61,102-203-623,-92 260 3432,27 34-3066,15-51-4425,-27-29-103</inkml:trace>
  <inkml:trace contextRef="#ctx0" brushRef="#br0" timeOffset="299.973">435 539 9130,'0'0'992,"0"0"-625,10 17-216,35 52 113,-43-65-234,1 1 1,0 0 0,0-1 0,0 1 0,0-1-1,1 0 1,-1 0 0,1 0 0,0-1 0,1 1-1,-1-1 1,0 0 0,1 0 0,0 0 0,-1-1-1,1 0 1,0 0 0,1 0 0,-1 0-1,0-1 1,0 0 0,1 0 0,-1 0 0,0-1-1,1 0 1,-1 0 0,1 0 0,-1-1 0,0 0-1,1 0 1,-1 0 0,0 0 0,0-1-1,0 0 1,0 0 0,0 0 0,0-1 0,0 0-1,-1 0 1,0 0 0,1 0 0,-1-1 0,0 0-1,-1 1 1,1-1 0,3-5-31,-4 5 34,-1 0 1,1 0-1,-1-1 1,0 1-1,0-1 0,0 0 1,0 1-1,-1-1 1,0 0-1,0 0 0,0 0 1,-1 0-1,0 0 1,0 0-1,0 0 0,0 0 1,-1 0-1,0 0 1,0 1-1,0-1 0,0 0 1,-1 0-1,0 1 1,0-1-1,0 1 0,-1-1 1,1 1-1,-1 0 1,0 0-1,0 0 0,-1 1 1,1-1-1,-1 1 1,0-1-1,1 1 0,-2 0 1,1 1-1,0-1 1,-5-1-35,6 5-91,0 1 0,1 0 1,-1-1-1,1 1 1,-1 0-1,1 1 0,-1-1 1,1 0-1,0 1 1,0-1-1,0 1 1,1 0-1,-1 0 0,1-1 1,-1 1-1,1 0 1,0 0-1,0 0 0,0 1 1,0-1-1,1 0 1,0 0-1,-1 0 0,1 1 1,0-1-1,0 0 1,1 3 90,-2 1-602,-4 39-3835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48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1558 6617,'0'0'4119,"0"0"-1882,0 0-443,0 0-247,0 0-441,0 0-286,-9 0-205,3 0-556,0 0 1,0 1 0,0 0-1,0 0 1,0 0-1,0 1 1,0-1 0,0 2-1,1-1 1,-1 0 0,1 1-1,0 0 1,0 1 0,0-1-1,0 1 1,0 0-1,1 0 1,-1 0 0,1 0-1,0 1 1,-1 2-60,-5 9 4,2 0 0,0 1 0,1 0 0,0 0 0,1 0-1,2 1 1,-1-1 0,2 1 0,0 1 0,2-1 0,-1 0 0,2 0 0,1 1 0,0-1 0,1 0-4,-1-14-38,-1 0-1,1 0 1,0 0 0,0-1 0,0 1 0,0 0 0,1-1 0,-1 1-1,1 0 1,0-1 0,0 0 0,0 1 0,1-1 0,-1 0 0,1 0 0,-1-1-1,1 1 1,0 0 0,0-1 0,1 0 0,-1 0 0,0 0 0,1 0 0,-1 0-1,1 0 1,-1-1 0,1 0 0,0 0 0,0 0 0,0 0 0,0-1-1,-1 1 1,1-1 0,0 0 0,0 0 0,0-1 0,0 1 0,0-1 0,0 1-1,0-1 1,-1-1 0,1 1 0,0 0 0,-1-1 0,1 0 0,-1 0 0,0 0-1,1 0 1,0-1 38,15-11-69,-1-1-1,-1-1 0,0-1 1,-1 0-1,0-1 0,-2 0 0,0-1 1,2-7 69,108-170-140,-8-6 0,-9-5 0,35-109 140,-107 239 22,-3-1 1,-4-2 0,-3-2-1,-4 0 1,-3-1 0,-4 0-1,-3-2 1,-3-27-23,-8 104 13,1 4-6,0 1 1,0-1 0,0 1-1,-1-1 1,1 0-1,-1 1 1,0-1 0,0 0-1,0 1 1,0-1-1,-1 1 1,1-1 0,-1 0-1,0 1 1,0 0-1,-1-1 1,1 1 0,-1-1-1,1 1 1,-1 0-1,0 0 1,0 0 0,-1 0-1,1 0 1,0 1-1,-1-1 1,0 1 0,1 0-1,-1-1 1,0 1-1,0 0 1,-1 1 0,1-1-1,0 0 1,-1 1-1,1 0 1,0 0 0,-5-1-9,2 3 33,-1 0 0,0 0 0,0 0 0,0 1 0,1 0 0,-1 1 0,1 0 0,0-1 0,0 2 0,0-1 0,0 1 0,0 0 0,1 0 0,-1 1 0,1-1 0,1 1 0,-1 0-1,0 1 1,1-1 0,0 1 0,0 0-32,-25 34-25,2 1 0,2 2 0,1 0 0,2 2 0,3 0 0,-14 45 25,-9 37-530,6 1 1,6 1 0,5 2 0,1 40 529,11-45-4067</inkml:trace>
  <inkml:trace contextRef="#ctx0" brushRef="#br0" timeOffset="731.51">1151 1266 13291,'0'0'3873,"0"0"-3353,0 0-520,0 0-296,0 0-889,0 0-975,0 0 1824</inkml:trace>
  <inkml:trace contextRef="#ctx0" brushRef="#br0" timeOffset="947.647">1232 1939 6545,'0'0'0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56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0 265 392,'0'0'1044,"0"0"-176,0 0 97,0 0 108,0 0-18,4-3 7308,-1 6-8039,7 39-132,-2 0-1,-2 1 1,-2 0-1,-2 0 0,-1 0 1,-5 36-192,2 22 162,2-75-449,-1-31-196,-1-7 452,-4-294 282,12 441 391,-6-42-2926,0-61-1677</inkml:trace>
  <inkml:trace contextRef="#ctx0" brushRef="#br0" timeOffset="2533.091">187 519 2817,'0'0'1633,"0"0"-186,0 0-228,0 0-311,0 0-201,0 0-81,0 0-88,0 0 13,45-6 3565,288 12 163,163 18-2684,-150-7-776,1061-4 464,-1056-22-1175,364-36 248,134-30-120,110 1 36,344 46-80,-665 52-121,-222-1-79,-422-15-6224,-2-7 149</inkml:trace>
  <inkml:trace contextRef="#ctx0" brushRef="#br0" timeOffset="3416.328">8236 1 4121,'0'0'2019,"0"0"-533,0 0-198,0 0-276,-3 16-162,-38 278 1274,14 89-1294,27-383-1375,1-2-256,81-470 2192,-80 456 462,-6 27 1547,-4 19-2834,-7 18-887,2 0 0,3 1 0,2 0 0,2 0 0,2 1 1,2 0-1,4 34 321,4-83-4028,6-24 3089,-6-232 1050,-8 238 3422,0 44-2711,0 50-811,-5 116-285,-5-65-2824,3-60-1938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0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410 353 1696,'0'0'4209,"0"0"-1910,0 0-311,0 0-3,0 0-298,0 0-269,-14 20 1764,-73 367-2347,15 43-2718,69-388-3008,1-36 216</inkml:trace>
  <inkml:trace contextRef="#ctx0" brushRef="#br0" timeOffset="570.474">284 151 5513,'0'0'2023,"0"0"-772,-12 21-8,-75 146 711,-97 290 448,270-671-5416,-39 109 2860,-20 38-16,7-20 359,4 2 0,3 1-1,32-43-188,-69 121 185,11-14 454,-10 31 2666,-11 79-2122,3-74-1174,1 1 0,1-1 0,0 1 0,1 0 0,1-1 0,0 1 0,1-1 0,1 1 0,0-1 0,2 0-1,0 0 1,0 0 0,7 10-9,138 171 51,-1-2-913,-85-43-3968,-54-95 839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05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0 5353,'0'0'2854,"0"0"-859,0 0-196,0 0-224,0 0-373,-1 5-246,-50 133 1993,-62 426-2349,114-562-666,0 0-1,0-1 1,1 1 0,-1-1 0,1 0-1,-1 1 1,1-1 0,-1 0 0,1 0 0,0 0-1,-1 0 1,1 0 0,0 0 0,0-1-1,0 1 1,0 0 0,0-1 0,0 0-1,0 1 1,0-1 0,0 0 0,0 0 0,0 0-1,0 0 1,0 0 0,0-1 0,0 1-1,0-1 1,0 1 0,0-1 66,7 1-167,126-13-754,-98-9-1730,-8-15-3279,-23 20-1617</inkml:trace>
  <inkml:trace contextRef="#ctx0" brushRef="#br0" timeOffset="254.185">0 550 4889,'0'0'2377,"0"0"-1425,0 0 760,0 0-352,0 0-343,0 0-513,110-4-504,-67 4-56,-8 8-1481,-8 3-2688</inkml:trace>
  <inkml:trace contextRef="#ctx0" brushRef="#br0" timeOffset="605.553">565 699 4689,'0'0'1923,"0"0"-640,0 0-229,0 0-197,0 0-346,0 0-259,19 5-108,61 12-92,-78-18-42,0 1 1,0 0-1,1-1 0,-1 1 1,0-1-1,0 0 0,0 0 1,0 0-1,0 0 1,0 0-1,0 0 0,0 0 1,0-1-1,-1 1 0,1-1 1,-1 1-1,1-1 0,-1 0 1,1 0-1,-1 1 0,0-1 1,0 0-1,0 0 0,0 0 1,0 0-1,0 0 1,-1-1-1,1 1 0,0 0 1,-1 0-1,0 0 0,0-1-10,4-8 113,17-138 2218,-22 147-2227,-1 0 1,0-1-1,0 1 0,0 0 0,0 0 1,0 0-1,-1 0 0,1 0 0,0 0 0,-1 1 1,0-1-1,1 1 0,-1 0 0,0 0 1,0 0-1,1 0 0,-1 0 0,0 0 0,0 1 1,0-1-1,0 1 0,0 0 0,0 0 1,0 0-1,0 1 0,0-1 0,0 1 0,0-1 1,0 1-1,0 0 0,1 0 0,-1 0 1,0 1-1,1-1 0,-1 1 0,0-1 0,1 1 1,0 0-1,-1 0 0,0 1-104,-4 4-214,-1 2-1,2-1 1,-1 1-1,1 0 1,0 0-1,1 0 0,0 1 1,0 0-1,1 0 1,1 0-1,-1 1 1,0 6 214,1-8-596,-10 37-3869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24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79 2817,'0'0'1635,"0"0"18,0 0-108,0 0-141,0 0-161,11-6 4326,44 170-4365,-23 83-1071,-31-205-119,2 0 0,1 0 0,3-1 0,1 0 0,2 0 0,2-1 0,9 18-14,-21-56-19,1 0-1,0-1 1,0 1 0,0-1-1,0 1 1,0-1-1,0 0 1,0 1 0,0-1-1,1 0 1,-1 0 0,0 1-1,1-1 1,-1 0 0,1-1-1,-1 1 1,1 0-1,0 0 1,-1-1 0,1 1-1,0-1 1,-1 1 0,1-1-1,0 0 1,0 1-1,-1-1 1,1 0 0,0 0-1,0-1 1,-1 1 0,1 0-1,0 0 1,0-1 0,-1 1-1,1-1 1,0 0-1,-1 1 1,1-1 0,-1 0-1,1 0 1,-1 0 0,1 0-1,-1 0 1,0 0-1,1 0 1,-1-1 0,0 1-1,0-1 1,0 1 0,0 0-1,0-1 1,0 0-1,0 0 20,61-84 192,208-508 99,-212 443-150,-80 211 154,-9 6-4680,19-46 3</inkml:trace>
  <inkml:trace contextRef="#ctx0" brushRef="#br0" timeOffset="1772.243">1 17 1096,'0'0'519,"0"0"42,0 0 94,0 0 132,0 0 131,0 0 45,11 29 2217,80 341-999,39-21-2061,-95-249 433,-6-135 58,201-509 1079,-56 259-1450,-190 329 2863,-272 496-4350,182-314 270,59-183-6346,34-37 2862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19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9 1064,'0'0'2098,"0"0"-427,0 0-207,0 0-206,4-5 1729,-1 2 5238,-29 454-7659,-64 130-718,129-765-1339,52-453 1722,-76 499 136,-15 137-110,0 1-30,0 0-52,0 0-58,0 7-58,9 91-351,4 61 126,8-1 1,19 64 165,-38-209-21,0-1 0,1 0 0,1 1 1,0-1-1,0 0 0,1-1 0,1 1 0,0-1 1,0 0-1,1-1 0,1 1 0,0-1 0,3 3 21,-6-12-20,0 0 0,0 0 0,0 0 0,0-1 0,0 0 0,0 0 0,0 0 0,0 0 0,0-1 0,0 0 0,-1 0 0,1 0 0,0-1 0,0 0 0,-1 1 0,1-2 0,-1 1 0,1 0 0,-1-1 0,0 0 0,0 0 0,0 0 0,-1-1 0,1 1 0,-1-1 0,0 0 0,0 0 0,0 0 0,0 0 0,0 0 0,-1-1-1,0 1 1,0-1 0,0 1 0,-1-1 0,0 0 0,0 0 0,1-3 20,-2 7 1,162-405 329,-117 276-62,-54 190-6991,-3-19 836</inkml:trace>
  <inkml:trace contextRef="#ctx0" brushRef="#br0" timeOffset="15074.323">204 214 1944,'0'0'843,"0"0"81,0 0 250,0 0-110,0 0-226,-1 6-219,-38 173 2819,37-136-3396,1-1 0,2 0 1,1 1-1,3-1 1,2 0-1,1 0 0,2-1 1,2 0-1,7 14-42,-4-13 10,1-1 0,2 0-1,2-1 1,2-1 0,1-1 0,2-1 0,1-1-1,3-2 1,0 0 0,2-2 0,1-1-1,2-2 1,1-1 0,1-2 0,18 9-10,-13-11 159,2-1 0,1-3 0,0-1 0,2-2 0,0-2 0,1-2 0,0-3 1,0-1-1,1-2 0,39-1-159,-73-6 14,-1-1 0,1 0-1,0-1 1,0-1 0,0 0 0,-1-1 0,0 0 0,0-1 0,0-1 0,0 0-1,-1-1 1,0 0 0,0 0 0,-1-2 0,0 1 0,0-1 0,-1-1 0,-1 0 0,1 0-1,-1-1 1,-1-1 0,6-10-14,13-27 42,-2-1-1,-2-1 0,-3-2 1,-1 0-1,-4 0 0,-1-2 1,-3 0-1,-2 0 0,-3-1 1,-2 0-1,-3 0 0,-2 0 1,-4-15-42,-1 49 162,0-1 0,-2 1 0,0 0 1,-1 1-1,-2 0 0,0 0 0,-1 1 1,-1 1-1,-1 0 0,0 0 0,-2 2 0,0 0 1,-1 0-1,0 2 0,-1 0 0,-1 1 1,-1 1-1,0 1 0,0 1 0,-1 0 1,0 2-1,-1 0 0,-13-2-162,-336-68 1052,317 70-1082,0 3 0,0 2 0,-1 2 0,1 3 0,0 2 0,-1 2 0,1 3 0,-22 7 30,56-10-137,0 1-1,1 1 1,0 1 0,0 0-1,0 1 1,1 2 0,1 0-1,0 0 1,0 2-1,1 0 1,1 1 0,0 0-1,1 1 1,0 1 0,1 0-1,1 1 1,1 0-1,-4 8 138,-62 125-5789,65-120-1089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3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1 338 4625,'0'0'2738,"0"0"-886,0 0-478,0 0-227,0 0-139,10-29 1923,278-280-2629,-288 310-301,0 0 1,0 0-1,0 0 1,1 0-1,-1 0 1,0 0-1,0 0 1,0-1-1,1 1 1,-1 0-1,0 0 1,1 0-1,-1 0 1,1-1-1,-1 1 1,1 0-1,-1 0 1,1-1-1,0 1 1,-1 0-1,1-1 0,0 1 1,-1-1-1,1 1 1,0-1-1,0 1 1,0-1-1,0 1 1,-1-1-1,1 0 1,0 1-1,0-1 1,0 0-1,0 0 1,0 0-1,0 0 1,0 0-1,0 0 1,-1 0-1,1 0 1,0 0-1,0 0 1,0-1-1,0 1 1,0 0-1,0 0 1,0-1-1,-1 1 1,2-1-2,-2 11 47,0 533-442,3-514-1696,4-12-1966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09:51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0 289 3745,'0'0'2559,"0"0"-1131,0 0-169,0 0 128,0 0 179,0 0-72,0 0-95,1 0 7825,12-2-9441,695 42 50,-649-29-2393,-59-8-7815,0-3 6010</inkml:trace>
  <inkml:trace contextRef="#ctx0" brushRef="#br0" timeOffset="333.454">458 429 5601,'0'0'1953,"0"0"-401,0 0 168,0 0 273,0 0-265,0 0-368,0 112-127,0-34-265,0 4-448,0 8-352,0 1-168,0-18-328,0 27-1304,0-23-2481,0-18-4961</inkml:trace>
  <inkml:trace contextRef="#ctx0" brushRef="#br0" timeOffset="45668.795">1467 614 3425,'0'0'2410,"0"0"-1065,0 0-449,0 0-107,0 0-61,0 0-56,0-11-51,0 8-600,-1-16 352,1-1 1,1 1-1,1 0 1,0 0-1,2 0 1,0 1-1,1-1 1,7-15-374,-11 31 5,0-1-1,0 0 1,1 0-1,-1 1 1,1-1 0,0 1-1,1-1 1,-1 1-1,0 0 1,1 0 0,0 0-1,-1 0 1,1 0 0,0 0-1,1 1 1,-1 0-1,0 0 1,1 0 0,-1 0-1,1 0 1,0 0-1,-1 1 1,1 0 0,0 0-1,0 0 1,0 0-1,0 1 1,0-1 0,0 1-1,0 0 1,0 0 0,0 1-1,0-1 1,0 1-1,0 0 1,0 0 0,0 0-1,-1 0 1,1 1-1,0 0 1,-1 0 0,1 0-1,-1 0 1,1 0 0,-1 0-1,0 1 1,0 0-1,0 0-4,8 18 109,-1 0 0,-1 0 0,-1 1 0,-1 0 0,-1 0 0,0 0 0,-2 1 0,-1 0 0,-1 0-1,-1 0 1,0 0 0,-2 0 0,-2 13-109,2 7 91,2-24 32,-2 0 0,0-1 0,-1 1 0,0-1 0,-2 1 0,0-1 0,-1 0 0,-1 0 0,-1-1 0,-5 11-123,12-29-1,0 1 1,0-1-1,0 1 1,0-1-1,0 1 1,0-1-1,0 1 1,-1-1-1,1 1 1,0-1-1,0 1 1,0-1-1,-1 1 1,1-1-1,0 1 0,-1-1 1,1 1-1,0 0 1,-1-1-1,1 1 1,0 0-1,-1-1 1,1 1-1,-1 0 1,1 0-1,-1-1 1,1 1-1,0 0 1,-1 0-1,1 0 1,-1-1-1,1 1 0,-1 0 1,1 0-1,-1 0 1,1 0-1,-1 0 1,1 0-1,-1 0 1,1 0-1,-1 0 1,1 0-1,-1 1 1,1-1-1,-1 0 1,1 0-1,-1 0 1,1 1-1,-1-1 0,1 0 1,-1 0-1,1 1 1,0-1-1,-1 0 1,1 1-1,-1-1 1,1 1-1,0-1 1,0 0-1,-1 1 1,1 0 0,-5-46-947,35 45 116,101 87 922,-70-38-3316,-37-34-1570</inkml:trace>
  <inkml:trace contextRef="#ctx0" brushRef="#br0" timeOffset="46134.072">2063 0 3305,'0'0'2071,"0"0"-504,13 20 273,8 11-942,-1 2 0,-1 0 0,-2 1 0,-2 1 0,-1 0 0,3 18-898,-1 32 744,-5 0 0,-3 1 0,-3 0-1,-8 73-743,2-81 184,-3 0-1,-4 0 0,-3 0 1,-4-1-1,-3-1 1,-4 0-1,-2-2 0,-4-1 1,-3-1-1,-3-1 0,-4-2 1,-2-2-1,-3-1 1,-19 18-184,45-64-412,-1-1 0,-1 0 1,-1-2-1,-1 0 1,0-2-1,-1 0 1,0-1-1,-1-1 1,-1-1-1,-21 7 412,-37 12-1147</inkml:trace>
  <inkml:trace contextRef="#ctx0" brushRef="#br0" timeOffset="50417.109">559 2481 2713,'0'0'1295,"0"0"33,0 0 24,0 0-58,0 0-133,0 0-82,3 0 5875,-44 119-6768,29-89-218,1 1-1,2 0 1,0 1-1,3 0 1,0 0-1,2 1 1,2-1-1,0 2 33,6-32-43,-1 1-1,0-1 0,1 0 0,-1 0 1,1 0-1,0-1 0,-1 1 0,1-1 0,0 1 1,0-1-1,0-1 0,0 1 0,0-1 1,0 1-1,0-1 0,0 0 0,1 0 1,-1-1-1,0 1 0,0-1 0,0 0 1,0 0-1,-1 0 0,1-1 0,0 0 0,0 1 1,1-2 43,39-24-21,-42 24 29,1 0 0,0-1 0,0 1 1,1 0-1,-1 0 0,1 1 0,-1-1 0,1 1 0,0 0 0,0 0 0,0 0 0,0 0 0,0 1 0,0 0 1,0-1-1,1 1 0,-1 1 0,0-1 0,1 1 0,-1 0 0,1 0 0,-1 0 0,0 0 0,1 1 0,-1 0 1,0 0-1,1 0 0,-1 0 0,0 1 0,0 0 0,0-1 0,0 2 0,0-1 0,-1 0 0,1 1 0,2 2-8,17 30 161,-2 1-1,-1 0 1,-2 2-1,-2 0 1,-1 1-1,6 32-160,-15-54 19,0 3 8,12 24 3,-3 1 1,-2 1-1,-2 0 0,-2 1 0,-2 0 0,-2 0 0,-2 0 0,-3 33-30,-1-78 34,0 1 0,0-1-1,0 0 1,-1 0 0,1 1 0,-1-1 0,1 0-1,-1 0 1,0 0 0,0-1 0,0 1-1,0 0 1,0-1 0,0 1 0,0-1 0,0 0-1,-1 0 1,1 0 0,0 0 0,-1 0 0,1 0-1,-1 0 1,1-1 0,-1 1 0,0-1-1,1 0 1,-1 0 0,1 0 0,-1 0 0,0 0-1,1-1 1,-1 1 0,1-1 0,-1 0 0,1 0-1,-1 1 1,1-1 0,0-1 0,-1 1-1,1 0 1,0-1 0,0 1 0,0-1 0,0 0-1,0 1 1,0-1 0,0 0 0,1 0-1,-1 0 1,1 0 0,0-1 0,-1 1 0,1 0-1,0-2-33,-18-18-323,1-1 0,2-1-1,0-1 1,1 0 0,2-1-1,1-1 1,-8-24 323,-10-118-6616,30 148 2503</inkml:trace>
  <inkml:trace contextRef="#ctx0" brushRef="#br0" timeOffset="50685.245">1115 2781 7498,'0'0'2488,"0"0"-1536,0 0 593,0 137-409,0-83-464,0 0-672,0 3-216,0-14-2016,0-13-2537</inkml:trace>
  <inkml:trace contextRef="#ctx0" brushRef="#br0" timeOffset="50966.551">1260 2623 10818,'0'0'2065,"0"0"-929,0 0-544,0 0-592,0 0-160,0 0-1096,0 0-1777</inkml:trace>
  <inkml:trace contextRef="#ctx0" brushRef="#br0" timeOffset="51317.256">1440 2947 2921,'0'0'1719,"0"0"58,0 0 85,0 0-210,18-14-327,56-47-502,-10-38 1968,-57 80-2051,-10 18 2165,-13 4-2696,6 5-319,0 1 0,1 0 1,0 1-1,0 0 0,1 0 0,1 1 1,-1 0-1,2 0 0,-1 1 0,2 0 0,0 0 1,0 0-1,1 1 0,0-1 0,1 1 1,0 6 109,0 78-6080,13-79 1729</inkml:trace>
  <inkml:trace contextRef="#ctx0" brushRef="#br0" timeOffset="51817.134">1759 3111 2761,'0'0'1560,"0"0"175,0 0-95,17-15-303,107-112 790,-96 85-1680,-2-1 0,-1-2 0,-3 0 0,-1-1 0,-3-1 0,-1-1 0,-3 0 0,4-29-447,-17 75 71,-1 0 0,1 0-1,-1 0 1,0 0 0,0 0-1,0 0 1,0 1 0,0-1-1,0 0 1,-1 0-1,1 0 1,0 0 0,-1 0-1,0 0 1,1 1 0,-1-1-1,0 0 1,0 1 0,0-1-1,0 0 1,0 1-1,0-1 1,-1 1 0,1 0-1,0-1 1,-1 1 0,1 0-1,-1 0 1,0 0 0,1 0-1,-1 0 1,0 0-1,1 0 1,-1 1 0,0-1-1,0 1 1,0-1 0,0 1-1,1-1 1,-1 1-1,0 0 1,0 0 0,0 0-1,0 0 1,0 1 0,0-1-1,0 0 1,0 1 0,1-1-1,-1 1 1,0 0-1,0 0 1,1-1 0,-1 1-1,0 0 1,1 0 0,-1 1-71,-5 2 2,0 1 0,0 0 0,1 0 1,0 0-1,0 1 0,1 0 0,-1 0 1,1 0-1,0 1 0,1 0 0,0 0 1,0 0-1,0 0 0,1 1 0,0-1 1,1 1-1,-1 0 0,1 0 0,1 0 1,0 0-1,0 0 0,0 8-2,-22 314-4709,22-283 2030,0-4-2384</inkml:trace>
  <inkml:trace contextRef="#ctx0" brushRef="#br0" timeOffset="52449.408">2467 2781 3993,'0'0'1522,"0"0"366,0 0-202,0 0-358,0 0 112,0 0-29,-1-11-113,-5-33-183,5 43-1064,1 0 0,-1 0 0,0 0 0,0 0 0,0 0 0,0 0 0,1 1 0,-1-1 0,0 0 0,-1 1 0,1-1 0,0 1 1,0-1-1,0 1 0,0 0 0,0-1 0,0 1 0,-1 0 0,1 0 0,0 0 0,0 0 0,0 0 0,0 0 0,-1 0 0,1 0 0,0 0 1,0 0-1,0 1 0,-1-1 0,1 0 0,0 1 0,0-1 0,0 1 0,0 0 0,0-1 0,0 1 0,0 0 0,0-1 0,0 1 0,1 0 0,-1 0-51,-19 18-55,2 1-1,0 1 0,1 0 1,1 2-1,1 0 0,2 0 0,0 1 1,-4 13 55,16-35 0,-8 16-34,1 0 1,0 1-1,1 0 1,2 0-1,0 1 0,0-1 1,2 1-1,1 0 1,0 0-1,2 18 34,1-35-19,1 0 0,-1 0 0,1 0 0,0 0 0,0 0 0,0-1 0,0 1 0,1-1-1,-1 1 1,1-1 0,0 0 0,-1 0 0,1 0 0,0 0 0,0-1 0,0 1 0,0-1 0,1 0 0,-1 0 0,0 0 0,0 0 0,1 0 0,-1-1 0,1 1 0,-1-1 0,1 0 0,-1 0 0,0 0-1,1-1 1,-1 1 0,1-1 0,-1 0 0,0 0 0,0 0 0,1 0 0,-1 0 0,0-1 0,0 0 0,0 1 0,0-1 0,-1 0 0,1-1 0,0 1 0,-1 0 0,0-1 0,1 1 0,-1-1-1,0 0 1,1-2 19,34-38-70,-3-1-1,-1-1 1,-2-2-1,-3-1 0,-1-2 1,-3 0-1,6-22 71,-6 18-40,-21 48 47,32-59 89,-4-2-1,-2-1 1,-3-1 0,-4-1 0,-2-1 0,-4-1-1,-3 0 1,3-55-96,-16 126 36,0 0-1,0 0 0,-1 0 1,1 0-1,0 0 1,0 0-1,-1 0 0,1 0 1,0 0-1,-1 0 1,1 0-1,-1 0 0,1 0 1,-1 0-1,0 0 1,1 0-1,-1 0 0,0 0 1,0 1-1,0-1 1,1 0-1,-1 1 1,0-1-1,0 1 0,0-1 1,0 1-1,0-1 1,0 1-1,0-1 0,0 1 1,0 0-1,0 0 1,-1-1-1,1 1 0,0 0 1,0 0-1,0 0 1,0 0-1,0 1 0,0-1 1,0 0-1,0 0 1,0 1-1,0-1 0,0 0 1,0 1-1,0-1 1,0 1-1,0-1 1,0 1-1,0 0 0,0-1 1,0 1-1,0 0 1,1 0-1,-1 0 0,0-1 1,1 1-1,-1 0 1,0 1-36,-10 10-1,1 0 1,1 1-1,0 0 1,0 1-1,1-1 1,1 2-1,0-1 1,1 1 0,-3 12 0,-15 49-56,3 1 1,3 1-1,4 1 1,3 0-1,3 1 1,4 0-1,4 0 1,7 56 55,5-41-1361,3-20-2450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1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 2777,'0'0'2600,"0"0"-1129,0 0-425,0 0 18,0 0 43,1 5 2493,1 26-2995,-9 197 535,-9-1 0,-10-2 0,-20 53-1140,73-285-1182,29-16 1145,1 3 0,1 1 1,1 4-1,0 2 0,1 2 0,20 1 37,-56 2-1432,-22-11-2682,-2 5-850</inkml:trace>
  <inkml:trace contextRef="#ctx0" brushRef="#br0" timeOffset="262.657">89 400 3873,'0'0'1896,"0"0"-1480,0 0 184,0 0 105,0 0-129,0 0-272,127 0-304,-82 0 0,-10-6-1064,-4-7-3001</inkml:trace>
  <inkml:trace contextRef="#ctx0" brushRef="#br0" timeOffset="510.503">298 215 3041,'0'0'776,"0"0"-376,112 0-192,-35 0-32,-13 0-176,-8-2-2345</inkml:trace>
  <inkml:trace contextRef="#ctx0" brushRef="#br0" timeOffset="794.778">874 120 4585,'0'0'4425,"0"0"-3617,0 0-64,0 0 825,46 112-361,-27-54-336,1 11-72,3 9-288,-4 8-192,-3-1-144,-3-1-80,-3-9-88,-6-10-8,-2-13-288,-2-12-632,0-16-576,-14-11-1017,-5-11-2936</inkml:trace>
  <inkml:trace contextRef="#ctx0" brushRef="#br0" timeOffset="1044.926">719 717 4841,'0'0'1616,"97"-109"169,-10 11-401,0 1-456,-6 7-616,-10 14-312,1 7-240,-10 9-1600,-6 10-5002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8:43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174 215 3441,'0'0'2360,"0"0"-1007,0 0-185,0 0-296,0 108-48,7-54-120,1 13-248,2 8 40,1 7 97,-5-2-369,0-6-176,-6-12-48,0-27-736,0-18-1337,-8-17-5825</inkml:trace>
  <inkml:trace contextRef="#ctx0" brushRef="#br0" timeOffset="437.768">0 1 1816,'0'0'2664,"0"0"-937,19 0-94,246 11 2759,-228-6-4130,-1 2-1,-1 1 1,0 1 0,0 2 0,-1 2 0,0 1-1,23 14-261,-56-28 58,1 1 1,0 0-1,-1 0 0,1 0 0,0 0 0,-1 0 0,1 0 0,-1 0 1,1 0-1,-1 1 0,0-1 0,0 0 0,1 1 0,-1-1 0,0 1 0,0 0 1,0-1-1,-1 1 0,1 0 0,0 0 0,-1-1 0,1 1 0,-1 0 1,1 0-1,-1 0 0,0 0 0,0-1 0,0 1 0,0 0 0,0 0 0,0 0 1,0 0-1,-1 0 0,1 0 0,-1-1 0,1 1 0,-1 0 0,0 0 0,0-1 1,0 1-1,0 0 0,0-1 0,0 1 0,0-1 0,0 0 0,-1 1 1,1-1-1,-1 0 0,1 0 0,-1 1 0,1-1 0,-2 0-58,-96 53 518,89-49-711,-160 75-4768,128-56 488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4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7770,'0'0'2616,"0"0"-1984,0 0-632,0 0-128,0 0 48,0 0-72,0 0-448,40 52-896,-36-48-1737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4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4233,'0'0'6785,"0"0"-5424,0 0-953,0 0-376,0 0-32,0 0-616,0 0-881,27-13-751,-19 5-5850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19 4321,'0'0'2455,"0"0"-1009,0 0-399,0 0 54,0 0 97,0 0-111,0 0-308,0 0-274,0 0-104,0 22 1089,-46 226-1471,-107 393-113,276-967-1242,40-218 1527,-153 485 181,-9 59-228,-1 0-21,0 0-22,0 0-26,0 0-18,2 14 162,-27 387 305,4-53-507,21-345-28,1 0-1,-1 0 1,1 1 0,0-1-1,0 0 1,0 0-1,0 0 1,0 0 0,1 0-1,-1 0 1,1-1 0,0 1-1,0 0 1,0-1-1,0 1 1,0-1 0,0 0-1,1 0 1,-1 0 0,1 0-1,0 0 1,-1 0-1,1-1 1,0 1 0,0-1-1,0 0 1,0 0-1,0 0 1,0 0 0,1 0-1,-1-1 1,0 0 0,0 1-1,0-1 1,1 0-1,-1-1 1,0 1 0,0 0-1,1-1 1,-1 0-1,0 0 1,0 0 0,0 0-1,0 0 1,0-1 0,0 1-1,-1-1 1,1 0-1,0 0 1,-1 0 0,1 0-1,-1 0 1,0 0 0,0-1-1,0 1 1,0-1-1,0 0 1,0 0 11,304-471 1134,-291 459-1505,-9 34-6567,-6-4 2044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9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3017,'0'0'3022,"0"0"-1286,0 0-677,0 0-167,0 0-62,0 0-45,0 0-201,25 0 42,233-15-313,-225-6-6164,-32 14 2087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0:59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4217,'0'0'2240,"0"0"-1559,0 0-289,0 0 768,0 0-72,0 0-248,0 0-336,78 4-264,-57-4-136,4 0-104,0 0-72,8-9-632,-4-6-968,-6 2-3449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00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1 400 1712,'0'0'2097,"0"0"-944,0 0-399,0 0-35,0 0-131,0 0-49,6-3 201,156-98 2339,49-100-2691,-117 106-100,-82 102 2744,-12 83-2856,-100 280-1713,63-233-2140,24-90 844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01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59 5641,'0'0'1287,"0"0"-664,-4 23-128,-32 281 2469,36-294-2888,-1-9-70,0 1 0,1 0 0,-1-1 0,0 1 0,1 0 0,-1 0 0,1 0 0,-1 0 0,1 0 0,0 0 0,0-1 0,0 1 0,0 0 0,0 0 0,0 0 0,1 0 0,-1 0 0,1 0 0,-1 0 0,1-1 0,0 1 0,-1 0 0,1 0 0,0-1 0,0 1 0,0 0 0,0-1 0,1 1 0,-1-1 0,0 0 0,1 1 0,-1-1 0,1 0 0,-1 0 0,1 0 0,0 0 0,-1 0 0,1 0 0,0 0 0,0-1 0,0 1 0,-1-1 0,1 1 0,0-1 0,0 0 0,0 1 0,0-1 0,0 0 0,0 0 0,0-1 0,0 1 0,-1 0 0,1-1 0,0 1-6,8-7 13,-1-1 0,-1 1 0,1-2 0,-1 1-1,-1-1 1,0 0 0,0-1 0,-1 0 0,0 0 0,0 0-1,-1-1 1,-1 1 0,0-1 0,0-1-13,1-1 23,9-14 96,-2-2 0,-1 1-1,-1-1 1,-1-1 0,-2 0-1,-1 0 1,-2-1 0,0-10-119,-6 38 102,-1 1 1,0-1 0,-1 0 0,1 1 0,0-1-1,-1 1 1,0 0 0,1 0 0,-1 1-1,0-1 1,0 1 0,0-1 0,0 1 0,0 1-1,0-1 1,0 0 0,0 1 0,0 0 0,0 0-1,0 0 1,-1 1 0,1-1 0,0 1-1,0 0 1,0 0 0,0 0 0,0 1 0,1-1-1,-2 1-102,0 2-205,0-1-1,-1 1 0,1 0 0,0 1 0,1-1 1,-1 1-1,1 0 0,0 0 0,0 1 0,0-1 1,1 1-1,0-1 0,0 1 0,1 0 0,-1 0 1,1 1-1,1-1 0,-1 0 0,0 4 206,-6 20-3687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01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 2601,'0'0'2169,"0"0"-315,0 0-219,0 0-123,0 0-155,0 0-164,-4 5-347,-13 26-809,1 1 1,1 1 0,1 0-1,2 0 1,2 1-1,1 1 1,2 0 0,1 0-1,1 1 1,2 21-38,3-55-19,0 1-1,0-1 1,1 0 0,-1 1-1,1-1 1,-1 0 0,1 1-1,0-1 1,0 0 0,0 0-1,0 0 1,0 0 0,1 0-1,-1 0 1,1 0 0,-1 0-1,1-1 1,-1 1 0,1 0-1,0-1 1,0 0 0,0 1-1,0-1 1,0 0 0,0 0-1,0 0 1,1 0 0,-1 0 0,0-1-1,1 1 1,-1-1 0,0 1-1,1-1 1,-1 0 0,0 0-1,1 0 1,-1 0 0,0 0-1,1-1 1,-1 1 0,0-1-1,1 1 1,-1-1 0,0 0-1,0 0 1,0 0 0,2-1 19,12-6-32,0 0 0,-1-2 0,-1 1 0,1-2 0,-1 0 0,-1 0 0,0-1 0,-1-1 0,0 0 0,-1-1 0,-1 0 0,0-1 0,-1 0 0,0 0 0,-1-1 0,3-10 32,27-95 108,-41 119-47,0-1 0,0 1 0,0 0 0,-1 0 0,1 0 0,-1 0 0,1 1 0,-1-1-1,1 1 1,-1 0 0,0 0 0,0 0 0,0 1 0,1-1 0,-1 1 0,0 0 0,0 0 0,0 0 0,0 1 0,0-1 0,0 1 0,1 0 0,-1 0 0,0 0 0,1 1 0,-4 1-61,0 0-204,0 1 1,0 0-1,0 0 0,1 0 0,0 1 0,0 0 1,0 1-1,1-1 0,-1 1 0,1 0 0,0 0 0,1 1 1,0-1-1,0 1 0,0 0 0,1 0 0,0 0 1,-1 4 203,-5 16-3795</inkml:trace>
  <inkml:trace contextRef="#ctx0" brushRef="#br0" timeOffset="398.777">529 275 4081,'0'0'1468,"0"0"-738,0 0 13,-1 21 158,-4 109 739,6-127-1621,-1-1 0,1 0 0,-1 0-1,1 0 1,0 0 0,0 0 0,0 0-1,0 0 1,0 0 0,1 0 0,-1 0-1,0-1 1,1 1 0,-1 0 0,1-1-1,0 1 1,0-1 0,-1 0 0,1 1-1,0-1 1,0 0 0,0 0 0,0 0-1,0-1 1,1 1 0,-1 0 0,0-1-1,0 0 1,0 1 0,1-1 0,-1 0-1,0 0 1,0 0 0,1 0 0,-1-1-1,0 1 1,0 0 0,0-1-1,0 0 1,1 1 0,-1-1 0,0 0-1,0 0 1,0 0 0,-1 0 0,1-1-1,0 1 1,0-1 0,-1 1 0,1-1-1,0 1 1,-1-1 0,1-1-19,10-14 179,-1 0 0,-1 0 0,-1-1 0,-1-1-1,0 1 1,-1-1 0,-1-1 0,-1 1 0,-1-1 0,0 0 0,-2 0 0,0 0 0,-1-19-179,-2 36 54,1 0 0,-1 0 0,0 0 0,0 0 0,-1 0 0,1 0 0,-1 0 0,1 0 0,-1 0 0,0 0 0,0 1 0,0-1 0,-1 1 0,1 0 0,0 0 0,-1-1 0,1 1 0,-1 1 0,0-1 0,0 0 0,0 1 0,0-1 0,0 1 0,0 0 0,0 0 0,0 0 0,0 1 0,-1-1 0,1 1 0,0-1 0,-1 1 0,1 0 0,0 1 0,0-1 0,-1 0 0,1 1 0,0 0 0,0 0 0,0 0 0,0 0 0,0 0 0,0 0 0,0 1 0,0 0 0,0-1 0,0 1 0,1 0 0,-1 1 0,1-1 0,-1 1-54,-4 6-337,1 0 1,0 0-1,1 0 0,0 0 0,1 1 0,-1 0 0,2 0 0,0 1 0,0-1 0,1 0 1,0 1-1,0 1 337,2-9-205,-8 41-3505</inkml:trace>
  <inkml:trace contextRef="#ctx0" brushRef="#br0" timeOffset="798.692">829 495 1688,'0'0'2358,"0"0"-1166,0 0-145,0 0 146,0 0-135,0 0-275,13 15-185,39 45-242,-51-59-327,0 1 1,1-1-1,-1 0 0,1 1 1,0-1-1,-1 0 0,1 0 1,0 0-1,-1 0 0,1 0 1,0-1-1,0 1 0,0-1 1,0 1-1,0-1 0,0 1 1,0-1-1,0 0 0,0 0 1,0 0-1,0 0 0,0 0 1,0-1-1,0 1 0,0 0 1,0-1-1,0 0 0,-1 1 1,1-1-1,0 0 0,0 0 1,0 0-1,-1 0 0,1 0 1,-1-1-1,1 1 0,-1 0 1,1-1-1,-1 1 0,0-1 1,1 1-1,-1-1 0,0 0 1,0 0-1,0 1 0,-1-1 1,1 0-1,0 0 1,-1 0-1,1 0 0,-1 0 1,1-2-30,0 1 48,15-31 304,-1-1 1,-2-1 0,-2 0 0,-1-1 0,-2 0-1,-2 0 1,-1-1 0,-1 0 0,-3-22-353,-2 58 69,-1 0 0,0 0 0,0 0 0,0 0 0,0 1 1,0-1-1,0 1 0,0-1 0,-1 1 0,1 0 0,0-1 0,-1 1 0,1 0 1,-1 1-1,1-1 0,-1 0 0,0 1 0,1 0 0,-1-1 0,0 1 0,1 0 1,-1 0-1,0 0 0,1 1 0,-1-1 0,1 1 0,-1 0 0,0-1 0,1 1 1,-1 0-1,1 0 0,0 1 0,-1-1 0,1 0 0,0 1 0,0-1 0,0 1 0,0 0 1,0 0-1,0 0 0,-1 2-69,-168 185-6306,113-116 701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12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6161,'0'0'2985,"0"0"-699,0 0-355,0 0-316,0 0 40,0 0-48,0 22 697,-1 5-2751,1 0 0,2 0 0,0 0 0,2 0 0,1 0 0,1 0 0,1-1 0,2 3 447,8 14-984,29 84-411,-35-36 3931,-35-69-714,-40-22-4251,62 0 2189,-26-5-1640,3-4 957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05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79 4049,'0'0'2675,"0"0"-562,0 0-406,0 0-239,0 0-239,0 0-278,0 0-241,0 0-147,0 0-117,0 0-118,0 0-110,15 5-11,20 4-122,0-2 1,1-2-1,-1-1 1,1-2-1,0-1 1,0-2-1,-1-1 1,1-2-86,150-36 112,-155 31-287,0 0 1,1 2-1,0 1 1,0 2-1,0 1 1,23 1 174,-60-15-6147,-6 9 306</inkml:trace>
  <inkml:trace contextRef="#ctx0" brushRef="#br0" timeOffset="321.684">676 60 1560,'0'0'5898,"0"0"-4602,0 0-544,0 0 328,-4 101 65,0-49-169,-4 26-320,1 1-344,-1 6-40,-2 1-136,1-13-32,-1 3-48,4-11-56,4-9-712,2-17-1353,0-16-2303</inkml:trace>
  <inkml:trace contextRef="#ctx0" brushRef="#br0" timeOffset="931.569">1322 550 6361,'0'0'1545,"0"0"-609,0 0 16,0 0-176,0 0-368,0 0-96,0 0 225,56 6-281,-29-4-104,2-2-24,2 2-24,2-2-24,1 0-80,1 0-168,4-2-945,-6-8-1127,-8 1-2897</inkml:trace>
  <inkml:trace contextRef="#ctx0" brushRef="#br0" timeOffset="1224.022">1476 321 5753,'0'0'1857,"0"0"-905,0 0 552,0 0-88,0 0-127,0 0-329,0 0-376,99-39-304,-66 35-224,7 0-56,16 1-984,-11-1-1913,-6 2-7161</inkml:trace>
  <inkml:trace contextRef="#ctx0" brushRef="#br0" timeOffset="5623.089">3327 673 4825,'0'0'1946,"0"0"-306,0 0 48,2-17-91,0-8-806,2-16-220,-3-5 5858,4 144-6781,4 0 0,5-1 0,19 68 352,-12-66-384,-4 0-1,-5 1 0,-1 43 385,-11-113-101,2-19 171,-1-1 0,0 1 0,-1 0 0,0 0-1,-1 0 1,0 0 0,-1-1 0,0 1 0,-1-1-1,0 1 1,0-1 0,-1 0 0,0 0 0,-1 0-1,0-1 1,-4 5-70,7-12 40,1-1-1,-1 1 1,1-1 0,-1 0-1,0 1 1,0-1 0,0 0-1,1 0 1,-1 0-1,0-1 1,0 1 0,-1 0-1,1-1 1,0 1-1,0-1 1,0 0 0,0 1-1,0-1 1,0 0-1,-1 0 1,1-1 0,0 1-1,0 0 1,0-1 0,0 1-1,0-1 1,0 0-1,0 0 1,0 0 0,0 0-1,0 0 1,0 0-1,1 0 1,-1 0 0,0-1-1,1 1 1,-1-1-1,1 1 1,-1-1 0,0-2-40,-52-74-139,38 44-123,1-1-1,2-1 1,1 0 0,2 0-1,1-1 1,2 0 0,2-1 0,1 1-1,2-22 263,1 56-206,1 1-1,0 0 1,-1-1-1,1 1 0,0-1 1,1 1-1,-1 0 1,0-1-1,1 1 1,-1-1-1,1 1 0,0 0 1,-1 0-1,1-1 1,0 1-1,1 0 0,-1 0 1,0 0-1,0 0 1,1 0-1,0 0 0,-1 0 1,1 1-1,0-1 1,0 1-1,0-1 1,0 1-1,0-1 0,0 1 1,0 0-1,0 0 1,1 0 206,18-4-5015</inkml:trace>
  <inkml:trace contextRef="#ctx0" brushRef="#br0" timeOffset="6138.515">3735 925 3545,'0'0'1037,"0"0"-167,0 0 293,17-16-82,126-140 1282,-28-38 1202,-114 193-3473,0 0-1,0-1 1,0 1 0,0 0-1,-1-1 1,1 1 0,0-1-1,-1 1 1,1-1-1,-1 1 1,0-1 0,1 1-1,-1-1 1,0 1 0,0-1-1,0 1 1,0-1-1,0 1 1,0-1 0,-1 1-1,1-1 1,0 0 0,-1 1-1,1 0 1,-1-1-1,0 1 1,1-1 0,-1 1-1,0 0 1,0-1 0,0 1-1,0 0 1,0 0 0,0 0-1,0 0 1,0 0-1,-1 0 1,1 0 0,0 0-1,-1 0 1,1 0 0,0 1-1,-1-1 1,1 1-1,-1-1 1,1 1 0,-1 0-1,1-1 1,-1 1-92,-70 33 1282,56-15-1319,1 1-1,1 0 1,0 1 0,2 1-1,0 0 1,1 0 0,2 1-1,-4 12 38,-13 115-3548,44-103-1603,1-35 882</inkml:trace>
  <inkml:trace contextRef="#ctx0" brushRef="#br0" timeOffset="6696.095">4264 642 3881,'0'0'1727,"0"0"-45,0 0-266,0 0 42,0 0 201,0 0-64,0-6-315,0 7-1222,-1-1-1,1 1 1,-1-1 0,1 0 0,-1 1-1,1-1 1,-1 0 0,1 1 0,-1-1 0,0 0-1,1 0 1,-1 0 0,1 1 0,-1-1-1,0 0 1,1 0 0,-1 0 0,1 0-1,-1 0 1,0 0 0,1 0 0,-1 0 0,1 0-1,-1-1 1,0 1 0,1 0 0,-1 0-1,1 0 1,-1-1 0,1 1 0,-1 0-1,1-1 1,-1 1 0,1 0 0,-1-1 0,1 1-1,-1-1 1,1 1 0,-1-1-58,-29 70-26,1 159-1256,29-226 1191,0 1-1,1-1 0,-1 0 0,1 1 1,0-1-1,-1 1 0,1-1 1,0 0-1,1 0 0,-1 0 0,0 1 1,1-1-1,-1 0 0,1-1 1,-1 1-1,1 0 0,0 0 0,0-1 1,0 1-1,0-1 0,0 1 1,0-1-1,0 0 0,0 0 0,1 0 1,-1 0-1,0 0 0,1-1 1,-1 1-1,1-1 0,-1 1 0,1-1 1,-1 0-1,1 0 0,-1 0 1,1 0-1,-1 0 0,1-1 0,-1 1 1,0-1-1,1 0 0,-1 0 1,0 0-1,1 0 0,-1 0 0,0 0 1,0 0-1,0-1 0,0 1 1,0-1-1,0 1 0,0-1 0,-1 0 1,1 0-1,0 0 0,-1 0 1,0 0 91,94-125 389,-92 134 3182,-1 41-2865,-2-21-680,1-1 1,1 1-1,1 0 0,2-1 1,0 0-1,2 0 0,1 0 1,3 5-27,16 1-1520,3-29-5620,-15-8 795</inkml:trace>
  <inkml:trace contextRef="#ctx0" brushRef="#br0" timeOffset="7172.712">4686 556 4065,'0'0'2063,"0"0"-361,0 0-57,2 21-262,19 338 1922,-20-360-3344,0 0 1,0 0-1,-1-1 1,1 1-1,0 0 0,0 0 1,0 0-1,0 0 0,1 0 1,-1 1-1,0-1 0,0 0 1,0 0-1,1 1 1,-1-1-1,0 1 0,1-1 1,-1 1-1,1 0 0,-1-1 1,0 1-1,1 0 1,-1 0-1,1 0 0,-1 0 1,1 0-1,-1 0 0,0 0 1,1 1-1,-1-1 1,1 0-1,-1 1 0,0-1 1,1 1-1,-1 0 0,0-1 1,0 1-1,0 0 1,1 0-1,-1 0 0,0 0 1,0 0-1,0 0 0,0 0 1,0 0-1,-1 0 1,1 0-1,0 1 0,0-1 1,-1 0-1,1 0 0,-1 1 1,1-1-1,-1 0 1,1 1-1,-1-1 0,0 1 39,31-127 74,-31 125 848,0 127 931,21-36-2036,20-43-2717,-20-37 823</inkml:trace>
  <inkml:trace contextRef="#ctx0" brushRef="#br0" timeOffset="4856.432">2242 21 3697,'0'0'2271,"0"0"-629,0 0-365,0 0-159,0 0-69,0 0-106,0 0-131,0 0-149,0 0-133,0 0-45,0 0-65,26 10-30,-2 0-412,0-1 0,1-1 1,-1-1-1,2-2 0,-1 0 1,1-1-1,-1-2 0,1 0 1,0-2-1,0-1 0,-1-1 1,9-2 21,194-56 53,-226 61-10,0 0-1,-1 1 1,1-1 0,0 1-1,0 0 1,-1 0-1,1-1 1,-1 1 0,1 0-1,-1 0 1,0 1 0,0-1-1,0 0 1,0 0 0,0 0-1,-1 1 1,1-1 0,-1 0-1,1 1 1,-1-1 0,0 0-1,0 1 1,0-1 0,0 1-1,0-1 1,-1 0 0,1 1-1,-1-1 1,1 0 0,-2 2-43,2 6 150,-4 36-40,-2-1 0,-2 0 0,-2-1 0,-2 0 0,-2 0 1,-1-2-1,-4 3-110,-5 21 51,-99 252-1348,118-336-6178,5-4 809</inkml:trace>
  <inkml:trace contextRef="#ctx0" brushRef="#br0" timeOffset="5139.588">2551 554 4425,'0'0'2128,"0"0"-1559,0 0 327,0 0 376,0 0-144,0 0-240,114 22-415,-81-14-265,4 1-208,4-1 0,17-5-705,-8-3-887,-10 0-3033</inkml:trace>
  <inkml:trace contextRef="#ctx0" brushRef="#br0" timeOffset="19324.004">1022 2454 1240,'0'0'2623,"0"0"-1156,0 0-513,0 0-16,0 0 27,0 0 7,6-19-65,-3 10-802,8-30 109,2-1 0,2 2 0,1 0 1,2 1-1,1 0 0,24-31-214,-41 68 31,0 0-1,-1 0 1,1 0 0,-1 1 0,1-1 0,-1 1-1,1-1 1,-1 1 0,0 0 0,1-1 0,-1 1-1,0 0 1,1 0 0,-1 0 0,0 0 0,0 0-1,0 0 1,0 0 0,0 0 0,0 1 0,0-1-1,0 0 1,0 1 0,0-1 0,-1 0 0,1 1-1,-1-1 1,1 1 0,-1-1 0,0 1 0,1 0 0,-1-1-1,0 1 1,0-1 0,0 1 0,0-1 0,0 1-1,0-1 1,-1 1 0,1 0 0,-1-1 0,1 1-1,-1-1 1,1 0 0,-1 2-31,2 6 111,2 13-19,-4-16-133,1-1-1,0 0 1,-1 1-1,2-1 1,-1 0-1,1 1 1,0-1-1,0 0 1,0 1 0,1-1-1,-1 0 1,1 0-1,1 0 1,-1 0-1,1-1 1,0 1-1,0-1 1,0 1 0,0-1-1,1 0 1,0 0-1,0-1 1,0 1-1,0-1 1,0 0-1,1 0 1,0 0 0,-1-1-1,1 1 1,0-1-1,0 0 1,0-1-1,1 1 1,3 0 41,100 44-34,-106-46-12,1-1 0,-1 0-1,0 0 1,0 0-1,0 0 1,0 0-1,0-1 1,0 1-1,0-1 1,0 0-1,-1 0 1,1 0 0,0 0-1,-1 0 1,0-1-1,0 1 1,1-1-1,-2 0 1,1 1-1,0-1 1,0 0-1,-1 0 1,0 0-1,1 0 1,-1 0 0,0 0-1,-1-1 1,1 1-1,0 0 1,-1 0-1,0-1 1,0 1-1,0 0 1,0-1-1,0 1 1,-1 0 0,0-3 46,8-27-67,-5 32 118,0-1 1,-1 1 0,1 0-1,0 0 1,0 0 0,0 0-1,0 0 1,0 0 0,0 1-1,0-1 1,0 1 0,0-1-1,1 1 1,-1 0 0,0 0-1,0 0 1,0 0 0,0 0-1,0 0 1,1 0 0,-1 1-1,0-1 1,0 1 0,0 0-1,0 0 1,0 0 0,0 0-1,0 0 1,-1 0 0,1 0-1,0 0 1,0 1 0,-1-1-1,1 1 1,-1-1 0,1 1-1,-1 0 1,0-1 0,0 1-1,0 0 1,1 0 0,-2 0-1,2 1-51,7 6 78,96 60-2899,-84-58-1617</inkml:trace>
  <inkml:trace contextRef="#ctx0" brushRef="#br0" timeOffset="19624.148">1948 2465 7138,'0'0'4448,"0"0"-3991,0 0-385,0 0-64,0 0-8,0 0 128,0 0-48,66-10-80,-31-1-592,-3 4-289,-8-1-1399</inkml:trace>
  <inkml:trace contextRef="#ctx0" brushRef="#br0" timeOffset="19871.531">1998 2204 7178,'0'0'1656,"0"0"-1264,0 0 40,0 0-248,0 0-184,145 33-200,-104-25-1744,-6-1-3826</inkml:trace>
  <inkml:trace contextRef="#ctx0" brushRef="#br0" timeOffset="15131.037">55 1975 56,'0'0'1530,"0"0"-354,0 0-133,0 0-80,0 0 25,0 1 5559,-1 2-3391,-7 29-3286,-3 1 90,2-1 1,1 1 0,2 1-1,1-1 1,1 1 0,2 24 39,3-54-14,0-1 0,0 1 0,0-1 0,1 0 0,0 1 0,-1-1 1,1 0-1,0 0 0,0 0 0,1 0 0,-1-1 0,1 1 1,-1-1-1,1 1 0,0-1 0,0 0 0,0 0 0,0 0 0,0 0 1,0-1-1,1 1 0,-1-1 0,0 0 0,1 0 0,-1 0 1,1 0-1,0-1 0,-1 0 0,1 1 0,-1-1 0,1 0 0,0-1 1,-1 1-1,1-1 0,-1 1 0,1-1 0,3-2 14,65 14-29,-61 0 77,0 0 1,-2 0-1,1 1 0,-1 0 1,-1 1-1,0 0 1,-1 1-1,0-1 0,-1 1 1,-1 0-1,0 1 0,-1 0 1,0-1-1,-2 1 0,1 0 1,-1 9-49,11 255 210,-12-277-166,0 1-1,0-1 0,-1 0 0,1 0 0,-1 0 1,1 0-1,-1 1 0,0-1 0,0 0 0,0 0 1,0 0-1,0 1 0,0-1 0,-1 0 1,1 0-1,-1 0 0,1 1 0,-1-1 0,0 0 1,0 0-1,0 0 0,0 0 0,0 0 0,0-1 1,-1 1-1,1 0 0,-1-1 0,1 1 1,-1 0-1,0-1 0,1 0 0,-1 1 0,0-1 1,0 0-1,0 0 0,0 0 0,0 0 0,0 0 1,0-1-1,-1 1 0,1-1 0,0 1 1,0-1-1,0 0 0,-1 0 0,1 0 0,0 0 1,0 0-1,-1 0 0,1-1 0,0 1 0,0-1 1,0 1-1,0-1 0,0 0 0,0 0 0,-1 0-42,-13-17-205,1-1 0,0 0 1,1-1-1,1-1 0,1 0 1,1-1-1,-6-17 204,8 19-303,-35-88-1871,27 34-2143,17 60 1307</inkml:trace>
  <inkml:trace contextRef="#ctx0" brushRef="#br0" timeOffset="15671.612">510 2129 4625,'0'0'2320,"0"0"-591,0 0-273,0 0-120,0 0 1,0 0-465,0 0-528,0 84-208,0-37 160,0 3 168,0 0-168,0-5-296,0-4-240,0 4-800,0-13-1393,-2-10-3552</inkml:trace>
  <inkml:trace contextRef="#ctx0" brushRef="#br0" timeOffset="18188.319">521 2459 1504,'0'0'1987,"0"0"-129,0 0-243,0 0-268,0 0-233,0 0-135,9-4 3025,96 19-3914,-36-17-3612,-51-3 612</inkml:trace>
  <inkml:trace contextRef="#ctx0" brushRef="#br0" timeOffset="18489.223">471 2360 1584,'0'0'4337,"0"0"-2984,0 0-257,0 0-448,0 0-344,0 0-296,0 0-8,29-7 72,-8 3-72,20 2-8,-6-1-768,-1 1-1697</inkml:trace>
  <inkml:trace contextRef="#ctx0" brushRef="#br0" timeOffset="23705.673">3137 1891 3145,'0'0'1013,"0"0"206,0 0 140,0 0 3,0 0-83,0 0-102,1-4-106,-2 4-960,1 0-1,0 1 0,-1-1 1,1 1-1,-1-1 0,1 0 1,-1 1-1,1-1 1,0 0-1,-1 1 0,1-1 1,-1 0-1,1 0 0,-1 0 1,0 1-1,1-1 1,-1 0-1,1 0 0,-1 0 1,1 0-1,-1 0 0,1 0 1,-1 0-1,1 0 0,-1 0 1,0 0-1,1 0 1,-1 0-1,1-1 0,-1 1 1,1 0-1,-1 0 0,1-1 1,-1 1-1,1 0 1,-1 0-1,1-1 0,0 1 1,-1-1-1,1 1 0,-1 0 1,1-1-1,0 1 1,-1-1-1,1 1 0,0-1 1,0 1-1,-1-1 0,1 1 1,0-1-1,0 1 1,0-1-1,0 1 0,0-1 1,-1 1-1,1-1 0,0 1 1,0-1-1,0 0 1,1 1-1,-1-1 0,0 1 1,0-1-1,0 1 0,0-1 1,0 1-1,1-1 1,-1 1-1,0-1 0,0 1-110,-21 12-700,8-4 673,0-1 1,1 2 0,0 0 0,1 0-1,0 1 1,0 0 0,1 1 0,0 0-1,1 1 1,0 0 0,1 0 0,0 1-1,-1 5 27,8-9-178,1 0 1,1 0-1,-1 0 0,1 0 0,1 0 0,-1 0 0,1-1 0,1 1 1,0-1-1,0 1 0,1-1 0,0 0 0,0 0 0,1 0 0,0-1 1,0 0-1,1 0 0,0 0 0,4 4 178,26 39-543,-28-38 385,-1 1-1,0-1 1,-1 1-1,0 0 1,-1 0-1,-1 1 1,0 0 0,-1-1-1,0 1 1,-1 1-1,-1-1 1,0 0-1,-1 0 1,0 0 0,-2 5 158,2-16 47,0 0 1,-1-1 0,1 1 0,-1-1 0,0 1 0,0-1-1,0 1 1,0-1 0,0 0 0,0 1 0,0-1 0,-1 0-1,1 0 1,-1 0 0,0 0 0,0 0 0,0 0 0,0-1-1,0 1 1,0 0 0,0-1 0,0 0 0,0 1 0,-1-1-1,1 0 1,-1 0 0,1 0 0,-1-1 0,1 1 0,-1-1-1,1 1 1,-1-1 0,0 0 0,1 0 0,-1 0 0,1 0-1,-1 0 1,0-1 0,1 1 0,-1-1 0,1 0 0,-1 0-1,1 0 1,0 0 0,-1 0 0,1 0 0,0 0 0,0-1-1,0 1 1,0-1 0,0 0 0,0 0 0,-1 0-48,-1-15-21,0-1 1,1 0-1,1 0 1,0 0-1,1 0 1,1 0-1,1 0 0,1 0 1,0 0-1,1 1 1,1-1-1,1 1 1,0-1-1,2 1 1,1-2 20,0 0-79,0 1 1,2 0 0,0 0-1,1 1 1,0 0 0,2 1-1,0 0 1,1 1 0,0 1-1,1 0 1,1 1 0,0 0-1,1 2 1,0 0-1,0 1 1,17-7 78,7 10-499,-39 7 930,-75 17 2984,36-7-3851,30 19-3052,7-28 3372,-3 21-5678</inkml:trace>
  <inkml:trace contextRef="#ctx0" brushRef="#br0" timeOffset="24171.907">3613 1876 5297,'0'0'2649,"0"0"-709,0 0-280,0 0-406,0 0-340,-8 19-248,-51 155 480,57-168-1119,1-3-40,0 0-1,-1 0 1,1 0 0,0 0 0,0 0 0,1 0 0,-1 0 0,1 1 0,-1-1 0,1 0 0,0 0 0,0 0 0,1 1 0,-1-1 0,1 0 0,-1 0 0,1 0 0,0 0 0,0 0 0,0 0 0,1 0 0,-1 0 0,1 0 0,-1 0 0,1-1 0,0 1 0,0-1 0,0 1 0,1-1 0,-1 0 0,0 0 0,1 0 0,0 0 0,1 1 13,6-5-14,-1 0 0,0 0 0,1-1 0,-1 0 0,0-1 0,0 0 0,-1 0 0,1-1 0,-1 0 1,0 0-1,-1-1 0,1 0 0,-1 0 0,0-1 0,0 0 0,-1-1 0,0 1 0,-1-1 0,1 0 0,-1 0 0,-1-1 0,0 0 0,0 1 0,0-1 1,-1-1-1,-1 1 0,0 0 0,0-1 0,0-7 14,-2 15 46,-1 0 0,1 0 0,-1 0 0,0 0 0,0 0 1,0 1-1,0-1 0,0 0 0,-1 0 0,1 1 0,0-1 0,-1 0 1,1 1-1,-1 0 0,0-1 0,1 1 0,-1 0 0,0 0 0,0 0 0,0 0 1,0 0-1,0 0 0,0 0 0,0 1 0,0-1 0,0 1 0,0 0 1,0-1-1,0 1 0,0 0 0,-1 0 0,1 0 0,0 1 0,0-1 0,0 0 1,0 1-1,0 0 0,0-1 0,0 1 0,0 0 0,0 0 0,0 0 1,0 0-1,1 0 0,-1 0 0,0 1 0,1-1 0,-1 1 0,1-1 0,-1 1 1,1-1-1,0 1 0,-1 0 0,1 0-46,-8 6-583,1 1-1,0-1 1,0 1-1,1 0 1,1 1-1,-1 0 1,1 0-1,1 0 1,0 1-1,0 0 1,1 0 0,0 1 583,-3 14-3643</inkml:trace>
  <inkml:trace contextRef="#ctx0" brushRef="#br0" timeOffset="24455.952">4141 1673 7458,'0'0'1408,"0"0"-408,0 0-88,0 0 321,-51 126-1,22-66-496,-9 22-384,-11 28-224,-14 22-128,8-11-208,9-24-168,15-31 88,2-10-1104,4-10-1193,4-9-3016</inkml:trace>
  <inkml:trace contextRef="#ctx0" brushRef="#br0" timeOffset="24872.58">3903 2483 3881,'0'0'1451,"0"0"-899,0 0-289,0 0 365,0 0 20,22 15-171,67 45-23,-85-57-408,0 0 1,1-1-1,-1 1 1,0-1-1,1 1 0,0-1 1,-1-1-1,1 1 1,0-1-1,0 0 1,0 0-1,0 0 1,0-1-1,0 1 1,0-1-1,0 0 0,0-1 1,0 1-1,0-1 1,0 0-1,1-1-46,-6 2 8,3-2 108,0-1 1,0 0 0,0 1 0,0-1 0,0 0 0,-1 0-1,0-1 1,1 1 0,-1-1 0,-1 1 0,1-1 0,0 1-1,-1-1 1,0 0 0,0 0 0,0 0 0,0 0 0,0 0-1,-1 0 1,0 0 0,0 0 0,0 0 0,0 0 0,-1 0-1,1 0 1,-1 0-117,1 1 150,0 2-72,0-1 0,-1 1 1,1-1-1,0 1 0,-1 0 0,1-1 0,-1 1 0,0-1 1,1 1-1,-1 0 0,0 0 0,0-1 0,0 1 1,0 0-1,0 0 0,0 0 0,0 0 0,0 0 0,0 0 1,0 0-1,-1 0 0,1 1 0,0-1 0,-1 0 1,1 1-1,0-1 0,-1 1 0,1-1 0,-1 1 0,1 0 1,-1 0-1,1 0 0,-1-1 0,1 1 0,-1 1 0,1-1 1,-1 0-1,1 0 0,-1 1 0,1-1 0,0 0 1,-2 1-79,-58 32-297,36 37-3306,20-40 897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8:42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1 264 2272,'0'0'1704,"0"0"-300,0 0-225,0 0-98,0 0-100,0 0-105,4 4-73,1 0-638,0 0 1,0 0 0,0-1 0,0 0 0,1 0 0,-1 0 0,1 0 0,0-1 0,-1 0 0,1-1 0,0 1 0,0-1 0,0 0 0,1 0 0,-1-1 0,0 0 0,0 0 0,1 0-166,167-34 704,-85-44-6664,-76 55-975</inkml:trace>
  <inkml:trace contextRef="#ctx0" brushRef="#br0" timeOffset="268.902">98 18 5281,'0'0'3089,"0"0"-2241,0 0-304,0 0 336,0 0-32,0 0-103,0 0-297,129-13-248,-84 11-200,-8 2-800,-3-2-1985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45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6369,'0'0'1491,"0"0"-541,0 0-46,0 0-5,18 4 3701,5 197-3498,-15 16-535,-6-75-345,8 0-1,5 0 0,10 18-221,16-17 24,-6-181 4,491-768-229,-490 731 520,-60 92-239,-63 136-5901,78-124 1312</inkml:trace>
  <inkml:trace contextRef="#ctx0" brushRef="#br0" timeOffset="1403.123">767 1003 1928,'0'0'1469,"0"0"-309,0 0-116,0 0-118,0 0-119,0 0-95,6 3 1755,22 9-2448,23-3 19,0-2 1,0-2 0,0-3 0,1-1 0,0-4-39,26 3-1199,-56-4-3051,-17 0-595</inkml:trace>
  <inkml:trace contextRef="#ctx0" brushRef="#br0" timeOffset="1741.538">964 707 5545,'0'0'1040,"0"0"-591,0 0-89,0 0 360,0 0-216,0 0-152,0 0 32,85 0-176,-54 0-168,-2 0-40,10 0-856,-6 0-1433,-6 4-4168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50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2681,'0'0'1319,"0"0"-629,0 0-183,0 0 80,0 0-58,0 0-97,54-4 2113,410 1-553,-275 12-1566,412-9 1400,-287-28-1412,533-22 1100,-292 36-986,-553-16-3383,0 10-854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51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0 595 1296,'0'0'1443,"0"0"-98,0 0 44,0 0-22,24-11-199,150-87 474,323-352 1397,-455 415-3049,-41 35-32,-5 42-18,-1 0-1,-2 0 1,-2 0-1,-2-1 0,-2 0 1,-15 33 60,-3 17-133,23-67 8,-48 157-897,27-62-3360,23-74-1846</inkml:trace>
  <inkml:trace contextRef="#ctx0" brushRef="#br0" timeOffset="448.861">1040 383 1176,'0'0'1475,"-5"19"-221,-27 194 2491,32-211-3722,-1 0 0,1 1 0,1-1 0,-1 0 0,0 0 0,0 0 0,1 1-1,-1-1 1,1 0 0,0 0 0,0 0 0,0 0 0,0 0 0,0 0 0,0 0 0,0 0 0,0-1 0,1 1 0,-1 0 0,1-1 0,0 1 0,-1-1 0,1 1 0,0-1 0,0 0 0,0 0 0,0 0 0,0 0 0,0 0 0,0 0 0,0 0 0,0-1 0,0 1 0,0-1 0,1 0 0,-1 1 0,0-1 0,0 0 0,0 0 0,1 0 0,-1-1 0,0 1 0,2-1-23,92-39 328,-62 10-204,-2-1 1,-2-1-1,0-2 1,-3-1-1,0-1 0,-3-2 1,19-37-125,-40 72 89,0 0 0,0-1 0,-1 0 0,1 0 0,-1 0 0,0 0 0,0 0 0,-1 0 1,1-1-1,-1 1 0,0 0 0,0-1 0,0 1 0,-1-1 0,1 1 0,-1-1 0,0 0 0,-1 1 0,1-1 0,-1 1 1,0-1-1,0 1 0,0 0 0,-1-1 0,1 1 0,-1 0 0,0 0 0,0 0 0,-1 0 0,0-1-89,-5 3-13,0-1 0,0 1 0,0 0 0,0 1 0,-1 0-1,1 0 1,0 1 0,-1 0 0,1 0 0,-1 1 0,1 0-1,0 1 1,-1 0 0,1 0 0,0 1 0,0 0 0,1 0-1,-1 0 1,1 1 0,-1 1 0,1-1 0,0 1 0,1 0 0,-2 2 13,-128 157-5965,109-112 416</inkml:trace>
  <inkml:trace contextRef="#ctx0" brushRef="#br0" timeOffset="948.754">1779 329 5633,'0'0'1935,"0"0"-772,0 0-72,0 0-60,0 0-395,-14 15-429,-5 2-213,2 0-1,0 2 1,1 0 0,1 0-1,1 1 1,1 1 0,1 1-1,0 0 1,2 0 0,0 1-1,2 0 1,1 1 0,0 0-1,2 0 1,-1 11 6,9-32-32,0 1-1,0-1 1,0 1-1,0-1 1,1 0-1,-1-1 1,1 1-1,0 0 1,0-1-1,0 0 1,0 0-1,0 0 1,0-1-1,0 1 1,1-1-1,-1 0 1,1 0-1,-1 0 1,1-1-1,-1 0 1,1 0-1,-1 0 1,1 0-1,-1-1 1,1 1-1,-1-1 1,1 0-1,-1-1 1,0 1-1,0-1 1,1 0-1,-1 0 1,2-1 32,28-13-153,0-1 0,-2-1-1,0-2 1,-1-2 0,-1 0 0,-1-2 0,-1-2-1,8-9 154,-26 26-7,0 2 31,-1-1 1,0 0 0,0 0-1,-1-1 1,0 0-1,0 0 1,-1-1-1,-1 0 1,1 0-1,-2-1 1,1 0 0,-1 0-1,-1 0 1,0 0-1,-1-1 1,1-6-25,-6 13 108,-2 0 1,1 0 0,0 1 0,-1-1 0,0 1-1,0 0 1,0 0 0,-1 0 0,1 0-1,-1 1 1,0 0 0,0 0 0,0 0-1,0 1 1,-1-1 0,1 1 0,-1 1-1,1-1 1,-1 1 0,0 0 0,0 0-1,1 0 1,-1 1 0,0 0 0,0 0-1,0 1 1,1 0 0,-1-1 0,0 2-1,1-1 1,-6 3-109,-3 0-241,1 2 1,0 0-1,0 0 1,0 1-1,1 1 0,-1 0 1,2 1-1,0 0 0,0 0 1,0 1-1,1 1 0,1 0 1,0 0-1,0 1 0,1 0 1,1 1-1,0-1 1,-5 13 240,-15 31-2824</inkml:trace>
  <inkml:trace contextRef="#ctx0" brushRef="#br0" timeOffset="1416.48">2306 409 5753,'0'0'1669,"0"0"-807,0 0-132,0 0 86,0 0-149,-7 20-199,-21 62-168,26-78-307,0-1 0,0 0 0,0 1 0,1-1 0,-1 1 1,1-1-1,0 1 0,0 0 0,1-1 0,-1 1 0,1 0 0,-1 0 0,1 0 0,1-1 0,-1 1 0,0 0 0,1 0 0,0-1 1,0 1-1,0 0 0,0-1 0,0 1 0,1-1 0,0 1 0,-1-1 0,1 0 0,1 0 0,-1 0 0,0 0 0,1 0 1,-1 0-1,1-1 0,0 1 0,0-1 0,0 1 0,0-1 0,1 0 0,-1-1 0,0 1 0,1-1 0,-1 1 0,1-1 0,0 0 1,-1 0-1,1 0 0,0-1 0,0 1 0,-1-1 0,1 0 0,0 0 0,0-1 0,0 1 0,-1-1 0,1 1 0,0-1 0,-1 0 1,1-1-1,0 1 0,-1-1 0,0 1 0,1-1 0,-1 0 0,2-2 7,8-5 18,0-1-1,0 0 1,-1-2-1,0 1 1,-1-1-1,0-1 1,-1 0 0,0 0-1,-1-1 1,-1 0-1,0-1 1,-1 0-1,-1 0 1,0-1 0,-1 1-1,-1-1 1,0 0-1,-1-1 1,-1 1-1,0-1 1,-1 1-1,-1-1 1,-1-1-18,1 16 8,1 0 0,-1-1 0,0 1 0,0 0 0,-1 0 0,1-1 0,0 1 0,-1 0 0,0 0 0,1-1 0,-1 1 0,0 0 0,0 0 0,0 0 0,0 0 0,-1 0 0,1 0 0,0 0 0,-1 1 0,1-1 0,-1 0 0,0 1 0,1-1 0,-1 1 0,0 0 0,0 0 0,0-1 0,0 1 0,0 0 0,0 1 0,-1-1 0,1 0 0,0 1-1,0-1 1,-1 1 0,1-1 0,0 1 0,0 0 0,-1 0 0,1 0 0,0 1 0,-1-1 0,1 0 0,-1 1-8,-92 52-783,83-37 484,1 0-1,0 1 1,1 1 0,1 0 0,1 0-1,0 0 1,2 1 0,0 0-1,1 1 1,0-1 0,2 1 0,-1 15 299,3 15-2385</inkml:trace>
  <inkml:trace contextRef="#ctx0" brushRef="#br0" timeOffset="1766.503">2794 401 5569,'0'0'988,"0"0"-525,-1 20 61,-7 107 1161,8-124-1651,1 0 1,-1 0-1,1-1 1,0 1-1,0 0 1,0 0-1,0-1 1,0 1 0,1-1-1,-1 1 1,1-1-1,-1 1 1,1-1-1,0 0 1,0 0-1,0 0 1,0 0 0,1 0-1,-1-1 1,0 1-1,1-1 1,-1 1-1,1-1 1,-1 0-1,1 0 1,0 0-1,0 0 1,-1 0 0,1-1-1,0 1 1,0-1-1,0 0 1,0 0-1,0 0 1,-1 0-1,1 0 1,3-1-35,102-36 762,-80 17-594,-1-2 0,-1-1-1,-1-1 1,-1-2 0,-1 0 0,-1-1-1,-2-1 1,-1-1 0,-1-1 0,2-7-168,-18 35 74,0-1 1,0 0-1,0 0 1,0 0-1,0 0 1,-1 0-1,1-1 1,-1 1-1,0 0 1,0-1-1,0 1 1,0-1-1,-1 1 1,0-1 0,1 1-1,-1-1 1,0 1-1,-1-1 1,1 1-1,-1-1 1,1 1-1,-1-1 1,0 1-1,0-1 1,-1 1-1,1 0 1,-1 0-1,1-1 1,-1 1-1,0 0 1,0 1-1,-1-1 1,1 0-1,-1 1 1,1-1-1,-1 1 1,0 0-1,1 0 1,-1 0-1,-3-2-74,-6 3-169,-1 0 0,1 0-1,-1 1 1,0 1 0,1 0 0,0 1-1,-1 0 1,1 1 0,0 0-1,0 1 1,0 0 0,1 1-1,-1 0 1,1 1 0,0 0 0,1 1-1,-1 0 1,1 1 0,1 0-1,0 1 1,-7 8 169,-49 40-3746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2:04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0 125 2320,'0'0'1314,"0"0"-236,0 0-230,0 0 44,0 0 138,0 0-45,9-2-99,329-116 2540,-337 117-3422,-1 1 0,1-1 1,-1 1-1,1 0 0,-1-1 1,1 1-1,0 0 1,-1-1-1,1 1 0,-1 0 1,1 0-1,0 0 0,-1 0 1,1-1-1,0 1 0,-1 0 1,1 0-1,-1 0 0,1 0 1,0 0-1,-1 0 0,1 1 1,0-1-1,-1 0 0,1 0 1,0 0-1,-1 1 0,1-1 1,-1 0-1,1 0 1,-1 1-1,1-1 0,-1 1 1,1-1-1,-1 0 0,1 1 1,-1-1-1,1 1 0,-1-1 1,0 1-1,1-1 0,-1 1 1,0 0-1,1-1 0,-1 1 1,0-1-1,0 1 0,1 0 1,-1-1-1,0 1 0,0 0 1,0-1-1,0 1 0,0-1 1,0 1-1,0 0 1,0-1-1,0 1 0,0 0 1,-1-1-1,1 1 0,0 0 1,0-1-1,-1 1 0,1-1 1,0 1-1,-1-1 0,1 1 1,-1 0-5,-23 50 418,21-45-387,-232 433-111,199-390-1409,8-21-2259,12-16-1030</inkml:trace>
  <inkml:trace contextRef="#ctx0" brushRef="#br0" timeOffset="200.274">48 396 16,'0'0'3145,"0"0"-673,0 0-319,0 0-601,120 15-776,-80-15-576,18 0-200,-11-4-824,-3-4-1777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1:57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251 535 3265,'0'0'1908,"0"0"-728,0 0-206,0 0-9,0 0-116,0 0-223,0 0-235,0 0-35,0 0-16,0 0-96,28-11 682,55-29-504,-1-3 1,-2-3 0,-3-4-1,24-22-422,26-15 5,-84 56-38,-43 31 109,0 0 38,0 0 9,0 28-118,-80 192-31,1-16-2346,68-170-48</inkml:trace>
  <inkml:trace contextRef="#ctx0" brushRef="#br0" timeOffset="1086.228">1021 477 1480,'0'0'1257,"0"0"-165,0 0 44,0 0-82,0 0-161,0 0-117,0 0-80,0 0 13,0 0 1,0 0-43,0 0 23,0 0-46,0 0-89,0 0-121,0 0-135,0 0-92,22 0 50,12 0-342,123-7-387,-57-25-3991,-77 19 512</inkml:trace>
  <inkml:trace contextRef="#ctx0" brushRef="#br0" timeOffset="1369.161">1229 321 1008,'0'0'1553,"0"0"-409,0 0 56,-36 126-248,22-81-664,-3 15-288,1-12-504,5-7-1896</inkml:trace>
  <inkml:trace contextRef="#ctx0" brushRef="#br0" timeOffset="2504.242">1647 296 3273,'0'0'1233,"0"0"-132,0 0-71,-15 17-39,-49 55-213,59-66-693,-1 0 1,1 0 0,0 0-1,1 1 1,0-1-1,0 1 1,0 0 0,1 1-1,0-1 1,0 1-1,1-1 1,0 1 0,0 0-1,1 0 1,0-1-1,0 1 1,1 0 0,0 0-1,0 0 1,1 0 0,2 7-86,1-10-17,0 0 1,1 0 0,-1 0 0,2-1 0,-1 0 0,0 0-1,1 0 1,-1-1 0,1 1 0,0-1 0,0-1 0,1 1-1,-1-1 1,0 0 0,1-1 0,-1 1 0,1-1 0,0-1 0,-1 1-1,1-1 1,0 0 0,-1-1 0,1 1 0,-1-1 0,1-1-1,0 1 1,-1-1 0,0 0 0,1-1 0,-1 1 0,0-1 0,-1 0-1,1-1 1,0 1 0,4-5 16,4-1-40,0 0 0,0-1-1,-1-1 1,0 0 0,-1 0 0,-1-1-1,0-1 1,0 0 0,-1 0 0,-1-1 0,0-1-1,-1 1 1,-1-1 0,0-1 0,-1 1-1,0-1 1,-2 0 0,3-16 40,-8 29 56,0 0 0,-1 0 0,0 0 0,1 0 0,-1 0 0,0 1 0,-1-1 0,1 0 0,0 1 0,-1 0 0,0 0 0,1 0 0,-1 0 0,0 0 1,0 0-1,0 1 0,0-1 0,0 1 0,0 0 0,-1 0 0,1 0 0,0 0 0,-1 1 0,1-1 0,0 1 0,-1 0 0,1 0 0,0 0 0,-1 0 0,1 1 0,-1-1 0,1 1 0,0 0 0,0 0 0,-1 0 0,1 1 0,0-1 1,0 1-1,0-1 0,0 1 0,1 0 0,-1 0 0,0 0 0,0 2-56,-2 1-318,1 0 0,0 1 1,0-1-1,1 1 1,0 0-1,0 0 0,0 0 1,1 0-1,0 1 0,0-1 1,0 1-1,1-1 0,0 1 1,0 0-1,1-1 0,0 7 318,0 10-4913</inkml:trace>
  <inkml:trace contextRef="#ctx0" brushRef="#br0" timeOffset="2800.808">1910 552 5241,'0'0'1024,"0"0"-167,0 0 319,-46 99-408,34-64-328,4-1-288,2 1-152,6 2-280,0-9-728,0-11-3785</inkml:trace>
  <inkml:trace contextRef="#ctx0" brushRef="#br0" timeOffset="3267.739">2196 339 120,'0'0'2042,"0"0"-907,0 0-8,-8 16 141,-10 16-812,3 0 1,1 1 0,1 1-1,1 0 1,3 1-1,0 0 1,3 0 0,0 3-457,6-37-1,0 0 0,0 0 0,1 1 0,-1-1 0,0 0 0,1 0 0,-1 0 0,0 1 0,1-1 0,-1 0 0,1 0 0,0 0 0,-1 0 0,1 0 0,0 0 0,0 0 0,0 0 0,0 0 0,0-1 0,0 1 0,0 0 0,0 0 0,0-1 0,0 1 0,0-1 0,0 1 0,0-1 0,0 1 0,1-1 0,-1 0 0,0 1 0,0-1 0,0 0 0,1 0 0,-1 0 0,0 0 0,0 0 0,1 0 0,-1-1 0,0 1 0,0 0 0,1-1 0,-1 1 0,0 0 0,0-1 0,0 0 0,0 1 0,0-1 0,0 1 0,1-2 1,59-30-2,-52 25 73,0-1 1,0 0 0,-1 0 0,0 0-1,0-1 1,-1 0 0,0-1-1,-1 1 1,0-1 0,-1-1 0,0 1-1,0-1 1,-1 0 0,0 0-1,-1 0 1,0 0 0,-1-1 0,0-1-72,-4 11 48,-1 0 0,1 0 0,0 1 0,0-1 1,-1 1-1,1 0 0,-1-1 0,1 1 0,-1 1 1,1-1-1,-1 0 0,0 0 0,1 1 0,-1 0 1,0-1-1,1 1 0,-1 0 0,0 0 0,0 1 0,1-1 1,-1 0-1,0 1 0,1 0 0,-1 0 0,1 0 1,-1 0-1,1 0 0,-1 0 0,1 0-48,-9 12-1488,4 1-1451</inkml:trace>
  <inkml:trace contextRef="#ctx0" brushRef="#br0" timeOffset="3650.909">2627 280 5521,'0'0'1368,"0"0"-458,0 0 74,0 0-2,-20 16-109,-124 113 966,105-26-1832,64-37-3081,36 14-2913,-48-57 3084</inkml:trace>
  <inkml:trace contextRef="#ctx0" brushRef="#br0" timeOffset="3917.538">2488 766 2601,'0'0'2215,"0"0"-278,0 0-224,-19 5-456,-60 13-307,79-18-934,1-1 0,-1 1 0,1-1 0,-1 1 0,1-1 0,-1 0 0,1 1 0,-1-1 0,1 0 0,-1 1 0,0-1 0,1 0 0,-1 0 1,0 0-1,0 1 0,0-1 0,0 0 0,1 0 0,-1 0 0,0 1 0,0-1 0,0 0 0,-1 0 0,1 0 0,0 1 0,0-1 0,0 0 0,-1 0 0,1 1 0,0-1 0,-1 0 0,1 0 0,0 1 0,-1-1 0,1 0 0,-1 1 0,1-1 0,-1 1 0,0-1 1,1 1-1,-1-1 0,1 1 0,-1-1 0,0 1 0,0-1 0,1 1 0,-1 0 0,0-1 0,0 1 0,1 0 0,-1 0 0,0 0 0,0-1 0,0 1 0,1 0 0,-1 0 0,0 0 0,0 0 0,0 1-16,1-2 11,32-30-411,2 2 0,0 1 0,2 2 0,0 1 0,2 1 0,13-3 400,34-24-124,67-62 401,-151 112-197,0 1 0,0-1 0,0 0 0,0 1 0,0-1 0,0 0 0,0 0 0,0 0 0,-1 0 0,1 1 0,0-1-1,-1 0 1,1 0 0,0-1 0,-1 1 0,1 0 0,-1 0 0,0 0 0,1 0 0,-1 0 0,0 0 0,0-1 0,0 1 0,0 0-1,0 0 1,0 0 0,0 0 0,0-1 0,0 1 0,0 0 0,-1 0 0,1 0 0,0 0 0,-1 0 0,1-1 0,-1 1 0,0 0-1,1 0 1,-1 0 0,0 0 0,1 1 0,-1-1 0,0 0 0,0 0 0,0 0 0,0 1 0,0-1 0,0 0 0,0 1 0,0-1-1,0 1 1,0-1 0,0 1 0,0-1 0,0 1 0,0 0 0,-1 0 0,1-1 0,0 1 0,0 0 0,-1 0-80,-79-3 1835,73 3-1992,-114 31-1440,50 13-2610,43-22-101</inkml:trace>
  <inkml:trace contextRef="#ctx0" brushRef="#br0" timeOffset="4800.825">278 49 3201,'0'0'2490,"0"0"-777,0 0-260,0 0-104,0 0-122,0 0-183,0 0-308,-25 7 801,8 6-1516,1 0 1,0 1-1,1 1 0,1 1 1,1 0-1,0 0 0,1 2 1,0-1-1,2 2 0,0-1 1,1 1-1,-3 11-21,9-24 7,-12 28-14,2 1 0,1 0 0,1 1 0,2 0 1,2 1-1,1 0 0,2 0 0,1 0 1,2 0-1,2 1 0,2-1 0,1 3 7,0-19-15,0 0 0,2-1-1,0 0 1,1 0 0,1 0 0,1-1-1,1 0 1,0-1 0,2 0-1,0 0 1,1-1 0,0-1 0,2-1-1,0 0 1,0 0 0,1-2 0,1 0-1,1 0 1,3 0 15,21 12-811,1-2-1,1-1 1,1-3-1,1-1 1,1-3-1,0-1 1,31 3 811,8-3-5528</inkml:trace>
  <inkml:trace contextRef="#ctx0" brushRef="#br0" timeOffset="5653.577">3014 0 3225,'0'0'1639,"0"0"-935,0 0-187,0 0 241,0 0 171,0 0-78,11 5-261,138 110 2220,-131-90-2691,0 0 1,-1 2 0,-1 0 0,-2 1-1,-1 0 1,-1 1 0,-2 0 0,0 1-1,-2 0 1,-2 0 0,0 1 0,-2 0-1,-2 0 1,0 0 0,-3 28-120,0-49 56,-1 0-1,0-1 1,0 1-1,0-1 1,-1 0 0,-1 1-1,0-1 1,0 0 0,0-1-1,-1 1 1,-1-1 0,1 0-1,-1 0 1,-1-1-1,1 0 1,-1 0 0,0 0-1,-1-1 1,0 0 0,0-1-1,-1 1-55,-125 41-4141,109-47 1257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2:04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1583 1456,'0'0'1649,"0"0"175,0 0 24,0 0-503,0 0-177,0 0-104,118 8 96,-85-8-415,6 0-305,3 0-248,-1-2-184,1-11-8,1-4-688,-10 2-937,-12 2-2744</inkml:trace>
  <inkml:trace contextRef="#ctx0" brushRef="#br0" timeOffset="285.871">154 1255 5905,'0'0'2257,"0"0"-1737,0 0 360,0 0-80,118 24-280,-68-18-160,41-6-360,-10-13-1224,-3-10-1520</inkml:trace>
  <inkml:trace contextRef="#ctx0" brushRef="#br0" timeOffset="82983.481">2695 942 9090,'0'0'4705,"0"0"-1870,-22-1-108,1 0-2127,10-1-358,-1 2-1,0-1 1,0 1 0,0 1-1,1 0 1,-1 1 0,0 0-1,1 1 1,-1 0 0,1 1 0,-10 4-242,8-1 96,0 0 0,1 1 0,0 0 0,0 1 0,1 0 0,0 1 0,1 0 0,0 1 0,0 0 0,1 1 0,1 0 0,0 0 0,0 1 0,1 0 0,1 0 0,1 1 0,-1 1-96,1 2-141,0 0 0,1 0-1,2 1 1,-1-1 0,2 0 0,0 1 0,1 0 0,1-1-1,1 1 1,0-1 0,1 0 0,1 0 0,1 0-1,2 5 142,45 99-3050,14 48-2056,-57-46 5161,-9-118 200,-1 0-1,0 0 1,0 0 0,0 0 0,-1 0 0,0 0-1,0-1 1,0 1 0,0 0 0,-1-1 0,0 0 0,0 0-1,0 0 1,0 0 0,0 0 0,-1 0 0,0-1-1,0 0 1,0 1 0,0-2 0,0 1 0,-1 0 0,1-1-1,-1 0 1,0 0 0,0 0 0,-2 0-255,6-3 8,-1-1-1,0 1 1,1-1 0,-1 1 0,1-1-1,0 0 1,-1 0 0,1 0 0,0 1 0,0-1-1,0 0 1,0 0 0,1 0 0,-1-1-1,0 1 1,1 0 0,-1 0 0,1 0-1,0 0 1,0-1 0,0 1 0,0 0 0,0 0-1,0 0 1,1-1 0,-1 1 0,1 0-1,0 0 1,0-2-8,-1 1-24,6-22-375,2 0-1,0 0 1,2 1 0,0 0-1,2 1 1,0 0-1,2 0 1,0 2 0,2 0-1,0 1 1,9-9 399,-16 18-202,316-369-3370,-320 374 3830,0 0 1,0 0-1,-1-1 0,0 1 1,0-1-1,-1 0 1,0 0-1,0 0 0,0-1 1,-1 1-1,-1-1 0,1 0 1,-1 1-1,0-4-258,-36-17 4454,-55 31-3388,71 2-1374,0 0-1,0 2 1,1 0 0,0 1 0,0 1-1,1 1 1,0 0 0,0 1 0,-12 12 308,-17 13-4132</inkml:trace>
  <inkml:trace contextRef="#ctx0" brushRef="#br0" timeOffset="82169.697">1480 906 1456,'0'0'2870,"0"0"-457,0 0-377,0 0-249,0 0-416,-1-8 28,0 8 1706,-1 1 3432,-31 24-6334,1 1 0,2 2-1,1 1 1,1 1 0,2 1 0,1 2-1,1 1 1,0 3-203,20-30-155,1 0 1,0 0-1,0 0 1,1 0-1,0 1 0,0-1 1,0 1-1,1-1 0,1 1 1,-1 0-1,1-1 1,0 1-1,1 0 0,0-1 1,0 1-1,1-1 1,-1 1-1,2-1 0,-1 0 1,1 0-1,0 0 1,1 0-1,-1 0 0,1-1 1,1 1-1,-1-1 1,1 0-1,2 1 155,33 38-1269,-21-25 959,0 1 0,-2 1-1,0 0 1,-1 1 0,-1 0 0,-2 2-1,1 3 311,-11-21 183,0 0 0,-1 1-1,0 0 1,0-1-1,-1 1 1,0 0 0,-1 0-1,0 0 1,0-1 0,0 1-1,-1 0 1,0 0-1,-1 0 1,1-1 0,-2 1-1,1-1 1,-2 4-183,-1-3 174,1 0-1,-1-1 1,0 0-1,-1 0 1,0 0-1,0-1 1,0 0 0,-1 0-1,0 0 1,0-1-1,0 0 1,-1 0 0,1-1-1,-1 0 1,0-1-1,-1 1 1,1-2-1,0 1 1,-5 0-174,6-1-278,0-1 0,0 0 0,0 0 0,0-1 0,0 0 0,0 0 1,0 0-1,-1-1 0,1 0 0,0-1 0,1 1 0,-1-1 0,0-1 0,0 1 0,-3-3 278,-24-19-5497</inkml:trace>
  <inkml:trace contextRef="#ctx0" brushRef="#br0" timeOffset="82433.426">1662 1052 7938,'0'0'2800,"0"0"-559,0 0-617,112 0-1120,-31 0-504,-11 0-944,-4 0-3217</inkml:trace>
  <inkml:trace contextRef="#ctx0" brushRef="#br0" timeOffset="86963.927">3286 1015 5281,'0'0'4038,"0"0"-2295,0 0-337,0 0-319,0 0-442,22-10-177,180-68-2,-111 57 1969,-101 40 23,-50 122-1820,59-134-873,-1 1 1,1 0 0,1 0-1,-1 0 1,1 0-1,1 0 1,-1 0 0,1 0-1,1 0 1,-1 0 0,2 0-1,-1-1 1,1 1 0,0-1-1,0 1 1,1-1 0,0 0-1,0 0 235,21 25-1282,43 91-898,-86-34 4823,-66-6 916,38-44-3453,7 6-3529,32-33-1884</inkml:trace>
  <inkml:trace contextRef="#ctx0" brushRef="#br0" timeOffset="88151.315">5608 1026 7330,'0'0'2760,"0"0"-127,0 0-205,3-16-291,13-50-300,-32 20 1541,-59 36-2673,60 10-488,-6-1-202,-1 0 1,1 2-1,0 0 1,-1 1-1,1 2 1,0 0-1,0 1 0,1 1 1,0 1-1,0 1 1,0 0-1,1 2 1,0 0-1,1 1 0,0 1 1,1 0-1,0 2 1,1 0-1,1 1 1,0 0-1,-6 10-15,16-20-52,1 1 1,0 0-1,0 0 0,0 0 0,1 0 0,0 1 1,0-1-1,0 1 0,1 0 0,0 0 1,1 0-1,-1 0 0,1 0 0,1 0 0,-1 0 1,1 0-1,1 1 0,-1-1 0,1 0 1,0 0-1,1 0 0,-1 0 0,2 0 1,-1 0-1,1-1 0,0 1 0,0-1 0,0 0 1,1 1-1,0-2 0,1 1 0,-1 0 1,1-1-1,0 0 0,0 0 0,1 0 1,-1-1-1,1 0 0,1 1 52,19-1-289,0 0 0,1-2 0,-1-1 0,0-1 1,0-1-1,1-1 0,-1-2 0,0-1 0,-1 0 0,1-2 0,-1-1 0,0-1 1,-1-1-1,0-2 0,-1 0 0,0-1 0,-1-1 0,11-10 289,-16 23 2515,-29 27-682,-240 477 1141,240-476-3148,-40 90-1447,9-39-3250,11-27 2960</inkml:trace>
  <inkml:trace contextRef="#ctx0" brushRef="#br0" timeOffset="88733.724">1488 2804 5569,'0'0'2569,"0"0"-341,23 0 14,153 6 1443,314 26 1469,237-25-2027,-661-8-2798,408-26 559,-1-21 0,-2-21-1,199-66-887,131-17 184,-755 145-236,396-43-1042,-441 51 967,1-1 0,-1 0 0,0 1-1,1-1 1,-1 1 0,0 0 0,0-1-1,1 1 1,-1 0 0,0 0 0,0 0-1,0 0 1,0 0 0,0 0 0,0 0-1,0 0 1,0 0 0,0 0 0,-1 0-1,1 1 1,0-1 0,-1 0 0,1 1-1,-1-1 1,1 0 0,-1 1 0,0-1-1,0 1 1,1-1 0,-1 0 0,0 1-1,0-1 1,0 1 0,-1-1 0,1 1-1,0-1 1,0 0 0,-1 1 0,1-1-1,-1 0 1,1 1 0,-1-1 0,0 0-1,0 0 1,1 1 0,-1-1 0,0 0-1,0 0 1,0 0 0,0 0-1,0 0 1,0 0 0,0 0 0,-1-1-1,1 1 1,0 0 0,0 0 0,-1-1-1,1 1 1,0-1 0,-1 0 0,-1 1 127,-38 33-3806,-8-4-869</inkml:trace>
  <inkml:trace contextRef="#ctx0" brushRef="#br0" timeOffset="87383.518">4174 810 9498,'0'0'2594,"-14"20"171,-6 8-2011,2-6-287,2-1 1,0 2-1,2 0 1,0 1-1,2 0 0,0 1 1,2 0-1,1 1 1,1 0-1,1 0 0,-1 12-467,11-33-51,-1 0-1,1 0 0,0-1 0,1 1 0,-1-1 0,1 0 0,0 0 0,0 0 0,0 0 0,0-1 1,1 0-1,-1 1 0,1-2 0,0 1 0,0 0 0,0-1 0,0 0 0,1 0 0,-1-1 0,0 0 1,1 1-1,-1-2 0,1 1 0,-1-1 0,1 0 0,0 0 0,-1 0 0,1-1 0,-1 1 1,1-2-1,-1 1 0,0 0 0,1-1 0,-1 0 0,1-1 52,16-3-180,1 0 0,-1-2 0,-1 0-1,1-2 1,-1 0 0,-1-1 0,0-1 0,3-4 180,122-58-635,-140 100 1784,-107 195 1566,37 1-2995,53-69-3961,12-98-912</inkml:trace>
  <inkml:trace contextRef="#ctx0" brushRef="#br0" timeOffset="87634.485">4622 1646 9402,'0'0'3185,"0"0"-617,-50 131-431,31-73-1337,5 0-800,4 5-880,3-15-2033,5-10 96</inkml:trace>
  <inkml:trace contextRef="#ctx0" brushRef="#br0" timeOffset="89605.121">1221 709 7450,'0'0'1680,"-25"97"400,0-8-31,-10 40-361,-11 41-47,-3 22-409,-1 1-104,4-8-152,7-21-240,4-7-344,2-10-263,12-15-129,10-14-361,9-18-1127,2-33-1368,0-22-2466</inkml:trace>
  <inkml:trace contextRef="#ctx0" brushRef="#br0" timeOffset="90453.729">1736 358 1768,'31'-6'2901,"461"-111"2560,-447 105-5075,136-36 725,2 7 1,1 8-1,1 8 1,21 7-1112,-65 17 67,-1 7 0,0 6 0,3 7-67,25 7-25,2-6-1,0-9 0,0-6 1,0-8-1,52-12 26,-204 13 3,1325-131 186,-1121 130-810,-221 3 934,-1 0 465,-21 5 1545,-27 327 317,-211 707 1507,42-197-3645,103-314-4178,77-362-569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4:27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0 4689,'0'0'2023,"0"0"-376,0 0 396,0 0-89,0 0-410,0 0-482,-10 18-385,5-9-644,-5 7 133,1 1 0,1 0 0,0 0 0,1 1 0,1 0 1,0 0-1,1 1 0,-1 13-166,5-26-16,0 1 0,0-1 0,0 0 1,1 1-1,0-1 0,0 0 0,0 1 0,1-1 0,0 0 0,0 0 0,1 0 1,0 0-1,0 0 0,0 0 0,1 0 0,0 0 0,0-1 0,0 1 1,1-1-1,0 0 0,0 0 0,0 0 0,0-1 0,1 0 0,0 1 1,0-2-1,0 1 0,0 0 0,1-1 0,-1 0 0,1 0 0,0-1 0,0 0 1,0 0-1,0 0 0,0 0 0,0-1 0,5 0 16,-1 0-678,1-1 0,-1 0 1,1-1-1,-1 0 0,0 0 0,0-1 0,1-1 0,-1 1 0,-1-2 0,1 1 0,0-1 1,-1-1-1,6-3 678,17-14-5298</inkml:trace>
  <inkml:trace contextRef="#ctx0" brushRef="#br0" timeOffset="267.804">203 424 11707,'0'0'2032,"0"0"-328,-37 108 281,21-54-401,1 0-112,3 2-743,-3-2-449,3 4-280,-3-1-216,-8 24-945,3-16-1895,3-13 2199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0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 4121,'0'0'2055,"0"0"-624,0 0-43,0 0 158,0 0 9,-6 5 8461,4 2-10438,-23 192 761,-9-2 0,-8-2 0,-39 100-339,46-166 75,-26 84-163,118-242-1321,-20 10 1413,2 1 0,0 2 1,1 2-1,1 1 0,0 2 1,0 2-1,1 2 0,36-1-4,-74 8-2,54-11-2642,-27-36-5209,-30 25 874</inkml:trace>
  <inkml:trace contextRef="#ctx0" brushRef="#br0" timeOffset="252.744">281 543 144,'0'0'7514,"0"0"-6690,0 0-16,0 0 136,0 0-272,110-9-408,-73 5-264,15-9-288,-10 2-1344,-9 0-3329</inkml:trace>
  <inkml:trace contextRef="#ctx0" brushRef="#br0" timeOffset="502.637">449 329 5881,'0'0'1377,"0"0"-121,0 0-304,0 0-624,116-8-328,-64 5-176,-11-1-656,-5 0-1609</inkml:trace>
  <inkml:trace contextRef="#ctx0" brushRef="#br0" timeOffset="737.185">911 111 8482,'0'0'1872,"0"0"-455,0 0 271,48 112-144,-26-49-256,7 26-431,5 29-209,1 24-232,-2 3-192,-4-28-112,-6-31-112,-9-36-136,1-10-432,-1 1-640,1 7-609,-3-5-991,-10-13-1801</inkml:trace>
  <inkml:trace contextRef="#ctx0" brushRef="#br0" timeOffset="970.706">853 955 4561,'0'0'2056,"0"0"-335,160-127 167,-76 55-584,3-7-479,-2-1-537,-8 2-288,2-6-200,-19 21-1609,-19 16-2464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2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43 9914,'0'0'2689,"0"0"-809,0 0-904,0 0-864,0 0-112,0 0-1064,0 0-1200,4 0-1857</inkml:trace>
  <inkml:trace contextRef="#ctx0" brushRef="#br0" timeOffset="1818.332">89 56 744,'0'0'1155,"0"0"-177,0 0-13,0 0 57,0 0-79,0 0-159,-8 0 6474,-27 0-7221,50-2-4337,-15 2 7810,-1-2-6841,-3 2 5471,-5 20-379,8-5-5974,1-13-23</inkml:trace>
  <inkml:trace contextRef="#ctx0" brushRef="#br0" timeOffset="3521.699">100 65 1120,'0'0'1433,"0"0"-557,0 0-155,0 0 85,0 0-78,0 0-116,0-10-76,-1-30-40,-12 25 5002,-13 34-4882,19-10-836,0 0 1,1 1 0,1-1-1,-1 1 1,1 0 0,1 1-1,0-1 1,1 1 0,0 0-1,0 0 1,1 0 0,1 0-1,-1 3 220,27-41-765,-7-10 4679,-18 37-3982,0-1 1,-1 1-1,1-1 1,-1 1-1,1-1 0,-1 1 1,1 0-1,-1-1 1,1 1-1,-1 0 0,1-1 1,-1 1-1,1 0 1,-1 0-1,0 0 0,1-1 1,-1 1-1,1 0 1,-1 0-1,0 0 0,1 0 1,-1 0-1,0 0 1,1 0-1,-1 0 0,1 0 1,-1 1-1,0-1 1,1 0-1,-1 0 0,1 0 1,-1 1-1,1-1 1,-1 0-1,1 1 0,-1-1 1,1 0-1,-1 1 1,1-1-1,-1 1 0,1-1 1,-1 1-1,1-1 1,0 1-1,-1 0 68,1-41-96,0 39 300,-6 18 1011,-7 30-1125,11-26-6185,2-18 80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2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11090,'0'0'4017,"0"0"-3201,0 0-416,0 0-400,0 0-408,-18 139-528,18-99-1608,0-3-2769</inkml:trace>
  <inkml:trace contextRef="#ctx0" brushRef="#br0" timeOffset="2902.198">38 4 992,'0'0'2150,"0"0"-335,0 0-361,0 0-207,0 0-260,0 0-255,-25 17 556,15 7-1497,9-24 70,0 0 68,0 0 139,1 0 132,0 0 203,0 0 136,0 0-56,1 23-4978,1-16 228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9:07.3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383 1388 5537,'0'0'1340,"0"0"-277,0 0-86,0 0 3,0 0-32,0 32 990,14 123 411,-8-128-2350,1 1 0,1-1 1,2 0-1,1-1 0,0 0 0,2-1 0,1 0 0,1-1 0,1-1 0,1 0 0,12 10 1,279 297 233,-251-283-177,3-3 1,2-3-1,1-2 0,2-3 0,1-3 0,2-2 0,1-4 0,1-3 1,2-3-1,11 0-56,107 23 634,2-8 1,2-8-1,43-6-634,-164-14 208,183 11 1041,193-11-1249,-374-15 118,-1-4-1,0-2 1,-1-4-1,0-4 1,23-11-118,-43 15 63,8 2-12,-1-4-1,-1-2 1,0-2-1,-2-3 1,-1-3-1,-2-2 1,0-2-1,-3-3 1,32-28-51,-12-1 9,-4-3-1,-2-3 1,-4-2-1,-2-3 1,-5-3-1,-2-1 1,-5-4-1,34-79-8,-47 74-46,-5-1 0,-3-2 1,-5-1-1,-4 0 0,-3-1 0,-5-1 0,-4 0 0,-5-31 46,-5 100 25,-1 1-1,-2 0 0,0 1 1,-1 0-1,-2 0 0,0 1 1,-2 0-1,-1 1 0,0 1 1,-1 0-1,-2 1 1,0 1-1,-1 0 0,-1 1 1,0 1-1,-7-3-24,-19-25 18,24 21 2,-1 1 0,-1 1 0,-1 0 0,-1 2 0,0 1-1,-2 1 1,0 1 0,-1 2 0,-1 0 0,0 2-1,0 1 1,-2 2 0,1 1 0,-1 1 0,-15-1-20,-378 11 462,315 5-293,0-4 0,0-6 0,-26-6-169,-38-10 98,-1 7-1,0 8 0,-162 18-97,95 12 28,2 11-1,-32 18-27,144-26 7,2 5-1,2 6 1,1 5 0,-25 19-7,-183 96-402,306-144 332,0 0 0,1 2-1,0 0 1,2 2-1,0 0 1,2 1 0,0 1-1,1 1 1,2 1-1,0 0 1,1 1 0,2 1-1,0 0 1,0 6 70,-200 709-1427,170-589 792,-89 285-703,22-162-5195,64-188-2552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1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77 912,'0'0'716,"0"0"-74,0 0-111,0 0 22,0 0 66,-20 17 5722,-18 125-6096,7 2 0,-9 122-245,-6 29 48,40-263 249,1-5-1709,5-57 968,9-64 527,5 0 0,3 1 0,29-88-83,-22 97 333,-3-1 0,-5-1 0,-3 0 0,1-80-333,-14 165 202,0 1-34,0 0-46,6 36 245,14 200-48,30 192-319,-48-418-14,0 1-1,1 0 1,0-1 0,1 0 0,0 0-1,0 0 1,1 0 0,0 0 0,1-1-1,0 0 1,0 0 0,1-1 0,0 0-1,1 0 1,0-1 0,6 5 14,-10-12 22,0 0 0,-1 0 0,1-1 0,0 0 0,0 1 0,0-1 0,0-1 0,-1 1 0,1 0 0,0-1-1,-1 0 1,1 0 0,-1 0 0,0 0 0,0-1 0,0 1 0,0-1 0,0 0 0,0 0 0,-1 0 0,1 0 0,-1 0 0,0 0 0,0-1 0,0 1 0,0-1 0,-1 1 0,1-1 0,-1 0 0,0 0 0,0 0 0,-1 1 0,1-1 0,-1 0 0,0 0 0,0-3-22,5-7 100,59-211 359,-56 127-5558,-8 97-95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2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1016,'0'0'2498,"0"0"-719,0 0-405,0 0-201,0 0-162,0 0-184,71 0 1288,73-5-2265,-50-5-3494,-72 6-114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6121,'0'0'1689,"0"0"-1241,0 0-56,0 0 504,0 0-288,0 0-272,121 20-160,-74-14-176,34 1-216,-11-3-784,-5 0-2065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40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94 4481,'0'0'2008,"0"0"-1138,0 23-257,-37 281 2208,-16-12-367,54-290-2473,0-1 1,0 0 0,0 0-1,0 0 1,0 0-1,0 0 1,0 0-1,0 0 1,0 0-1,1 0 1,-1-1 0,0 1-1,0 0 1,1-1-1,-1 1 1,0-1-1,1 0 1,-1 1-1,1-1 1,-1 0 0,1 0-1,-1 0 1,0 0-1,1 0 1,-1 0-1,1 0 1,-1 0-1,1-1 1,-1 1 0,0 0-1,1-1 1,-1 1-1,0-1 1,1 0-1,-1 1 1,0-1-1,0 0 1,0 0 0,1 0-1,-1 0 1,0 0-1,0 0 1,0 0-1,-1 0 1,1 0-1,0-1 1,0 1 0,-1 0-1,1 0 1,0-1-1,-1 1 1,1 0-1,-1-2 19,38-44-11,-1-2 0,-4-1 0,-1-2-1,-2-1 1,-3-2 0,-2-1 11,-6 16-3,-6 14 18,0 3 157,-1 0 1,-1-1 0,-2-1 0,0 1 0,-1-2 0,-2 1-1,0-1 1,1-23-173,-7 48 49,0-1 0,-1 1 0,1-1 0,-1 1 0,1 0 0,-1-1 0,0 1 0,1 0 0,-1-1 0,0 1 0,0 0 0,0 0 0,0 0 0,0 0-1,0 0 1,0 0 0,0 0 0,0 0 0,-1 0 0,1 0 0,0 1 0,-1-1 0,1 0 0,0 1 0,-1-1 0,1 1 0,-1 0 0,1-1 0,-1 1 0,1 0 0,-1 0 0,1 0 0,-1 0-1,1 0 1,0 0 0,-1 0 0,1 1 0,-1-1 0,1 0 0,-1 1 0,1-1 0,0 1 0,-2 0-49,-69 24 252,49-12-357,1 0 1,0 2-1,1 1 1,1 0-1,1 1 1,0 1-1,1 1 1,1 1-1,1 0 1,-5 9 104,11-13-398,0 0 0,1 1 0,1 0 0,0 1 0,2 0 0,0 0 0,0 0 0,2 1 0,0 2 398,2 22-2804</inkml:trace>
  <inkml:trace contextRef="#ctx0" brushRef="#br0" timeOffset="415.603">521 66 8066,'-27'70'693,"-1"-4"66,2 2 0,4 0 0,3 2-1,3 0 1,0 20-759,14-85 39,0 0 1,1-1-1,0 1 0,0 0 0,0 0 0,0 0 0,1 0 1,0 1-1,0-1 0,0 0 0,1 0 0,-1 0 0,1 0 0,0 0 1,1 0-1,-1 0 0,1-1 0,0 1 0,0 0 0,1-1 0,-1 0 1,1 1-1,0-1 0,0 0 0,1 0 0,-1-1 0,1 1 0,-1-1 1,1 1-1,0-1 0,1-1 0,-1 1 0,0 0 0,1-1 0,0 0 1,-1 0-1,1 0 0,0-1 0,0 0 0,0 0 0,0 0 0,0 0 1,0-1-1,0 0 0,0 0 0,0 0 0,0 0 0,0-1 0,0 0 1,0 0-1,3-1-39,6-6-17,-1 0 1,1 0-1,-1-1 1,-1-1-1,0 0 1,0-1-1,-1 0 1,0 0-1,-1-2 1,0 1-1,3-8 17,35-44 1,-2-2-1,-4-1 0,-3-3 0,-2-1 1,6-26-1,-25 27 306,-72 61 1911,36 15-2277,1 0 1,-1 1-1,1 1 0,0 0 1,1 2-1,0 0 0,0 0 1,1 2-1,1 0 0,0 0 1,1 1-1,0 1 1,1 0-1,0 1 0,1 1 1,1-1-1,0 2 0,1-1 1,1 1-1,1 0 0,0 1 1,-3 17 59,6-25-487,1 1-1,0 0 1,1 0 0,0 0 0,1 0 0,0 0 0,1 0-1,0 0 1,1 0 0,0 0 0,1 0 0,0 0 0,0 0 0,1 0 487,16 20-5400</inkml:trace>
  <inkml:trace contextRef="#ctx0" brushRef="#br0" timeOffset="798.955">1109 98 984,'0'0'4061,"0"0"-2658,0 0-1002,0 21-122,-2 307 4670,1-321-4894,0 0-1,0-1 1,0 1 0,1 0-1,0 0 1,1 0-1,-1 0 1,1-1 0,1 1-1,-1 0 1,1-1-1,0 1 1,1-1-1,0 1 1,0-1 0,0 0-1,0 0 1,1-1-1,0 1 1,0-1 0,1 0-1,0 0 1,-1 0-1,2 0 1,-1-1-1,0 0 1,1 0 0,0 0-1,0-1 1,0 0-1,0 0 1,1-1 0,-1 1-1,1-2 1,-1 1-1,1 0 1,0-1-1,0-1 1,-1 1 0,1-1-1,0 0 1,0 0-1,6-2-54,1-8 0,0 0 0,-1-1-1,0 0 1,0-1-1,-1 0 1,-1-1-1,0-1 1,-1 0-1,0 0 1,-1-1 0,-1 0-1,0 0 1,-1-1-1,-1 0 1,2-11 0,5-3 58,-2-1 1,-1 0-1,-1-1 1,-2 0-1,-1 0 1,-2-1-1,0-24-58,-4 54 26,1 0 0,-1 0 0,0 0-1,-1 0 1,1 1 0,0-1 0,-1 0 0,1 0-1,-1 0 1,0 0 0,0 1 0,0-1 0,0 0 0,-1 1-1,1-1 1,-1 1 0,0-1 0,1 1 0,-1 0-1,0 0 1,0 0 0,0 0 0,-1 0 0,1 0-1,0 1 1,-1-1 0,1 1 0,-1-1 0,0 1-1,1 0 1,-1 0 0,0 0 0,0 0 0,0 1 0,1-1-1,-1 1 1,0 0 0,0 0 0,0 0 0,0 0-1,0 0 1,0 0 0,0 1 0,1 0 0,-1-1-1,0 1 1,0 0 0,1 0 0,-1 1 0,0-1-1,-1 1-25,-8 6-77,-1 1 0,1 0 0,0 0-1,1 1 1,0 0 0,0 1 0,1 1 0,1-1-1,0 1 1,1 1 0,-8 13 77,-4 4-369,-64 98-2173,4 3-1815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40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57 425 656,'0'0'2775,"0"0"-917,0 0-538,0 0-110,0 0-26,-19-5 5180,24-16-6403,1 0 0,1 1 0,1 0 0,1 0 0,0 1 0,2 0 0,0 0 0,1 1 0,1 1-1,0 0 1,2 1 0,0 1 0,11-10 39,147-127 56,-163 211 1787,-8-49-1973,1 0 1,0 0-1,1-1 0,0 1 0,0-1 0,1 0 0,0 0 0,1 0 0,0-1 1,0 0-1,1 0 0,0-1 0,0 1 0,1-2 0,0 1 0,0-1 0,1 0 1,7 3 129,50 47-779,-63-50 843,0 1 0,-1 0 0,0 0 0,0 0 0,-1 1 0,0-1 0,0 0 0,-1 0 0,0 1 0,0-1 0,0 0 0,-1 1 0,0-1 0,-1 0 0,0 0 0,0 0 0,0 0 0,-1 0 0,0 0 0,0-1 0,-1 1 0,0-1 0,0 0 0,0 0 0,-1-1 0,0 1 0,0-1 0,0 0 0,-5 3-64,9-7 7,-145 165 739,139-157-1467,5-2-3028,2-6-830</inkml:trace>
  <inkml:trace contextRef="#ctx0" brushRef="#br0" timeOffset="16125.546">11 362 24,'0'0'672,"0"0"-129,0 0-34,0 0 10,0-7 5291,0-22-5572,44-117-85,-44 139-122,1 0 0,0-1 0,0 1 0,1 0 0,0-1 0,1 1 0,-1 0 0,1 0 0,1 1 0,-1-1 0,1 1 0,0 0-1,1 0 1,-1 0 0,1 0 0,0 1 0,1-1 0,-1 2 0,1-1 0,0 0 0,0 1 0,1 0 0,-1 1 0,1-1 0,0 1-1,0 1 1,0-1 0,0 1 0,0 0 0,0 1 0,1 0 0,1 0-31,0 1 63,-3-1 41,0 0-1,1 1 1,-1 0-1,1 0 1,-1 0 0,0 1-1,1 0 1,-1 0-1,0 1 1,1 0-1,-1 0 1,0 0-1,-1 1 1,1 0 0,0 0-1,-1 0 1,1 1-1,-1 0 1,0 0-1,0 0 1,2 4-104,171 198 819,-178-201-734,0 1 1,-1-1-1,1 0 1,-1 0-1,-1 1 1,1-1 0,-1 0-1,0 0 1,0 0-1,0-1 1,-1 1-1,1 0 1,-1-1 0,0 0-1,-1 0 1,1 0-1,-1 0 1,0 0-1,0-1 1,0 1-1,0-1 1,0 0 0,-1 0-1,0-1 1,1 1-1,-1-1 1,0 0-1,-4 1-85,-8 8 335,-13 13-290,1 0 0,1 2 0,2 2 0,0 0 0,2 1 0,1 2 0,2 0 0,-7 14-45,225-100-714,-193 54 724,0 0 0,0 0 0,0 1 0,0-1 0,0 1 0,0 0 0,0 0-1,0 1 1,0-1 0,0 1 0,0 0 0,0 0 0,0 0 0,-1 1 0,1-1 0,0 1 0,-1 0 0,1 0-1,-1 0 1,0 0 0,1 1 0,-1-1 0,0 1 0,0 0 0,-1 0 0,1 0 0,-1 0 0,1 1-1,-1-1 1,0 1 0,0-1 0,-1 1 0,1 0 0,-1-1 0,1 1 0,-1 0 0,-1 0 0,1 0 0,0 0-1,-1 0 1,0 0 0,0 0 0,0 0 0,0 0 0,-1 0 0,0 0 0,0 0 0,0 0 0,-1 3-10,2 6 51,0-1 0,-1 0 0,0 0 0,-1 0 0,-1 0 0,0 0 0,0 0 0,-1-1 0,0 1 0,-1-1-1,-1 0 1,0 0 0,0-1 0,-1 0 0,0 0 0,-1 0 0,0-1 0,0 0 0,-1-1 0,0 0 0,-1 0 0,0-1 0,0 0 0,0-1 0,-1 0 0,0-1 0,0 0 0,-1 0 0,1-2 0,-4 2-51,-244 17-22,259-22-66,0 0-50,0 0-18,0 0-41,0 0-94,0 0-82,35-3-414,-18 2 779,0 0 1,0-1 0,0-1-1,0-1 1,-1-1-1,1 0 1,-1 0 0,0-2-1,-1 0 1,0-1-1,0-1 1,-1 0 0,0-1-1,0 0 1,-1-1-1,0 0 1,-1-2-1,-1 1 1,0-1 0,0-1-1,-1 0 1,-1 0-1,-1-1 1,0 0 0,-1-1-1,0 1 1,1-6 7,-5-78 1115,-7 95-1046,0 1 1,-1 0-1,0 1 1,0-1 0,0 1-1,0 0 1,0 0-1,0 1 1,0-1-1,0 1 1,-1 0-1,1 1 1,-1-1 0,1 1-1,0 0 1,-1 1-1,1-1 1,-1 1-1,-2 1-69,-10-2 95,-107 15-72,125-15-126,0 0-10,0 0-1,0 0-56,0 0-48,71-69-1149,-54 57 1358,-1 0 0,0-2-1,0 0 1,-2 0 0,1-2-1,-2 0 1,0 0 0,-1-1-1,-1-1 1,0 0 0,-2 0-1,1-4 10,-6 14 5,-1 3 30,1 0-1,-1-1 1,0 0 0,0 1-1,-1-1 1,0-1-1,0 1 1,0 0 0,-1 0-1,1-1 1,-2 1-1,1 0 1,-1-1 0,0 1-1,0-1 1,-1 1-1,1-1 1,-2 1-1,1 0 1,-1-1 0,0 1-1,0 0 1,0 0-1,-1 0 1,0 0 0,0 1-1,-1-1 1,0 0-35,-5-3 69,0 0 0,0 1 0,-1 0 0,0 0 1,0 1-1,0 1 0,-1 0 0,0 0 0,-1 1 1,1 1-1,-1-1 0,0 2 0,0 0 0,0 0 0,0 1 1,-5 0-70,7 3-128,0 0 0,0 0 0,0 1 0,0 0 0,0 0-1,0 1 1,1 1 0,-1 0 0,1 0 0,0 1 0,0 0 0,0 0 0,1 1 0,0 0 0,0 1 0,1 0 0,-1 0 0,1 0 0,1 1 0,0 0 0,0 0 0,0 1 0,1 0 0,0 0 0,1 0 0,0 0 0,1 1 0,-1 0 0,2-1 0,0 1 0,-1 6 128,-6 24-2517,3-5-1840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62 3633,'0'0'1799,"0"0"-211,0 0-273,0 0-273,0 0-173,0 0-118,-7-24 5938,1 19-6681,0 1-1,-1 0 0,1 0 0,-1 1 0,0 0 0,-1 0 0,1 0 1,0 1-1,-1 0 0,1 0 0,-1 1 0,0 0 0,1 1 0,-1-1 0,0 1 1,1 1-1,-1 0 0,0 0 0,1 0 0,-1 1 0,1 0 0,-1 0 1,1 1-1,0 0 0,0 1 0,0-1 0,1 1 0,-1 0 0,1 1 0,0 0 1,0 0-1,0 0 0,1 0 0,0 1 0,0 0 0,0 0 0,1 1 1,0-1-1,0 1 0,-2 4-7,-3 11-70,1-1 0,1 1 0,0 0 0,2 0 0,1 1 0,0-1 1,2 1-1,0 0 0,2 0 0,0 0 0,2 0 0,2 6 70,-3-20 8,1 0 1,0 0-1,0 0 0,1 0 1,0-1-1,1 1 0,0-1 1,0 0-1,1 0 0,0 0 1,0-1-1,1 0 0,0 0 1,0 0-1,1-1 0,0 0 1,0 0-1,0-1 0,1 1 0,0-2 1,0 1-1,0-1 0,0 0 1,1-1-1,-1 0 0,1 0 1,0-1-1,0 0 0,8 0-8,-1-3 82,0-1 1,0-1-1,0 0 0,0-1 0,-1-1 0,0 0 0,0-2 0,0 1 0,-1-2 0,1 0 1,4-4-83,57-28 183,-66 35-916,-2 2-3352,-2-1-700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5217,'0'0'2147,"0"0"-388,0 0-322,0 0-325,0 0-395,0 0-286,0 0-183,29 0 758,-5 0-923,57-4-919,-30-14-3223,-35 8-986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5937,'0'0'2265,"0"0"-505,0 0-192,0 0-455,0 0-649,0 0 312,0 0-304,116 19-472,-67-11-112,28-8-1440,-13 0-689,-8-13-2360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7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0 246 6937,'0'0'2057,"0"0"-1297,0 0-617,0 0 17,0 0 281,2 22 10,18 183 154,-20-202-617,-1-1 0,1 0 0,0 1-1,0-1 1,0 1 0,0-1 0,1 0-1,-1 1 1,1-1 0,-1 0 0,1 1-1,0-1 1,0 0 0,0 0-1,0 0 1,0 0 0,0 0 0,1 0-1,-1 0 1,1 0 0,-1 0 0,1 0-1,0-1 1,0 1 0,0-1-1,0 1 1,0-1 0,0 0 0,0 0-1,0 0 1,0 0 0,0 0 0,1 0-1,-1-1 1,0 1 0,1-1 0,-1 0-1,0 1 1,1-1 0,-1 0-1,1 0 1,-1-1 0,0 1 0,1 0-1,-1-1 1,0 0 0,1 1 0,-1-1-1,0 0 1,2-1 12,7-15 84,-1 0-1,-1-1 1,-1 0-1,0 0 1,-1-1-1,-1 0 1,-1 0-1,-1 0 1,1-12-84,0 9 76,0 0 24,6-20 328,-2-1 0,-2 1 0,-2-1 0,-2-1-1,-1-30-427,-4 73 55,1 0-1,-1 1 1,1-1-1,0 1 0,-1 0 1,1-1-1,-1 1 0,0 0 1,1 0-1,-1 0 1,1 0-1,-1 0 0,1 0 1,-1 0-1,1 1 1,-1-1-1,1 0 0,-1 1 1,1 0-1,0-1 1,-1 1-1,1 0 0,0-1 1,-1 1-1,1 0 1,0 0-1,0 0 0,0 0 1,0 0-1,0 1 1,0-1-1,0 0 0,-1 1-54,-98 166-1338,64-44-4329,35-102 838</inkml:trace>
  <inkml:trace contextRef="#ctx0" brushRef="#br0" timeOffset="266.174">448 5 8306,'0'0'2208,"0"0"-1672,0 0-280,-29 127 201,14-71 391,-3 8-24,-5 5-216,-4 20-352,2-5-256,-2 3-152,2 3-816,0-1-825,5-8-895,3-24-3834</inkml:trace>
  <inkml:trace contextRef="#ctx0" brushRef="#br0" timeOffset="720.211">458 874 1856,'0'0'2756,"0"0"-1323,7 17-204,22 53-196,-28-67-989,-1 0-1,1 0 0,0 0 1,0 0-1,1 0 1,-1 0-1,1 0 0,-1 0 1,1 0-1,0 0 1,0-1-1,0 1 1,1-1-1,-1 0 0,0 1 1,1-1-1,0 0 1,-1 0-1,1-1 0,0 1 1,0-1-1,0 1 1,0-1-1,0 0 1,0 0-1,1 0 0,-1 0 1,0-1-1,0 1 1,1-1-1,-1 0 1,0 0-1,1 0 0,-1-1 1,0 1-1,0-1 1,1 1-1,-1-1 0,0 0 1,0-1-1,0 1 1,0 0-1,0-1 1,0 0-1,0 1 0,-1-1 1,1 0-1,-1 0 1,1-1-1,-1 1 0,0-1 1,0 1-1,0-1 1,0 1-1,0-1 1,0 0-1,-1 0 0,1 0 1,-1 0-1,0 0 1,0-2-44,10-22 364,-1-1 1,-1 0 0,-1 0-1,-2-1 1,-1 0 0,-1 0-1,-2-1 1,0 1 0,-3-5-365,2 32 72,-1 0 0,0 0 1,0 0-1,0 0 1,0 0-1,-1 0 0,1 0 1,0 0-1,-1 0 1,0 0-1,1 0 0,-1 0 1,0 0-1,0 0 1,0 1-1,0-1 0,0 0 1,0 1-1,-1-1 1,1 0-1,-1 1 0,1 0 1,-1-1-1,1 1 1,-1 0-1,0 0 0,1 0 1,-1 0-1,0 0 0,0 0 1,0 1-1,0-1 1,0 0-1,0 1 0,0 0 1,0-1-1,0 1 1,0 0-1,0 0 0,0 0 1,0 0-1,0 1 1,0-1-1,0 1 0,0-1 1,0 1-73,-11 4 14,1 0 1,0 1-1,0 1 1,0 0-1,1 0 1,0 1 0,0 1-1,1 0 1,0 0-1,1 1 1,0 0-1,1 1 1,-1 0-1,2 0 1,0 1-1,0 0 1,1 0-1,1 0 1,0 1-1,0 0-14,-48 124-3596,39-90-480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6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 40,'0'0'153,"0"0"102,0 0 216,0 0-130,16 13-43,133 89 1442,-139-96-2786,1 1 3239,-1-25 8477,-56-18-6376,39 35-4247,0-1 0,0 1 0,0 0-1,0 1 1,0-1 0,0 2 0,0-1-1,0 1 1,0 0 0,0 0 0,0 0-1,0 1 1,0 1 0,1-1 0,-1 1-1,1 0 1,-1 0 0,1 1 0,0 0-1,1 0 1,-1 0 0,1 1-1,-1 0 1,1 0 0,1 0 0,-4 5-47,-4 3-50,2 0 1,0 1-1,1 0 1,0 1-1,1 0 1,1 0-1,0 0 1,1 1-1,1 0 1,-4 16 49,8-27-83,-1 0 1,1 0-1,0 0 1,0 1-1,0-1 1,1 0-1,-1 1 1,2-1-1,-1 0 1,0 1-1,1-1 1,0 0 0,0 0-1,1 0 1,-1 1-1,1-1 1,0-1-1,1 1 1,-1 0-1,1 0 1,0-1-1,0 0 1,0 1-1,1-1 1,-1 0-1,1-1 1,0 1-1,0-1 1,1 0 0,-1 0-1,1 1 83,74 26-1465,-71-29 1418,0 0 1,-1 1-1,1 0 1,-1 0-1,0 0 1,0 1-1,0 0 1,0 1-1,0 0 0,0 0 1,-1 0-1,0 1 1,0-1-1,0 2 1,0-1-1,-1 0 1,0 1-1,0 0 1,-1 1-1,1-1 1,-2 1-1,1-1 1,0 1-1,0 4 47,-2-2 42,0 1-1,-1 0 1,0-1-1,0 1 1,-1 0-1,-1-1 1,0 1-1,0 0 1,0-1-1,-2 1 1,1-1-1,-1 1 1,0-1-1,-1 0 1,-3 6-42,6-14-43,1 0 0,-1 0 1,0 0-1,1 0 0,-1 0 0,0 0 0,0 0 1,0 0-1,0 0 0,0-1 0,0 1 0,0 0 1,0-1-1,0 1 0,0 0 0,0-1 0,0 0 1,0 1-1,-1-1 0,1 0 0,0 1 0,0-1 1,0 0-1,-1 0 0,1 0 0,0 0 0,0 0 1,-1 0-1,1 0 0,0-1 0,0 1 0,0 0 1,-1-1-1,1 1 0,0-1 0,0 1 0,0-1 1,0 0-1,0 1 0,0-1 0,0 0 0,0 0 1,0 0 42,-13-20-3452</inkml:trace>
  <inkml:trace contextRef="#ctx0" brushRef="#br0" timeOffset="267.913">326 143 3689,'0'0'2736,"0"0"-2063,0 0-457,0 0 72,126-32 0,-66 21-288,-8 1-832,-9 1-1849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29.1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1480,'0'0'1041,"0"0"-1041,0 0-152,0 0-2121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8.4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60 5881,'0'0'3065,"0"0"-1721,0 0 16,0 0-103,0 0-289,0 0-384,137-4-320,-88-1-264,9-5 0,27-4-1064,-14 1-576,-15-1-3714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8.7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 4761,'0'0'3057,"0"0"-937,0 0-215,129-7-753,-75 7-816,22 0-336,-16 0-992,-4 7-1865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7.5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0 7394,'0'0'1975,"0"0"-288,0 0-122,0 0-352,0 0-433,0 0-245,0 0-105,0 0-64,0 0-98,0 0-76,0 12 392,4 42 20,-2 0 0,-2 0 0,-3 0 0,-3-1 0,-1 1 0,-3-2 1,-9 27-605,18-77 7,-16 89 94,3 1 1,4 0-1,5 1 1,3 0 0,5 12-102,26-13-82,-26-90 72,48-37-42,182-230 317,123-192-265,-323 408 211,-32 48-95,-8 17-1206,-29 61-4015,19-38 449</inkml:trace>
  <inkml:trace contextRef="#ctx0" brushRef="#br0" timeOffset="570.188">641 1143 968,'0'0'4393,"0"0"-1947,0 0-491,0 0-128,0 0-220,0 0-277,-21-13 1449,16 15-2740,0 0 0,0 0 0,0 1 0,0 0 0,1 0 0,-1 0 1,1 1-1,0-1 0,0 1 0,0 0 0,1 0 0,0 0 0,-1 1 0,1-1 0,1 1 0,-1 0 0,1-1 0,-1 2-39,-3 3 23,0 2-59,0 0 0,0 0 1,1 0-1,0 0 0,1 1 1,1 0-1,-1 0 0,2 0 1,0 0-1,0 1 0,1-1 1,1 0-1,0 1 0,1-1 1,1 6 35,0-15-40,1 0 0,0 0 0,-1 0 0,1 0 0,1-1 0,-1 1 0,0-1 0,0 0 0,1 0 0,-1 0 0,1-1 0,0 1 0,0-1 0,-1 0 0,1 0 0,0 0 0,0 0 0,0-1 0,0 0 0,0 1 0,0-2 0,0 1 0,0 0 0,0-1 0,0 1 0,0-1 0,0 0 0,-1-1-1,1 1 1,0-1 0,-1 1 0,1-1 0,-1 0 0,1-1 0,-1 1 0,0 0 0,0-1 0,0 0 0,0 0 0,0 0 40,6-4 98,0-1 0,0 0 0,-1 0 0,0-1 0,0 0 0,-1 0 0,0-1 0,-1 0 0,0 0 0,0-1-1,-1 1 1,-1-1 0,0 0 0,0-1 0,-1 1 0,-1-1 0,1 1 0,-2-1 0,1-7-98,-3 16 96,0 1 0,0 0 0,0-1 0,0 1 0,0 0 0,0-1 0,0 1 0,-1 0 0,1 0 0,-1 0 0,0 0 0,1 1 0,-1-1 0,0 0 0,0 1 0,0-1 0,0 1 0,0-1 0,-1 1 0,1 0 0,0 0 0,0 0 0,-1 1-1,1-1 1,-1 0 0,1 1 0,-1-1 0,1 1 0,-1 0 0,1 0 0,-1 0 0,-1 0-96,-71 30-1367,57 6-1345,8 0-2153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1:00.4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1594 4841,'0'0'1968,"0"0"-254,0 0-134,0 0-369,0 0-409,0 0-277,36-11 1687,322-54 268,0 22-1286,258 61 2561,63 69-2096,-411-58-632,1-11-1,136-14-1026,76 3 994,697 38 57,-380 5-589,-760-44-496,-37-6-23,-5-3-819,-86-49-8494,47 35 6905</inkml:trace>
  <inkml:trace contextRef="#ctx0" brushRef="#br0" timeOffset="4009.533">582 466 1536,'0'0'3794,"0"0"-2102,0 0-518,-20 15-37,-118 104 902,123-102-1840,0 1 0,1 1-1,1 0 1,0 1 0,2 0 0,0 1 0,2 0 0,0 1 0,1 0 0,1 0-1,2 1 1,0-1 0,1 1 0,1 1 0,1-1 0,1 6-199,2-24-2,0 0-1,0 0 1,1-1 0,-1 1-1,1-1 1,0 0 0,0 1 0,0-1-1,1 0 1,-1 0 0,1 0 0,0 0-1,0-1 1,1 1 0,-1-1-1,1 0 1,-1 0 0,1 0 0,0 0-1,0-1 1,0 1 0,1-1 0,-1 0-1,1-1 1,-1 1 0,1-1 0,-1 0-1,1 0 1,0 0 0,0 0-1,-1-1 1,1 0 0,1 0 2,9 0-9,-1 0 0,0-1-1,0 0 1,0-1 0,0-1 0,0 0 0,0-1-1,-1-1 1,1 0 0,10-6 9,12-9-5,-1-1-1,-1-1 1,-1-2-1,-1-2 1,-1-1-1,-2-1 1,0-1 0,-2-2-1,-2-1 1,-1-1-1,-1-1 1,-2 0-1,4-12 6,-22 42 59,-1 0 0,1 0-1,-1 0 1,0 0-1,-1 0 1,1-1 0,0 1-1,-1-1 1,0 0-1,0 1 1,-1-1-1,1 0 1,-1 1 0,0-1-1,0 0 1,-1 1-1,1-1 1,-1 0 0,0 1-1,-1-1 1,1 1-1,-1-1 1,1 1 0,-1 0-1,-1-1 1,1 1-1,-1 0 1,1 1-1,-1-1 1,0 0 0,0 1-1,-1-1 1,1 1-1,-1 0 1,0 0 0,1 1-1,-1-1 1,0 1-1,-1 0 1,1 0 0,0 0-1,-1 0 1,1 1-1,-3-1-58,0 0-20,1 0-1,-1 1 0,0 0 1,0 0-1,0 1 0,0 0 1,0 0-1,0 0 0,0 1 1,0 0-1,0 0 0,0 1 1,1 0-1,-1 0 0,1 1 1,-1-1-1,1 2 0,0-1 1,0 1-1,0-1 0,0 2 1,1-1-1,0 1 0,0-1 0,0 1 1,0 1-1,1-1 0,-2 3 21,-41 133-3331,42-79-1051</inkml:trace>
  <inkml:trace contextRef="#ctx0" brushRef="#br0" timeOffset="4288.979">951 878 7274,'0'0'2384,"0"0"-656,0 0-463,-54 142-809,33-68-456,7-12-1000,3-14-3113</inkml:trace>
  <inkml:trace contextRef="#ctx0" brushRef="#br0" timeOffset="4638.419">1357 600 6065,'0'0'2926,"-11"16"-993,-5 5-1573,1 0 1,1 1 0,1 0 0,1 1-1,1 1 1,1 0 0,1 0 0,1 1-1,1 0 1,1 1 0,2-1 0,-1 9-361,7-30-47,0 0 0,-1 0 0,1-1 0,1 1 0,-1-1 0,0 1 0,1-1 0,0 0 0,0 0 0,0 0 0,0-1 1,0 1-1,0-1 0,1 1 0,-1-1 0,1 0 0,0 0 0,0-1 0,-1 1 0,1-1 0,0 0 0,0 0 0,0 0 1,1-1-1,-1 1 0,0-1 0,0 0 0,0 0 0,0 0 0,0-1 0,0 1 0,0-1 0,0 0 0,0 0 0,0-1 0,0 1 1,0-1-1,0 0 0,-1 0 0,1 0 0,-1 0 0,0-1 0,1 1 0,0-2 47,14-6-100,0-1-1,-1 0 1,0-1-1,-1-1 1,0 0 0,-1-2-1,0 0 1,-1 0-1,-1-1 1,-1-1 0,0 0-1,-1-1 1,-1 0-1,-1 0 1,0-1-1,-1-1 1,-1 1 0,-2-1-1,1 0 1,1-18 100,-8 33 48,0 0 0,0 0 0,-1 0 1,0 0-1,0 0 0,0 1 0,0-1 0,-1 1 1,1-1-1,-1 1 0,0 0 0,-1 0 0,1 0 1,-1 1-1,1-1 0,-1 1 0,0 0 0,0 0 1,-1 0-1,1 0 0,-1 1 0,1 0 0,-1 0 1,0 0-1,0 0 0,0 1 0,0 0 0,0 0 1,0 0-1,0 1 0,0-1 0,0 1 0,0 1 1,0-1-1,0 1 0,0-1 0,0 1 0,0 1 1,0-1-1,0 1 0,0 0 0,0 0 0,1 0 1,-1 1-1,1 0 0,0 0 0,0 0 0,0 0 1,-2 2-49,-6 5-437,-1 1 0,1 1 1,1 0-1,0 1 1,1 0-1,0 0 1,1 1-1,1 0 1,0 1-1,1 0 1,0 0-1,-1 7 437,-11 32-6639</inkml:trace>
  <inkml:trace contextRef="#ctx0" brushRef="#br0" timeOffset="5037.48">2051 489 12363,'0'0'2718,"0"0"262,-21 2-507,-139 34 231,6 78-1566,150-111-1208,1 0 0,-1 1 0,1 0 0,0 0 0,0 0 0,0 0 0,1 0 0,-1 1 0,1-1 0,0 1 0,0 0 0,0-1 0,1 1-1,0 0 1,0 0 0,0 0 0,1 0 0,-1 0 0,1 0 0,0 0 0,1 0 0,-1 0 0,1 0 0,0 0 0,0 0 0,1 0 0,-1 0 0,1-1-1,0 1 1,0 0 0,1-1 0,0 0 0,-1 0 0,1 1 0,1-2 0,-1 1 70,159 130-5285,-161-133 5276,1 0 0,-1 1 1,0-1-1,0 1 0,0-1 0,0 1 1,0-1-1,0 1 0,0-1 0,-1 1 1,1 0-1,0-1 0,-1 1 0,0 0 1,1 0-1,-1 0 0,0-1 1,0 1-1,0 0 0,0 0 0,0 0 1,0-1-1,-1 1 0,1 0 0,0 0 1,-1-1-1,0 1 0,1 0 0,-1-1 1,0 1-1,0 0 0,0-1 0,0 1 1,0-1-1,0 0 0,0 1 0,-1-1 1,1 0-1,0 0 0,-1 0 0,1 0 1,-1 0-1,0 1 9,-75 39 871,69-38-951,-135 32-2630,106-34-1274</inkml:trace>
  <inkml:trace contextRef="#ctx0" brushRef="#br0" timeOffset="5304.242">2148 638 1880,'0'0'5170,"0"0"-4554,0 0-328,0 0-288,0 0-1249,126 44-5392</inkml:trace>
  <inkml:trace contextRef="#ctx0" brushRef="#br0" timeOffset="5554.118">2649 701 8410,'0'0'4393,"0"0"-3049,0 0 792,-20 136-799,18-82-809,-7 4-528,3 5-48,-11 25-1440,5-17-1497,-2-13-2928</inkml:trace>
  <inkml:trace contextRef="#ctx0" brushRef="#br0" timeOffset="5720.784">2274 1055 7826,'0'0'2528,"0"0"105,110-58-473,-21 19-1072,0 0-711,7-2-377,-1 0-88,8 2-1121,-16 5-1295,-24 10-4986</inkml:trace>
  <inkml:trace contextRef="#ctx0" brushRef="#br0" timeOffset="6904.933">3378 559 3625,'0'0'3000,"0"0"-1063,0 0-370,0 0-330,19-18-250,136-113 314,125-45 1302,-278 175-1496,-30 28 746,-50 57-134,74-79-1863,0 0 1,0 0-1,1 1 1,0-1-1,0 1 1,0 0-1,1-1 1,0 1-1,0 1 1,1-1 0,-1 0-1,1 0 1,0 0-1,1 1 1,0-1-1,0 1 1,0-1-1,1 0 1,0 0-1,0 1 1,0-1-1,1 0 1,0 0-1,0 0 1,2 4 143,60 71-3322,9 19 972,-72-96 2409,0 0 0,0 0 1,0 0-1,-1 0 0,1 0 0,-1 1 1,0-1-1,0 0 0,0 0 0,-1 0 1,0 1-1,1-1 0,-1 0 0,-1 0 1,1 0-1,-1 0 0,1 0 1,-1-1-1,0 1 0,-1 0 0,1-1 1,0 1-1,-1-1 0,0 0 0,0 0 1,0 0-1,0 0 0,-2 0-59,-186 117 3893,121-85-3725,44-15-2803,23-14-2133</inkml:trace>
  <inkml:trace contextRef="#ctx0" brushRef="#br0" timeOffset="7270.529">4130 703 11090,'0'0'2111,"0"0"-572,0 0-368,0 0-648,0 0-399,8 18-80,28 58-108,-32-72 31,0 0 0,0 0-1,0-1 1,0 0 0,1 1 0,-1-2-1,1 1 1,-1 0 0,1-1-1,0 0 1,0 0 0,0-1 0,1 1-1,-1-1 1,0 0 0,0 0-1,1-1 1,-1 0 0,0 0 0,1 0-1,-1 0 1,0-1 0,1 0-1,2-1 34,4 1-104,-3 0 77,0-1-1,-1-1 0,1 1 1,0-1-1,-1-1 0,0 1 1,0-2-1,0 1 0,0-1 1,0 0-1,-1 0 0,0-1 1,0 0-1,-1-1 0,0 1 1,0-1-1,0 0 0,-1-1 1,0 1 27,-2 2 82,0 1 0,0 0 1,-1-1-1,0 1 0,1-1 1,-2 0-1,1 0 0,0 0 1,-1 0-1,0 0 0,0 0 1,-1 0-1,1 0 0,-1 0 1,0-1-1,-1 1 0,1 0 1,-1 0-1,0 0 0,0 0 1,-1 0-1,1 0 0,-1 0 1,0 1-1,-1-1 0,1 0 1,-1 1-1,0 0 0,0 0 1,0 0-1,0 0 0,-1 0 1,1 0-1,-1 1-82,-4-3-10,1 0 0,-1 0 0,0 1 0,-1 0 0,1 1 0,-1 0 0,0 0 0,0 1 0,0 0 0,0 0 0,-1 1 0,1 0 0,-1 1-1,1 0 1,-1 1 0,0 0 0,1 0 0,-1 1 0,1 0 0,-1 1 0,-1 0 10,1 1-516,0 0 0,0 1 0,0 0 0,0 0 0,1 1 0,-1 0 0,1 1 0,0 0 0,1 1 0,0 0 0,0 0 0,-2 3 516,-25 33-6977</inkml:trace>
  <inkml:trace contextRef="#ctx0" brushRef="#br0" timeOffset="7621.832">4625 867 7154,'0'0'902,"0"0"208,0 0-88,0 0-394,26 12-135,85 32 14,-105-43-440,0 0 1,0 0 0,1-1-1,-1 0 1,0 0-1,1 0 1,-1-1-1,0 0 1,0 0 0,1-1-1,-1 0 1,0 0-1,-1 0 1,1 0 0,0-1-1,-1 0 1,1-1-1,-1 1 1,0-1-1,2-1-67,5-3 81,116-108 1741,-125 112-1622,-1 0 0,1-1 0,-1 1 0,0 0 0,0-1 0,0 1 0,-1-1 0,0 0 0,1 1 0,-2-1 0,1 0 0,-1 0 0,1 0 0,-1 0 0,-1 0 0,1 1 0,-1-1-1,1 0 1,-1 0 0,-1 1 0,1-1 0,-1-1-200,-4 0 36,0 0-1,0 0 1,0 1-1,-1-1 1,0 2-1,0-1 1,0 1-1,-1 0 1,1 0-1,-1 1 1,0 0-1,0 0 1,0 1-1,0 0 1,-1 1-1,1-1 1,0 2-1,-1-1 0,1 1 1,-1 0-1,1 1 1,0 0-1,-1 0 1,1 1-1,-8 3-35,10-3-186,0 1-1,0 0 1,1 0-1,-1 1 1,1 0-1,-1 0 1,1 0-1,0 1 1,1-1-1,-1 1 1,1 0-1,0 0 1,0 1-1,1-1 1,-1 1-1,1 1 187,-28 62-4753,18-17-1233</inkml:trace>
  <inkml:trace contextRef="#ctx0" brushRef="#br0" timeOffset="7953.956">5172 822 7009,'0'0'2426,"0"0"-1104,0 0 181,1 17-195,8 52-464,-7-65-798,1-1 0,-1 1 0,1-1 0,-1 0 0,1 0 0,0 0 0,0 0 0,1 0 0,-1 0 0,0-1 0,1 0 0,0 1 0,0-2 0,-1 1 0,1 0 0,0-1 0,0 1 0,0-1 0,1 0 0,-1-1 0,0 1 0,0-1 0,0 1 0,1-1 0,-1-1 0,0 1 0,0-1 0,4 0-46,2 1 183,3 0-27,-1-1 0,1-1 0,0 1-1,-1-2 1,0 0 0,1-1 0,-1 0-1,0 0 1,-1-2 0,1 1-1,-1-1 1,0-1 0,-1 0 0,1-1-1,-2 0 1,1 0 0,-1-1 0,0 0-1,-1-1 1,0 0 0,0 0-1,-1-1 1,-1 0 0,1 0 0,-2 0-1,0-1 1,0 0 0,-1 0 0,-1 0-1,0-1 1,1-5-156,-4 13 66,0 1-1,-1-1 1,1 1 0,-1-1-1,0 1 1,0 0 0,0-1-1,-1 1 1,1 0 0,-1 0 0,0 0-1,-1 0 1,1 0 0,0 0-1,-1 0 1,0 1 0,0-1-1,0 1 1,0 0 0,-1 0-1,1 0 1,-1 1 0,0-1-1,0 1 1,0 0 0,0 0-1,0 0 1,0 0 0,-1 1-1,1 0 1,0 0 0,-4-1-66,-1 0-112,-1 1 1,1-1-1,-1 2 1,1-1-1,-1 1 1,0 1 0,1 0-1,-1 0 1,1 1-1,0 0 1,-1 0 0,1 1-1,0 0 1,0 1-1,1 0 1,-2 1 111,-132 130-5988,90-67 1532</inkml:trace>
  <inkml:trace contextRef="#ctx0" brushRef="#br0" timeOffset="10770.575">2790 2325 5657,'0'0'2465,"-8"16"-748,-43 122 1482,50-134-3161,-1 1 0,1 0 0,0-1 0,0 1 0,1 0 0,-1 0 0,1 0 0,0 0 0,1 0 0,-1-1 0,1 1 0,0 0 0,0 0 0,0-1 0,1 1 0,-1 0 0,1-1 0,0 1 0,1-1 0,-1 0 0,1 0 0,0 0 0,0 0 0,0 0 0,0-1 0,1 1 0,-1-1 0,1 0 0,0 0 0,0 0 0,0-1 0,4 3-38,3-4 1,0 1 0,0-2 0,0 1 0,0-1 0,0-1 0,0 0 0,0-1 1,0 0-1,0 0 0,-1-1 0,1-1 0,-1 0 0,0 0 0,0-1 0,0 0 0,-1-1 0,1 0 1,-1 0-1,-1-1 0,1 0 0,-1-1 0,-1 0 0,1 0 0,-1 0 0,-1-1 0,0 0 0,0-1 1,-1 1-1,0-1 0,0 0 0,-1-1 0,0 1 0,-1-1 0,0 1 0,-1-1 0,0 0 0,-1 0 1,0 0-1,-1 0 0,0-3-1,-2 9-21,0 1 1,0 0-1,-1 0 1,1 0 0,-1 1-1,0-1 1,0 1-1,0-1 1,0 1-1,0 0 1,-1 0-1,0 0 1,1 1 0,-1 0-1,0-1 1,0 1-1,-1 0 1,1 1-1,0-1 1,-1 1 0,1 0-1,-1 0 1,1 0-1,-1 1 1,1-1-1,-1 1 1,1 0-1,-1 0 1,1 1 0,-1-1-1,1 1 1,-1 0-1,1 1 1,-1-1-1,1 1 1,0 0-1,0 0 1,0 0 0,0 0-1,0 1 1,0-1-1,1 1 1,-4 3 20,-39 23-3441</inkml:trace>
  <inkml:trace contextRef="#ctx0" brushRef="#br0" timeOffset="11357.543">3322 2287 2817,'0'0'1964,"0"0"-628,0 0 145,0 0-113,23 1-232,198-22 526,99-74 300,-319 96-1898,0 0 0,-1 0 0,1 0 0,-1 0 0,1 0 0,-1 0 0,1 0 0,-1 0 0,0 0 0,1 0 0,-1 0 0,0 0 0,0 0 0,0 0 0,0 0 0,0 0 0,0 0 0,0 0 0,0 0 0,0 1 0,0-1 0,0 0 0,-1 0 0,1 0 0,-1 0 0,1 0 0,0 0 0,-1 0 0,0 0 0,1-1 0,-1 1 0,0 0 0,1 0 0,-1 0 0,0-1 0,0 1 0,1 0 0,-1-1 0,0 1 0,0 0 0,0-1 0,0 1 0,-1-1-64,-317 407 3542,121-126-8802,183-259 149,6-14-3610</inkml:trace>
  <inkml:trace contextRef="#ctx0" brushRef="#br0" timeOffset="11604.853">3625 2485 6665,'0'0'3273,"0"0"-320,132-13-961,-63 5-1320,5 3-672,38-1 0,-19 3-2600,-12 3-5402</inkml:trace>
  <inkml:trace contextRef="#ctx0" brushRef="#br0" timeOffset="10171.885">2047 2108 2969,'0'0'4418,"0"0"-2223,0 0-615,0 0-11,0 0-286,0 0-410,-7-2-289,5 1-556,0 0-5,0 1 0,0-1 0,0 0 1,0 1-1,0-1 0,0 1 0,0-1 1,0 1-1,0 0 0,0 0 0,0 0 1,0 0-1,0 0 0,0 1 0,0-1 1,0 0-1,0 1 0,1 0 1,-1-1-1,0 1 0,0 0 0,0 0 1,1 0-1,-1 0 0,0 0 0,1 1 1,-1-1-1,1 0 0,-1 1 0,1-1 1,0 1-1,-1-1 0,1 1-23,-19 24 98,2 1-1,0 0 1,2 1-1,1 1 0,1 1 1,2 0-1,0 1 1,3 0-1,0 0 1,2 1-1,2 0 1,0 0-1,1 27-97,6-55-22,0 0-1,-1-1 1,1 1 0,1-1-1,-1 0 1,0 0-1,1 0 1,0 0 0,0 0-1,0 0 1,0-1 0,0 1-1,0-1 1,1 0-1,-1 0 1,1 0 0,-1 0-1,1-1 1,0 1 0,0-1-1,0 0 1,-1 0 0,1-1-1,0 1 1,0-1-1,0 0 1,0 0 0,0 0-1,0-1 1,0 1 0,0-1-1,0 0 1,0 0-1,0 0 1,0 0 0,-1-1-1,1 0 1,0 0 0,-1 0-1,3-2 23,21-10-40,-1-2-1,0-1 1,-1-1-1,-1-1 1,-1-1 0,-1-1-1,0-1 1,-2-2-1,0 1 1,-2-2-1,-1-1 1,7-13 40,-15 26 56,-1-1 0,0 1 0,-1-1 0,-1 0 0,0-1 0,-1 0 1,-1 1-1,0-2 0,-1 1 0,0 0 0,-2-1 0,1 1 0,-2-15-56,-1 25 6,0 1 1,0 0-1,-1-1 0,1 1 0,-1 0 0,0 0 0,0 0 0,0 0 0,-1 1 1,1-1-1,-1 1 0,0-1 0,0 1 0,0 0 0,-1 0 0,1 0 0,-1 0 0,1 1 1,-1 0-1,0-1 0,0 1 0,0 1 0,0-1 0,0 1 0,-1-1 0,1 1 1,0 0-1,-1 1 0,1-1 0,-1 1 0,1 0 0,0 0 0,-1 0 0,1 0 1,-1 1-1,1 0 0,0 0 0,-1 0 0,1 1 0,0-1 0,0 1 0,0 0 1,0 0-1,0 0 0,0 1 0,1-1 0,-1 1 0,1 0 0,-1 0-6,-6 10-610,1 0-1,0 1 0,1 0 1,0 0-1,1 1 0,1 0 1,0 0-1,1 1 0,1-1 0,0 1 1,1 0-1,-1 17 611,-4 36-6213</inkml:trace>
  <inkml:trace contextRef="#ctx0" brushRef="#br0" timeOffset="10423.067">2380 2546 6177,'0'0'2425,"0"0"-233,-56 146-535,42-85-1377,12 3-280,2-18-2297,0-16-7857</inkml:trace>
  <inkml:trace contextRef="#ctx0" brushRef="#br0" timeOffset="12620.985">5626 1885 5049,'0'0'2441,"0"0"-1521,0 0 288,0 0-128,130-4-536,-72 2-544,27 2-432,-12 0-1512,-13 0-6922</inkml:trace>
  <inkml:trace contextRef="#ctx0" brushRef="#br0" timeOffset="12875.833">5922 1523 7498,'0'0'1560,"0"0"-568,0 0 528,161-9-479,-63-10-1041,-13 0-104,-11-1-2129</inkml:trace>
  <inkml:trace contextRef="#ctx0" brushRef="#br0" timeOffset="36487.381">7782 1307 8130,'0'0'2335,"0"0"-1580,0 0-451,23-15 339,309-226 1044,-134 113-1473,-199 128-184,1 0 0,-1 0 0,0 1 0,1-1 0,-1 0 0,0 0 1,1 1-1,-1-1 0,1 0 0,-1 1 0,1-1 0,-1 1 0,1-1 0,-1 1 0,1-1 0,-1 1 0,1-1 0,-1 1 0,1-1 0,0 1 0,-1 0 0,1-1 0,0 1 0,0-1 0,0 1 0,-1 0 0,1-1 0,0 1 0,0 0 0,0-1 0,0 1 0,0 0 0,0-1 0,0 1 0,0 0 0,0-1 0,0 1 0,1 0 0,-1-1 0,0 1 0,0 0 0,1-1 0,-1 1 1,0-1-1,1 1 0,-1 0 0,0-1 0,1 1 0,-1-1 0,1 1 0,-1-1 0,1 0 0,-1 1 0,1-1 0,0 1 0,-1-1 0,1 0 0,-1 1 0,1-1 0,0 0 0,-1 0 0,1 0 0,0 1 0,0-1-30,-6 8 67,-51 99 112,-108 235 977,88-92-5540,67-207-1518</inkml:trace>
  <inkml:trace contextRef="#ctx0" brushRef="#br0" timeOffset="35204.547">7370 1411 1768,'0'0'625,"0"0"-625,0 0-16,0 0 16,-112-82 640,87 54-288,-2 2-224,0 2-112,0 3 88,0 3 248,0 3-104,3 4-8,-1 3 128,2 6-208,-4 2-160,6 12-1280,3 4-1121</inkml:trace>
  <inkml:trace contextRef="#ctx0" brushRef="#br0" timeOffset="35943.737">6947 1415 1744,'0'0'3013,"0"0"-1169,0 0-549,0 0-146,0 0-103,0 0-163,0-7 2394,1-16-2830,91-152-149,-87 167-289,18-25-14,1 1 1,2 2 0,0 0 0,2 2 0,2 1 0,0 1-1,2 1 1,32-18 4,-63 42-3,0-1 0,0 1 0,0 0 0,0 0 0,0 0 0,0 0 0,1 0 0,-1 0 0,0 1 0,1-1 0,-1 0 0,0 1 0,1-1 0,-1 1 0,1-1 1,-1 1-1,1 0 0,-1-1 0,1 1 0,-1 0 0,1 0 0,0 0 0,-1 0 0,1 1 0,-1-1 0,1 0 0,-1 1 0,1-1 0,-1 1 0,1-1 0,-1 1 0,0 0 0,1-1 0,-1 1 0,0 0 0,0 0 0,1 0 0,-1 0 0,1 1 3,1 72 351,-14-7-122,-4-1 0,-2 0 0,-3-1 1,-3-1-1,-3-1 0,-26 45-229,34-65 357,-3-1 0,-1-2 0,-2 0 0,-2-1 1,-25 28-358,48-76-24,8-9-45,0-1 1,2 1-1,0-1 1,0 2-1,2-1 1,0 1-1,1 1 1,1 0-1,1 0 1,0 1-1,3-2 69,-14 14-8,0 0 0,0 1 0,0 0 0,1-1 0,-1 1 1,1 0-1,-1 0 0,1 0 0,0 0 0,0 0 0,0 0 0,0 0 0,0 0 0,0 1 0,0-1 0,1 1 0,-1 0 1,0-1-1,1 1 0,-1 0 0,1 1 0,0-1 0,-1 0 0,1 1 0,0-1 0,-1 1 0,1 0 0,0 0 0,-1 0 1,1 0-1,0 1 0,-1-1 0,1 1 0,0-1 0,-1 1 0,1 0 0,-1 0 0,1 0 0,-1 0 0,1 1 0,-1-1 0,0 1 1,0-1-1,0 1 0,0 0 0,0 0 0,0 0 0,0 0 0,0 1 8,42 80 195,22 33-535,-2-56-4405,-33-46 1388</inkml:trace>
  <inkml:trace contextRef="#ctx0" brushRef="#br0" timeOffset="39080.545">8851 891 5633,'0'0'1425,"0"0"-88,0 0 95,0 0-162,0 0-248,0 0-101,0 0-6,-10 10 869,-22 25-1618,1 2 0,3 0 0,1 3-1,1 0 1,3 1 0,1 1 0,-2 11-166,21-50-17,1 1 1,-1 0 0,1-1 0,0 1 0,0 0 0,0 0 0,1 0 0,-1 0 0,1 0-1,0 1 1,0-1 0,1 0 0,-1 1 0,1-1 0,0 0 0,0 1 0,0-1-1,1 0 1,-1 1 0,1-1 0,0 0 0,0 0 0,1 0 0,-1 0 0,1 0 0,0 0-1,0 0 1,0 0 0,1-1 0,-1 1 0,1-1 0,0 1 0,0-1 0,0 0-1,0 0 1,1-1 0,-1 1 0,1-1 0,0 1 0,0-1 0,-1 0 0,1-1-1,0 1 1,1-1 0,-1 0 0,1 1 16,9-2-85,0 0 0,1 0-1,-1-1 1,0-1 0,0-1 0,0 0-1,0-1 1,0 0 0,-1-1 0,1 0-1,-1-1 1,-1-1 0,3-1 85,29-13-189,-43 23 214,0 0 0,0 0 0,0 1 0,0-1 0,0 0 0,0 1 0,-1-1 0,1 1 0,-1-1 0,0 1 0,1-1 0,-1 1 0,0-1 0,-1 0 0,1 1 0,0-1 0,-1 1 0,1-1 0,-1 1 0,0-1 0,0 0 1,0 1-1,0-1 0,0 0 0,0 0 0,-1 0 0,1 0 0,-1 0 0,0 0-25,-1 6 18,-38 190-106,41-196-14,1 1 0,-1-1 1,0 1-1,1-1 0,-1 0 1,1 1-1,0-1 0,-1 0 1,1 0-1,0 1 0,0-1 1,1 0-1,-1 0 0,0 0 1,1 0-1,0 0 0,-1-1 1,1 1-1,0 0 0,0-1 1,0 1-1,0-1 0,0 0 1,0 1-1,0-1 0,0 0 0,0 0 1,1-1-1,-1 1 0,0 0 1,1-1-1,-1 1 0,0-1 1,1 0-1,-1 0 0,1 0 1,-1 0-1,1 0 0,-1 0 1,0-1-1,1 1 0,1-2 102,38 3-2924</inkml:trace>
  <inkml:trace contextRef="#ctx0" brushRef="#br0" timeOffset="40730.293">8900 1394 4977,'0'0'958,"0"0"199,0 0-66,0 0-335,0 0-298,0 0-96,-13 19 1105,-132 361 1525,171-461-4663,60-163 1915,-96 325 1875,0 28-6291,10-80-1645</inkml:trace>
  <inkml:trace contextRef="#ctx0" brushRef="#br0" timeOffset="39538.472">9323 1053 8874,'0'0'1854,"0"0"-958,0 0-228,0 0-201,0 0-298,0 0-136,16-13-23,-8 7-9,4-5 1,0 0 1,1 2-1,1-1 0,-1 2 1,2 0-1,-1 0 1,1 2-1,0 0 0,9-3-2,-24 9 2,3-1 28,0-1 0,0 1 1,0 0-1,0 0 1,0 0-1,1 0 1,-1 1-1,0-1 0,0 1 1,0 0-1,1 0 1,-1 0-1,0 0 1,0 0-1,1 1 0,-1-1 1,0 1-1,0 0 1,0 0-1,0 0 1,0 1-1,0-1 0,0 1 1,0 0-1,-1-1 1,1 1-1,-1 0 1,1 0-1,-1 1 0,0-1 1,1 1-1,-1 0-30,-3 12 218,0 0 0,-2 0 0,1-1 0,-2 1 0,0-1 0,-1 1 0,0-1 0,-1-1 0,-1 1 0,0-1 0,-1 0 0,0-1 0,-1 1 0,0-2 0,-1 1 0,-8 6-218,-22 35 100,32-42-231,0 0 0,1 1 0,1 0 0,0 1 0,1-1 0,0 1 1,0 0-1,2 0 0,0 1 0,-2 13 131,5-23-67,0 1 1,0-1-1,0 0 0,0 1 1,1-1-1,0 1 0,0-1 1,0 0-1,0 0 0,1 0 1,-1 0-1,1 0 0,0 0 1,1 0-1,-1 0 0,1-1 1,-1 1-1,1-1 0,0 1 1,0-1-1,1 0 0,-1-1 1,0 1-1,1 0 0,0-1 1,0 0-1,0 0 0,0 0 1,0 0-1,0-1 0,0 0 1,0 1-1,1-1 0,-1-1 1,2 1 66,114-1-5248,-88-10-1754</inkml:trace>
  <inkml:trace contextRef="#ctx0" brushRef="#br0" timeOffset="39787.414">9818 1476 13099,'0'0'1712,"0"0"-808,-48 142 497,17-65-337,4 1-584,5 0-480,7 12-648,9-21-1433,2-15-2143</inkml:trace>
  <inkml:trace contextRef="#ctx0" brushRef="#br0" timeOffset="43157.167">10617 755 1504,'0'0'5076,"0"0"-2891,0 0-396,0 0 193,0 0-338,-13-4-453,7 0-1088,0 1 0,1 0 0,-1 1 0,0 0 0,-1 0 0,1 0 0,0 0 0,-1 1 0,1 0 0,0 0 0,-1 1 0,1 0 0,-1 0-1,1 1 1,-1-1 0,1 1 0,-1 1 0,1-1 0,0 1 0,0 0 0,0 1 0,0-1 0,0 1 0,0 0 0,1 1 0,-1-1 0,1 1 0,0 0 0,0 1 0,1-1-1,-1 1 1,1 0 0,0 0 0,0 0 0,0 1 0,1-1 0,-3 6-103,6 3-91,0 0 0,0 0 0,1-1-1,1 1 1,1 0 0,-1-1 0,2 0 0,0 0 0,1 0-1,0 0 1,1 0 0,0-1 0,1 0 0,0-1 0,1 1-1,1-1 1,0-1 0,0 0 0,0 0 0,2-1-1,6 5 92,63 83-1843,-77-93 1836,0 0 0,-1 0 0,1 0 0,-1 0 0,1 1 0,-1-1 0,-1 1 0,1-1 0,-1 1 0,1 0 0,-1-1 0,-1 1-1,1 0 1,-1 0 0,1 0 0,-1 0 0,-1-1 0,1 1 0,-1 0 0,0 0 0,0 0 0,0-1 0,-1 1 0,1 0 0,-1-1 0,0 0 0,-1 1 0,1-1 0,-1 0 0,0 0 0,0 0 0,0-1 0,0 1 0,-1-1 0,1 1 0,-1-1 0,0 0 0,0-1 0,0 1-1,-4 1 8,-7 5 294,-1-1-1,1-1 0,-2-1 1,1 0-1,-1-1 0,0-1 0,0 0 1,0-2-1,-1 0 0,-16 0-293,31-1 10,1-1 0,0 0-1,-1 0 1,1 0 0,-1 0 0,1 0-1,-1-1 1,1 1 0,-1-1-1,1 0 1,0 1 0,-1-1 0,1 0-1,0 0 1,0-1 0,0 1 0,0 0-1,0-1 1,0 1 0,0-1-1,0 0 1,0 0 0,1 1 0,-1-1-1,1 0 1,-1 0 0,1-1-1,0 1 1,0 0 0,0 0 0,0-1-1,0 1 1,0 0 0,1-1 0,-1 1-1,1-1 1,0 1 0,0 0-1,0-1 1,0 1 0,0-1 0,0 1-1,1-1 1,-1 1 0,1-1 0,-1 1-1,1 0 1,1-2-10,4-11-77,2 0 1,0 1-1,0 0 1,1 1-1,1 0 0,0 0 1,1 1-1,0 0 0,1 1 1,0 0-1,1 1 1,0 1-1,1 0 0,0 0 1,0 2-1,1-1 1,0 2-1,2-1 77,32-16-557,2 2 0,0 1-1,1 3 1,1 3 0,52-8 557,-109 2 227,-14 2-419,-21-17 359,5 33-3139,22 8-1519</inkml:trace>
  <inkml:trace contextRef="#ctx0" brushRef="#br0" timeOffset="43537.631">11262 882 10234,'0'0'2673,"0"0"-774,0 0-51,-21 0-331,1 0-1195,10-1-221,1 0 1,-1 1-1,0 1 1,1-1-1,-1 2 1,1-1-1,-1 1 1,1 1-1,-1 0 1,1 0-1,0 1 1,1 0-1,-1 0-101,0 0-16,1 0 0,0 1 0,0-1 1,1 2-1,-1-1 0,1 1 0,1 0 0,-1 0 0,1 1 0,0 0 0,0 0 0,1 0 0,0 1 0,0 0 0,1 0 0,0 0 0,0 1 0,1-1 0,0 1 1,0 0-1,1-1 0,0 1 0,1 1 0,0-1 0,1 0 0,-1 0 0,2 0 0,-1 0 0,1 0 0,1 0 0,0 0 0,0 0 0,1 0 0,0 0 1,0-1-1,1 0 0,0 1 0,0-1 0,1 0 16,29 32-541,-28-35 489,0 1 0,-1 0 0,0 0 1,0 0-1,0 1 0,0-1 0,-1 1 0,0 0 1,-1 1-1,0-1 0,0 0 0,0 1 1,-1 0-1,0 0 0,0 3 52,-5-5-37,0 0-1,-1-1 1,1 1-1,-1-1 1,0 0-1,-1-1 1,1 1 0,-1-1-1,0 1 1,0-1-1,0-1 1,0 1-1,-1-1 1,0 0-1,1 0 1,-1 0 0,0-1-1,0 0 1,-1 0-1,1-1 1,0 0-1,-1 0 1,1 0-1,0-1 1,-2 0 37,-16 0-2770,6 0-1603</inkml:trace>
  <inkml:trace contextRef="#ctx0" brushRef="#br0" timeOffset="43720.007">11353 940 6905,'0'0'5690,"0"0"-5170,0 0-264,0 0-112,0 0-144,0 0-136,132-6-1280,-96 4-3570</inkml:trace>
  <inkml:trace contextRef="#ctx0" brushRef="#br0" timeOffset="44088.397">11697 1040 7810,'0'0'903,"0"0"483,22-4 342,374-75 993,-395 78-2676,-1 1 0,1 0 0,-1-1 0,1 1 0,-1 0-1,1 0 1,0-1 0,-1 1 0,1 0 0,0 0 0,-1 0-1,1 0 1,0 0 0,-1 0 0,1 0 0,0 0 0,-1 0 0,1 0-1,0 0 1,-1 0 0,1 0 0,-1 1 0,1-1 0,0 0-1,-1 1 1,1-1 0,-1 0 0,1 1 0,-1-1 0,1 0-1,-1 1 1,1-1 0,-1 1 0,1-1 0,-1 1 0,1-1-1,-1 1 1,0-1 0,1 1 0,-1 0 0,0-1 0,0 1-1,1-1 1,-1 1 0,0 0 0,0-1 0,0 1 0,0 0-1,0-1 1,0 1 0,0 0 0,0-1 0,0 1 0,0 0-1,0-1 1,0 1 0,-1 0 0,1-1 0,0 1 0,0-1 0,-1 1-1,1 0 1,0-1 0,-1 1 0,1-1 0,0 1 0,-1-1-1,0 1-44,-39 50 949,25-34-800,-260 308 867,81-120-4588,148-160-504,9-11-673</inkml:trace>
  <inkml:trace contextRef="#ctx0" brushRef="#br0" timeOffset="44388.658">11593 1378 9194,'0'0'1328,"0"0"873,168-25-385,-79 14-768,8 2-584,5 0-464,3 9-152,-11 0-1184,-28 0-2737</inkml:trace>
  <inkml:trace contextRef="#ctx0" brushRef="#br0" timeOffset="45121.738">6695 2472 1696,'0'0'1729,"0"0"-533,0 0 482,0 0-11,19 0-278,295-22 2935,880-85 348,184-25-3413,-586 45-622,425 21-637,-970 62 13</inkml:trace>
  <inkml:trace contextRef="#ctx0" brushRef="#br0" timeOffset="46161.755">13010 1463 0,'-19'-403'0,"16"291"0,4-1 0,6 1 0,4 0 0,19-71 0,9 63 0,18 121 0,-54 0 0,0-1 0,0 1 0,0-1 0,0 0 0,0 0 0,0 0 0,0 0 0,0 0 0,0-1 0,0 1 0,0-1 0,0 0 0,0 0 0,0 0 0,0 0 0,-1-1 0,1 1 0,0-1 0,-1 1 0,1-1 0,-1 0 0,0 0 0,0 0 0,1 0 0,-1-1 0,-1 1 0,1 0 0,20-37 0,-18 31 0,0-1 0,0 1 0,1 0 0,0 1 0,0-1 0,1 1 0,0 0 0,0 0 0,1 1 0,0 0 0,0 0 0,0 1 0,1-1 0,-1 2 0,4-2 0,69-55 0,-74 54 0,2 0 0,-1 0 0,1 0 0,0 1 0,0 0 0,1 0 0,-1 1 0,1 1 0,0-1 0,1 1 0,-1 1 0,1 0 0,2-1 0,-11 30 0,-42 122 0,33-125 0,-1 1 0,-1-1 0,-1 0 0,-1-1 0,-1-1 0,-1 0 0,-1 0 0,-1-1 0,0-1 0,-19 16 0,-27 35 0,-378 388 0,431-448 0,1 0 0,0 0 0,1 1 0,0 0 0,0 0 0,1 1 0,1-1 0,0 1 0,0 1 0,-2 10 0,-34 91 0,10-195 0,28 72 0,0-1 0,1 1 0,1-1 0,0 0 0,0 0 0,1 0 0,0 1 0,0-1 0,1 0 0,1 0 0,0 1 0,0-1 0,1 0 0,0 1 0,0 0 0,1 0 0,3-5 0,43-137 0,-51 125 8944,-1 27-4500,-6 42-3171,3-4-1172,-58 235 2110,-66 172-2211,20-82-3113,103-344-358,2-17-2725</inkml:trace>
  <inkml:trace contextRef="#ctx0" brushRef="#br0" timeOffset="47094.325">6796 725 680,'0'0'5353,"0"0"-4401,0 0-679,0 0 935,0 0 376,0 108 48,-8-46-7,-13 24-265,-10 27-280,-10 27-215,-5 4-345,7-27-280,10-29-240,14-30-272,7-4-833,-7 41-1023,3-11-2233,-1-6-1816</inkml:trace>
  <inkml:trace contextRef="#ctx0" brushRef="#br0" timeOffset="48597.922">6856 675 2473,'0'0'989,"0"0"562,23 0-23,272-17 1688,338-72-780,513-34-1996,24 69-202,-727 43 1314,145 3-700,-79-50 389,-424 45-1259,0 3 0,0 4 1,1 4-1,39 5 18,-7-1 31,-117-2-15,-1 0 24,50 6-64,232 34 80,-130-28 120,-136-19-5667,-15-1 1364</inkml:trace>
  <inkml:trace contextRef="#ctx0" brushRef="#br0" timeOffset="50549.173">12823 487 104,'0'0'1744,"0"0"-310,0 0-240,0 0-364,0 0-201,0 0-68,-4-2-110,2 0-368,0 1 1,0 0-1,-1 0 0,1 0 1,0 0-1,0 1 1,-1-1-1,1 0 1,0 1-1,-1 0 0,1-1 1,-1 1-1,1 0 1,0 0-1,-1 1 0,1-1 1,-1 0-1,1 1 1,0-1-1,-1 1 1,1 0-1,0 0 0,0 0 1,0 0-1,-1 0 1,1 1-1,0-1 0,1 0 1,-1 1-1,0 0 1,0-1-84,-90 235 1691,75-177-1546,16-55-141,-29 84-116,5 1 0,3 0 0,4 2 0,5 0 0,-2 77 112,15-167-93,0-1-13,4-14-235,250-668-950,-208 477 3185,-46 205-1809,-7 12-277,-132 377 192,-54 234-231,208-726 1097,288-829-734,-293 892 2730,-154 431-3692,17 6 1,-11 125 829,208-665-1008,-7 6 1000,-6-3 0,-6-2 0,8-55 8,-36 49 1693,-200 838-919,156-603-894,-18 66-285,7-58-3658,21-72-2298</inkml:trace>
  <inkml:trace contextRef="#ctx0" brushRef="#br0" timeOffset="52638.676">6761 2435 496,'0'0'722,"0"0"178,0 0-85,0 0-259,0 0-68,0 0-43,37 14 2368,388 7 2607,345-23-3580,-376-16-1485,273 18-226,-149-47-97,122 21 0,-113-17-38,-351 37 16,94-16 18,680-144 100,-915 166-578,-39 13-3897,-14-5 3583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39.7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7961.96875"/>
      <inkml:brushProperty name="anchorY" value="-84747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9621.73438"/>
      <inkml:brushProperty name="anchorY" value="-85981.11719"/>
      <inkml:brushProperty name="scaleFactor" value="0.5"/>
    </inkml:brush>
  </inkml:definitions>
  <inkml:trace contextRef="#ctx0" brushRef="#br0">1 243 5825,'0'0'0,"0"0"1297,0 0-1084,0 0 478,0 0 114,0 0-225,0 0 185,10 1-331,5-1 122,6 1-48,6 0 70,3-1-234,2 1-32,3-2-216,-1 0 0,0-2-92,-2 0 5,-1-2-91,-2-2-1080,-4 0-1368,-5 0-7268,-5 0 11645</inkml:trace>
  <inkml:trace contextRef="#ctx0" brushRef="#br1" timeOffset="351.107">295 1 1296,'0'0'0,"0"0"4201,0 0-3921,0 0 1438,0 0-502,24 5 12,10 2-615,11 1-164,8 0-318,4-1-78,3 0-30,-1 1-22,-3 0-140,-6 1-334,-8 1-129,-9 3-523,-11 3-75,-11 4 708,-16 7 239,-15 6 203,-15 8 19,-13 6 196,-8 6 376,-7 5-331,0 1-227,6-2-791,13-13-7180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46.8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733.875"/>
      <inkml:brushProperty name="anchorY" value="-90804.64844"/>
      <inkml:brushProperty name="scaleFactor" value="0.5"/>
    </inkml:brush>
  </inkml:definitions>
  <inkml:trace contextRef="#ctx0" brushRef="#br0">1 374 6281,'0'0'0,"0"0"1569,0 0-1355,0 0 435,22-19 380,12-9-422,12-10-150,8-6-135,4-3 326,2 0-257,-2 3-27,-7 7-26,-9 7-266,-12 10 126,-9 7 282,-10 6-69,-7 8 5,-8 9-202,-7 8-55,-5 8-45,-3 6-125,0 5 28,4 1-129,5 1-136,7-3-145,10-4-291,10-5 83,9-5-87,8-6 210,5-6 105,2-4 196,-1-4 168,-5-1-38,-5-2 42,-9 0 5,-6-1 8,-7 1 250,-4 0-23,-2 0 191,-3 2-257,-2 0-176,1 2-161,0 0-324,1 2-164,5-1 83,5 0 152,5-1 195,6-1 155,4 0 54,1-1 71,-1-1 152,-4 0 131,-4 0 199,-4 3 371,-4 4 204,-2 5-509,-1 6 2,1 4-458,5 5-48,4 3-86,11 4-367,9 0-1333,6-1-1418,-5-7-6988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45.9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1046.6875"/>
      <inkml:brushProperty name="anchorY" value="-87796.67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2463.875"/>
      <inkml:brushProperty name="anchorY" value="-89534.64844"/>
      <inkml:brushProperty name="scaleFactor" value="0.5"/>
    </inkml:brush>
  </inkml:definitions>
  <inkml:trace contextRef="#ctx0" brushRef="#br0">280 188 1480,'0'0'0,"0"0"2945,0 0-1121,0 0 31,0 0 16,0 0-646,0 0-130,-5-4-107,-1 0-236,0 0-307,0 0-154,0 3-248,0 6-4,-2 9-25,-1 11 134,-3 13-124,-4 15 54,-4 19-25,-5 21-52,-4 15 15,0 5-17,0-7 2,6-17-113,5-19 144,5-18-66,5-18-45,4-14-58,2-13 170,5-19 140,8-24-135,10-27 47,9-28-40,7-22 7,6-15-60,1 0 16,-1 8-17,-3 16-44,-3 20 67,-3 17-96,0 16 28,0 14-19,2 14-119,1 11 14,1 14-30,2 14 180,-2 14 12,-1 10 82,-3 9-78,-6 5 29,-7 3 56,-7 1-37,-6-2 52,-10-2-22,-9-4 17,-11-4-14,-9-4-80,-10-6-164,-10-8-658,-5-9-1834,0-7-4139,11-6 2637</inkml:trace>
  <inkml:trace contextRef="#ctx0" brushRef="#br1" timeOffset="249.058">806 719 9962,'0'0'0,"0"0"1745,0 0-1411,0 0-119,0 0-2321,0 0-9479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04.6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065.15625"/>
      <inkml:brushProperty name="anchorY" value="-92321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880.41406"/>
      <inkml:brushProperty name="anchorY" value="-93578.39063"/>
      <inkml:brushProperty name="scaleFactor" value="0.5"/>
    </inkml:brush>
  </inkml:definitions>
  <inkml:trace contextRef="#ctx0" brushRef="#br0">17 343 288,'0'0'0,"0"0"1848,0 0-1119,0 0-45,0 0 65,0 0-226,-2 1-64,0-1 80,-1 1 346,1 0 162,0 0-151,0 0-37,0-1 51,1 1-84,1-1-80,-1 1-45,1-1-210,0 0-172,0 1-163,0-1-153,1 0-155,5 0 62,6 0 105,9 0-26,12 0 18,11 0 66,10-1-93,9-1 22,6-2-271,0 0-429,-5 1-921,-8 0-741,-14 1-3679,-14 0 3974</inkml:trace>
  <inkml:trace contextRef="#ctx0" brushRef="#br1" timeOffset="401.051">377 0 1800,'0'0'0,"0"0"1609,0 0-346,0 0-228,0 0-265,31 8-69,12 4-415,12 2-190,6 1 26,4 0-126,-2 1 14,-2 1-64,-7 0-61,-7 3-369,-10 3 220,-11 3 32,-10 4 66,-12 3 172,-13 3-30,-14 3 88,-11 1 66,-11 2 70,-8-1-40,-8-1-185,-2-2-459,2-6-3019,12-8 571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06.9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315.39063"/>
      <inkml:brushProperty name="anchorY" value="-95425.765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782.3125"/>
      <inkml:brushProperty name="anchorY" value="-94823.3203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334.94531"/>
      <inkml:brushProperty name="anchorY" value="-94040.47656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982.13281"/>
      <inkml:brushProperty name="anchorY" value="-95266.140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636.13281"/>
      <inkml:brushProperty name="anchorY" value="-95457.98438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257.64063"/>
      <inkml:brushProperty name="anchorY" value="-94292.12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587.85938"/>
      <inkml:brushProperty name="anchorY" value="-95635.23438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160.8125"/>
      <inkml:brushProperty name="anchorY" value="-94869.01563"/>
      <inkml:brushProperty name="scaleFactor" value="0.5"/>
    </inkml:brush>
  </inkml:definitions>
  <inkml:trace contextRef="#ctx0" brushRef="#br0">421 141 2721,'0'0'0,"0"0"2080,0 0-1325,0 0-154,0 0 57,0 0-720,-25 8 144,-8 9-318,-9 10-246,-7 13-179,-2 9 367,-1 9 158,3 7 116,5 5 46,9 1-30,10-2 8,10-4-3,14-7-122,16-12-274,15-13 52,14-11 261,12-16 60,6-13 76,1-12 195,-6-8 599,-9-4 302,-14-1 502,-13 3-126,-15 5-314,-16 6-40,-14 7-752,-13 8-212,-9 12-177,-4 10-70,6 10-287,10 7-1489,13 3-2825,8-7-1436</inkml:trace>
  <inkml:trace contextRef="#ctx0" brushRef="#br1" timeOffset="248.205">1015 366 3849,'0'0'0,"0"0"1544,0 0-466,-13 28 198,-7 13-206,-5 16-302,-3 9-442,1 10-310,1 3-256,4-1-2036,6-16-6081</inkml:trace>
  <inkml:trace contextRef="#ctx0" brushRef="#br2" timeOffset="450.699">549 758 4321,'0'0'0,"0"0"1072,0 0-466,25-1 777,16-1-690,24-4-426,15-4-225,9-3-1691,-12 0-6005</inkml:trace>
  <inkml:trace contextRef="#ctx0" brushRef="#br3" timeOffset="716.959">1935 1 7346,'0'0'0,"0"0"2096,-18 22-1269,-21 25 1137,-27 34-477,-31 38-540,-26 32-248,-17 25-375,-4 8-320,9-2 3,18-15-890,25-24-1687,27-31-3997,25-34 870</inkml:trace>
  <inkml:trace contextRef="#ctx0" brushRef="#br4" timeOffset="1200.079">1535 1026 5097,'0'0'0,"0"0"1704,0 0 169,27-18 390,14-10-531,13-11-57,8-8-440,0-4 38,-5-1-432,-10 3 251,-12 7 183,-13 8-170,-17 11-657,-15 12-424,-18 21 62,-17 30-206,-13 37-162,-9 41-747,0 30-671,6 14-14,11-9-1052,14-21-1751,11-31 4440,9-28-339,7-26 1464,1-21 1315,0-14-192,-1-15-970,-4-12-386,-1-14-305,0-15-396,0-12-78,4-13-362,3-8-1041,9-7-121,9 0-1421,7 6-1624,-1 16-2631</inkml:trace>
  <inkml:trace contextRef="#ctx0" brushRef="#br5" timeOffset="1584.928">2221 1117 4321,'0'0'0,"0"0"1280,0 0-644,25-11 1053,13-5-266,12-4-915,6-2-231,2-1-114,-1 2-70,-7 3 47,-8 4-66,-10 2 86,-11 4 749,-8 2 479,-10 1-1010,-10 2 54,-10 1-119,-11 1-190,-9 5-122,-6 6 41,-4 7-48,-1 8-383,3 7-591,6 8-473,6 5-1136,8 0-7173,9-7 12031</inkml:trace>
  <inkml:trace contextRef="#ctx0" brushRef="#br6" timeOffset="2001.269">3014 974 6449,'0'0'0,"0"0"2753,0 0-1326,0 0 808,0 0-779,0 0-766,-22-7-483,-10 2-137,-12 7-107,-8 9-19,-2 11-81,1 10-597,7 7 185,8 5 242,10 1-196,11-2-604,12-6 236,12-6 401,12-8 206,10-8 254,6-8-20,3-8 354,0-6 153,-4-5 191,-4-1 95,-6-1 33,-7 2 156,-7 3 141,-4 4-385,-6 7-480,-5 9-176,-5 10-11,-3 12-152,1 9-603,2 5-2599,7-2-375,3-8-5585</inkml:trace>
  <inkml:trace contextRef="#ctx0" brushRef="#br7" timeOffset="2384.578">3353 974 6809,'0'0'0,"0"0"1697,0 0-1074,0 0 1286,0 0-423,-3 21-423,-3 11 12,-3 9-66,-3 7-115,-2 2-106,-2 1-463,0-2-141,1-2-106,1-5-71,2-3-110,3-5-108,4-5-184,1-5-650,5-6 410,5-5-205,5-4-11,7-4 711,4-4-3,3-2-5,1-3 155,0-1-30,-4-1-33,-4 2 71,-5 3 360,-4 7 206,-4 8-70,-2 9-422,-4 12-46,-4 9-1241,-3 6-6751,0-8 2163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34.6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543.94531"/>
      <inkml:brushProperty name="anchorY" value="-115945.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171.5625"/>
      <inkml:brushProperty name="anchorY" value="-114966.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629.97656"/>
      <inkml:brushProperty name="anchorY" value="-114081.492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908.50781"/>
      <inkml:brushProperty name="anchorY" value="-115432.015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554.875"/>
      <inkml:brushProperty name="anchorY" value="-114750.39063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209.89063"/>
      <inkml:brushProperty name="anchorY" value="-115982.13281"/>
      <inkml:brushProperty name="scaleFactor" value="0.5"/>
    </inkml:brush>
  </inkml:definitions>
  <inkml:trace contextRef="#ctx0" brushRef="#br0">309 274 6185,'0'0'0,"0"0"5778,0 0-5537,0 0 1619,0 0-1174,-28 18-57,-9 11-275,-9 14-274,-2 11-48,2 10-18,6 6-23,8 1-324,10-5-105,12-10-457,17-14 69,16-15-188,17-20 154,15-20 245,12-18 231,4-15 247,-1-10 118,-7-5 295,-11-1 423,-13 3 445,-14 6 8,-15 8 201,-16 10-292,-13 12-557,-13 13-476,-10 16 58,-5 17-792,-3 18-221,2 13-1745,7 7-1816,11-8-3974</inkml:trace>
  <inkml:trace contextRef="#ctx0" brushRef="#br1" timeOffset="215.871">431 778 6129,'0'0'0,"0"0"3209,0 0-2689,0 0 1198,-21 26-283,-10 13-862,-8 12-301,-7 14-228,-3 6-799,2 2-2173,9-13-8596</inkml:trace>
  <inkml:trace contextRef="#ctx0" brushRef="#br2" timeOffset="650.896">912 545 5049,'0'0'0,"0"0"2889,0 0-1280,0 0 591,0 0-1014,0 0-653,0 0-95,-26 29 44,-7 14-158,-5 12-230,2 7-28,4 2-50,8-4-21,8-6-132,9-10-20,11-13-12,11-10-15,9-13 206,9-15-50,5-12 74,3-12-60,-1-10 21,-2-8-7,-5-6 383,-7-2-175,-8 0 83,-7 3-106,-5 8 56,-8 11 334,-6 11-714,-6 14-155,-6 18-1053,-2 14-1578,0 11-7201,3-2 9958</inkml:trace>
  <inkml:trace contextRef="#ctx0" brushRef="#br3" timeOffset="1070.895">1270 433 4729,'0'0'0,"0"0"2176,0 0-737,0 0 734,0 0-367,0 0-650,21 3-472,9 1-289,10-2-139,7-4 27,4-4 135,2-5-443,0-1 129,-4-3-111,-5 1 15,-8 2-8,-8 3 0,-7 2 0,-9 3 374,-5 1 117,-6 5 101,-9 6-290,-9 9-190,-11 11-14,-8 12-92,-10 11 77,-6 11-103,-5 7 31,-4 5-114,1 0-670,3-3-936,5-9-1002,8-10-408,10-14-5615,9-12 9359</inkml:trace>
  <inkml:trace contextRef="#ctx0" brushRef="#br4" timeOffset="1270.5">1214 768 7802,'0'0'0,"0"0"1920,0 0 626,0 0-291,0 0-859,22 0-370,10 0-585,10 0-425,7 0 30,9-5-1756,6-4-538,1-3 982,-12 0-12715</inkml:trace>
  <inkml:trace contextRef="#ctx0" brushRef="#br5" timeOffset="1717.706">1823 0 3425,'0'0'0,"0"0"1720,0 0-326,0 0 653,0 0-935,28 10 102,8 9 303,7 8-435,3 10-114,-3 10-298,-4 12-37,-9 15-272,-10 12-34,-9 9-205,-11 1 14,-8-6-142,-6-6 41,-5-7 297,-4-8 237,-3-8-84,-4-6 355,-4-6-305,-5-5-93,-6-5-282,-7-4-145,-13-3-238,-9-3-1618,-6-4-2615,12-7-10790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23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2961,'0'0'10810,"0"0"-9138,0 0 361,0 0-553,0 0-968,0 0-512,0 0-1848,-21 71-4514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5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 7882,'0'0'2099,"0"0"-1035,0 0-182,0 0 128,0 0-99,0 0-212,5 1-267,121 0 594,0-5-1,0-6 1,37-10-1026,-44 5 116,64-7-212,136-15-10,-109 28-2769,-164 10-251,-17 5-2218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33.9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248.9375"/>
      <inkml:brushProperty name="anchorY" value="-115695.10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925.35938"/>
      <inkml:brushProperty name="anchorY" value="-116889.94531"/>
      <inkml:brushProperty name="scaleFactor" value="0.5"/>
    </inkml:brush>
  </inkml:definitions>
  <inkml:trace contextRef="#ctx0" brushRef="#br0">0 248 7074,'0'0'0,"0"0"2216,0 0-606,0 0 182,0 0-1125,23-5-272,11-1-173,10-1-223,8-2-27,11-2-899,4-1-1397,1-2-2916,-12 3-367</inkml:trace>
  <inkml:trace contextRef="#ctx0" brushRef="#br1" timeOffset="212.209">336 0 328,'0'0'0,"0"0"6754,0 0-6629,0 0 1605,-10 28-1042,-4 12-290,-5 18-424,-5 10-390,0 4-2461,3-12-4573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13.0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478.27344"/>
      <inkml:brushProperty name="anchorY" value="-96885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677.05469"/>
      <inkml:brushProperty name="anchorY" value="-96325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590.90625"/>
      <inkml:brushProperty name="anchorY" value="-98129.90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199.53125"/>
      <inkml:brushProperty name="anchorY" value="-97978.36719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878.75781"/>
      <inkml:brushProperty name="anchorY" value="-99602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556.03125"/>
      <inkml:brushProperty name="anchorY" value="-100858.18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214.00781"/>
      <inkml:brushProperty name="anchorY" value="-100011.640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878.67188"/>
      <inkml:brushProperty name="anchorY" value="-101717.41406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362.875"/>
      <inkml:brushProperty name="anchorY" value="-103541.4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0888.03906"/>
      <inkml:brushProperty name="anchorY" value="-105013.2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779.83594"/>
      <inkml:brushProperty name="anchorY" value="-106241.593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128.57813"/>
      <inkml:brushProperty name="anchorY" value="-107576.77344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681.0625"/>
      <inkml:brushProperty name="anchorY" value="-110034.82031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152.42188"/>
      <inkml:brushProperty name="anchorY" value="-109439.96094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771.58594"/>
      <inkml:brushProperty name="anchorY" value="-110654.16406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273.21875"/>
      <inkml:brushProperty name="anchorY" value="-111936.82813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613.71875"/>
      <inkml:brushProperty name="anchorY" value="-114405.875"/>
      <inkml:brushProperty name="scaleFactor" value="0.5"/>
    </inkml:brush>
  </inkml:definitions>
  <inkml:trace contextRef="#ctx0" brushRef="#br0">5229 8 888,'0'0'0,"0"0"1216,0 0-867,0 0 891,0 0-56,0 0-353,0 0-175,0 0-224,0-1-54,0 0 135,0 0 403,0 1-370,0-1-412,0 1-19,0-1 17,0 1 459,0-1-311,0 1-103,0-1-82,0 1 329,0 0 132,0 0-265,0 0-102,0 0-87,0 0 170,0 0-111,0 0 47,-2 0-65,-1 0-77,-2 3-64,-2 2 10,-4 5-3,-4 6 110,-4 7-3,-4 6 45,-5 9-15,-5 7-2,-3 6-74,-5 5-7,-3 6-59,-3 3 12,-2 1-17,1 0-7,2-4-74,6-7 21,8-10-86,8-10 162,7-10-219,7-9-707,5-7 487,3-5 21,3-3-225,6-9-695,6-7-412,5-9-1180,-1 2-2616</inkml:trace>
  <inkml:trace contextRef="#ctx0" brushRef="#br1" timeOffset="363.87">4630 269 440,'0'0'0,"0"0"1536,0 0-307,-9 24 12,-6 12 146,-4 13-628,-4 8-93,0 7-68,1 1-375,3 0 54,4-1 120,5-3 60,3-2-298,6-6-154,8-7 31,12-8-27,15-10-2,22-11 206,27-17-123,27-18-46,21-18-39,7-10-464,-10-3-2348,-27 7-4428</inkml:trace>
  <inkml:trace contextRef="#ctx0" brushRef="#br2" timeOffset="12559.931">506 1498 2529,'0'0'0,"0"0"1552,0 0-513,0 0 156,0 0-160,0 0-153,1-4-53,-1 1 9,1-1-136,-1 0-49,0 1 110,1 0-60,-1 1-270,0-1 53,0 1-71,0-1-171,0 1-76,0 0-66,0 1 14,0 0 25,0 0 64,0 0 59,-1 0-76,0-1-27,-1 0-105,-1 0 34,-2 0-10,-1-1-39,-2 1 12,-1 0-51,-1 0 68,-3 1-87,-1 1-39,-3 0-9,-2 3-5,-1 2 17,-3 4-6,-1 4 50,-2 2-51,0 4 64,0 2-28,-1 4-47,1 2 81,-1 4-18,1 2-3,1 3 4,1 2-47,1 0 59,3 2-20,3 2-49,2 1 72,4 1-24,4 3-38,2 1 68,3 0-22,1 0 102,3-1-121,4-1 40,3-1-3,4-2 62,3-1-18,2-2 66,3-3-128,1-2 31,3-4 52,0-3 7,2-3-16,-1-2-20,1-4-40,-1-3 120,-1-2-140,-2-3 82,-4-3-72,-2-3 102,-3-1-114,-4-1 83,-3-2 31,-2-1-29,-3 0 200,-1 0 85,-1 0-5,0-1 18,0 1-130,-1 0-37,1 1-109,0-1-82,-1 1 14,1-1-24,0 1-194,0-1-356,0 0-517,0-1-857,0-3-900,1-5-276,-1 1-6534</inkml:trace>
  <inkml:trace contextRef="#ctx0" brushRef="#br3" timeOffset="13710.135">390 1992 40,'0'0'0,"0"0"1320,0 0-1092,0 0 98,0 0 72,0 0 203,0 0-253,0 0-35,1 1-46,1 0 6,-1 0 177,1 0-6,1 0-99,0 0 2,1 0 97,1-1 133,3 0-144,3 0 129,4 0-74,6-4 246,5-3-434,7-4-60,7-5-5,6-4-166,5-4 2,3-2-66,1-1 11,-2 1-8,-6 3 56,-7 3-81,-8 5 26,-9 4 0,-8 4 35,-6 3 94,-6 3-34,-2 1-29,-2 0-73,0 1 18,-1 2-21,1 3 208,-2 6 210,-2 8-10,-3 7-234,-4 8-32,-4 6-60,-4 7-85,-2 4 6,-2 2 1,2 2-126,1-1-290,6-2-952,4-3-1937,4-7-3302,4-11 7637</inkml:trace>
  <inkml:trace contextRef="#ctx0" brushRef="#br4" timeOffset="14043.477">1142 2137 1792,'0'0'0,"0"0"1313,0 0-356,0 0 448,0 0-580,0 0 154,0 0-290,22 8-197,9 0-79,10 0-79,7-2-228,4-5-94,5-6-588,0-6-1494,-1-4-4097,-12 1 6432</inkml:trace>
  <inkml:trace contextRef="#ctx0" brushRef="#br5" timeOffset="14327.462">1414 1943 4505,'0'0'0,"0"0"1680,0 0-727,0 0 487,-9 27-315,-1 10-426,-2 11-295,0 6-288,2 1-85,2 3-508,2-3-1034,2-5-4455,3-10 3264</inkml:trace>
  <inkml:trace contextRef="#ctx0" brushRef="#br6" timeOffset="15060.009">1863 1776 3689,'0'0'0,"0"0"752,0 0-112,0 0 779,0 0-369,0 0-246,0 0 92,0 0 215,1 15-199,-3 9-216,-6 9-224,-4 6-192,-6 4-114,-3 2-50,-1 0-116,1-3 24,3-5-26,3-5-6,5-7-73,4-6-204,2-7-78,6-4 43,5-4-39,6-6 167,7-5 149,4-5 14,4-6 5,2-2 19,0-2-23,-4 1 25,-2 1-8,-5 3 13,-5 4 6,-3 2 82,-3 2-31,-1 3-60,-2 1 10,1 2-8,1 0 55,1 0 68,2 1 3,2 0-3,1 1 360,2 0-336,1 1 323,0 2-326,0 5 4,0 4 291,-2 5 97,-1 5-424,-3 3 34,-2 2-83,-3 1 19,-2-2-98,-1-1 27,-1-2-40,0-5-85,0-3-90,1-4-214,3-4-557,2-3-139,7-6-213,5-7-1223,4-6-1728,-3 0 662</inkml:trace>
  <inkml:trace contextRef="#ctx0" brushRef="#br7" timeOffset="15660.066">2592 1537 1168,'0'0'0,"0"0"1096,0 0-93,0 0 671,0 0-328,0 0-422,0 0-393,0 0 446,22 10-826,4 3 246,0 1-113,-3 1-124,-3 0-40,-6 0 162,-2 2-197,-4 0 45,-2 2-128,-1 3 21,0 1-14,1 2 9,-1 2-22,1 3 16,0 2-6,1 3 58,-2 2 3,0 0-26,-2 0-45,-1-4-240,0-4-589,-2-6-728,0-5-2838,0-7 898</inkml:trace>
  <inkml:trace contextRef="#ctx0" brushRef="#br8" timeOffset="16333.69">1842 2674 4825,'0'0'0,"0"0"2112,0 0-1166,0 0 408,0 0-758,0 0-340,0 0-84,0 0-115,26-14-53,10-4-5,7-1-6,1 0-1,-1 3-84,-7 5 34,-7 4 68,-10 4 137,-8 6 433,-11 8 188,-12 8-485,-11 7 54,-8 6-218,-5 2 64,-2-1-129,3-4-43,5-4-2,8-6-91,7-6-202,5-4-509,7-3 391,7-3-230,6-2 282,5-1 355,6 0-62,2-1 137,0 0-29,-1 1 24,-3-1 145,-3 1-51,-3 2-22,-2 2-26,1 4-136,0 4-609,0 0-1712,-1-1-6623</inkml:trace>
  <inkml:trace contextRef="#ctx0" brushRef="#br9" timeOffset="17143.505">2329 3017 4137,'0'0'0,"0"0"1696,0 0-1428,0 0 642,0 0-337,22-20-302,9-7-30,10-8-155,6-4 87,2-1 139,-2 3-69,-4 5-88,-8 6-73,-9 8 41,-9 6 210,-7 6 87,-5 3 94,-4 3-93,-4 4-157,-3 4-189,-2 3-36,-2 6-22,0 3-8,0 3-10,2 1-54,3-1 6,1-1-52,3-2 30,5-3-105,4-4 39,4-3-101,5-2-11,3-3 194,2-3-14,2-1-51,0-1 62,-1 0-280,-2 0 154,-3-1 44,-3 1-439,-2-1-267,-4 1 112,-1 2-364,-1 1 987,0 1-381,0 1-725,2 0 32,4-1-868,4-2 2253,-2 0-1522</inkml:trace>
  <inkml:trace contextRef="#ctx0" brushRef="#br10" timeOffset="17278.66">3081 2961 576,'0'0'0,"0"0"2793,0 0-2353,0 0 429,0 0 285,0 0-706,0 0 48,23 19-601,5 4-607,0 0-6142</inkml:trace>
  <inkml:trace contextRef="#ctx0" brushRef="#br11" timeOffset="18059.975">2880 1695 4641,'0'0'0,"0"0"2064,0 0-1343,0 0 523,0 0-531,0 0-230,0 0-77,0 0-68,1 11 222,1 3-15,2 4 33,2 1 32,3 2-15,2 3 277,3 1-368,1 3-37,4 4-249,1 2 153,2 4-206,2 3 18,2 3-37,0 3-82,-1 3 48,-1 2-67,-3 2 46,-2 1-99,-4-1 74,-3 0-15,-4-1-52,-3 0 91,-2-2-28,-2 0-9,-4 0 15,-4-2 4,-3-2 8,-2-3-39,0-6-43,0-6 10,2-7-74,3-9-550,5-10-1107,6-12-3801,6-12-2179,2-1 6969</inkml:trace>
  <inkml:trace contextRef="#ctx0" brushRef="#br12" timeOffset="18710.1">3725 961 5025,'0'0'0,"0"0"2641,0 0-1037,0 0 810,0 0-930,0 0-510,0 0-620,-29 5-63,-12 7-171,-14 9 36,-8 11 70,-4 12 60,-2 13-84,3 12-5,6 10-214,10 6 46,13 1-112,13-3-173,17-5-264,18-9 144,16-13-273,14-15 210,9-14 146,6-13 229,0-12 37,-4-12 164,-8-8 222,-10-5 332,-11-3 57,-9-1-225,-13 0-146,-8 3-98,-9 3-164,-3 6-111,0 5-545,2 10-2015,4 7-454,5 2-8622</inkml:trace>
  <inkml:trace contextRef="#ctx0" brushRef="#br13" timeOffset="19095.164">3816 2475 5449,'0'0'0,"0"0"2585,0 0-2026,0 0 867,0 0-352,0 0-104,0 0-574,22-7 72,8-2-260,9 0-152,5 1-38,9 1-410,4 1-678,0 0-1991,-9 2-6646</inkml:trace>
  <inkml:trace contextRef="#ctx0" brushRef="#br14" timeOffset="19277.706">3997 2135 7842,'0'0'0,"0"0"2064,0 0-1792,0 0 1175,0 0-781,26 3-342,16-1-307,12 1-742,5 0-1955,-9-1-7720</inkml:trace>
  <inkml:trace contextRef="#ctx0" brushRef="#br15" timeOffset="20197.388">5059 1503 5089,'0'0'0,"0"0"1688,0 0-1147,-16 19 971,-8 13-591,-7 16-230,-3 19-63,3 22-137,5 21-256,7 15-90,12 4-145,11-7-34,10-12-436,11-18-389,16-11-150,13-11-1845,10-9-1786,-7-17 2928</inkml:trace>
  <inkml:trace contextRef="#ctx0" brushRef="#br16" timeOffset="20710.326">5225 2312 3185,'0'0'0,"0"0"1064,0 0 346,0 0 750,0 0-464,0 0 31,29-12-373,14-8-540,12-7-260,10-7-166,4-4-57,3-4 83,-4 0-101,-5 2-70,-9 4-83,-11 6-14,-14 8 555,-10 8 12,-9 5-484,-10 5-126,-8 3-72,-8 6-243,-5 6 5,-7 9 47,-2 10-53,-3 9-142,1 9-575,3 9-733,4 6-1067,6 2-2192,6-12-1744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56.4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658.69531"/>
      <inkml:brushProperty name="anchorY" value="-115969.14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300.13281"/>
      <inkml:brushProperty name="anchorY" value="-117860.1328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819.30469"/>
      <inkml:brushProperty name="anchorY" value="-119540.367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2910.25"/>
      <inkml:brushProperty name="anchorY" value="-120831.156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485.25"/>
      <inkml:brushProperty name="anchorY" value="-122045.07031"/>
      <inkml:brushProperty name="scaleFactor" value="0.5"/>
    </inkml:brush>
  </inkml:definitions>
  <inkml:trace contextRef="#ctx0" brushRef="#br0">41 1 1040,'0'0'0,"0"0"2969,0 0-1914,0 0 462,0 0-118,0 0-180,0 0-205,0 0-271,0 0-113,0 0-35,0 2-88,0 4 296,0 5-184,0 5-223,0 6-15,-1 5-17,0 5-152,-1 5 3,-1 6-28,-1 6-85,-1 5 13,0 2 65,0 1-116,0-2-65,1-6 15,1-7-23,2-9-100,0-11-94,0-8 39,2-6-107,2-6-131,3-7 452,5-7-104,5-8 104,5-5 0,2-6-61,2-2 20,1 0 1,0 0-13,0 3 4,0 3-1,-2 4 0,1 2 10,-2 3-13,-1 4-5,-3 2-8,-2 5-36,-4 2-56,-3 2 135,-3 6-45,-3 7 513,-2 9-114,-1 11-207,-1 9-106,0 7-51,4 5-913,3 1-619,6-4-4446,-2-10-2432</inkml:trace>
  <inkml:trace contextRef="#ctx0" brushRef="#br1" timeOffset="1218.107">395 901 1672,'0'0'0,"0"0"2137,0 0-794,0 0 170,0 0-554,21-12-167,7-3-449,7 0-123,0 2-98,-2 3-14,-5 8 484,-6 9 184,-7 10 304,-8 12-102,-9 9-218,-8 10-311,-8 4-42,-5 1-219,-4 0-63,0-6-45,3-6-85,3-8 17,5-10-12,5-7-345,5-8-565,5-4 346,7-3 379,6-3 82,6 0 74,5-2-34,3 2-34,1-1-608,1 4-456,0 3-1086,-4 4-4337,-5-1 5557</inkml:trace>
  <inkml:trace contextRef="#ctx0" brushRef="#br2" timeOffset="1899.979">838 1375 1712,'0'0'0,"0"0"2073,0 0-1065,0 0 715,0 0-624,22-27-531,7-8-58,8-7-246,4-2 10,-1 3-4,-5 6-112,-6 9-107,-8 7 268,-7 8 676,-6 8-119,-5 9-133,-6 8-170,-4 10-177,-4 6-206,-1 5-142,1 1-30,2-3-188,3-4-125,5-5-416,7-7-505,7-6 530,7-6-19,5-8 277,4-5 136,0-5 125,-1-2 80,-5 1 69,-5 3 10,-6 3 397,-5 3 694,-3 4-528,-3 4-307,-2 5-107,-1 2-109,0 2-21,1 0-186,-1 0-250,3-2-109,3-2-283,6-2 394,4-3 218,5-1-325,3-1 586,2-1-123,-2 0-171,-2 0 60,-4 0-215,-3 1 397,-5 2-41,-3 0 417,-2 0-119,0 2 165,1-1-322,2 0 237,4 0-109,5 0-47,5-2-66,11 0-127,9-2-719,5-2-2187,-5-1-3673</inkml:trace>
  <inkml:trace contextRef="#ctx0" brushRef="#br3" timeOffset="2282.409">1718 760 4993,'0'0'0,"0"0"2049,0 0-1084,0 0 338,0 0-23,0 0 105,0 0-609,0 0-213,28 0-250,9-1-145,9-2-169,7-5-870,0-5-1235,-3-4-3863,-12 2 1145</inkml:trace>
  <inkml:trace contextRef="#ctx0" brushRef="#br4" timeOffset="2467.224">1892 547 5049,'0'0'0,"0"0"2001,0 0-916,0 0 673,22-7-1061,9-3-334,11-2-330,5-1-462,1 1-1804,-9 3-7184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07.0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735.32813"/>
      <inkml:brushProperty name="anchorY" value="-132336.29688"/>
      <inkml:brushProperty name="scaleFactor" value="0.5"/>
    </inkml:brush>
  </inkml:definitions>
  <inkml:trace contextRef="#ctx0" brushRef="#br0">45 436 5905,'0'0'0,"0"0"2257,0 0-1149,0 0 926,24-28-1157,11-11-118,8-9-281,6-6-37,0 0 68,1 2 78,-4 6 271,-5 7 26,-7 8-769,-9 10 311,-9 7 26,-6 7-249,-5 5-19,-4 6-85,-4 14 140,-8 20 99,-13 31-88,-16 34-26,-17 32-112,-12 21-115,-7 8-462,2-8-1954,7-19-607,15-34-12137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03.0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5983.98438"/>
      <inkml:brushProperty name="anchorY" value="-123251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622.29688"/>
      <inkml:brushProperty name="anchorY" value="-122583.67969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028.03125"/>
      <inkml:brushProperty name="anchorY" value="-124081.617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9554.28125"/>
      <inkml:brushProperty name="anchorY" value="-125505.390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839.98438"/>
      <inkml:brushProperty name="anchorY" value="-126903.1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2239.20313"/>
      <inkml:brushProperty name="anchorY" value="-128163.3281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3651.32813"/>
      <inkml:brushProperty name="anchorY" value="-129881.531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168.40625"/>
      <inkml:brushProperty name="anchorY" value="-131115.3125"/>
      <inkml:brushProperty name="scaleFactor" value="0.5"/>
    </inkml:brush>
  </inkml:definitions>
  <inkml:trace contextRef="#ctx0" brushRef="#br0">230 107 1584,'0'0'0,"0"0"1073,0 0-375,0 0 183,-20 26-384,-8 12 24,-5 10 6,-2 4-215,2 1 32,4-2 55,6-6-222,7-6 180,7-4-99,6-6-178,8-3 44,9-5-138,8-3 20,7-5-12,5-4-142,3-3 189,2-5-62,-2-4 142,-2-6 40,-5-4 146,-6-1 108,-6-2 457,-6 1 136,-6 2 305,-6 4-408,-9 3-115,-7 7-593,-9 7-1,-5 9-188,-4 8 11,2 9-345,6 3-1503,6 0-2840,7-7-3043</inkml:trace>
  <inkml:trace contextRef="#ctx0" brushRef="#br1" timeOffset="1383.391">621 504 3017,'0'0'0,"0"0"2240,0 0-1428,0 0 595,0 0-444,-10 24-135,-3 11-226,-2 12-171,-1 10 70,-1 10-137,1 8-88,0 6-100,0 4-57,1-2-108,1-3 2,2-5-1,2-7-5,2-9-9,2-8 4,1-7-2,2-7 0,2-3 18,-1-5-14,1-5 6,0-4-2,-1-4-10,2-6 4,-1-3-2,0-4-178,1-4-285,1-7 71,4-10 344,6-11 0,6-14-60,9-15 115,8-19-80,8-19-33,7-18 113,3-12-75,-2-3 81,-5 9-11,-8 15 14,-7 18 92,-8 14 49,-6 14 104,-6 10 185,-4 9 87,-3 10 217,-3 8-27,0 8-347,-3 7-227,-1 4-125,-2 5-112,0 5-95,1 5 51,0 4-81,2 4-82,1 1 59,4 0 96,7 0 27,6-1 1,7-3-48,7-3 44,7-4 86,6-4 22,7-2 2,4-5 15,5-3 44,5-6-58,4-4 10,6-6-3,3-4-142,4-3 30,3-3-82,2 0 64,1 0 99,0 2 18,0 3 79,-1 4-80,-4 3 282,-3 4-278,-6 3 176,-6 3-192,-8 1 192,-6 1-200,-5 1 69,-6-1-41,-2-1 585,-3-1-597,1-1 75,-1-1 13,1-1 447,0-1-448,1-1-38,0 1 104,-1-1-166,-1 1 45,-3 0 12,-2 1-36,-5 2-16,-4 2 23,-5 2-131,-5 2 158,-5 0-60,-3 2 38,-3 1 12,-1 0-22,0 0-10,-1 0 12,0 1-52,0-1 15,1 0 40,-1 0-23,1 0-38,0 0 78,0 0-25,0 0 9,0 1 9,0 3 63,0 3 132,-3 7 23,-3 7 52,-4 10-127,-8 15 69,-8 17 3,-7 15-4,-6 11-24,-2 2-160,4-4-21,6-8-1042,6-11-3578,9-17-5867</inkml:trace>
  <inkml:trace contextRef="#ctx0" brushRef="#br2" timeOffset="2116.559">944 1393 2833,'0'0'0,"0"0"2816,0 0-1362,0 0 380,0 0-856,0 0-595,0 0-244,0 0-90,10-12 102,7-5 44,9-6 215,8-4-143,6-3-44,3-1-124,-1 1-3,-2 3-106,-5 4 24,-6 6-14,-7 5-75,-6 4 96,-7 7-3,-4 8 487,-3 11-22,-4 10-309,-6 11 69,-4 8-157,-4 6-85,-4 6-433,-1 0-1438,2-2-2916,3-12-1884</inkml:trace>
  <inkml:trace contextRef="#ctx0" brushRef="#br3" timeOffset="2335.412">1367 1542 6977,'0'0'0,"0"0"3185,0 0-2455,0 0 729,0 0-723,0 0-340,0 0-232,0 20-144,1 6-976,3 4-1509,1-2-5404,0-4 6175</inkml:trace>
  <inkml:trace contextRef="#ctx0" brushRef="#br4" timeOffset="2651.958">1653 1335 5801,'0'0'0,"0"0"2553,0 0-2157,0 0 896,-10 19-602,-1 6-404,1 5-268,5 0 18,7-3-106,9-8-200,9-5 239,8-10 10,5-11-103,3-9 89,-1-8 38,-3-4-13,-6-2 225,-7 1 330,-7 2 153,-7 5 315,-8 5-526,-5 5-315,-5 5 56,-3 3-252,0 8-612,0 6-1266,3 6-1152,4-1-6104</inkml:trace>
  <inkml:trace contextRef="#ctx0" brushRef="#br5" timeOffset="3017.109">2110 1171 1824,'0'0'0,"0"0"2953,0 0-1914,0 0 1545,26-11-1249,12-4-621,9-4-105,5-2-225,0 0-225,-4 2 127,-7 3 16,-8 4-36,-11 3 298,-7 4 523,-7 2-134,-5 2 106,-3 1-99,-3 4-157,-3 7-529,-5 9-126,-6 12-54,-4 13-88,-5 12 2,-3 8-7,-2 7-197,1 0-607,5-2-987,4-8-2221,7-10-1181,5-14-1455</inkml:trace>
  <inkml:trace contextRef="#ctx0" brushRef="#br6" timeOffset="3218.21">2187 1423 4889,'0'0'0,"0"0"1432,0 0 775,0 0-725,24-2-912,10-1-514,11-3-207,6-2-1707,0-1-5515,-9 0 6895</inkml:trace>
  <inkml:trace contextRef="#ctx0" brushRef="#br7" timeOffset="3553.761">3113 1344 4153,'0'0'0,"0"0"1264,0 0 831,0 0-554,0 0-529,0 0-367,23-2-223,10-2-289,7-1-114,9-3-165,4-2-1038,1-1 495,-9 2-9969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23.27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259.46875"/>
      <inkml:brushProperty name="anchorY" value="-131951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723.375"/>
      <inkml:brushProperty name="anchorY" value="-133252.75"/>
      <inkml:brushProperty name="scaleFactor" value="0.5"/>
    </inkml:brush>
  </inkml:definitions>
  <inkml:trace contextRef="#ctx0" brushRef="#br0">0 65 4385,'0'0'0,"0"0"4913,0 0-4500,0 0 894,0 0-325,0 0-442,0 0-344,0 0 217,8 7-337,7 0-64,7 1-18,10-1-1181,7-3-1164,3-4-3671,-6-2 2591</inkml:trace>
  <inkml:trace contextRef="#ctx0" brushRef="#br1" timeOffset="214.596">77 7 7666,'0'0'0,"0"0"2824,0 0-2006,0 0 1432,0 0-1289,26-2-295,12 0-609,14-1 30,8 4-1888,2 2-2480,-11 1-5892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20.3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420.76563"/>
      <inkml:brushProperty name="anchorY" value="-131715.0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583.65625"/>
      <inkml:brushProperty name="anchorY" value="-132876.79688"/>
      <inkml:brushProperty name="scaleFactor" value="0.5"/>
    </inkml:brush>
  </inkml:definitions>
  <inkml:trace contextRef="#ctx0" brushRef="#br0">0 109 1136,'0'0'0,"0"0"760,0 0 1,0 0 381,0 0-267,0 0-283,0 0-15,1-1-157,1-1-136,-1 0-104,0 0 33,0 1 107,-1 0 3,1 0 17,-1 0-7,1 1-4,-1-1-75,0 1-110,0 0-29,0-1-59,0 1-57,1 0 1,-1 0-16,1 0-36,1 0 65,2 0 26,0 0 69,3 0-43,2 0 47,3 0-3,2 0 39,3 0-102,2 0 68,1 0-14,2 0 12,1 0-29,2 0 131,2-1 35,1 0-60,2-2-47,0 0-62,1-2-74,0 0 70,0 0-84,0-1 99,-1 0 73,0 1-131,0 1-18,-1 0 180,-1 1-163,-1 0-20,0 1 72,-1 1 120,-2 0-192,-1 0 1,-2 0 15,-2-1-33,-1 0 64,-2-1-57,-2 1 20,-1-1-25,-2 0 15,-2 1-5,-1 0-9,-2 1 4,-1-1 7,-1 1 138,0 1-21,0-1-22,0 0 60,0 1 66,0-1 0,2-1-76,-1 1-39,1-1 25,-1 1-108,-1-1-18,0 2 10,-2-1-28,0 1-68,-2 0-989,0 0-1283,-3 0-6036,0 0 7544</inkml:trace>
  <inkml:trace contextRef="#ctx0" brushRef="#br1" timeOffset="2541.999">1311 176 1376,'0'0'0,"0"0"2297,0 0-1438,0 0 308,0 0-447,0 0-554,0 0-95,0 0-31,-19 11 193,-6 6 234,-4 6-72,-2 3 197,2 2-166,5 2-132,4 1 0,6 0-64,6-1-94,5-1-136,8-3 22,8-4-30,8-5 1,6-6 8,7-4 7,3-6 167,2-7-215,-1-4 203,-3-5 172,-5-1 409,-8 0 276,-6 2 360,-7 3-322,-9 3-466,-11 4-305,-8 4-269,-9 6 26,-5 7-156,2 6-593,5 5-1892,8-1-2760,6-3-1770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1.4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489.60938"/>
      <inkml:brushProperty name="anchorY" value="-137569.76563"/>
      <inkml:brushProperty name="scaleFactor" value="0.5"/>
    </inkml:brush>
  </inkml:definitions>
  <inkml:trace contextRef="#ctx0" brushRef="#br0">0 25 5601,'0'0'0,"0"0"1312,0 0-699,0 0 703,0 0-580,0 0-196,0 0-18,0 0-190,16 0-171,7-2-29,7-1-141,7-1-393,2-2-962,-1 1-1409,-7 1-4654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1.72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973.01563"/>
      <inkml:brushProperty name="anchorY" value="-138815.79688"/>
      <inkml:brushProperty name="scaleFactor" value="0.5"/>
    </inkml:brush>
  </inkml:definitions>
  <inkml:trace contextRef="#ctx0" brushRef="#br0">1 81 7738,'0'0'0,"0"0"1512,0 0-410,0 0 471,0 0-579,27-7-539,12-3-437,13-2-159,14-2-1345,7 0-241,4 1-4642,-14 3 2944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0.3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282.96875"/>
      <inkml:brushProperty name="anchorY" value="-134523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085.4375"/>
      <inkml:brushProperty name="anchorY" value="-136230.35938"/>
      <inkml:brushProperty name="scaleFactor" value="0.5"/>
    </inkml:brush>
  </inkml:definitions>
  <inkml:trace contextRef="#ctx0" brushRef="#br0">9 24 544,'0'0'0,"0"0"5169,0 0-4266,0 0 789,0 0-243,0 0-337,0 0-196,0-4-40,0 0-70,0 0 58,0 0-154,0 1-170,0 1-116,0 0-4,0 2-129,0-1-18,0 1-77,0 1-69,0-1-53,0 0-11,0 0-51,0 1 85,0 3-111,0 7 146,0 7 245,0 10-206,0 9 72,0 9-46,0 7-77,0 6 20,-1 4-49,-1 2-83,0 3 58,1 0-70,0-2 66,0-2-21,1-3-49,0-4 25,0-4-10,0-3 57,0-4-72,2-5 15,0-4 3,0-5-12,1-4 12,0-6-12,-1-4 3,-1-4-1,1-3 9,-2-4-11,1-2 3,0-1-10,0-3 2,-1 0-76,0-1-6,1 0-12,0-1-58,2-1-50,3-3-74,4-6 323,7-9-91,10-11 51,8-13-1,8-13-139,7-9 124,4-8-53,1-2-33,-2 1-25,-6 5 145,-6 10-37,-9 11 8,-8 13 14,-7 12-4,-7 10 85,-5 7-99,-3 5 25,-2 3-112,-1 1-251,-1 0-337,1 0-671,0 3-1059,-1 4-1850,-1 3-1611,1-1 3456</inkml:trace>
  <inkml:trace contextRef="#ctx0" brushRef="#br1" timeOffset="700.32">635 887 3137,'0'0'0,"0"0"2320,0 0-1792,0 0 811,0 0-33,0 0-242,0 0-506,0 0-145,-11 8 43,-3 7 76,-4 7 166,0 7-262,1 7 8,4 4-83,4 3-121,2 1-132,5-1-104,6-3 15,5-5-75,5-6 53,5-9-65,5-6 84,4-9 50,2-11 15,2-10 31,1-11 99,-1-9-82,-1-6 115,-4-4 90,-5 0-24,-6 2 112,-5 4 84,-5 6 104,-6 6-187,-5 7-327,-5 6-62,-3 7-712,-4 9-364,-1 10-1644,0 11-2290,4-1-3671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5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0 7418,'-37'114'1328,"-13"30"136,-12 29 121,2 0-537,12-12-488,15-16-560,14-42-1096,13-38-2825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1.6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536.20313"/>
      <inkml:brushProperty name="anchorY" value="-144712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918.04688"/>
      <inkml:brushProperty name="anchorY" value="-146523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6225.40625"/>
      <inkml:brushProperty name="anchorY" value="-147717.7656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7598.21875"/>
      <inkml:brushProperty name="anchorY" value="-149079.53125"/>
      <inkml:brushProperty name="scaleFactor" value="0.5"/>
    </inkml:brush>
  </inkml:definitions>
  <inkml:trace contextRef="#ctx0" brushRef="#br0">0 81 2529,'0'0'0,"0"0"2016,0 0-560,0 0-119,29-8-272,9-4-625,9-1-176,0-2 139,-5 3 16,-10 2 616,-9 4 1553,-11 2-419,-13 4-590,-12 6-1107,-10 5-128,-6 7-276,0 3-47,4 4-658,6 4-197,11 1-283,12 3-146,13-1-170,11 0-254,6-2 895,3-3 355,-3-2 414,-7-4 506,-7-1 1460,-9-2-65,-11 1-378,-11 0-258,-10 1-198,-7 0-337,-4 1-638,-1 0 11,2 0-1292,5 4-957,7 1-2430,5 2-5774,6-6 11192</inkml:trace>
  <inkml:trace contextRef="#ctx0" brushRef="#br1" timeOffset="349.943">617 405 6649,'0'0'0,"0"0"2625,0 0-1952,0 0 1436,0 0-1090,-8 25-639,-1 7-227,1 8-107,7-1-276,7-6-643,10-8-4,8-12 705,7-15-996,3-15 1062,1-13 54,-2-10 92,-7-6 334,-6-2 421,-8 1 89,-7 3-141,-10 8 119,-9 9-522,-9 9-340,-8 17-696,-5 16-915,-2 14-739,7 0-8426</inkml:trace>
  <inkml:trace contextRef="#ctx0" brushRef="#br2" timeOffset="716.87">928 428 3649,'0'0'0,"0"0"3953,0 0-4155,0 0 1879,0 0-586,0 0-474,3 23-318,5 5-278,8 2-84,8-4 95,7-6 625,5-8-840,2-10 594,-1-9 657,-4-8-756,-7-6 905,-8-3 22,-7-2-326,-5 1-71,-7 1 31,-8 3-587,-5 6-268,-7 4 43,-3 7-742,-3 11-861,0 14-412,2 13-1132,4 9-2203,6-5-1193</inkml:trace>
  <inkml:trace contextRef="#ctx0" brushRef="#br3" timeOffset="1033.51">1477 321 6553,'0'0'0,"0"0"2209,0 0-1709,-12 19 1973,-5 12-893,-3 11-536,3 9-397,4 3-571,11 0 0,12-6-63,15-10 6,13-11 88,11-16 134,8-17-13,3-17-57,-2-12 219,-5-8-9,-10-5 365,-11 1-55,-11 3 21,-10 7 179,-12 8-816,-11 9 0,-15 18-1208,-12 18-1446,-8 16-2151,6 1-7923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8.26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165.32813"/>
      <inkml:brushProperty name="anchorY" value="-141193.64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42.92188"/>
      <inkml:brushProperty name="anchorY" value="-142489.015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299.89063"/>
      <inkml:brushProperty name="anchorY" value="-141535.3593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73.76563"/>
      <inkml:brushProperty name="anchorY" value="-142758.3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275.125"/>
      <inkml:brushProperty name="anchorY" value="-141937.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31.45313"/>
      <inkml:brushProperty name="anchorY" value="-143235.79688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661.14063"/>
      <inkml:brushProperty name="anchorY" value="-144328.7031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2258.64063"/>
      <inkml:brushProperty name="anchorY" value="-143442.17188"/>
      <inkml:brushProperty name="scaleFactor" value="0.5"/>
    </inkml:brush>
  </inkml:definitions>
  <inkml:trace contextRef="#ctx0" brushRef="#br0">39 135 696,'0'0'0,"0"0"2401,0 0-1364,0 0 764,-6 22-321,-1 11-604,-2 11-93,2 5-323,1 3 104,2-1-284,6-4-133,5-5-142,8-9-130,7-9 74,7-8 57,5-9-10,5-12 66,2-10 52,0-11-2,-1-10 25,-3-7 164,-5-5 376,-6-3 61,-8-1 25,-6 2 57,-5 3-158,-8 5-18,-7 4-329,-5 5 27,-4 7-86,-3 6-169,1 7-79,1 5-56,2 6-409,2 10-985,3 16-726,3 13-698,2 11-5124,2-5 7433</inkml:trace>
  <inkml:trace contextRef="#ctx0" brushRef="#br1" timeOffset="222.056">402 401 5825,'0'0'0,"0"0"4073,0 0-3547,0 0 910,0 0-412,-12 26-743,-3 12-245,0 18-157,1 11-1170,4 3-1833,3-11-6538</inkml:trace>
  <inkml:trace contextRef="#ctx0" brushRef="#br2" timeOffset="650.07">696 233 4905,'0'0'0,"0"0"1880,0 0-1082,0 0 421,0 0-598,0 0-174,2 20-17,2 7-340,5 7-67,3 2-58,5 0-304,3-4-34,2-5 17,2-5 135,0-8-313,0-5 362,0-7-169,-1-10 81,-1-8 86,0-10 97,-2-8 73,-4-8 476,-3-4 202,-4-4 348,-4 0-171,-7 2 39,-7 5-69,-7 7 396,-6 10-932,-6 9-133,-2 13-108,-1 19-850,2 18-1106,5 15-1373,7-4-5490</inkml:trace>
  <inkml:trace contextRef="#ctx0" brushRef="#br3" timeOffset="1016.908">1311 75 6481,'0'0'0,"0"0"4657,0 0-2371,0 0 463,0 0-1398,0 0-374,0 0-605,0 0-90,-22 10-293,-3 5 47,-1 7-260,4 7-337,6 7-142,6 6-320,7 3-88,6 3 285,6-1 177,3-3-179,-1-6 220,-2-6 350,-2-6 249,-4-7-50,-6-7 62,-6-6-705,-5-8-1805,-3-7-2738,1-2 1499</inkml:trace>
  <inkml:trace contextRef="#ctx0" brushRef="#br4" timeOffset="1166.831">1390 235 1272,'0'0'0,"0"0"3153,0 0-1429,0 0-189,0 0-1256,25 9-166,6 1-1115,-1 0-7123</inkml:trace>
  <inkml:trace contextRef="#ctx0" brushRef="#br5" timeOffset="1515.69">408 867 5033,'0'0'0,"0"0"1912,0 0-83,30-8-98,17-5-537,15-4-306,13-2-372,6-3-299,3 0-145,-1 1-53,-6 2-693,-5 4-699,-10 5-648,-11 3-4153,-15 3 3322</inkml:trace>
  <inkml:trace contextRef="#ctx0" brushRef="#br6" timeOffset="2117.075">1007 945 1776,'0'0'0,"0"0"3169,0 0-1615,0 0 1002,0 0-562,0 0-218,0 0-514,0 0-274,-10 3-616,-6 5-180,-9 6-60,-7 8-74,-5 7 51,-2 7 46,2 4-190,5 3 60,9 1-277,7-2-208,11-2-199,12-5-399,11-6 395,9-8 65,7-8-35,2-8 483,-2-9 122,-4-5 571,-8-4 814,-7-2 400,-7 2-434,-9 1-305,-8 4-651,-7 2-329,-2 7-550,-1 8-1843,2 6-2889,5 0-5515</inkml:trace>
  <inkml:trace contextRef="#ctx0" brushRef="#br7" timeOffset="2483.511">1676 835 10058,'0'0'0,"0"0"2321,0 0-841,0 0 212,0 0-1176,0 0-1510,0 0-1876,3 1-3064,1-1-501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5.8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5640.59375"/>
      <inkml:brushProperty name="anchorY" value="-140005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9076.92188"/>
      <inkml:brushProperty name="anchorY" value="-150471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0351.125"/>
      <inkml:brushProperty name="anchorY" value="-151718.20313"/>
      <inkml:brushProperty name="scaleFactor" value="0.5"/>
    </inkml:brush>
  </inkml:definitions>
  <inkml:trace contextRef="#ctx0" brushRef="#br0">7 217 1720,'0'0'0,"0"0"5594,0 0-4529,0 0 659,0 0-325,0 0-616,0 0-271,-1 0 63,0 0 169,-1 0-37,1 0-59,1 0 38,-1 0-99,1 0-78,0 0-94,0 0-207,0 0-45,0 0-174,0 0 35,0 0-33,0 0-91,0 0 25,3 0 89,4 0-28,3 0 32,3 0 43,5-1-59,2 0 77,3 0-42,2-1-23,1 1 54,0 0-75,1-1 144,-1 1-98,-1 0-32,1 0 19,-1 0-20,1 0 115,2-1-80,0 0 49,2 0-50,0 0 50,-1 0-99,0 1 38,-2-1-23,-2 2 3,-1-1-10,-2 0 58,0 0 48,-2 0-113,0 0 142,0-1-148,0 0 92,0 1-38,1-1 9,1 0 8,0 1-11,2 0 31,2 0 10,1 0-105,0 0 108,2 0-9,0-1 3,-1 0 51,0 0-32,-2 1-26,0 0-76,-3 0 94,0 1-15,-2 0-13,-1 0-21,0 0 34,-2 0 82,2 0-61,0 0 24,2-1 406,3 0-416,1 0-52,2 0 302,1 0-325,1 0-19,1 0 173,-1 1-178,0 0 0,-1-1 56,0 1-15,-1 0-60,0 0 67,0 0-78,-1 0 31,-1-1-1,0 1 36,-1-1-9,-1 0-42,-1 0 23,1 0 93,0-1-92,1 0-15,1 1 192,3-1-201,1 0 104,1 0-114,1 0 20,1 0-1,0 0-12,0 0 3,-2 0 8,-1-1-11,-3 1 12,-1 0-12,-2 1 3,-1 0-1,0 1 9,0 0 45,1 0-69,2 0 79,2 0-71,3 0 13,0 0 4,2 0-12,0 0 12,0 0 6,-2 0-1,-1 0 38,-3 0-57,-2 0 19,-3 0 2,-2 0-11,-1 1 87,0-1-62,0 1-15,1 1 80,2-1-102,2 0 24,1 0 66,1 0-23,0 0-17,1-1-39,1 1 159,-1-1-142,0 0 38,-1 0-11,1 0 18,-2 0-71,-2 0 208,-1 0-193,-2 0 17,-3-1-15,-1 1-4,-2 0 74,-1 0 72,0 1-138,-2-1-8,-1 1 9,-2-1-12,-1 0 2,-1 0 0,-1 0 0,-2 0 0,0 0 10,-2 0-22,0 0-190,-1 0-123,0 0-165,0 0-260,0 0-505,0 1-610,-1 0-627,0 1-2456,-1 0-8746</inkml:trace>
  <inkml:trace contextRef="#ctx0" brushRef="#br1" timeOffset="7655.262">3042 195 776,'0'0'0,"0"0"1560,0 0-1166,0 0 43,0 0-139,0 0-45,0 0-282,0-2-203,0-1-138,0-1-577,0 0 293,2-2-697,0 1 1388</inkml:trace>
  <inkml:trace contextRef="#ctx0" brushRef="#br2" timeOffset="8033.798">3129 45 2192,'0'0'0,"0"0"2137,0 0-159,0 0-310,0 0-238,0 0-138,22-2-293,10 0 78,8 0-206,7 0 85,4 0-135,3 2-209,5-1 167,3 1-310,5 1-148,5-1-23,4 0-102,4 1-124,3-1 9,-1 0-89,-1 0 19,-6 0-170,-9 0-76,-9 0 143,-12 0 30,-11 0-286,-11 0 278,-8 0-232,-6 0-448,-5-2-619,-1-3-673,-1-2-444,0-4-8186,0 0 12463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7.1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5846.29688"/>
      <inkml:brushProperty name="anchorY" value="-156397.79688"/>
      <inkml:brushProperty name="scaleFactor" value="0.5"/>
    </inkml:brush>
  </inkml:definitions>
  <inkml:trace contextRef="#ctx0" brushRef="#br0">0 211 1032,'0'0'0,"0"0"4169,0 0-3678,0 0 1797,0 0-1270,0 0-274,21-24-185,8-7-132,5-5-85,2 0-208,-3 6-120,-6 6 9,-7 8-12,-7 6 472,-6 6 350,-4 8-164,-2 7 349,-2 8-459,0 6-287,0 4-164,1 3-88,4 0-7,4-1-302,3-5-11,3-3-202,4-6 50,2-6 27,1-4-286,1-4 235,-1-4 329,-3-3 101,-2-1 20,-5-1 24,-3 1 58,-2 1-72,-3 1-42,0 1-119,1 2 121,2-1-8,4 1 58,4 1-10,3 0 8,4 0 0,2 0 0,2 1-168,0-2 123,-1 1 38,-4-1-59,-2 0 80,-6 0-12,-3 0 4,-3 0 301,-2 0 27,1 0-214,0 0 136,4 0-114,3 0 93,3 1-122,5 2-103,2 3 16,6 5-203,4 4-1349,0 3-2903,-5-2-2511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5.3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2866.875"/>
      <inkml:brushProperty name="anchorY" value="-152943.046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4413.125"/>
      <inkml:brushProperty name="anchorY" value="-154749.14063"/>
      <inkml:brushProperty name="scaleFactor" value="0.5"/>
    </inkml:brush>
  </inkml:definitions>
  <inkml:trace contextRef="#ctx0" brushRef="#br0">18 1 3393,'0'0'0,"0"0"1616,0 0 196,0 0-214,0 0-487,0 23-124,0 11-314,-1 11-481,-1 8 267,0 5-121,-1 0-165,0-1-21,0-5-99,1-8-49,1-8-78,1-9-332,-1-8-202,3-8 220,1-5 204,2-5 100,4-6 72,4-8 337,3-5-141,2-7 18,2-3 42,1-1-73,-2 1-73,-2 4-18,-4 6-21,-3 5-56,-3 5 3,-2 5 5,0 6 257,0 7 104,2 6-256,2 7-36,2 6-72,6 6-1005,3 3-1180,2 0-455,-2-6-5358</inkml:trace>
  <inkml:trace contextRef="#ctx0" brushRef="#br1" timeOffset="1116.681">457 633 416,'0'0'0,"0"0"2273,0 0-1355,0 0 649,0 0-277,0 0-110,0 0-556,0 0 57,10-7-135,3 0-187,2 0 8,0 5 188,-2 6 944,-2 10-530,-4 11-30,-3 10-228,-5 10 94,-6 7-230,-5 2-268,-5 0-63,-2-6-140,1-7-19,2-9-91,3-10 18,4-9-376,3-6-335,3-5-412,5-3-241,6-3 711,6-2 104,6-3 177,6 0-2,5 1-543,2 3-165,1 2-1630,-6 1-4991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8.1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7986.48438"/>
      <inkml:brushProperty name="anchorY" value="-157773.21875"/>
      <inkml:brushProperty name="scaleFactor" value="0.5"/>
    </inkml:brush>
  </inkml:definitions>
  <inkml:trace contextRef="#ctx0" brushRef="#br0">1 1 3345,'0'0'0,"0"0"1768,0 0-420,0 0-832,24 4-105,15 2-419,12 4-797,5 0-4094,-7-2 3576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8.32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9475.3125"/>
      <inkml:brushProperty name="anchorY" value="-159081.6875"/>
      <inkml:brushProperty name="scaleFactor" value="0.5"/>
    </inkml:brush>
  </inkml:definitions>
  <inkml:trace contextRef="#ctx0" brushRef="#br0">0 1 6345,'0'0'0,"0"0"1817,0 0 251,0 0-109,27 7-1325,14 2-137,14 4-485,19-2-89,13-2-1349,6-5-1760,-15-2-6435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5:13.6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1200.01563"/>
      <inkml:brushProperty name="anchorY" value="-160406.82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4402.23438"/>
      <inkml:brushProperty name="anchorY" value="-160087.890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5772.84375"/>
      <inkml:brushProperty name="anchorY" value="-161479.2031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7169.4375"/>
      <inkml:brushProperty name="anchorY" value="-162918.4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7123.14063"/>
      <inkml:brushProperty name="anchorY" value="-161958.71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5738.5625"/>
      <inkml:brushProperty name="anchorY" value="-160901.093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695.34375"/>
      <inkml:brushProperty name="anchorY" value="-164484.140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0230.95313"/>
      <inkml:brushProperty name="anchorY" value="-166066.85938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908.98438"/>
      <inkml:brushProperty name="anchorY" value="-165630.8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0680.32813"/>
      <inkml:brushProperty name="anchorY" value="-167251.14063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2354.78125"/>
      <inkml:brushProperty name="anchorY" value="-169426.968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406.20313"/>
      <inkml:brushProperty name="anchorY" value="-170568.89063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424.875"/>
      <inkml:brushProperty name="anchorY" value="-169979.48438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621"/>
      <inkml:brushProperty name="anchorY" value="-175642.2187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6151.9375"/>
      <inkml:brushProperty name="anchorY" value="-171908.093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7866.53125"/>
      <inkml:brushProperty name="anchorY" value="-173850.0312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1238.0625"/>
      <inkml:brushProperty name="anchorY" value="-177882.42188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734.98438"/>
      <inkml:brushProperty name="anchorY" value="-177277.0937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0904.79688"/>
      <inkml:brushProperty name="anchorY" value="-176903.14063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2528.32813"/>
      <inkml:brushProperty name="anchorY" value="-178970.39063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1090.4375"/>
      <inkml:brushProperty name="anchorY" value="-178553.1562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802.40625"/>
      <inkml:brushProperty name="anchorY" value="-178033.312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8291.71875"/>
      <inkml:brushProperty name="anchorY" value="-177446.15625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695.1875"/>
      <inkml:brushProperty name="anchorY" value="-178837.54688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894.82813"/>
      <inkml:brushProperty name="anchorY" value="-179624.6875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4902.875"/>
      <inkml:brushProperty name="anchorY" value="-179894.34375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3384.5625"/>
      <inkml:brushProperty name="anchorY" value="-180401.03125"/>
      <inkml:brushProperty name="scaleFactor" value="0.5"/>
    </inkml:brush>
  </inkml:definitions>
  <inkml:trace contextRef="#ctx0" brushRef="#br0">1 1120 2513,'0'0'0,"0"0"1552,0 0 131,0 0-308,0 0-184,0 0-239,0 0-231,24 0 76,7 0-284,6 0-245,1 0 468,0 0-601,-3 0 221,-1 0 39,-3 2-326,0 1 223,-2 1-180,2 2-65,0 0 530,3 1-265,2 0-242,2-1 382,3 1-331,1-2-50,2 0-51,2-2 7,2 0-22,2-1 4,1-1-1,0 1 47,1 0-70,0 2 107,0 0-106,0 2 32,-1 0-10,-1 0 10,-2 1-22,0 0 16,-1-1-15,0 0 4,-1 0-10,0-1 12,1-1 5,0 0-11,0-1 4,0 0-1,-1-2 0,0 1-9,-2 0 21,-1 0-25,-1 1 26,-1 0-17,-2 1 5,0 0-1,0 1 10,1-1-4,0 0-7,1 0 152,1 0-138,1-1 263,1-1-224,1 0 213,2 0-172,1-2 51,3 1-54,3-1 170,3 0-32,4 0-122,4 0-52,4 0 54,4 0 114,4 2-16,4 0 184,3 1-102,3 1-72,2 0 24,1 2-7,0-1-2,0 0 39,1 0-2,2-2-91,2 0 112,2 0-74,2-1 153,1 0-164,0 1-2,-2-1-49,-5 2-60,-5-1-43,-11 1-41,-12 0-4,-15-1-321,-17 0-331,-13 0-65,-20-2-879,-17 1-1361,-16-1-2620,0-1-5199</inkml:trace>
  <inkml:trace contextRef="#ctx0" brushRef="#br1" timeOffset="1751.687">1393 2088 6673,'0'0'0,"0"0"2881,0 0-1765,0 0 458,0 0-342,-16 27-369,-2 14-267,0 11-306,2 8-185,4 2-86,8-2-14,10-4-217,11-10-101,11-13-4,11-10 49,9-17-77,5-17-96,3-15 212,-2-13 61,-5-10 176,-10-4-34,-10-2 773,-11 2 131,-11 4 261,-11 5-162,-11 6-9,-9 9 107,-8 8-546,-5 8-560,-3 12-239,3 19-1145,6 14-911,8 13-2346,7-4-7056</inkml:trace>
  <inkml:trace contextRef="#ctx0" brushRef="#br2" timeOffset="2151.681">2103 2283 6681,'0'0'0,"0"0"1689,0 0 382,0 0-548,20-23-492,9-11-160,9-8-434,4-4 695,-1 2-842,-2 4-29,-7 8 71,-8 9 134,-8 8 420,-6 8-253,-7 10-23,-8 12-431,-7 13-59,-7 14-109,-5 11-17,-3 10-352,1 9-699,2 2-1212,6-4-2266,6-15-7628</inkml:trace>
  <inkml:trace contextRef="#ctx0" brushRef="#br3" timeOffset="2517.242">2503 2371 3993,'0'0'0,"0"0"1872,0 0-205,0 0 143,23-25-614,10-10-462,9-8 763,2-2-1353,0 2 766,-6 6-725,-7 9 223,-9 9 558,-8 7 216,-7 9-134,-4 9-211,-4 13-359,-4 13-108,-2 14-203,-2 14 188,1 9-428,0 7-45,3 4-2242,2-3-1466,3-9 3308,1-15-14279</inkml:trace>
  <inkml:trace contextRef="#ctx0" brushRef="#br4" timeOffset="1085.016">664 1806 6737,'0'0'0,"0"0"2713,0 0-1625,0 0 819,0 0-137,0 0-668,0 0-325,0 0-51,-28 10-429,-9 10-84,-11 11-13,-6 15 118,-2 12-79,2 11-73,6 8-115,9 1-40,11-2-133,14-8-205,17-11-147,19-15-137,17-16-151,16-21 73,12-21-66,7-20 230,-1-17 261,-6-10 217,-11-4 14,-14 0 595,-14 4 237,-15 6 35,-16 6-169,-14 7-53,-11 8-200,-8 7-23,-4 9-227,-1 7-162,2 9-231,6 10-413,9 11-691,9 12-448,15 9-1292,12 4-5834,4-6 7609</inkml:trace>
  <inkml:trace contextRef="#ctx0" brushRef="#br5" timeOffset="1290.009">869 2240 7114,'0'0'0,"0"0"2152,0 0-1241,-7 29 700,-2 16-986,-3 18-233,-1 16-382,2 7-762,2-1-1817,3-15-8154</inkml:trace>
  <inkml:trace contextRef="#ctx0" brushRef="#br6" timeOffset="5001.301">3267 2164 264,'0'0'0,"0"0"3001,0 0-2325,0 0 440,0 0 199,0 0-305,0 0-352,0 0-84,-1 0 223,1 0 9,-1 0 125,4-1 157,2-2-14,6-1-252,6-4-330,7-2-191,6-3-113,8-4-142,4-2-34,3-1-4,-2 1-8,-3 3-177,-8 3 88,-7 4 103,-8 3 60,-7 3 767,-5 4 101,-4 5-81,-4 6-505,-3 8-148,-2 6-193,1 7-15,1 3-478,2 3-582,4-1-77,5-2-424,3-5-275,3-4 1036,-1-7 824,-2-3-106,-2-2 2187,-7-1-956,-7 0 244,-8 2-393,-4 1-455,-3-2-347,1-1-165,4-3-1048,5-3-1337,5-3-3846,3-2-2438</inkml:trace>
  <inkml:trace contextRef="#ctx0" brushRef="#br7" timeOffset="5452.541">4135 1901 5761,'0'0'0,"0"0"4001,0 0-1932,0 0 616,0 0-1031,0 0-462,-20 25-535,-6 9-405,-6 8-147,0 5-88,3 0-15,5 0-196,7-4-106,6-2-336,7-6-155,9-6-273,10-6 656,8-8-831,9-6 207,5-7-63,4-7 335,0-5 668,-4-2 8,-6-1 506,-9 2 1607,-7 4 173,-7 8-422,-9 10-865,-7 13-160,-8 14-313,-6 13-446,-3 9 67,-2 10-1553,2 3-1415,2-3-6075,6-15 3299</inkml:trace>
  <inkml:trace contextRef="#ctx0" brushRef="#br8" timeOffset="16351.367">1304 350 1032,'0'0'0,"0"0"1737,0 0-813,0 0 503,0 0 2,0 0-343,0 0-169,0 0 28,-1 2-124,1-1 70,-1 1 40,1-1 34,0 0-59,0-1 13,-1 1-164,1-1-87,0 0-144,0 0-67,0 0-229,0 0-170,0-3-36,4-5-22,5-7-6,7-9 7,10-8-21,8-8-31,8-4-66,6-1 16,3 3-2,-2 5-30,-2 7-66,-7 9 8,-7 7-73,-8 12 64,-8 16 229,-8 15-65,-9 17 270,-11 15-21,-9 10-194,-9 6 12,-6 3-25,-4-3 5,-2-7-14,3-9-154,4-12 100,6-12-11,7-12-477,8-11-316,5-6-69,8-6 225,8-3 525,10-2 74,10-2 84,9-1 4,7 1-166,5 1-296,3 1-1924,-1 3-385,-4 2-3760,-10 1 6660</inkml:trace>
  <inkml:trace contextRef="#ctx0" brushRef="#br9" timeOffset="18734.549">2244 115 9858,'0'0'0,"0"0"1840,0 0-905,0 0 828,0 0-656,-24 15-720,-4 8-326,-3 8 14,4 7-139,7 5-197,7 3-182,10 1 92,9 0 100,7-2-62,5-1 262,1-3 14,-1-3 28,-4-2 146,-4-2 271,-6-3-68,-6-2-124,54-59-8528,8-7-1324,-11 7 12877,19-16-1319,51-35-4484,-16 11 2562,-18 19 0,-17 20 0,-14 21 0,-8 19 0,-4 17 0,1 13 0,3 6 0,3-6 0,4 4 0,5 4 0,5 2 0,6 3 0,4 1 0,4 0 0,4-2 0,3-2 0,6-2 0,5-3 0,5-3 0,4-2 0,-1-10 0,-1-5 0,-5-6 0,-5-3 0,-8-3 0,-9 2 0,-18 1 0,-18 1 0,-13 1 0,-10-1 0,-8-1 0,-2-3 0,-1-3 0,-1-3 0,-8-2 0,-11-2 0,-13-3 0,-13-3 0,-6-1 0,-2 0 0,2 0 0,6 1 0,9 2 0,8 0 0,7 2 0,4-1 0,3 1 0,4 1 0,2-1 0,3 0 0,7 0 0,9 0 0,12 1 0,11 0 0,7 3 0,3 2 0,1 2 0,-1 3 0,-1 1 0,-3 1 0,-2 1 0,-2 1 0,-2 0 0,-3-1 0,-7 0 0,-7-2 0,-5-2 0,-3-1 0,-5-1 0,1-1 0,0 0 0,-1 0 0,-1 1 0,-2 0 0,-1 1 0,-2 2 0,-3 0 0,-1 1 0,-2 1 0,-1-1 0,1 0 0,1 0 0,0-1 0,5-2 0,6-1 0,11-2 0,12-3 0,11 0 0,11-2 0,2-1 0,-9 0 0,-9 0 0,-9-2 0,-9 0 0,-6 1 0,-2-1 0,-3 1 0,-2 0 0,-2-1 0,-5 0 0,-8-2 0,-12-2 0,-11-4 0,-12-3 0,-4-1 0,-2-2 0,1 0 0,4 2 0,7 1 0,9 3 0,7 2 0,7 3 0,4 2 0,2 2 0,4 0 0,2 1 0,1 1 0,2 1 0,3 2 0,2 1 0,3 1 0,2 2 0,-1 1 0,-1 1 0,-2 1 0,-2 1 0,-1-2 0,-2 1 0,-1 0 0,-3 0 0,-1 0 0,-2-1 0,0-1 0,0 0 0,1-1 0,0 0 0,2 0 0,0 3 0,0 3 0,1 3 0,-1 5 0,0 10 0,-1 10 0,-1 13 0,0 13 0,-2 5 0,0 1 0,0-2 0,0-5 0,1-15 0,1-16 0,1-16 0,1-11 0,2-5 0,1-4 0,6 5 0,6 2 0,9 3 0,11-1 0,10 0 0,10-4 0,-6-7 0,-5-10 0,-7-11 0,-7-12 0,-5 2 0,0 2 0,4 3 0,2 1 0,-2-2 0,-1 0 0,-5-2 0,-4 0 0,-5-3 0,-5-3 0,-4 4 0,-5 1 0,-6 0 0,-5 1 0,-4-2 0,-1-4 0,0-5 0,1-7 0,1-9 0,3-10 0,4-1 0,3 4 0,3 14 0,3 13 0,0 12 0,2 8 0,0 3 0,0 2 0,0 1 0,0 2 0,-1 2 0,1 4 0,-3 1 0,-3 2 0,-4 3 0,-3 4 0,-3 2 0,-4 3 0,-3 0 0,-5 2 0,-5-2 0,0 0 0,-4 0 0,-4-2 0,-6 1 0,-5-2 0,9 1 0,8 0 0,9 2 0,6 0 0,4 1 0,3 1 0,-1 1 0,-2 2 0,-2 0 0,-1 2 0,1 0 0,1 1 0,3 0 0,1 0 0,3 0 0,3-1 0,2 0 0,2-4 0,1-1 0,1-2 0,1-2 0,2-3 0,3-2 0,3-2 0,4-4 0,2-4 0,2-3 0,3-4 0,-4 2 0</inkml:trace>
  <inkml:trace contextRef="#ctx0" brushRef="#br10" timeOffset="20707.208">4692 1713 1744,'0'0'0,"0"0"2689,0 0-1709,0 0 59,0 0 215,0 0-130,0 0-324,0 0-200,0 0-29,0 0 189,0 0 32,0 0-73,0 0-123,0 0-58,0 0-165,1 0-30,3 0-211,4 0 68,7 0 124,9 0-127,9-1-27,12-2-29,11-3-84,9-3-46,7-2 6,4-3-18,-1-1-44,-4 1-194,-6 0-13,-10 3-197,-11 2 15,-11 2-195,-11 4-47,-9 1-335,-7 1-244,-4 1-375,-2-2-1373,-2-1-4118,1 0 8799</inkml:trace>
  <inkml:trace contextRef="#ctx0" brushRef="#br11" timeOffset="21051.376">4963 1101 5209,'0'0'0,"0"0"1881,0 0-412,0 0 361,0 0-82,0 0-650,0 0-399,0 0-197,0 0-184,0 0-344,5-1-54,8 2 118,12 3-48,13 2 8,15 3-380,21 2-685,15 3-1088,8 0-2451,-15-2-2265</inkml:trace>
  <inkml:trace contextRef="#ctx0" brushRef="#br12" timeOffset="19784.949">8816 141 0,'0'0'0,"1"0"0,1 1 0,0 1 0,1 2 0,1 4 0,2 2 0,0 0 0,-1 0 0,2 3 0,3 3 0,1 2 0,2 0 0,2 0 0,0-3 0,0-3 0,-3-4 0,-2-3 0,-4-3 0,-2-1 0,-2 0 0,-1-1 0,-1 1 0,-1-2 0,2 2 0,2 0 0,2 3 0,1 3 0,0 2 0,0 3 0,-7 3 0,-16 6 0,-18 6 0,-24 9 0,-24 10 765,-17 6-899,-14 5 770,-8 3-352,-4-1-29,4-4-279,11-7-158,25-12-1657</inkml:trace>
  <inkml:trace contextRef="#ctx0" brushRef="#br13" timeOffset="32502.635">7950 1515 3409,'0'0'0,"0"0"8650,0 0-8150,0 0 2860,0 0-1819,-24 12-686,-10 10-243,-7 13-166,-2 12-117,2 10-88,8 6-193,8 2-29,11-2-139,14-8-497,16-12-213,16-13 97,14-18 267,11-18 222,7-18 128,1-15 108,-4-10 48,-9-7 382,-11-2 572,-13 2 142,-10 1-58,-13 4-238,-12 5-411,-10 6-435,-9 8 82,-10 13-1113,-7 14-1411,-4 14-4300,7 5-5901</inkml:trace>
  <inkml:trace contextRef="#ctx0" brushRef="#br14" timeOffset="31584.703">6020 1282 6937,'0'0'0,"0"0"3985,0 0-3771,0 0 1366,0 0-836,0 0-242,0 0-92,4-13-68,4-6-89,3-4 15,5-3 16,4-1-45,3 1 5,3 0 35,1 2-106,2 2-98,1 5-70,1 5-66,-1 7 54,-2 14 5,-4 22 138,-7 29 234,-12 30-28,-14 24 86,-12 13-217,-8-2-83,-1-14-34,0-18-16,2-19-70,4-16 64,5-14-79,4-14 14,5-12-314,3-10-501,6-13 68,5-12 118,8-10-61,5-9 158,7-4 242,3 1 182,3 7-67,0 8-132,0 12-30,0 14 184,4 19 65,1 16-523,1 11-3961,-7-4-4270</inkml:trace>
  <inkml:trace contextRef="#ctx0" brushRef="#br15" timeOffset="32068.07">6805 1525 2881,'0'0'0,"0"0"2632,0 0-1176,0 0-46,24-25-190,11-8-241,9-7-132,2 2 56,0 4-326,-6 9-88,-8 9 297,-9 13 24,-8 14 563,-9 17-206,-12 16-386,-10 14-283,-10 12 30,-7 6-258,-4 3-150,1-3-111,4-6-91,8-8-496,8-11-150,10-9-319,13-10-40,14-10 176,14-9 379,12-5 21,7-5-110,4-4-531,-1-1-739,-5 0-755,-9 0-4997,-12 0 8336</inkml:trace>
  <inkml:trace contextRef="#ctx0" brushRef="#br16" timeOffset="35318.504">9877 1450 56,'0'0'0,"0"0"10458,0 0-9960,0 0 3461,0 0-1505,0 0-984,0 0-949,-23 5-358,-6 9-92,-7 12-173,1 12 13,5 11-397,7 9-264,8 4-360,11 0 36,8-1-31,7-7 251,4-7 377,-1-7 189,-2-7 292,-4-5 45,-6-3 345,-8-4-230,-8-3-182,-5-4-484,-4-5-2154,0-7-2359,3-3-924</inkml:trace>
  <inkml:trace contextRef="#ctx0" brushRef="#br17" timeOffset="35468.43">10113 1610 8066,'0'0'0,"0"0"2144,0 0-177,0 0-1181,23 2-1354,8 0-2413,0 0-7594</inkml:trace>
  <inkml:trace contextRef="#ctx0" brushRef="#br18" timeOffset="34787.695">8669 1346 4585,'0'0'0,"0"0"2368,0 0-1810,0 0 592,0 0-169,0 0-618,0 0 37,0-2 284,0 1 306,0-1-18,0 1-217,0 0-86,0 0-54,0 1-174,0 1-157,-1 4 14,-1 7 107,-3 9-2,-2 10-272,-2 9-55,-1 7 18,0 3-99,1-1 24,3-2-21,6-6-136,7-5-252,9-7-161,9-10-173,9-6 71,6-8 89,4-9 296,1-7 196,-3-3 44,-5-1 26,-8 1 65,-8 4 312,-8 2 306,-5 6-167,-5 6 159,-4 10-101,-2 11-222,-1 12-116,0 9-115,1 7-119,3 3-373,8 3-636,7-4-2246,6-5-2499,-2-12-1582</inkml:trace>
  <inkml:trace contextRef="#ctx0" brushRef="#br19" timeOffset="34970.149">9203 2153 11562,'0'0'0,"0"0"1769,0 0-1550,-4 20 274,0 13-518,-1 9-2176,1 5 669,1-7-10154</inkml:trace>
  <inkml:trace contextRef="#ctx0" brushRef="#br20" timeOffset="37851.289">10299 1489 4865,'0'0'0,"0"0"4825,0 0-4079,0 0 1865,0 0-736,0 0-996,0 0-403,0 0-267,5-2-189,5 0 71,5-2-16,7 0 66,4 0-154,4 1 39,-1 0-26,-2 1-8,-5 1 11,-6 0 5,-6 0 251,-4 2 209,-4 2-72,-1 4-260,-2 7 140,0 8-321,0 8-282,1 7-773,3 5-354,4 3-77,0 1 384,0 2 646,-1-1 481,-8 1 1337,-8 0-2,-10 1-45,-9-2-443,-5-1-198,-4-2-533,0-4-39,5-3-1230,5-5-1258,8-6-7273,6-8 5817</inkml:trace>
  <inkml:trace contextRef="#ctx0" brushRef="#br21" timeOffset="38218.082">11043 1554 9058,'0'0'0,"0"0"4825,0 0-3827,0 0 1699,-22 3-831,-7 2-600,-8 5-595,0 6-299,2 3-366,8 5 38,7 3-181,7 4-86,7 2-320,8 4-229,5 3-128,6 2 172,1 3 180,-1 2 82,-2 2 252,-5 0 86,-6 0 126,-6-2-16,-6-6 18,-2-6-290,-2-10-1111,2-11-1969,3-14-2202,3-5-1145</inkml:trace>
  <inkml:trace contextRef="#ctx0" brushRef="#br22" timeOffset="38368.124">11190 1750 6689,'0'0'0,"0"0"3081,0 0-859,0 0 544,0 0-1441,21 9-958,5 5-237,3 6-1831,-4 5-3228,-6 4-3106,-6-4 7042</inkml:trace>
  <inkml:trace contextRef="#ctx0" brushRef="#br23" timeOffset="38894.205">6676 2980 4097,'0'0'0,"0"0"1376,0 0-326,0 0 914,0 0-356,25 2 242,20 2-385,29 2 0,38 1-399,43-1-47,44-2 116,38-2 45,28-3-365,26-3-146,19-2-227,19-2-78,15-5-219,11-6-141,4-5 32,1-7 73,-5-3 10,-10-4-34,-14-3-95,-19-3-68,-22-4-511,-24-5-1452,-33-1-787,-37 1-2825,-54 11-6190</inkml:trace>
  <inkml:trace contextRef="#ctx0" brushRef="#br24" timeOffset="39251.671">12171 855 10138,'0'0'0,"-10"24"2937,-22 47-1924,-20 44 1073,-20 46-480,-16 33-787,-12 22-542,-5 7-209,4-12-1816,10-26-2259,20-45-10799</inkml:trace>
  <inkml:trace contextRef="#ctx0" brushRef="#br25" timeOffset="39966.808">5842 693 6705,'0'0'0,"0"0"2737,0 0-2176,-11 25 1472,-7 18-237,-9 28-323,-8 32-312,-7 33-13,-2 27-337,0 18-376,6 6-307,10-3-92,12-10-473,14-12-1038,14-20-1259,10-23-2381,0-32-4928</inkml:trace>
  <inkml:trace contextRef="#ctx0" brushRef="#br26" timeOffset="40434.856">6846 742 3849,'0'0'0,"30"0"2120,56 0-345,41 0 874,47 0-719,42-2-798,35-2-580,29-4-196,23-3-241,21-3-19,16-5 9,14-3 34,7-2 65,4-2-43,2 2-111,-4 0-42,-4 2-306,-10 1-286,-13 0-659,-30 0-1555,-37-1-3582,-69 4 2701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30.74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2903 931 2969,'0'0'1760,"0"0"-168,0 0-519,116 0-705,-52 0-368,-10-2-1433,-11-3-4560</inkml:trace>
  <inkml:trace contextRef="#ctx0" brushRef="#br0" timeOffset="-932.446">1505 683 1664,'0'0'2560,"0"0"-689,21-16-103,144-106 256,-138 101-1774,9-5 403,0-2 1,-1-2-1,-2-1 1,-2-2-1,0-1 1,-2-1-1,1-5-653,-28 38 62,-1 0 1,1 1-1,0-1 0,-1 0 0,1 0 1,-1 0-1,0 0 0,1 0 0,-1-1 1,0 1-1,0 0 0,0-1 1,-1 1-1,1 0 0,-1-1 0,1 1 1,-1-1-1,0 1 0,0-1 0,0 1 1,0 0-1,0-1 0,0 1 0,-1-1 1,1 1-1,-1-1 0,0 1 0,0 0 1,0 0-1,0-1 0,0 1 0,0 0 1,0 0-1,-1 0 0,1 0 0,-1 0 1,0 0-1,1 1 0,-1-1 1,0 0-1,0 1 0,0-1 0,0 1 1,0 0-1,-1 0 0,1 0 0,0 0 1,-1 0-1,1 0 0,0 1 0,-1-1 1,1 1-1,-1 0 0,-1-1-62,-15 1-71,0 1 0,0 0 0,1 2-1,-1 0 1,0 1 0,1 1 0,0 0 0,0 2-1,0 0 1,1 1 0,0 1 0,0 0 0,1 1-1,0 1 1,1 1 0,1 0 0,-1 1 0,2 0-1,0 1 1,1 0 0,0 2 0,1-1-1,1 1 1,0 0 0,1 1 0,1 1 0,1-1-1,-5 17 72,-9 37-2524,9-9-1365</inkml:trace>
  <inkml:trace contextRef="#ctx0" brushRef="#br0" timeOffset="-332.937">2360 448 6113,'0'0'2111,"0"0"297,0 0-99,0 0-507,-1-16-495,-9-50-400,9 64-884,0 0 0,-1 0-1,0 0 1,1 0 0,-1 0 0,0 0 0,0 0 0,0 1-1,0-1 1,-1 1 0,1 0 0,0 0 0,-1-1 0,1 1-1,0 1 1,-1-1 0,1 0 0,-1 1 0,1-1 0,-1 1 0,0 0-1,1-1 1,-1 1 0,1 1 0,-1-1 0,0 0 0,-1 1-24,-7-1 37,-4 0-27,-1 0-1,1 1 1,-1 0 0,1 2 0,0 0-1,0 0 1,0 2 0,0 0-1,1 0 1,-1 1 0,1 1-1,1 1 1,0 0 0,0 0-1,0 1 1,1 1 0,0 0 0,1 1-1,0 0 1,1 1 0,0 0-1,1 0 1,0 1 0,1 0-1,1 1 1,0 0 0,0 2-9,5-13-18,0 0-1,1 0 1,-1 0 0,1 0 0,0 1 0,0-1-1,0 0 1,0 1 0,1-1 0,-1 0-1,1 1 1,0-1 0,0 1 0,0-1 0,1 0-1,-1 1 1,1-1 0,-1 0 0,1 1 0,0-1-1,1 0 1,-1 0 0,0 0 0,1 0-1,0 0 1,0 0 0,0 0 0,0-1 0,0 1-1,0 0 1,1-1 0,-1 0 0,1 0 0,0 0-1,2 2 19,15-1-89,-1-1-1,1 0 1,0-1-1,0-2 1,0 0-1,-1-1 1,1 0-1,-1-2 1,1-1-1,-1 0 1,-1-1-1,1-1 0,-1-1 1,0-1-1,8-5 90,32-9-114,-2-2-1,0-2 0,-2-3 0,-2-2 0,0-3 1,-3-1-1,-1-3 0,-1-2 0,-3-2 0,-1-2 0,31-43 115,-71 85 88,0-1-1,0 1 0,0-1 0,0 0 0,-1 0 0,1-1 0,-1 1 0,0 0 0,0-1 0,-1 1 0,0-1 0,1 0 0,-1 1 0,-1-1 0,1 0 0,-1 0 0,0 0 1,0 1-1,0-1 0,-1 0 0,1 0 0,-1 0 0,0 1 0,-1-1 0,1 1 0,-1-1 0,0 1 0,0-1 0,0 1 0,-1 0 0,0 0 0,0-1-87,-8 4 31,0 0 0,0 0 0,0 1 0,0 0 0,0 1 0,0 0 0,0 1 0,1 1 0,-1-1 0,1 1 0,-1 1 0,1 0 0,0 1 0,0 0 0,0 0 0,1 1 0,0 0 0,0 1 0,1 0 0,-1 0 0,2 1 0,-1 0 0,1 0 0,0 1 0,1-1 0,0 2 0,-2 2-31,-143 226-654,99-58-2877,50-128-1321</inkml:trace>
  <inkml:trace contextRef="#ctx0" brushRef="#br0" timeOffset="250.866">3089 605 8154,'0'0'1312,"166"4"-704,-67-4-608,-10-4-840</inkml:trace>
  <inkml:trace contextRef="#ctx0" brushRef="#br0" timeOffset="-2772.226">88 325 992,'0'0'1535,"0"0"-272,0 0-293,0 0-306,0 0 13,-6 1 7569,-9 3-7455,5 11-776,2 1 1,0 0-1,0 0 1,2 1-1,0 0 0,1 0 1,0 0-1,1 1 1,2 0-1,0 0 1,0 0-1,2 0 1,0 0-1,2 10-15,-2-24-10,0-1 0,1 0 1,-1 1-1,1-1 0,0 0 0,0 1 0,0-1 1,0 0-1,1 0 0,-1 0 0,1 0 0,0 0 1,0 0-1,0 0 0,0-1 0,0 1 1,1-1-1,-1 1 0,1-1 0,-1 0 0,1 0 1,0 0-1,0 0 0,0-1 0,0 1 0,0-1 1,0 0-1,1 0 0,-1 0 0,0 0 0,1 0 1,-1-1-1,0 0 0,1 1 0,2-1 10,122-21 4,-110 12 38,0 0 0,-1-1 0,0-1 0,-1-1 0,0-1 0,-1 0 0,0-1 0,-1 0-1,0-1 1,-1-1 0,-1 0 0,-1 0 0,0-1 0,2-7-42,-14 25 34,1-1 1,-1 0-1,0 1 1,0-1-1,1 0 1,-1 0-1,0 0 0,1 0 1,-1 1-1,0-1 1,0 0-1,1 0 1,-1 0-1,0 0 1,1-1-1,-1 1 0,0 0 1,0 0-1,1 0 1,-1 0-1,0-1 1,1 1-1,-1 0 0,0-1 1,1 1-1,-1-1 1,1 1-1,-1 0 1,1-1-1,-1 1 0,1-1 1,-1 0-1,1 1 1,-1-1-1,1 1 1,-1-1-1,1 0 1,0 1-1,0-1 0,-1 0 1,1 1-1,0-1 1,0 0-1,0 0 1,-1 1-1,1-1 0,0 0 1,0 1-1,0-1 1,0 0-1,1 0 1,-1 1-1,0-1 0,0 0 1,0 1-1,0-1 1,1 0-1,-1 1 1,0-1-1,1 0 1,-1 1-1,1-1 0,-1 0 1,1 1-1,-1-1 1,1 1-1,-1-1 1,1 1-35,-50 31 196,31-4-298,2 0 0,1 2 0,2 0 0,0 0 0,2 1 0,2 1 0,0 0 0,2 0 0,1 1 0,2 0 0,1-1 0,2 2 0,0-1 0,3 0 0,0 0 0,2-1 0,7 25 102,62 297-5485,-69-292 6132,-5-59-475,1 0 0,-1 0 0,0 0-1,1 1 1,-1-1 0,0 0 0,0 0-1,-1 0 1,1 0 0,0 0 0,-1-1-1,1 1 1,-1 0 0,1-1 0,-1 1-1,0-1 1,0 1 0,0-1 0,0 0-1,0 0 1,0 0 0,0 0 0,0 0-1,0 0 1,0 0 0,0-1 0,-1 1-1,1-1 1,0 0 0,0 1 0,-1-1-1,1 0 1,0-1 0,-1 1 0,0 0-172,-129-20 2869,126 18-2970,1 0 1,0-1-1,0 0 0,0 0 1,0 0-1,0-1 1,1 1-1,0-1 0,0 0 1,0-1-1,0 1 0,0 0 1,1-1-1,0 0 1,0 0-1,0 0 0,1 0 1,-1-1-1,1 1 1,1-1-1,-2-4 101,-3-28-3065,5 2-2332</inkml:trace>
  <inkml:trace contextRef="#ctx0" brushRef="#br0" timeOffset="-1997.159">742 523 6041,'0'0'1921,"0"0"63,0 0-680,0 0-47,0 0-105,-66 129-416,45-90-376,1 0-232,1-2-128,0 0-208,3 4-664,6-11-1601,1-7-4520</inkml:trace>
  <inkml:trace contextRef="#ctx0" brushRef="#br0" timeOffset="-1383.766">817 771 1040,'0'0'2207,"0"0"-250,0 0-126,21-6-472,167-72 687,-69-15 35,-135 68 1513,-54 26-3802,61 3-47,1 1-1,-1 0 0,1 1 1,0 0-1,1 0 0,-1 0 0,1 1 1,0 0-1,1 0 0,0 1 0,0 0 1,1 0-1,-1 1 0,2-1 1,-1 1-1,0 4 256,-13 25-4214</inkml:trace>
  <inkml:trace contextRef="#ctx0" brushRef="#br0" timeOffset="8582.781">4146 558 5457,'0'0'1446,"0"0"23,0 0 173,0 0 115,0 0-337,0-13 766,62 24-2209,0-1 0,0-4 0,1-2 1,0-3-1,0-3 0,-1-3 0,0-2 0,54-14 23,-11 6-289,-105 16 272,-1-1 0,1 1 0,0 0 0,0-1 1,0 1-1,-1 0 0,1-1 0,0 1 0,0 0 1,0-1-1,0 1 0,0 0 0,0-1 0,0 1 1,1 0-1,-1-1 0,0 1 0,0 0 1,0-1-1,1 1 0,-1 0 0,0-1 0,1 1 1,-1-1-1,0 1 0,1-1 0,-1 1 0,1-1 1,-1 1-1,1-1 0,-1 1 0,1-1 0,-1 0 1,1 1-1,-1-1 0,1 0 0,0 1 1,-1-1-1,1 0 17,-423 381 345,243-144-471,90-62-3565,66-122-846</inkml:trace>
  <inkml:trace contextRef="#ctx0" brushRef="#br0" timeOffset="8832.811">4183 896 624,'0'0'1536,"0"0"25,0 0 247,0 0-127,143 37-481,-54-30-496,45-1-576,-16-4-128,-14-2-2289</inkml:trace>
  <inkml:trace contextRef="#ctx0" brushRef="#br0" timeOffset="9200.529">5274 523 7890,'0'0'1796,"0"0"-765,-17 13-238,4-4-647,-2 0-30,0 1-1,1 1 1,0 0 0,1 1 0,0 1 0,1 0 0,1 1 0,0 0 0,-4 7-116,13-18-44,0 0 1,0-1-1,1 1 0,-1 0 1,1 0-1,0 0 1,0 0-1,0 0 1,0 0-1,1 0 1,-1 0-1,1 1 1,-1-1-1,1 0 0,0 0 1,1 0-1,-1 1 1,0-1-1,1 0 1,0 0-1,0 0 1,0 0-1,0 0 0,0 0 1,1 0-1,-1 0 1,1 0-1,0-1 1,-1 1-1,1-1 1,1 1-1,-1-1 0,0 0 1,1 0-1,-1 0 1,1 0-1,-1 0 1,1 0-1,0-1 1,0 1-1,0-1 0,0 0 1,0 0-1,1 0 44,14 3-381,0-1-1,1-1 1,-1 0-1,1-2 1,-1 0-1,1-1 1,-1-1-1,0 0 1,1-2-1,-1 0 1,0-1 0,-1-1-1,0-1 1,1 0-1,-2-1 1,1-1-1,-2 0 1,1-1-1,-1-1 1,14-13 381,-26 22 140,0 0 0,0 0 0,0 0 0,0 0 0,-1-1 0,1 1 0,0-1 0,-1 0 0,0 0 0,0 0 0,0 0 0,0 0 0,0-1 0,0 1 1,-1-1-1,0 1 0,0-1 0,0 1 0,0-1 0,0 1 0,-1-1 0,1 0 0,-1 0 0,0 1 0,0-1 0,-1 0 0,1 1 0,-1-1 0,0 0 0,0 1 0,0-1 1,0 1-1,0-1 0,-1 1 0,0 0 0,0-1 0,0 1 0,0 0 0,0 0 0,0 0 0,-1 1 0,0-1 0,1 0 0,-1 1 0,0 0 0,-2-1-140,-5-2 144,0 1 0,-1 0-1,0 0 1,1 1-1,-1 1 1,-1 0 0,1 0-1,0 1 1,0 1-1,-1 0 1,1 0 0,0 1-1,0 1 1,0 0-1,0 0 1,0 1 0,-9 4-144,-95 67-3098,88-41-2432</inkml:trace>
  <inkml:trace contextRef="#ctx0" brushRef="#br0" timeOffset="9450.742">5954 517 7666,'0'0'1448,"-118"86"-696,2 2 192,-48 37 9,-10 16-441,15-1-512,47-37-769,50-40-1607</inkml:trace>
  <inkml:trace contextRef="#ctx0" brushRef="#br0" timeOffset="9767.384">5448 1405 2577,'0'0'522,"21"7"-379,-6-2-166,139 23-179,-132-31 259,-1-1 0,0-1 0,0-1 0,0 0 0,-1-2 0,0-1 0,-1 0 0,0-1 0,0-2 0,-1 1 0,0-2 0,5-6-57,-20 18 133,-1 0 1,1 0-1,-1 0 1,1 0-1,-1-1 1,0 1 0,0-1-1,0 0 1,0 0-1,0 1 1,0-1-1,0 0 1,0-1-1,-1 1 1,1 0-1,-1 0 1,1-1-1,-1 1 1,0-1 0,0 1-1,0-1 1,-1 1-1,1-1 1,0 0-1,-1 1 1,0-1-1,0 0 1,0 0-1,0 1 1,0-1-1,0 0 1,-1 1 0,1-1-1,-1 0 1,0 1-1,1-1 1,-1 1-1,-1-1 1,1 1-1,0-1 1,-1 1-1,1 0 1,-1 0-1,1 0 1,-1 0 0,0 0-1,0 0 1,0 0-1,0 0 1,0 1-1,-1-1 1,1 1-1,-2-1-133,-24-1 140,-1 0 1,1 3-1,-1 0 0,1 2 0,0 1 0,0 1 0,0 1 0,0 2 0,0 1 1,1 1-1,1 1 0,0 1 0,0 2 0,-5 4-140,-73 39-1084,30-11-2842</inkml:trace>
  <inkml:trace contextRef="#ctx0" brushRef="#br1" timeOffset="358002.897">7161 1168 16,'0'0'1543,"0"0"-257,0 0 90,-7 18-25,-7 14-903,2 0-1,2 1 1,1 0-1,1 1 1,2 0 0,0 15-448,6-43 150,-4 18 147,1 0-1,1 0 1,1 0 0,1 0-1,1 0 1,1 0 0,1 0-1,1 0 1,2-1 0,0 0-1,1 0 1,1 0 0,2-1 0,0 0-1,1-1 1,1 0 0,1-1-1,1 0 1,0-1 0,6 4-297,15 0 127,1-3-1,1 0 1,0-2 0,2-2 0,0-2-1,0-1 1,1-2 0,1-2 0,0-2 0,0-1-1,0-3 1,1-1 0,-1-1 0,1-3 0,39-6-127,25 6 49,150-33-436,-253 37 382,-1 0 0,0 0 0,0 0 1,0 0-1,0 1 0,0-1 0,-1 1 0,1-1 0,-1 1 0,0 0 0,1-1 0,-1 1 0,0 0 1,-1 0-1,1 0 0,0 0 0,-1 0 0,0 0 0,1 0 0,-1 0 0,0 0 0,-1 0 1,1 0-1,-1-1 0,1 1 0,-1 0 0,0 0 0,0 0 0,0 0 0,0-1 0,0 1 1,-1 0-1,1-1 0,-1 1 0,0-1 0,-1 2 5,-18 24 105,-2 0 0,-1-2 1,-1-1-1,-2 0 0,0-2 0,-10 5-105,-50 45 241,87-73-353,0 0-183,91-93-1981,-77 79 2175,0 1 1,1 1-1,0 1 1,1 0-1,1 1 0,-1 0 1,2 1-1,-1 2 1,1-1-1,0 2 0,1 0 1,-1 2-1,1 0 1,0 1-1,0 0 0,7 1 101,-12 2 32,-1 0 0,1 1 0,-1 0-1,1 1 1,-1 0 0,0 1-1,0 1 1,0 0 0,0 1 0,-1 0-1,0 1 1,0 0 0,0 1 0,-1 0-1,7 6-31,-13-6 27,-1 0-1,1 0 0,-2 1 1,1 0-1,-1-1 0,0 1 1,-1 0-1,1 1 0,-2-1 1,1 0-1,-1 0 0,-1 1 1,1-1-1,-1 1 0,-1-1 1,1 1-1,-2-1 0,1 0 1,-1 0-1,0 1 0,-1-1 1,-1 3-27,-5 41 339,8-49-322,-1 0 0,1 0 1,1 0-1,-1 0 0,0 1 0,1-1 0,0 0 0,-1 1 0,1-1 0,1 1 0,-1-1 0,0 0 0,1 0 1,0 1-1,-1-1 0,1 0 0,1 0 0,-1 0 0,0 0 0,1 0 0,-1 0 0,1 0 0,0 0 0,0 0 1,0-1-1,1 1 0,-1-1 0,0 0 0,1 0 0,0 1 0,-1-2 0,1 1 0,0 0 0,0-1 0,0 1 1,0-1-1,0 0 0,2 1-17,27 0 74,0-1 0,-1-1 0,1-2 1,0-1-1,-1-1 0,0-2 0,0-1 1,0-2-1,-1-1 0,0-1 0,-1-1 1,0-2-1,4-4-74,-2 4-2,389-181 875,-388 184-1810,-11 10-2595,-10 1-1540</inkml:trace>
  <inkml:trace contextRef="#ctx0" brushRef="#br1" timeOffset="359822.411">8168 2745 1536,'0'0'1633,"0"0"282,0 0-352,0 0-288,8 16-192,131 263 2657,-128-236-3544,-1 0-1,-2 1 0,-3 0 0,-1 0 0,-2 0 1,-2 1-1,-1-1 0,-6 25-195,-83 435 293,59-324-51,12-58 278,-5-2-1,-5 0 1,-17 34-520,-12-19 813,-6-3 0,-6-2-1,-47 63-812,-17 31 740,53-76-162,-6-3 0,-6-4 0,-6-4 0,-6-4 0,-5-6 1,-26 16-579,-742 726 134,397-289-34,119-158-152,211-259-294,147-228-5192,19 19 3816,3 1 0,1 1-1,2 1 1,3 1 0,10-15 1722,-8 17-516,-2-2 0,-2-1 0,-2-1 0,-2-1 0,5-21 516,-22 37 7310,-21 40-5306,-26 48-2279,44-57 528,-298 455 1942,284-430-2068,4-9-89,0 0 1,1 1-1,1 0 1,1 1-1,1 0 0,0 0 1,2 1-1,0-1 1,2 2-1,-3 17-38,9-35-10,0-1 1,0 0-1,0 0 0,0 0 0,0 0 0,1 0 0,-1-1 1,1 1-1,0-1 0,0 1 0,0-1 0,0 0 0,0 0 0,0 0 1,1-1-1,-1 1 0,1-1 0,-1 0 0,1 0 0,-1 0 1,1 0-1,0 0 0,0-1 0,-1 0 0,1 0 0,0 0 1,-1 0-1,1-1 0,0 1 0,-1-1 0,1 0 0,3-1 10,1 2-1,23-5 3,-1-2 0,0 0 0,0-2 0,-1-1 0,0-2 0,-1-1 0,0-1 0,-1-1 0,-1-1 0,20-17-2,-3 7 7,439-272-215,-497 297-4903,-7 9-1129</inkml:trace>
  <inkml:trace contextRef="#ctx0" brushRef="#br1" timeOffset="365166.095">1960 9109 5129,'0'0'1875,"0"0"74,0 0-61,0 0-381,0 0-452,-1-5-200,-1-1-1276,2 6 639,-1 0 0,1 0 0,0 0 0,0 1 1,-1-1-1,1 0 0,0 0 0,-1 0 0,1 0 0,0 0 1,-1 0-1,1 0 0,0 0 0,-1 0 0,1 0 1,0 0-1,-1 0 0,1 0 0,0 0 0,0 0 1,-1 0-219,1 402 510,0-400-544,0 1-1,-1 0 1,1 0-1,0-1 0,0 1 1,1 0-1,-1 0 0,1-1 1,-1 1-1,1 0 1,0-1-1,0 1 0,0-1 1,0 1-1,0-1 0,1 1 1,-1-1-1,1 0 1,0 0-1,-1 1 0,1-1 1,0-1-1,0 1 1,3 2 34,38-65-150,-29 36 190,-4 6-32,0 1 0,1 0-1,0 1 1,2 0 0,0 1-1,1 0 1,1 1 0,0 1 0,11-9-8,-23 24 18,1 1 1,-1-1 0,0 1 0,-1-1 0,1 1 0,0 0 0,0 0 0,-1 0 0,1 1 0,-1-1 0,0 0 0,0 1-1,0 0 1,0-1 0,0 1 0,0 0 0,-1 0 0,1 0 0,-1 0 0,0 0 0,0 1 0,0-1 0,0 0 0,-1 0 0,1 1-1,-1-1 1,0 0 0,0 1 0,0-1 0,0 1 0,-1-1 0,1 0 0,-1 0 0,0 1-19,2 3 9,-1-2-44,12 109-1169,-7-39-5546,-5-43-1900</inkml:trace>
  <inkml:trace contextRef="#ctx0" brushRef="#br1" timeOffset="366591.708">2186 10099 1856,'0'0'2366,"0"0"-763,0 0-36,0 0-133,0 0-393,0 0-298,0 0-199,5-16 782,31-49-671,2 2 0,3 1-1,3 3 1,13-12-655,-22 39-64,-34 32 24,-1 14 54,0 332 664,1-344-706,0-1 1,0 1-1,0-1 0,1 1 0,-1-1 0,0 1 0,0-1 0,1 0 1,-1 0-1,1 0 0,-1 0 0,1 0 0,0 0 0,-1 0 0,1 0 0,0-1 1,0 1-1,-1-1 0,1 1 0,0-1 0,0 0 0,0 1 0,-1-1 0,1 0 1,0 0-1,0-1 0,0 1 0,0 0 0,0-1 0,-1 1 0,1-1 0,0 1 1,0-1-1,-1 0 0,1 1 0,0-1 0,-1 0 0,1 0 0,-1-1 0,1 1 1,-1 0-1,0 0 0,1-1 0,-1 1 0,0 0 0,0-1 0,0 0 0,0 1 1,0-1-1,0 0 28,85-117 114,-42 196 633,-40-73-791,0-1 1,0 0-1,1 0 0,-1-1 0,1 1 0,-1-1 0,1 0 0,0 0 1,0-1-1,0 1 0,0-1 0,0 0 0,0-1 0,0 1 0,0-1 1,0 0-1,1 0 0,-1 0 0,0-1 0,0 0 0,0 0 0,0 0 1,0-1-1,0 0 0,0 0 0,-1 0 0,1 0 0,-1-1 0,1 1 1,-1-1-1,0 0 0,0-1 0,0 1 0,0-1 0,0 0 44,-3 2 9,-1 0 0,1 0 0,0 0 0,0 0 0,0 1 0,1-1 0,-1 0 0,0 1 0,1-1 0,-1 1 0,1 0 0,-1-1 0,1 1 0,0 0 0,-1 0 0,1 0 0,0 0 0,0 0 0,0 0 0,0 1 0,0-1 0,0 1 0,0-1 0,0 1 0,0 0 0,0-1 0,0 1 0,0 0 0,0 1 0,0-1 1,0 0-1,0 0 0,0 1 0,0 0 0,0-1 0,0 1 0,0 0 0,0 0 0,0 0 0,-1 0 0,1 0 0,0 0 0,-1 0 0,1 1 0,-1-1 0,1 1 0,-1-1 0,0 1 0,1 0-9,161 222-715,-130-184-2110</inkml:trace>
  <inkml:trace contextRef="#ctx0" brushRef="#br1" timeOffset="367566.669">1871 10080 3441,'0'0'1812,"0"0"-289,0 0 148,0 0-296,0 0-399,0 0-198,2-27 269,192-150 324,-195 178-1361,1 0 0,-1 0 0,1 0 1,0 0-1,-1 0 0,1 0 0,0 0 1,0 0-1,0 0 0,-1 0 0,1 0 1,0 1-1,0-1 0,1 0 0,-1 0 1,0 0-1,0 0 0,0 0 1,1 0-1,-1 0 0,1 0 0,-1 0 1,1 0-1,-1 0 0,1 0 0,-1 0 1,1 0-1,0 0 0,-1-1 0,1 1 1,0 0-1,0 0 0,0-1 0,0 1 1,0 0-1,0-1 0,-1 1 0,1-1 1,0 1-1,1-1 0,-1 0 0,0 1 1,0-1-1,0 0 0,0 0 0,0 0 1,0 0-1,0 0 0,0 0 0,0 0 1,0 0-1,1 0 0,-1-1 0,0 1 1,0 0-1,0-1 0,0 1 0,0 0 1,0-1-1,0 1 0,0-1 1,0 0-1,-1 1 0,1-1-10,-1 13 102,-15 121 871,4-60-1620,6 0-3942,5-60-3988</inkml:trace>
  <inkml:trace contextRef="#ctx0" brushRef="#br1" timeOffset="367950.139">3013 9560 7842,'0'0'1592,"0"0"-128,0 0-527,0 0-769,0 0-168,0 0 88,0 0 64,101 2 0,-60-11-152,1-8-80,10-9-977,-11 5-1239,-10 1-5826</inkml:trace>
  <inkml:trace contextRef="#ctx0" brushRef="#br1" timeOffset="368201.153">3211 9357 7882,'0'0'1448,"0"0"-456,0 0 352,0 0-815,0 0-529,127-17-272,-88 10-1753,-6 1-5593</inkml:trace>
  <inkml:trace contextRef="#ctx0" brushRef="#br1" timeOffset="369544.26">3559 8775 6673,'0'0'1929,"0"0"-722,0 0 17,0 0-377,0 0-382,0 0-51,1 14 325,-11 247 1214,6-159-2259,47-118-1320,-19-11 1712,-2-2 0,-1 0 1,-2-2-1,0 0 0,-2-1 0,-2-1 1,9-26-87,-5 17 839,88-42-79,-30 22-520,-77 61 57,0 1 94,0 0 9,0 0-21,0 0-92,0 0-174,0 0-158,0 0-45,0 0 10,0 0 14,0 0 4,-1 19 2525,1-6-2588,-67 376-59,67-388-341,0-1-117,0 0-38,0 0-32,10 18-3322,-1-13 1821,1-2-1684</inkml:trace>
  <inkml:trace contextRef="#ctx0" brushRef="#br1" timeOffset="370000.917">4098 8697 5049,'0'0'1743,"0"0"-397,0 0-197,0 0-306,0 0-233,20-5-208,127-20 263,-146 25-639,1 0 0,-1 0 0,0 1 0,1-1 0,-1 0 0,1 1 0,-1-1 0,1 1 0,-1-1 0,0 1 1,0 0-1,1-1 0,-1 1 0,0 0 0,0 0 0,0 0 0,0 0 0,0 0 0,0 0 0,0 0 0,0 1 1,0-1-1,0 0 0,-1 0 0,1 1 0,0-1 0,-1 0 0,1 1 0,-1-1 0,0 1 0,1-1 0,-1 1 1,0-1-1,0 1 0,0-1 0,0 1 0,0-1 0,0 0 0,0 1 0,-1-1 0,1 1 0,0-1 0,-1 1 1,1-1-1,-1 0 0,0 1 0,1-1 0,-1 0 0,0 0 0,0 1 0,0-1-26,-39 72 1071,-96 68-222,134-140-869,1 0 0,0 0 0,0 0 0,-1 1 0,1-1 0,0 0 0,0 1 0,0-1 0,0 1 0,1-1 0,-1 1 0,0 0 0,1-1 0,-1 1 0,1 0 0,-1-1 0,1 1 0,0 0 0,0-1 0,0 1 0,0 0 0,0 0 0,0-1 0,0 1 0,0 0 0,1-1 0,-1 1 0,1 0 0,-1-1 0,1 1 0,0 0 0,0-1 0,0 1 0,0-1 0,0 1 0,0-1 0,0 0 0,0 0 0,0 1 0,0-1 0,1 0 0,-1 0 0,1 0 0,-1 0 0,2 0 20,86 42-861,-58-31-11,16 19-2587,-33-18-1713</inkml:trace>
  <inkml:trace contextRef="#ctx0" brushRef="#br1" timeOffset="371400.784">4502 9014 2577,'0'0'2333,"0"0"-1140,0 0-452,0 0-26,0 0 166,0 0 142,-1 14 44,-69 364 2546,-20 21-3578,90-400-57,1 0 1,0 0-1,-1 0 1,1 1-1,0-1 1,0 0-1,0 0 1,-1 1-1,1-1 1,0 0-1,0 1 1,0-1-1,0 1 1,0-1 0,1 1-1,-1 0 1,0-1-1,0 1 1,0 0-1,0 0 1,0 0-1,0-1 1,1 1-1,-1 1 1,0-1-1,0 0 1,0 0-1,0 0 1,0 0-1,0 1 1,0-1-1,0 1 1,1-1-1,-1 1 1,0-1 0,0 1-1,-1 0 1,1-1-1,0 1 1,0 0-1,0 0 1,0-1-1,-1 1 1,1 0-1,0 0 1,-1 0-1,1 0 1,-1 0-1,1 0 1,-1 0-1,1 0 1,-1 0-1,0 0 1,1 0-1,-1 1 1,0-1 0,0 0-1,0 0 1,0 0-1,0 0 1,0 0-1,0 1 1,0-1-1,-1 0 1,1 0-1,0 0 1,-1 1 21,197-270 122,-169 231-13,-1 0 0,-1-2 0,-3-1 1,-1 0-1,-2-2 0,-1 0 0,-3-1 0,-2-1 0,-1 0 0,-2-1 0,-3 0 0,1-26-109,-8 70-242,0 1-171,0 0 25,0 0 126,0 0 72,0 0 75,28-19 270,39-5 232,2 2 0,0 3 0,1 3 0,71-6-387,25-7 88,749-200 711,-900 236 2722,-22 48-3374,6-52 78,-161 436 2033,151-352-3302,30-49-4886,-3-37 4606</inkml:trace>
  <inkml:trace contextRef="#ctx0" brushRef="#br1" timeOffset="372202.011">4887 9536 3993,'0'0'1436,"0"0"-281,0 0 72,0 0-185,0 0-42,0 0-97,20-2-86,339-69 2791,-270 51-3545,150-34-245,-80 26-3383,-139 22-16,-17 4-166</inkml:trace>
  <inkml:trace contextRef="#ctx0" brushRef="#br1" timeOffset="373499.737">4912 9258 1112,'0'0'1777,"0"0"-344,0 0 116,0 0-274,0 0-269,0 0-103,14-10-207,111-88 838,-18 1-643,-110 126-616,-35 86 30,1-2-792,25-35-3494,11-59-1434</inkml:trace>
  <inkml:trace contextRef="#ctx0" brushRef="#br1" timeOffset="373766.725">5258 9252 4625,'0'0'1560,"0"0"-944,0 0 881,0 0-489,0 0-528,0 0-320,0 103-160,-2-79-336,-2-5-1104,2-4-4650</inkml:trace>
  <inkml:trace contextRef="#ctx0" brushRef="#br1" timeOffset="374083.072">5475 9139 1040,'0'0'5103,"0"0"-3118,0 0-526,0 0-426,0 0-584,0 0-250,-9 18-35,-28 58-136,38-77-42,-1 0 0,1-1 0,1 1 0,-1 0 1,0 0-1,0 0 0,0 0 0,1 0 0,-1 0 0,0 0 0,1 0 1,-1 0-1,1 1 0,-1-1 0,1 1 0,-1-1 0,1 1 0,-1-1 1,1 1-1,0 0 0,-1 0 0,1 0 0,-1 0 0,1 0 0,0 0 1,-1 0-1,1 1 0,-1-1 0,1 0 0,0 1 0,-1-1 0,1 1 1,-1 0-1,1 0 0,-1-1 0,0 1 0,1 0 0,-1 0 0,0 0 1,0 0-1,0 0 0,1 1 0,-1-1 0,0 0 0,-1 1 0,1-1 1,0 0-1,0 1 0,0-1 0,-1 1 0,1-1 0,-1 1 1,1-1-1,-1 1 0,0 0 0,0-1 0,1 1 0,-1-1 0,0 1 1,-1 0-1,1-1 0,0 1 0,0 0 0,-1-1 0,1 1 0,0-1 1,-1 2 13,8-9-85,0-1 0,0 1 1,0-1-1,-1 0 1,0 0-1,0-1 1,-1 0-1,0 0 0,0 0 1,-1-1-1,0 0 1,-1 0-1,0 0 1,0 0-1,-1 0 1,0 0-1,0-3 85,-3 10 70,0 1 1,0-1-1,0 1 0,0-1 1,0 1-1,0-1 1,0 1-1,0-1 0,-1 1 1,1 0-1,-1 0 0,1 0 1,-1 0-1,1 0 1,-1 0-1,0 0 0,1 0 1,-1 1-1,0-1 0,1 1 1,-1-1-1,0 1 1,0 0-1,0-1 0,0 1 1,1 0-1,-1 0 0,0 1 1,0-1-1,0 0 1,1 0-1,-1 1 0,0-1 1,0 1-1,1 0 0,-1-1 1,0 1-1,1 0 1,-1 0-1,1 0 0,-1 0 1,1 0-1,-1 1 0,1-1 1,0 0-1,0 1 1,-1-1-1,1 1-70,-10 42-2937,11-26-837</inkml:trace>
  <inkml:trace contextRef="#ctx0" brushRef="#br1" timeOffset="374433.126">5736 9016 2905,'0'0'1311,"0"0"29,0 0 326,0 0-179,20-10-378,156-73 1752,-179 88 281,-13 19-2688,-13 14-364,2 1-1,1 1 1,2 1-1,2 2 1,-9 24-90,-1 59-4930,30-102 34</inkml:trace>
  <inkml:trace contextRef="#ctx0" brushRef="#br1" timeOffset="374700.929">5763 9155 4537,'0'0'1648,"0"0"-367,0 0-17,0 0-1232,127 0-32,-101 2-2297</inkml:trace>
  <inkml:trace contextRef="#ctx0" brushRef="#br1" timeOffset="378244.191">6608 9513 3753,'0'0'2768,"0"0"-1295,0 0-201,0 0-496,0 0 200,0 0 89,0 0-1,89 0-200,-56-1-320,1-3-352,3 0-192,2-3-16,17-5-896,-8 3-856,-9 0-1305</inkml:trace>
  <inkml:trace contextRef="#ctx0" brushRef="#br1" timeOffset="378929.858">7172 9497 1456,'0'0'1795,"0"0"143,0 0-134,0 0-322,0 0-262,19-22-222,120-133 722,188-220 2124,-303 333-2064,-24 41-1082,-38 54-550,-29 76-516,5 4 0,-30 101 368,16-18-3937,57-161-895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07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1346 559 256,'0'0'360,"0"0"-144,0 0-32,0 0 0,0 0-80,-14 0-96,14 0-8,0 0-80,0 0-272,0-1-352</inkml:trace>
  <inkml:trace contextRef="#ctx0" brushRef="#br0" timeOffset="632.124">1346 559 528,'-14'19'1371,"-22"-51"-53,-30 53-329,66 21-3841,0-32 2098</inkml:trace>
  <inkml:trace contextRef="#ctx0" brushRef="#br0" timeOffset="4042.786">774 86 4417,'0'0'1392,"0"0"-1392,162-63-1016,-100 50-528,-4 3-929</inkml:trace>
  <inkml:trace contextRef="#ctx0" brushRef="#br0" timeOffset="1518.421">803 407 184,'0'0'576,"0"0"-224,0 0-264,0 0-88,0 0-40,0 0-224,0 0-96,0 0-64,-10-4 312</inkml:trace>
  <inkml:trace contextRef="#ctx0" brushRef="#br0" timeOffset="2320.308">803 407 328,'-27'48'659,"-12"-31"1277,35-16-1823,-8 3 86,0 0 0,0 0 1,0 1-1,0 1 0,1 0 0,0 0 1,0 1-1,1 1 0,0-1 1,0 2-1,-3 4-199,7-2-965,-9-22-177,13 9 1075,1 0 0,0 0 0,0 0 0,0 0 0,0 0-1,1 0 1,-1 0 0,0-1 0,1 1 0,0 0 0,-1 0 0,1-1 0,0 1 0,0 0 0,0 0 0,1-1 0,-1 1 0,0 0 0,1 0 0,0-1 0,-1 1 0,1 0 0,0 0 0,0 0 0,0 0 0,0 0 0,1 0 0,-1 0 0,0 1 0,1-1 0,0 0 0,-1 1 0,1-1 0,0 1 0,0-1 0,-1 1 0,1 0 0,0 0-1,0 0 1,0 0 0,1 0 0,1 0 67,-2-2 308,-2 8-793</inkml:trace>
  <inkml:trace contextRef="#ctx0" brushRef="#br0" timeOffset="3469.787">437 420 40,'0'0'143,"0"0"-93,-7-1-106,-40-11-100,33-1 2544,-44 13-2179,57 0-261,1 0-11,0 0 3,0 0 35,0 0-11,0 0 7,0 0-20,0 0 19,-4-6-1837,4 6 1460</inkml:trace>
  <inkml:trace contextRef="#ctx0" brushRef="#br0" timeOffset="6775.281">70 170 8058,'0'0'1797,"0"0"-307,0 0 274,0 0-347,0 0-530,-2-1-736,-8 1 6135,-14 268-5581,-10 259-599,61-380-1102,-26-143 960,0-1 1,1 1 0,-1 0 0,1-1 0,-1 1 0,1-1 0,0 0-1,1 0 1,-1 0 0,0 0 0,1 0 0,0 0 0,-1 0 0,1-1-1,0 1 1,1-1 0,-1 0 0,0 0 0,1 0 0,-1-1 0,1 1-1,-1-1 1,1 0 0,0 0 0,-1 0 0,1 0 0,0-1 0,0 1-1,0-1 1,-1 0 0,1 0 0,0 0 0,0-1 0,0 1 0,-1-1-1,1 0 1,1-1 35,98-86-718,-25-10 730,-4-3 0,-5-4 0,-5-2 0,18-49-12,-62 122-930,-47 95-1563,-7 13-1721,-3 2-1194</inkml:trace>
  <inkml:trace contextRef="#ctx0" brushRef="#br0" timeOffset="7160.059">528 1242 9402,'0'0'1403,"0"0"-485,0 0 452,0 0-259,0 0-485,0 0-183,8 21-42,27 70-50,-33-85-322,1 0-1,0 0 1,0 0 0,0 0 0,1 0 0,0-1-1,0 0 1,1 0 0,-1 0 0,1 0 0,0-1-1,0 1 1,0-1 0,1 0 0,0-1 0,4 3-29,-8-6 0,1 1 1,-1 0 0,1-1-1,-1 0 1,1 0-1,-1 0 1,0 0 0,1 0-1,-1 0 1,1 0-1,-1-1 1,1 1 0,-1-1-1,0 0 1,1 0-1,-1 0 1,0 0 0,0 0-1,0 0 1,1 0 0,-1-1-1,-1 1 1,1-1-1,0 0 1,0 1 0,0-1-1,-1 0 1,1 0-1,-1 0 1,0 0 0,0 0-1,1-1 1,-1 1-1,0 0 1,-1-1 0,1 1-1,0 0 1,-1-1-1,16-121 1103,-16 122-1008,0-1 0,0 0 1,0 1-1,-1-1 0,0 0 0,1 1 1,-1-1-1,0 1 0,0-1 0,0 1 1,-1-1-1,1 1 0,0 0 0,-1-1 1,0 1-1,1 0 0,-1 0 0,0 0 1,0 1-1,0-1 0,0 0 0,-1 1 1,1-1-1,0 1 0,-1 0 0,1 0 0,-1 0 1,1 0-1,-1 0 0,1 0 0,-1 1 1,0-1-1,1 1 0,-1 0 0,0 0 1,1 0-1,-1 0 0,0 0 0,1 0 1,-1 1-1,0-1 0,1 1 0,-2 0-95,-2 3-158,0 0-1,0 0 1,0 0-1,1 1 1,0 0-1,0 0 1,0 0-1,0 0 1,1 1-1,0 0 1,0 0-1,0 0 1,1 0-1,0 1 1,1 0-1,-1-1 1,1 1-1,0 0 1,1 0-1,-1 0 1,2 0-1,-1 0 1,1 0-1,0 0 1,0 0-1,1 1 1,0 2 158,-2 43-4881</inkml:trace>
  <inkml:trace contextRef="#ctx0" brushRef="#br0" timeOffset="7459.188">1245 1203 9522,'0'0'1904,"0"0"-959,0 0 727,0 0-488,0 0-384,0 0-464,140-2-207,-100 2-113,5 0-16,-1-10-1361,-11 1-3248,-12-4-3272</inkml:trace>
  <inkml:trace contextRef="#ctx0" brushRef="#br0" timeOffset="7729.923">1421 934 6601,'0'0'6602,"0"0"-6122,0 0-232,120-9 152,-60 1-272,37-3-128,-14 2-2008,-13 3-4210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6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13339,'0'0'4081,"0"0"-3633,0 0-160,0 0-288,0 0-336,0 0-3673,0 0 56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8.2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3393,'0'0'2520,"0"0"-1055,0 0-297,0 0-776,0 0-392,0 0-1656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6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121 181 5025,'0'0'1672,"0"0"-706,0 0-159,0 0-376,-13 22-251,-41 76-78,46-84 68,0 1 0,1 0 0,1 1-1,1-1 1,0 1 0,1 1 0,0-1-1,2 0 1,0 1 0,0 0 0,2-1-1,0 1 1,1 0 0,1 3-170,1-16 4,0 0 0,0 0 0,0-1 0,0 1 0,0-1 1,1 0-1,0 0 0,-1 0 0,1-1 0,0 1 0,1-1 0,-1 0 0,0 0 0,1 0 1,-1-1-1,1 0 0,-1 0 0,1 0 0,-1 0 0,1 0 0,0-1 0,0 0 1,-1 0-1,1-1 0,0 1 0,-1-1 0,1 0 0,0 0 0,-1 0 0,1-1 0,-1 0 1,0 1-1,0-2 0,2 0-4,13-8 39,0-2 0,-2 0 0,1-1 0,-2 0 0,0-2 0,0 0 0,-2 0 0,0-2 0,-1 1 1,0-2-1,-2 0 0,0 0 0,-1-1 0,-1-1 0,-1 1 0,-1-1 0,0-4-39,-6 22-8,1 0 83,0 1-1,0-1 1,-1 1 0,1-1-1,-1 0 1,0 0 0,0 0 0,0 0-1,0 0 1,0 0 0,0 0-1,-1 0 1,0 0 0,1 0 0,-1 0-1,0 0 1,-1 0 0,1 0 0,0-1-1,-1 1 1,0 0 0,0 0-1,0 0 1,0 1 0,0-1 0,0 0-1,-1 0 1,1 0 0,-1 1-1,0-1 1,0 1 0,0 0 0,0-1-1,0 1 1,-1 0 0,1 0 0,-1 0-1,-1-1-74,-8 2 51,0 1-1,1 0 1,-1 0 0,0 1-1,1 1 1,-1 0-1,1 0 1,0 1 0,0 0-1,0 1 1,0 1-1,0 0 1,1 0 0,0 1-1,0 0 1,0 1-1,1 0 1,0 0-1,0 1 1,1 0 0,0 1-1,0 0 1,1 0-1,0 1 1,1 0 0,0 0-1,1 0 1,0 1-1,0-1 1,1 1 0,0 2-51,15 67-3309,28-43-2086,2-19-2641</inkml:trace>
  <inkml:trace contextRef="#ctx0" brushRef="#br0" timeOffset="251.484">519 645 5809,'0'0'1297,"0"0"-377,-36 129-88,18-66-832,3-11-624,5-16-4129</inkml:trace>
  <inkml:trace contextRef="#ctx0" brushRef="#br0" timeOffset="639.692">755 237 4121,'0'0'3730,"0"0"-2246,0 0-230,-11 16 66,-32 55-298,39-63-940,0 1 0,1-1 0,-1 1 0,2 0 1,-1 0-1,1 1 0,1-1 0,0 0 0,0 1 0,1-1 0,0 0 1,0 1-1,1-1 0,1 1 0,1 8-82,-1-14-19,-1 0 1,1-1-1,-1 1 0,1 0 0,0 0 1,1-1-1,-1 1 0,1-1 0,-1 0 1,1 0-1,0 0 0,0 0 1,0 0-1,1-1 0,-1 1 0,1-1 1,-1 0-1,1 0 0,0 0 1,0 0-1,0-1 0,0 0 0,0 1 1,0-1-1,0-1 0,0 1 0,0-1 1,0 0-1,1 1 0,-1-2 1,0 1-1,0 0 0,0-1 0,0 0 1,0 0-1,0 0 0,0-1 0,0 1 1,0-1-1,0 0 0,-1 0 1,1 0-1,-1-1 0,1 1 0,-1-1 1,0 0-1,0 0 0,0 0 19,6-7-38,-1 0-1,0-1 1,0 0 0,-1 0-1,-1 0 1,0-1-1,0 0 1,-2-1-1,1 1 1,-1-1 0,-1 0-1,0 0 1,-1 0-1,-1 0 1,1-12 38,-4 22 57,1-1-1,-1 1 1,1 0 0,-1 0 0,0 0-1,0 0 1,0 1 0,0-1-1,-1 0 1,1 1 0,-1 0-1,0-1 1,1 1 0,-1 0-1,0 1 1,0-1 0,-1 0 0,1 1-1,0-1 1,0 1 0,-1 0-1,1 0 1,0 1 0,-1-1-1,1 1 1,-1 0 0,1-1-1,-1 1 1,1 1 0,-1-1 0,1 1-1,-1-1 1,1 1 0,-1 0-1,1 0 1,0 0 0,0 1-1,-1-1 1,1 1 0,0 0 0,0 0-1,1 0 1,-3 2-57,-22 53-4430,25-32-1545</inkml:trace>
  <inkml:trace contextRef="#ctx0" brushRef="#br0" timeOffset="1024.215">1308 0 9962,'0'0'2309,"0"0"-5,0 0-153,-19 5-408,-59 18-481,75-22-1223,0 0 0,0 0 1,0 0-1,0 0 0,1 1 1,-1-1-1,0 1 0,1 0 0,-1 0 1,1 0-1,-1 0 0,1 0 0,0 0 1,0 1-1,0-1 0,0 1 1,0-1-1,1 1 0,-1 0 0,1 0 1,-1 0-1,1 0 0,0 0 1,0 0-1,1 0 0,-1 0 0,1 0 1,-1 3-40,2 1-160,0-1 0,0 1 1,1-1-1,0 1 1,0-1-1,1 1 0,-1-1 1,1 0-1,1 0 0,-1-1 1,1 1-1,0-1 1,0 1-1,1-1 0,-1-1 1,1 1-1,1 0 160,30 20-1769,-31-23 1687,0-1-1,0 1 1,0-1 0,0 1 0,0 1 0,-1-1 0,1 1 0,-1-1 0,0 1-1,0 1 1,0-1 0,0 0 0,0 1 0,-1 0 0,0 0 0,0 0-1,0 0 1,0 1 0,0-1 0,-1 1 0,0 0 0,0-1 0,0 1 0,-1 0-1,1 0 1,-1 0 0,0 0 0,-1 0 0,1 1 0,-1-1 0,0 0 0,0 0-1,-1 0 1,0 0 0,0 0 0,0 0 0,0 0 0,-2 5 82,-5-1-139,-1-1 1,1 0 0,-1 0-1,-1-1 1,1 0-1,-1-1 1,-1 0 0,1-1-1,-1 0 1,0 0 0,0-1-1,0-1 1,-5 2 138,-15 0-2826</inkml:trace>
  <inkml:trace contextRef="#ctx0" brushRef="#br0" timeOffset="1622.967">407 960 6065,'0'0'2597,"0"0"-1333,0 0-410,0 0-314,0 0-247,0 0 174,12-3 185,85-23 592,-2-4 0,-1-4 0,41-25-1244,-1-4 18,48-22-1525,-59 37-4454,-94 40 684</inkml:trace>
  <inkml:trace contextRef="#ctx0" brushRef="#br0" timeOffset="2169.275">1177 846 8130,'0'0'1792,"0"0"-400,0 0 221,0 0-401,-18 14-599,-59 48-346,68-52-229,0-1 0,1 1 0,0 0 0,0 0-1,1 1 1,1 0 0,0 1 0,0-1 0,1 1 0,1 0 0,0 1-1,0-1 1,-1 13-38,5-23-9,-3 1-40,1 1 0,0 0 1,0 0-1,1 0 0,-1 0 0,1 0 0,0 0 0,0 0 1,0 1-1,0-1 0,1 0 0,0 0 0,0 1 0,0-1 1,0 0-1,1 1 0,-1-1 0,1 0 0,0 0 1,0 0-1,1 1 0,0-1 0,-1-1 0,1 1 0,0 0 1,1 0-1,-1-1 0,1 1 0,-1-1 0,1 0 0,0 0 1,1 0-1,-1 0 0,0 0 0,1-1 0,3 3 49,50-21-994,-42-22 4251,-19 34-1581,6-3-4285,13-1-877,1-1-2261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23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 5313,'0'0'1983,"0"0"70,0 0 195,0 0-394,0 0-420,0 0-373,0-1 4787,0-1-3407,2-17-7704,-2 8-634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9.4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17 347 11082,'0'0'5618,"0"0"-4474,0 0 1400,0 0-1007,0 0-1121,0 0-416,0 0-1088,-8 0-873,4 0-1144,0 0-31</inkml:trace>
  <inkml:trace contextRef="#ctx0" brushRef="#br0" timeOffset="484.269">206 71 7034,'0'0'2583,"0"0"-1408,0 0-127,0 0-196,0 0-529,0 0-51,13-5 148,120-60 1419,-131 70 1469,13 43-4023,96 136-10493,-92-128 9158,-20-48 2486,0-1 1,-1 0-1,1 0 0,-1 1 1,-1-1-1,1 0 0,-1-1 1,0 1-1,-1 0 0,0-1 1,0 0-1,0 0 0,-1 0 0,0 0 1,0-1-1,0 0 0,-1 0 1,1 0-1,-6 2-436,-44 37 202,26-22-3299,22-18-3738</inkml:trace>
  <inkml:trace contextRef="#ctx0" brushRef="#br0" timeOffset="803.352">597 371 3993,'0'0'5177,"0"0"-3598,0 0-760,0 18 192,3 58-413,-2-74-611,-1 1-1,1-1 0,0 1 0,-1-1 0,1 1 1,1-1-1,-1 0 0,0 0 0,0 1 0,1-1 0,-1 0 1,1 0-1,0 0 0,0-1 0,0 1 0,0 0 0,0-1 1,0 1-1,0-1 0,0 0 0,0 1 0,1-1 0,-1 0 1,1 0-1,-1-1 0,1 1 0,-1 0 0,1-1 0,-1 0 1,1 1-1,-1-1 0,1 0 0,-1 0 0,1-1 0,0 1 1,-1 0-1,1-1 0,-1 0 0,1 1 0,-1-1 0,0 0 1,1 0-1,-1-1 0,0 1 0,0 0 0,1-1 0,-1 1 1,0-1-1,-1 0 0,1 0 0,0 1 0,0-1 1,-1 0-1,2-3 14,3-4 14,0 0 1,0-1 0,-1 0-1,0-1 1,-1 1 0,0-1-1,-1 0 1,0 0 0,0 0-1,-2 0 1,1 0 0,-1-1-1,-1 1 1,0 0 0,-1-1-1,-1-9-14,2 19 42,-1-1 0,0 1 0,0-1 0,0 1 0,0-1 0,0 1 0,-1 0 0,1 0 0,-1-1-1,0 1 1,1 0 0,-1 0 0,0 0 0,0 1 0,0-1 0,0 0 0,0 1 0,-1-1 0,1 1-1,0 0 1,-1 0 0,1 0 0,-1 0 0,1 0 0,-1 1 0,0-1 0,1 1 0,-1-1 0,0 1 0,1 0-1,-1 0 1,0 0 0,1 0 0,-1 1 0,1-1 0,-1 1 0,0 0 0,1-1 0,-1 1 0,1 0-1,-1 1 1,1-1 0,0 0 0,0 1 0,-1 0-42,-33 80-4989,26-41-2509</inkml:trace>
  <inkml:trace contextRef="#ctx0" brushRef="#br0" timeOffset="1137.537">877 395 8130,'0'0'1885,"0"0"-540,0 0 179,0 0-377,0 0-583,0 0-356,14 10-157,46 27-46,-58-37 3,1 1 0,-1-1 0,0 0 0,0 0 0,0 0 0,0 0-1,1-1 1,-1 1 0,0-1 0,0 1 0,0-1 0,0 0 0,0 0 0,0 0 0,0 0-1,0 0 1,-1 0 0,1 0 0,0 0 0,0-1 0,-1 1 0,1-1 0,-1 0-1,1 1 1,-1-1 0,0 0 0,0 0 0,0 0 0,0 1 0,0-1 0,0 0 0,0-1-1,-1 1 1,1 0 0,-1 0 0,1 0 0,-1 0 0,0 0 0,0 0 0,0-1 0,0 0-8,0 3 3,2-3 75,0 0 0,-1 1 0,1-1 0,-1 0 0,0 0 0,1 0 0,-1 0 0,0 0 0,-1-1 0,1 1 0,-1 0 0,1 0 0,-1 0 0,0-1 0,0 1 0,0 0 0,-1 0 0,1 0 0,-1-1 0,0 1 0,0 0 0,0 0 0,0 0 0,0 0 0,-1 0 0,1 0 0,-1 1 0,0-1 0,0 0 0,0 1 0,0-1 0,0 1 0,0 0 0,-1 0 0,1 0 0,-1 0 0,0 0 0,0 0 0,1 1 0,-1-1-1,0 1 1,0 0 0,0 0 0,-1 0 0,1 0 0,0 1 0,0-1 0,0 1 0,0 0 0,-1 0-78,-1 4-150,0 0 0,1 0 0,0 1 0,0-1 0,0 1 0,0 0-1,1 1 1,-1-1 0,1 1 0,1-1 0,-1 1 0,1 0 0,0 0 0,0 0-1,1 0 1,0 0 0,0 0 0,0 0 0,1 1 0,0-1 0,0 0-1,0 0 1,1 0 0,1 3 150,-2-9-3,0 53-3641,0-9 435</inkml:trace>
  <inkml:trace contextRef="#ctx0" brushRef="#br0" timeOffset="1420.885">1188 433 9026,'0'0'1927,"0"0"-740,0 0-23,0 0-361,0 0-506,21 9-249,70 26 3,-86-35 45,0-1 1,-1 1-1,1-1 0,-1 0 0,1 0 1,-1-1-1,1 1 0,-1-1 0,0 0 1,1 0-1,-1-1 0,0 1 0,0-1 1,-1 0-1,1 0 0,-1 0 1,1 0-1,-1 0 0,0-1 0,0 0 1,-1 0-1,1 0 0,-1 0 0,1 0 1,-1 0-1,-1 0 0,1-1 0,0 0-96,-10-5 4923,-6 21-4678,-51 86-3078,50-67 241,-10 17-3115</inkml:trace>
  <inkml:trace contextRef="#ctx0" brushRef="#br0" timeOffset="3604.607">1233 248 2601,'0'0'1972,"0"0"-702,0 0-132,0 0-109,-3 16-234,-24 197 2026,31-210-2829,0 0-1,1-1 0,-1 1 0,1-1 0,-1 0 1,1-1-1,0 1 0,0-1 0,0 1 0,0-2 1,0 1-1,0 0 0,0-1 0,0 0 0,0 0 1,0-1-1,0 1 0,0-1 0,0 0 0,1-1 9,1 1 62,-1 0 0,0-1-1,0 1 1,-1-2 0,1 1-1,0 0 1,-1-1 0,1 0-1,-1-1 1,0 1 0,0-1-1,0 0 1,-1 0 0,1 0-1,-1-1 1,0 0 0,0 1-1,0-1 1,-1-1 0,0 1-1,0 0 1,0-1 0,-1 0-1,0 0 1,0 1 0,0-1-1,0-6-61,15-171 992,-17 179-1015,0 3 20,0 0 0,0-1 0,0 1 0,-1 0 0,1 0 0,-1-1 0,1 1 0,-1 0 0,0 0 0,1 0 0,-1-1 0,0 1-1,0 0 1,1 0 0,-1 0 0,0 0 0,0 1 0,0-1 0,0 0 0,-1 0 0,1 0 0,0 1 0,0-1 0,0 1 0,-1-1 0,1 1 0,0-1 0,0 1-1,-1 0 1,1 0 0,0-1 0,-1 1 0,1 0 0,0 0 0,-1 0 0,1 1 0,0-1 0,-1 0 0,1 0 0,0 1 0,-1-1 0,1 1 0,0-1-1,0 1 1,0-1 0,-1 1 0,1 0 0,0 0 0,0 0 0,0-1 0,0 1 0,0 0 0,0 0 0,1 0 0,-1 0 0,0 1 0,0-1 0,1 0-1,-1 0 1,1 0 0,-1 0 0,1 1 0,-1-1 0,1 0 0,0 1 0,-1-1 0,1 0 3,-13 32-2950,0 2-2018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36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0 562 6025,'0'0'1805,"0"0"-178,0 0-120,0 0-348,0 0-395,0 0-372,6-7-141,238-191 1650,-207 169-1882,30-28-86,2 4 1,2 2 0,2 4-1,3 3 1,27-10 66,-32 33-335,-66 57 494,-79 181 1911,22-86-1846,-18 47-1140,22-61-4643,17-53-1881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24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 1085 5369,'0'0'1342,"0"0"34,0 0-156,0 0-437,0 0-233,0 0 87,9 0 202,201 9 4213,122-9-3306,-133-2-374,617-2 2082,-318-29-2499,-173-1 58,-324 34-1116,0-1-1,-1 1 1,1 0 0,0-1-1,-1 1 1,1-1-1,-1 0 1,1 1 0,-1-1-1,1 1 1,-1-1 0,0 0-1,1 1 1,-1-1-1,0 0 1,1 1 0,-1-1-1,0 0 1,0 0-1,0 1 1,0-1 0,1 0-1,-1 0 1,0 1 0,0-1-1,0 0 1,-1 0-1,1 1 1,0-1 0,0 0-1,0 0 1,-1 1-1,1-1 1,0 0 0,-1 0-1,1 1 1,0-1 0,-1 1-1,1-1 1,-1 0-1,1 1 1,-1-1 0,1 1-1,-1-1 1,0 1-1,1-1 1,-1 1 0,1 0-1,-1-1 1,0 1 0,0 0-1,1-1 1,-1 1-1,0 0 1,1 0 0,-1 0-1,0-1 1,0 1-1,1 0 1,-1 0 0,0 0-1,0 0 1,0 0-1,1 1 1,-1-1 0,0 0-1,0 0 104,-19-11-5538</inkml:trace>
  <inkml:trace contextRef="#ctx0" brushRef="#br0" timeOffset="616.583">868 507 1712,'0'0'2478,"0"0"-799,0 0 80,0 0 48,0 0-68,23-5-212,140-47 645,-81-1-1551,-3-2 1,-2-4 0,-2-4 0,46-51-622,-7 9 45,-183 199 2684,-16 94-3504,71-156 800,-99 247-5877,81-204 3946</inkml:trace>
  <inkml:trace contextRef="#ctx0" brushRef="#br0" timeOffset="1195.542">247 1804 616,'0'0'4321,"0"0"-2774,0 0-337,0 0 367,0 0 25,22-18-111,133-123 507,90-84-453,-225 214-1598,-19 30 864,-77 244 728,31-99-3218,22-55-4048,14-60-438</inkml:trace>
  <inkml:trace contextRef="#ctx0" brushRef="#br0" timeOffset="1548.695">819 1827 7042,'0'0'1832,"0"0"-1184,0 0 464,0 0-472,0 0 81,0 0 303,0 0-248,68-6-128,-45 2-128,6-3-72,4-3-256,2-3-152,2-5-40,11-12-944,-11 4-1544,-8 3-3394</inkml:trace>
  <inkml:trace contextRef="#ctx0" brushRef="#br0" timeOffset="1797.71">1094 1560 2985,'0'0'6513,"0"0"-5633,0 0 432,0 0 673,0 106-913,0-59-544,0 3-376,0 4-152,0 15-352,0-13-1240,0-15-2713</inkml:trace>
  <inkml:trace contextRef="#ctx0" brushRef="#br0" timeOffset="2282.149">1450 1454 2937,'0'0'4102,"0"0"-2034,0 0-110,0 0-186,0 0-447,-2 22-440,-40 266 1230,39-226-2612,36-64-2401,124-134 1686,-157 136 1213,1-1 1,-1 1-1,1-1 0,0 0 1,-1 1-1,1 0 1,0-1-1,0 1 0,-1-1 1,1 1-1,0 0 1,0 0-1,-1-1 1,1 1-1,0 0 0,0 0 1,0 0-1,0 0 1,-1 0-1,1 0 1,0 0-1,0 0 0,0 0 1,0 0-1,-1 0 1,1 1-1,0-1 1,0 0-1,-1 1 0,1-1 1,0 0-1,0 1 1,-1-1-1,1 1 1,0-1-1,-1 1 0,1 0 1,-1-1-1,1 1 1,-1-1-1,1 1 0,-1 0 1,1 0-1,-1-1 1,1 1-1,-1 0 1,0 0-1,0-1 0,1 1 1,-1 0-1,0 0 1,0 0-1,0-1 1,0 1-1,0 0 0,0 0 1,0 0-1,0 0 1,0-1-1,0 1 1,-1 0-2,1 72 1090,-1-53-987,0 34 127,-1 25-237,8-30-4041,-2-39-2529</inkml:trace>
  <inkml:trace contextRef="#ctx0" brushRef="#br0" timeOffset="3090.408">1844 2115 2937,'0'0'2131,"0"0"-1051,0 0-42,0 0 26,0 0-109,0 0 34,5-16-15,10-23 22,0-1 0,3 2 0,1 0 1,2 2-1,21-29-996,-17 143 1880,-25-76-1935,0 0-1,0 1 1,0-1-1,1 0 0,-1 0 1,1 0-1,0 0 1,-1 0-1,1 0 1,0 0-1,0 0 1,0 0-1,1 0 0,-1 0 1,0 0-1,1-1 1,-1 1-1,1 0 1,-1-1-1,1 0 1,0 1-1,0-1 1,0 0-1,-1 0 0,1 0 1,0 0-1,1 0 1,-1 0-1,0-1 1,0 1-1,0-1 1,0 1-1,0-1 0,1 0 1,-1 0-1,0 0 1,0 0-1,0 0 1,1 0-1,-1-1 1,0 1-1,0-1 1,0 0-1,0 1 0,0-1 1,0 0-1,0 0 1,0 0-1,0-1 1,0 1-1,-1 0 1,2-1 55,0-2 39,-2 2-45,-1 1-1,0 0 0,1 0 0,-1-1 0,1 1 0,-1 0 0,1 0 0,-1 0 1,1 0-1,0 0 0,-1 0 0,1 0 0,0 0 0,0 0 0,0 0 0,0 0 0,0 0 1,0 1-1,0-1 0,0 0 0,0 1 0,1-1 0,-1 0 0,0 1 0,0 0 1,0-1-1,1 1 0,-1 0 0,0 0 0,0-1 0,1 1 0,-1 0 0,0 0 1,1 1-1,-1-1 0,0 0 0,0 0 0,1 1 0,-1-1 0,0 0 0,0 1 1,0-1-1,1 1 0,-1 0 0,0-1 0,0 1 0,0 0 0,0 0 0,0-1 1,0 1-1,0 0 0,-1 0 0,1 0 0,0 0 0,0 0 0,-1 0 0,1 1 1,-1-1-1,1 0 0,-1 0 0,1 0 0,-1 1 0,1-1 7,-1 1-23,1 1 0,-1-1 0,1 0-1,0 0 1,0 0 0,0 0 0,1 0 0,-1-1-1,0 1 1,1 0 0,-1 0 0,1-1 0,-1 1 0,1-1-1,0 0 1,0 1 0,0-1 0,-1 0 0,1 0-1,0 0 1,0 0 0,1 0 0,-1-1 0,0 1 0,0-1-1,0 1 1,0-1 0,1 0 0,-1 0 0,0 0-1,0 0 1,0 0 0,1 0 0,-1-1 0,0 1-1,0-1 1,0 1 0,0-1 0,0 0 0,1 0 0,-2 0-1,1 0 1,0 0 0,0 0 0,0-1 0,0 1-1,-1-1 1,1 1 0,-1-1 0,1 0 0,-1 1-1,0-1 1,1 0 0,-1 0 0,0 0 0,0 0 0,0-1 23,-1 1 26,1 1 1,0-1 0,-1 0 0,1 0 0,0 1-1,0-1 1,0 1 0,0-1 0,0 0 0,1 1 0,-1 0-1,0-1 1,1 1 0,-1 0 0,1 0 0,-1 0 0,1 0-1,-1 0 1,1 0 0,0 0 0,0 0 0,-1 1-1,1-1 1,0 1 0,0-1 0,0 1 0,0 0 0,-1 0-1,1 0 1,0 0 0,0 0 0,0 0 0,0 0 0,0 1-1,0-1 1,-1 0 0,1 1 0,0 0 0,0-1-1,-1 1 1,1 0 0,0 0 0,-1 0 0,2 1-27,67 55 1261,-52 14-3204,-18-40-1579</inkml:trace>
  <inkml:trace contextRef="#ctx0" brushRef="#br0" timeOffset="3876.152">270 216 5761,'0'0'1537,"0"0"-161,0 0 120,-75 125-152,38-51-183,0 31-129,-7 31-192,7 15-136,10 5-96,15-1-216,12-2-223,2 13-169,22 7 0,8 8-617,-6-45-1199,-5-28-2273</inkml:trace>
  <inkml:trace contextRef="#ctx0" brushRef="#br0" timeOffset="4577.066">2869 473 6145,'0'0'1457,"46"118"1751,-13 1-871,0 56-569,-2 28-480,-10 4-487,-13-13-297,-8-35-352,0-21-80,0-19-72,-18-28 0,5-22 0,-1-22-376,-22 5-849,5-11-1279,-6-6-729</inkml:trace>
  <inkml:trace contextRef="#ctx0" brushRef="#br0" timeOffset="7012.3">3130 374 6601,'0'0'2146,"0"0"-316,0 0-192,0 0-506,0 0-444,-1-14-292,12-127 339,-8 130-719,1 0-1,0 0 1,1 1 0,1-1 0,-1 1 0,2 1-1,-1-1 1,2 1 0,-1 0 0,1 0 0,0 1-1,1 0 1,0 0 0,0 1 0,0 0 0,1 1-1,0 0 1,1 1 0,-1 0 0,1 0-1,0 1 1,0 1 0,0 0 0,1 0 0,10 0-16,-18 5-11,1 1 1,-1 0 0,0 0 0,0 0-1,0 0 1,0 1 0,-1 0 0,0-1-1,1 1 1,-1 0 0,0 1 0,-1-1-1,1 1 1,-1-1 0,0 1 0,0 0-1,0 0 1,-1-1 0,0 1 0,0 0-1,0 1 1,0-1 0,-1 0 0,0 0-1,0 0 1,0 0 0,-1 0 0,0 0-1,0 0 1,0 0 0,-2 4 10,3 7 16,-1 16 20,-1-1 0,-1 0-1,-2 0 1,-1-1 0,-2 1-1,0-1 1,-3-1 0,0 0-1,-2 0 1,-1-1 0,-1-1-1,-11 16-35,41-63-714,-10 15 635,1 0 0,1 1 1,-1-1-1,1 2 1,-1-1-1,1 1 0,1-1 1,-1 2-1,0-1 1,0 1-1,1 0 1,-1 1-1,1 0 0,0 0 1,-1 1-1,1 0 1,0 0-1,0 0 1,-1 1-1,1 1 0,-1-1 1,1 1-1,-1 0 1,0 1-1,1 0 0,5 3 79,5 16-3567</inkml:trace>
  <inkml:trace contextRef="#ctx0" brushRef="#br0" timeOffset="9516.807">3362 1219 5065,'0'0'3047,"0"0"-837,0 0-308,0 0-504,0 0-580,0 0-295,-8-15 63,8 11 2336,19 8-2724,-1 0 0,1 1 0,-1 0 0,0 2 0,0 0 0,-1 1 1,0 1-1,-1 1 0,1 0 0,11 10-198,-3-4 6,107 87-2704,-61-19-6208,-57-61 1756</inkml:trace>
  <inkml:trace contextRef="#ctx0" brushRef="#br0" timeOffset="9748.653">3503 1467 4913,'0'0'1744,"0"0"-31,0 0 279,0 0-760,137-99-743,-96 69-489,13-3-457,-10 8-1063,-11 7-4161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36.0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0 350 6905,'0'0'2038,"0"0"-483,0 0-158,0 0-339,0 0-411,0 0-239,8-1 79,552-99 2335,100 24-2439,-229 24 1441,394 56-480,-280 13-21,-99 45-591,-338-40-652,1-4 0,0-6 1,50-2-81,48-10-1285,-239-13-3149,2 0 4057</inkml:trace>
  <inkml:trace contextRef="#ctx0" brushRef="#br0" timeOffset="1261.966">331 1144 3289,'0'0'2109,"24"-24"-682,158-169 1122,-144 155-2150,2 1 1,1 1-1,2 3 0,1 2 0,12-5-399,-56 36 39,0 1-1,-1 0 1,1-1 0,0 1-1,0-1 1,-1 1-1,1 0 1,0-1-1,0 1 1,0 0-1,0-1 1,0 1-1,0 0 1,0 0-1,0-1 1,0 1-1,0 0 1,0-1-1,1 1 1,-1 0-1,0-1 1,0 1-1,1-1 1,-1 1 0,0 0-1,1-1 1,-1 1-1,1-1 1,-1 1-1,1-1 1,-1 1-1,1-1 1,-1 1-1,1-1 1,-1 0-1,1 1 1,-1-1-1,1 0 1,0 1-1,-1-1 1,1 0-1,0 0 1,-1 0-1,1 0 1,0 1-1,-1-1 1,1 0 0,0 0-1,-1 0 1,1 0-1,0 0 1,-1-1-1,1 1 1,0 0-1,-1 0 1,1 0-1,0-1 1,-1 1-1,1 0 1,0 0-1,-1-1 1,1 1-1,-1-1 1,1 1-1,-1-1 1,1 1-39,-1 2-42,-66 253 2671,22-44-2567,34-69-3901,10-100-1066</inkml:trace>
  <inkml:trace contextRef="#ctx0" brushRef="#br0" timeOffset="1632.207">1286 1122 9570,'0'0'1576,"0"0"-151,0 0 207,0 0-824,0 0-464,0 0-40,0 0 24,98-17 48,-55 15 9,5 2-193,2 0-120,3-1-72,1-1-488,13-2-1305,-14 2-391,-15 0-7314</inkml:trace>
  <inkml:trace contextRef="#ctx0" brushRef="#br0" timeOffset="3458.49">2519 770 2713,'0'0'4413,"0"0"-2425,0 0-530,0 0-170,0 0-603,0 0-289,7-13 155,43-55 41,2 2 0,4 2 0,2 3 0,3 2 0,62-46-592,8 12-645,-130 123 449,-58 212 836,23-121-2985,17-52-1566,2-12-1747</inkml:trace>
  <inkml:trace contextRef="#ctx0" brushRef="#br0" timeOffset="3997.574">2423 1154 3065,'0'0'1836,"0"0"-705,0 0 92,0 0-19,0 0-9,0 0-83,15-13-51,128-80 2015,328-46 717,315-144-3554,-749 268-176,13-4-2592,-82 27-5045,4 0-745</inkml:trace>
  <inkml:trace contextRef="#ctx0" brushRef="#br0" timeOffset="4644.745">2792 1314 1096,'0'0'3461,"0"0"-1897,0 0-333,0 0-64,0 0-261,0 0-66,22-21-251,152-141 159,-110 116-519,-64 74 1416,-59 200 303,8-58-5830,48-148 259,-1-10-2640</inkml:trace>
  <inkml:trace contextRef="#ctx0" brushRef="#br0" timeOffset="4907.762">3165 1342 3305,'0'0'1800,"0"0"201,0 0-153,0 0-328,0 0-824,110 0-200,-77 0-287,0 0-209,2 0-128,9 0-1001,-9-13-823,-8 2-2969</inkml:trace>
  <inkml:trace contextRef="#ctx0" brushRef="#br0" timeOffset="5198.827">3364 1167 6329,'0'0'1033,"0"0"183,0 0 472,0 0-320,31 110-287,-25-71-441,-4 2-392,2 0-248,-2 9-96,-2-11-1552,2-11-2393</inkml:trace>
  <inkml:trace contextRef="#ctx0" brushRef="#br0" timeOffset="6231.706">3633 1008 416,'0'0'3693,"0"0"-1843,0 0-393,0 0-163,0 0-142,0 0-9,0 18 1318,-27 265 254,63-298-3970,44-89 1399,-80 103-25,0 1 90,0 0 84,0 0-54,22 23-1096,3-9-3327,-14-10 192</inkml:trace>
  <inkml:trace contextRef="#ctx0" brushRef="#br0" timeOffset="6995.548">4041 1501 2889,'0'0'973,"0"0"513,0 0-27,8-16-350,100-202 2504,-108 218-3545,0 1-1,0-1 1,0 1 0,0-1-1,0 1 1,1-1 0,-1 0-1,0 1 1,0-1-1,0 1 1,1-1 0,-1 0-1,0 1 1,1-1 0,-1 0-1,0 1 1,1-1 0,-1 0-1,0 1 1,1-1-1,-1 0 1,1 0 0,-1 1-1,0-1 1,1 0 0,-1 0-1,1 0 1,-1 0-1,1 0 1,-1 0 0,1 0-1,-1 0 1,0 0 0,1 0-1,-1 0 1,1 0 0,-1 0-1,1 0 1,-1 0-1,1 0 1,-1 0 0,0 0-1,1-1 1,-1 1 0,1 0-1,-1 0 1,1 0 0,-1-1-1,0 1 1,1 0-1,-1-1 1,0 1 0,1 0-1,-1-1 1,0 1-68,5 14-517,65 146 811,-69-159-337,0 0 0,0 1 0,1-1 0,-1 0 0,1 0 0,-1 0 0,1 0 0,0 0 1,-1 0-1,1 0 0,0 0 0,-1-1 0,1 1 0,0-1 0,0 1 0,0-1 0,0 0 0,-1 0 0,1 0 0,0 0 1,0 0-1,0 0 0,0 0 0,0 0 0,-1-1 0,1 1 0,0-1 0,0 0 0,0 1 0,-1-1 0,1 0 0,-1 0 0,1 0 1,0 0-1,-1 0 0,1 0 0,-1-1 0,0 1 0,0 0 0,1-1 0,-1 1 0,0-1 0,0 1 0,0-1 0,0 0 0,-1 1 1,1-1-1,0 0 0,-1 0 0,1 0 0,-1 1 0,1-1 0,-1 0 0,0 0 43,6-3 47,1 1-1,0 1 1,0-1 0,0 1-1,0 1 1,0-1-1,0 1 1,1 0 0,0 1-1,-1 0 1,1 0 0,-1 0-1,1 1 1,0 0-1,-1 1 1,1 0 0,0 0-1,-1 0 1,7 3-47,-3-3 16,4 1-16,-13-3 2,0 1 0,0-1 1,0 1-1,0 0 0,0 0 0,0 0 1,0 0-1,0 0 0,0 0 1,0 1-1,0-1 0,0 1 0,0-1 1,0 1-1,0 0 0,0 0 1,-1-1-1,1 2 0,0-1 0,0 0 1,-1 0-1,1 0 0,-1 1 1,1-1-1,-1 1 0,0-1 0,0 1 1,1-1-1,-1 1 0,0 0 1,0 0-1,-1-1 0,1 1 1,0 0-1,0 0 0,-1 0 0,0 0 1,1 0-1,-1 1-2,-13 80-976,-1-55-1833</inkml:trace>
  <inkml:trace contextRef="#ctx0" brushRef="#br0" timeOffset="7594.558">2241 464 1872,'0'0'3217,"0"0"-1056,0 108-49,0-30-432,-4 32-511,4 34-505,2 11-288,29-4-168,19-19-32,6-35-176,25-4-80,-15-31-760,-8-21-1937</inkml:trace>
  <inkml:trace contextRef="#ctx0" brushRef="#br0" timeOffset="8150.249">4799 559 4977,'0'0'1952,"0"0"41,0 0 792,35 112-969,-20-52-424,-1 12-184,3 7-263,0 8 591,1-3-904,1 4-464,2-6-168,-3-4-464,1-3-832,-3-18-321,-7-19-4064</inkml:trace>
  <inkml:trace contextRef="#ctx0" brushRef="#br0" timeOffset="8714.428">5033 309 2481,'0'0'2484,"0"0"-914,0 0 302,0 0-101,0 0-236,0 0-431,19-7-419,60-23-113,-76 30-483,-1-1 1,1 1 0,0 0-1,0 0 1,-1 0-1,1 1 1,0-1 0,0 1-1,-1-1 1,1 1-1,-1 0 1,1 0 0,0 0-1,-1 1 1,0-1-1,1 0 1,-1 1 0,0 0-1,0-1 1,0 1 0,0 0-1,0 0 1,0 0-1,0 0 1,-1 1 0,1-1-1,-1 0 1,1 1-1,-1-1 1,0 1 0,0-1-1,0 1 1,0 0 0,-1-1-1,1 1 1,-1 0-1,0-1 1,0 1 0,1 0-1,-2 0 1,1-1-1,0 1 1,-1 0 0,1 0-1,-1-1 1,0 1-1,1-1 1,-1 1 0,-1 0-1,1-1 1,0 0 0,-1 2-90,1 13 435,-37 166 755,2-35-3981,47-135-1868,32 2 4051,-24-9 370,44 23 161,25 9 105,-25-28-5751,-48-10 2849</inkml:trace>
  <inkml:trace contextRef="#ctx0" brushRef="#br0" timeOffset="9536.701">4049 123 3833,'0'0'1834,"0"0"103,0 0-335,0 0-662,0 0-417,0 0-16,8-1 196,454-13 5008,-144-37-5131,-221 31-616,1 5 0,0 3-1,96 2 37,-121 32-9,-71 3-9769,-7-14 2424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47.3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1 544,'0'0'780,"0"0"-5,0 0 80,0 0 193,0 0 98,0 0-54,2 0 5491,6 0-3328,35 1-2767,192 36 646,-141-37-1006,-104 31-2575,-34-15-5070,20-11-331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47.6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4825,'0'0'2481,"0"0"-1137,0 0 360,0 0-183,0 0-665,0 0-272,0 0 408,27 9 224,-5 0-79,7 4-129,5-2-328,5-1-312,2-3-328,5-3-40,-1-4-704,7 0-1297,-12-4-1863,-13-1-3226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4:27.127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17676 51 6009,'0'0'2337,"0"0"-1065,0 0 857,0 0-841,0 0-16,135 22-160,-91-20-512,3-2-368,1 2-160,-5-2-72,-5 0-400,-5 0-656,-10 0-1088,-11 0-3537</inkml:trace>
  <inkml:trace contextRef="#ctx0" brushRef="#br0" timeOffset="278.26">17871 373 8738,'0'0'1928,"0"0"513,-19 136-113,5-76-959,-3 0-449,1-2-576,-3-3-344,-4 11-544,5-14-1689,3-17-2352</inkml:trace>
  <inkml:trace contextRef="#ctx0" brushRef="#br0" timeOffset="-2016.947">14750 291 4385,'0'0'4201,"0"0"-3353,0 0 984,0 0-519,0 0-361,114-2-400,-69 1-200,9-3-352,6-5-104,4-1-64,1-7-1688,-16 4-657,-20 4-6321</inkml:trace>
  <inkml:trace contextRef="#ctx0" brushRef="#br0" timeOffset="-1800.079">15013 276 7394,'0'0'2616,"0"0"-575,-38 114 455,20-56-672,1 2-575,1 1-825,3-1-424,1-2-104,8 12-1144,2-16-1449,2-14-3928</inkml:trace>
  <inkml:trace contextRef="#ctx0" brushRef="#br0" timeOffset="-1367.89">15516 245 3105,'0'0'6113,"0"0"-4233,0 0-1161,-13 21 120,-77 192 1220,89-206-1993,-3 8 58,0 0 0,2 0 0,0 0 0,0 0 0,1 1 0,1-1 0,1 0 0,0 1 0,1-1 0,3 10-124,-1-21-49,1 0-1,0-1 1,0 1 0,1-1-1,-1 0 1,1-1 0,-1 1 0,1-1-1,0 0 1,0-1 0,0 1 0,0-1-1,0 0 1,0-1 0,0 0 0,0 0-1,0 0 1,1 0 0,-1-1 0,0 0-1,0 0 1,0-1 0,0 0 0,-1 0-1,1 0 1,0-1 0,-1 0 0,0 0-1,1 0 1,0-1 49,121-96-367,-126 111 1441,-5 204 1585,20-148-3190,22-42-3477,-3-22-2657</inkml:trace>
  <inkml:trace contextRef="#ctx0" brushRef="#br0" timeOffset="-1101.248">16179 385 11210,'0'0'1529,"0"0"583,-42 152-191,20-84-785,-3-3-464,-2-2-456,2-7-216,4-7-520,7-16-1417,6-14-2391,5-17-6491</inkml:trace>
  <inkml:trace contextRef="#ctx0" brushRef="#br0" timeOffset="-750.347">16233 129 7034,'0'0'1080,"0"0"104,23 1-527,152 19 806,-126-6-612,211 85 2231,-258-98-3017,1 0-1,0 1 0,0-1 1,-1 0-1,1 1 1,-1 0-1,1-1 0,-1 1 1,0 0-1,0 0 0,1 0 1,-1 1-1,-1-1 0,1 0 1,0 1-1,-1-1 1,1 1-1,-1 0 0,0-1 1,0 1-1,0 0 0,0 0 1,0 0-1,0 0 1,-1 0-1,0 0 0,1 0 1,-1 0-1,0 0 0,-1 0 1,1 0-1,0 0 1,-1 0-1,0 0 0,1-1 1,-1 1-1,0 0 0,-1 0 1,1-1-1,0 1 0,-3 2-63,-145 93 1551,80-61-1311,61-32-248,2-3-30,1 0 0,-1 1-1,1 0 1,0 0 0,0 0-1,0 0 1,0 1 0,1 0-1,-1 0 1,1 0 0,0 0-1,0 1 1,1-1 0,-1 1-1,1 0 1,0 0 0,0 1-1,1-1 1,0 0 0,0 1-1,0 0 1,0-1 0,1 1-1,0 0 1,0 0 0,0 3 37,1-1-204,1 0 0,0 0-1,0 0 1,0 0 0,1 0 0,0 0 0,0-1 0,1 1 0,0-1 0,1 1 0,-1-1 0,2 0 0,-1 0 0,0-1-1,1 1 1,1-1 0,2 2 204,78 42-6168,-55-42 2088</inkml:trace>
  <inkml:trace contextRef="#ctx0" brushRef="#br0" timeOffset="-483.374">17181 496 11226,'0'0'1609,"0"0"-1193,-56 151 112,27-82-352,-4 15-176,6-17-848,7-14-3817</inkml:trace>
  <inkml:trace contextRef="#ctx0" brushRef="#br0" timeOffset="18316.491">16127 3354 8346,'0'0'1864,"0"0"-1864,0 0-1448,0 0-1609</inkml:trace>
  <inkml:trace contextRef="#ctx0" brushRef="#br0" timeOffset="31032.185">17772 3073 6145,'0'0'1921,"0"0"-345,70 95 537,-35-52-473,3 1-416,-3 3-488,-2 1-472,-4-1-264,-4 16-120,-9-12-2032,-9-9-1769</inkml:trace>
  <inkml:trace contextRef="#ctx0" brushRef="#br0" timeOffset="18765.361">17360 3274 7906,'0'0'2744,"0"0"-2176,0 0-544,0 0-24,0 0-936,0 0-3665</inkml:trace>
  <inkml:trace contextRef="#ctx0" brushRef="#br0" timeOffset="30599.018">17125 3134 3793,'0'0'1832,"0"0"393,0 0-1265,0 0-120,127 104 144,-88-76-936,3 2-48,24 13-384,-10-7-720,-9-7-3065</inkml:trace>
  <inkml:trace contextRef="#ctx0" brushRef="#br0" timeOffset="18512.058">16792 3313 9842,'0'0'3281,"0"0"-2633,0 0-648,0 0-560,0 0-1425,0 0-4072</inkml:trace>
  <inkml:trace contextRef="#ctx0" brushRef="#br0" timeOffset="30182.338">16314 3045 3793,'0'0'1536,"0"0"1041,0 0-1121,0 0-352,0 0 145,113 121-633,-81-84-64,1 0-336,2 4-120,-2 2-96,-2 2-304,2-2-624,15 13-177,-9-13-959,-6-8-3793</inkml:trace>
  <inkml:trace contextRef="#ctx0" brushRef="#br0" timeOffset="18152.97">15551 3285 7330,'0'0'1536,"0"0"-1016,0 0-256,0 0-200,0 0-64,0 0-936,0 0-4241</inkml:trace>
  <inkml:trace contextRef="#ctx0" brushRef="#br0" timeOffset="29665.441">15649 3181 3145,'0'0'1144,"0"0"976,0 0-959,0 0-769,85 102-392,-56-76 0,16 12-176,-8-7-1321,-6-5-2808</inkml:trace>
  <inkml:trace contextRef="#ctx0" brushRef="#br0" timeOffset="17899.218">14855 3283 8026,'0'0'1544,"0"0"-1024,0 0-280,0 0-240,0 0-360,0 0-544,0 0-1785</inkml:trace>
  <inkml:trace contextRef="#ctx0" brushRef="#br0" timeOffset="29233.251">14758 3140 3569,'0'0'1512,"0"0"24,0 0 233,0 0-193,0 0-360,0 0-247,64 112-393,-43-75 512,2 2-760,4-2-192,0 1-136,4-3-344,12 8-776,-6-10-1241,-6-7-3560</inkml:trace>
  <inkml:trace contextRef="#ctx0" brushRef="#br0" timeOffset="62282.914">305 4761 416,'0'0'807,"0"0"-395,0 0-92,0 0 182,19-2 288,143-27 1635,242-54 1186,-339 48-5747,-46 19-1506</inkml:trace>
  <inkml:trace contextRef="#ctx0" brushRef="#br0" timeOffset="-14100.022">5435 985 4625,'0'0'879,"0"0"586,21-19-118,68-63-326,-83 79-759,-1-1-1,0 0 1,0 1 0,0-2 0,0 1 0,-1-1 0,0 0 0,0 0 0,0 0 0,0 0-1,-1 0 1,0-1 0,0 0 0,-1 0 0,1 0 0,-1 0 0,-1 0 0,1 0 0,-1 0-1,0 0 1,0-1 0,-1 1 0,0-1 0,0-5-262,-4 10 130,1 0 1,-1 0-1,1 0 0,-1 1 1,0-1-1,0 1 0,0 0 1,0 0-1,0 0 0,0 0 0,0 1 1,0 0-1,0 0 0,-1 0 1,1 0-1,0 1 0,0-1 1,0 1-1,0 0 0,0 0 1,-1 1-131,-3 2 8,0 1 0,1-1 0,-1 2 0,1-1 0,0 1 0,1 0 0,-1 0 0,1 1 0,1 0 0,-1 0 1,1 0-1,0 1 0,1-1 0,-1 1 0,2 0 0,-1 2-8,-8 64-1999,54-19-4504,-6-43-786</inkml:trace>
  <inkml:trace contextRef="#ctx0" brushRef="#br0" timeOffset="-13834.417">6274 68 1464,'0'0'7914,"0"0"-6706,-62 121 537,31-56 39,-4 10-160,-3 3-439,-1 4-441,-2 4-272,-3-1-128,1-1-192,3-4-152,5-5-56,6 5-680,8-18-1121,9-19-2608</inkml:trace>
  <inkml:trace contextRef="#ctx0" brushRef="#br0" timeOffset="-13584.515">5740 914 2713,'0'0'1160,"0"0"-776,116-30-384,-64 10-56,-3 3-2945</inkml:trace>
  <inkml:trace contextRef="#ctx0" brushRef="#br0" timeOffset="-13250.136">6278 616 6177,'0'0'2059,"0"0"-417,-13 18-212,5-8-1257,-79 153 2234,84-158-2398,1-1-1,0 1 1,0 0-1,0-1 1,1 1-1,-1 0 1,1 0-1,0 0 1,1 0-1,-1 0 1,1 0 0,0 0-1,1 0 1,-1 1-1,1-1 1,0 0-1,0-1 1,0 1-1,1 0 1,0 0-1,0 0 1,0-1-1,0 1 1,1-1-1,0 0 1,0 0-1,0 0 1,0 0-1,0 0 1,1-1-1,0 1 1,0-1-1,0 0 1,0 0-1,0 0 1,1-1-1,-1 0 1,1 0-1,0 0 1,-1 0 0,1 0-1,0-1 1,0 0-1,0 0-8,9 0-165,0 0 0,0-1 1,0-1-1,-1 0 0,1-1 0,0 0 0,-1-1 0,0-1 1,1 0-1,-1-1 0,-1 0 0,1-1 0,-1 0 0,0-1 1,1-2 164,-19 101 2464,6-91-2453,-2 79 509,26-41-3030,-1-33-2276</inkml:trace>
  <inkml:trace contextRef="#ctx0" brushRef="#br0" timeOffset="-16184.488">3507 120 1904,'0'0'907,"0"0"-92,0 0 67,0 0 39,0 0 70,0 17-283,-19 321 3614,-8-145-2601,-1 6-1267,21-67-3765,7-131-1842</inkml:trace>
  <inkml:trace contextRef="#ctx0" brushRef="#br0" timeOffset="-15684.761">3285 107 160,'0'0'2621,"0"0"-1114,0 0 88,0 0 209,0 0-162,20-10-247,159-67 1077,-167 72-2436,-1 2-1,1 0 1,-1 0-1,1 1 0,0 0 1,0 1-1,0 1 1,0 0-1,0 0 1,0 1-1,0 1 1,0 0-1,0 0 0,-1 1 1,1 1-1,-1 0 1,0 0-1,0 1 1,0 1-1,-1 0 1,0 0-1,0 1 1,0 0-1,-1 1 0,0 0 1,-1 1-1,0 0 1,0 0-1,-1 0 1,0 1-1,0 0 1,-1 1-1,0-1 1,-1 1-1,-1 0 0,4 11-35,-6-13 14,-1 0-1,0 0 0,0 0 0,0 0 0,-1 0 0,-1 0 0,0 1 0,0-1 0,0 0 0,-1 0 0,-1-1 0,1 1 0,-2 0 1,1-1-1,-1 1 0,0-1 0,-1 0 0,0-1 0,0 1 0,-1-1 0,1 0 0,-2 0 0,1 0 0,-1-1 0,0 0 0,0-1 1,-1 1-1,0-2 0,1 1 0,-2-1 0,1 0 0,0 0 0,-1-1 0,0 0 0,0-1 0,-1 0-13,-19-1-2696,3-1-2806</inkml:trace>
  <inkml:trace contextRef="#ctx0" brushRef="#br0" timeOffset="-15301.148">3830 884 1256,'0'0'2559,"0"0"-659,0 0 415,24 2-751,77 2-749,-91-5-713,-1 0 0,1-1-1,0 0 1,-1 0 0,0-1 0,1-1 0,-1 1-1,0-2 1,-1 1 0,1-1 0,-1 0 0,0-1-1,0 0 1,5-5-102,6-4 67,-13 10-22,2 1 0,0-1 0,0 0 0,0-1 0,-1 0 0,0 0 0,0-1 0,-1 0 0,1 0 0,-2-1 0,1 1 0,-1-1 0,0 0 0,0-1 0,-1 1 0,0-1 0,-1 0 0,1-2-45,-7 8 81,0 0 1,0 0-1,0 0 1,-1 1-1,1-1 1,0 1 0,-1 0-1,0 0 1,1 0-1,-1 0 1,0 1-1,0 0 1,0 0-1,0 0 1,0 0-1,0 0 1,-1 1-1,1 0 1,0 0 0,0 0-1,0 0 1,0 1-1,0-1 1,0 1-1,-4 1-81,0-2 109,2 1-102,0 0-1,0 0 1,0 0 0,0 1 0,0 0-1,0 0 1,1 0 0,-1 1 0,1 0-1,-1 0 1,1 0 0,0 1 0,0-1-1,1 1 1,-1 0 0,1 1 0,0-1-1,0 1 1,0 0 0,0 0 0,1 0-1,0 0 1,0 1 0,1-1 0,-1 1-1,1 0 1,0 0 0,1 0 0,-1 0-1,1 2-6,-2 3-256,1 0 0,1 0 0,-1 0-1,2 0 1,0 0 0,0 1-1,1-1 1,0 0 0,1 0-1,0 0 1,1 0 0,0 0 0,1 0-1,0-1 1,0 0 0,2 2 256,15 17-5007</inkml:trace>
  <inkml:trace contextRef="#ctx0" brushRef="#br0" timeOffset="-14884.471">4489 567 5937,'0'0'1707,"0"0"94,-4 19-297,-57 165 1417,48-158-2743,-34 106-779,85-135-3067,64-69 1424,-101 71 2600,-6 47 3081,3-43-3456,1 1-1,0 0 1,0-1-1,0 1 1,0 0 0,1-1-1,0 1 1,-1 0 0,2 0-1,-1 0 1,0-1 0,1 1-1,-1 0 1,1-1 0,0 1-1,0 0 1,1-1 0,-1 1-1,1-1 1,-1 0 0,1 1-1,2 1 20,17 8-2596</inkml:trace>
  <inkml:trace contextRef="#ctx0" brushRef="#br0" timeOffset="-14433.617">4915 724 7178,'-4'17'2023,"-36"134"1777,11-36-2660,-4-1 0,-5-1 0,-10 8-1140,44-113 6,3-3-3,0-1 0,-1 0 0,1 1 0,-1-1 0,-1 0 0,1 0 0,0 0 0,-1 0 1,0 0-1,0-1 0,0 1 0,0-1 0,0 0 0,-1 0 0,0 0 0,1 0 1,-1-1-1,0 0 0,0 1 0,-1-1-3,-12-61-1144,17 50 956,0-18-182,1 1 1,1-1-1,1 0 1,2 1 0,1 0-1,0 0 1,2 1-1,1 0 1,1 0-1,2 1 1,0 0 0,1 1-1,1 0 1,2 1-1,0 1 1,1 1 0,1 0-1,0 1 1,17-12 369,-27 26 90,-1 1 0,2 0 0,-1 0 0,0 1 0,1 0 0,-1 0 0,1 1 0,0 0 0,0 1 0,0 0 0,0 0-1,0 1 1,0 0 0,0 1 0,0-1 0,0 2 0,7 1-90,-12 1 156,-1 0 0,0 1 0,0-1 0,0 0 0,0 1 0,-1 0 0,0-1 0,0 1 0,0 0-1,0 0 1,-1 0 0,0 1 0,0-1 0,0 0 0,-1 0 0,0 1 0,0-1 0,0 0 0,0 0-1,-1 1 1,0-1 0,0 0 0,-1 0 0,1 0 0,-1 0 0,0 0 0,0 0 0,-1 0 0,1-1 0,-1 1-1,-1 0-155,-64 98 6,36-63-3387,25-32-1295</inkml:trace>
  <inkml:trace contextRef="#ctx0" brushRef="#br0" timeOffset="-12623.195">6798 735 5721,'0'0'1913,"0"0"-353,0 0 848,0 0-31,0 95-633,0-60-407,-10 1-473,-1 3-568,1 0-296,0-2-8,-1 6-1120,5-11-1633,4-11-3208</inkml:trace>
  <inkml:trace contextRef="#ctx0" brushRef="#br0" timeOffset="-12217.964">7347 303 7402,'0'0'2244,"0"0"-386,0 0 9,0 0-292,0 0-472,0 0-454,-12 19-234,-80 136 556,80-132-684,-39 67 306,4 2-1,4 3 0,-14 52-592,38-62-1188,24-31-3418,4-41 166</inkml:trace>
  <inkml:trace contextRef="#ctx0" brushRef="#br0" timeOffset="-11784.496">6879 873 6329,'0'0'3105,"0"0"-1729,0 0 41,0 0-425,0 0-512,0 0 320,0 0-304,66 39-272,-33-24-136,7-2-88,7-4 0,7-3-888,33-6-544,-12 0-1441,-9-9-2480</inkml:trace>
  <inkml:trace contextRef="#ctx0" brushRef="#br0" timeOffset="-9099.772">7527 893 6849,'0'0'1970,"0"0"-915,0 0-25,0 0 259,0 0 100,0 0-25,-3-1-463,2 0-888,1 1 0,-1 0-1,1-1 1,-1 1-1,0 0 1,1 0-1,-1-1 1,1 1-1,-1 0 1,0 0 0,1 0-1,-1 0 1,1 0-1,-1 0 1,0 0-1,1 0 1,-1 0 0,1 0-1,-1 0 1,0 1-1,1-1 1,-1 0-1,1 0 1,-1 1-1,0-1 1,1 0 0,-1 1-1,1-1 1,-1 0-1,1 1 1,0-1-1,-1 1 1,1-1 0,-1 1-1,1-1 1,0 1-1,-1-1 1,1 1-1,0-1 1,-1 1 0,1-1-1,0 1 1,0 0-1,0-1 1,0 1-1,0-1 1,-1 1-1,1 0 1,0-1 0,0 1-1,0-1 1,1 1-1,-1 0 1,0-1-1,0 1 1,0 0 0,0-1-1,0 1 1,1-1-1,-1 1 1,0-1-1,1 1 1,-1-1-1,0 1 1,1-1 0,-1 1-1,1-1 1,-1 1-13,1 11-97,2 96 80,0-73 39,-2 0-1,-1 1 0,-1-1 1,-3 0-1,0 0 1,-2 0-1,-2 0 1,-2 3-22,1-11 176,-1-1 1,0 0-1,-2-1 1,-2 0 0,0 0-1,-1-2 1,-1 0 0,-1-1-1,-18 18-176,34-38 69,0 0 1,-1-1-1,1 1 0,-1 0 0,1-1 1,-1 1-1,1-1 0,-1 1 0,0-1 0,0 0 1,0 0-1,0 1 0,0-2 0,0 1 1,0 0-1,0 0 0,0-1 0,0 1 0,-1-1 1,1 1-1,0-1 0,0 0 0,-1 0 1,1 0-1,0 0 0,0 0 0,0-1 0,-1 1 1,1-1-1,0 1 0,0-1 0,0 0 0,0 0 1,0 0-1,0 0 0,0 0 0,0 0 1,0-1-1,1 1 0,-1-1 0,-1-1-69,1-13-183,1 1 1,0-1-1,1 0 0,1 0 1,1 0-1,0 0 0,1 1 1,1-1-1,0 1 0,1 0 0,0 0 1,2 0-1,0 1 0,0 0 1,1 0-1,1 1 0,0 0 0,1 0 1,0 1-1,1 1 0,0 0 1,1 0-1,1 1 0,-1 0 1,1 1-1,1 1 0,0 0 0,0 1 1,0 0-1,5 0 183,47-4-1458,-23 14-2341,-19 3-1833</inkml:trace>
  <inkml:trace contextRef="#ctx0" brushRef="#br0" timeOffset="-2973.363">12993 250 6673,'0'0'2016,"0"0"75,0 0-8,0 0-439,0 0-557,-10 19-591,-171 360 220,156-236-874,25-142 135,0 1 1,1-1 0,-1 1-1,1-1 1,-1 0 0,1 1-1,0-1 1,-1 1 0,1-1-1,0 0 1,0 0 0,0 1-1,0-1 1,0 0 0,0 0-1,0 0 1,0 0 0,1 0-1,-1 0 1,0-1 0,1 1-1,-1 0 1,0-1 0,1 1 0,-1-1-1,1 1 1,-1-1 0,1 0-1,-1 1 1,1-1 0,-1 0-1,1 0 1,-1 0 0,1 0-1,-1 0 1,1-1 0,-1 1-1,1 0 1,-1-1 0,1 1-1,-1-1 1,1 0 0,-1 1-1,1-1 23,65-32-554,-46 17 559,0-1 0,-1 0 0,-1-2 0,0 0 1,-2-1-1,0-1 0,-2 0 0,0-1 0,-1-1 0,-1 0 0,-2-1 0,0 0 0,-1-1 0,-2 0 0,0-1 0,-2 1 0,-1-2 0,-1 1 1,-1 0-1,-1-1-5,-2 25 25,1 0 0,-1 0 0,0 0 0,0-1 0,0 1 0,0 0 0,-1 0 0,1 0 0,-1-1 0,1 1 0,-1 0 1,0 0-1,1 0 0,-1 0 0,0 0 0,0 0 0,-1 0 0,1 0 0,0 1 0,-1-1 0,1 0 0,-1 1 0,1-1 0,-1 1 0,0-1 1,0 1-1,0 0 0,1 0 0,-1 0 0,0 0 0,0 0 0,-1 0 0,1 1 0,0-1 0,0 1 0,0-1 0,0 1 0,0 0 1,-1 0-1,1 0 0,0 0 0,0 0 0,-1 0 0,1 1 0,0-1 0,0 1 0,0-1 0,0 1 0,0 0 0,0 0 0,0 0 1,0 0-1,0 0 0,0 0 0,0 1 0,1-1 0,-1 1 0,1-1 0,-1 1 0,1 0 0,-2 1-25,1 1-29,-1-1 0,1 1 0,0 0-1,0 0 1,0 0 0,1 0 0,0 0-1,-1 0 1,1 1 0,1-1 0,-1 0 0,1 1-1,0-1 1,0 0 0,0 1 0,0-1-1,1 0 1,-1 1 0,1-1 0,0 0 0,1 0-1,-1 0 1,1 0 0,0 0 0,0 0-1,0 0 1,0 0 0,1-1 0,-1 1-1,1-1 1,0 0 0,0 1 0,0-2 0,1 1-1,-1 0 1,1-1 0,-1 1 0,1-1-1,0 0 1,0 0 0,0 0 0,0-1 0,0 0-1,0 1 1,1-2 0,-1 1 0,4 0 29,25-1-118,1-1 1,0-3-1,0 0 1,-1-2-1,0-1 1,0-2-1,-1-2 1,0 0 0,-1-2-1,0-2 1,-1 0-1,0-2 1,-2-2-1,3-2 118,17-27 96,-69 57 2482,-50 170-2018,58-127-995,3 1-1,2 0 1,3 1-1,2-1 0,2 31 436,3-41-4418</inkml:trace>
  <inkml:trace contextRef="#ctx0" brushRef="#br0" timeOffset="-2501.237">14060 174 4217,'0'0'2006,"0"0"-559,0 0 622,0 0 332,-11 24-381,-161 325 2128,160-327-4104,2 0 0,0 0 0,2 1 1,0 0-1,2 0 0,0 1 0,2 0 0,-2 22-44,7-43-61,0-1 1,0 1-1,1 0 0,-1-1 0,0 1 0,1-1 0,0 1 0,-1-1 0,1 0 0,0 1 1,0-1-1,1 0 0,-1 0 0,0-1 0,1 1 0,-1 0 0,1-1 0,-1 1 1,1-1-1,0 0 0,-1 0 0,1 0 0,0 0 0,0-1 0,0 1 0,0-1 0,0 1 1,0-1-1,0 0 0,0 0 0,-1-1 0,1 1 0,0-1 0,0 1 0,0-1 1,0 0-1,0 0 0,-1 0 0,1 0 0,0-1 0,-1 1 0,1-1 0,-1 1 0,1-1 1,-1 0-1,0 0 0,0 0 0,0 0 0,1-2 61,44-31-1258,-1-3 0,-2-1-1,-2-2 1,-2-2 0,-1-1 0,-3-2 0,27-45 1258,-19 26-574,31-41 3126,-73 104-808,-4 22 1107,-93 301 738,86-290-3648,-19 60-683,5-33-3202,10-34-910</inkml:trace>
  <inkml:trace contextRef="#ctx0" brushRef="#br0" timeOffset="-2256.822">14014 606 6953,'0'0'1537,"0"0"279,0 0-351,118 15-961,-72-15-504,20 0-176,-10 0-1673,-10-5-2160</inkml:trace>
  <inkml:trace contextRef="#ctx0" brushRef="#br0" timeOffset="-4212.614">10615 155 1168,'0'0'2158,"0"0"-491,0 0-272,0 0-167,0 0-122,0 0-142,0 1 3121,-3 17-4022,-107 322 607,78-258-623,3 1 0,4 1-1,4 1 1,2 8-47,19-91 31,-2 35-346,23-43-338,5-30 720,-2-2 0,-1-1 1,-2 0-1,-2-2 0,-2 0 0,11-37-67,-28 77 2,151-506 1073,-119 457-1032,-32 49-50,1 0-1,-1 0 1,1 0 0,-1 0 0,1 1-1,0-1 1,-1 0 0,1 0 0,0 1-1,0-1 1,-1 1 0,1-1-1,0 1 1,0-1 0,0 1 0,0-1-1,0 1 1,0 0 0,0-1 0,0 1-1,0 0 1,0 0 0,0 0 0,0 0-1,0 0 1,0 0 0,0 0-1,0 0 1,0 0 0,0 0 0,0 1-1,0-1 1,-1 0 0,1 1 0,0-1-1,0 0 1,0 1 0,0-1-1,0 1 1,0 0 0,-1-1 0,1 1-1,0 0 1,-1-1 0,1 1 0,0 0-1,-1 0 1,1 0 0,-1-1-1,1 1 1,-1 0 0,1 0 0,-1 0-1,0 0 1,0 0 0,1 0 7,3 17 101,0 0 1,-1 0-1,-1 0 0,-1 0 1,-1 0-1,0 0 0,-1 0 1,-1 0-1,-4 17-101,-21 88 271,-6 97-122,33-217-176,0 0 0,1 0 0,-1 1-1,1-1 1,0 0 0,0 0 0,0 0 0,1 0-1,-1 0 1,1 0 0,-1 0 0,1 0 0,0-1-1,0 1 1,0-1 0,0 1 0,1-1 0,-1 0-1,1 0 1,-1 0 0,1 0 0,0 0 0,0 0-1,0-1 1,0 0 0,0 1 0,0-1 0,0 0-1,0-1 1,0 1 0,1 0 0,-1-1 0,0 0-1,0 0 1,1 0 0,-1 0 0,0 0 0,3-1 27,123-27-1686,-53-9-665,-9-4-1723</inkml:trace>
  <inkml:trace contextRef="#ctx0" brushRef="#br0" timeOffset="-3884.428">11227 446 6081,'0'0'2492,"-3"18"-471,-1 2-1561,1-9-184,-1 1-1,2 0 1,0 0-1,0 0 1,1 0-1,1 0 1,0 0-1,0 0 1,1 1-1,1-1 1,0 0-1,0-1 1,1 1-1,1 0 1,0-1-1,1 0 1,0 0-1,1 0 1,5 8-276,-4-13 4,1-1 0,-1 0 1,1 0-1,0 0 0,1-1 1,-1-1-1,1 1 0,-1-1 0,1-1 1,0 0-1,0 0 0,0 0 0,1-1 1,-1-1-1,0 1 0,0-2 1,0 1-1,1-1 0,-1-1 0,0 0 1,0 0-1,0 0 0,-1-1 1,1-1-1,-1 1 0,8-5-4,0 0-26,0-1-1,0-1 0,-1 0 1,0-1-1,-1 0 0,0-1 1,-1-1-1,-1 0 1,0-1-1,0 0 0,-2-1 1,1 0-1,0-5 27,-8 17-9,0-1 0,-1-1 0,1 1-1,-1 0 1,0-1 0,-1 1 0,1-1 0,-1 1 0,1-1-1,-1 0 1,-1 1 0,1-1 0,-1 0 0,0 0 0,0 0-1,0 0 1,0 1 0,-1-1 0,0 0 0,0 0-1,-1 1 1,1-1 0,-1 1 0,0-1 0,0 1 0,0 0-1,-1-1 1,1 1 0,-1 0 0,0 1 0,0-1 0,-1 0-1,1 1 1,-1 0 0,1 0 0,-1 0 0,0 0 0,0 1-1,-1-1 1,1 1 0,0 0 0,-1 0 0,0 1 0,1-1-1,-1 1 1,0 0 0,1 1 0,-1-1 0,-3 0 9,-4 1-266,0-1 0,0 1 1,-1 1-1,1 0 0,0 1 1,0 0-1,0 1 1,0 0-1,1 1 0,-1 0 1,1 1-1,0 0 0,0 1 1,1 0-1,0 1 0,-2 1 266,-36 31-2800</inkml:trace>
  <inkml:trace contextRef="#ctx0" brushRef="#br0" timeOffset="-6178.375">8681 798 1536,'0'0'6094,"0"0"-4263,0 0-1203,0 0 211,0 0 96,0 0-126,8 2 2292,42 6-3113,26-7 91,1-4 0,-1-3 0,0-3 0,0-3-1,72-23-78,-154 28-3131,-8 1 493</inkml:trace>
  <inkml:trace contextRef="#ctx0" brushRef="#br0" timeOffset="-5684.752">9159 413 6937,'0'0'1439,"0"0"-598,0 0-240,0 0-109,0 0 86,0 0 323,16 8-157,240 104 910,9-34-1567,-264-76-70,1 1 1,-1-1-1,1 1 1,-1-1-1,0 1 1,0 0-1,0-1 1,0 1-1,-1 0 1,1 0-1,-1 0 1,0-1-1,1 1 1,-1 0-1,-1 0 1,1 0-1,0 0 1,-1 0-1,1-1 1,-1 1-1,0 0 1,0 0 0,0-1-1,0 1 1,-1-1-1,1 1 1,-1-1-1,1 1 1,-1-1-1,0 0 1,0 0-1,0 0 1,0 0-1,0 0 1,-1 0-1,1-1 1,0 1-1,-1-1 1,1 1-1,-1-1 1,0 0-1,-1 1-17,3-2 6,-272 226 901,255-204-2451,8-6-2136</inkml:trace>
  <inkml:trace contextRef="#ctx0" brushRef="#br0" timeOffset="17351.872">13582 3442 184,'0'0'9234,"0"0"-7122,0 0-695,0 0-337,0 0-536,0 0-392,0 0-136,37 0-16,8-19-616,-1 2-1776,-5 2-3258</inkml:trace>
  <inkml:trace contextRef="#ctx0" brushRef="#br0" timeOffset="17650.091">14124 3352 3633,'0'0'6545,"0"0"-4456,0 0-129,0 0-272,0 0-495,0 0-649,0 0-544,0 0-144,2 0-808,13 0-1025,-1 0-2432,3 0-3144</inkml:trace>
  <inkml:trace contextRef="#ctx0" brushRef="#br0" timeOffset="28781.596">13880 3054 3425,'0'0'1591,"0"0"-810,0 0-17,0 0 331,0 0-20,0 0-156,6 7-80,47 59 938,92 106 396,-33-75-6334,-78-74-2220</inkml:trace>
  <inkml:trace contextRef="#ctx0" brushRef="#br0" timeOffset="12365.39">661 3087 1800,'0'0'2055,"0"0"-556,0 0-206,0 0-226,0 0-259,0 0-159,0 0-94,0 0-35,0 0 100,0 0 15,0 28 1259,-12 417 1389,5-390-3263,0-16-216,2 0 0,2 0 0,1 0 0,3 1 0,3 28 196,7-41-2267,3-14-2278</inkml:trace>
  <inkml:trace contextRef="#ctx0" brushRef="#br0" timeOffset="14979.283">794 3540 592,'0'0'963,"0"0"112,0 0 10,0 0-166,0 0-157,0 0-165,11 0-121,899-11 5826,-596 45-5653,120 3 878,-49-20-1103,-113-2-409,620-17 1217,-554 13-1126,251-36 99,582-103-205,-140 28 95,132 64-67,-535 77-84,97 6 134,414-36-78,-297-39 90,-150 29-98,-334 44 49,-365-43-5270,-4-2 295</inkml:trace>
  <inkml:trace contextRef="#ctx0" brushRef="#br0" timeOffset="16249.422">12765 3186 160,'0'0'232,"0"0"-112,0 0-64,0 0 56,0 0 144,0 0 208,0 0 264,-2-2-175,0 1-209,2-1-192,0 0-144,0 0 8,-2-2-16,0 0-304,0 1-1081</inkml:trace>
  <inkml:trace contextRef="#ctx0" brushRef="#br0" timeOffset="16832.147">12625 3030 2897,'0'0'1848,"0"0"-249,0 0-67,0 0-149,0 0-222,0 0-240,-10-2 1130,13 9-2002,2 0-1,-1 1 1,1-1-1,0-1 1,1 1-1,-1-1 1,1 0-1,0 0 0,1-1 1,-1 1-1,1-2 1,1 1-1,3 2-48,-4-3 16,272 151-410,-334-116 2501,-216 163-1991,227-161-2399,43-38-1579</inkml:trace>
  <inkml:trace contextRef="#ctx0" brushRef="#br0" timeOffset="21465.671">1759 3330 1304,'0'0'2102,"0"0"-423,0 0-119,0 0-158,0 0-268,0 0-238,0 0-200,0 0-97,0 0-62,0 19 838,11 179 80,13-68-3313,-12-82-1061</inkml:trace>
  <inkml:trace contextRef="#ctx0" brushRef="#br0" timeOffset="22015.491">2620 3440 1384,'0'0'1897,"0"0"-337,0 0-128,0 0 9,0 0 79,0 0-320,0 0-104,11 95-207,-7-62-457,4 7-272,5 1-160,11 16-384,3-6-1257,-2-12-5136</inkml:trace>
  <inkml:trace contextRef="#ctx0" brushRef="#br0" timeOffset="22661.287">3563 3430 2841,'0'0'2160,"0"0"-127,0 0-393,0 0-40,0 0-312,21 96-367,-11-57-377,2 4-272,7 3-192,14 19-80,-2-11-336,-2-11-2097</inkml:trace>
  <inkml:trace contextRef="#ctx0" brushRef="#br0" timeOffset="23262.381">4723 3386 3369,'0'0'2768,"0"0"-687,0 0-273,0 0-496,0 0-479,0 0-233,0 0-176,6 3-176,2 14 240,3 6 96,3 5-112,3 5-168,-1 4-200,1 6-96,-1 4-8,7 20-680,-4-9-1456,-5-10-2353</inkml:trace>
  <inkml:trace contextRef="#ctx0" brushRef="#br0" timeOffset="23962.99">5879 3306 3873,'0'0'1768,"0"0"-127,0 0-153,0 0-232,0 0-344,0 0-87,0 0 151,24 16-240,-9-1-72,-1 8-88,3 3-40,2 7-160,1 6-208,3 4-112,0 4-56,10 18-680,-6-11-1440,-4-9-3657</inkml:trace>
  <inkml:trace contextRef="#ctx0" brushRef="#br0" timeOffset="24615.498">7146 3149 1696,'0'0'4097,"0"0"-2536,0 0 111,0 0-296,0 0-296,0 0-327,0 0 7,15 28-72,-5-2-56,7 6-192,-1 9-120,7 3-232,2 7-88,14 25-600,-8-12-1544,-2-8-2537</inkml:trace>
  <inkml:trace contextRef="#ctx0" brushRef="#br0" timeOffset="25132.375">8091 3095 3577,'0'0'1288,"0"0"392,0 0 49,0 0-265,0 0-264,0 0-159,64 97-217,-50-58-344,3 8-32,-1 5-216,-1 6-232,6 20-328,-7-15-1761,-1-11-3232</inkml:trace>
  <inkml:trace contextRef="#ctx0" brushRef="#br0" timeOffset="25716.245">9021 3125 3977,'0'0'832,"0"0"240,0 0 409,0 0 79,0 0-248,0 0-96,0 0-231,24 48-105,-15-18-216,3 7-272,1 6 0,-1 6-216,3 3-176,-1 2-120,9 17-944,-5-12-1265,-3-12-4568</inkml:trace>
  <inkml:trace contextRef="#ctx0" brushRef="#br0" timeOffset="26815.707">9975 3162 3937,'0'0'1608,"0"0"-256,0 0 185,0 0-9,0 0-368,19 121-351,-6-80-385,5 2-216,7-2-160,4 0-48,27 6-120,-8-10-1249,-5-9-4192</inkml:trace>
  <inkml:trace contextRef="#ctx0" brushRef="#br0" timeOffset="27315.817">10864 3266 1016,'0'0'3313,"0"0"-1417,0 0 361,0 0-641,0 0-504,50 97-71,-32-61-505,5 1-280,2-2-176,4-1-80,15 3-632,-7-11-1241,-6-5-2440</inkml:trace>
  <inkml:trace contextRef="#ctx0" brushRef="#br0" timeOffset="27832.54">11751 3127 4601,'0'0'1896,"0"0"65,0 0 191,0 0-535,72 121-193,-49-82-456,2 2-344,2 0-440,0 2-104,2-2-80,10 7-648,-4-10-1432,-4-10-4858</inkml:trace>
  <inkml:trace contextRef="#ctx0" brushRef="#br0" timeOffset="51300.657">1866 2841 936,'0'0'1196,"0"0"85,0 0-128,0 0-211,0 0-110,0 0-98,0 0-176,0 0-182,0 0-106,0 0-48,0 0-53,0 0-11,-14-14 3882,11 0-3886,0 1 0,-1 0 1,0 0-1,-1 0 0,-1 0 1,0 1-1,0 0 1,-1 0-1,-1 1 0,0 0 1,-1 0-1,0 1 0,0 0 1,-1 0-1,-2-1-154,6 11 58,1 0 0,-1 0 1,1 0-1,0 1 0,-1 0 1,1 0-1,0 0 0,0 0 0,0 1 1,0 0-1,0 0 0,0 0 1,0 1-1,0 0 0,1 0 0,0 0 1,-1 0-1,1 1 0,1 0 1,-1-1-1,0 1 0,1 1 0,0-1 1,0 0-1,0 1 0,0 0 0,1 0 1,0-1-1,0 1 0,0 1-58,-6 14-43,1 1-1,0-1 1,2 2-1,0-1 0,2 0 1,0 1-1,2-1 1,0 1-1,1 6 44,3-23-18,-1-1-1,1 0 1,0 0 0,0 0-1,0 0 1,1 0-1,-1-1 1,1 1-1,0-1 1,0 0 0,0 0-1,0 0 1,1-1-1,-1 0 1,1 1 0,-1-2-1,1 1 1,0 0-1,0-1 1,0 0 0,0 0-1,0-1 1,0 1-1,0-1 1,0 0-1,4-1 19,-1 1 17,0 0 0,0-1 1,0-1-1,0 1 0,-1-1 0,1-1 0,-1 1 0,1-1 0,-1 0 0,0-1 0,0 0 0,0 0 0,-1-1 0,1 1 0,-1-1 0,0-1 0,4-4-17,-7 7-462,6-3 1130,-7 13-7396,-2-3-1131</inkml:trace>
  <inkml:trace contextRef="#ctx0" brushRef="#br0" timeOffset="52581.57">2645 2664 856,'0'0'2531,"0"0"-638,0 0-365,0 0-249,0 0-113,0 0-121,-39-7 6920,35 7-7919,-1 1 0,0 0 1,1 1-1,-1-1 0,0 1 1,1-1-1,0 1 0,-1 1 1,1-1-1,0 1 0,0-1 1,1 1-1,-1 0 1,0 1-1,1-1 0,0 0 1,0 1-1,0 0 0,0 0 1,0 0-1,1 0 0,0 0 1,0 1-1,0-1 0,0 0 1,1 1-1,0 0 0,0 0-46,-22 136-236,27-27-56,2-111 253,-1 0-1,0 0 1,1 0 0,0 0-1,-1-1 1,1 0 0,0-1-1,0 1 1,0-1 0,0 0-1,0-1 1,1 1 0,-1-1-1,0 0 1,0-1 0,0 1-1,0-1 1,5-2 39,19-6 155,-24 5-4679,-6 2 859</inkml:trace>
  <inkml:trace contextRef="#ctx0" brushRef="#br0" timeOffset="53649.999">3581 2640 856,'0'0'2097,"0"0"-313,0 0-202,0 0-182,0 0-130,0 0-82,-12-3 4340,-17-1-3168,22 6-2330,0 1 0,0-1-1,1 2 1,-1-1 0,1 1-1,0 0 1,0 0 0,0 1-1,0-1 1,1 1 0,0 1-1,0-1 1,0 1 0,1 0 0,0 0-1,0 0 1,0 0 0,1 1-1,0 0 1,0-1 0,1 1-1,0 0 1,-1 6-30,-15 153-315,21-162 281,1-1 0,-1 1-1,1 0 1,-1-1 0,1 0-1,0 0 1,1 0 0,-1 0-1,0-1 1,1 1 0,0-1-1,-1 0 1,1-1 0,0 1-1,0-1 1,0 0-1,0 0 1,0 0 0,0-1-1,0 0 1,0 0 0,0 0-1,0-1 1,0 1 0,0-1-1,0 0 1,0-1 0,0 1-1,0-1 1,-1 0 0,1 0-1,1-2 35,40-18-5113,-35 18 886</inkml:trace>
  <inkml:trace contextRef="#ctx0" brushRef="#br0" timeOffset="54706.858">4679 2526 728,'0'0'3700,"0"0"-1707,0 0-434,0 0-237,0 0-151,0 0 143,-44 4 4077,32 5-5391,-1 1 0,2 0 0,-1 1 0,1 0 0,1 1 0,0 0 0,1 0 0,0 1 0,1 1 0,0-1 0,1 1 0,0 0 0,2 1 0,0 0 0,0 0 0,1 0 0,1 0 0,0 1 0,2-1 0,-1 1 0,2-1 0,0 6 0,1-17-10,-1 0 0,1 0 0,0 0-1,-1 0 1,2 0 0,-1 0 0,0 0 0,1 0-1,0 0 1,0-1 0,0 1 0,0-1-1,1 1 1,-1-1 0,1 0 0,0 0 0,0 0-1,0 0 1,0-1 0,1 1 0,-1-1-1,1 0 1,-1 0 0,1 0 0,0 0 0,-1-1-1,1 1 1,0-1 0,0 0 0,0 0-1,1-1 1,-1 1 0,0-1 0,0 0-1,0 0 1,0 0 0,0-1 0,0 1 0,0-1-1,1 0 1,-2 0 0,2-1 10,70-49-686,-75 43-4100,0 5 815</inkml:trace>
  <inkml:trace contextRef="#ctx0" brushRef="#br0" timeOffset="55808.871">5744 2521 2529,'0'0'2897,"0"0"-920,0 0-278,0 0-220,0 0-71,0 0 17,-34 4 2610,20 8-3974,1 1 0,0 1 0,1 0 0,0 1 0,1 1 0,1-1 0,0 1 0,1 1 0,1 0 0,0 0-1,2 1 1,0 0 0,1 0 0,0 0 0,2 1 0,0-1 0,1 1 0,1 0 0,1 0 0,1 2-61,-1-18-17,0-1 0,0 1 0,1 0 0,-1 0-1,1-1 1,0 1 0,0 0 0,0-1 0,0 1 0,0-1 0,1 1 0,-1-1-1,1 0 1,0 1 0,0-1 0,-1 0 0,1 0 0,1 0 0,-1 0 0,0-1-1,0 1 1,1-1 0,-1 1 0,1-1 0,-1 0 0,1 0 0,-1 0 0,1 0-1,0 0 1,-1 0 0,1-1 0,0 0 0,0 1 0,0-1 0,-1 0 0,1 0 0,0-1-1,0 1 1,0 0 0,0-1 17,112-32 94,-63-10-694,-30 6-2754,-18 23-927</inkml:trace>
  <inkml:trace contextRef="#ctx0" brushRef="#br0" timeOffset="60736.604">454 1451 3689,'0'0'2819,"0"0"-720,0 0-313,0 0-207,0 0-284,0 0-384,-4 8-414,-219 603 1464,203-546-3392,77-56-597,-34-7 1805,89 2-487,-45-14-2617,-48 1-1197</inkml:trace>
  <inkml:trace contextRef="#ctx0" brushRef="#br0" timeOffset="61000.079">220 1937 1640,'0'0'2401,"0"0"-185,0 0-471,0 0-721,0 0-600,0 0-424,122 32-88,-95-32-1504,-2 0-4434</inkml:trace>
  <inkml:trace contextRef="#ctx0" brushRef="#br0" timeOffset="61382.34">680 2038 3873,'0'0'2484,"0"0"-942,0 0-508,0 16-258,16 120 152,-14-135-947,-1-1 0,0 1 0,1 0 0,-1-1 0,1 1 0,-1-1 0,1 0 0,-1 1 0,1-1 0,0 0 1,-1 0-1,1 0 0,-1 0 0,1 0 0,-1 0 0,1-1 0,0 1 0,-1-1 0,1 1 0,-1-1 0,0 1 0,1-1 0,-1 0 0,1 1 0,-1-1 0,0 0 0,1 0 0,-1 0 0,0 0 1,0 0-1,0-1 0,0 1 0,0 0 0,0 0 0,0-1 0,-1 1 0,1 0 0,0-1 0,-1 1 0,1-1 0,-1 1 0,1-1 0,-1 1 0,0-1 0,1 1 0,-1-1 0,0 0 0,0 1 1,0-1-1,0 1 0,-1-1 0,1 1 0,-1-2 19,12-170 356,-12 170-291,0 1 1,0-1-1,0 1 1,0 0-1,-1-1 1,1 1-1,-1 0 1,1 0-1,-1 0 1,0 0-1,0 0 1,0 0-1,0 0 1,0 1-1,0-1 1,0 1-1,0-1 1,-1 1-1,1 0 1,-1 0-1,1 0 1,-1 0-1,1 1 1,-1-1-1,1 1 1,-1-1-1,0 1 1,1 0-1,-1 0 1,0 0-1,1 0 1,-1 1-1,0-1 1,1 1-1,-1-1 1,1 1-1,-1 0 1,1 0-1,-1 0 1,1 0-1,0 1 1,-1-1-1,1 1 1,0-1-1,0 1-65,-39 55-2306,26-29-1907</inkml:trace>
  <inkml:trace contextRef="#ctx0" brushRef="#br0" timeOffset="61865.51">120 1132 2681,'0'0'1432,"0"0"-256,-16 114-592,10-55-240,-1 9-192,3 4-104,-2 20-48,0 23-152,-5 27-688,-1 13-384,-2-4 232,-1-2 264,3-47-289,1-14-103</inkml:trace>
  <inkml:trace contextRef="#ctx0" brushRef="#br0" timeOffset="63148.969">539 1182 1432,'0'0'1478,"19"2"-90,384-4 3425,-214-3-4493,-179 9-285,-1-1-1,1 1 1,-1 1 0,0 0-1,0 0 1,-1 1-1,1 0 1,-1 0-1,-1 1 1,1 0 0,-1 0-1,0 1 1,-1 0-1,0 0 1,0 1-1,-1-1 1,0 1-1,0 1 1,-1-1 0,0 1-1,-1-1 1,0 1-1,-1 0 1,2 10-35,4 246 379,-17-105-376,-8-1 1,-24 89-4,18-107-54,-57 373 601,-10 496-547,90-956-624,0-22-1002</inkml:trace>
  <inkml:trace contextRef="#ctx0" brushRef="#br0" timeOffset="73598.966">1204 6366 5449,'0'0'1825,"0"0"-753,0 0-328,0 0-376,0 0-184,0 0 88,0 0-80,51 17-112,-32-11-80,2-3 0,8 1-232,-4-2-520,-5-2-1713</inkml:trace>
  <inkml:trace contextRef="#ctx0" brushRef="#br0" timeOffset="73883.009">1187 6238 7434,'0'0'2128,"0"0"-648,0 0-319,0 0-193,0 0-184,0 0-376,0 0-288,81 0-120,-50 0-400,-4-2-1512,-4 2-2065</inkml:trace>
  <inkml:trace contextRef="#ctx0" brushRef="#br0" timeOffset="72478.531">435 5528 4385,'0'0'2769,"0"0"-901,0 0-404,0 0-246,0 0-218,0 0-204,0 0-186,0 0-165,1 19 767,30 267 306,-13 2 0,-14 112-1518,-4-400-12,1 0-1,-1-1 1,1 1 0,-1-1 0,0 1 0,1 0 0,-1-1-1,1 1 1,-1 0 0,1-1 0,-1 1 0,1 0 0,-1 0 0,1 0-1,0-1 1,-1 1 0,1 0 0,-1 0 0,1 0 0,-1 0 0,1 0-1,-1 0 1,1 0 0,0 0 0,-1 0 0,1 0 0,-1 1-1,1-1 1,-1 0 0,1 0 0,-1 0 0,1 1 0,-1-1 0,1 0-1,-1 1 1,1-1 0,-1 0 0,1 1 0,-1-1 0,0 1 0,1-1-1,-1 0 1,1 1 0,-1-1 0,0 1 0,0-1 0,1 1-1,-1-1 1,0 1 0,0-1 0,0 1 0,0 0 0,1-1 0,-1 1-1,0-1 1,0 1 0,0-1 0,0 1 0,0 0 0,0-1 12,34-49-128,-30 44 193,238-439 559,-197 383-1295,-44 60 500,-1 28-902,-4 63-6656,-2-65 714</inkml:trace>
  <inkml:trace contextRef="#ctx0" brushRef="#br0" timeOffset="73210.747">905 6348 3041,'0'0'2303,"0"0"-687,0 0-241,0 0-175,0 0-218,0 0-374,-10 19-268,-54 164-140,59-21 44,7-160-285,-1 1 0,1-1 0,0 0-1,0-1 1,0 1 0,1 0 0,-1-1 0,0 1 0,1-1-1,-1 1 1,1-1 0,-1 0 0,1 0 0,-1 0 0,1-1-1,0 1 1,-1 0 0,1-1 0,0 0 0,0 0-1,-1 0 1,1 0 0,0 0 0,0 0 0,-1-1 0,1 1-1,0-1 1,0 0 0,-1 0 0,1 0 0,-1 0-1,1 0 1,-1-1 0,0 1 0,1-1 0,-1 1 0,0-1-1,0 0 1,0 0 0,0 0 0,1-1 41,4-8 60,0 0 0,0-1 0,-1 0 0,0 0 0,-1 0 0,-1-1 0,0 1 0,0-1 0,-2 0 0,1 0 0,-2-1 0,0 1 0,0 0 0,-1 0 0,-1-1 0,0 1-60,0 11 65,0 1 1,0 0-1,0 0 0,-1 0 1,1 0-1,0 0 0,-1 0 1,1 0-1,-1 0 0,1 1 1,-1-1-1,1 0 0,-1 1 0,0 0 1,1-1-1,-1 1 0,0 0 1,1 0-1,-1-1 0,0 1 1,1 1-1,-1-1 0,0 0 1,1 0-1,-1 1 0,1-1 1,-1 0-1,0 1 0,1 0 1,-1-1-1,1 1 0,-1 0 0,1 0 1,0 0-1,-1 0 0,1 0 1,0 0-1,0 0 0,0 1 1,-1-1-1,1 0 0,0 1-65,-20 46-1246,19-11-2511,2-20-2675</inkml:trace>
  <inkml:trace contextRef="#ctx0" brushRef="#br0" timeOffset="76554.702">2248 6042 1640,'0'0'1819,"0"0"-198,0 0-256,0 0-144,0 0-94,0 0-82,0 0-133,0 0-98,0 0-119,0 0-91,0 0-35,0 0 5,0 0 75,0 0 9,0 0-125,0 0-129,0 0-97,-19-39 938,17 33-1135,1 1-1,-1-1 0,0 1 1,-1 0-1,1 0 0,-1 0 0,0 0 1,0 1-1,-1-1 0,1 1 0,-1-1 1,0 1-1,0 0 0,0 1 0,-1-1 1,1 1-1,-1 0 0,0 0 1,0 0-1,0 1 0,0 0 0,0 0 1,-1 0-1,1 0 0,-1 1 0,1 0 1,-1 0-1,1 1 0,-1-1 1,-3 1-110,-9 0 444,13-1-419,0 1-1,1-1 0,-1 1 1,0 0-1,0 0 0,1 1 1,-1-1-1,0 1 0,1 0 1,-1 1-1,1-1 0,-1 1 1,1 0-1,-1 0 0,1 0 1,0 0-1,0 1 0,0 0 1,1-1-1,-1 1 0,1 1 1,-3 1-25,-10 19-123,0 1 0,2 0 0,0 1 0,2 0 0,1 1 0,1 1 1,2 0-1,0 0 0,2 0 0,1 1 0,1 0 0,2 0 0,1 0 1,1 0-1,3 25 123,0-47-29,0 0 1,0-1 0,1 1 0,0-1-1,0 1 1,0-1 0,1-1-1,0 1 1,0-1 0,0 0 0,1 0-1,0 0 1,0-1 0,0 1-1,0-1 1,1-1 0,0 0 0,-1 0-1,1 0 1,0 0 0,1-1-1,-1-1 1,0 1 0,0-1 0,1 0-1,-1-1 1,1 0 0,-1 0-1,1 0 29,6 2 31,0 0 0,0-1 0,0-1 0,0 0 0,0-1 0,1-1 0,-2 0 0,1-1 0,0 0-1,0-1 1,-1 0 0,0-1 0,0-1 0,0 0 0,-1-1 0,0 0 0,0-1 0,9-8-31,-21 16 29,0 0 32,0 0 11,2 0 154,-2 0-6414,0 0 2284</inkml:trace>
  <inkml:trace contextRef="#ctx0" brushRef="#br0" timeOffset="77155.445">2583 6148 6057,'0'0'1937,"0"0"-681,0 0-296,0 0 264,0 0-95,0 0-345,0 0-224,97 121-224,-72-89-144,-2 0-184,-2 0 56,-5-1-64,-1-3-512,-3-4-704,-3-3-553,-5-8-583,0-7-3137</inkml:trace>
  <inkml:trace contextRef="#ctx0" brushRef="#br0" timeOffset="77483.143">2596 6420 3441,'0'0'1776,"0"0"-80,0 0-79,0 0 87,0 0 17,0 0-153,0 0-312,41-63-392,-20 46-384,-3-5-167,9-2-273,0-4-40,8-15-809,-4 7-1183,-6 3-2041</inkml:trace>
  <inkml:trace contextRef="#ctx0" brushRef="#br0" timeOffset="78889.05">3629 6204 2497,'0'0'1196,"0"0"397,0 0 45,0 0-204,0 0-162,0 0-158,20 0-47,316 19 3484,-140 9-2442,0-9 0,119-6-2109,-23 0 1515,246 7 466,230-28 479,-604-4-2657,-172 3-2672,-67-37-3421,32 19 1137</inkml:trace>
  <inkml:trace contextRef="#ctx0" brushRef="#br0" timeOffset="80515.571">5597 4886 3505,'0'0'1929,"0"0"100,0 0 35,17-22-406,115-154 761,137-318-106,-240 445-2167,-27 81 1144,-9 73-1550,-5-1 0,-5-1 0,-4-1 0,-5 0 0,-5 0 260,19-56-772,-10 29-2048,7-23-1471</inkml:trace>
  <inkml:trace contextRef="#ctx0" brushRef="#br0" timeOffset="80915.568">5365 5296 776,'0'0'3972,"0"0"-1498,19-5-285,366-94 5364,-134 44-5954,-109 26-2672,-3-4-5841,-120 29 1315</inkml:trace>
  <inkml:trace contextRef="#ctx0" brushRef="#br0" timeOffset="81382.161">5504 5781 4489,'0'0'1839,"0"0"392,9-16-302,7-10-1324,16-29 257,1 3 0,3 0 0,3 2 1,33-33-863,-71 82-16,0 1 0,0-1 1,0 1-1,0-1 0,1 1 0,-1 0 0,0-1 1,0 1-1,0 0 0,0 0 0,1 0 1,-1 0-1,0 0 0,0 0 0,0 0 1,1 0-1,-1 1 0,0-1 0,0 0 1,0 1-1,0-1 0,0 1 0,0-1 1,0 1-1,0 0 0,0-1 0,0 1 1,0 0-1,0-1 0,0 1 0,0 0 1,-1 0-1,1 0 0,0 0 0,0 0 1,-1 0-1,1 0 0,-1 0 0,1 0 0,-1 0 1,0 1-1,1-1 0,-1 0 0,0 0 1,0 0-1,0 0 0,0 1 0,0-1 1,0 0-1,0 0 0,0 0 0,0 1 1,0-1-1,-1 0 0,1 0 0,0 0 1,-1 0-1,1 0 0,-1 0 0,0 0 1,1 0-1,-1 0 0,0 0 0,1 0 1,-1 0-1,0 0 0,0 0 16,1 8 116,-18 251-392,-14-90-4882,22-131-1122</inkml:trace>
  <inkml:trace contextRef="#ctx0" brushRef="#br0" timeOffset="81699.342">5841 5775 2937,'0'0'1928,"0"0"273,0 0-257,0 0-464,0 0 57,0 0 39,112-11-600,-79 4-520,-2-2-304,0-5-152,2-13-496,-8 2-960,-8 3-1209</inkml:trace>
  <inkml:trace contextRef="#ctx0" brushRef="#br0" timeOffset="81948.856">5961 5537 6081,'0'0'3017,"0"0"-1889,0 0 561,13 121-753,-9-72-608,-2 14-328,-2-11-976,2-9-1977</inkml:trace>
  <inkml:trace contextRef="#ctx0" brushRef="#br0" timeOffset="82482.116">6266 5283 2593,'0'0'5091,"0"0"-2873,0 0-664,-1 24-247,-23 412 1628,24-435-2959,0 0-1,0 0 1,1 1 0,-1-1-1,0 0 1,1 0 0,-1 0-1,1 0 1,0 1 0,-1-1-1,1 0 1,0 0 0,-1 0-1,1 0 1,0 0 0,0 0-1,0-1 1,0 1 0,0 0-1,0 0 1,0-1 0,0 1-1,0 0 1,0-1 0,0 1-1,1-1 1,-1 0 0,0 1-1,0-1 1,1 0 0,-1 0-1,0 1 1,0-1 0,1 0-1,-1 0 1,0-1 0,0 1-1,1 0 1,-1 0 0,0-1-1,0 1 1,0 0 0,1-1-1,-1 1 1,0-1 0,0 0-1,0 1 1,0-1 0,0 0-1,0 0 1,0 1 0,0-1-1,0 0 1,0 0 0,-1 0-1,1 0 1,0-1 24,69-48 25,-17 16 179,-41 85 1447,10 43-464,12-40-7751,-26-44-2682</inkml:trace>
  <inkml:trace contextRef="#ctx0" brushRef="#br0" timeOffset="79505.599">3575 5529 4473,'0'0'1415,"0"0"524,0 0-87,0 0-193,22-8-9,1-1-1201,105-62 1649,-80 20-1541,-1-2 1,-3-2-1,-2-2 0,14-28-557,-13 21 80,-9 29-46,-32 71 684,-14 387-2373,10-377-876,2-14-1517</inkml:trace>
  <inkml:trace contextRef="#ctx0" brushRef="#br0" timeOffset="79815.561">4292 5350 4625,'0'0'3089,"0"0"-1321,0 0 296,0 0-471,0 0 7,0 0-592,114 0-688,-83 0 297,2 0-617,2 0-72,7-9-1001,-7-4-2864,-8 2-2352</inkml:trace>
  <inkml:trace contextRef="#ctx0" brushRef="#br0" timeOffset="83964.691">4681 6763 3689,'0'0'1357,"0"0"165,0 0-88,0 0-302,0 0-212,0 0-153,4 1 44,2 4-570,0 0-1,-1 0 1,0 0 0,1 1 0,-2-1-1,1 1 1,-1 1 0,0-1 0,0 1 0,0-1-1,-1 1 1,0 0 0,-1 0 0,1 0 0,-2 1-1,1-1 1,-1 1 0,0-1 0,0 1-1,-1-1 1,0 1 0,-1 6-241,3 1 161,6 178 485,-8-192-568,0-1 28,0 0 26,7-37-447,-1 25 318,0 0 1,0 0-1,1 0 0,1 1 0,0 0 1,0 0-1,1 1 0,0 0 0,1 0 1,0 1-1,1 1 0,0 0 0,0 0 1,0 1-1,1 0 0,8-2-3,-18 9 30,0-1-1,0 1 0,0 0 1,0 0-1,0 0 1,0 1-1,0-1 1,0 0-1,0 1 1,1-1-1,-2 1 1,1 0-1,0 0 0,0 0 1,0 0-1,0 0 1,0 0-1,-1 0 1,1 0-1,0 1 1,-1-1-1,1 1 1,-1-1-1,0 1 0,0 0 1,1-1-1,-1 1 1,0 0-1,0 0 1,-1 0-1,1 0 1,0 0-1,-1 0 1,1 0-1,-1 0 0,1 0 1,-1 2-30,10 88-36,-10-75-140,2 44-1605,-2-7-2126</inkml:trace>
  <inkml:trace contextRef="#ctx0" brushRef="#br0" timeOffset="95238.92">5462 4006 2841,'0'0'3592,"0"0"-1403,0 0-347,0 0-85,-25 10 4113,11 9-5650,0 1 1,2-1 0,0 2-1,1 0 1,1 0-1,1 1 1,1 0 0,1 1-1,-2 14-220,-9 21 87,-9 38-103,5 0 0,3 1 0,5 1 0,4 1 0,5-1 0,4 1 0,9 76 16,4-42-8,6-1 0,5 0 0,33 97 8,-55-225-54,1 0 0,0 0 1,0 0-1,0-1 0,0 1 0,1-1 0,-1 1 1,1-1-1,0 0 0,0 0 0,0 0 0,1 0 1,-1-1-1,1 1 0,-1-1 0,1 0 0,0 0 0,0 0 1,0-1-1,0 1 0,0-1 0,0 0 0,0 0 1,3 0 53,68 8-4450,-46-6 952,-3 0-1729</inkml:trace>
  <inkml:trace contextRef="#ctx0" brushRef="#br0" timeOffset="96056.154">6798 4148 3673,'0'0'1424,"0"0"-442,0 0 10,0 0-47,0 0-68,0 0-97,9 4-127,11 5-326,0 2 0,-1 1 0,0 0 1,-1 2-1,0 0 0,-1 0 0,0 2 0,-2 0 0,0 1 0,0 1 0,-2 0 0,0 1 0,-1 0 1,-2 1-1,1 0 0,-2 0 0,-1 1 0,4 14-327,11 42 25,-2 1 0,-4 1 0,-4 1 0,2 54-25,-2 39-413,-8 0-1,-9 60 414,4-208-136,-2 1-1,0-1 0,-1-1 1,-2 1-1,-1 0 0,0-1 0,-2 0 1,-1-1-1,0 1 0,-2-2 1,-1 1-1,0-2 0,-2 0 1,-15 18 136,-20-8-3844,36-27 1380</inkml:trace>
  <inkml:trace contextRef="#ctx0" brushRef="#br0" timeOffset="101568.595">7395 4491 1424,'0'0'2409,"0"0"-531,0 0-361,0 0-242,0 0-236,-7-8 6462,5 0-8116,4-22 637,0 0 1,2 0-1,2 0 1,0 1-1,2 0 1,1 0-1,1 0 1,2 1-1,1 1 1,4-6-23,-15 30-8,1 1-1,-1-1 1,1 1 0,-1-1-1,1 1 1,0 0-1,0 0 1,0 1 0,0-1-1,0 0 1,0 1 0,1 0-1,-1 0 1,0 0 0,1 0-1,-1 0 1,1 1 0,-1 0-1,1 0 1,-1-1 0,1 2-1,-1-1 1,1 0 0,-1 1-1,1 0 1,-1 0 0,1 0 8,13 81 432,-4 158-722,-13-239 268,0 0 0,1 0 0,-1-1 0,0 1 0,1 0 0,-1-1 0,0 1 0,1 0 0,-1-1-1,1 1 1,-1-1 0,1 1 0,0-1 0,-1 1 0,1-1 0,0 1 0,-1-1 0,1 1 0,0-1 0,-1 0 0,1 1 0,0-1-1,0 0 1,-1 0 0,1 0 0,0 1 0,0-1 0,-1 0 0,1 0 0,0 0 0,0 0 0,0 0 0,-1-1 0,1 1 0,0 0-1,0 0 1,-1 0 0,1-1 0,0 1 0,0 0 0,-1-1 0,1 1 0,0 0 0,-1-1 0,1 1 0,-1-1 0,1 1 0,-1-1-1,1 0 1,0 1 0,-1-1 0,0 0 0,1 1 0,-1-1 0,1 0 0,-1 1 0,0-1 0,0 0 0,1 0 22,26-41-22,76-214 194,-103 255-170,0 1-1,0-1 1,0 0-1,1 0 1,-1 1-1,0-1 1,0 0 0,0 1-1,1-1 1,-1 0-1,0 1 1,1-1-1,-1 0 1,0 1 0,1-1-1,-1 1 1,1-1-1,-1 1 1,1-1-1,0 1 1,-1-1 0,1 1-1,-1-1 1,1 1-1,0 0 1,-1-1 0,1 1-1,0 0 1,-1 0-1,1-1 1,0 1-1,-1 0 1,1 0 0,0 0-1,0 0 1,-1 0-1,1 0 1,0 0-1,0 0 1,-1 0 0,1 1-1,0-1 1,-1 0-1,1 0 1,0 0-1,-1 1 1,1-1 0,0 0-1,-1 1 1,1-1-1,-1 1 1,1-1-1,0 1 1,-1-1 0,1 1-1,-1-1 1,1 1-1,-1 0 1,0-1 0,1 1-1,-1-1 1,0 1-1,1 0 1,-1-1-1,0 1 1,0 0 0,0 0-1,1-1 1,-1 1-1,0 0-1,16 54 206,44 113 99,-57-163-289,1 0 0,-1 0 0,1-1-1,0 0 1,1 1 0,-1-1 0,1-1 0,-1 1 0,1-1-1,0 0 1,0 0 0,1 0 0,-1-1 0,1 0 0,-1 0-1,1 0 1,0 0 0,-1-1 0,1 0 0,0-1 0,0 1 0,0-1-1,0 0 1,0 0 0,0-1 0,0 0 0,-1 0 0,1 0-1,0-1 1,0 0-16,96-53-1680,-61 23-759</inkml:trace>
  <inkml:trace contextRef="#ctx0" brushRef="#br0" timeOffset="102916.504">8389 4299 3881,'0'0'1994,"0"0"-138,0 0-133,0 0-224,0 0-192,0 0-135,15 4 2214,53 11-2570,87-6 79,64 10-3433,-157 12-6553,-53-27 2759</inkml:trace>
  <inkml:trace contextRef="#ctx0" brushRef="#br0" timeOffset="103508.469">8751 4129 3241,'0'0'2820,"0"0"-986,0 0-290,0 0-55,0 0-192,0 0-263,13 5-206,227 76 1031,-228-79-1889,-1 0 0,1 1 1,-1 0-1,0 1 0,0 0 0,-1 0 0,1 1 0,-1 1 1,0 0-1,0 0 0,-1 1 0,0 0 0,0 1 0,-1 0 1,0 0-1,0 1 0,-1 0 0,0 0 0,0 0 0,-1 1 1,0 0-1,-1 1 0,0-1 0,-1 1 0,0 0 0,-1 0 1,1 3 29,-8-4 79,-1-1 1,1 1 0,-2-1 0,1-1-1,-1 1 1,0-1 0,-1 0 0,0 0-1,0-1 1,-1 0 0,0 0-1,0-1 1,0 0 0,-1 0 0,0-1-1,0 0-79,0 1 113,-16 11 192,3 0 134,-1-1 1,0-1 0,-1-1-1,-1-1 1,0-1-1,-1-2 1,-14 5-440,38-27-8510,6-2-146</inkml:trace>
  <inkml:trace contextRef="#ctx0" brushRef="#br0" timeOffset="104515.204">9961 4167 4185,'0'0'2072,"0"0"-121,0 0-421,0 0-344,0 0-183,0 0-70,-17 9-54,-124 69 1383,106-59-1853,17-7-291,-1-1 0,0-1 0,0 0-1,-1-2 1,-1-1 0,1 0 0,-1-1-1,0-1 1,-1-1 0,-13 0-118,32-4-28,1-1 1,0 1 0,-1-1-1,1 0 1,0 1 0,0-1-1,0 0 1,-1 0 0,1-1 0,0 1-1,0 0 1,1-1 0,-1 1-1,0-1 1,0 0 0,1 1-1,-1-1 1,1 0 0,0 0-1,-1 0 1,1 0 0,0 0-1,0 0 1,0 0 0,0-1-1,1 1 1,-1 0 0,0 0-1,1-1 1,0 1 0,0 0-1,-1-1 1,1 1 0,1 0-1,-1-1 1,0 1 0,1-2 27,16-90-996,-16 91 969,57-101-808,-57 102 827,0 0 0,0 0 0,0 0 0,1 1 0,-1-1 0,0 0 0,1 1 0,-1-1 0,1 1 0,0-1 0,0 1 0,-1 0 0,1 0 0,0 0-1,0 0 1,0 0 0,0 0 0,0 0 0,0 1 0,1-1 0,-1 1 0,0-1 0,0 1 0,0 0 0,0 0 0,1 0 0,-1 0 0,0 0 0,0 0 0,0 1 0,0-1 0,1 1 0,-1 0 0,0 0 0,0-1 0,0 1 0,0 0 0,0 1 0,-1-1 0,1 0 0,0 0 0,0 1 0,-1-1 0,1 1 0,-1 0 0,0-1 0,1 1 0,-1 0 0,0 0 0,0 0 8,56 84 187,-48-69-276,0-1-1,0-1 1,2 0 0,0 0-1,0-1 1,2 0 0,-1-1 0,2-1-1,0 0 1,0 0 0,1-2-1,0 0 1,1 0 0,5 1 89,-1-4 41,-1-1-1,2 0 1,-1-2 0,0 0 0,1-1 0,0-1-1,0-1 1,0-1 0,-1-1 0,16-3-41,-30 3 65,0-1 1,1 0-1,-1 0 0,0-1 0,0 1 1,0-1-1,0-1 0,-1 1 1,1-1-1,-1 0 0,0 0 1,0-1-1,0 0 0,-1 1 1,0-1-1,0-1 0,0 1 1,0-1-1,-1 1 0,0-1 0,0 0 1,-1 0-1,1-1 0,-1 1 1,1-6-66,1-5 255,0 1 0,-1-1 0,-1 1 0,-1-1 0,0 0 0,-1 0-1,-1 0 1,0 1 0,-4-14-255,3 19 98,-1 1 0,0 0 0,-1-1 0,0 2 0,-1-1 0,0 0 0,0 1 0,-1 0 0,0 0 0,0 1 0,-1-1 0,-1 2 0,1-1 0,-1 1 0,0 0 0,-1 0 0,0 1 0,0 0 0,0 1 0,-1 0 0,0 1 0,1 0 0,-2 0 0,1 1 0,0 0 0,-1 1 0,1 0 0,-1 0 0,0 2 0,-4-1-98,5 3-61,1-1 0,0 2 0,1-1 1,-1 1-1,0 1 0,1-1 0,-1 2 1,1-1-1,0 1 0,1 0 0,-1 1 1,1-1-1,0 2 0,0-1 0,1 1 1,0 0-1,0 0 0,-3 7 61,-12 9-347,-75 92-1512,1 11 1393</inkml:trace>
  <inkml:trace contextRef="#ctx0" brushRef="#br0" timeOffset="116550.923">7453 5457 304,'0'0'779,"0"0"-440,0 0-69,0 0 257,0 0 257,0 0 58,0 0-26,0 0-79,0 0-126,0 0-65,0 0-61,0 0-126,0 0-90,0 0 39,0 0 67,0 0 4,0 0-8,0 0-10,0 0 47,0 0 22,0 0-25,0 0-26,0 0-62,0 0-20,0 0 2,0 0-8,0 0-84,0 0-71,0 0-27,0 0 0,0 0-9,0 0-33,0 0-40,0 0 19,0 0 9,0 0 22,0 0 22,0 0 33,0 0 28,0 0-64,0 0-70,0 0-8,0 0-7,0 0 10,0 0 53,31 0 360,52-7 64,-83 11 2420,-5 21-2932,-127 408-594,132-432 587,0-1-87,0 0-8,0 0 29,0 0 39,118-33 379,-47 27 471,-40 6-3082,-9 0-3437,-22 0 1108</inkml:trace>
  <inkml:trace contextRef="#ctx0" brushRef="#br0" timeOffset="116833.411">7813 5830 4305,'0'0'1848,"0"0"-391,0 0-209,0 0-352,0 0-408,12 121-240,-9-90-248,-1-8-936,-2-8-2241</inkml:trace>
  <inkml:trace contextRef="#ctx0" brushRef="#br0" timeOffset="117066.695">7877 5658 5497,'0'0'1561,"0"0"-369,0 0-224,0 0-456,0 0-512,0 0-120,0 0-1264,25 34-2809</inkml:trace>
  <inkml:trace contextRef="#ctx0" brushRef="#br0" timeOffset="117652.309">8045 5938 5049,'0'0'1626,"0"0"49,0 0-171,0 0-474,10-19-249,89-146 506,-99 165-1286,0-1 28,0-1-1,0 1 1,0 0-1,0-1 0,1 1 1,-1 0-1,0 0 1,1-1-1,-1 1 1,0 0-1,1 0 1,0 0-1,-1-1 1,1 1-1,0 0 1,-1 0-1,1 0 1,0 0-1,0 0 0,0 1 1,0-1-1,0 0 1,0 0-1,0 0 1,0 1-1,0-1 1,0 1-1,1-1 1,-1 1-1,0-1 1,0 1-1,0 0 1,1-1-1,-1 1 1,0 0-1,1 0 0,-1 0 1,0 0-1,0 0 1,1 0-1,-1 0 1,0 1-1,0-1 1,1 0-1,-1 1 1,0-1-1,0 1 1,0-1-1,1 1 1,-1 0-1,0-1 1,0 1-1,0 0 0,0 0 1,0 0-1,0-1 1,-1 1-1,1 0 1,0 0-1,0 1 1,-1-1-1,1 0 1,-1 0-1,1 0-28,2 8-61,0-1-1,0 0 1,1 0-1,0 0 1,1 0-1,0-1 1,0 0-1,0 0 1,1 0-1,0 0 1,0-1-1,1 0 1,0 0-1,0-1 1,0 0-1,1 0 1,-1-1-1,1 0 1,0 0-1,0-1 1,1 0-1,-1 0 1,1-1-1,0 0 1,-1-1-1,1 0 1,0 0-1,0-1 62,50-42-1249,-53 40 1260,1 0 1,0 1-1,0-1 1,0 2-1,0-1 1,0 1-1,0 0 1,0 0-1,0 0 1,0 1-1,0 1 1,0-1-1,0 1 1,-1 0-1,1 0 1,-1 1-1,1 0 1,-1 0-1,0 1 1,0-1-1,0 2 1,0-1-1,-1 0 1,0 1-12,25 20-1023,-6-1-2568</inkml:trace>
  <inkml:trace contextRef="#ctx0" brushRef="#br0" timeOffset="118148.55">9095 5753 3881,'0'0'2856,"0"0"-1391,0 0 79,0 0-64,0 0-351,0 0-449,0 0-40,77 15-256,-56-13-176,-1 2-8,5-4-200,-2 0 0,2 0-488,-2 0-704,6 0 272,-9-4-921,-3-2-5921</inkml:trace>
  <inkml:trace contextRef="#ctx0" brushRef="#br0" timeOffset="118633.133">9304 5537 488,'0'0'6926,"0"0"-4742,0 0-1314,0 0 192,0 0-59,0 0-336,17 2-380,12 1-248,1 2 1,-1 1-1,0 1 1,-1 1-1,0 2 1,0 1-1,-1 1 1,5 4-40,-27-14 56,-1 0 0,0 0 1,0 1-1,0 0 0,0-1 0,0 2 0,0-1 1,-1 0-1,1 1 0,-1-1 0,0 1 0,0 0 1,-1 0-1,1 0 0,-1 0 0,0 1 0,0-1 1,0 1-1,0-1 0,-1 1 0,0-1 0,0 1 1,0 0-1,-1 0 0,1 0 0,-1-1 0,0 1 1,-1 2-57,-81 34 3360,72-36-3232,-85 40 2632,39-6-4645,56-39-261,0 0-1390,0 0-2480</inkml:trace>
  <inkml:trace contextRef="#ctx0" brushRef="#br0" timeOffset="119228.799">10222 5369 5009,'0'0'2185,"0"0"-410,0 0-120,0 0-196,0 0-275,0 0-436,-16 23-123,-51 77-279,62-90-307,0 1 1,0 0 0,1 0-1,0 0 1,1 1-1,1-1 1,0 1 0,0 0-1,1-1 1,0 1-1,1 0 1,1 0-1,0 3-39,0 18 53,24 139 50,-24-167-90,0-1-1,1 1 1,-1-1 0,1 0-1,0 0 1,0 0-1,1 0 1,-1 0 0,1 0-1,-1-1 1,1 1-1,1-1 1,-1 0 0,0 0-1,1 0 1,-1 0-1,1-1 1,0 1 0,0-1-1,0 0 1,0 0 0,0 0-1,0-1 1,1 1-1,-1-1 1,1 0 0,-1 0-1,1-1 1,-1 1-1,1-1 1,-1 0 0,1-1-1,-1 1 1,1-1 0,-1 1-1,4-2-12,4-5 67,-1-1 0,1 0 0,-1-1 0,0 0 0,-1-1 1,0 0-1,-1 0 0,0-1 0,-1 0 0,0-1 0,-1 0 0,0 0 0,0 0 0,-2-1 0,1 0 0,-2 0 0,3-10-67,6-9 177,-1-1 0,-1 0 0,-2-1 0,-1 0 0,-2 0 0,-1-1-1,-2 0 1,-1-15-177,-4 46 59,0 0-1,0 0 1,0 0-1,0 0 1,0 1-1,-1-1 1,0 1-1,0-1 1,0 1 0,0 0-1,0 0 1,-1 1-1,1-1 1,-1 0-1,0 1 1,0 0-1,0 0 1,0 0-1,0 1 1,0-1-1,0 1 1,-1 0-1,1 0 1,0 0-1,-1 1 1,1 0-1,0 0 1,-1 0-1,1 0 1,-1 0-1,1 1 1,0 0-1,-1 0 1,1 0 0,0 1-1,0-1 1,0 1-1,0 0 1,0 0-1,0 0 1,0 1-1,-2 2-58,-185 150-4717,128-99-71</inkml:trace>
  <inkml:trace contextRef="#ctx0" brushRef="#br1" timeOffset="121704.479">4897 5861 1192,'0'0'1998,"0"0"-722,0 0-320,0 0-6,0 0 28,3-1 4026,24-12-4607,47-35 114,-1-4 0,-4-2 1,-1-4-1,-4-2 0,48-58-511,-80 85 83,360-404 289,-226 241-341,8 8-1,9 8 1,12 3-31,-2 48-1657,-62 61-4200,-107 55 422</inkml:trace>
  <inkml:trace contextRef="#ctx0" brushRef="#br1" timeOffset="122115.529">4932 4012 1816,'0'0'2121,"0"0"-353,141 160 105,-11-20-209,63 80 64,39 60-127,27 52-313,12 27-448,0-6-592,19 8-248,-70-90-1160,-42-55-1993</inkml:trace>
  <inkml:trace contextRef="#ctx0" brushRef="#br1" timeOffset="125427.764">11100 6422 3977,'0'0'2499,"0"0"-885,0 0-334,0 0-17,0 0-100,2 0 2738,20 0-3795,232-20 151,-155-19-5821,-89 31 1149</inkml:trace>
  <inkml:trace contextRef="#ctx0" brushRef="#br1" timeOffset="125716.549">11160 6092 280,'0'0'6425,"0"0"-5080,0 0-505,0 0 264,0 0 168,0 0-15,0 0-289,62 0-464,-37 0-344,4 0-160,2 0-80,13 2-1008,-9 4-1441,-6-1-3032</inkml:trace>
  <inkml:trace contextRef="#ctx0" brushRef="#br1" timeOffset="127076.155">13484 5377 1192,'0'0'2055,"0"0"-492,0 0 171,0 0-108,0 0-183,0 0-130,1-18-215,0-193 3296,-6 199-4304,0 0 0,-1 1 0,0 0 0,-1 0 0,0 0 0,-1 1 0,0 0 0,0 0 0,-1 1 0,0 0 0,-1 1 0,0 0 0,0 1 0,-1 0 0,0 0 0,0 1 0,0 0 1,-2 1-91,5 0-16,0 1 1,1 1 0,-1 0 0,0 0-1,-1 0 1,1 1 0,0 0 0,-1 1 0,1 0-1,-1 0 1,1 1 0,-1 0 0,1 0 0,-1 1-1,1 0 1,-1 1 0,1 0 0,-1 0-1,1 0 1,0 1 0,0 1 0,1-1 0,-1 1-1,1 1 1,-1-1 0,1 1 0,1 1 0,-1-1-1,1 1 1,0 0 0,0 0 0,-3 6 15,-11 19-118,1 0 1,2 1 0,1 1 0,2 1-1,1 0 1,2 1 0,1 0 0,2 1-1,1-1 1,2 2 0,1-1 0,3 0-1,1 28 118,1-60 6,-1 0 0,1 0 0,0 0-1,1-1 1,-1 1 0,0-1-1,1 1 1,0-1 0,0 1-1,0-1 1,0 0 0,1 0 0,-1 0-1,1 0 1,0-1 0,0 1-1,0-1 1,0 1 0,0-1 0,0 0-1,1 0 1,-1-1 0,1 1-1,-1-1 1,1 1 0,0-1-1,-1 0 1,1-1 0,0 1 0,0-1-1,1 1-5,123-3 422,29-52-1849,-155 53 1362,-2 1-3673,0 0 204,0 0-1399</inkml:trace>
  <inkml:trace contextRef="#ctx0" brushRef="#br1" timeOffset="127815.554">12811 5973 4089,'0'0'1324,"0"0"31,0 0 121,0 0-219,0 0-188,0 0-207,11 0-121,339-22 4736,30-39-3331,-374 57-3491,-37 3-3346,29 1 4246,-16 0-3852</inkml:trace>
  <inkml:trace contextRef="#ctx0" brushRef="#br1" timeOffset="128817.958">13004 6269 3689,'0'0'1757,"0"0"-35,0 0-287,0 0-363,0 0-295,0 0-153,2 15-184,12 298 2344,-14-311-2769,0-2-56,0 0-61,40-72 804,-35 64-598,-1-1-14,0 1 0,0 0 0,1 0 1,0 0-1,0 0 0,1 1 0,0 0 1,0 0-1,1 1 0,0 0 1,0 0-1,0 1 0,1-1 0,0 1 1,0 1-1,0 0 0,0 0 1,1 1-1,0-1 0,0 2 0,0-1 1,4 1-91,-1 1 81,-9 0-101,0 0 0,-1 1 0,1-1-1,0 1 1,-1-1 0,1 1 0,0 0-1,0 0 1,-1 0 0,1 0 0,0 1-1,0-1 1,-1 1 0,1-1 0,-1 1-1,1 0 1,0 0 0,-1 0 0,1 0-1,-1 1 1,0-1 0,0 1 0,1 0-1,-1-1 1,0 1 0,0 0 0,0 0-1,-1 0 1,2 2 20,-39-8-4221,22 3 2222,0 1-789</inkml:trace>
  <inkml:trace contextRef="#ctx0" brushRef="#br1" timeOffset="130020.393">13014 6217 1280,'0'0'1693,"0"0"-124,0 0-210,0 0-164,0 0-223,0 0-219,0 36 3541,-14 290-3078,47-388 642,-17 34-1671,-13 20-167,1-1 0,0 1 0,0 0 0,1 0 0,0 0 0,0 1 0,1-1 0,0 1 0,0 1 0,1-1 0,0 1 0,0 0 0,0 1 0,1 0 0,0 0 0,0 0 0,0 1 0,0 0 0,1 1 0,5-2-20,75-4 1353,-39 89-2404,-44-96-4787,-4-2 1640</inkml:trace>
  <inkml:trace contextRef="#ctx0" brushRef="#br1" timeOffset="138533.199">13540 5062 1432,'0'0'1738,"0"0"-500,0 0-218,0 0-5,0 0 16,-10-23 2349,3 15-3074,0 1 0,0 0 0,-1 0 0,0 0 0,0 1 0,-1 0 0,0 1 0,0 0 0,0 0 0,0 1 0,-1 0 0,0 1-1,0 0 1,0 0 0,-9-1-306,-102-20 1359,110 25-1288,1 1 1,-1 0-1,0 0 0,1 1 0,0 1 0,0 0 0,0 0 0,0 1 1,0 0-1,1 1 0,0 0 0,0 0 0,1 1 0,-1 0 0,2 0 0,-1 1 1,1 0-1,-6 9-71,-102 172-671,103-165 661,2 2 1,1-1-1,1 1 1,1 1-1,1-1 1,2 1-1,0 0 1,2 0 0,1 0-1,1 9 10,68 79 167,-57-109-129,0 0 0,0-1 0,1 0 0,-1-1 0,1 0 1,0-1-1,0 0 0,0-1 0,1 0 0,-1-1 0,1-1 0,-1 0 1,0 0-1,1-1 0,-1-1 0,0 0 0,0-1 0,0 0 0,0-1 1,0 0-1,-1-1 0,1 0 0,-1-1 0,-1 0 0,1-1 0,-1 0 1,0-1-1,-1 0 0,0 0 0,2-2-38,129-122 471,-133 128-330,-5 4-4559,-2 0-194</inkml:trace>
  <inkml:trace contextRef="#ctx0" brushRef="#br1" timeOffset="140033.028">13822 5298 1720,'0'0'2282,"0"0"-412,0 0-378,0 0-201,0 0-119,0 0-95,-14 0 4437,-18 7-4988,15 15-576,1 1 1,0 0-1,2 1 1,1 0-1,1 2 1,1-1-1,2 1 1,-5 20 49,10-37 16,1-5-44,1-1 1,-1 1-1,1-1 1,0 1 0,0 0-1,0 0 1,0 0 0,1 0-1,-1 0 1,1 1 0,0-1-1,1 0 1,-1 1 0,1-1-1,-1 0 1,1 1 0,1-1-1,-1 0 1,1 1-1,-1-1 1,1 0 0,0 1-1,1-1 1,-1 0 0,1 0-1,0 0 1,0 0 0,0-1-1,0 1 1,1 0 0,0-1-1,-1 1 1,1-1 0,0 0-1,1 0 1,-1 0-1,1-1 1,-1 1 0,1-1-1,0 0 1,0 0 0,-1 0-1,2 0 1,-1-1 0,4 2 27,0-3 19,0 0 0,-1 0 1,1-1-1,0 0 0,-1 0 0,1-1 1,0 0-1,-1-1 0,0 1 1,1-1-1,-1-1 0,-1 1 1,1-1-1,0 0 0,-1-1 0,0 1 1,0-2-1,0 1 0,-1 0 1,1-1-1,-1 0 0,-1 0 1,1-1-1,-1 1 0,0-1 1,-1 0-1,1 0 0,-1 0 0,0-2-19,7-15 79,-1 0 0,-1-1 0,-2 0 0,0 0 0,-1-1 0,-2 1 0,-1-1 0,0-11-79,-2 34 29,1-1 1,0 1-1,-1 0 1,0 0-1,0-1 1,0 1 0,0 0-1,0 0 1,-1-1-1,0 1 1,1 0-1,-1 0 1,0 0-1,-1 0 1,1 0 0,0 0-1,-1 0 1,0 0-1,1 1 1,-1-1-1,0 0 1,-1 1 0,1 0-1,0-1 1,-1 1-1,1 0 1,-1 0-1,1 0 1,-1 1 0,0-1-1,0 1 1,0-1-1,0 1 1,0 0-1,0 0 1,0 1 0,-1-1-1,1 0 1,0 1-1,0 0 1,-1 0-30,-1 3-244,1 0 0,0 0 0,0 1 0,0-1 0,0 1 0,0 0 0,1 0 0,0 1 0,0-1 0,0 1 0,0-1 0,1 1 0,-1 0 0,1 0 0,1 0 0,-1 0 0,1 0 0,0 1 0,0-1 0,0 0 0,0 6 244,0-7-620,-5 27-3482</inkml:trace>
  <inkml:trace contextRef="#ctx0" brushRef="#br1" timeOffset="140583.037">14128 5276 360,'0'0'4936,"0"0"-2540,0 0-822,0 0-296,0 0-382,0 0-365,-11 10-223,3-4-286,0 1 0,1 0-1,0 0 1,1 0 0,0 1 0,0 0 0,0 1 0,1-1 0,1 1 0,-1 0 0,1 0 0,1 0 0,-3 9-22,-5 140 922,12-154-917,1 0 1,-1 0 0,1-1-1,0 1 1,0-1 0,0 1-1,1-1 1,-1 0 0,1 0 0,0 0-1,0 0 1,0-1 0,0 1-1,0-1 1,0 1 0,1-1-1,-1 0 1,1-1 0,-1 1-1,1-1 1,0 1 0,0-1 0,0 0-1,0 0 1,0-1 0,0 1-1,0-1 1,0 0 0,0 0-1,0 0 1,0-1 0,-1 1-1,1-1 1,0 0 0,0 0 0,0 0-1,0-1 1,-1 1 0,1-1-1,0 0 1,-1 0 0,0 0-1,1-1 1,-1 1 0,0-1 0,0 0-1,-1 1 1,2-2-6,89-108 477,-93 112-66,0 0 292,0 0 29,18 161 207,32-67-5479,-37-83 493</inkml:trace>
  <inkml:trace contextRef="#ctx0" brushRef="#br1" timeOffset="141066.484">14495 5481 6041,'2'17'2286,"32"255"3513,-18 18-3672,-16-290-2131,0-1 0,0 1 0,-1-1 0,1 1 0,0-1 0,0 1 0,0-1 0,0 1 0,-1 0 0,1-1 0,0 1 0,0-1 0,-1 1-1,1 0 1,0-1 0,-1 1 0,1 0 0,0-1 0,-1 1 0,1 0 0,-1 0 0,1-1 0,0 1 0,-1 0 0,1 0 0,-1 0 0,1 0 0,-1-1 0,1 1 0,0 0 0,-1 0 0,1 0 0,-1 0 0,1 0 0,-1 0 0,1 0 0,-1 0 0,1 0 0,-1 0 0,1 1 0,-1-1 0,1 0 0,0 0 0,-1 0 0,1 1 0,-1-1 0,1 0 0,0 0 0,-1 1 0,1-1 0,-1 0 0,1 1 0,0-1 0,0 0 0,-1 1 0,1-1 0,0 0 0,0 1-1,-1-1 1,1 1 0,0-1 0,0 1 4,-12-30-417,2-1-1,2 0 0,0 0 0,2-1 0,2 0 0,0 0 0,3 0 0,0 0 1,2-4 417,-4 10 89,2 0-1,1-1 1,1 1 0,1 0 0,1 0 0,1 0 0,1 0 0,1 0 0,2 1-1,0 0 1,1 1 0,2 0 0,0 0 0,2 1 0,0 1 0,1 0 0,2 1 0,0 0-1,1 1 1,13-11-89,-29 29 27,0-1-1,0 0 1,0 1 0,0-1-1,1 1 1,-1 0-1,1-1 1,-1 1-1,1 0 1,-1 0 0,1 0-1,0 0 1,-1 0-1,1 0 1,0 0-1,0 1 1,0-1-1,0 1 1,-1-1 0,1 1-1,0 0 1,0 0-1,0 0 1,0 0-1,0 0 1,0 0 0,0 0-1,0 1 1,0-1-1,0 1 1,-1-1-1,1 1 1,0 0-1,0-1 1,0 1 0,-1 0-1,1 0 1,-1 1-1,1-1 1,-1 0-1,1 0 1,-1 1 0,0-1-1,1 1 1,-1-1-1,0 1 1,0 0-1,0-1 1,0 1-1,0 0 1,-1 0 0,1-1-1,0 1 1,-1 0-1,0 0 1,1 0-1,-1 0 1,0 0 0,0 0-1,0 0 1,0 0-27,8 222 1152,-9-209-1272,-1 0 1,0 0-1,-1-1 0,0 1 1,-1 0-1,-1-1 1,-1 0-1,0 0 0,0-1 1,-5 6 119,1-9-1891,3-9-3988,5-1-1012</inkml:trace>
  <inkml:trace contextRef="#ctx0" brushRef="#br1" timeOffset="141449.864">14884 5667 4889,'0'0'4428,"0"0"-2683,0 0-563,0 0-100,20 9-513,60 26 67,-76-34-599,0-1 1,0 1-1,0-1 0,0 0 0,-1 0 1,1 0-1,0-1 0,0 1 0,0-1 1,-1 0-1,1 0 0,0 0 0,-1-1 1,1 1-1,-1-1 0,1 0 0,-1 0 1,0 0-1,0 0 0,0-1 0,0 1 1,0-1-1,0 0 0,-1 0 0,1 0 1,-1 0-1,0 0 0,0 0 0,0-1 1,0 1-1,-1-1 0,0 1 0,1-1 1,-1 0-1,0 1 0,-1-1 0,1 0 1,-1 0-1,1 0 0,-1 0 0,0 1 1,-1-1-1,1 0 0,-1 0 0,1 0 1,-1 1-1,0-1 0,-1 0 0,1 1 1,-1-1-38,2-1 63,1-1-44,1 1 1,-2 0-1,1 0 1,-1-1-1,0 1 1,0 0-1,0-1 0,0 1 1,-1 0-1,0 0 1,-1 0-1,1-1 1,-1 1-1,0 0 1,0 1-1,0-1 0,-1 0 1,1 1-1,-1-1 1,0 1-1,-1 0 1,1 0-1,-1 0 1,0 0-1,0 1 1,0-1-1,0 1 0,0 0 1,-1 0-1,0 1 1,1-1-1,-1 1 1,0 0-1,0 0 1,0 1-1,-5-1-19,7 1-19,1 1 0,-1-1 1,1 1-1,-1 0 0,0 0 0,1 0 1,-1 0-1,0 0 0,1 1 0,-1-1 1,1 1-1,-1 0 0,1-1 0,-1 1 1,1 0-1,-1 1 0,1-1 0,0 0 1,0 1-1,0-1 0,0 1 0,0 0 1,0 0-1,0-1 0,0 1 0,0 0 1,1 1-1,-1-1 0,1 0 0,0 0 1,0 1-1,0-1 0,0 1 0,0-1 1,0 1-1,1-1 0,-1 1 0,1-1 1,-1 1-1,1 0 0,0-1 0,0 1 1,0 0-1,1-1 0,-1 1 0,1-1 1,-1 1-1,1-1 0,0 1 0,0 1 19,0 3-446,0 1-1,1-1 1,-1 0-1,1 1 1,0-1-1,1 0 0,0-1 1,0 1-1,1 0 1,-1-1-1,1 0 1,1 1-1,-1-2 0,6 7 447,13 15-4670</inkml:trace>
  <inkml:trace contextRef="#ctx0" brushRef="#br1" timeOffset="141949.92">15228 5740 5769,'0'0'1200,"0"0"194,8-16 173,89-189 4645,-57 269-4230,-39-61-2036,0 0 0,0 0 0,0 0 0,0-1 0,0 1 0,1-1 0,-1 1 0,1-1 0,0 1-1,0-1 1,0 0 0,0 0 0,0 0 0,0 0 0,0 0 0,1 0 0,-1-1 0,1 1 0,-1-1 0,1 0 0,0 0 0,-1 0 0,1 0 0,0 0 0,0 0 0,0-1 0,0 1 0,0-1 0,0 0 0,-1 0 0,1 0 0,0 0 0,0-1 0,0 1 0,0-1 0,0 1-1,0-1 1,-1 0 0,1 0 0,0-1 0,-1 1 0,1 0 0,-1-1 0,1 0 0,-1 1 0,0-1 0,1 0 0,-1 0 0,0 0 0,1-2 54,32-101-104,-30 103 2703,11 19-2144,-16-17-439,133 133-717,-28-64-5069,-68-48-418</inkml:trace>
  <inkml:trace contextRef="#ctx0" brushRef="#br1" timeOffset="144797.527">13534 5943 2473,'0'0'1699,"0"0"-196,0 0 32,0 0 8,0 0-338,0 0-293,9 3 3837,32 7-3360,547-13 5481,532 3-2782,-766-21-3056,-230 17 959,-350 77-1768,39-28-707,-313 53-1239,456-95 1403,0-3 0,0-1 0,-1-2 0,1-2 0,1-2-1,-1-2 1,1-2 0,1-1 0,0-3 0,1-1 0,-34-19 320,46 22 15,-1 1 0,-1 2 0,0 1-1,0 1 1,-1 2 0,0 1 0,0 2 0,0 1-1,-1 1 1,-12 3-15,-439 26 148,149-34 288,245-1-374,-220 5 632,309 2-722,1 0-122,0 0-272,5 19-6967,3-9 1881</inkml:trace>
  <inkml:trace contextRef="#ctx0" brushRef="#br1" timeOffset="157318.761">9319 4225 3017,'0'0'352,"-193"24"-352,79 6-1265,-10 3-759</inkml:trace>
  <inkml:trace contextRef="#ctx0" brushRef="#br1" timeOffset="980647.065">12743 4437 1840,'0'0'2046,"0"0"-788,0 0 35,0 0 140,0 0-129,0 0-242,6 0 3282,28 1-3829,120 9 915,0-5 0,76-12-1430,777-67 486,13 54-458,-709 22 492,149 25-520,-66 9 414,-368 51-197,-12 256 1817,-16-275-1849,-80 773 1486,68-696-1525,5-27 84,-5-1 0,-5 0 0,-5-1-1,-5-1 1,-7 6-230,-26 45-601,62-164-273,0-94-7433,0 44 1606</inkml:trace>
  <inkml:trace contextRef="#ctx0" brushRef="#br1" timeOffset="982519.709">12546 4786 1536,'0'0'1170,"-3"17"-119,-182 734 7581,126-526-7368,10 3 0,10 2 0,-7 208-1264,25-57 448,21-381-504,0 0 5,0 0-5,0 0-14,0 0-39,0 0-3,0 0 76,29 21 246,19-2 23,0-2-1,1-2 1,0-2 0,1-2 0,1-3-1,0-2 1,0-2 0,0-2 0,0-3-1,19-3-232,76 5 393,614 15 5,-669-24-235,0-5-1,-1-3 1,0-4 0,26-13-163,158-33 624,765-103 471,-412 121-550,-498 43-505,-57-1-257,-114 24-4643,17-7 3478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6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7114,'0'0'6937,"0"0"-6113,0 0 520,0 0-71,0 0-1273,0 0-1072,0 0-4314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45:44.4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73 534 8426,'0'0'2306,"0"0"-731,0 0 10,0 0-230,0 0-564,-13 19-490,-35 66-247,36 32-67,12-94-92,2 0 0,0 0 0,1-1 0,2 1 0,0-1 0,1 0 0,1 0 0,2 0 0,0-1 0,1-1 0,2 4 105,-11-22-86,0 0 0,-1 0 0,1-1 0,0 1 0,0 0 0,0 0 0,0-1 0,0 1 0,0-1 0,0 1 0,0-1 0,1 1 0,-1-1 0,1 0 0,-1 0 0,1 1 0,-1-1 0,1 0 0,0 0 0,-1-1 0,1 1 0,0 0 0,0-1 0,0 1 0,0-1 0,0 1 0,-1-1 1,1 0-1,0 0 0,0 0 0,0 0 0,0 0 0,0 0 0,0 0 0,0-1 0,0 1 0,0-1 0,-1 0 0,1 1 0,0-1 0,0 0 0,-1 0 0,1 0 0,0 0 0,-1 0 0,1 0 0,-1-1 0,1 1 0,-1 0 0,0-1 0,0 1 0,1-1 86,6-20-191,-1-1 0,-1 0 0,-1 0-1,-1-1 1,-1 1 0,0-1 0,-2 0 0,-2-11 191,2 9 1,2-230 2906,-3 253-2716,1-1 1,0 1-1,-1 0 0,0-1 0,0 1 0,0-1 0,0 1 0,0 0 1,-1-1-1,0 1 0,1 0 0,-1-1 0,0 1 0,-1 0 1,1 0-1,0 0 0,-1 0 0,0 0 0,0 0 0,0 0 0,0 1 1,0-1-1,0 1 0,-1-1 0,1 1 0,-1 0 0,0 0 1,0 0-1,0 0 0,0 0-191,0 6-46,1-1 0,-1 1 0,0 0-1,1-1 1,0 1 0,0 0 0,0 0 0,1 0 0,-1 1 0,1-1 0,0 0 0,0 1 0,0-1 0,1 0-1,0 1 1,-1-1 0,2 1 0,-1-1 0,0 1 46,0 5-311,-7 53-2143,3-2-1971</inkml:trace>
  <inkml:trace contextRef="#ctx0" brushRef="#br0" timeOffset="416.858">479 437 1320,'0'0'2926,"0"0"-509,-3 21-508,-13 138 2087,33-165-3743,75-140 486,-75 178 1341,-16-26-1974,22 216 1208,9 58-6814,-24-224-715</inkml:trace>
  <inkml:trace contextRef="#ctx0" brushRef="#br0" timeOffset="683.697">824 1127 1856,'0'0'6138,"9"95"-5338,5 9-768,-1-13-32,-1-8-2137</inkml:trace>
  <inkml:trace contextRef="#ctx0" brushRef="#br0" timeOffset="983.614">1286 515 10018,'0'0'2429,"0"0"-597,0 0 54,0 0-206,-12 20-818,-38 64-598,47-79-280,0 0 1,1 1 0,0-1-1,0 0 1,0 1 0,1-1-1,0 1 1,0 0-1,0-1 1,1 1 0,-1 0-1,1-1 1,1 1 0,-1 0-1,1-1 1,0 1-1,1 2 16,0 1-68,1 2-170,1-1-1,0 1 1,1-1-1,0 0 1,0-1-1,1 1 1,1-1-1,-1 0 1,1 0-1,1-1 1,0 0-1,7 6 239,-7-7-85,0 1-1,0 0 0,-1 0 0,0 0 0,0 1 0,-1 1 0,0-1 0,-1 1 0,0 0 0,0 0 0,-1 0 0,1 5 86,-4-14 3,0 0-1,-1 1 1,1-1-1,-1 0 1,1 0-1,-1 0 1,1 0-1,-1 1 1,0-1-1,1 0 1,-1 0-1,0 1 1,0-1-1,0 0 1,0 0-1,0 1 1,0-1-1,0 0 1,-1 0-1,1 1 1,0-1-1,-1 0 0,1 0 1,-1 0-1,1 1 1,-1-1-1,1 0 1,-1 0-1,0 0 1,0 0-1,0 0 1,1 0-1,-1 0 1,0 0-1,0-1 1,0 1-1,0 0 1,0-1-1,-1 1 1,1 0-1,0-1 1,0 1-1,0-1 0,-1 0 1,1 1-1,0-1 1,0 0-1,-1 0 1,1 0-1,0 0 1,0 0-1,-1 0 1,1 0-1,-1 0-2,-44-24-4174,15-3-3365</inkml:trace>
  <inkml:trace contextRef="#ctx0" brushRef="#br0" timeOffset="1233.268">1375 467 11146,'0'0'2145,"0"0"-1857,0 0-288,108 11-2057,-64-9-5480</inkml:trace>
  <inkml:trace contextRef="#ctx0" brushRef="#br0" timeOffset="1633.241">1848 331 5065,'0'0'1672,"0"0"-119,16-18 179,142-145 3121,-153 171-485,-21 60-3444,-19 126-2521,68-70-6020,-8-86 2497</inkml:trace>
  <inkml:trace contextRef="#ctx0" brushRef="#br0" timeOffset="1900.134">2187 698 5457,'0'0'4057,"0"0"-216,0 0-969,-45 108-567,16-65-905,0 4-936,0-3-464,6-6-592,2-5-1128,9-12-2049,4-12-2768</inkml:trace>
  <inkml:trace contextRef="#ctx0" brushRef="#br0" timeOffset="2249.062">2481 159 8786,'0'0'3694,"0"0"-945,0 0-362,0 0-543,-4 23-748,-39 260-291,42-262-1215,0 0 1,2 1-1,0-1 1,1 0-1,1 0 1,2 0 0,0-1-1,0 1 1,2-1-1,5 9 410,2-1-664,-5-14 655,-2 0 1,0 0-1,0 0 0,-1 1 1,-1 0-1,-1 0 0,0 1 1,-1-1-1,0 1 0,-1 0 1,-1 0-1,-1 5 9,-1-21-24,1 1-1,-1 0 1,0-1-1,0 1 1,0-1-1,0 1 1,0-1-1,0 0 1,0 1-1,0-1 1,0 0-1,0 0 1,0 1-1,0-1 1,0 0-1,0 0 1,0 0 0,-1 0-1,1-1 1,0 1-1,0 0 1,0 0-1,0-1 1,0 1-1,0 0 1,0-1-1,0 1 1,0-1-1,1 1 1,-1-1-1,0 0 1,0 1-1,0-1 1,0 0-1,1 0 1,-1 1-1,0-1 1,1 0-1,-1 0 1,1 0-1,-1 0 1,1 0 24,-21-28-2853,0-7-2338</inkml:trace>
  <inkml:trace contextRef="#ctx0" brushRef="#br0" timeOffset="2501.496">2639 331 11506,'0'0'2681,"0"0"-1777,0 0 184,0 0-423,0 0-665,112 0-465,-87-10-1935,-7-3-8162</inkml:trace>
  <inkml:trace contextRef="#ctx0" brushRef="#br0" timeOffset="3716.406">383 1 4625,'0'0'3601,"0"0"-1756,0 0-242,0 0-314,0 0-602,0 0-211,-2 27 2006,-50 234 93,22-152-2417,-10 110-428,74-219-378,224-70 685,-128 82-13,-84-28 137,-29-4-105,-14 59 2170,-40 199-1766,-23 181 74,60-413-690,-9 31-218,-5-21-3184,4-14-896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45:43.2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2 172 10354,'0'0'2086,"0"0"-1166,0 0-253,0 0 73,-1-25-542,3 18-199,0 0 1,0 1 0,1-1 0,-1 1-1,2 0 1,-1-1 0,1 1 0,0 1-1,0-1 1,0 1 0,1-1 0,0 1-1,0 0 1,0 1 0,1-1 0,-1 1-1,1 1 1,0-1 0,0 1 0,1 0-1,-1 0 1,1 0 0,-1 1 0,1 0-1,0 1 1,0-1 0,0 1 0,0 0 0,0 1-1,0 0 1,0 0 0,0 1 0,6 0 0,-6 7 35,0 0 1,-1 0 0,0 1 0,-1-1 0,0 1 0,0 0 0,0 1 0,-1-1 0,-1 1 0,0 0 0,0 0 0,-1 0 0,0 0 0,-1 0 0,0 0-1,0 0 1,-1 1 0,-1 0-36,6 23 85,-2 1-1,-1-1 1,-2 1 0,-1-1-1,-2 1 1,-2-1-1,0 0 1,-3 0-1,0 0 1,-3-1 0,0-1-1,-7 11-84,32-54-1177,-3 9 1031,0 1 0,1 0 0,-1 1 0,0 0 0,0 1 1,0 0-1,0 1 0,0 0 0,0 1 0,0 0 0,0 0 1,-1 1-1,0 1 0,1 0 0,-2 0 0,1 1 0,-1 0 1,0 1-1,7 5 146,20 11-2659,-2-3-4431</inkml:trace>
  <inkml:trace contextRef="#ctx0" brushRef="#br0" timeOffset="433.906">569 166 1400,'0'0'2185,"0"0"-1350,14-18-603,49-61-82,-59 73-113,0 1 0,1-1 0,-1 1 0,1 1-1,0-1 1,1 1 0,-1 0 0,1 0 0,0 0-1,0 1 1,0 0 0,0 0 0,1 0 0,-1 1-1,1 0 1,-1 0 0,1 1 0,0 0-1,0 0 1,0 1 0,-1-1 0,1 2-37,-3 0 200,-1 1 1,1 0-1,-1 1 0,0-1 1,0 1-1,0-1 0,0 1 1,-1 0-1,1 0 0,-1 0 1,0 0-1,1 0 1,-1 1-1,-1-1 0,1 1 1,0 0-1,-1-1 0,0 1 1,0 0-1,0 0 0,0-1 1,-1 1-1,0 0 1,1 0-1,-1 0 0,-1 0 1,1 0-1,0 0 0,-1 0 1,0-1-1,0 1 0,-1 2-200,2 9 548,-31 245 3774,9-124-4066,19-130-339,1 1 0,1 0 0,-1-1 1,1 1-1,0 0 0,0 0 0,1 0 0,0 0 0,0 0 1,1-1-1,0 1 0,0 0 0,0 0 0,1 0 0,0-1 0,1 1 1,-1-1-1,1 0 0,0 1 0,1-1 0,-1-1 0,1 1 1,1 0-1,-1-1 0,1 0 0,0 0 0,0 0 0,0-1 0,0 0 1,1 0-1,0 0 0,0-1 0,2 1 83,131 37-2932,-102-33 334,3 2-3598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4:27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0 4689,'0'0'2023,"0"0"-376,0 0 396,0 0-89,0 0-410,0 0-482,-10 18-385,5-9-644,-5 7 133,1 1 0,1 0 0,0 0 0,1 1 0,1 0 1,0 0-1,1 1 0,-1 13-166,5-26-16,0 1 0,0-1 0,0 0 1,1 1-1,0-1 0,0 0 0,0 1 0,1-1 0,0 0 0,0 0 0,1 0 1,0 0-1,0 0 0,0 0 0,1 0 0,0 0 0,0-1 0,0 1 1,1-1-1,0 0 0,0 0 0,0 0 0,0-1 0,1 0 0,0 1 1,0-2-1,0 1 0,0 0 0,1-1 0,-1 0 0,1 0 0,0-1 0,0 0 1,0 0-1,0 0 0,0 0 0,0-1 0,5 0 16,-1 0-678,1-1 0,-1 0 1,1-1-1,-1 0 0,0 0 0,0-1 0,1-1 0,-1 1 0,-1-2 0,1 1 0,0-1 1,-1-1-1,6-3 678,17-14-5298</inkml:trace>
  <inkml:trace contextRef="#ctx0" brushRef="#br0" timeOffset="267.804">203 424 11707,'0'0'2032,"0"0"-328,-37 108 281,21-54-401,1 0-112,3 2-743,-3-2-449,3 4-280,-3-1-216,-8 24-945,3-16-1895,3-13 2199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0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 4121,'0'0'2055,"0"0"-624,0 0-43,0 0 158,0 0 9,-6 5 8461,4 2-10438,-23 192 761,-9-2 0,-8-2 0,-39 100-339,46-166 75,-26 84-163,118-242-1321,-20 10 1413,2 1 0,0 2 1,1 2-1,1 1 0,0 2 1,0 2-1,1 2 0,36-1-4,-74 8-2,54-11-2642,-27-36-5209,-30 25 874</inkml:trace>
  <inkml:trace contextRef="#ctx0" brushRef="#br0" timeOffset="252.744">281 543 144,'0'0'7514,"0"0"-6690,0 0-16,0 0 136,0 0-272,110-9-408,-73 5-264,15-9-288,-10 2-1344,-9 0-3329</inkml:trace>
  <inkml:trace contextRef="#ctx0" brushRef="#br0" timeOffset="502.637">449 329 5881,'0'0'1377,"0"0"-121,0 0-304,0 0-624,116-8-328,-64 5-176,-11-1-656,-5 0-1609</inkml:trace>
  <inkml:trace contextRef="#ctx0" brushRef="#br0" timeOffset="737.185">911 111 8482,'0'0'1872,"0"0"-455,0 0 271,48 112-144,-26-49-256,7 26-431,5 29-209,1 24-232,-2 3-192,-4-28-112,-6-31-112,-9-36-136,1-10-432,-1 1-640,1 7-609,-3-5-991,-10-13-1801</inkml:trace>
  <inkml:trace contextRef="#ctx0" brushRef="#br0" timeOffset="970.706">853 955 4561,'0'0'2056,"0"0"-335,160-127 167,-76 55-584,3-7-479,-2-1-537,-8 2-288,2-6-200,-19 21-1609,-19 16-2464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2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43 9914,'0'0'2689,"0"0"-809,0 0-904,0 0-864,0 0-112,0 0-1064,0 0-1200,4 0-1857</inkml:trace>
  <inkml:trace contextRef="#ctx0" brushRef="#br0" timeOffset="1818.332">89 56 744,'0'0'1155,"0"0"-177,0 0-13,0 0 57,0 0-79,0 0-159,-8 0 6474,-27 0-7221,50-2-4337,-15 2 7810,-1-2-6841,-3 2 5471,-5 20-379,8-5-5974,1-13-23</inkml:trace>
  <inkml:trace contextRef="#ctx0" brushRef="#br0" timeOffset="3521.699">100 65 1120,'0'0'1433,"0"0"-557,0 0-155,0 0 85,0 0-78,0 0-116,0-10-76,-1-30-40,-12 25 5002,-13 34-4882,19-10-836,0 0 1,1 1 0,1-1-1,-1 1 1,1 0 0,1 1-1,0-1 1,1 1 0,0 0-1,0 0 1,1 0 0,1 0-1,-1 3 220,27-41-765,-7-10 4679,-18 37-3982,0-1 1,-1 1-1,1-1 1,-1 1-1,1-1 0,-1 1 1,1 0-1,-1-1 1,1 1-1,-1 0 0,1-1 1,-1 1-1,1 0 1,-1 0-1,0 0 0,1-1 1,-1 1-1,1 0 1,-1 0-1,0 0 0,1 0 1,-1 0-1,0 0 1,1 0-1,-1 0 0,1 0 1,-1 1-1,0-1 1,1 0-1,-1 0 0,1 0 1,-1 1-1,1-1 1,-1 0-1,1 1 0,-1-1 1,1 0-1,-1 1 1,1-1-1,-1 1 0,1-1 1,-1 1-1,1-1 1,0 1-1,-1 0 68,1-41-96,0 39 300,-6 18 1011,-7 30-1125,11-26-6185,2-18 80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22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11090,'0'0'4017,"0"0"-3201,0 0-416,0 0-400,0 0-408,-18 139-528,18-99-1608,0-3-2769</inkml:trace>
  <inkml:trace contextRef="#ctx0" brushRef="#br0" timeOffset="2902.198">38 4 992,'0'0'2150,"0"0"-335,0 0-361,0 0-207,0 0-260,0 0-255,-25 17 556,15 7-1497,9-24 70,0 0 68,0 0 139,1 0 132,0 0 203,0 0 136,0 0-56,1 23-4978,1-16 228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1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77 912,'0'0'716,"0"0"-74,0 0-111,0 0 22,0 0 66,-20 17 5722,-18 125-6096,7 2 0,-9 122-245,-6 29 48,40-263 249,1-5-1709,5-57 968,9-64 527,5 0 0,3 1 0,29-88-83,-22 97 333,-3-1 0,-5-1 0,-3 0 0,1-80-333,-14 165 202,0 1-34,0 0-46,6 36 245,14 200-48,30 192-319,-48-418-14,0 1-1,1 0 1,0-1 0,1 0 0,0 0-1,0 0 1,1 0 0,0 0 0,1-1-1,0 0 1,0 0 0,1-1 0,0 0-1,1 0 1,0-1 0,6 5 14,-10-12 22,0 0 0,-1 0 0,1-1 0,0 0 0,0 1 0,0-1 0,0-1 0,-1 1 0,1 0 0,0-1-1,-1 0 1,1 0 0,-1 0 0,0 0 0,0-1 0,0 1 0,0-1 0,0 0 0,0 0 0,-1 0 0,1 0 0,-1 0 0,0 0 0,0-1 0,0 1 0,0-1 0,-1 1 0,1-1 0,-1 0 0,0 0 0,0 0 0,-1 1 0,1-1 0,-1 0 0,0 0 0,0-3-22,5-7 100,59-211 359,-56 127-5558,-8 97-95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2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1016,'0'0'2498,"0"0"-719,0 0-405,0 0-201,0 0-162,0 0-184,71 0 1288,73-5-2265,-50-5-3494,-72 6-114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3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6121,'0'0'1689,"0"0"-1241,0 0-56,0 0 504,0 0-288,0 0-272,121 20-160,-74-14-176,34 1-216,-11-3-784,-5 0-2065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40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94 4481,'0'0'2008,"0"0"-1138,0 23-257,-37 281 2208,-16-12-367,54-290-2473,0-1 1,0 0 0,0 0-1,0 0 1,0 0-1,0 0 1,0 0-1,0 0 1,0 0-1,1 0 1,-1-1 0,0 1-1,0 0 1,1-1-1,-1 1 1,0-1-1,1 0 1,-1 1-1,1-1 1,-1 0 0,1 0-1,-1 0 1,0 0-1,1 0 1,-1 0-1,1 0 1,-1 0-1,1-1 1,-1 1 0,0 0-1,1-1 1,-1 1-1,0-1 1,1 0-1,-1 1 1,0-1-1,0 0 1,0 0 0,1 0-1,-1 0 1,0 0-1,0 0 1,0 0-1,-1 0 1,1 0-1,0-1 1,0 1 0,-1 0-1,1 0 1,0-1-1,-1 1 1,1 0-1,-1-2 19,38-44-11,-1-2 0,-4-1 0,-1-2-1,-2-1 1,-3-2 0,-2-1 11,-6 16-3,-6 14 18,0 3 157,-1 0 1,-1-1 0,-2-1 0,0 1 0,-1-2 0,-2 1-1,0-1 1,1-23-173,-7 48 49,0-1 0,-1 1 0,1-1 0,-1 1 0,1 0 0,-1-1 0,0 1 0,1 0 0,-1-1 0,0 1 0,0 0 0,0 0 0,0 0 0,0 0-1,0 0 1,0 0 0,0 0 0,0 0 0,-1 0 0,1 0 0,0 1 0,-1-1 0,1 0 0,0 1 0,-1-1 0,1 1 0,-1 0 0,1-1 0,-1 1 0,1 0 0,-1 0 0,1 0 0,-1 0-1,1 0 1,0 0 0,-1 0 0,1 1 0,-1-1 0,1 0 0,-1 1 0,1-1 0,0 1 0,-2 0-49,-69 24 252,49-12-357,1 0 1,0 2-1,1 1 1,1 0-1,1 1 1,0 1-1,1 1 1,1 1-1,1 0 1,-5 9 104,11-13-398,0 0 0,1 1 0,1 0 0,0 1 0,2 0 0,0 0 0,0 0 0,2 1 0,0 2 398,2 22-2804</inkml:trace>
  <inkml:trace contextRef="#ctx0" brushRef="#br0" timeOffset="415.603">521 66 8066,'-27'70'693,"-1"-4"66,2 2 0,4 0 0,3 2-1,3 0 1,0 20-759,14-85 39,0 0 1,1-1-1,0 1 0,0 0 0,0 0 0,0 0 0,1 0 1,0 1-1,0-1 0,0 0 0,1 0 0,-1 0 0,1 0 0,0 0 1,1 0-1,-1 0 0,1-1 0,0 1 0,0 0 0,1-1 0,-1 0 1,1 1-1,0-1 0,0 0 0,1 0 0,-1-1 0,1 1 0,-1-1 1,1 1-1,0-1 0,1-1 0,-1 1 0,0 0 0,1-1 0,0 0 1,-1 0-1,1 0 0,0-1 0,0 0 0,0 0 0,0 0 0,0 0 1,0-1-1,0 0 0,0 0 0,0 0 0,0 0 0,0-1 0,0 0 1,0 0-1,3-1-39,6-6-17,-1 0 1,1 0-1,-1-1 1,-1-1-1,0 0 1,0-1-1,-1 0 1,0 0-1,-1-2 1,0 1-1,3-8 17,35-44 1,-2-2-1,-4-1 0,-3-3 0,-2-1 1,6-26-1,-25 27 306,-72 61 1911,36 15-2277,1 0 1,-1 1-1,1 1 0,0 0 1,1 2-1,0 0 0,0 0 1,1 2-1,1 0 0,0 0 1,1 1-1,0 1 1,1 0-1,0 1 0,1 1 1,1-1-1,0 2 0,1-1 1,1 1-1,1 0 0,0 1 1,-3 17 59,6-25-487,1 1-1,0 0 1,1 0 0,0 0 0,1 0 0,0 0 0,1 0-1,0 0 1,1 0 0,0 0 0,1 0 0,0 0 0,0 0 0,1 0 487,16 20-5400</inkml:trace>
  <inkml:trace contextRef="#ctx0" brushRef="#br0" timeOffset="798.955">1109 98 984,'0'0'4061,"0"0"-2658,0 0-1002,0 21-122,-2 307 4670,1-321-4894,0 0-1,0-1 1,0 1 0,1 0-1,0 0 1,1 0-1,-1 0 1,1-1 0,1 1-1,-1 0 1,1-1-1,0 1 1,1-1-1,0 1 1,0-1 0,0 0-1,0 0 1,1-1-1,0 1 1,0-1 0,1 0-1,0 0 1,-1 0-1,2 0 1,-1-1-1,0 0 1,1 0 0,0 0-1,0-1 1,0 0-1,0 0 1,1-1 0,-1 1-1,1-2 1,-1 1-1,1 0 1,0-1-1,0-1 1,-1 1 0,1-1-1,0 0 1,0 0-1,6-2-54,1-8 0,0 0 0,-1-1-1,0 0 1,0-1-1,-1 0 1,-1-1-1,0-1 1,-1 0-1,0 0 1,-1-1 0,-1 0-1,0 0 1,-1-1-1,-1 0 1,2-11 0,5-3 58,-2-1 1,-1 0-1,-1-1 1,-2 0-1,-1 0 1,-2-1-1,0-24-58,-4 54 26,1 0 0,-1 0 0,0 0-1,-1 0 1,1 1 0,0-1 0,-1 0 0,1 0-1,-1 0 1,0 0 0,0 1 0,0-1 0,0 0 0,-1 1-1,1-1 1,-1 1 0,0-1 0,1 1 0,-1 0-1,0 0 1,0 0 0,0 0 0,-1 0 0,1 0-1,0 1 1,-1-1 0,1 1 0,-1-1 0,0 1-1,1 0 1,-1 0 0,0 0 0,0 0 0,0 1 0,1-1-1,-1 1 1,0 0 0,0 0 0,0 0 0,0 0-1,0 0 1,0 0 0,0 1 0,1 0 0,-1-1-1,0 1 1,0 0 0,1 0 0,-1 1 0,0-1-1,-1 1-25,-8 6-77,-1 1 0,1 0 0,0 0-1,1 1 1,0 0 0,0 1 0,1 1 0,1-1-1,0 1 1,1 1 0,-8 13 77,-4 4-369,-64 98-2173,4 3-1815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41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0 545 9250,'0'0'2091,"0"0"-971,0 0-202,22-21-79,149-141-231,187-199-730,-353 398 1181,-7 12-1079,0-36 14,1-1 0,0 1-1,0-1 1,1 1-1,1 0 1,0-1 0,1 1-1,0-1 1,1 0-1,0 0 1,1 0 0,1 0-1,0 0 1,0-1 0,1 0-1,0 0 1,1 0-1,0-1 1,6 7 6,1-6-265,1 0 1,-1 0-1,2-2 1,-1 0-1,1 0 0,1-2 1,-1 0-1,1 0 1,0-2-1,17 3 265,57 6-4709,-39 49 9660,-43-45-4413,68 90 1872,21-23-4076,-52-57-1856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7:40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57 425 656,'0'0'2775,"0"0"-917,0 0-538,0 0-110,0 0-26,-19-5 5180,24-16-6403,1 0 0,1 1 0,1 0 0,1 0 0,0 1 0,2 0 0,0 0 0,1 1 0,1 1-1,0 0 1,2 1 0,0 1 0,11-10 39,147-127 56,-163 211 1787,-8-49-1973,1 0 1,0 0-1,1-1 0,0 1 0,0-1 0,1 0 0,0 0 0,1 0 0,0-1 1,0 0-1,1 0 0,0-1 0,0 1 0,1-2 0,0 1 0,0-1 0,1 0 1,7 3 129,50 47-779,-63-50 843,0 1 0,-1 0 0,0 0 0,0 0 0,-1 1 0,0-1 0,0 0 0,-1 0 0,0 1 0,0-1 0,0 0 0,-1 1 0,0-1 0,-1 0 0,0 0 0,0 0 0,0 0 0,-1 0 0,0 0 0,0-1 0,-1 1 0,0-1 0,0 0 0,0 0 0,-1-1 0,0 1 0,0-1 0,0 0 0,-5 3-64,9-7 7,-145 165 739,139-157-1467,5-2-3028,2-6-830</inkml:trace>
  <inkml:trace contextRef="#ctx0" brushRef="#br0" timeOffset="16125.546">11 362 24,'0'0'672,"0"0"-129,0 0-34,0 0 10,0-7 5291,0-22-5572,44-117-85,-44 139-122,1 0 0,0-1 0,0 1 0,1 0 0,0-1 0,1 1 0,-1 0 0,1 0 0,1 1 0,-1-1 0,1 1 0,0 0-1,1 0 1,-1 0 0,1 0 0,0 1 0,1-1 0,-1 2 0,1-1 0,0 0 0,0 1 0,1 0 0,-1 1 0,1-1 0,0 1-1,0 1 1,0-1 0,0 1 0,0 0 0,0 1 0,1 0 0,1 0-31,0 1 63,-3-1 41,0 0-1,1 1 1,-1 0-1,1 0 1,-1 0 0,0 1-1,1 0 1,-1 0-1,0 1 1,1 0-1,-1 0 1,0 0-1,-1 1 1,1 0 0,0 0-1,-1 0 1,1 1-1,-1 0 1,0 0-1,0 0 1,2 4-104,171 198 819,-178-201-734,0 1 1,-1-1-1,1 0 1,-1 0-1,-1 1 1,1-1 0,-1 0-1,0 0 1,0 0-1,0-1 1,-1 1-1,1 0 1,-1-1 0,0 0-1,-1 0 1,1 0-1,-1 0 1,0 0-1,0-1 1,0 1-1,0-1 1,0 0 0,-1 0-1,0-1 1,1 1-1,-1-1 1,0 0-1,-4 1-85,-8 8 335,-13 13-290,1 0 0,1 2 0,2 2 0,0 0 0,2 1 0,1 2 0,2 0 0,-7 14-45,225-100-714,-193 54 724,0 0 0,0 0 0,0 1 0,0-1 0,0 1 0,0 0 0,0 0-1,0 1 1,0-1 0,0 1 0,0 0 0,0 0 0,0 0 0,-1 1 0,1-1 0,0 1 0,-1 0 0,1 0-1,-1 0 1,0 0 0,1 1 0,-1-1 0,0 1 0,0 0 0,-1 0 0,1 0 0,-1 0 0,1 1-1,-1-1 1,0 1 0,0-1 0,-1 1 0,1 0 0,-1-1 0,1 1 0,-1 0 0,-1 0 0,1 0 0,0 0-1,-1 0 1,0 0 0,0 0 0,0 0 0,0 0 0,-1 0 0,0 0 0,0 0 0,0 0 0,-1 3-10,2 6 51,0-1 0,-1 0 0,0 0 0,-1 0 0,-1 0 0,0 0 0,0 0 0,-1-1 0,0 1 0,-1-1-1,-1 0 1,0 0 0,0-1 0,-1 0 0,0 0 0,-1 0 0,0-1 0,0 0 0,-1-1 0,0 0 0,-1 0 0,0-1 0,0 0 0,0-1 0,-1 0 0,0-1 0,0 0 0,-1 0 0,1-2 0,-4 2-51,-244 17-22,259-22-66,0 0-50,0 0-18,0 0-41,0 0-94,0 0-82,35-3-414,-18 2 779,0 0 1,0-1 0,0-1-1,0-1 1,-1-1-1,1 0 1,-1 0 0,0-2-1,-1 0 1,0-1-1,0-1 1,-1 0 0,0-1-1,0 0 1,-1-1-1,0 0 1,-1-2-1,-1 1 1,0-1 0,0-1-1,-1 0 1,-1 0-1,-1-1 1,0 0 0,-1-1-1,0 1 1,1-6 7,-5-78 1115,-7 95-1046,0 1 1,-1 0-1,0 1 1,0-1 0,0 1-1,0 0 1,0 0-1,0 1 1,0-1-1,0 1 1,-1 0-1,1 1 1,-1-1 0,1 1-1,0 0 1,-1 1-1,1-1 1,-1 1-1,-2 1-69,-10-2 95,-107 15-72,125-15-126,0 0-10,0 0-1,0 0-56,0 0-48,71-69-1149,-54 57 1358,-1 0 0,0-2-1,0 0 1,-2 0 0,1-2-1,-2 0 1,0 0 0,-1-1-1,-1-1 1,0 0 0,-2 0-1,1-4 10,-6 14 5,-1 3 30,1 0-1,-1-1 1,0 0 0,0 1-1,-1-1 1,0-1-1,0 1 1,0 0 0,-1 0-1,1-1 1,-2 1-1,1 0 1,-1-1 0,0 1-1,0-1 1,-1 1-1,1-1 1,-2 1-1,1 0 1,-1-1 0,0 1-1,0 0 1,0 0-1,-1 0 1,0 0 0,0 1-1,-1-1 1,0 0-35,-5-3 69,0 0 0,0 1 0,-1 0 0,0 0 1,0 1-1,0 1 0,-1 0 0,0 0 0,-1 1 1,1 1-1,-1-1 0,0 2 0,0 0 0,0 0 0,0 1 1,-5 0-70,7 3-128,0 0 0,0 0 0,0 1 0,0 0 0,0 0-1,0 1 1,1 1 0,-1 0 0,1 0 0,0 1 0,0 0 0,0 0 0,1 1 0,0 0 0,0 1 0,1 0 0,-1 0 0,1 0 0,1 1 0,0 0 0,0 0 0,0 1 0,1 0 0,0 0 0,1 0 0,0 0 0,1 1 0,-1 0 0,2-1 0,0 1 0,-1 6 128,-6 24-2517,3-5-1840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62 3633,'0'0'1799,"0"0"-211,0 0-273,0 0-273,0 0-173,0 0-118,-7-24 5938,1 19-6681,0 1-1,-1 0 0,1 0 0,-1 1 0,0 0 0,-1 0 0,1 0 1,0 1-1,-1 0 0,1 0 0,-1 1 0,0 0 0,1 1 0,-1-1 0,0 1 1,1 1-1,-1 0 0,0 0 0,1 0 0,-1 1 0,1 0 0,-1 0 1,1 1-1,0 0 0,0 1 0,0-1 0,1 1 0,-1 0 0,1 1 0,0 0 1,0 0-1,0 0 0,1 0 0,0 1 0,0 0 0,0 0 0,1 1 1,0-1-1,0 1 0,-2 4-7,-3 11-70,1-1 0,1 1 0,0 0 0,2 0 0,1 1 0,0-1 1,2 1-1,0 0 0,2 0 0,0 0 0,2 0 0,2 6 70,-3-20 8,1 0 1,0 0-1,0 0 0,1 0 1,0-1-1,1 1 0,0-1 1,0 0-1,1 0 0,0 0 1,0-1-1,1 0 0,0 0 1,0 0-1,1-1 0,0 0 1,0 0-1,0-1 0,1 1 0,0-2 1,0 1-1,0-1 0,0 0 1,1-1-1,-1 0 0,1 0 1,0-1-1,0 0 0,8 0-8,-1-3 82,0-1 1,0-1-1,0 0 0,0-1 0,-1-1 0,0 0 0,0-2 0,0 1 0,-1-2 0,1 0 1,4-4-83,57-28 183,-66 35-916,-2 2-3352,-2-1-700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5217,'0'0'2147,"0"0"-388,0 0-322,0 0-325,0 0-395,0 0-286,0 0-183,29 0 758,-5 0-923,57-4-919,-30-14-3223,-35 8-986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0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5937,'0'0'2265,"0"0"-505,0 0-192,0 0-455,0 0-649,0 0 312,0 0-304,116 19-472,-67-11-112,28-8-1440,-13 0-689,-8-13-2360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7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0 246 6937,'0'0'2057,"0"0"-1297,0 0-617,0 0 17,0 0 281,2 22 10,18 183 154,-20-202-617,-1-1 0,1 0 0,0 1-1,0-1 1,0 1 0,0-1 0,1 0-1,-1 1 1,1-1 0,-1 0 0,1 1-1,0-1 1,0 0 0,0 0-1,0 0 1,0 0 0,0 0 0,1 0-1,-1 0 1,1 0 0,-1 0 0,1 0-1,0-1 1,0 1 0,0-1-1,0 1 1,0-1 0,0 0 0,0 0-1,0 0 1,0 0 0,0 0 0,1 0-1,-1-1 1,0 1 0,1-1 0,-1 0-1,0 1 1,1-1 0,-1 0-1,1 0 1,-1-1 0,0 1 0,1 0-1,-1-1 1,0 0 0,1 1 0,-1-1-1,0 0 1,2-1 12,7-15 84,-1 0-1,-1-1 1,-1 0-1,0 0 1,-1-1-1,-1 0 1,-1 0-1,-1 0 1,1-12-84,0 9 76,0 0 24,6-20 328,-2-1 0,-2 1 0,-2-1 0,-2-1-1,-1-30-427,-4 73 55,1 0-1,-1 1 1,1-1-1,0 1 0,-1 0 1,1-1-1,-1 1 0,0 0 1,1 0-1,-1 0 1,1 0-1,-1 0 0,1 0 1,-1 0-1,1 1 1,-1-1-1,1 0 0,-1 1 1,1 0-1,0-1 1,-1 1-1,1 0 0,0-1 1,-1 1-1,1 0 1,0 0-1,0 0 0,0 0 1,0 0-1,0 1 1,0-1-1,0 0 0,-1 1-54,-98 166-1338,64-44-4329,35-102 838</inkml:trace>
  <inkml:trace contextRef="#ctx0" brushRef="#br0" timeOffset="266.174">448 5 8306,'0'0'2208,"0"0"-1672,0 0-280,-29 127 201,14-71 391,-3 8-24,-5 5-216,-4 20-352,2-5-256,-2 3-152,2 3-816,0-1-825,5-8-895,3-24-3834</inkml:trace>
  <inkml:trace contextRef="#ctx0" brushRef="#br0" timeOffset="720.211">458 874 1856,'0'0'2756,"0"0"-1323,7 17-204,22 53-196,-28-67-989,-1 0-1,1 0 0,0 0 1,0 0-1,1 0 1,-1 0-1,1 0 0,-1 0 1,1 0-1,0 0 1,0-1-1,0 1 1,1-1-1,-1 0 0,0 1 1,1-1-1,0 0 1,-1 0-1,1-1 0,0 1 1,0-1-1,0 1 1,0-1-1,0 0 1,0 0-1,1 0 0,-1 0 1,0-1-1,0 1 1,1-1-1,-1 0 1,0 0-1,1 0 0,-1-1 1,0 1-1,0-1 1,1 1-1,-1-1 0,0 0 1,0-1-1,0 1 1,0 0-1,0-1 1,0 0-1,0 1 0,-1-1 1,1 0-1,-1 0 1,1-1-1,-1 1 0,0-1 1,0 1-1,0-1 1,0 1-1,0-1 1,0 0-1,-1 0 0,1 0 1,-1 0-1,0 0 1,0-2-44,10-22 364,-1-1 1,-1 0 0,-1 0-1,-2-1 1,-1 0 0,-1 0-1,-2-1 1,0 1 0,-3-5-365,2 32 72,-1 0 0,0 0 1,0 0-1,0 0 1,0 0-1,-1 0 0,1 0 1,0 0-1,-1 0 1,0 0-1,1 0 0,-1 0 1,0 0-1,0 0 1,0 1-1,0-1 0,0 0 1,0 1-1,-1-1 1,1 0-1,-1 1 0,1 0 1,-1-1-1,1 1 1,-1 0-1,0 0 0,1 0 1,-1 0-1,0 0 0,0 0 1,0 1-1,0-1 1,0 0-1,0 1 0,0 0 1,0-1-1,0 1 1,0 0-1,0 0 0,0 0 1,0 0-1,0 1 1,0-1-1,0 1 0,0-1 1,0 1-73,-11 4 14,1 0 1,0 1-1,0 1 1,0 0-1,1 0 1,0 1 0,0 1-1,1 0 1,0 0-1,1 1 1,0 0-1,1 1 1,-1 0-1,2 0 1,0 1-1,0 0 1,1 0-1,1 0 1,0 1-1,0 0-14,-48 124-3596,39-90-480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8:06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 40,'0'0'153,"0"0"102,0 0 216,0 0-130,16 13-43,133 89 1442,-139-96-2786,1 1 3239,-1-25 8477,-56-18-6376,39 35-4247,0-1 0,0 1 0,0 0-1,0 1 1,0-1 0,0 2 0,0-1-1,0 1 1,0 0 0,0 0 0,0 0-1,0 1 1,0 1 0,1-1 0,-1 1-1,1 0 1,-1 0 0,1 1 0,0 0-1,1 0 1,-1 0 0,1 1-1,-1 0 1,1 0 0,1 0 0,-4 5-47,-4 3-50,2 0 1,0 1-1,1 0 1,0 1-1,1 0 1,1 0-1,0 0 1,1 1-1,1 0 1,-4 16 49,8-27-83,-1 0 1,1 0-1,0 0 1,0 1-1,0-1 1,1 0-1,-1 1 1,2-1-1,-1 0 1,0 1-1,1-1 1,0 0 0,0 0-1,1 0 1,-1 1-1,1-1 1,0-1-1,1 1 1,-1 0-1,1 0 1,0-1-1,0 0 1,0 1-1,1-1 1,-1 0-1,1-1 1,0 1-1,0-1 1,1 0 0,-1 0-1,1 1 83,74 26-1465,-71-29 1418,0 0 1,-1 1-1,1 0 1,-1 0-1,0 0 1,0 1-1,0 0 1,0 1-1,0 0 0,0 0 1,-1 0-1,0 1 1,0-1-1,0 2 1,0-1-1,-1 0 1,0 1-1,0 0 1,-1 1-1,1-1 1,-2 1-1,1-1 1,0 1-1,0 4 47,-2-2 42,0 1-1,-1 0 1,0-1-1,0 1 1,-1 0-1,-1-1 1,0 1-1,0 0 1,0-1-1,-2 1 1,1-1-1,-1 1 1,0-1-1,-1 0 1,-3 6-42,6-14-43,1 0 0,-1 0 1,0 0-1,1 0 0,-1 0 0,0 0 0,0 0 1,0 0-1,0 0 0,0-1 0,0 1 0,0 0 1,0-1-1,0 1 0,0 0 0,0-1 0,0 0 1,0 1-1,-1-1 0,1 0 0,0 1 0,0-1 1,0 0-1,-1 0 0,1 0 0,0 0 0,0 0 1,-1 0-1,1 0 0,0-1 0,0 1 0,0 0 1,-1-1-1,1 1 0,0-1 0,0 1 0,0-1 1,0 0-1,0 1 0,0-1 0,0 0 0,0 0 1,0 0 42,-13-20-3452</inkml:trace>
  <inkml:trace contextRef="#ctx0" brushRef="#br0" timeOffset="267.913">326 143 3689,'0'0'2736,"0"0"-2063,0 0-457,0 0 72,126-32 0,-66 21-288,-8 1-832,-9 1-1849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8.4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60 5881,'0'0'3065,"0"0"-1721,0 0 16,0 0-103,0 0-289,0 0-384,137-4-320,-88-1-264,9-5 0,27-4-1064,-14 1-576,-15-1-3714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8.7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 4761,'0'0'3057,"0"0"-937,0 0-215,129-7-753,-75 7-816,22 0-336,-16 0-992,-4 7-1865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57.5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0 7394,'0'0'1975,"0"0"-288,0 0-122,0 0-352,0 0-433,0 0-245,0 0-105,0 0-64,0 0-98,0 0-76,0 12 392,4 42 20,-2 0 0,-2 0 0,-3 0 0,-3-1 0,-1 1 0,-3-2 1,-9 27-605,18-77 7,-16 89 94,3 1 1,4 0-1,5 1 1,3 0 0,5 12-102,26-13-82,-26-90 72,48-37-42,182-230 317,123-192-265,-323 408 211,-32 48-95,-8 17-1206,-29 61-4015,19-38 449</inkml:trace>
  <inkml:trace contextRef="#ctx0" brushRef="#br0" timeOffset="570.188">641 1143 968,'0'0'4393,"0"0"-1947,0 0-491,0 0-128,0 0-220,0 0-277,-21-13 1449,16 15-2740,0 0 0,0 0 0,0 1 0,0 0 0,1 0 0,-1 0 1,1 1-1,0-1 0,0 1 0,0 0 0,1 0 0,0 0 0,-1 1 0,1-1 0,1 1 0,-1 0 0,1-1 0,-1 2-39,-3 3 23,0 2-59,0 0 0,0 0 1,1 0-1,0 0 0,1 1 1,1 0-1,-1 0 0,2 0 1,0 0-1,0 1 0,1-1 1,1 0-1,0 1 0,1-1 1,1 6 35,0-15-40,1 0 0,0 0 0,-1 0 0,1 0 0,1-1 0,-1 1 0,0-1 0,0 0 0,1 0 0,-1 0 0,1-1 0,0 1 0,0-1 0,-1 0 0,1 0 0,0 0 0,0 0 0,0-1 0,0 0 0,0 1 0,0-2 0,0 1 0,0 0 0,0-1 0,0 1 0,0-1 0,0 0 0,-1-1-1,1 1 1,0-1 0,-1 1 0,1-1 0,-1 0 0,1-1 0,-1 1 0,0 0 0,0-1 0,0 0 0,0 0 0,0 0 40,6-4 98,0-1 0,0 0 0,-1 0 0,0-1 0,0 0 0,-1 0 0,0-1 0,-1 0 0,0 0 0,0-1-1,-1 1 1,-1-1 0,0 0 0,0-1 0,-1 1 0,-1-1 0,1 1 0,-2-1 0,1-7-98,-3 16 96,0 1 0,0 0 0,0-1 0,0 1 0,0 0 0,0-1 0,0 1 0,-1 0 0,1 0 0,-1 0 0,0 0 0,1 1 0,-1-1 0,0 0 0,0 1 0,0-1 0,0 1 0,0-1 0,-1 1 0,1 0 0,0 0 0,0 0 0,-1 1-1,1-1 1,-1 0 0,1 1 0,-1-1 0,1 1 0,-1 0 0,1 0 0,-1 0 0,-1 0-96,-71 30-1367,57 6-1345,8 0-2153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1:00.4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1594 4841,'0'0'1968,"0"0"-254,0 0-134,0 0-369,0 0-409,0 0-277,36-11 1687,322-54 268,0 22-1286,258 61 2561,63 69-2096,-411-58-632,1-11-1,136-14-1026,76 3 994,697 38 57,-380 5-589,-760-44-496,-37-6-23,-5-3-819,-86-49-8494,47 35 6905</inkml:trace>
  <inkml:trace contextRef="#ctx0" brushRef="#br0" timeOffset="4009.533">582 466 1536,'0'0'3794,"0"0"-2102,0 0-518,-20 15-37,-118 104 902,123-102-1840,0 1 0,1 1-1,1 0 1,0 1 0,2 0 0,0 1 0,2 0 0,0 1 0,1 0 0,1 0-1,2 1 1,0-1 0,1 1 0,1 1 0,1-1 0,1 6-199,2-24-2,0 0-1,0 0 1,1-1 0,-1 1-1,1-1 1,0 0 0,0 1 0,0-1-1,1 0 1,-1 0 0,1 0 0,0 0-1,0-1 1,1 1 0,-1-1-1,1 0 1,-1 0 0,1 0 0,0 0-1,0-1 1,0 1 0,1-1 0,-1 0-1,1-1 1,-1 1 0,1-1 0,-1 0-1,1 0 1,0 0 0,0 0-1,-1-1 1,1 0 0,1 0 2,9 0-9,-1 0 0,0-1-1,0 0 1,0-1 0,0-1 0,0 0 0,0-1-1,-1-1 1,1 0 0,10-6 9,12-9-5,-1-1-1,-1-1 1,-1-2-1,-1-2 1,-1-1-1,-2-1 1,0-1 0,-2-2-1,-2-1 1,-1-1-1,-1-1 1,-2 0-1,4-12 6,-22 42 59,-1 0 0,1 0-1,-1 0 1,0 0-1,-1 0 1,1-1 0,0 1-1,-1-1 1,0 0-1,0 1 1,-1-1-1,1 0 1,-1 1 0,0-1-1,0 0 1,-1 1-1,1-1 1,-1 0 0,0 1-1,-1-1 1,1 1-1,-1-1 1,1 1 0,-1 0-1,-1-1 1,1 1-1,-1 0 1,1 1-1,-1-1 1,0 0 0,0 1-1,-1-1 1,1 1-1,-1 0 1,0 0 0,1 1-1,-1-1 1,0 1-1,-1 0 1,1 0 0,0 0-1,-1 0 1,1 1-1,-3-1-58,0 0-20,1 0-1,-1 1 0,0 0 1,0 0-1,0 1 0,0 0 1,0 0-1,0 0 0,0 1 1,0 0-1,0 0 0,0 1 1,1 0-1,-1 0 0,1 1 1,-1-1-1,1 2 0,0-1 1,0 1-1,0-1 0,0 2 1,1-1-1,0 1 0,0-1 0,0 1 1,0 1-1,1-1 0,-2 3 21,-41 133-3331,42-79-1051</inkml:trace>
  <inkml:trace contextRef="#ctx0" brushRef="#br0" timeOffset="4288.979">951 878 7274,'0'0'2384,"0"0"-656,0 0-463,-54 142-809,33-68-456,7-12-1000,3-14-3113</inkml:trace>
  <inkml:trace contextRef="#ctx0" brushRef="#br0" timeOffset="4638.419">1357 600 6065,'0'0'2926,"-11"16"-993,-5 5-1573,1 0 1,1 1 0,1 0 0,1 1-1,1 1 1,1 0 0,1 0 0,1 1-1,1 0 1,1 1 0,2-1 0,-1 9-361,7-30-47,0 0 0,-1 0 0,1-1 0,1 1 0,-1-1 0,0 1 0,1-1 0,0 0 0,0 0 0,0 0 0,0-1 1,0 1-1,0-1 0,1 1 0,-1-1 0,1 0 0,0 0 0,0-1 0,-1 1 0,1-1 0,0 0 0,0 0 0,0 0 1,1-1-1,-1 1 0,0-1 0,0 0 0,0 0 0,0 0 0,0-1 0,0 1 0,0-1 0,0 0 0,0 0 0,0-1 0,0 1 1,0-1-1,0 0 0,-1 0 0,1 0 0,-1 0 0,0-1 0,1 1 0,0-2 47,14-6-100,0-1-1,-1 0 1,0-1-1,-1-1 1,0 0 0,-1-2-1,0 0 1,-1 0-1,-1-1 1,-1-1 0,0 0-1,-1-1 1,-1 0-1,-1 0 1,0-1-1,-1-1 1,-1 1 0,-2-1-1,1 0 1,1-18 100,-8 33 48,0 0 0,0 0 0,-1 0 1,0 0-1,0 0 0,0 1 0,0-1 0,-1 1 1,1-1-1,-1 1 0,0 0 0,-1 0 0,1 0 1,-1 1-1,1-1 0,-1 1 0,0 0 0,0 0 1,-1 0-1,1 0 0,-1 1 0,1 0 0,-1 0 1,0 0-1,0 0 0,0 1 0,0 0 0,0 0 1,0 0-1,0 1 0,0-1 0,0 1 0,0 1 1,0-1-1,0 1 0,0-1 0,0 1 0,0 1 1,0-1-1,0 1 0,0 0 0,0 0 0,1 0 1,-1 1-1,1 0 0,0 0 0,0 0 0,0 0 1,-2 2-49,-6 5-437,-1 1 0,1 1 1,1 0-1,0 1 1,1 0-1,0 0 1,1 1-1,1 0 1,0 1-1,1 0 1,0 0-1,-1 7 437,-11 32-6639</inkml:trace>
  <inkml:trace contextRef="#ctx0" brushRef="#br0" timeOffset="5037.48">2051 489 12363,'0'0'2718,"0"0"262,-21 2-507,-139 34 231,6 78-1566,150-111-1208,1 0 0,-1 1 0,1 0 0,0 0 0,0 0 0,0 0 0,1 0 0,-1 1 0,1-1 0,0 1 0,0 0 0,0-1 0,1 1-1,0 0 1,0 0 0,0 0 0,1 0 0,-1 0 0,1 0 0,0 0 0,1 0 0,-1 0 0,1 0 0,0 0 0,0 0 0,1 0 0,-1 0 0,1-1-1,0 1 1,0 0 0,1-1 0,0 0 0,-1 0 0,1 1 0,1-2 0,-1 1 70,159 130-5285,-161-133 5276,1 0 0,-1 1 1,0-1-1,0 1 0,0-1 0,0 1 1,0-1-1,0 1 0,0-1 0,-1 1 1,1 0-1,0-1 0,-1 1 0,0 0 1,1 0-1,-1 0 0,0-1 1,0 1-1,0 0 0,0 0 0,0 0 1,0-1-1,-1 1 0,1 0 0,0 0 1,-1-1-1,0 1 0,1 0 0,-1-1 1,0 1-1,0 0 0,0-1 0,0 1 1,0-1-1,0 0 0,0 1 0,-1-1 1,1 0-1,0 0 0,-1 0 0,1 0 1,-1 0-1,0 1 9,-75 39 871,69-38-951,-135 32-2630,106-34-1274</inkml:trace>
  <inkml:trace contextRef="#ctx0" brushRef="#br0" timeOffset="5304.242">2148 638 1880,'0'0'5170,"0"0"-4554,0 0-328,0 0-288,0 0-1249,126 44-5392</inkml:trace>
  <inkml:trace contextRef="#ctx0" brushRef="#br0" timeOffset="5554.118">2649 701 8410,'0'0'4393,"0"0"-3049,0 0 792,-20 136-799,18-82-809,-7 4-528,3 5-48,-11 25-1440,5-17-1497,-2-13-2928</inkml:trace>
  <inkml:trace contextRef="#ctx0" brushRef="#br0" timeOffset="5720.784">2274 1055 7826,'0'0'2528,"0"0"105,110-58-473,-21 19-1072,0 0-711,7-2-377,-1 0-88,8 2-1121,-16 5-1295,-24 10-4986</inkml:trace>
  <inkml:trace contextRef="#ctx0" brushRef="#br0" timeOffset="6904.933">3378 559 3625,'0'0'3000,"0"0"-1063,0 0-370,0 0-330,19-18-250,136-113 314,125-45 1302,-278 175-1496,-30 28 746,-50 57-134,74-79-1863,0 0 1,0 0-1,1 1 1,0-1-1,0 1 1,0 0-1,1-1 1,0 1-1,0 1 1,1-1 0,-1 0-1,1 0 1,0 0-1,1 1 1,0-1-1,0 1 1,0-1-1,1 0 1,0 0-1,0 1 1,0-1-1,1 0 1,0 0-1,0 0 1,2 4 143,60 71-3322,9 19 972,-72-96 2409,0 0 0,0 0 1,0 0-1,-1 0 0,1 0 0,-1 1 1,0-1-1,0 0 0,0 0 0,-1 0 1,0 1-1,1-1 0,-1 0 0,-1 0 1,1 0-1,-1 0 0,1 0 1,-1-1-1,0 1 0,-1 0 0,1-1 1,0 1-1,-1-1 0,0 0 0,0 0 1,0 0-1,0 0 0,-2 0-59,-186 117 3893,121-85-3725,44-15-2803,23-14-2133</inkml:trace>
  <inkml:trace contextRef="#ctx0" brushRef="#br0" timeOffset="7270.529">4130 703 11090,'0'0'2111,"0"0"-572,0 0-368,0 0-648,0 0-399,8 18-80,28 58-108,-32-72 31,0 0 0,0 0-1,0-1 1,0 0 0,1 1 0,-1-2-1,1 1 1,-1 0 0,1-1-1,0 0 1,0 0 0,0-1 0,1 1-1,-1-1 1,0 0 0,0 0-1,1-1 1,-1 0 0,0 0 0,1 0-1,-1 0 1,0-1 0,1 0-1,2-1 34,4 1-104,-3 0 77,0-1-1,-1-1 0,1 1 1,0-1-1,-1-1 0,0 1 1,0-2-1,0 1 0,0-1 1,0 0-1,-1 0 0,0-1 1,0 0-1,-1-1 0,0 1 1,0-1-1,0 0 0,-1-1 1,0 1 27,-2 2 82,0 1 0,0 0 1,-1-1-1,0 1 0,1-1 1,-2 0-1,1 0 0,0 0 1,-1 0-1,0 0 0,0 0 1,-1 0-1,1 0 0,-1 0 1,0-1-1,-1 1 0,1 0 1,-1 0-1,0 0 0,0 0 1,-1 0-1,1 0 0,-1 0 1,0 1-1,-1-1 0,1 0 1,-1 1-1,0 0 0,0 0 1,0 0-1,0 0 0,-1 0 1,1 0-1,-1 1-82,-4-3-10,1 0 0,-1 0 0,0 1 0,-1 0 0,1 1 0,-1 0 0,0 0 0,0 1 0,0 0 0,0 0 0,-1 1 0,1 0 0,-1 1-1,1 0 1,-1 1 0,0 0 0,1 0 0,-1 1 0,1 0 0,-1 1 0,-1 0 10,1 1-516,0 0 0,0 1 0,0 0 0,0 0 0,1 1 0,-1 0 0,1 1 0,0 0 0,1 1 0,0 0 0,0 0 0,-2 3 516,-25 33-6977</inkml:trace>
  <inkml:trace contextRef="#ctx0" brushRef="#br0" timeOffset="7621.832">4625 867 7154,'0'0'902,"0"0"208,0 0-88,0 0-394,26 12-135,85 32 14,-105-43-440,0 0 1,0 0 0,1-1-1,-1 0 1,0 0-1,1 0 1,-1-1-1,0 0 1,0 0 0,1-1-1,-1 0 1,0 0-1,-1 0 1,1 0 0,0-1-1,-1 0 1,1-1-1,-1 1 1,0-1-1,2-1-67,5-3 81,116-108 1741,-125 112-1622,-1 0 0,1-1 0,-1 1 0,0 0 0,0-1 0,0 1 0,-1-1 0,0 0 0,1 1 0,-2-1 0,1 0 0,-1 0 0,1 0 0,-1 0 0,-1 0 0,1 1 0,-1-1-1,1 0 1,-1 0 0,-1 1 0,1-1 0,-1-1-200,-4 0 36,0 0-1,0 0 1,0 1-1,-1-1 1,0 2-1,0-1 1,0 1-1,-1 0 1,1 0-1,-1 1 1,0 0-1,0 0 1,0 1-1,0 0 1,-1 1-1,1-1 1,0 2-1,-1-1 0,1 1 1,-1 0-1,1 1 1,0 0-1,-1 0 1,1 1-1,-8 3-35,10-3-186,0 1-1,0 0 1,1 0-1,-1 1 1,1 0-1,-1 0 1,1 0-1,0 1 1,1-1-1,-1 1 1,1 0-1,0 0 1,0 1-1,1-1 1,-1 1-1,1 1 187,-28 62-4753,18-17-1233</inkml:trace>
  <inkml:trace contextRef="#ctx0" brushRef="#br0" timeOffset="7953.956">5172 822 7009,'0'0'2426,"0"0"-1104,0 0 181,1 17-195,8 52-464,-7-65-798,1-1 0,-1 1 0,1-1 0,-1 0 0,1 0 0,0 0 0,0 0 0,1 0 0,-1 0 0,0-1 0,1 0 0,0 1 0,0-2 0,-1 1 0,1 0 0,0-1 0,0 1 0,0-1 0,1 0 0,-1-1 0,0 1 0,0-1 0,0 1 0,1-1 0,-1-1 0,0 1 0,0-1 0,4 0-46,2 1 183,3 0-27,-1-1 0,1-1 0,0 1-1,-1-2 1,0 0 0,1-1 0,-1 0-1,0 0 1,-1-2 0,1 1-1,-1-1 1,0-1 0,-1 0 0,1-1-1,-2 0 1,1 0 0,-1-1 0,0 0-1,-1-1 1,0 0 0,0 0-1,-1-1 1,-1 0 0,1 0 0,-2 0-1,0-1 1,0 0 0,-1 0 0,-1 0-1,0-1 1,1-5-156,-4 13 66,0 1-1,-1-1 1,1 1 0,-1-1-1,0 1 1,0 0 0,0-1-1,-1 1 1,1 0 0,-1 0 0,0 0-1,-1 0 1,1 0 0,0 0-1,-1 0 1,0 1 0,0-1-1,0 1 1,0 0 0,-1 0-1,1 0 1,-1 1 0,0-1-1,0 1 1,0 0 0,0 0-1,0 0 1,0 0 0,-1 1-1,1 0 1,0 0 0,-4-1-66,-1 0-112,-1 1 1,1-1-1,-1 2 1,1-1-1,-1 1 1,0 1 0,1 0-1,-1 0 1,1 1-1,0 0 1,-1 0 0,1 1-1,0 0 1,0 1-1,1 0 1,-2 1 111,-132 130-5988,90-67 1532</inkml:trace>
  <inkml:trace contextRef="#ctx0" brushRef="#br0" timeOffset="10770.575">2790 2325 5657,'0'0'2465,"-8"16"-748,-43 122 1482,50-134-3161,-1 1 0,1 0 0,0-1 0,0 1 0,1 0 0,-1 0 0,1 0 0,0 0 0,1 0 0,-1-1 0,1 1 0,0 0 0,0 0 0,0-1 0,1 1 0,-1 0 0,1-1 0,0 1 0,1-1 0,-1 0 0,1 0 0,0 0 0,0 0 0,0 0 0,0-1 0,1 1 0,-1-1 0,1 0 0,0 0 0,0 0 0,0-1 0,4 3-38,3-4 1,0 1 0,0-2 0,0 1 0,0-1 0,0-1 0,0 0 0,0-1 1,0 0-1,0 0 0,-1-1 0,1-1 0,-1 0 0,0 0 0,0-1 0,0 0 0,-1-1 0,1 0 1,-1 0-1,-1-1 0,1 0 0,-1-1 0,-1 0 0,1 0 0,-1 0 0,-1-1 0,0 0 0,0-1 1,-1 1-1,0-1 0,0 0 0,-1-1 0,0 1 0,-1-1 0,0 1 0,-1-1 0,0 0 0,-1 0 1,0 0-1,-1 0 0,0-3-1,-2 9-21,0 1 1,0 0-1,-1 0 1,1 0 0,-1 1-1,0-1 1,0 1-1,0-1 1,0 1-1,0 0 1,-1 0-1,0 0 1,1 1 0,-1 0-1,0-1 1,0 1-1,-1 0 1,1 1-1,0-1 1,-1 1 0,1 0-1,-1 0 1,1 0-1,-1 1 1,1-1-1,-1 1 1,1 0-1,-1 0 1,1 1 0,-1-1-1,1 1 1,-1 0-1,1 1 1,-1-1-1,1 1 1,0 0-1,0 0 1,0 0 0,0 0-1,0 1 1,0-1-1,1 1 1,-4 3 20,-39 23-3441</inkml:trace>
  <inkml:trace contextRef="#ctx0" brushRef="#br0" timeOffset="11357.543">3322 2287 2817,'0'0'1964,"0"0"-628,0 0 145,0 0-113,23 1-232,198-22 526,99-74 300,-319 96-1898,0 0 0,-1 0 0,1 0 0,-1 0 0,1 0 0,-1 0 0,1 0 0,-1 0 0,0 0 0,1 0 0,-1 0 0,0 0 0,0 0 0,0 0 0,0 0 0,0 0 0,0 0 0,0 0 0,0 0 0,0 1 0,0-1 0,0 0 0,-1 0 0,1 0 0,-1 0 0,1 0 0,0 0 0,-1 0 0,0 0 0,1-1 0,-1 1 0,0 0 0,1 0 0,-1 0 0,0-1 0,0 1 0,1 0 0,-1-1 0,0 1 0,0 0 0,0-1 0,0 1 0,-1-1-64,-317 407 3542,121-126-8802,183-259 149,6-14-3610</inkml:trace>
  <inkml:trace contextRef="#ctx0" brushRef="#br0" timeOffset="11604.853">3625 2485 6665,'0'0'3273,"0"0"-320,132-13-961,-63 5-1320,5 3-672,38-1 0,-19 3-2600,-12 3-5402</inkml:trace>
  <inkml:trace contextRef="#ctx0" brushRef="#br0" timeOffset="10171.885">2047 2108 2969,'0'0'4418,"0"0"-2223,0 0-615,0 0-11,0 0-286,0 0-410,-7-2-289,5 1-556,0 0-5,0 1 0,0-1 0,0 0 1,0 1-1,0-1 0,0 1 0,0-1 1,0 1-1,0 0 0,0 0 0,0 0 1,0 0-1,0 0 0,0 1 0,0-1 1,0 0-1,0 1 0,1 0 1,-1-1-1,0 1 0,0 0 0,0 0 1,1 0-1,-1 0 0,0 0 0,1 1 1,-1-1-1,1 0 0,-1 1 0,1-1 1,0 1-1,-1-1 0,1 1-23,-19 24 98,2 1-1,0 0 1,2 1-1,1 1 0,1 1 1,2 0-1,0 1 1,3 0-1,0 0 1,2 1-1,2 0 1,0 0-1,1 27-97,6-55-22,0 0-1,-1-1 1,1 1 0,1-1-1,-1 0 1,0 0-1,1 0 1,0 0 0,0 0-1,0 0 1,0-1 0,0 1-1,0-1 1,1 0-1,-1 0 1,1 0 0,-1 0-1,1-1 1,0 1 0,0-1-1,0 0 1,-1 0 0,1-1-1,0 1 1,0-1-1,0 0 1,0 0 0,0 0-1,0-1 1,0 1 0,0-1-1,0 0 1,0 0-1,0 0 1,0 0 0,-1-1-1,1 0 1,0 0 0,-1 0-1,3-2 23,21-10-40,-1-2-1,0-1 1,-1-1-1,-1-1 1,-1-1 0,-1-1-1,0-1 1,-2-2-1,0 1 1,-2-2-1,-1-1 1,7-13 40,-15 26 56,-1-1 0,0 1 0,-1-1 0,-1 0 0,0-1 0,-1 0 1,-1 1-1,0-2 0,-1 1 0,0 0 0,-2-1 0,1 1 0,-2-15-56,-1 25 6,0 1 1,0 0-1,-1-1 0,1 1 0,-1 0 0,0 0 0,0 0 0,0 0 0,-1 1 1,1-1-1,-1 1 0,0-1 0,0 1 0,0 0 0,-1 0 0,1 0 0,-1 0 0,1 1 1,-1 0-1,0-1 0,0 1 0,0 1 0,0-1 0,0 1 0,-1-1 0,1 1 1,0 0-1,-1 1 0,1-1 0,-1 1 0,1 0 0,0 0 0,-1 0 0,1 0 1,-1 1-1,1 0 0,0 0 0,-1 0 0,1 1 0,0-1 0,0 1 0,0 0 1,0 0-1,0 0 0,0 1 0,1-1 0,-1 1 0,1 0 0,-1 0-6,-6 10-610,1 0-1,0 1 0,1 0 1,0 0-1,1 1 0,1 0 1,0 0-1,1 1 0,1-1 0,0 1 1,1 0-1,-1 17 611,-4 36-6213</inkml:trace>
  <inkml:trace contextRef="#ctx0" brushRef="#br0" timeOffset="10423.067">2380 2546 6177,'0'0'2425,"0"0"-233,-56 146-535,42-85-1377,12 3-280,2-18-2297,0-16-7857</inkml:trace>
  <inkml:trace contextRef="#ctx0" brushRef="#br0" timeOffset="12620.985">5626 1885 5049,'0'0'2441,"0"0"-1521,0 0 288,0 0-128,130-4-536,-72 2-544,27 2-432,-12 0-1512,-13 0-6922</inkml:trace>
  <inkml:trace contextRef="#ctx0" brushRef="#br0" timeOffset="12875.833">5922 1523 7498,'0'0'1560,"0"0"-568,0 0 528,161-9-479,-63-10-1041,-13 0-104,-11-1-2129</inkml:trace>
  <inkml:trace contextRef="#ctx0" brushRef="#br0" timeOffset="36487.381">7782 1307 8130,'0'0'2335,"0"0"-1580,0 0-451,23-15 339,309-226 1044,-134 113-1473,-199 128-184,1 0 0,-1 0 0,0 1 0,1-1 0,-1 0 0,0 0 1,1 1-1,-1-1 0,1 0 0,-1 1 0,1-1 0,-1 1 0,1-1 0,-1 1 0,1-1 0,-1 1 0,1-1 0,-1 1 0,1-1 0,0 1 0,-1 0 0,1-1 0,0 1 0,0-1 0,0 1 0,-1 0 0,1-1 0,0 1 0,0 0 0,0-1 0,0 1 0,0 0 0,0-1 0,0 1 0,0 0 0,0-1 0,0 1 0,1 0 0,-1-1 0,0 1 0,0 0 0,1-1 0,-1 1 1,0-1-1,1 1 0,-1 0 0,0-1 0,1 1 0,-1-1 0,1 1 0,-1-1 0,1 0 0,-1 1 0,1-1 0,0 1 0,-1-1 0,1 0 0,-1 1 0,1-1 0,0 0 0,-1 0 0,1 0 0,0 1 0,0-1-30,-6 8 67,-51 99 112,-108 235 977,88-92-5540,67-207-1518</inkml:trace>
  <inkml:trace contextRef="#ctx0" brushRef="#br0" timeOffset="35204.547">7370 1411 1768,'0'0'625,"0"0"-625,0 0-16,0 0 16,-112-82 640,87 54-288,-2 2-224,0 2-112,0 3 88,0 3 248,0 3-104,3 4-8,-1 3 128,2 6-208,-4 2-160,6 12-1280,3 4-1121</inkml:trace>
  <inkml:trace contextRef="#ctx0" brushRef="#br0" timeOffset="35943.737">6947 1415 1744,'0'0'3013,"0"0"-1169,0 0-549,0 0-146,0 0-103,0 0-163,0-7 2394,1-16-2830,91-152-149,-87 167-289,18-25-14,1 1 1,2 2 0,0 0 0,2 2 0,2 1 0,0 1-1,2 1 1,32-18 4,-63 42-3,0-1 0,0 1 0,0 0 0,0 0 0,0 0 0,0 0 0,1 0 0,-1 0 0,0 1 0,1-1 0,-1 0 0,0 1 0,1-1 0,-1 1 0,1-1 1,-1 1-1,1 0 0,-1-1 0,1 1 0,-1 0 0,1 0 0,0 0 0,-1 0 0,1 1 0,-1-1 0,1 0 0,-1 1 0,1-1 0,-1 1 0,1-1 0,-1 1 0,0 0 0,1-1 0,-1 1 0,0 0 0,0 0 0,1 0 0,-1 0 0,1 1 3,1 72 351,-14-7-122,-4-1 0,-2 0 0,-3-1 1,-3-1-1,-3-1 0,-26 45-229,34-65 357,-3-1 0,-1-2 0,-2 0 0,-2-1 1,-25 28-358,48-76-24,8-9-45,0-1 1,2 1-1,0-1 1,0 2-1,2-1 1,0 1-1,1 1 1,1 0-1,1 0 1,0 1-1,3-2 69,-14 14-8,0 0 0,0 1 0,0 0 0,1-1 0,-1 1 1,1 0-1,-1 0 0,1 0 0,0 0 0,0 0 0,0 0 0,0 0 0,0 0 0,0 1 0,0-1 0,1 1 0,-1 0 1,0-1-1,1 1 0,-1 0 0,1 1 0,0-1 0,-1 0 0,1 1 0,0-1 0,-1 1 0,1 0 0,0 0 0,-1 0 1,1 0-1,0 1 0,-1-1 0,1 1 0,0-1 0,-1 1 0,1 0 0,-1 0 0,1 0 0,-1 0 0,1 1 0,-1-1 0,0 1 1,0-1-1,0 1 0,0 0 0,0 0 0,0 0 0,0 0 0,0 1 8,42 80 195,22 33-535,-2-56-4405,-33-46 1388</inkml:trace>
  <inkml:trace contextRef="#ctx0" brushRef="#br0" timeOffset="39080.545">8851 891 5633,'0'0'1425,"0"0"-88,0 0 95,0 0-162,0 0-248,0 0-101,0 0-6,-10 10 869,-22 25-1618,1 2 0,3 0 0,1 3-1,1 0 1,3 1 0,1 1 0,-2 11-166,21-50-17,1 1 1,-1 0 0,1-1 0,0 1 0,0 0 0,0 0 0,1 0 0,-1 0 0,1 0-1,0 1 1,0-1 0,1 0 0,-1 1 0,1-1 0,0 0 0,0 1 0,0-1-1,1 0 1,-1 1 0,1-1 0,0 0 0,0 0 0,1 0 0,-1 0 0,1 0 0,0 0-1,0 0 1,0 0 0,1-1 0,-1 1 0,1-1 0,0 1 0,0-1 0,0 0-1,0 0 1,1-1 0,-1 1 0,1-1 0,0 1 0,0-1 0,-1 0 0,1-1-1,0 1 1,1-1 0,-1 0 0,1 1 16,9-2-85,0 0 0,1 0-1,-1-1 1,0-1 0,0-1 0,0 0-1,0-1 1,0 0 0,-1-1 0,1 0-1,-1-1 1,-1-1 0,3-1 85,29-13-189,-43 23 214,0 0 0,0 0 0,0 1 0,0-1 0,0 0 0,0 1 0,-1-1 0,1 1 0,-1-1 0,0 1 0,1-1 0,-1 1 0,0-1 0,-1 0 0,1 1 0,0-1 0,-1 1 0,1-1 0,-1 1 0,0-1 0,0 0 1,0 1-1,0-1 0,0 0 0,0 0 0,-1 0 0,1 0 0,-1 0 0,0 0-25,-1 6 18,-38 190-106,41-196-14,1 1 0,-1-1 1,0 1-1,1-1 0,-1 0 1,1 1-1,0-1 0,-1 0 1,1 0-1,0 1 0,0-1 1,1 0-1,-1 0 0,0 0 1,1 0-1,0 0 0,-1-1 1,1 1-1,0 0 0,0-1 1,0 1-1,0-1 0,0 0 1,0 1-1,0-1 0,0 0 0,0 0 1,1-1-1,-1 1 0,0 0 1,1-1-1,-1 1 0,0-1 1,1 0-1,-1 0 0,1 0 1,-1 0-1,1 0 0,-1 0 1,0-1-1,1 1 0,1-2 102,38 3-2924</inkml:trace>
  <inkml:trace contextRef="#ctx0" brushRef="#br0" timeOffset="40730.293">8900 1394 4977,'0'0'958,"0"0"199,0 0-66,0 0-335,0 0-298,0 0-96,-13 19 1105,-132 361 1525,171-461-4663,60-163 1915,-96 325 1875,0 28-6291,10-80-1645</inkml:trace>
  <inkml:trace contextRef="#ctx0" brushRef="#br0" timeOffset="39538.472">9323 1053 8874,'0'0'1854,"0"0"-958,0 0-228,0 0-201,0 0-298,0 0-136,16-13-23,-8 7-9,4-5 1,0 0 1,1 2-1,1-1 0,-1 2 1,2 0-1,-1 0 1,1 2-1,0 0 0,9-3-2,-24 9 2,3-1 28,0-1 0,0 1 1,0 0-1,0 0 1,0 0-1,1 0 1,-1 1-1,0-1 0,0 1 1,0 0-1,1 0 1,-1 0-1,0 0 1,0 0-1,1 1 0,-1-1 1,0 1-1,0 0 1,0 0-1,0 0 1,0 1-1,0-1 0,0 1 1,0 0-1,-1-1 1,1 1-1,-1 0 1,1 0-1,-1 1 0,0-1 1,1 1-1,-1 0-30,-3 12 218,0 0 0,-2 0 0,1-1 0,-2 1 0,0-1 0,-1 1 0,0-1 0,-1-1 0,-1 1 0,0-1 0,-1 0 0,0-1 0,-1 1 0,0-2 0,-1 1 0,-8 6-218,-22 35 100,32-42-231,0 0 0,1 1 0,1 0 0,0 1 0,1-1 0,0 1 1,0 0-1,2 0 0,0 1 0,-2 13 131,5-23-67,0 1 1,0-1-1,0 0 0,0 1 1,1-1-1,0 1 0,0-1 1,0 0-1,0 0 0,1 0 1,-1 0-1,1 0 0,0 0 1,1 0-1,-1 0 0,1-1 1,-1 1-1,1-1 0,0 1 1,0-1-1,1 0 0,-1-1 1,0 1-1,1 0 0,0-1 1,0 0-1,0 0 0,0 0 1,0 0-1,0-1 0,0 0 1,0 1-1,1-1 0,-1-1 1,2 1 66,114-1-5248,-88-10-1754</inkml:trace>
  <inkml:trace contextRef="#ctx0" brushRef="#br0" timeOffset="39787.414">9818 1476 13099,'0'0'1712,"0"0"-808,-48 142 497,17-65-337,4 1-584,5 0-480,7 12-648,9-21-1433,2-15-2143</inkml:trace>
  <inkml:trace contextRef="#ctx0" brushRef="#br0" timeOffset="43157.167">10617 755 1504,'0'0'5076,"0"0"-2891,0 0-396,0 0 193,0 0-338,-13-4-453,7 0-1088,0 1 0,1 0 0,-1 1 0,0 0 0,-1 0 0,1 0 0,0 0 0,-1 1 0,1 0 0,0 0 0,-1 1 0,1 0 0,-1 0-1,1 1 1,-1-1 0,1 1 0,-1 1 0,1-1 0,0 1 0,0 0 0,0 1 0,0-1 0,0 1 0,0 0 0,1 1 0,-1-1 0,1 1 0,0 0 0,0 1 0,1-1-1,-1 1 1,1 0 0,0 0 0,0 0 0,0 1 0,1-1 0,-3 6-103,6 3-91,0 0 0,0 0 0,1-1-1,1 1 1,1 0 0,-1-1 0,2 0 0,0 0 0,1 0-1,0 0 1,1 0 0,0-1 0,1 0 0,0-1 0,1 1-1,1-1 1,0-1 0,0 0 0,0 0 0,2-1-1,6 5 92,63 83-1843,-77-93 1836,0 0 0,-1 0 0,1 0 0,-1 0 0,1 1 0,-1-1 0,-1 1 0,1-1 0,-1 1 0,1 0 0,-1-1 0,-1 1-1,1 0 1,-1 0 0,1 0 0,-1 0 0,-1-1 0,1 1 0,-1 0 0,0 0 0,0 0 0,0-1 0,-1 1 0,1 0 0,-1-1 0,0 0 0,-1 1 0,1-1 0,-1 0 0,0 0 0,0 0 0,0-1 0,0 1 0,-1-1 0,1 1 0,-1-1 0,0 0 0,0-1 0,0 1-1,-4 1 8,-7 5 294,-1-1-1,1-1 0,-2-1 1,1 0-1,-1-1 0,0-1 0,0 0 1,0-2-1,-1 0 0,-16 0-293,31-1 10,1-1 0,0 0-1,-1 0 1,1 0 0,-1 0 0,1 0-1,-1-1 1,1 1 0,-1-1-1,1 0 1,0 1 0,-1-1 0,1 0-1,0 0 1,0-1 0,0 1 0,0 0-1,0-1 1,0 1 0,0-1-1,0 0 1,0 0 0,1 1 0,-1-1-1,1 0 1,-1 0 0,1-1-1,0 1 1,0 0 0,0 0 0,0-1-1,0 1 1,0 0 0,1-1 0,-1 1-1,1-1 1,0 1 0,0 0-1,0-1 1,0 1 0,0-1 0,0 1-1,1-1 1,-1 1 0,1-1 0,-1 1-1,1 0 1,1-2-10,4-11-77,2 0 1,0 1-1,0 0 1,1 1-1,1 0 0,0 0 1,1 1-1,0 0 0,1 1 1,0 0-1,1 1 1,0 1-1,1 0 0,0 0 1,0 2-1,1-1 1,0 2-1,2-1 77,32-16-557,2 2 0,0 1-1,1 3 1,1 3 0,52-8 557,-109 2 227,-14 2-419,-21-17 359,5 33-3139,22 8-1519</inkml:trace>
  <inkml:trace contextRef="#ctx0" brushRef="#br0" timeOffset="43537.631">11262 882 10234,'0'0'2673,"0"0"-774,0 0-51,-21 0-331,1 0-1195,10-1-221,1 0 1,-1 1-1,0 1 1,1-1-1,-1 2 1,1-1-1,-1 1 1,1 1-1,-1 0 1,1 0-1,0 1 1,1 0-1,-1 0-101,0 0-16,1 0 0,0 1 0,0-1 1,1 2-1,-1-1 0,1 1 0,1 0 0,-1 0 0,1 1 0,0 0 0,0 0 0,1 0 0,0 1 0,0 0 0,1 0 0,0 0 0,0 1 0,1-1 0,0 1 1,0 0-1,1-1 0,0 1 0,1 1 0,0-1 0,1 0 0,-1 0 0,2 0 0,-1 0 0,1 0 0,1 0 0,0 0 0,0 0 0,1 0 0,0 0 1,0-1-1,1 0 0,0 1 0,0-1 0,1 0 16,29 32-541,-28-35 489,0 1 0,-1 0 0,0 0 1,0 0-1,0 1 0,0-1 0,-1 1 0,0 0 1,-1 1-1,0-1 0,0 0 0,0 1 1,-1 0-1,0 0 0,0 3 52,-5-5-37,0 0-1,-1-1 1,1 1-1,-1-1 1,0 0-1,-1-1 1,1 1 0,-1-1-1,0 1 1,0-1-1,0-1 1,0 1-1,-1-1 1,0 0-1,1 0 1,-1 0 0,0-1-1,0 0 1,-1 0-1,1-1 1,0 0-1,-1 0 1,1 0-1,0-1 1,-2 0 37,-16 0-2770,6 0-1603</inkml:trace>
  <inkml:trace contextRef="#ctx0" brushRef="#br0" timeOffset="43720.007">11353 940 6905,'0'0'5690,"0"0"-5170,0 0-264,0 0-112,0 0-144,0 0-136,132-6-1280,-96 4-3570</inkml:trace>
  <inkml:trace contextRef="#ctx0" brushRef="#br0" timeOffset="44088.397">11697 1040 7810,'0'0'903,"0"0"483,22-4 342,374-75 993,-395 78-2676,-1 1 0,1 0 0,-1-1 0,1 1 0,-1 0-1,1 0 1,0-1 0,-1 1 0,1 0 0,0 0 0,-1 0-1,1 0 1,0 0 0,-1 0 0,1 0 0,0 0 0,-1 0 0,1 0-1,0 0 1,-1 0 0,1 0 0,-1 1 0,1-1 0,0 0-1,-1 1 1,1-1 0,-1 0 0,1 1 0,-1-1 0,1 0-1,-1 1 1,1-1 0,-1 1 0,1-1 0,-1 1 0,1-1-1,-1 1 1,0-1 0,1 1 0,-1 0 0,0-1 0,0 1-1,1-1 1,-1 1 0,0 0 0,0-1 0,0 1 0,0 0-1,0-1 1,0 1 0,0 0 0,0-1 0,0 1 0,0 0-1,0-1 1,0 1 0,-1 0 0,1-1 0,0 1 0,0-1 0,-1 1-1,1 0 1,0-1 0,-1 1 0,1-1 0,0 1 0,-1-1-1,0 1-44,-39 50 949,25-34-800,-260 308 867,81-120-4588,148-160-504,9-11-673</inkml:trace>
  <inkml:trace contextRef="#ctx0" brushRef="#br0" timeOffset="44388.658">11593 1378 9194,'0'0'1328,"0"0"873,168-25-385,-79 14-768,8 2-584,5 0-464,3 9-152,-11 0-1184,-28 0-2737</inkml:trace>
  <inkml:trace contextRef="#ctx0" brushRef="#br0" timeOffset="45121.738">6695 2472 1696,'0'0'1729,"0"0"-533,0 0 482,0 0-11,19 0-278,295-22 2935,880-85 348,184-25-3413,-586 45-622,425 21-637,-970 62 13</inkml:trace>
  <inkml:trace contextRef="#ctx0" brushRef="#br0" timeOffset="46161.755">13010 1463 0,'-19'-403'0,"16"291"0,4-1 0,6 1 0,4 0 0,19-71 0,9 63 0,18 121 0,-54 0 0,0-1 0,0 1 0,0-1 0,0 0 0,0 0 0,0 0 0,0 0 0,0 0 0,0-1 0,0 1 0,0-1 0,0 0 0,0 0 0,0 0 0,0 0 0,-1-1 0,1 1 0,0-1 0,-1 1 0,1-1 0,-1 0 0,0 0 0,0 0 0,1 0 0,-1-1 0,-1 1 0,1 0 0,20-37 0,-18 31 0,0-1 0,0 1 0,1 0 0,0 1 0,0-1 0,1 1 0,0 0 0,0 0 0,1 1 0,0 0 0,0 0 0,0 1 0,1-1 0,-1 2 0,4-2 0,69-55 0,-74 54 0,2 0 0,-1 0 0,1 0 0,0 1 0,0 0 0,1 0 0,-1 1 0,1 1 0,0-1 0,1 1 0,-1 1 0,1 0 0,2-1 0,-11 30 0,-42 122 0,33-125 0,-1 1 0,-1-1 0,-1 0 0,-1-1 0,-1-1 0,-1 0 0,-1 0 0,-1-1 0,0-1 0,-19 16 0,-27 35 0,-378 388 0,431-448 0,1 0 0,0 0 0,1 1 0,0 0 0,0 0 0,1 1 0,1-1 0,0 1 0,0 1 0,-2 10 0,-34 91 0,10-195 0,28 72 0,0-1 0,1 1 0,1-1 0,0 0 0,0 0 0,1 0 0,0 1 0,0-1 0,1 0 0,1 0 0,0 1 0,0-1 0,1 0 0,0 1 0,0 0 0,1 0 0,3-5 0,43-137 0,-51 125 8944,-1 27-4500,-6 42-3171,3-4-1172,-58 235 2110,-66 172-2211,20-82-3113,103-344-358,2-17-2725</inkml:trace>
  <inkml:trace contextRef="#ctx0" brushRef="#br0" timeOffset="47094.325">6796 725 680,'0'0'5353,"0"0"-4401,0 0-679,0 0 935,0 0 376,0 108 48,-8-46-7,-13 24-265,-10 27-280,-10 27-215,-5 4-345,7-27-280,10-29-240,14-30-272,7-4-833,-7 41-1023,3-11-2233,-1-6-1816</inkml:trace>
  <inkml:trace contextRef="#ctx0" brushRef="#br0" timeOffset="48597.922">6856 675 2473,'0'0'989,"0"0"562,23 0-23,272-17 1688,338-72-780,513-34-1996,24 69-202,-727 43 1314,145 3-700,-79-50 389,-424 45-1259,0 3 0,0 4 1,1 4-1,39 5 18,-7-1 31,-117-2-15,-1 0 24,50 6-64,232 34 80,-130-28 120,-136-19-5667,-15-1 1364</inkml:trace>
  <inkml:trace contextRef="#ctx0" brushRef="#br0" timeOffset="50549.173">12823 487 104,'0'0'1744,"0"0"-310,0 0-240,0 0-364,0 0-201,0 0-68,-4-2-110,2 0-368,0 1 1,0 0-1,-1 0 0,1 0 1,0 0-1,0 1 1,-1-1-1,1 0 1,0 1-1,-1 0 0,1-1 1,-1 1-1,1 0 1,0 0-1,-1 1 0,1-1 1,-1 0-1,1 1 1,0-1-1,-1 1 1,1 0-1,0 0 0,0 0 1,0 0-1,-1 0 1,1 1-1,0-1 0,1 0 1,-1 1-1,0 0 1,0-1-84,-90 235 1691,75-177-1546,16-55-141,-29 84-116,5 1 0,3 0 0,4 2 0,5 0 0,-2 77 112,15-167-93,0-1-13,4-14-235,250-668-950,-208 477 3185,-46 205-1809,-7 12-277,-132 377 192,-54 234-231,208-726 1097,288-829-734,-293 892 2730,-154 431-3692,17 6 1,-11 125 829,208-665-1008,-7 6 1000,-6-3 0,-6-2 0,8-55 8,-36 49 1693,-200 838-919,156-603-894,-18 66-285,7-58-3658,21-72-2298</inkml:trace>
  <inkml:trace contextRef="#ctx0" brushRef="#br0" timeOffset="52638.676">6761 2435 496,'0'0'722,"0"0"178,0 0-85,0 0-259,0 0-68,0 0-43,37 14 2368,388 7 2607,345-23-3580,-376-16-1485,273 18-226,-149-47-97,122 21 0,-113-17-38,-351 37 16,94-16 18,680-144 100,-915 166-578,-39 13-3897,-14-5 3583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9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626 0 5961,'0'0'6711,"0"0"-4581,-9 19-923,-327 617 4005,304-577-5176,-90 207 283,93-78-3028,30-183 2549,0-1 0,0 1 0,0-1 0,1 1 0,0-1-1,-1 0 1,2 0 0,-1 0 0,0 0 0,1 0 0,0 0 0,0 0 0,0-1 0,0 0 0,0 0 0,1 1 0,-1-2 0,1 1 0,0 0 0,0-1 0,0 0 0,0 0 0,1 0 0,-1 0 0,0-1 0,1 0 0,-1 0 0,1 0 0,0 0 0,-1-1 0,1 1 0,-1-1 0,1 0 0,0-1-1,-1 1 1,1-1 0,-1 0 0,1 0 0,0 0 160,38 1-2567</inkml:trace>
  <inkml:trace contextRef="#ctx0" brushRef="#br0" timeOffset="239.821">0 956 7986,'0'0'2568,"0"0"-2160,0 0 312,0 0 489,0 0-145,0 0-352,139 26-440,-79-22-272,29-4-592,-12-2-2016,-13-11-5458</inkml:trace>
  <inkml:trace contextRef="#ctx0" brushRef="#br0" timeOffset="550.218">734 1048 10354,'0'0'938,"0"0"-245,18-6 222,172-91 1263,-178 89-2149,-1 1 0,1-1 0,-2-1 0,1 0 1,-1-1-1,-1 0 0,0 0 0,0-1 0,-1 0 0,0 0 0,-1-1 0,-1 0 1,1 0-1,-2-1 0,0 0 0,-1 0 0,0 0 0,0-1 0,-1-4-29,-5 16 34,-1 0 0,1 1 0,-1-1 0,0 0-1,1 1 1,-1 0 0,0 0 0,0-1 0,0 2 0,0-1-1,0 0 1,0 1 0,0-1 0,0 1 0,0 0 0,0 0-1,0 0 1,-1 0 0,1 1 0,0-1 0,0 1 0,0 0-1,0 0 1,0 0 0,1 0 0,-1 1 0,0-1 0,0 1-1,1-1 1,-3 3-34,-8 4-20,0 0 0,0 1-1,1 1 1,0 0-1,1 1 1,0 0 0,1 0-1,0 1 1,1 1 0,0 0-1,1 0 21,-37 101-5008,43-78-1869</inkml:trace>
  <inkml:trace contextRef="#ctx0" brushRef="#br0" timeOffset="950.07">1492 554 5905,'-9'16'4121,"-14"25"-3191,2-9-61,2 2 0,1 0 0,2 1 0,1 0-1,2 1 1,1 1 0,2 0 0,2 1 0,0 6-869,10-41-47,0 0-1,0-1 1,0 1 0,1-1-1,-1 0 1,1 1-1,-1-1 1,1 0 0,0-1-1,0 1 1,0 0 0,0-1-1,0 0 1,0 1 0,1-1-1,-1-1 1,0 1 0,1 0-1,-1-1 1,0 1-1,1-1 1,-1 0 0,1 0-1,-1-1 1,0 1 0,1-1-1,-1 0 1,0 1 0,0-1-1,1-1 1,-1 1-1,0 0 1,0-1 0,0 0-1,0 1 1,-1-1 0,2-1 47,232-129-2476,-234 132 2569,0 0 0,0 0-1,0 1 1,-1-1-1,1 1 1,0 0 0,0-1-1,-1 1 1,1 0-1,0 0 1,-1 0 0,1 0-1,-1 0 1,1 1 0,-1-1-1,0 0 1,1 1-1,-1-1 1,0 1 0,0-1-1,0 1 1,0-1-1,0 1 1,0 0 0,-1 0-1,1-1 1,-1 1-1,1 0 1,-1 0 0,1 0-1,-1 0 1,0 0-1,0-1 1,0 1 0,0 0-1,0 0 1,-1 0-1,1 1-92,3 14 482,71 137-34,13-77-4499,-35-49 3348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39.7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7961.96875"/>
      <inkml:brushProperty name="anchorY" value="-84747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9621.73438"/>
      <inkml:brushProperty name="anchorY" value="-85981.11719"/>
      <inkml:brushProperty name="scaleFactor" value="0.5"/>
    </inkml:brush>
  </inkml:definitions>
  <inkml:trace contextRef="#ctx0" brushRef="#br0">1 243 5825,'0'0'0,"0"0"1297,0 0-1084,0 0 478,0 0 114,0 0-225,0 0 185,10 1-331,5-1 122,6 1-48,6 0 70,3-1-234,2 1-32,3-2-216,-1 0 0,0-2-92,-2 0 5,-1-2-91,-2-2-1080,-4 0-1368,-5 0-7268,-5 0 11645</inkml:trace>
  <inkml:trace contextRef="#ctx0" brushRef="#br1" timeOffset="351.107">295 1 1296,'0'0'0,"0"0"4201,0 0-3921,0 0 1438,0 0-502,24 5 12,10 2-615,11 1-164,8 0-318,4-1-78,3 0-30,-1 1-22,-3 0-140,-6 1-334,-8 1-129,-9 3-523,-11 3-75,-11 4 708,-16 7 239,-15 6 203,-15 8 19,-13 6 196,-8 6 376,-7 5-331,0 1-227,6-2-791,13-13-7180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46.8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733.875"/>
      <inkml:brushProperty name="anchorY" value="-90804.64844"/>
      <inkml:brushProperty name="scaleFactor" value="0.5"/>
    </inkml:brush>
  </inkml:definitions>
  <inkml:trace contextRef="#ctx0" brushRef="#br0">1 374 6281,'0'0'0,"0"0"1569,0 0-1355,0 0 435,22-19 380,12-9-422,12-10-150,8-6-135,4-3 326,2 0-257,-2 3-27,-7 7-26,-9 7-266,-12 10 126,-9 7 282,-10 6-69,-7 8 5,-8 9-202,-7 8-55,-5 8-45,-3 6-125,0 5 28,4 1-129,5 1-136,7-3-145,10-4-291,10-5 83,9-5-87,8-6 210,5-6 105,2-4 196,-1-4 168,-5-1-38,-5-2 42,-9 0 5,-6-1 8,-7 1 250,-4 0-23,-2 0 191,-3 2-257,-2 0-176,1 2-161,0 0-324,1 2-164,5-1 83,5 0 152,5-1 195,6-1 155,4 0 54,1-1 71,-1-1 152,-4 0 131,-4 0 199,-4 3 371,-4 4 204,-2 5-509,-1 6 2,1 4-458,5 5-48,4 3-86,11 4-367,9 0-1333,6-1-1418,-5-7-6988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2:45.9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1046.6875"/>
      <inkml:brushProperty name="anchorY" value="-87796.67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2463.875"/>
      <inkml:brushProperty name="anchorY" value="-89534.64844"/>
      <inkml:brushProperty name="scaleFactor" value="0.5"/>
    </inkml:brush>
  </inkml:definitions>
  <inkml:trace contextRef="#ctx0" brushRef="#br0">280 188 1480,'0'0'0,"0"0"2945,0 0-1121,0 0 31,0 0 16,0 0-646,0 0-130,-5-4-107,-1 0-236,0 0-307,0 0-154,0 3-248,0 6-4,-2 9-25,-1 11 134,-3 13-124,-4 15 54,-4 19-25,-5 21-52,-4 15 15,0 5-17,0-7 2,6-17-113,5-19 144,5-18-66,5-18-45,4-14-58,2-13 170,5-19 140,8-24-135,10-27 47,9-28-40,7-22 7,6-15-60,1 0 16,-1 8-17,-3 16-44,-3 20 67,-3 17-96,0 16 28,0 14-19,2 14-119,1 11 14,1 14-30,2 14 180,-2 14 12,-1 10 82,-3 9-78,-6 5 29,-7 3 56,-7 1-37,-6-2 52,-10-2-22,-9-4 17,-11-4-14,-9-4-80,-10-6-164,-10-8-658,-5-9-1834,0-7-4139,11-6 2637</inkml:trace>
  <inkml:trace contextRef="#ctx0" brushRef="#br1" timeOffset="249.058">806 719 9962,'0'0'0,"0"0"1745,0 0-1411,0 0-119,0 0-2321,0 0-9479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04.6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065.15625"/>
      <inkml:brushProperty name="anchorY" value="-92321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880.41406"/>
      <inkml:brushProperty name="anchorY" value="-93578.39063"/>
      <inkml:brushProperty name="scaleFactor" value="0.5"/>
    </inkml:brush>
  </inkml:definitions>
  <inkml:trace contextRef="#ctx0" brushRef="#br0">17 343 288,'0'0'0,"0"0"1848,0 0-1119,0 0-45,0 0 65,0 0-226,-2 1-64,0-1 80,-1 1 346,1 0 162,0 0-151,0 0-37,0-1 51,1 1-84,1-1-80,-1 1-45,1-1-210,0 0-172,0 1-163,0-1-153,1 0-155,5 0 62,6 0 105,9 0-26,12 0 18,11 0 66,10-1-93,9-1 22,6-2-271,0 0-429,-5 1-921,-8 0-741,-14 1-3679,-14 0 3974</inkml:trace>
  <inkml:trace contextRef="#ctx0" brushRef="#br1" timeOffset="401.051">377 0 1800,'0'0'0,"0"0"1609,0 0-346,0 0-228,0 0-265,31 8-69,12 4-415,12 2-190,6 1 26,4 0-126,-2 1 14,-2 1-64,-7 0-61,-7 3-369,-10 3 220,-11 3 32,-10 4 66,-12 3 172,-13 3-30,-14 3 88,-11 1 66,-11 2 70,-8-1-40,-8-1-185,-2-2-459,2-6-3019,12-8 571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06.9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315.39063"/>
      <inkml:brushProperty name="anchorY" value="-95425.765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782.3125"/>
      <inkml:brushProperty name="anchorY" value="-94823.3203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334.94531"/>
      <inkml:brushProperty name="anchorY" value="-94040.47656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982.13281"/>
      <inkml:brushProperty name="anchorY" value="-95266.140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636.13281"/>
      <inkml:brushProperty name="anchorY" value="-95457.98438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257.64063"/>
      <inkml:brushProperty name="anchorY" value="-94292.12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587.85938"/>
      <inkml:brushProperty name="anchorY" value="-95635.23438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160.8125"/>
      <inkml:brushProperty name="anchorY" value="-94869.01563"/>
      <inkml:brushProperty name="scaleFactor" value="0.5"/>
    </inkml:brush>
  </inkml:definitions>
  <inkml:trace contextRef="#ctx0" brushRef="#br0">421 141 2721,'0'0'0,"0"0"2080,0 0-1325,0 0-154,0 0 57,0 0-720,-25 8 144,-8 9-318,-9 10-246,-7 13-179,-2 9 367,-1 9 158,3 7 116,5 5 46,9 1-30,10-2 8,10-4-3,14-7-122,16-12-274,15-13 52,14-11 261,12-16 60,6-13 76,1-12 195,-6-8 599,-9-4 302,-14-1 502,-13 3-126,-15 5-314,-16 6-40,-14 7-752,-13 8-212,-9 12-177,-4 10-70,6 10-287,10 7-1489,13 3-2825,8-7-1436</inkml:trace>
  <inkml:trace contextRef="#ctx0" brushRef="#br1" timeOffset="248.205">1015 366 3849,'0'0'0,"0"0"1544,0 0-466,-13 28 198,-7 13-206,-5 16-302,-3 9-442,1 10-310,1 3-256,4-1-2036,6-16-6081</inkml:trace>
  <inkml:trace contextRef="#ctx0" brushRef="#br2" timeOffset="450.699">549 758 4321,'0'0'0,"0"0"1072,0 0-466,25-1 777,16-1-690,24-4-426,15-4-225,9-3-1691,-12 0-6005</inkml:trace>
  <inkml:trace contextRef="#ctx0" brushRef="#br3" timeOffset="716.959">1935 1 7346,'0'0'0,"0"0"2096,-18 22-1269,-21 25 1137,-27 34-477,-31 38-540,-26 32-248,-17 25-375,-4 8-320,9-2 3,18-15-890,25-24-1687,27-31-3997,25-34 870</inkml:trace>
  <inkml:trace contextRef="#ctx0" brushRef="#br4" timeOffset="1200.079">1535 1026 5097,'0'0'0,"0"0"1704,0 0 169,27-18 390,14-10-531,13-11-57,8-8-440,0-4 38,-5-1-432,-10 3 251,-12 7 183,-13 8-170,-17 11-657,-15 12-424,-18 21 62,-17 30-206,-13 37-162,-9 41-747,0 30-671,6 14-14,11-9-1052,14-21-1751,11-31 4440,9-28-339,7-26 1464,1-21 1315,0-14-192,-1-15-970,-4-12-386,-1-14-305,0-15-396,0-12-78,4-13-362,3-8-1041,9-7-121,9 0-1421,7 6-1624,-1 16-2631</inkml:trace>
  <inkml:trace contextRef="#ctx0" brushRef="#br5" timeOffset="1584.928">2221 1117 4321,'0'0'0,"0"0"1280,0 0-644,25-11 1053,13-5-266,12-4-915,6-2-231,2-1-114,-1 2-70,-7 3 47,-8 4-66,-10 2 86,-11 4 749,-8 2 479,-10 1-1010,-10 2 54,-10 1-119,-11 1-190,-9 5-122,-6 6 41,-4 7-48,-1 8-383,3 7-591,6 8-473,6 5-1136,8 0-7173,9-7 12031</inkml:trace>
  <inkml:trace contextRef="#ctx0" brushRef="#br6" timeOffset="2001.269">3014 974 6449,'0'0'0,"0"0"2753,0 0-1326,0 0 808,0 0-779,0 0-766,-22-7-483,-10 2-137,-12 7-107,-8 9-19,-2 11-81,1 10-597,7 7 185,8 5 242,10 1-196,11-2-604,12-6 236,12-6 401,12-8 206,10-8 254,6-8-20,3-8 354,0-6 153,-4-5 191,-4-1 95,-6-1 33,-7 2 156,-7 3 141,-4 4-385,-6 7-480,-5 9-176,-5 10-11,-3 12-152,1 9-603,2 5-2599,7-2-375,3-8-5585</inkml:trace>
  <inkml:trace contextRef="#ctx0" brushRef="#br7" timeOffset="2384.578">3353 974 6809,'0'0'0,"0"0"1697,0 0-1074,0 0 1286,0 0-423,-3 21-423,-3 11 12,-3 9-66,-3 7-115,-2 2-106,-2 1-463,0-2-141,1-2-106,1-5-71,2-3-110,3-5-108,4-5-184,1-5-650,5-6 410,5-5-205,5-4-11,7-4 711,4-4-3,3-2-5,1-3 155,0-1-30,-4-1-33,-4 2 71,-5 3 360,-4 7 206,-4 8-70,-2 9-422,-4 12-46,-4 9-1241,-3 6-6751,0-8 2163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34.6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543.94531"/>
      <inkml:brushProperty name="anchorY" value="-115945.6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171.5625"/>
      <inkml:brushProperty name="anchorY" value="-114966.12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629.97656"/>
      <inkml:brushProperty name="anchorY" value="-114081.492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908.50781"/>
      <inkml:brushProperty name="anchorY" value="-115432.015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554.875"/>
      <inkml:brushProperty name="anchorY" value="-114750.39063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209.89063"/>
      <inkml:brushProperty name="anchorY" value="-115982.13281"/>
      <inkml:brushProperty name="scaleFactor" value="0.5"/>
    </inkml:brush>
  </inkml:definitions>
  <inkml:trace contextRef="#ctx0" brushRef="#br0">309 274 6185,'0'0'0,"0"0"5778,0 0-5537,0 0 1619,0 0-1174,-28 18-57,-9 11-275,-9 14-274,-2 11-48,2 10-18,6 6-23,8 1-324,10-5-105,12-10-457,17-14 69,16-15-188,17-20 154,15-20 245,12-18 231,4-15 247,-1-10 118,-7-5 295,-11-1 423,-13 3 445,-14 6 8,-15 8 201,-16 10-292,-13 12-557,-13 13-476,-10 16 58,-5 17-792,-3 18-221,2 13-1745,7 7-1816,11-8-3974</inkml:trace>
  <inkml:trace contextRef="#ctx0" brushRef="#br1" timeOffset="215.871">431 778 6129,'0'0'0,"0"0"3209,0 0-2689,0 0 1198,-21 26-283,-10 13-862,-8 12-301,-7 14-228,-3 6-799,2 2-2173,9-13-8596</inkml:trace>
  <inkml:trace contextRef="#ctx0" brushRef="#br2" timeOffset="650.896">912 545 5049,'0'0'0,"0"0"2889,0 0-1280,0 0 591,0 0-1014,0 0-653,0 0-95,-26 29 44,-7 14-158,-5 12-230,2 7-28,4 2-50,8-4-21,8-6-132,9-10-20,11-13-12,11-10-15,9-13 206,9-15-50,5-12 74,3-12-60,-1-10 21,-2-8-7,-5-6 383,-7-2-175,-8 0 83,-7 3-106,-5 8 56,-8 11 334,-6 11-714,-6 14-155,-6 18-1053,-2 14-1578,0 11-7201,3-2 9958</inkml:trace>
  <inkml:trace contextRef="#ctx0" brushRef="#br3" timeOffset="1070.895">1270 433 4729,'0'0'0,"0"0"2176,0 0-737,0 0 734,0 0-367,0 0-650,21 3-472,9 1-289,10-2-139,7-4 27,4-4 135,2-5-443,0-1 129,-4-3-111,-5 1 15,-8 2-8,-8 3 0,-7 2 0,-9 3 374,-5 1 117,-6 5 101,-9 6-290,-9 9-190,-11 11-14,-8 12-92,-10 11 77,-6 11-103,-5 7 31,-4 5-114,1 0-670,3-3-936,5-9-1002,8-10-408,10-14-5615,9-12 9359</inkml:trace>
  <inkml:trace contextRef="#ctx0" brushRef="#br4" timeOffset="1270.5">1214 768 7802,'0'0'0,"0"0"1920,0 0 626,0 0-291,0 0-859,22 0-370,10 0-585,10 0-425,7 0 30,9-5-1756,6-4-538,1-3 982,-12 0-12715</inkml:trace>
  <inkml:trace contextRef="#ctx0" brushRef="#br5" timeOffset="1717.706">1823 0 3425,'0'0'0,"0"0"1720,0 0-326,0 0 653,0 0-935,28 10 102,8 9 303,7 8-435,3 10-114,-3 10-298,-4 12-37,-9 15-272,-10 12-34,-9 9-205,-11 1 14,-8-6-142,-6-6 41,-5-7 297,-4-8 237,-3-8-84,-4-6 355,-4-6-305,-5-5-93,-6-5-282,-7-4-145,-13-3-238,-9-3-1618,-6-4-2615,12-7-10790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33.9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248.9375"/>
      <inkml:brushProperty name="anchorY" value="-115695.10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925.35938"/>
      <inkml:brushProperty name="anchorY" value="-116889.94531"/>
      <inkml:brushProperty name="scaleFactor" value="0.5"/>
    </inkml:brush>
  </inkml:definitions>
  <inkml:trace contextRef="#ctx0" brushRef="#br0">0 248 7074,'0'0'0,"0"0"2216,0 0-606,0 0 182,0 0-1125,23-5-272,11-1-173,10-1-223,8-2-27,11-2-899,4-1-1397,1-2-2916,-12 3-367</inkml:trace>
  <inkml:trace contextRef="#ctx0" brushRef="#br1" timeOffset="212.209">336 0 328,'0'0'0,"0"0"6754,0 0-6629,0 0 1605,-10 28-1042,-4 12-290,-5 18-424,-5 10-390,0 4-2461,3-12-4573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13.0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478.27344"/>
      <inkml:brushProperty name="anchorY" value="-96885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677.05469"/>
      <inkml:brushProperty name="anchorY" value="-96325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590.90625"/>
      <inkml:brushProperty name="anchorY" value="-98129.90625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199.53125"/>
      <inkml:brushProperty name="anchorY" value="-97978.36719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878.75781"/>
      <inkml:brushProperty name="anchorY" value="-99602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556.03125"/>
      <inkml:brushProperty name="anchorY" value="-100858.18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214.00781"/>
      <inkml:brushProperty name="anchorY" value="-100011.640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878.67188"/>
      <inkml:brushProperty name="anchorY" value="-101717.41406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362.875"/>
      <inkml:brushProperty name="anchorY" value="-103541.43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0888.03906"/>
      <inkml:brushProperty name="anchorY" value="-105013.25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2779.83594"/>
      <inkml:brushProperty name="anchorY" value="-106241.593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128.57813"/>
      <inkml:brushProperty name="anchorY" value="-107576.77344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681.0625"/>
      <inkml:brushProperty name="anchorY" value="-110034.82031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152.42188"/>
      <inkml:brushProperty name="anchorY" value="-109439.96094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771.58594"/>
      <inkml:brushProperty name="anchorY" value="-110654.16406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273.21875"/>
      <inkml:brushProperty name="anchorY" value="-111936.82813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8613.71875"/>
      <inkml:brushProperty name="anchorY" value="-114405.875"/>
      <inkml:brushProperty name="scaleFactor" value="0.5"/>
    </inkml:brush>
  </inkml:definitions>
  <inkml:trace contextRef="#ctx0" brushRef="#br0">5229 8 888,'0'0'0,"0"0"1216,0 0-867,0 0 891,0 0-56,0 0-353,0 0-175,0 0-224,0-1-54,0 0 135,0 0 403,0 1-370,0-1-412,0 1-19,0-1 17,0 1 459,0-1-311,0 1-103,0-1-82,0 1 329,0 0 132,0 0-265,0 0-102,0 0-87,0 0 170,0 0-111,0 0 47,-2 0-65,-1 0-77,-2 3-64,-2 2 10,-4 5-3,-4 6 110,-4 7-3,-4 6 45,-5 9-15,-5 7-2,-3 6-74,-5 5-7,-3 6-59,-3 3 12,-2 1-17,1 0-7,2-4-74,6-7 21,8-10-86,8-10 162,7-10-219,7-9-707,5-7 487,3-5 21,3-3-225,6-9-695,6-7-412,5-9-1180,-1 2-2616</inkml:trace>
  <inkml:trace contextRef="#ctx0" brushRef="#br1" timeOffset="363.87">4630 269 440,'0'0'0,"0"0"1536,0 0-307,-9 24 12,-6 12 146,-4 13-628,-4 8-93,0 7-68,1 1-375,3 0 54,4-1 120,5-3 60,3-2-298,6-6-154,8-7 31,12-8-27,15-10-2,22-11 206,27-17-123,27-18-46,21-18-39,7-10-464,-10-3-2348,-27 7-4428</inkml:trace>
  <inkml:trace contextRef="#ctx0" brushRef="#br2" timeOffset="12559.931">506 1498 2529,'0'0'0,"0"0"1552,0 0-513,0 0 156,0 0-160,0 0-153,1-4-53,-1 1 9,1-1-136,-1 0-49,0 1 110,1 0-60,-1 1-270,0-1 53,0 1-71,0-1-171,0 1-76,0 0-66,0 1 14,0 0 25,0 0 64,0 0 59,-1 0-76,0-1-27,-1 0-105,-1 0 34,-2 0-10,-1-1-39,-2 1 12,-1 0-51,-1 0 68,-3 1-87,-1 1-39,-3 0-9,-2 3-5,-1 2 17,-3 4-6,-1 4 50,-2 2-51,0 4 64,0 2-28,-1 4-47,1 2 81,-1 4-18,1 2-3,1 3 4,1 2-47,1 0 59,3 2-20,3 2-49,2 1 72,4 1-24,4 3-38,2 1 68,3 0-22,1 0 102,3-1-121,4-1 40,3-1-3,4-2 62,3-1-18,2-2 66,3-3-128,1-2 31,3-4 52,0-3 7,2-3-16,-1-2-20,1-4-40,-1-3 120,-1-2-140,-2-3 82,-4-3-72,-2-3 102,-3-1-114,-4-1 83,-3-2 31,-2-1-29,-3 0 200,-1 0 85,-1 0-5,0-1 18,0 1-130,-1 0-37,1 1-109,0-1-82,-1 1 14,1-1-24,0 1-194,0-1-356,0 0-517,0-1-857,0-3-900,1-5-276,-1 1-6534</inkml:trace>
  <inkml:trace contextRef="#ctx0" brushRef="#br3" timeOffset="13710.135">390 1992 40,'0'0'0,"0"0"1320,0 0-1092,0 0 98,0 0 72,0 0 203,0 0-253,0 0-35,1 1-46,1 0 6,-1 0 177,1 0-6,1 0-99,0 0 2,1 0 97,1-1 133,3 0-144,3 0 129,4 0-74,6-4 246,5-3-434,7-4-60,7-5-5,6-4-166,5-4 2,3-2-66,1-1 11,-2 1-8,-6 3 56,-7 3-81,-8 5 26,-9 4 0,-8 4 35,-6 3 94,-6 3-34,-2 1-29,-2 0-73,0 1 18,-1 2-21,1 3 208,-2 6 210,-2 8-10,-3 7-234,-4 8-32,-4 6-60,-4 7-85,-2 4 6,-2 2 1,2 2-126,1-1-290,6-2-952,4-3-1937,4-7-3302,4-11 7637</inkml:trace>
  <inkml:trace contextRef="#ctx0" brushRef="#br4" timeOffset="14043.477">1142 2137 1792,'0'0'0,"0"0"1313,0 0-356,0 0 448,0 0-580,0 0 154,0 0-290,22 8-197,9 0-79,10 0-79,7-2-228,4-5-94,5-6-588,0-6-1494,-1-4-4097,-12 1 6432</inkml:trace>
  <inkml:trace contextRef="#ctx0" brushRef="#br5" timeOffset="14327.462">1414 1943 4505,'0'0'0,"0"0"1680,0 0-727,0 0 487,-9 27-315,-1 10-426,-2 11-295,0 6-288,2 1-85,2 3-508,2-3-1034,2-5-4455,3-10 3264</inkml:trace>
  <inkml:trace contextRef="#ctx0" brushRef="#br6" timeOffset="15060.009">1863 1776 3689,'0'0'0,"0"0"752,0 0-112,0 0 779,0 0-369,0 0-246,0 0 92,0 0 215,1 15-199,-3 9-216,-6 9-224,-4 6-192,-6 4-114,-3 2-50,-1 0-116,1-3 24,3-5-26,3-5-6,5-7-73,4-6-204,2-7-78,6-4 43,5-4-39,6-6 167,7-5 149,4-5 14,4-6 5,2-2 19,0-2-23,-4 1 25,-2 1-8,-5 3 13,-5 4 6,-3 2 82,-3 2-31,-1 3-60,-2 1 10,1 2-8,1 0 55,1 0 68,2 1 3,2 0-3,1 1 360,2 0-336,1 1 323,0 2-326,0 5 4,0 4 291,-2 5 97,-1 5-424,-3 3 34,-2 2-83,-3 1 19,-2-2-98,-1-1 27,-1-2-40,0-5-85,0-3-90,1-4-214,3-4-557,2-3-139,7-6-213,5-7-1223,4-6-1728,-3 0 662</inkml:trace>
  <inkml:trace contextRef="#ctx0" brushRef="#br7" timeOffset="15660.066">2592 1537 1168,'0'0'0,"0"0"1096,0 0-93,0 0 671,0 0-328,0 0-422,0 0-393,0 0 446,22 10-826,4 3 246,0 1-113,-3 1-124,-3 0-40,-6 0 162,-2 2-197,-4 0 45,-2 2-128,-1 3 21,0 1-14,1 2 9,-1 2-22,1 3 16,0 2-6,1 3 58,-2 2 3,0 0-26,-2 0-45,-1-4-240,0-4-589,-2-6-728,0-5-2838,0-7 898</inkml:trace>
  <inkml:trace contextRef="#ctx0" brushRef="#br8" timeOffset="16333.69">1842 2674 4825,'0'0'0,"0"0"2112,0 0-1166,0 0 408,0 0-758,0 0-340,0 0-84,0 0-115,26-14-53,10-4-5,7-1-6,1 0-1,-1 3-84,-7 5 34,-7 4 68,-10 4 137,-8 6 433,-11 8 188,-12 8-485,-11 7 54,-8 6-218,-5 2 64,-2-1-129,3-4-43,5-4-2,8-6-91,7-6-202,5-4-509,7-3 391,7-3-230,6-2 282,5-1 355,6 0-62,2-1 137,0 0-29,-1 1 24,-3-1 145,-3 1-51,-3 2-22,-2 2-26,1 4-136,0 4-609,0 0-1712,-1-1-6623</inkml:trace>
  <inkml:trace contextRef="#ctx0" brushRef="#br9" timeOffset="17143.505">2329 3017 4137,'0'0'0,"0"0"1696,0 0-1428,0 0 642,0 0-337,22-20-302,9-7-30,10-8-155,6-4 87,2-1 139,-2 3-69,-4 5-88,-8 6-73,-9 8 41,-9 6 210,-7 6 87,-5 3 94,-4 3-93,-4 4-157,-3 4-189,-2 3-36,-2 6-22,0 3-8,0 3-10,2 1-54,3-1 6,1-1-52,3-2 30,5-3-105,4-4 39,4-3-101,5-2-11,3-3 194,2-3-14,2-1-51,0-1 62,-1 0-280,-2 0 154,-3-1 44,-3 1-439,-2-1-267,-4 1 112,-1 2-364,-1 1 987,0 1-381,0 1-725,2 0 32,4-1-868,4-2 2253,-2 0-1522</inkml:trace>
  <inkml:trace contextRef="#ctx0" brushRef="#br10" timeOffset="17278.66">3081 2961 576,'0'0'0,"0"0"2793,0 0-2353,0 0 429,0 0 285,0 0-706,0 0 48,23 19-601,5 4-607,0 0-6142</inkml:trace>
  <inkml:trace contextRef="#ctx0" brushRef="#br11" timeOffset="18059.975">2880 1695 4641,'0'0'0,"0"0"2064,0 0-1343,0 0 523,0 0-531,0 0-230,0 0-77,0 0-68,1 11 222,1 3-15,2 4 33,2 1 32,3 2-15,2 3 277,3 1-368,1 3-37,4 4-249,1 2 153,2 4-206,2 3 18,2 3-37,0 3-82,-1 3 48,-1 2-67,-3 2 46,-2 1-99,-4-1 74,-3 0-15,-4-1-52,-3 0 91,-2-2-28,-2 0-9,-4 0 15,-4-2 4,-3-2 8,-2-3-39,0-6-43,0-6 10,2-7-74,3-9-550,5-10-1107,6-12-3801,6-12-2179,2-1 6969</inkml:trace>
  <inkml:trace contextRef="#ctx0" brushRef="#br12" timeOffset="18710.1">3725 961 5025,'0'0'0,"0"0"2641,0 0-1037,0 0 810,0 0-930,0 0-510,0 0-620,-29 5-63,-12 7-171,-14 9 36,-8 11 70,-4 12 60,-2 13-84,3 12-5,6 10-214,10 6 46,13 1-112,13-3-173,17-5-264,18-9 144,16-13-273,14-15 210,9-14 146,6-13 229,0-12 37,-4-12 164,-8-8 222,-10-5 332,-11-3 57,-9-1-225,-13 0-146,-8 3-98,-9 3-164,-3 6-111,0 5-545,2 10-2015,4 7-454,5 2-8622</inkml:trace>
  <inkml:trace contextRef="#ctx0" brushRef="#br13" timeOffset="19095.164">3816 2475 5449,'0'0'0,"0"0"2585,0 0-2026,0 0 867,0 0-352,0 0-104,0 0-574,22-7 72,8-2-260,9 0-152,5 1-38,9 1-410,4 1-678,0 0-1991,-9 2-6646</inkml:trace>
  <inkml:trace contextRef="#ctx0" brushRef="#br14" timeOffset="19277.706">3997 2135 7842,'0'0'0,"0"0"2064,0 0-1792,0 0 1175,0 0-781,26 3-342,16-1-307,12 1-742,5 0-1955,-9-1-7720</inkml:trace>
  <inkml:trace contextRef="#ctx0" brushRef="#br15" timeOffset="20197.388">5059 1503 5089,'0'0'0,"0"0"1688,0 0-1147,-16 19 971,-8 13-591,-7 16-230,-3 19-63,3 22-137,5 21-256,7 15-90,12 4-145,11-7-34,10-12-436,11-18-389,16-11-150,13-11-1845,10-9-1786,-7-17 2928</inkml:trace>
  <inkml:trace contextRef="#ctx0" brushRef="#br16" timeOffset="20710.326">5225 2312 3185,'0'0'0,"0"0"1064,0 0 346,0 0 750,0 0-464,0 0 31,29-12-373,14-8-540,12-7-260,10-7-166,4-4-57,3-4 83,-4 0-101,-5 2-70,-9 4-83,-11 6-14,-14 8 555,-10 8 12,-9 5-484,-10 5-126,-8 3-72,-8 6-243,-5 6 5,-7 9 47,-2 10-53,-3 9-142,1 9-575,3 9-733,4 6-1067,6 2-2192,6-12-1744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3:56.4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658.69531"/>
      <inkml:brushProperty name="anchorY" value="-115969.14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9300.13281"/>
      <inkml:brushProperty name="anchorY" value="-117860.1328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0819.30469"/>
      <inkml:brushProperty name="anchorY" value="-119540.367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2910.25"/>
      <inkml:brushProperty name="anchorY" value="-120831.156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485.25"/>
      <inkml:brushProperty name="anchorY" value="-122045.07031"/>
      <inkml:brushProperty name="scaleFactor" value="0.5"/>
    </inkml:brush>
  </inkml:definitions>
  <inkml:trace contextRef="#ctx0" brushRef="#br0">41 1 1040,'0'0'0,"0"0"2969,0 0-1914,0 0 462,0 0-118,0 0-180,0 0-205,0 0-271,0 0-113,0 0-35,0 2-88,0 4 296,0 5-184,0 5-223,0 6-15,-1 5-17,0 5-152,-1 5 3,-1 6-28,-1 6-85,-1 5 13,0 2 65,0 1-116,0-2-65,1-6 15,1-7-23,2-9-100,0-11-94,0-8 39,2-6-107,2-6-131,3-7 452,5-7-104,5-8 104,5-5 0,2-6-61,2-2 20,1 0 1,0 0-13,0 3 4,0 3-1,-2 4 0,1 2 10,-2 3-13,-1 4-5,-3 2-8,-2 5-36,-4 2-56,-3 2 135,-3 6-45,-3 7 513,-2 9-114,-1 11-207,-1 9-106,0 7-51,4 5-913,3 1-619,6-4-4446,-2-10-2432</inkml:trace>
  <inkml:trace contextRef="#ctx0" brushRef="#br1" timeOffset="1218.107">395 901 1672,'0'0'0,"0"0"2137,0 0-794,0 0 170,0 0-554,21-12-167,7-3-449,7 0-123,0 2-98,-2 3-14,-5 8 484,-6 9 184,-7 10 304,-8 12-102,-9 9-218,-8 10-311,-8 4-42,-5 1-219,-4 0-63,0-6-45,3-6-85,3-8 17,5-10-12,5-7-345,5-8-565,5-4 346,7-3 379,6-3 82,6 0 74,5-2-34,3 2-34,1-1-608,1 4-456,0 3-1086,-4 4-4337,-5-1 5557</inkml:trace>
  <inkml:trace contextRef="#ctx0" brushRef="#br2" timeOffset="1899.979">838 1375 1712,'0'0'0,"0"0"2073,0 0-1065,0 0 715,0 0-624,22-27-531,7-8-58,8-7-246,4-2 10,-1 3-4,-5 6-112,-6 9-107,-8 7 268,-7 8 676,-6 8-119,-5 9-133,-6 8-170,-4 10-177,-4 6-206,-1 5-142,1 1-30,2-3-188,3-4-125,5-5-416,7-7-505,7-6 530,7-6-19,5-8 277,4-5 136,0-5 125,-1-2 80,-5 1 69,-5 3 10,-6 3 397,-5 3 694,-3 4-528,-3 4-307,-2 5-107,-1 2-109,0 2-21,1 0-186,-1 0-250,3-2-109,3-2-283,6-2 394,4-3 218,5-1-325,3-1 586,2-1-123,-2 0-171,-2 0 60,-4 0-215,-3 1 397,-5 2-41,-3 0 417,-2 0-119,0 2 165,1-1-322,2 0 237,4 0-109,5 0-47,5-2-66,11 0-127,9-2-719,5-2-2187,-5-1-3673</inkml:trace>
  <inkml:trace contextRef="#ctx0" brushRef="#br3" timeOffset="2282.409">1718 760 4993,'0'0'0,"0"0"2049,0 0-1084,0 0 338,0 0-23,0 0 105,0 0-609,0 0-213,28 0-250,9-1-145,9-2-169,7-5-870,0-5-1235,-3-4-3863,-12 2 1145</inkml:trace>
  <inkml:trace contextRef="#ctx0" brushRef="#br4" timeOffset="2467.224">1892 547 5049,'0'0'0,"0"0"2001,0 0-916,0 0 673,22-7-1061,9-3-334,11-2-330,5-1-462,1 1-1804,-9 3-7184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07.0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735.32813"/>
      <inkml:brushProperty name="anchorY" value="-132336.29688"/>
      <inkml:brushProperty name="scaleFactor" value="0.5"/>
    </inkml:brush>
  </inkml:definitions>
  <inkml:trace contextRef="#ctx0" brushRef="#br0">45 436 5905,'0'0'0,"0"0"2257,0 0-1149,0 0 926,24-28-1157,11-11-118,8-9-281,6-6-37,0 0 68,1 2 78,-4 6 271,-5 7 26,-7 8-769,-9 10 311,-9 7 26,-6 7-249,-5 5-19,-4 6-85,-4 14 140,-8 20 99,-13 31-88,-16 34-26,-17 32-112,-12 21-115,-7 8-462,2-8-1954,7-19-607,15-34-12137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8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 5857,'-50'98'6642,"-12"25"-5666,-2 23 1400,2-3 169,12-20-801,6-5-832,9-21-912,8-25-32,0-1-1384,11-28-2641,-1-9-1696</inkml:trace>
  <inkml:trace contextRef="#ctx0" brushRef="#br0" timeOffset="216.708">0 966 4369,'0'0'5969,"0"0"-5297,189 28-376,-85-26-296,-1-2-3912</inkml:trace>
  <inkml:trace contextRef="#ctx0" brushRef="#br0" timeOffset="466.55">765 845 5641,'0'0'4641,"0"0"-4281,0 0 32,0 0 0,0 0-87,184 35-305,-113-22-177,-7-1-1199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03.0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5983.98438"/>
      <inkml:brushProperty name="anchorY" value="-123251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622.29688"/>
      <inkml:brushProperty name="anchorY" value="-122583.67969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028.03125"/>
      <inkml:brushProperty name="anchorY" value="-124081.61719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9554.28125"/>
      <inkml:brushProperty name="anchorY" value="-125505.39063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839.98438"/>
      <inkml:brushProperty name="anchorY" value="-126903.1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2239.20313"/>
      <inkml:brushProperty name="anchorY" value="-128163.32813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3651.32813"/>
      <inkml:brushProperty name="anchorY" value="-129881.53125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168.40625"/>
      <inkml:brushProperty name="anchorY" value="-131115.3125"/>
      <inkml:brushProperty name="scaleFactor" value="0.5"/>
    </inkml:brush>
  </inkml:definitions>
  <inkml:trace contextRef="#ctx0" brushRef="#br0">230 107 1584,'0'0'0,"0"0"1073,0 0-375,0 0 183,-20 26-384,-8 12 24,-5 10 6,-2 4-215,2 1 32,4-2 55,6-6-222,7-6 180,7-4-99,6-6-178,8-3 44,9-5-138,8-3 20,7-5-12,5-4-142,3-3 189,2-5-62,-2-4 142,-2-6 40,-5-4 146,-6-1 108,-6-2 457,-6 1 136,-6 2 305,-6 4-408,-9 3-115,-7 7-593,-9 7-1,-5 9-188,-4 8 11,2 9-345,6 3-1503,6 0-2840,7-7-3043</inkml:trace>
  <inkml:trace contextRef="#ctx0" brushRef="#br1" timeOffset="1383.391">621 504 3017,'0'0'0,"0"0"2240,0 0-1428,0 0 595,0 0-444,-10 24-135,-3 11-226,-2 12-171,-1 10 70,-1 10-137,1 8-88,0 6-100,0 4-57,1-2-108,1-3 2,2-5-1,2-7-5,2-9-9,2-8 4,1-7-2,2-7 0,2-3 18,-1-5-14,1-5 6,0-4-2,-1-4-10,2-6 4,-1-3-2,0-4-178,1-4-285,1-7 71,4-10 344,6-11 0,6-14-60,9-15 115,8-19-80,8-19-33,7-18 113,3-12-75,-2-3 81,-5 9-11,-8 15 14,-7 18 92,-8 14 49,-6 14 104,-6 10 185,-4 9 87,-3 10 217,-3 8-27,0 8-347,-3 7-227,-1 4-125,-2 5-112,0 5-95,1 5 51,0 4-81,2 4-82,1 1 59,4 0 96,7 0 27,6-1 1,7-3-48,7-3 44,7-4 86,6-4 22,7-2 2,4-5 15,5-3 44,5-6-58,4-4 10,6-6-3,3-4-142,4-3 30,3-3-82,2 0 64,1 0 99,0 2 18,0 3 79,-1 4-80,-4 3 282,-3 4-278,-6 3 176,-6 3-192,-8 1 192,-6 1-200,-5 1 69,-6-1-41,-2-1 585,-3-1-597,1-1 75,-1-1 13,1-1 447,0-1-448,1-1-38,0 1 104,-1-1-166,-1 1 45,-3 0 12,-2 1-36,-5 2-16,-4 2 23,-5 2-131,-5 2 158,-5 0-60,-3 2 38,-3 1 12,-1 0-22,0 0-10,-1 0 12,0 1-52,0-1 15,1 0 40,-1 0-23,1 0-38,0 0 78,0 0-25,0 0 9,0 1 9,0 3 63,0 3 132,-3 7 23,-3 7 52,-4 10-127,-8 15 69,-8 17 3,-7 15-4,-6 11-24,-2 2-160,4-4-21,6-8-1042,6-11-3578,9-17-5867</inkml:trace>
  <inkml:trace contextRef="#ctx0" brushRef="#br2" timeOffset="2116.559">944 1393 2833,'0'0'0,"0"0"2816,0 0-1362,0 0 380,0 0-856,0 0-595,0 0-244,0 0-90,10-12 102,7-5 44,9-6 215,8-4-143,6-3-44,3-1-124,-1 1-3,-2 3-106,-5 4 24,-6 6-14,-7 5-75,-6 4 96,-7 7-3,-4 8 487,-3 11-22,-4 10-309,-6 11 69,-4 8-157,-4 6-85,-4 6-433,-1 0-1438,2-2-2916,3-12-1884</inkml:trace>
  <inkml:trace contextRef="#ctx0" brushRef="#br3" timeOffset="2335.412">1367 1542 6977,'0'0'0,"0"0"3185,0 0-2455,0 0 729,0 0-723,0 0-340,0 0-232,0 20-144,1 6-976,3 4-1509,1-2-5404,0-4 6175</inkml:trace>
  <inkml:trace contextRef="#ctx0" brushRef="#br4" timeOffset="2651.958">1653 1335 5801,'0'0'0,"0"0"2553,0 0-2157,0 0 896,-10 19-602,-1 6-404,1 5-268,5 0 18,7-3-106,9-8-200,9-5 239,8-10 10,5-11-103,3-9 89,-1-8 38,-3-4-13,-6-2 225,-7 1 330,-7 2 153,-7 5 315,-8 5-526,-5 5-315,-5 5 56,-3 3-252,0 8-612,0 6-1266,3 6-1152,4-1-6104</inkml:trace>
  <inkml:trace contextRef="#ctx0" brushRef="#br5" timeOffset="3017.109">2110 1171 1824,'0'0'0,"0"0"2953,0 0-1914,0 0 1545,26-11-1249,12-4-621,9-4-105,5-2-225,0 0-225,-4 2 127,-7 3 16,-8 4-36,-11 3 298,-7 4 523,-7 2-134,-5 2 106,-3 1-99,-3 4-157,-3 7-529,-5 9-126,-6 12-54,-4 13-88,-5 12 2,-3 8-7,-2 7-197,1 0-607,5-2-987,4-8-2221,7-10-1181,5-14-1455</inkml:trace>
  <inkml:trace contextRef="#ctx0" brushRef="#br6" timeOffset="3218.21">2187 1423 4889,'0'0'0,"0"0"1432,0 0 775,0 0-725,24-2-912,10-1-514,11-3-207,6-2-1707,0-1-5515,-9 0 6895</inkml:trace>
  <inkml:trace contextRef="#ctx0" brushRef="#br7" timeOffset="3553.761">3113 1344 4153,'0'0'0,"0"0"1264,0 0 831,0 0-554,0 0-529,0 0-367,23-2-223,10-2-289,7-1-114,9-3-165,4-2-1038,1-1 495,-9 2-9969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23.27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259.46875"/>
      <inkml:brushProperty name="anchorY" value="-131951.8593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723.375"/>
      <inkml:brushProperty name="anchorY" value="-133252.75"/>
      <inkml:brushProperty name="scaleFactor" value="0.5"/>
    </inkml:brush>
  </inkml:definitions>
  <inkml:trace contextRef="#ctx0" brushRef="#br0">0 65 4385,'0'0'0,"0"0"4913,0 0-4500,0 0 894,0 0-325,0 0-442,0 0-344,0 0 217,8 7-337,7 0-64,7 1-18,10-1-1181,7-3-1164,3-4-3671,-6-2 2591</inkml:trace>
  <inkml:trace contextRef="#ctx0" brushRef="#br1" timeOffset="214.596">77 7 7666,'0'0'0,"0"0"2824,0 0-2006,0 0 1432,0 0-1289,26-2-295,12 0-609,14-1 30,8 4-1888,2 2-2480,-11 1-5892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20.3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420.76563"/>
      <inkml:brushProperty name="anchorY" value="-131715.0937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7583.65625"/>
      <inkml:brushProperty name="anchorY" value="-132876.79688"/>
      <inkml:brushProperty name="scaleFactor" value="0.5"/>
    </inkml:brush>
  </inkml:definitions>
  <inkml:trace contextRef="#ctx0" brushRef="#br0">0 109 1136,'0'0'0,"0"0"760,0 0 1,0 0 381,0 0-267,0 0-283,0 0-15,1-1-157,1-1-136,-1 0-104,0 0 33,0 1 107,-1 0 3,1 0 17,-1 0-7,1 1-4,-1-1-75,0 1-110,0 0-29,0-1-59,0 1-57,1 0 1,-1 0-16,1 0-36,1 0 65,2 0 26,0 0 69,3 0-43,2 0 47,3 0-3,2 0 39,3 0-102,2 0 68,1 0-14,2 0 12,1 0-29,2 0 131,2-1 35,1 0-60,2-2-47,0 0-62,1-2-74,0 0 70,0 0-84,0-1 99,-1 0 73,0 1-131,0 1-18,-1 0 180,-1 1-163,-1 0-20,0 1 72,-1 1 120,-2 0-192,-1 0 1,-2 0 15,-2-1-33,-1 0 64,-2-1-57,-2 1 20,-1-1-25,-2 0 15,-2 1-5,-1 0-9,-2 1 4,-1-1 7,-1 1 138,0 1-21,0-1-22,0 0 60,0 1 66,0-1 0,2-1-76,-1 1-39,1-1 25,-1 1-108,-1-1-18,0 2 10,-2-1-28,0 1-68,-2 0-989,0 0-1283,-3 0-6036,0 0 7544</inkml:trace>
  <inkml:trace contextRef="#ctx0" brushRef="#br1" timeOffset="2541.999">1311 176 1376,'0'0'0,"0"0"2297,0 0-1438,0 0 308,0 0-447,0 0-554,0 0-95,0 0-31,-19 11 193,-6 6 234,-4 6-72,-2 3 197,2 2-166,5 2-132,4 1 0,6 0-64,6-1-94,5-1-136,8-3 22,8-4-30,8-5 1,6-6 8,7-4 7,3-6 167,2-7-215,-1-4 203,-3-5 172,-5-1 409,-8 0 276,-6 2 360,-7 3-322,-9 3-466,-11 4-305,-8 4-269,-9 6 26,-5 7-156,2 6-593,5 5-1892,8-1-2760,6-3-1770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1.4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489.60938"/>
      <inkml:brushProperty name="anchorY" value="-137569.76563"/>
      <inkml:brushProperty name="scaleFactor" value="0.5"/>
    </inkml:brush>
  </inkml:definitions>
  <inkml:trace contextRef="#ctx0" brushRef="#br0">0 25 5601,'0'0'0,"0"0"1312,0 0-699,0 0 703,0 0-580,0 0-196,0 0-18,0 0-190,16 0-171,7-2-29,7-1-141,7-1-393,2-2-962,-1 1-1409,-7 1-4654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1.72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973.01563"/>
      <inkml:brushProperty name="anchorY" value="-138815.79688"/>
      <inkml:brushProperty name="scaleFactor" value="0.5"/>
    </inkml:brush>
  </inkml:definitions>
  <inkml:trace contextRef="#ctx0" brushRef="#br0">1 81 7738,'0'0'0,"0"0"1512,0 0-410,0 0 471,0 0-579,27-7-539,12-3-437,13-2-159,14-2-1345,7 0-241,4 1-4642,-14 3 2944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0.3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282.96875"/>
      <inkml:brushProperty name="anchorY" value="-134523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085.4375"/>
      <inkml:brushProperty name="anchorY" value="-136230.35938"/>
      <inkml:brushProperty name="scaleFactor" value="0.5"/>
    </inkml:brush>
  </inkml:definitions>
  <inkml:trace contextRef="#ctx0" brushRef="#br0">9 24 544,'0'0'0,"0"0"5169,0 0-4266,0 0 789,0 0-243,0 0-337,0 0-196,0-4-40,0 0-70,0 0 58,0 0-154,0 1-170,0 1-116,0 0-4,0 2-129,0-1-18,0 1-77,0 1-69,0-1-53,0 0-11,0 0-51,0 1 85,0 3-111,0 7 146,0 7 245,0 10-206,0 9 72,0 9-46,0 7-77,0 6 20,-1 4-49,-1 2-83,0 3 58,1 0-70,0-2 66,0-2-21,1-3-49,0-4 25,0-4-10,0-3 57,0-4-72,2-5 15,0-4 3,0-5-12,1-4 12,0-6-12,-1-4 3,-1-4-1,1-3 9,-2-4-11,1-2 3,0-1-10,0-3 2,-1 0-76,0-1-6,1 0-12,0-1-58,2-1-50,3-3-74,4-6 323,7-9-91,10-11 51,8-13-1,8-13-139,7-9 124,4-8-53,1-2-33,-2 1-25,-6 5 145,-6 10-37,-9 11 8,-8 13 14,-7 12-4,-7 10 85,-5 7-99,-3 5 25,-2 3-112,-1 1-251,-1 0-337,1 0-671,0 3-1059,-1 4-1850,-1 3-1611,1-1 3456</inkml:trace>
  <inkml:trace contextRef="#ctx0" brushRef="#br1" timeOffset="700.32">635 887 3137,'0'0'0,"0"0"2320,0 0-1792,0 0 811,0 0-33,0 0-242,0 0-506,0 0-145,-11 8 43,-3 7 76,-4 7 166,0 7-262,1 7 8,4 4-83,4 3-121,2 1-132,5-1-104,6-3 15,5-5-75,5-6 53,5-9-65,5-6 84,4-9 50,2-11 15,2-10 31,1-11 99,-1-9-82,-1-6 115,-4-4 90,-5 0-24,-6 2 112,-5 4 84,-5 6 104,-6 6-187,-5 7-327,-5 6-62,-3 7-712,-4 9-364,-1 10-1644,0 11-2290,4-1-3671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1.6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536.20313"/>
      <inkml:brushProperty name="anchorY" value="-144712.921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918.04688"/>
      <inkml:brushProperty name="anchorY" value="-146523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6225.40625"/>
      <inkml:brushProperty name="anchorY" value="-147717.7656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7598.21875"/>
      <inkml:brushProperty name="anchorY" value="-149079.53125"/>
      <inkml:brushProperty name="scaleFactor" value="0.5"/>
    </inkml:brush>
  </inkml:definitions>
  <inkml:trace contextRef="#ctx0" brushRef="#br0">0 81 2529,'0'0'0,"0"0"2016,0 0-560,0 0-119,29-8-272,9-4-625,9-1-176,0-2 139,-5 3 16,-10 2 616,-9 4 1553,-11 2-419,-13 4-590,-12 6-1107,-10 5-128,-6 7-276,0 3-47,4 4-658,6 4-197,11 1-283,12 3-146,13-1-170,11 0-254,6-2 895,3-3 355,-3-2 414,-7-4 506,-7-1 1460,-9-2-65,-11 1-378,-11 0-258,-10 1-198,-7 0-337,-4 1-638,-1 0 11,2 0-1292,5 4-957,7 1-2430,5 2-5774,6-6 11192</inkml:trace>
  <inkml:trace contextRef="#ctx0" brushRef="#br1" timeOffset="349.943">617 405 6649,'0'0'0,"0"0"2625,0 0-1952,0 0 1436,0 0-1090,-8 25-639,-1 7-227,1 8-107,7-1-276,7-6-643,10-8-4,8-12 705,7-15-996,3-15 1062,1-13 54,-2-10 92,-7-6 334,-6-2 421,-8 1 89,-7 3-141,-10 8 119,-9 9-522,-9 9-340,-8 17-696,-5 16-915,-2 14-739,7 0-8426</inkml:trace>
  <inkml:trace contextRef="#ctx0" brushRef="#br2" timeOffset="716.87">928 428 3649,'0'0'0,"0"0"3953,0 0-4155,0 0 1879,0 0-586,0 0-474,3 23-318,5 5-278,8 2-84,8-4 95,7-6 625,5-8-840,2-10 594,-1-9 657,-4-8-756,-7-6 905,-8-3 22,-7-2-326,-5 1-71,-7 1 31,-8 3-587,-5 6-268,-7 4 43,-3 7-742,-3 11-861,0 14-412,2 13-1132,4 9-2203,6-5-1193</inkml:trace>
  <inkml:trace contextRef="#ctx0" brushRef="#br3" timeOffset="1033.51">1477 321 6553,'0'0'0,"0"0"2209,0 0-1709,-12 19 1973,-5 12-893,-3 11-536,3 9-397,4 3-571,11 0 0,12-6-63,15-10 6,13-11 88,11-16 134,8-17-13,3-17-57,-2-12 219,-5-8-9,-10-5 365,-11 1-55,-11 3 21,-10 7 179,-12 8-816,-11 9 0,-15 18-1208,-12 18-1446,-8 16-2151,6 1-7923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8.26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165.32813"/>
      <inkml:brushProperty name="anchorY" value="-141193.64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42.92188"/>
      <inkml:brushProperty name="anchorY" value="-142489.015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299.89063"/>
      <inkml:brushProperty name="anchorY" value="-141535.3593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73.76563"/>
      <inkml:brushProperty name="anchorY" value="-142758.3125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275.125"/>
      <inkml:brushProperty name="anchorY" value="-141937.3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631.45313"/>
      <inkml:brushProperty name="anchorY" value="-143235.79688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661.14063"/>
      <inkml:brushProperty name="anchorY" value="-144328.7031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2258.64063"/>
      <inkml:brushProperty name="anchorY" value="-143442.17188"/>
      <inkml:brushProperty name="scaleFactor" value="0.5"/>
    </inkml:brush>
  </inkml:definitions>
  <inkml:trace contextRef="#ctx0" brushRef="#br0">39 135 696,'0'0'0,"0"0"2401,0 0-1364,0 0 764,-6 22-321,-1 11-604,-2 11-93,2 5-323,1 3 104,2-1-284,6-4-133,5-5-142,8-9-130,7-9 74,7-8 57,5-9-10,5-12 66,2-10 52,0-11-2,-1-10 25,-3-7 164,-5-5 376,-6-3 61,-8-1 25,-6 2 57,-5 3-158,-8 5-18,-7 4-329,-5 5 27,-4 7-86,-3 6-169,1 7-79,1 5-56,2 6-409,2 10-985,3 16-726,3 13-698,2 11-5124,2-5 7433</inkml:trace>
  <inkml:trace contextRef="#ctx0" brushRef="#br1" timeOffset="222.056">402 401 5825,'0'0'0,"0"0"4073,0 0-3547,0 0 910,0 0-412,-12 26-743,-3 12-245,0 18-157,1 11-1170,4 3-1833,3-11-6538</inkml:trace>
  <inkml:trace contextRef="#ctx0" brushRef="#br2" timeOffset="650.07">696 233 4905,'0'0'0,"0"0"1880,0 0-1082,0 0 421,0 0-598,0 0-174,2 20-17,2 7-340,5 7-67,3 2-58,5 0-304,3-4-34,2-5 17,2-5 135,0-8-313,0-5 362,0-7-169,-1-10 81,-1-8 86,0-10 97,-2-8 73,-4-8 476,-3-4 202,-4-4 348,-4 0-171,-7 2 39,-7 5-69,-7 7 396,-6 10-932,-6 9-133,-2 13-108,-1 19-850,2 18-1106,5 15-1373,7-4-5490</inkml:trace>
  <inkml:trace contextRef="#ctx0" brushRef="#br3" timeOffset="1016.908">1311 75 6481,'0'0'0,"0"0"4657,0 0-2371,0 0 463,0 0-1398,0 0-374,0 0-605,0 0-90,-22 10-293,-3 5 47,-1 7-260,4 7-337,6 7-142,6 6-320,7 3-88,6 3 285,6-1 177,3-3-179,-1-6 220,-2-6 350,-2-6 249,-4-7-50,-6-7 62,-6-6-705,-5-8-1805,-3-7-2738,1-2 1499</inkml:trace>
  <inkml:trace contextRef="#ctx0" brushRef="#br4" timeOffset="1166.831">1390 235 1272,'0'0'0,"0"0"3153,0 0-1429,0 0-189,0 0-1256,25 9-166,6 1-1115,-1 0-7123</inkml:trace>
  <inkml:trace contextRef="#ctx0" brushRef="#br5" timeOffset="1515.69">408 867 5033,'0'0'0,"0"0"1912,0 0-83,30-8-98,17-5-537,15-4-306,13-2-372,6-3-299,3 0-145,-1 1-53,-6 2-693,-5 4-699,-10 5-648,-11 3-4153,-15 3 3322</inkml:trace>
  <inkml:trace contextRef="#ctx0" brushRef="#br6" timeOffset="2117.075">1007 945 1776,'0'0'0,"0"0"3169,0 0-1615,0 0 1002,0 0-562,0 0-218,0 0-514,0 0-274,-10 3-616,-6 5-180,-9 6-60,-7 8-74,-5 7 51,-2 7 46,2 4-190,5 3 60,9 1-277,7-2-208,11-2-199,12-5-399,11-6 395,9-8 65,7-8-35,2-8 483,-2-9 122,-4-5 571,-8-4 814,-7-2 400,-7 2-434,-9 1-305,-8 4-651,-7 2-329,-2 7-550,-1 8-1843,2 6-2889,5 0-5515</inkml:trace>
  <inkml:trace contextRef="#ctx0" brushRef="#br7" timeOffset="2483.511">1676 835 10058,'0'0'0,"0"0"2321,0 0-841,0 0 212,0 0-1176,0 0-1510,0 0-1876,3 1-3064,1-1-501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35.8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5640.59375"/>
      <inkml:brushProperty name="anchorY" value="-140005.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9076.92188"/>
      <inkml:brushProperty name="anchorY" value="-150471.4687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0351.125"/>
      <inkml:brushProperty name="anchorY" value="-151718.20313"/>
      <inkml:brushProperty name="scaleFactor" value="0.5"/>
    </inkml:brush>
  </inkml:definitions>
  <inkml:trace contextRef="#ctx0" brushRef="#br0">7 217 1720,'0'0'0,"0"0"5594,0 0-4529,0 0 659,0 0-325,0 0-616,0 0-271,-1 0 63,0 0 169,-1 0-37,1 0-59,1 0 38,-1 0-99,1 0-78,0 0-94,0 0-207,0 0-45,0 0-174,0 0 35,0 0-33,0 0-91,0 0 25,3 0 89,4 0-28,3 0 32,3 0 43,5-1-59,2 0 77,3 0-42,2-1-23,1 1 54,0 0-75,1-1 144,-1 1-98,-1 0-32,1 0 19,-1 0-20,1 0 115,2-1-80,0 0 49,2 0-50,0 0 50,-1 0-99,0 1 38,-2-1-23,-2 2 3,-1-1-10,-2 0 58,0 0 48,-2 0-113,0 0 142,0-1-148,0 0 92,0 1-38,1-1 9,1 0 8,0 1-11,2 0 31,2 0 10,1 0-105,0 0 108,2 0-9,0-1 3,-1 0 51,0 0-32,-2 1-26,0 0-76,-3 0 94,0 1-15,-2 0-13,-1 0-21,0 0 34,-2 0 82,2 0-61,0 0 24,2-1 406,3 0-416,1 0-52,2 0 302,1 0-325,1 0-19,1 0 173,-1 1-178,0 0 0,-1-1 56,0 1-15,-1 0-60,0 0 67,0 0-78,-1 0 31,-1-1-1,0 1 36,-1-1-9,-1 0-42,-1 0 23,1 0 93,0-1-92,1 0-15,1 1 192,3-1-201,1 0 104,1 0-114,1 0 20,1 0-1,0 0-12,0 0 3,-2 0 8,-1-1-11,-3 1 12,-1 0-12,-2 1 3,-1 0-1,0 1 9,0 0 45,1 0-69,2 0 79,2 0-71,3 0 13,0 0 4,2 0-12,0 0 12,0 0 6,-2 0-1,-1 0 38,-3 0-57,-2 0 19,-3 0 2,-2 0-11,-1 1 87,0-1-62,0 1-15,1 1 80,2-1-102,2 0 24,1 0 66,1 0-23,0 0-17,1-1-39,1 1 159,-1-1-142,0 0 38,-1 0-11,1 0 18,-2 0-71,-2 0 208,-1 0-193,-2 0 17,-3-1-15,-1 1-4,-2 0 74,-1 0 72,0 1-138,-2-1-8,-1 1 9,-2-1-12,-1 0 2,-1 0 0,-1 0 0,-2 0 0,0 0 10,-2 0-22,0 0-190,-1 0-123,0 0-165,0 0-260,0 0-505,0 1-610,-1 0-627,0 1-2456,-1 0-8746</inkml:trace>
  <inkml:trace contextRef="#ctx0" brushRef="#br1" timeOffset="7655.262">3042 195 776,'0'0'0,"0"0"1560,0 0-1166,0 0 43,0 0-139,0 0-45,0 0-282,0-2-203,0-1-138,0-1-577,0 0 293,2-2-697,0 1 1388</inkml:trace>
  <inkml:trace contextRef="#ctx0" brushRef="#br2" timeOffset="8033.798">3129 45 2192,'0'0'0,"0"0"2137,0 0-159,0 0-310,0 0-238,0 0-138,22-2-293,10 0 78,8 0-206,7 0 85,4 0-135,3 2-209,5-1 167,3 1-310,5 1-148,5-1-23,4 0-102,4 1-124,3-1 9,-1 0-89,-1 0 19,-6 0-170,-9 0-76,-9 0 143,-12 0 30,-11 0-286,-11 0 278,-8 0-232,-6 0-448,-5-2-619,-1-3-673,-1-2-444,0-4-8186,0 0 12463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7.1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5846.29688"/>
      <inkml:brushProperty name="anchorY" value="-156397.79688"/>
      <inkml:brushProperty name="scaleFactor" value="0.5"/>
    </inkml:brush>
  </inkml:definitions>
  <inkml:trace contextRef="#ctx0" brushRef="#br0">0 211 1032,'0'0'0,"0"0"4169,0 0-3678,0 0 1797,0 0-1270,0 0-274,21-24-185,8-7-132,5-5-85,2 0-208,-3 6-120,-6 6 9,-7 8-12,-7 6 472,-6 6 350,-4 8-164,-2 7 349,-2 8-459,0 6-287,0 4-164,1 3-88,4 0-7,4-1-302,3-5-11,3-3-202,4-6 50,2-6 27,1-4-286,1-4 235,-1-4 329,-3-3 101,-2-1 20,-5-1 24,-3 1 58,-2 1-72,-3 1-42,0 1-119,1 2 121,2-1-8,4 1 58,4 1-10,3 0 8,4 0 0,2 0 0,2 1-168,0-2 123,-1 1 38,-4-1-59,-2 0 80,-6 0-12,-3 0 4,-3 0 301,-2 0 27,1 0-214,0 0 136,4 0-114,3 0 93,3 1-122,5 2-103,2 3 16,6 5-203,4 4-1349,0 3-2903,-5-2-2511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7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359 351 12587,'0'0'2548,"0"0"-721,-24-2-140,-146-7 1215,163 9-2886,0 0-1,0 0 1,1 1-1,-1 0 1,0 0-1,0 1 0,1 0 1,-1 0-1,1 0 1,0 1-1,0 0 1,0 0-1,0 1 1,0-1-1,0 1 1,1 1-1,0-1 0,0 1 1,0 0-1,1 0 1,-1 0-1,1 1 1,0-1-1,1 1 1,-1 0-1,1 0 1,1 0-1,-1 1 0,1-1 1,0 1-1,0-1 1,1 1-1,0 0 1,0 5-16,0 15-742,2 1 0,2 0 1,0-1-1,2 0 0,1 0 1,1 0-1,1 0 1,1-1-1,2-1 0,0 0 1,4 4 741,-3-2-472,41 136-965,-46-49 3375,-8-108-1673,0 0 0,0 0-1,-1 0 1,0-1 0,0 1-1,-1-1 1,0 0 0,0 1 0,0-1-1,0 0 1,-1-1 0,0 1-1,0 0 1,0-1 0,-1 0-1,-3 3-264,-52 18-973,45-27-1328,5-7 939</inkml:trace>
  <inkml:trace contextRef="#ctx0" brushRef="#br0" timeOffset="398.723">834 0 10266,'-11'28'1048,"-173"450"2121,-9 66 412,172-402-3743,23-140 73,0-1-1,0 1 0,0-1 0,1 0 0,-1 0 1,1 0-1,-1 0 0,0 0 0,1 0 0,0 0 0,-1-1 1,1 1-1,-1-1 0,1 0 0,0 0 0,-1 0 0,1 0 1,0 0-1,-1-1 0,1 1 0,-1-1 0,1 0 1,-1 1-1,1-1 0,-1 0 0,1-1 0,-1 1 0,0 0 1,0-1-1,0 1 0,1-1 90,144-120-1436,-87 63 1433,-58 102 3004,-6-11-2985,-3 92-160,33-52-4315,-2-47-592</inkml:trace>
  <inkml:trace contextRef="#ctx0" brushRef="#br0" timeOffset="666.512">1124 1076 10866,'0'0'1617,"0"0"-1057,0 0 528,-17 103-248,17-87-480,0-6-360,10-10-128,9 0-560,4-25-248,2-14-336,4-30-841,-11 6-983,-3 9-2330</inkml:trace>
  <inkml:trace contextRef="#ctx0" brushRef="#br0" timeOffset="916.819">1142 916 3697,'0'0'1800,"0"0"33,-62 154-961,43-92-872,11-15-712</inkml:trace>
  <inkml:trace contextRef="#ctx0" brushRef="#br0" timeOffset="1166.717">1573 461 11803,'0'0'1631,"0"0"-171,-6 19 135,-121 366 2416,117-267-5874,13-115 1533,1-1 0,0 1 0,0-1 0,0 1-1,0-1 1,1-1 0,-1 1 0,0-1 0,1 1 0,0-1-1,-1 0 1,1-1 0,-1 1 0,1-1 0,0 0 0,-1 0 0,1 0-1,0-1 1,-1 0 0,1 0 0,-1 0 0,1 0 0,-1-1-1,0 1 1,1-1 0,-1 0 0,0-1 0,4-2 330,-8 26 3706,-70 192-588,60-74-5576,10-93-1819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5.3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2866.875"/>
      <inkml:brushProperty name="anchorY" value="-152943.046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4413.125"/>
      <inkml:brushProperty name="anchorY" value="-154749.14063"/>
      <inkml:brushProperty name="scaleFactor" value="0.5"/>
    </inkml:brush>
  </inkml:definitions>
  <inkml:trace contextRef="#ctx0" brushRef="#br0">18 1 3393,'0'0'0,"0"0"1616,0 0 196,0 0-214,0 0-487,0 23-124,0 11-314,-1 11-481,-1 8 267,0 5-121,-1 0-165,0-1-21,0-5-99,1-8-49,1-8-78,1-9-332,-1-8-202,3-8 220,1-5 204,2-5 100,4-6 72,4-8 337,3-5-141,2-7 18,2-3 42,1-1-73,-2 1-73,-2 4-18,-4 6-21,-3 5-56,-3 5 3,-2 5 5,0 6 257,0 7 104,2 6-256,2 7-36,2 6-72,6 6-1005,3 3-1180,2 0-455,-2-6-5358</inkml:trace>
  <inkml:trace contextRef="#ctx0" brushRef="#br1" timeOffset="1116.681">457 633 416,'0'0'0,"0"0"2273,0 0-1355,0 0 649,0 0-277,0 0-110,0 0-556,0 0 57,10-7-135,3 0-187,2 0 8,0 5 188,-2 6 944,-2 10-530,-4 11-30,-3 10-228,-5 10 94,-6 7-230,-5 2-268,-5 0-63,-2-6-140,1-7-19,2-9-91,3-10 18,4-9-376,3-6-335,3-5-412,5-3-241,6-3 711,6-2 104,6-3 177,6 0-2,5 1-543,2 3-165,1 2-1630,-6 1-4991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8.1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7986.48438"/>
      <inkml:brushProperty name="anchorY" value="-157773.21875"/>
      <inkml:brushProperty name="scaleFactor" value="0.5"/>
    </inkml:brush>
  </inkml:definitions>
  <inkml:trace contextRef="#ctx0" brushRef="#br0">1 1 3345,'0'0'0,"0"0"1768,0 0-420,0 0-832,24 4-105,15 2-419,12 4-797,5 0-4094,-7-2 3576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4:48.32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9475.3125"/>
      <inkml:brushProperty name="anchorY" value="-159081.6875"/>
      <inkml:brushProperty name="scaleFactor" value="0.5"/>
    </inkml:brush>
  </inkml:definitions>
  <inkml:trace contextRef="#ctx0" brushRef="#br0">0 1 6345,'0'0'0,"0"0"1817,0 0 251,0 0-109,27 7-1325,14 2-137,14 4-485,19-2-89,13-2-1349,6-5-1760,-15-2-6435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5:13.6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1200.01563"/>
      <inkml:brushProperty name="anchorY" value="-160406.8281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4402.23438"/>
      <inkml:brushProperty name="anchorY" value="-160087.8906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5772.84375"/>
      <inkml:brushProperty name="anchorY" value="-161479.2031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7169.4375"/>
      <inkml:brushProperty name="anchorY" value="-162918.42188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7123.14063"/>
      <inkml:brushProperty name="anchorY" value="-161958.71875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5738.5625"/>
      <inkml:brushProperty name="anchorY" value="-160901.09375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695.34375"/>
      <inkml:brushProperty name="anchorY" value="-164484.14063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0230.95313"/>
      <inkml:brushProperty name="anchorY" value="-166066.85938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908.98438"/>
      <inkml:brushProperty name="anchorY" value="-165630.875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0680.32813"/>
      <inkml:brushProperty name="anchorY" value="-167251.14063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2354.78125"/>
      <inkml:brushProperty name="anchorY" value="-169426.96875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406.20313"/>
      <inkml:brushProperty name="anchorY" value="-170568.89063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424.875"/>
      <inkml:brushProperty name="anchorY" value="-169979.48438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621"/>
      <inkml:brushProperty name="anchorY" value="-175642.21875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6151.9375"/>
      <inkml:brushProperty name="anchorY" value="-171908.09375"/>
      <inkml:brushProperty name="scaleFactor" value="0.5"/>
    </inkml:brush>
    <inkml:brush xml:id="br1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7866.53125"/>
      <inkml:brushProperty name="anchorY" value="-173850.03125"/>
      <inkml:brushProperty name="scaleFactor" value="0.5"/>
    </inkml:brush>
    <inkml:brush xml:id="br1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1238.0625"/>
      <inkml:brushProperty name="anchorY" value="-177882.42188"/>
      <inkml:brushProperty name="scaleFactor" value="0.5"/>
    </inkml:brush>
    <inkml:brush xml:id="br1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734.98438"/>
      <inkml:brushProperty name="anchorY" value="-177277.09375"/>
      <inkml:brushProperty name="scaleFactor" value="0.5"/>
    </inkml:brush>
    <inkml:brush xml:id="br1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0904.79688"/>
      <inkml:brushProperty name="anchorY" value="-176903.14063"/>
      <inkml:brushProperty name="scaleFactor" value="0.5"/>
    </inkml:brush>
    <inkml:brush xml:id="br1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2528.32813"/>
      <inkml:brushProperty name="anchorY" value="-178970.39063"/>
      <inkml:brushProperty name="scaleFactor" value="0.5"/>
    </inkml:brush>
    <inkml:brush xml:id="br2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1090.4375"/>
      <inkml:brushProperty name="anchorY" value="-178553.15625"/>
      <inkml:brushProperty name="scaleFactor" value="0.5"/>
    </inkml:brush>
    <inkml:brush xml:id="br2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802.40625"/>
      <inkml:brushProperty name="anchorY" value="-178033.3125"/>
      <inkml:brushProperty name="scaleFactor" value="0.5"/>
    </inkml:brush>
    <inkml:brush xml:id="br2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8291.71875"/>
      <inkml:brushProperty name="anchorY" value="-177446.15625"/>
      <inkml:brushProperty name="scaleFactor" value="0.5"/>
    </inkml:brush>
    <inkml:brush xml:id="br2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9695.1875"/>
      <inkml:brushProperty name="anchorY" value="-178837.54688"/>
      <inkml:brushProperty name="scaleFactor" value="0.5"/>
    </inkml:brush>
    <inkml:brush xml:id="br2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6894.82813"/>
      <inkml:brushProperty name="anchorY" value="-179624.6875"/>
      <inkml:brushProperty name="scaleFactor" value="0.5"/>
    </inkml:brush>
    <inkml:brush xml:id="br2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4902.875"/>
      <inkml:brushProperty name="anchorY" value="-179894.34375"/>
      <inkml:brushProperty name="scaleFactor" value="0.5"/>
    </inkml:brush>
    <inkml:brush xml:id="br2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3384.5625"/>
      <inkml:brushProperty name="anchorY" value="-180401.03125"/>
      <inkml:brushProperty name="scaleFactor" value="0.5"/>
    </inkml:brush>
  </inkml:definitions>
  <inkml:trace contextRef="#ctx0" brushRef="#br0">1 1120 2513,'0'0'0,"0"0"1552,0 0 131,0 0-308,0 0-184,0 0-239,0 0-231,24 0 76,7 0-284,6 0-245,1 0 468,0 0-601,-3 0 221,-1 0 39,-3 2-326,0 1 223,-2 1-180,2 2-65,0 0 530,3 1-265,2 0-242,2-1 382,3 1-331,1-2-50,2 0-51,2-2 7,2 0-22,2-1 4,1-1-1,0 1 47,1 0-70,0 2 107,0 0-106,0 2 32,-1 0-10,-1 0 10,-2 1-22,0 0 16,-1-1-15,0 0 4,-1 0-10,0-1 12,1-1 5,0 0-11,0-1 4,0 0-1,-1-2 0,0 1-9,-2 0 21,-1 0-25,-1 1 26,-1 0-17,-2 1 5,0 0-1,0 1 10,1-1-4,0 0-7,1 0 152,1 0-138,1-1 263,1-1-224,1 0 213,2 0-172,1-2 51,3 1-54,3-1 170,3 0-32,4 0-122,4 0-52,4 0 54,4 0 114,4 2-16,4 0 184,3 1-102,3 1-72,2 0 24,1 2-7,0-1-2,0 0 39,1 0-2,2-2-91,2 0 112,2 0-74,2-1 153,1 0-164,0 1-2,-2-1-49,-5 2-60,-5-1-43,-11 1-41,-12 0-4,-15-1-321,-17 0-331,-13 0-65,-20-2-879,-17 1-1361,-16-1-2620,0-1-5199</inkml:trace>
  <inkml:trace contextRef="#ctx0" brushRef="#br1" timeOffset="1751.687">1393 2088 6673,'0'0'0,"0"0"2881,0 0-1765,0 0 458,0 0-342,-16 27-369,-2 14-267,0 11-306,2 8-185,4 2-86,8-2-14,10-4-217,11-10-101,11-13-4,11-10 49,9-17-77,5-17-96,3-15 212,-2-13 61,-5-10 176,-10-4-34,-10-2 773,-11 2 131,-11 4 261,-11 5-162,-11 6-9,-9 9 107,-8 8-546,-5 8-560,-3 12-239,3 19-1145,6 14-911,8 13-2346,7-4-7056</inkml:trace>
  <inkml:trace contextRef="#ctx0" brushRef="#br2" timeOffset="2151.681">2103 2283 6681,'0'0'0,"0"0"1689,0 0 382,0 0-548,20-23-492,9-11-160,9-8-434,4-4 695,-1 2-842,-2 4-29,-7 8 71,-8 9 134,-8 8 420,-6 8-253,-7 10-23,-8 12-431,-7 13-59,-7 14-109,-5 11-17,-3 10-352,1 9-699,2 2-1212,6-4-2266,6-15-7628</inkml:trace>
  <inkml:trace contextRef="#ctx0" brushRef="#br3" timeOffset="2517.242">2503 2371 3993,'0'0'0,"0"0"1872,0 0-205,0 0 143,23-25-614,10-10-462,9-8 763,2-2-1353,0 2 766,-6 6-725,-7 9 223,-9 9 558,-8 7 216,-7 9-134,-4 9-211,-4 13-359,-4 13-108,-2 14-203,-2 14 188,1 9-428,0 7-45,3 4-2242,2-3-1466,3-9 3308,1-15-14279</inkml:trace>
  <inkml:trace contextRef="#ctx0" brushRef="#br4" timeOffset="1085.016">664 1806 6737,'0'0'0,"0"0"2713,0 0-1625,0 0 819,0 0-137,0 0-668,0 0-325,0 0-51,-28 10-429,-9 10-84,-11 11-13,-6 15 118,-2 12-79,2 11-73,6 8-115,9 1-40,11-2-133,14-8-205,17-11-147,19-15-137,17-16-151,16-21 73,12-21-66,7-20 230,-1-17 261,-6-10 217,-11-4 14,-14 0 595,-14 4 237,-15 6 35,-16 6-169,-14 7-53,-11 8-200,-8 7-23,-4 9-227,-1 7-162,2 9-231,6 10-413,9 11-691,9 12-448,15 9-1292,12 4-5834,4-6 7609</inkml:trace>
  <inkml:trace contextRef="#ctx0" brushRef="#br5" timeOffset="1290.009">869 2240 7114,'0'0'0,"0"0"2152,0 0-1241,-7 29 700,-2 16-986,-3 18-233,-1 16-382,2 7-762,2-1-1817,3-15-8154</inkml:trace>
  <inkml:trace contextRef="#ctx0" brushRef="#br6" timeOffset="5001.301">3267 2164 264,'0'0'0,"0"0"3001,0 0-2325,0 0 440,0 0 199,0 0-305,0 0-352,0 0-84,-1 0 223,1 0 9,-1 0 125,4-1 157,2-2-14,6-1-252,6-4-330,7-2-191,6-3-113,8-4-142,4-2-34,3-1-4,-2 1-8,-3 3-177,-8 3 88,-7 4 103,-8 3 60,-7 3 767,-5 4 101,-4 5-81,-4 6-505,-3 8-148,-2 6-193,1 7-15,1 3-478,2 3-582,4-1-77,5-2-424,3-5-275,3-4 1036,-1-7 824,-2-3-106,-2-2 2187,-7-1-956,-7 0 244,-8 2-393,-4 1-455,-3-2-347,1-1-165,4-3-1048,5-3-1337,5-3-3846,3-2-2438</inkml:trace>
  <inkml:trace contextRef="#ctx0" brushRef="#br7" timeOffset="5452.541">4135 1901 5761,'0'0'0,"0"0"4001,0 0-1932,0 0 616,0 0-1031,0 0-462,-20 25-535,-6 9-405,-6 8-147,0 5-88,3 0-15,5 0-196,7-4-106,6-2-336,7-6-155,9-6-273,10-6 656,8-8-831,9-6 207,5-7-63,4-7 335,0-5 668,-4-2 8,-6-1 506,-9 2 1607,-7 4 173,-7 8-422,-9 10-865,-7 13-160,-8 14-313,-6 13-446,-3 9 67,-2 10-1553,2 3-1415,2-3-6075,6-15 3299</inkml:trace>
  <inkml:trace contextRef="#ctx0" brushRef="#br8" timeOffset="16351.367">1304 350 1032,'0'0'0,"0"0"1737,0 0-813,0 0 503,0 0 2,0 0-343,0 0-169,0 0 28,-1 2-124,1-1 70,-1 1 40,1-1 34,0 0-59,0-1 13,-1 1-164,1-1-87,0 0-144,0 0-67,0 0-229,0 0-170,0-3-36,4-5-22,5-7-6,7-9 7,10-8-21,8-8-31,8-4-66,6-1 16,3 3-2,-2 5-30,-2 7-66,-7 9 8,-7 7-73,-8 12 64,-8 16 229,-8 15-65,-9 17 270,-11 15-21,-9 10-194,-9 6 12,-6 3-25,-4-3 5,-2-7-14,3-9-154,4-12 100,6-12-11,7-12-477,8-11-316,5-6-69,8-6 225,8-3 525,10-2 74,10-2 84,9-1 4,7 1-166,5 1-296,3 1-1924,-1 3-385,-4 2-3760,-10 1 6660</inkml:trace>
  <inkml:trace contextRef="#ctx0" brushRef="#br9" timeOffset="18734.549">2244 115 9858,'0'0'0,"0"0"1840,0 0-905,0 0 828,0 0-656,-24 15-720,-4 8-326,-3 8 14,4 7-139,7 5-197,7 3-182,10 1 92,9 0 100,7-2-62,5-1 262,1-3 14,-1-3 28,-4-2 146,-4-2 271,-6-3-68,-6-2-124,54-59-8528,8-7-1324,-11 7 12877,19-16-1319,51-35-4484,-16 11 2562,-18 19 0,-17 20 0,-14 21 0,-8 19 0,-4 17 0,1 13 0,3 6 0,3-6 0,4 4 0,5 4 0,5 2 0,6 3 0,4 1 0,4 0 0,4-2 0,3-2 0,6-2 0,5-3 0,5-3 0,4-2 0,-1-10 0,-1-5 0,-5-6 0,-5-3 0,-8-3 0,-9 2 0,-18 1 0,-18 1 0,-13 1 0,-10-1 0,-8-1 0,-2-3 0,-1-3 0,-1-3 0,-8-2 0,-11-2 0,-13-3 0,-13-3 0,-6-1 0,-2 0 0,2 0 0,6 1 0,9 2 0,8 0 0,7 2 0,4-1 0,3 1 0,4 1 0,2-1 0,3 0 0,7 0 0,9 0 0,12 1 0,11 0 0,7 3 0,3 2 0,1 2 0,-1 3 0,-1 1 0,-3 1 0,-2 1 0,-2 1 0,-2 0 0,-3-1 0,-7 0 0,-7-2 0,-5-2 0,-3-1 0,-5-1 0,1-1 0,0 0 0,-1 0 0,-1 1 0,-2 0 0,-1 1 0,-2 2 0,-3 0 0,-1 1 0,-2 1 0,-1-1 0,1 0 0,1 0 0,0-1 0,5-2 0,6-1 0,11-2 0,12-3 0,11 0 0,11-2 0,2-1 0,-9 0 0,-9 0 0,-9-2 0,-9 0 0,-6 1 0,-2-1 0,-3 1 0,-2 0 0,-2-1 0,-5 0 0,-8-2 0,-12-2 0,-11-4 0,-12-3 0,-4-1 0,-2-2 0,1 0 0,4 2 0,7 1 0,9 3 0,7 2 0,7 3 0,4 2 0,2 2 0,4 0 0,2 1 0,1 1 0,2 1 0,3 2 0,2 1 0,3 1 0,2 2 0,-1 1 0,-1 1 0,-2 1 0,-2 1 0,-1-2 0,-2 1 0,-1 0 0,-3 0 0,-1 0 0,-2-1 0,0-1 0,0 0 0,1-1 0,0 0 0,2 0 0,0 3 0,0 3 0,1 3 0,-1 5 0,0 10 0,-1 10 0,-1 13 0,0 13 0,-2 5 0,0 1 0,0-2 0,0-5 0,1-15 0,1-16 0,1-16 0,1-11 0,2-5 0,1-4 0,6 5 0,6 2 0,9 3 0,11-1 0,10 0 0,10-4 0,-6-7 0,-5-10 0,-7-11 0,-7-12 0,-5 2 0,0 2 0,4 3 0,2 1 0,-2-2 0,-1 0 0,-5-2 0,-4 0 0,-5-3 0,-5-3 0,-4 4 0,-5 1 0,-6 0 0,-5 1 0,-4-2 0,-1-4 0,0-5 0,1-7 0,1-9 0,3-10 0,4-1 0,3 4 0,3 14 0,3 13 0,0 12 0,2 8 0,0 3 0,0 2 0,0 1 0,0 2 0,-1 2 0,1 4 0,-3 1 0,-3 2 0,-4 3 0,-3 4 0,-3 2 0,-4 3 0,-3 0 0,-5 2 0,-5-2 0,0 0 0,-4 0 0,-4-2 0,-6 1 0,-5-2 0,9 1 0,8 0 0,9 2 0,6 0 0,4 1 0,3 1 0,-1 1 0,-2 2 0,-2 0 0,-1 2 0,1 0 0,1 1 0,3 0 0,1 0 0,3 0 0,3-1 0,2 0 0,2-4 0,1-1 0,1-2 0,1-2 0,2-3 0,3-2 0,3-2 0,4-4 0,2-4 0,2-3 0,3-4 0,-4 2 0</inkml:trace>
  <inkml:trace contextRef="#ctx0" brushRef="#br10" timeOffset="20707.208">4692 1713 1744,'0'0'0,"0"0"2689,0 0-1709,0 0 59,0 0 215,0 0-130,0 0-324,0 0-200,0 0-29,0 0 189,0 0 32,0 0-73,0 0-123,0 0-58,0 0-165,1 0-30,3 0-211,4 0 68,7 0 124,9 0-127,9-1-27,12-2-29,11-3-84,9-3-46,7-2 6,4-3-18,-1-1-44,-4 1-194,-6 0-13,-10 3-197,-11 2 15,-11 2-195,-11 4-47,-9 1-335,-7 1-244,-4 1-375,-2-2-1373,-2-1-4118,1 0 8799</inkml:trace>
  <inkml:trace contextRef="#ctx0" brushRef="#br11" timeOffset="21051.376">4963 1101 5209,'0'0'0,"0"0"1881,0 0-412,0 0 361,0 0-82,0 0-650,0 0-399,0 0-197,0 0-184,0 0-344,5-1-54,8 2 118,12 3-48,13 2 8,15 3-380,21 2-685,15 3-1088,8 0-2451,-15-2-2265</inkml:trace>
  <inkml:trace contextRef="#ctx0" brushRef="#br12" timeOffset="19784.949">8816 141 0,'0'0'0,"1"0"0,1 1 0,0 1 0,1 2 0,1 4 0,2 2 0,0 0 0,-1 0 0,2 3 0,3 3 0,1 2 0,2 0 0,2 0 0,0-3 0,0-3 0,-3-4 0,-2-3 0,-4-3 0,-2-1 0,-2 0 0,-1-1 0,-1 1 0,-1-2 0,2 2 0,2 0 0,2 3 0,1 3 0,0 2 0,0 3 0,-7 3 0,-16 6 0,-18 6 0,-24 9 0,-24 10 765,-17 6-899,-14 5 770,-8 3-352,-4-1-29,4-4-279,11-7-158,25-12-1657</inkml:trace>
  <inkml:trace contextRef="#ctx0" brushRef="#br13" timeOffset="32502.635">7950 1515 3409,'0'0'0,"0"0"8650,0 0-8150,0 0 2860,0 0-1819,-24 12-686,-10 10-243,-7 13-166,-2 12-117,2 10-88,8 6-193,8 2-29,11-2-139,14-8-497,16-12-213,16-13 97,14-18 267,11-18 222,7-18 128,1-15 108,-4-10 48,-9-7 382,-11-2 572,-13 2 142,-10 1-58,-13 4-238,-12 5-411,-10 6-435,-9 8 82,-10 13-1113,-7 14-1411,-4 14-4300,7 5-5901</inkml:trace>
  <inkml:trace contextRef="#ctx0" brushRef="#br14" timeOffset="31584.703">6020 1282 6937,'0'0'0,"0"0"3985,0 0-3771,0 0 1366,0 0-836,0 0-242,0 0-92,4-13-68,4-6-89,3-4 15,5-3 16,4-1-45,3 1 5,3 0 35,1 2-106,2 2-98,1 5-70,1 5-66,-1 7 54,-2 14 5,-4 22 138,-7 29 234,-12 30-28,-14 24 86,-12 13-217,-8-2-83,-1-14-34,0-18-16,2-19-70,4-16 64,5-14-79,4-14 14,5-12-314,3-10-501,6-13 68,5-12 118,8-10-61,5-9 158,7-4 242,3 1 182,3 7-67,0 8-132,0 12-30,0 14 184,4 19 65,1 16-523,1 11-3961,-7-4-4270</inkml:trace>
  <inkml:trace contextRef="#ctx0" brushRef="#br15" timeOffset="32068.07">6805 1525 2881,'0'0'0,"0"0"2632,0 0-1176,0 0-46,24-25-190,11-8-241,9-7-132,2 2 56,0 4-326,-6 9-88,-8 9 297,-9 13 24,-8 14 563,-9 17-206,-12 16-386,-10 14-283,-10 12 30,-7 6-258,-4 3-150,1-3-111,4-6-91,8-8-496,8-11-150,10-9-319,13-10-40,14-10 176,14-9 379,12-5 21,7-5-110,4-4-531,-1-1-739,-5 0-755,-9 0-4997,-12 0 8336</inkml:trace>
  <inkml:trace contextRef="#ctx0" brushRef="#br16" timeOffset="35318.504">9877 1450 56,'0'0'0,"0"0"10458,0 0-9960,0 0 3461,0 0-1505,0 0-984,0 0-949,-23 5-358,-6 9-92,-7 12-173,1 12 13,5 11-397,7 9-264,8 4-360,11 0 36,8-1-31,7-7 251,4-7 377,-1-7 189,-2-7 292,-4-5 45,-6-3 345,-8-4-230,-8-3-182,-5-4-484,-4-5-2154,0-7-2359,3-3-924</inkml:trace>
  <inkml:trace contextRef="#ctx0" brushRef="#br17" timeOffset="35468.43">10113 1610 8066,'0'0'0,"0"0"2144,0 0-177,0 0-1181,23 2-1354,8 0-2413,0 0-7594</inkml:trace>
  <inkml:trace contextRef="#ctx0" brushRef="#br18" timeOffset="34787.695">8669 1346 4585,'0'0'0,"0"0"2368,0 0-1810,0 0 592,0 0-169,0 0-618,0 0 37,0-2 284,0 1 306,0-1-18,0 1-217,0 0-86,0 0-54,0 1-174,0 1-157,-1 4 14,-1 7 107,-3 9-2,-2 10-272,-2 9-55,-1 7 18,0 3-99,1-1 24,3-2-21,6-6-136,7-5-252,9-7-161,9-10-173,9-6 71,6-8 89,4-9 296,1-7 196,-3-3 44,-5-1 26,-8 1 65,-8 4 312,-8 2 306,-5 6-167,-5 6 159,-4 10-101,-2 11-222,-1 12-116,0 9-115,1 7-119,3 3-373,8 3-636,7-4-2246,6-5-2499,-2-12-1582</inkml:trace>
  <inkml:trace contextRef="#ctx0" brushRef="#br19" timeOffset="34970.149">9203 2153 11562,'0'0'0,"0"0"1769,0 0-1550,-4 20 274,0 13-518,-1 9-2176,1 5 669,1-7-10154</inkml:trace>
  <inkml:trace contextRef="#ctx0" brushRef="#br20" timeOffset="37851.289">10299 1489 4865,'0'0'0,"0"0"4825,0 0-4079,0 0 1865,0 0-736,0 0-996,0 0-403,0 0-267,5-2-189,5 0 71,5-2-16,7 0 66,4 0-154,4 1 39,-1 0-26,-2 1-8,-5 1 11,-6 0 5,-6 0 251,-4 2 209,-4 2-72,-1 4-260,-2 7 140,0 8-321,0 8-282,1 7-773,3 5-354,4 3-77,0 1 384,0 2 646,-1-1 481,-8 1 1337,-8 0-2,-10 1-45,-9-2-443,-5-1-198,-4-2-533,0-4-39,5-3-1230,5-5-1258,8-6-7273,6-8 5817</inkml:trace>
  <inkml:trace contextRef="#ctx0" brushRef="#br21" timeOffset="38218.082">11043 1554 9058,'0'0'0,"0"0"4825,0 0-3827,0 0 1699,-22 3-831,-7 2-600,-8 5-595,0 6-299,2 3-366,8 5 38,7 3-181,7 4-86,7 2-320,8 4-229,5 3-128,6 2 172,1 3 180,-1 2 82,-2 2 252,-5 0 86,-6 0 126,-6-2-16,-6-6 18,-2-6-290,-2-10-1111,2-11-1969,3-14-2202,3-5-1145</inkml:trace>
  <inkml:trace contextRef="#ctx0" brushRef="#br22" timeOffset="38368.124">11190 1750 6689,'0'0'0,"0"0"3081,0 0-859,0 0 544,0 0-1441,21 9-958,5 5-237,3 6-1831,-4 5-3228,-6 4-3106,-6-4 7042</inkml:trace>
  <inkml:trace contextRef="#ctx0" brushRef="#br23" timeOffset="38894.205">6676 2980 4097,'0'0'0,"0"0"1376,0 0-326,0 0 914,0 0-356,25 2 242,20 2-385,29 2 0,38 1-399,43-1-47,44-2 116,38-2 45,28-3-365,26-3-146,19-2-227,19-2-78,15-5-219,11-6-141,4-5 32,1-7 73,-5-3 10,-10-4-34,-14-3-95,-19-3-68,-22-4-511,-24-5-1452,-33-1-787,-37 1-2825,-54 11-6190</inkml:trace>
  <inkml:trace contextRef="#ctx0" brushRef="#br24" timeOffset="39251.671">12171 855 10138,'0'0'0,"-10"24"2937,-22 47-1924,-20 44 1073,-20 46-480,-16 33-787,-12 22-542,-5 7-209,4-12-1816,10-26-2259,20-45-10799</inkml:trace>
  <inkml:trace contextRef="#ctx0" brushRef="#br25" timeOffset="39966.808">5842 693 6705,'0'0'0,"0"0"2737,0 0-2176,-11 25 1472,-7 18-237,-9 28-323,-8 32-312,-7 33-13,-2 27-337,0 18-376,6 6-307,10-3-92,12-10-473,14-12-1038,14-20-1259,10-23-2381,0-32-4928</inkml:trace>
  <inkml:trace contextRef="#ctx0" brushRef="#br26" timeOffset="40434.856">6846 742 3849,'0'0'0,"30"0"2120,56 0-345,41 0 874,47 0-719,42-2-798,35-2-580,29-4-196,23-3-241,21-3-19,16-5 9,14-3 34,7-2 65,4-2-43,2 2-111,-4 0-42,-4 2-306,-10 1-286,-13 0-659,-30 0-1555,-37-1-3582,-69 4 2701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0:30.74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2903 931 2969,'0'0'1760,"0"0"-168,0 0-519,116 0-705,-52 0-368,-10-2-1433,-11-3-4560</inkml:trace>
  <inkml:trace contextRef="#ctx0" brushRef="#br0" timeOffset="-932.446">1505 683 1664,'0'0'2560,"0"0"-689,21-16-103,144-106 256,-138 101-1774,9-5 403,0-2 1,-1-2-1,-2-1 1,-2-2-1,0-1 1,-2-1-1,1-5-653,-28 38 62,-1 0 1,1 1-1,0-1 0,-1 0 0,1 0 1,-1 0-1,0 0 0,1 0 0,-1-1 1,0 1-1,0 0 0,0-1 1,-1 1-1,1 0 0,-1-1 0,1 1 1,-1-1-1,0 1 0,0-1 0,0 1 1,0 0-1,0-1 0,0 1 0,-1-1 1,1 1-1,-1-1 0,0 1 0,0 0 1,0 0-1,0-1 0,0 1 0,0 0 1,0 0-1,-1 0 0,1 0 0,-1 0 1,0 0-1,1 1 0,-1-1 1,0 0-1,0 1 0,0-1 0,0 1 1,0 0-1,-1 0 0,1 0 0,0 0 1,-1 0-1,1 0 0,0 1 0,-1-1 1,1 1-1,-1 0 0,-1-1-62,-15 1-71,0 1 0,0 0 0,1 2-1,-1 0 1,0 1 0,1 1 0,0 0 0,0 2-1,0 0 1,1 1 0,0 1 0,0 0 0,1 1-1,0 1 1,1 1 0,1 0 0,-1 1 0,2 0-1,0 1 1,1 0 0,0 2 0,1-1-1,1 1 1,0 0 0,1 1 0,1 1 0,1-1-1,-5 17 72,-9 37-2524,9-9-1365</inkml:trace>
  <inkml:trace contextRef="#ctx0" brushRef="#br0" timeOffset="-332.937">2360 448 6113,'0'0'2111,"0"0"297,0 0-99,0 0-507,-1-16-495,-9-50-400,9 64-884,0 0 0,-1 0-1,0 0 1,1 0 0,-1 0 0,0 0 0,0 0 0,0 1-1,0-1 1,-1 1 0,1 0 0,0 0 0,-1-1 0,1 1-1,0 1 1,-1-1 0,1 0 0,-1 1 0,1-1 0,-1 1 0,0 0-1,1-1 1,-1 1 0,1 1 0,-1-1 0,0 0 0,-1 1-24,-7-1 37,-4 0-27,-1 0-1,1 1 1,-1 0 0,1 2 0,0 0-1,0 0 1,0 2 0,0 0-1,1 0 1,-1 1 0,1 1-1,1 1 1,0 0 0,0 0-1,0 1 1,1 1 0,0 0 0,1 1-1,0 0 1,1 1 0,0 0-1,1 0 1,0 1 0,1 0-1,1 1 1,0 0 0,0 2-9,5-13-18,0 0-1,1 0 1,-1 0 0,1 0 0,0 1 0,0-1-1,0 0 1,0 1 0,1-1 0,-1 0-1,1 1 1,0-1 0,0 1 0,0-1 0,1 0-1,-1 1 1,1-1 0,-1 0 0,1 1 0,0-1-1,1 0 1,-1 0 0,0 0 0,1 0-1,0 0 1,0 0 0,0 0 0,0-1 0,0 1-1,0 0 1,1-1 0,-1 0 0,1 0 0,0 0-1,2 2 19,15-1-89,-1-1-1,1 0 1,0-1-1,0-2 1,0 0-1,-1-1 1,1 0-1,-1-2 1,1-1-1,-1 0 1,-1-1-1,1-1 0,-1-1 1,0-1-1,8-5 90,32-9-114,-2-2-1,0-2 0,-2-3 0,-2-2 0,0-3 1,-3-1-1,-1-3 0,-1-2 0,-3-2 0,-1-2 0,31-43 115,-71 85 88,0-1-1,0 1 0,0-1 0,0 0 0,-1 0 0,1-1 0,-1 1 0,0 0 0,0-1 0,-1 1 0,0-1 0,1 0 0,-1 1 0,-1-1 0,1 0 0,-1 0 0,0 0 1,0 1-1,0-1 0,-1 0 0,1 0 0,-1 0 0,0 1 0,-1-1 0,1 1 0,-1-1 0,0 1 0,0-1 0,0 1 0,-1 0 0,0 0 0,0-1-87,-8 4 31,0 0 0,0 0 0,0 1 0,0 0 0,0 1 0,0 0 0,0 1 0,1 1 0,-1-1 0,1 1 0,-1 1 0,1 0 0,0 1 0,0 0 0,0 0 0,1 1 0,0 0 0,0 1 0,1 0 0,-1 0 0,2 1 0,-1 0 0,1 0 0,0 1 0,1-1 0,0 2 0,-2 2-31,-143 226-654,99-58-2877,50-128-1321</inkml:trace>
  <inkml:trace contextRef="#ctx0" brushRef="#br0" timeOffset="250.866">3089 605 8154,'0'0'1312,"166"4"-704,-67-4-608,-10-4-840</inkml:trace>
  <inkml:trace contextRef="#ctx0" brushRef="#br0" timeOffset="-2772.226">88 325 992,'0'0'1535,"0"0"-272,0 0-293,0 0-306,0 0 13,-6 1 7569,-9 3-7455,5 11-776,2 1 1,0 0-1,0 0 1,2 1-1,0 0 0,1 0 1,0 0-1,1 1 1,2 0-1,0 0 1,0 0-1,2 0 1,0 0-1,2 10-15,-2-24-10,0-1 0,1 0 1,-1 1-1,1-1 0,0 0 0,0 1 0,0-1 1,0 0-1,1 0 0,-1 0 0,1 0 0,0 0 1,0 0-1,0 0 0,0-1 0,0 1 1,1-1-1,-1 1 0,1-1 0,-1 0 0,1 0 1,0 0-1,0 0 0,0-1 0,0 1 0,0-1 1,0 0-1,1 0 0,-1 0 0,0 0 0,1 0 1,-1-1-1,0 0 0,1 1 0,2-1 10,122-21 4,-110 12 38,0 0 0,-1-1 0,0-1 0,-1-1 0,0-1 0,-1 0 0,0-1 0,-1 0-1,0-1 1,-1-1 0,-1 0 0,-1 0 0,0-1 0,2-7-42,-14 25 34,1-1 1,-1 0-1,0 1 1,0-1-1,1 0 1,-1 0-1,0 0 0,1 0 1,-1 1-1,0-1 1,0 0-1,1 0 1,-1 0-1,0 0 1,1-1-1,-1 1 0,0 0 1,0 0-1,1 0 1,-1 0-1,0-1 1,1 1-1,-1 0 0,0-1 1,1 1-1,-1-1 1,1 1-1,-1 0 1,1-1-1,-1 1 0,1-1 1,-1 0-1,1 1 1,-1-1-1,1 1 1,-1-1-1,1 0 1,0 1-1,0-1 0,-1 0 1,1 1-1,0-1 1,0 0-1,0 0 1,-1 1-1,1-1 0,0 0 1,0 1-1,0-1 1,0 0-1,1 0 1,-1 1-1,0-1 0,0 0 1,0 1-1,0-1 1,1 0-1,-1 1 1,0-1-1,1 0 1,-1 1-1,1-1 0,-1 0 1,1 1-1,-1-1 1,1 1-1,-1-1 1,1 1-35,-50 31 196,31-4-298,2 0 0,1 2 0,2 0 0,0 0 0,2 1 0,2 1 0,0 0 0,2 0 0,1 1 0,2 0 0,1-1 0,2 2 0,0-1 0,3 0 0,0 0 0,2-1 0,7 25 102,62 297-5485,-69-292 6132,-5-59-475,1 0 0,-1 0 0,0 0-1,1 1 1,-1-1 0,0 0 0,0 0-1,-1 0 1,1 0 0,0 0 0,-1-1-1,1 1 1,-1 0 0,1-1 0,-1 1-1,0-1 1,0 1 0,0-1 0,0 0-1,0 0 1,0 0 0,0 0 0,0 0-1,0 0 1,0 0 0,0-1 0,-1 1-1,1-1 1,0 0 0,0 1 0,-1-1-1,1 0 1,0-1 0,-1 1 0,0 0-172,-129-20 2869,126 18-2970,1 0 1,0-1-1,0 0 0,0 0 1,0 0-1,0-1 1,1 1-1,0-1 0,0 0 1,0-1-1,0 1 0,0 0 1,1-1-1,0 0 1,0 0-1,0 0 0,1 0 1,-1-1-1,1 1 1,1-1-1,-2-4 101,-3-28-3065,5 2-2332</inkml:trace>
  <inkml:trace contextRef="#ctx0" brushRef="#br0" timeOffset="-1997.159">742 523 6041,'0'0'1921,"0"0"63,0 0-680,0 0-47,0 0-105,-66 129-416,45-90-376,1 0-232,1-2-128,0 0-208,3 4-664,6-11-1601,1-7-4520</inkml:trace>
  <inkml:trace contextRef="#ctx0" brushRef="#br0" timeOffset="-1383.766">817 771 1040,'0'0'2207,"0"0"-250,0 0-126,21-6-472,167-72 687,-69-15 35,-135 68 1513,-54 26-3802,61 3-47,1 1-1,-1 0 0,1 1 1,0 0-1,1 0 0,-1 0 0,1 1 1,0 0-1,1 0 0,0 1 0,0 0 1,1 0-1,-1 1 0,2-1 1,-1 1-1,0 4 256,-13 25-4214</inkml:trace>
  <inkml:trace contextRef="#ctx0" brushRef="#br0" timeOffset="8582.781">4146 558 5457,'0'0'1446,"0"0"23,0 0 173,0 0 115,0 0-337,0-13 766,62 24-2209,0-1 0,0-4 0,1-2 1,0-3-1,0-3 0,-1-3 0,0-2 0,54-14 23,-11 6-289,-105 16 272,-1-1 0,1 1 0,0 0 0,0-1 1,0 1-1,-1 0 0,1-1 0,0 1 0,0 0 1,0-1-1,0 1 0,0 0 0,0-1 0,0 1 1,1 0-1,-1-1 0,0 1 0,0 0 1,0-1-1,1 1 0,-1 0 0,0-1 0,1 1 1,-1-1-1,0 1 0,1-1 0,-1 1 0,1-1 1,-1 1-1,1-1 0,-1 1 0,1-1 0,-1 0 1,1 1-1,-1-1 0,1 0 0,0 1 1,-1-1-1,1 0 17,-423 381 345,243-144-471,90-62-3565,66-122-846</inkml:trace>
  <inkml:trace contextRef="#ctx0" brushRef="#br0" timeOffset="8832.811">4183 896 624,'0'0'1536,"0"0"25,0 0 247,0 0-127,143 37-481,-54-30-496,45-1-576,-16-4-128,-14-2-2289</inkml:trace>
  <inkml:trace contextRef="#ctx0" brushRef="#br0" timeOffset="9200.529">5274 523 7890,'0'0'1796,"0"0"-765,-17 13-238,4-4-647,-2 0-30,0 1-1,1 1 1,0 0 0,1 1 0,0 1 0,1 0 0,1 1 0,0 0 0,-4 7-116,13-18-44,0 0 1,0-1-1,1 1 0,-1 0 1,1 0-1,0 0 1,0 0-1,0 0 1,0 0-1,1 0 1,-1 0-1,1 1 1,-1-1-1,1 0 0,0 0 1,1 0-1,-1 1 1,0-1-1,1 0 1,0 0-1,0 0 1,0 0-1,0 0 0,0 0 1,1 0-1,-1 0 1,1 0-1,0-1 1,-1 1-1,1-1 1,1 1-1,-1-1 0,0 0 1,1 0-1,-1 0 1,1 0-1,-1 0 1,1 0-1,0-1 1,0 1-1,0-1 0,0 0 1,0 0-1,1 0 44,14 3-381,0-1-1,1-1 1,-1 0-1,1-2 1,-1 0-1,1-1 1,-1-1-1,0 0 1,1-2-1,-1 0 1,0-1 0,-1-1-1,0-1 1,1 0-1,-2-1 1,1-1-1,-2 0 1,1-1-1,-1-1 1,14-13 381,-26 22 140,0 0 0,0 0 0,0 0 0,0 0 0,-1-1 0,1 1 0,0-1 0,-1 0 0,0 0 0,0 0 0,0 0 0,0 0 0,0-1 0,0 1 1,-1-1-1,0 1 0,0-1 0,0 1 0,0-1 0,0 1 0,-1-1 0,1 0 0,-1 0 0,0 1 0,0-1 0,-1 0 0,1 1 0,-1-1 0,0 0 0,0 1 0,0-1 1,0 1-1,0-1 0,-1 1 0,0 0 0,0-1 0,0 1 0,0 0 0,0 0 0,0 0 0,-1 1 0,0-1 0,1 0 0,-1 1 0,0 0 0,-2-1-140,-5-2 144,0 1 0,-1 0-1,0 0 1,1 1-1,-1 1 1,-1 0 0,1 0-1,0 1 1,0 1-1,-1 0 1,1 0 0,0 1-1,0 1 1,0 0-1,0 0 1,0 1 0,-9 4-144,-95 67-3098,88-41-2432</inkml:trace>
  <inkml:trace contextRef="#ctx0" brushRef="#br0" timeOffset="9450.742">5954 517 7666,'0'0'1448,"-118"86"-696,2 2 192,-48 37 9,-10 16-441,15-1-512,47-37-769,50-40-1607</inkml:trace>
  <inkml:trace contextRef="#ctx0" brushRef="#br0" timeOffset="9767.384">5448 1405 2577,'0'0'522,"21"7"-379,-6-2-166,139 23-179,-132-31 259,-1-1 0,0-1 0,0-1 0,0 0 0,-1-2 0,0-1 0,-1 0 0,0-1 0,0-2 0,-1 1 0,0-2 0,5-6-57,-20 18 133,-1 0 1,1 0-1,-1 0 1,1 0-1,-1-1 1,0 1 0,0-1-1,0 0 1,0 0-1,0 1 1,0-1-1,0 0 1,0-1-1,-1 1 1,1 0-1,-1 0 1,1-1-1,-1 1 1,0-1 0,0 1-1,0-1 1,-1 1-1,1-1 1,0 0-1,-1 1 1,0-1-1,0 0 1,0 0-1,0 1 1,0-1-1,0 0 1,-1 1 0,1-1-1,-1 0 1,0 1-1,1-1 1,-1 1-1,-1-1 1,1 1-1,0-1 1,-1 1-1,1 0 1,-1 0-1,1 0 1,-1 0 0,0 0-1,0 0 1,0 0-1,0 0 1,0 1-1,-1-1 1,1 1-1,-2-1-133,-24-1 140,-1 0 1,1 3-1,-1 0 0,1 2 0,0 1 0,0 1 0,0 1 0,0 2 0,0 1 1,1 1-1,1 1 0,0 1 0,0 2 0,-5 4-140,-73 39-1084,30-11-2842</inkml:trace>
  <inkml:trace contextRef="#ctx0" brushRef="#br1" timeOffset="358002.897">7161 1168 16,'0'0'1543,"0"0"-257,0 0 90,-7 18-25,-7 14-903,2 0-1,2 1 1,1 0-1,1 1 1,2 0 0,0 15-448,6-43 150,-4 18 147,1 0-1,1 0 1,1 0 0,1 0-1,1 0 1,1 0 0,1 0-1,1 0 1,2-1 0,0 0-1,1 0 1,1 0 0,2-1 0,0 0-1,1-1 1,1 0 0,1-1-1,1 0 1,0-1 0,6 4-297,15 0 127,1-3-1,1 0 1,0-2 0,2-2 0,0-2-1,0-1 1,1-2 0,1-2 0,0-2 0,0-1-1,0-3 1,1-1 0,-1-1 0,1-3 0,39-6-127,25 6 49,150-33-436,-253 37 382,-1 0 0,0 0 0,0 0 1,0 0-1,0 1 0,0-1 0,-1 1 0,1-1 0,-1 1 0,0 0 0,1-1 0,-1 1 0,0 0 1,-1 0-1,1 0 0,0 0 0,-1 0 0,0 0 0,1 0 0,-1 0 0,0 0 0,-1 0 1,1 0-1,-1-1 0,1 1 0,-1 0 0,0 0 0,0 0 0,0 0 0,0-1 0,0 1 1,-1 0-1,1-1 0,-1 1 0,0-1 0,-1 2 5,-18 24 105,-2 0 0,-1-2 1,-1-1-1,-2 0 0,0-2 0,-10 5-105,-50 45 241,87-73-353,0 0-183,91-93-1981,-77 79 2175,0 1 1,1 1-1,0 1 1,1 0-1,1 1 0,-1 0 1,2 1-1,-1 2 1,1-1-1,0 2 0,1 0 1,-1 2-1,1 0 1,0 1-1,0 0 0,7 1 101,-12 2 32,-1 0 0,1 1 0,-1 0-1,1 1 1,-1 0 0,0 1-1,0 1 1,0 0 0,0 1 0,-1 0-1,0 1 1,0 0 0,0 1 0,-1 0-1,7 6-31,-13-6 27,-1 0-1,1 0 0,-2 1 1,1 0-1,-1-1 0,0 1 1,-1 0-1,1 1 0,-2-1 1,1 0-1,-1 0 0,-1 1 1,1-1-1,-1 1 0,-1-1 1,1 1-1,-2-1 0,1 0 1,-1 0-1,0 1 0,-1-1 1,-1 3-27,-5 41 339,8-49-322,-1 0 0,1 0 1,1 0-1,-1 0 0,0 1 0,1-1 0,0 0 0,-1 1 0,1-1 0,1 1 0,-1-1 0,0 0 0,1 0 1,0 1-1,-1-1 0,1 0 0,1 0 0,-1 0 0,0 0 0,1 0 0,-1 0 0,1 0 0,0 0 0,0 0 1,0-1-1,1 1 0,-1-1 0,0 0 0,1 0 0,0 1 0,-1-2 0,1 1 0,0 0 0,0-1 0,0 1 1,0-1-1,0 0 0,2 1-17,27 0 74,0-1 0,-1-1 0,1-2 1,0-1-1,-1-1 0,0-2 0,0-1 1,0-2-1,-1-1 0,0-1 0,-1-1 1,0-2-1,4-4-74,-2 4-2,389-181 875,-388 184-1810,-11 10-2595,-10 1-1540</inkml:trace>
  <inkml:trace contextRef="#ctx0" brushRef="#br1" timeOffset="359822.411">8168 2745 1536,'0'0'1633,"0"0"282,0 0-352,0 0-288,8 16-192,131 263 2657,-128-236-3544,-1 0-1,-2 1 0,-3 0 0,-1 0 0,-2 0 1,-2 1-1,-1-1 0,-6 25-195,-83 435 293,59-324-51,12-58 278,-5-2-1,-5 0 1,-17 34-520,-12-19 813,-6-3 0,-6-2-1,-47 63-812,-17 31 740,53-76-162,-6-3 0,-6-4 0,-6-4 0,-6-4 0,-5-6 1,-26 16-579,-742 726 134,397-289-34,119-158-152,211-259-294,147-228-5192,19 19 3816,3 1 0,1 1-1,2 1 1,3 1 0,10-15 1722,-8 17-516,-2-2 0,-2-1 0,-2-1 0,-2-1 0,5-21 516,-22 37 7310,-21 40-5306,-26 48-2279,44-57 528,-298 455 1942,284-430-2068,4-9-89,0 0 1,1 1-1,1 0 1,1 1-1,1 0 0,0 0 1,2 1-1,0-1 1,2 2-1,-3 17-38,9-35-10,0-1 1,0 0-1,0 0 0,0 0 0,0 0 0,1 0 0,-1-1 1,1 1-1,0-1 0,0 1 0,0-1 0,0 0 0,0 0 0,0 0 1,1-1-1,-1 1 0,1-1 0,-1 0 0,1 0 0,-1 0 1,1 0-1,0 0 0,0-1 0,-1 0 0,1 0 0,0 0 1,-1 0-1,1-1 0,0 1 0,-1-1 0,1 0 0,3-1 10,1 2-1,23-5 3,-1-2 0,0 0 0,0-2 0,-1-1 0,0-2 0,-1-1 0,0-1 0,-1-1 0,-1-1 0,20-17-2,-3 7 7,439-272-215,-497 297-4903,-7 9-1129</inkml:trace>
  <inkml:trace contextRef="#ctx0" brushRef="#br1" timeOffset="365166.095">1960 9109 5129,'0'0'1875,"0"0"74,0 0-61,0 0-381,0 0-452,-1-5-200,-1-1-1276,2 6 639,-1 0 0,1 0 0,0 0 0,0 1 1,-1-1-1,1 0 0,0 0 0,-1 0 0,1 0 0,0 0 1,-1 0-1,1 0 0,0 0 0,-1 0 0,1 0 1,0 0-1,-1 0 0,1 0 0,0 0 0,0 0 1,-1 0-219,1 402 510,0-400-544,0 1-1,-1 0 1,1 0-1,0-1 0,0 1 1,1 0-1,-1 0 0,1-1 1,-1 1-1,1 0 1,0-1-1,0 1 0,0-1 1,0 1-1,0-1 0,1 1 1,-1-1-1,1 0 1,0 0-1,-1 1 0,1-1 1,0-1-1,0 1 1,3 2 34,38-65-150,-29 36 190,-4 6-32,0 1 0,1 0-1,0 1 1,2 0 0,0 1-1,1 0 1,1 1 0,0 1 0,11-9-8,-23 24 18,1 1 1,-1-1 0,0 1 0,-1-1 0,1 1 0,0 0 0,0 0 0,-1 0 0,1 1 0,-1-1 0,0 0 0,0 1-1,0 0 1,0-1 0,0 1 0,0 0 0,-1 0 0,1 0 0,-1 0 0,0 0 0,0 1 0,0-1 0,0 0 0,-1 0 0,1 1-1,-1-1 1,0 0 0,0 1 0,0-1 0,0 1 0,-1-1 0,1 0 0,-1 0 0,0 1-19,2 3 9,-1-2-44,12 109-1169,-7-39-5546,-5-43-1900</inkml:trace>
  <inkml:trace contextRef="#ctx0" brushRef="#br1" timeOffset="366591.708">2186 10099 1856,'0'0'2366,"0"0"-763,0 0-36,0 0-133,0 0-393,0 0-298,0 0-199,5-16 782,31-49-671,2 2 0,3 1-1,3 3 1,13-12-655,-22 39-64,-34 32 24,-1 14 54,0 332 664,1-344-706,0-1 1,0 1-1,0-1 0,1 1 0,-1-1 0,0 1 0,0-1 0,1 0 1,-1 0-1,1 0 0,-1 0 0,1 0 0,0 0 0,-1 0 0,1 0 0,0-1 1,0 1-1,-1-1 0,1 1 0,0-1 0,0 0 0,0 1 0,-1-1 0,1 0 1,0 0-1,0-1 0,0 1 0,0 0 0,0-1 0,-1 1 0,1-1 0,0 1 1,0-1-1,-1 0 0,1 1 0,0-1 0,-1 0 0,1 0 0,-1-1 0,1 1 1,-1 0-1,0 0 0,1-1 0,-1 1 0,0 0 0,0-1 0,0 0 0,0 1 1,0-1-1,0 0 28,85-117 114,-42 196 633,-40-73-791,0-1 1,0 0-1,1 0 0,-1-1 0,1 1 0,-1-1 0,1 0 0,0 0 1,0-1-1,0 1 0,0-1 0,0 0 0,0-1 0,0 1 0,0-1 1,0 0-1,1 0 0,-1 0 0,0-1 0,0 0 0,0 0 0,0 0 1,0-1-1,0 0 0,0 0 0,-1 0 0,1 0 0,-1-1 0,1 1 1,-1-1-1,0 0 0,0-1 0,0 1 0,0-1 0,0 0 44,-3 2 9,-1 0 0,1 0 0,0 0 0,0 0 0,0 1 0,1-1 0,-1 0 0,0 1 0,1-1 0,-1 1 0,1 0 0,-1-1 0,1 1 0,0 0 0,-1 0 0,1 0 0,0 0 0,0 0 0,0 0 0,0 1 0,0-1 0,0 1 0,0-1 0,0 1 0,0 0 0,0-1 0,0 1 0,0 0 0,0 1 0,0-1 1,0 0-1,0 0 0,0 1 0,0 0 0,0-1 0,0 1 0,0 0 0,0 0 0,0 0 0,-1 0 0,1 0 0,0 0 0,-1 0 0,1 1 0,-1-1 0,1 1 0,-1-1 0,0 1 0,1 0-9,161 222-715,-130-184-2110</inkml:trace>
  <inkml:trace contextRef="#ctx0" brushRef="#br1" timeOffset="367566.669">1871 10080 3441,'0'0'1812,"0"0"-289,0 0 148,0 0-296,0 0-399,0 0-198,2-27 269,192-150 324,-195 178-1361,1 0 0,-1 0 0,1 0 1,0 0-1,-1 0 0,1 0 0,0 0 1,0 0-1,0 0 0,-1 0 0,1 0 1,0 1-1,0-1 0,1 0 0,-1 0 1,0 0-1,0 0 0,0 0 1,1 0-1,-1 0 0,1 0 0,-1 0 1,1 0-1,-1 0 0,1 0 0,-1 0 1,1 0-1,0 0 0,-1-1 0,1 1 1,0 0-1,0 0 0,0-1 0,0 1 1,0 0-1,0-1 0,-1 1 0,1-1 1,0 1-1,1-1 0,-1 0 0,0 1 1,0-1-1,0 0 0,0 0 0,0 0 1,0 0-1,0 0 0,0 0 0,0 0 1,0 0-1,1 0 0,-1-1 0,0 1 1,0 0-1,0-1 0,0 1 0,0 0 1,0-1-1,0 1 0,0-1 1,0 0-1,-1 1 0,1-1-10,-1 13 102,-15 121 871,4-60-1620,6 0-3942,5-60-3988</inkml:trace>
  <inkml:trace contextRef="#ctx0" brushRef="#br1" timeOffset="367950.139">3013 9560 7842,'0'0'1592,"0"0"-128,0 0-527,0 0-769,0 0-168,0 0 88,0 0 64,101 2 0,-60-11-152,1-8-80,10-9-977,-11 5-1239,-10 1-5826</inkml:trace>
  <inkml:trace contextRef="#ctx0" brushRef="#br1" timeOffset="368201.153">3211 9357 7882,'0'0'1448,"0"0"-456,0 0 352,0 0-815,0 0-529,127-17-272,-88 10-1753,-6 1-5593</inkml:trace>
  <inkml:trace contextRef="#ctx0" brushRef="#br1" timeOffset="369544.26">3559 8775 6673,'0'0'1929,"0"0"-722,0 0 17,0 0-377,0 0-382,0 0-51,1 14 325,-11 247 1214,6-159-2259,47-118-1320,-19-11 1712,-2-2 0,-1 0 1,-2-2-1,0 0 0,-2-1 0,-2-1 1,9-26-87,-5 17 839,88-42-79,-30 22-520,-77 61 57,0 1 94,0 0 9,0 0-21,0 0-92,0 0-174,0 0-158,0 0-45,0 0 10,0 0 14,0 0 4,-1 19 2525,1-6-2588,-67 376-59,67-388-341,0-1-117,0 0-38,0 0-32,10 18-3322,-1-13 1821,1-2-1684</inkml:trace>
  <inkml:trace contextRef="#ctx0" brushRef="#br1" timeOffset="370000.917">4098 8697 5049,'0'0'1743,"0"0"-397,0 0-197,0 0-306,0 0-233,20-5-208,127-20 263,-146 25-639,1 0 0,-1 0 0,0 1 0,1-1 0,-1 0 0,1 1 0,-1-1 0,1 1 0,-1-1 0,0 1 1,0 0-1,1-1 0,-1 1 0,0 0 0,0 0 0,0 0 0,0 0 0,0 0 0,0 0 0,0 0 0,0 1 1,0-1-1,0 0 0,-1 0 0,1 1 0,0-1 0,-1 0 0,1 1 0,-1-1 0,0 1 0,1-1 0,-1 1 1,0-1-1,0 1 0,0-1 0,0 1 0,0-1 0,0 0 0,0 1 0,-1-1 0,1 1 0,0-1 0,-1 1 1,1-1-1,-1 0 0,0 1 0,1-1 0,-1 0 0,0 0 0,0 1 0,0-1-26,-39 72 1071,-96 68-222,134-140-869,1 0 0,0 0 0,0 0 0,-1 1 0,1-1 0,0 0 0,0 1 0,0-1 0,0 1 0,1-1 0,-1 1 0,0 0 0,1-1 0,-1 1 0,1 0 0,-1-1 0,1 1 0,0 0 0,0-1 0,0 1 0,0 0 0,0 0 0,0-1 0,0 1 0,0 0 0,1-1 0,-1 1 0,1 0 0,-1-1 0,1 1 0,0 0 0,0-1 0,0 1 0,0-1 0,0 1 0,0-1 0,0 0 0,0 0 0,0 1 0,0-1 0,1 0 0,-1 0 0,1 0 0,-1 0 0,2 0 20,86 42-861,-58-31-11,16 19-2587,-33-18-1713</inkml:trace>
  <inkml:trace contextRef="#ctx0" brushRef="#br1" timeOffset="371400.784">4502 9014 2577,'0'0'2333,"0"0"-1140,0 0-452,0 0-26,0 0 166,0 0 142,-1 14 44,-69 364 2546,-20 21-3578,90-400-57,1 0 1,0 0-1,-1 0 1,1 1-1,0-1 1,0 0-1,0 0 1,-1 1-1,1-1 1,0 0-1,0 1 1,0-1-1,0 1 1,0-1 0,1 1-1,-1 0 1,0-1-1,0 1 1,0 0-1,0 0 1,0 0-1,0-1 1,1 1-1,-1 1 1,0-1-1,0 0 1,0 0-1,0 0 1,0 0-1,0 1 1,0-1-1,0 1 1,1-1-1,-1 1 1,0-1 0,0 1-1,-1 0 1,1-1-1,0 1 1,0 0-1,0 0 1,0-1-1,-1 1 1,1 0-1,0 0 1,-1 0-1,1 0 1,-1 0-1,1 0 1,-1 0-1,1 0 1,-1 0-1,0 0 1,1 0-1,-1 1 1,0-1 0,0 0-1,0 0 1,0 0-1,0 0 1,0 0-1,0 1 1,0-1-1,-1 0 1,1 0-1,0 0 1,-1 1 21,197-270 122,-169 231-13,-1 0 0,-1-2 0,-3-1 1,-1 0-1,-2-2 0,-1 0 0,-3-1 0,-2-1 0,-1 0 0,-2-1 0,-3 0 0,1-26-109,-8 70-242,0 1-171,0 0 25,0 0 126,0 0 72,0 0 75,28-19 270,39-5 232,2 2 0,0 3 0,1 3 0,71-6-387,25-7 88,749-200 711,-900 236 2722,-22 48-3374,6-52 78,-161 436 2033,151-352-3302,30-49-4886,-3-37 4606</inkml:trace>
  <inkml:trace contextRef="#ctx0" brushRef="#br1" timeOffset="372202.011">4887 9536 3993,'0'0'1436,"0"0"-281,0 0 72,0 0-185,0 0-42,0 0-97,20-2-86,339-69 2791,-270 51-3545,150-34-245,-80 26-3383,-139 22-16,-17 4-166</inkml:trace>
  <inkml:trace contextRef="#ctx0" brushRef="#br1" timeOffset="373499.737">4912 9258 1112,'0'0'1777,"0"0"-344,0 0 116,0 0-274,0 0-269,0 0-103,14-10-207,111-88 838,-18 1-643,-110 126-616,-35 86 30,1-2-792,25-35-3494,11-59-1434</inkml:trace>
  <inkml:trace contextRef="#ctx0" brushRef="#br1" timeOffset="373766.725">5258 9252 4625,'0'0'1560,"0"0"-944,0 0 881,0 0-489,0 0-528,0 0-320,0 103-160,-2-79-336,-2-5-1104,2-4-4650</inkml:trace>
  <inkml:trace contextRef="#ctx0" brushRef="#br1" timeOffset="374083.072">5475 9139 1040,'0'0'5103,"0"0"-3118,0 0-526,0 0-426,0 0-584,0 0-250,-9 18-35,-28 58-136,38-77-42,-1 0 0,1-1 0,1 1 0,-1 0 1,0 0-1,0 0 0,0 0 0,1 0 0,-1 0 0,0 0 0,1 0 1,-1 0-1,1 1 0,-1-1 0,1 1 0,-1-1 0,1 1 0,-1-1 1,1 1-1,0 0 0,-1 0 0,1 0 0,-1 0 0,1 0 0,0 0 1,-1 0-1,1 1 0,-1-1 0,1 0 0,0 1 0,-1-1 0,1 1 1,-1 0-1,1 0 0,-1-1 0,0 1 0,1 0 0,-1 0 0,0 0 1,0 0-1,0 0 0,1 1 0,-1-1 0,0 0 0,-1 1 0,1-1 1,0 0-1,0 1 0,0-1 0,-1 1 0,1-1 0,-1 1 1,1-1-1,-1 1 0,0 0 0,0-1 0,1 1 0,-1-1 0,0 1 1,-1 0-1,1-1 0,0 1 0,0 0 0,-1-1 0,1 1 0,0-1 1,-1 2 13,8-9-85,0-1 0,0 1 1,0-1-1,-1 0 1,0 0-1,0-1 1,-1 0-1,0 0 0,0 0 1,-1-1-1,0 0 1,-1 0-1,0 0 1,0 0-1,-1 0 1,0 0-1,0-3 85,-3 10 70,0 1 1,0-1-1,0 1 0,0-1 1,0 1-1,0-1 1,0 1-1,0-1 0,-1 1 1,1 0-1,-1 0 0,1 0 1,-1 0-1,1 0 1,-1 0-1,0 0 0,1 0 1,-1 1-1,0-1 0,1 1 1,-1-1-1,0 1 1,0 0-1,0-1 0,0 1 1,1 0-1,-1 0 0,0 1 1,0-1-1,0 0 1,1 0-1,-1 1 0,0-1 1,0 1-1,1 0 0,-1-1 1,0 1-1,1 0 1,-1 0-1,1 0 0,-1 0 1,1 0-1,-1 1 0,1-1 1,0 0-1,0 1 1,-1-1-1,1 1-70,-10 42-2937,11-26-837</inkml:trace>
  <inkml:trace contextRef="#ctx0" brushRef="#br1" timeOffset="374433.126">5736 9016 2905,'0'0'1311,"0"0"29,0 0 326,0 0-179,20-10-378,156-73 1752,-179 88 281,-13 19-2688,-13 14-364,2 1-1,1 1 1,2 1-1,2 2 1,-9 24-90,-1 59-4930,30-102 34</inkml:trace>
  <inkml:trace contextRef="#ctx0" brushRef="#br1" timeOffset="374700.929">5763 9155 4537,'0'0'1648,"0"0"-367,0 0-17,0 0-1232,127 0-32,-101 2-2297</inkml:trace>
  <inkml:trace contextRef="#ctx0" brushRef="#br1" timeOffset="378244.191">6608 9513 3753,'0'0'2768,"0"0"-1295,0 0-201,0 0-496,0 0 200,0 0 89,0 0-1,89 0-200,-56-1-320,1-3-352,3 0-192,2-3-16,17-5-896,-8 3-856,-9 0-1305</inkml:trace>
  <inkml:trace contextRef="#ctx0" brushRef="#br1" timeOffset="378929.858">7172 9497 1456,'0'0'1795,"0"0"143,0 0-134,0 0-322,0 0-262,19-22-222,120-133 722,188-220 2124,-303 333-2064,-24 41-1082,-38 54-550,-29 76-516,5 4 0,-30 101 368,16-18-3937,57-161-895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07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1346 559 256,'0'0'360,"0"0"-144,0 0-32,0 0 0,0 0-80,-14 0-96,14 0-8,0 0-80,0 0-272,0-1-352</inkml:trace>
  <inkml:trace contextRef="#ctx0" brushRef="#br0" timeOffset="632.124">1346 559 528,'-14'19'1371,"-22"-51"-53,-30 53-329,66 21-3841,0-32 2098</inkml:trace>
  <inkml:trace contextRef="#ctx0" brushRef="#br0" timeOffset="4042.786">774 86 4417,'0'0'1392,"0"0"-1392,162-63-1016,-100 50-528,-4 3-929</inkml:trace>
  <inkml:trace contextRef="#ctx0" brushRef="#br0" timeOffset="1518.421">803 407 184,'0'0'576,"0"0"-224,0 0-264,0 0-88,0 0-40,0 0-224,0 0-96,0 0-64,-10-4 312</inkml:trace>
  <inkml:trace contextRef="#ctx0" brushRef="#br0" timeOffset="2320.308">803 407 328,'-27'48'659,"-12"-31"1277,35-16-1823,-8 3 86,0 0 0,0 0 1,0 1-1,0 1 0,1 0 0,0 0 1,0 1-1,1 1 0,0-1 1,0 2-1,-3 4-199,7-2-965,-9-22-177,13 9 1075,1 0 0,0 0 0,0 0 0,0 0 0,0 0-1,1 0 1,-1 0 0,0-1 0,1 1 0,0 0 0,-1 0 0,1-1 0,0 1 0,0 0 0,0 0 0,1-1 0,-1 1 0,0 0 0,1 0 0,0-1 0,-1 1 0,1 0 0,0 0 0,0 0 0,0 0 0,0 0 0,1 0 0,-1 0 0,0 1 0,1-1 0,0 0 0,-1 1 0,1-1 0,0 1 0,0-1 0,-1 1 0,1 0 0,0 0-1,0 0 1,0 0 0,1 0 0,1 0 67,-2-2 308,-2 8-793</inkml:trace>
  <inkml:trace contextRef="#ctx0" brushRef="#br0" timeOffset="3469.787">437 420 40,'0'0'143,"0"0"-93,-7-1-106,-40-11-100,33-1 2544,-44 13-2179,57 0-261,1 0-11,0 0 3,0 0 35,0 0-11,0 0 7,0 0-20,0 0 19,-4-6-1837,4 6 1460</inkml:trace>
  <inkml:trace contextRef="#ctx0" brushRef="#br0" timeOffset="6775.281">70 170 8058,'0'0'1797,"0"0"-307,0 0 274,0 0-347,0 0-530,-2-1-736,-8 1 6135,-14 268-5581,-10 259-599,61-380-1102,-26-143 960,0-1 1,1 1 0,-1 0 0,1-1 0,-1 1 0,1-1 0,0 0-1,1 0 1,-1 0 0,0 0 0,1 0 0,0 0 0,-1 0 0,1-1-1,0 1 1,1-1 0,-1 0 0,0 0 0,1 0 0,-1-1 0,1 1-1,-1-1 1,1 0 0,0 0 0,-1 0 0,1 0 0,0-1 0,0 1-1,0-1 1,-1 0 0,1 0 0,0 0 0,0-1 0,0 1 0,-1-1-1,1 0 1,1-1 35,98-86-718,-25-10 730,-4-3 0,-5-4 0,-5-2 0,18-49-12,-62 122-930,-47 95-1563,-7 13-1721,-3 2-1194</inkml:trace>
  <inkml:trace contextRef="#ctx0" brushRef="#br0" timeOffset="7160.059">528 1242 9402,'0'0'1403,"0"0"-485,0 0 452,0 0-259,0 0-485,0 0-183,8 21-42,27 70-50,-33-85-322,1 0-1,0 0 1,0 0 0,0 0 0,1 0 0,0-1-1,0 0 1,1 0 0,-1 0 0,1 0 0,0-1-1,0 1 1,0-1 0,1 0 0,0-1 0,4 3-29,-8-6 0,1 1 1,-1 0 0,1-1-1,-1 0 1,1 0-1,-1 0 1,0 0 0,1 0-1,-1 0 1,1 0-1,-1-1 1,1 1 0,-1-1-1,0 0 1,1 0-1,-1 0 1,0 0 0,0 0-1,0 0 1,1 0 0,-1-1-1,-1 1 1,1-1-1,0 0 1,0 1 0,0-1-1,-1 0 1,1 0-1,-1 0 1,0 0 0,0 0-1,1-1 1,-1 1-1,0 0 1,-1-1 0,1 1-1,0 0 1,-1-1-1,16-121 1103,-16 122-1008,0-1 0,0 0 1,0 1-1,-1-1 0,0 0 0,1 1 1,-1-1-1,0 1 0,0-1 0,0 1 1,-1-1-1,1 1 0,0 0 0,-1-1 1,0 1-1,1 0 0,-1 0 0,0 0 1,0 1-1,0-1 0,0 0 0,-1 1 1,1-1-1,0 1 0,-1 0 0,1 0 0,-1 0 1,1 0-1,-1 0 0,1 0 0,-1 1 1,0-1-1,1 1 0,-1 0 0,0 0 1,1 0-1,-1 0 0,0 0 0,1 0 1,-1 1-1,0-1 0,1 1 0,-2 0-95,-2 3-158,0 0-1,0 0 1,0 0-1,1 1 1,0 0-1,0 0 1,0 0-1,0 0 1,1 1-1,0 0 1,0 0-1,0 0 1,1 0-1,0 1 1,1 0-1,-1-1 1,1 1-1,0 0 1,1 0-1,-1 0 1,2 0-1,-1 0 1,1 0-1,0 0 1,0 0-1,1 1 1,0 2 158,-2 43-4881</inkml:trace>
  <inkml:trace contextRef="#ctx0" brushRef="#br0" timeOffset="7459.188">1245 1203 9522,'0'0'1904,"0"0"-959,0 0 727,0 0-488,0 0-384,0 0-464,140-2-207,-100 2-113,5 0-16,-1-10-1361,-11 1-3248,-12-4-3272</inkml:trace>
  <inkml:trace contextRef="#ctx0" brushRef="#br0" timeOffset="7729.923">1421 934 6601,'0'0'6602,"0"0"-6122,0 0-232,120-9 152,-60 1-272,37-3-128,-14 2-2008,-13 3-4210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8.2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3393,'0'0'2520,"0"0"-1055,0 0-297,0 0-776,0 0-392,0 0-1656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6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121 181 5025,'0'0'1672,"0"0"-706,0 0-159,0 0-376,-13 22-251,-41 76-78,46-84 68,0 1 0,1 0 0,1 1-1,1-1 1,0 1 0,1 1 0,0-1-1,2 0 1,0 1 0,0 0 0,2-1-1,0 1 1,1 0 0,1 3-170,1-16 4,0 0 0,0 0 0,0-1 0,0 1 0,0-1 1,1 0-1,0 0 0,-1 0 0,1-1 0,0 1 0,1-1 0,-1 0 0,0 0 0,1 0 1,-1-1-1,1 0 0,-1 0 0,1 0 0,-1 0 0,1 0 0,0-1 0,0 0 1,-1 0-1,1-1 0,0 1 0,-1-1 0,1 0 0,0 0 0,-1 0 0,1-1 0,-1 0 1,0 1-1,0-2 0,2 0-4,13-8 39,0-2 0,-2 0 0,1-1 0,-2 0 0,0-2 0,0 0 0,-2 0 0,0-2 0,-1 1 1,0-2-1,-2 0 0,0 0 0,-1-1 0,-1-1 0,-1 1 0,-1-1 0,0-4-39,-6 22-8,1 0 83,0 1-1,0-1 1,-1 1 0,1-1-1,-1 0 1,0 0 0,0 0 0,0 0-1,0 0 1,0 0 0,0 0-1,-1 0 1,0 0 0,1 0 0,-1 0-1,0 0 1,-1 0 0,1 0 0,0-1-1,-1 1 1,0 0 0,0 0-1,0 0 1,0 1 0,0-1 0,0 0-1,-1 0 1,1 0 0,-1 1-1,0-1 1,0 1 0,0 0 0,0-1-1,0 1 1,-1 0 0,1 0 0,-1 0-1,-1-1-74,-8 2 51,0 1-1,1 0 1,-1 0 0,0 1-1,1 1 1,-1 0-1,1 0 1,0 1 0,0 0-1,0 1 1,0 1-1,0 0 1,1 0 0,0 1-1,0 0 1,0 1-1,1 0 1,0 0-1,0 1 1,1 0 0,0 1-1,0 0 1,1 0-1,0 1 1,1 0 0,0 0-1,1 0 1,0 1-1,0-1 1,1 1 0,0 2-51,15 67-3309,28-43-2086,2-19-2641</inkml:trace>
  <inkml:trace contextRef="#ctx0" brushRef="#br0" timeOffset="251.484">519 645 5809,'0'0'1297,"0"0"-377,-36 129-88,18-66-832,3-11-624,5-16-4129</inkml:trace>
  <inkml:trace contextRef="#ctx0" brushRef="#br0" timeOffset="639.692">755 237 4121,'0'0'3730,"0"0"-2246,0 0-230,-11 16 66,-32 55-298,39-63-940,0 1 0,1-1 0,-1 1 0,2 0 1,-1 0-1,1 1 0,1-1 0,0 0 0,0 1 0,1-1 0,0 0 1,0 1-1,1-1 0,1 1 0,1 8-82,-1-14-19,-1 0 1,1-1-1,-1 1 0,1 0 0,0 0 1,1-1-1,-1 1 0,1-1 0,-1 0 1,1 0-1,0 0 0,0 0 1,0 0-1,1-1 0,-1 1 0,1-1 1,-1 0-1,1 0 0,0 0 1,0 0-1,0-1 0,0 0 0,0 1 1,0-1-1,0-1 0,0 1 0,0-1 1,0 0-1,1 1 0,-1-2 1,0 1-1,0 0 0,0-1 0,0 0 1,0 0-1,0 0 0,0-1 0,0 1 1,0-1-1,0 0 0,-1 0 1,1 0-1,-1-1 0,1 1 0,-1-1 1,0 0-1,0 0 0,0 0 19,6-7-38,-1 0-1,0-1 1,0 0 0,-1 0-1,-1 0 1,0-1-1,0 0 1,-2-1-1,1 1 1,-1-1 0,-1 0-1,0 0 1,-1 0-1,-1 0 1,1-12 38,-4 22 57,1-1-1,-1 1 1,1 0 0,-1 0 0,0 0-1,0 0 1,0 1 0,0-1-1,-1 0 1,1 1 0,-1 0-1,0-1 1,1 1 0,-1 0-1,0 1 1,0-1 0,-1 0 0,1 1-1,0-1 1,0 1 0,-1 0-1,1 0 1,0 1 0,-1-1-1,1 1 1,-1 0 0,1-1-1,-1 1 1,1 1 0,-1-1 0,1 1-1,-1-1 1,1 1 0,-1 0-1,1 0 1,0 0 0,0 1-1,-1-1 1,1 1 0,0 0 0,0 0-1,1 0 1,-3 2-57,-22 53-4430,25-32-1545</inkml:trace>
  <inkml:trace contextRef="#ctx0" brushRef="#br0" timeOffset="1024.215">1308 0 9962,'0'0'2309,"0"0"-5,0 0-153,-19 5-408,-59 18-481,75-22-1223,0 0 0,0 0 1,0 0-1,0 0 0,1 1 1,-1-1-1,0 1 0,1 0 0,-1 0 1,1 0-1,-1 0 0,1 0 0,0 0 1,0 1-1,0-1 0,0 1 1,0-1-1,1 1 0,-1 0 0,1 0 1,-1 0-1,1 0 0,0 0 1,0 0-1,1 0 0,-1 0 0,1 0 1,-1 3-40,2 1-160,0-1 0,0 1 1,1-1-1,0 1 1,0-1-1,1 1 0,-1-1 1,1 0-1,1 0 0,-1-1 1,1 1-1,0-1 1,0 1-1,1-1 0,-1-1 1,1 1-1,1 0 160,30 20-1769,-31-23 1687,0-1-1,0 1 1,0-1 0,0 1 0,0 1 0,-1-1 0,1 1 0,-1-1 0,0 1-1,0 1 1,0-1 0,0 0 0,0 1 0,-1 0 0,0 0 0,0 0-1,0 0 1,0 1 0,0-1 0,-1 1 0,0 0 0,0-1 0,0 1 0,-1 0-1,1 0 1,-1 0 0,0 0 0,-1 0 0,1 1 0,-1-1 0,0 0 0,0 0-1,-1 0 1,0 0 0,0 0 0,0 0 0,0 0 0,-2 5 82,-5-1-139,-1-1 1,1 0 0,-1 0-1,-1-1 1,1 0-1,-1-1 1,-1 0 0,1-1-1,-1 0 1,0 0 0,0-1-1,0-1 1,-5 2 138,-15 0-2826</inkml:trace>
  <inkml:trace contextRef="#ctx0" brushRef="#br0" timeOffset="1622.967">407 960 6065,'0'0'2597,"0"0"-1333,0 0-410,0 0-314,0 0-247,0 0 174,12-3 185,85-23 592,-2-4 0,-1-4 0,41-25-1244,-1-4 18,48-22-1525,-59 37-4454,-94 40 684</inkml:trace>
  <inkml:trace contextRef="#ctx0" brushRef="#br0" timeOffset="2169.275">1177 846 8130,'0'0'1792,"0"0"-400,0 0 221,0 0-401,-18 14-599,-59 48-346,68-52-229,0-1 0,1 1 0,0 0 0,0 0-1,1 1 1,1 0 0,0 1 0,0-1 0,1 1 0,1 0 0,0 1-1,0-1 1,-1 13-38,5-23-9,-3 1-40,1 1 0,0 0 1,0 0-1,1 0 0,-1 0 0,1 0 0,0 0 0,0 0 1,0 1-1,0-1 0,1 0 0,0 0 0,0 1 0,0-1 1,0 0-1,1 1 0,-1-1 0,1 0 0,0 0 1,0 0-1,1 1 0,0-1 0,-1-1 0,1 1 0,0 0 1,1 0-1,-1-1 0,1 1 0,-1-1 0,1 0 0,0 0 1,1 0-1,-1 0 0,0 0 0,1-1 0,3 3 49,50-21-994,-42-22 4251,-19 34-1581,6-3-4285,13-1-877,1-1-2261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23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 5313,'0'0'1983,"0"0"70,0 0 195,0 0-394,0 0-420,0 0-373,0-1 4787,0-1-3407,2-17-7704,-2 8-634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19.4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17 347 11082,'0'0'5618,"0"0"-4474,0 0 1400,0 0-1007,0 0-1121,0 0-416,0 0-1088,-8 0-873,4 0-1144,0 0-31</inkml:trace>
  <inkml:trace contextRef="#ctx0" brushRef="#br0" timeOffset="484.269">206 71 7034,'0'0'2583,"0"0"-1408,0 0-127,0 0-196,0 0-529,0 0-51,13-5 148,120-60 1419,-131 70 1469,13 43-4023,96 136-10493,-92-128 9158,-20-48 2486,0-1 1,-1 0-1,1 0 0,-1 1 1,-1-1-1,1 0 0,-1-1 1,0 1-1,-1 0 0,0-1 1,0 0-1,0 0 0,-1 0 0,0 0 1,0-1-1,0 0 0,-1 0 1,1 0-1,-6 2-436,-44 37 202,26-22-3299,22-18-3738</inkml:trace>
  <inkml:trace contextRef="#ctx0" brushRef="#br0" timeOffset="803.352">597 371 3993,'0'0'5177,"0"0"-3598,0 0-760,0 18 192,3 58-413,-2-74-611,-1 1-1,1-1 0,0 1 0,-1-1 0,1 1 1,1-1-1,-1 0 0,0 0 0,0 1 0,1-1 0,-1 0 1,1 0-1,0 0 0,0-1 0,0 1 0,0 0 0,0-1 1,0 1-1,0-1 0,0 0 0,0 1 0,1-1 0,-1 0 1,1 0-1,-1-1 0,1 1 0,-1 0 0,1-1 0,-1 0 1,1 1-1,-1-1 0,1 0 0,-1 0 0,1-1 0,0 1 1,-1 0-1,1-1 0,-1 0 0,1 1 0,-1-1 0,0 0 1,1 0-1,-1-1 0,0 1 0,0 0 0,1-1 0,-1 1 1,0-1-1,-1 0 0,1 0 0,0 1 0,0-1 1,-1 0-1,2-3 14,3-4 14,0 0 1,0-1 0,-1 0-1,0-1 1,-1 1 0,0-1-1,-1 0 1,0 0 0,0 0-1,-2 0 1,1 0 0,-1-1-1,-1 1 1,0 0 0,-1-1-1,-1-9-14,2 19 42,-1-1 0,0 1 0,0-1 0,0 1 0,0-1 0,0 1 0,-1 0 0,1 0 0,-1-1-1,0 1 1,1 0 0,-1 0 0,0 0 0,0 1 0,0-1 0,0 0 0,0 1 0,-1-1 0,1 1-1,0 0 1,-1 0 0,1 0 0,-1 0 0,1 0 0,-1 1 0,0-1 0,1 1 0,-1-1 0,0 1 0,1 0-1,-1 0 1,0 0 0,1 0 0,-1 1 0,1-1 0,-1 1 0,0 0 0,1-1 0,-1 1 0,1 0-1,-1 1 1,1-1 0,0 0 0,0 1 0,-1 0-42,-33 80-4989,26-41-2509</inkml:trace>
  <inkml:trace contextRef="#ctx0" brushRef="#br0" timeOffset="1137.537">877 395 8130,'0'0'1885,"0"0"-540,0 0 179,0 0-377,0 0-583,0 0-356,14 10-157,46 27-46,-58-37 3,1 1 0,-1-1 0,0 0 0,0 0 0,0 0 0,0 0-1,1-1 1,-1 1 0,0-1 0,0 1 0,0-1 0,0 0 0,0 0 0,0 0 0,0 0-1,0 0 1,-1 0 0,1 0 0,0 0 0,0-1 0,-1 1 0,1-1 0,-1 0-1,1 1 1,-1-1 0,0 0 0,0 0 0,0 0 0,0 1 0,0-1 0,0 0 0,0-1-1,-1 1 1,1 0 0,-1 0 0,1 0 0,-1 0 0,0 0 0,0 0 0,0-1 0,0 0-8,0 3 3,2-3 75,0 0 0,-1 1 0,1-1 0,-1 0 0,0 0 0,1 0 0,-1 0 0,0 0 0,-1-1 0,1 1 0,-1 0 0,1 0 0,-1 0 0,0-1 0,0 1 0,0 0 0,-1 0 0,1 0 0,-1-1 0,0 1 0,0 0 0,0 0 0,0 0 0,0 0 0,-1 0 0,1 0 0,-1 1 0,0-1 0,0 0 0,0 1 0,0-1 0,0 1 0,0 0 0,-1 0 0,1 0 0,-1 0 0,0 0 0,0 0 0,1 1 0,-1-1-1,0 1 1,0 0 0,0 0 0,-1 0 0,1 0 0,0 1 0,0-1 0,0 1 0,0 0 0,-1 0-78,-1 4-150,0 0 0,1 0 0,0 1 0,0-1 0,0 1 0,0 0-1,1 1 1,-1-1 0,1 1 0,1-1 0,-1 1 0,1 0 0,0 0 0,0 0-1,1 0 1,0 0 0,0 0 0,0 0 0,1 1 0,0-1 0,0 0-1,0 0 1,1 0 0,1 3 150,-2-9-3,0 53-3641,0-9 435</inkml:trace>
  <inkml:trace contextRef="#ctx0" brushRef="#br0" timeOffset="1420.885">1188 433 9026,'0'0'1927,"0"0"-740,0 0-23,0 0-361,0 0-506,21 9-249,70 26 3,-86-35 45,0-1 1,-1 1-1,1-1 0,-1 0 0,1 0 1,-1-1-1,1 1 0,-1-1 0,0 0 1,1 0-1,-1-1 0,0 1 0,0-1 1,-1 0-1,1 0 0,-1 0 1,1 0-1,-1 0 0,0-1 0,0 0 1,-1 0-1,1 0 0,-1 0 0,1 0 1,-1 0-1,-1 0 0,1-1 0,0 0-96,-10-5 4923,-6 21-4678,-51 86-3078,50-67 241,-10 17-3115</inkml:trace>
  <inkml:trace contextRef="#ctx0" brushRef="#br0" timeOffset="3604.607">1233 248 2601,'0'0'1972,"0"0"-702,0 0-132,0 0-109,-3 16-234,-24 197 2026,31-210-2829,0 0-1,1-1 0,-1 1 0,1-1 0,-1 0 1,1-1-1,0 1 0,0-1 0,0 1 0,0-2 1,0 1-1,0 0 0,0-1 0,0 0 0,0 0 1,0-1-1,0 1 0,0-1 0,0 0 0,1-1 9,1 1 62,-1 0 0,0-1-1,0 1 1,-1-2 0,1 1-1,0 0 1,-1-1 0,1 0-1,-1-1 1,0 1 0,0-1-1,0 0 1,-1 0 0,1 0-1,-1-1 1,0 0 0,0 1-1,0-1 1,-1-1 0,0 1-1,0 0 1,0-1 0,-1 0-1,0 0 1,0 1 0,0-1-1,0-6-61,15-171 992,-17 179-1015,0 3 20,0 0 0,0-1 0,0 1 0,-1 0 0,1 0 0,-1-1 0,1 1 0,-1 0 0,0 0 0,1 0 0,-1-1 0,0 1-1,0 0 1,1 0 0,-1 0 0,0 0 0,0 1 0,0-1 0,0 0 0,-1 0 0,1 0 0,0 1 0,0-1 0,0 1 0,-1-1 0,1 1 0,0-1 0,0 1-1,-1 0 1,1 0 0,0-1 0,-1 1 0,1 0 0,0 0 0,-1 0 0,1 1 0,0-1 0,-1 0 0,1 0 0,0 1 0,-1-1 0,1 1 0,0-1-1,0 1 1,0-1 0,-1 1 0,1 0 0,0 0 0,0 0 0,0-1 0,0 1 0,0 0 0,0 0 0,1 0 0,-1 0 0,0 1 0,0-1 0,1 0-1,-1 0 1,1 0 0,-1 0 0,1 1 0,-1-1 0,1 0 0,0 1 0,-1-1 0,1 0 3,-13 32-2950,0 2-2018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6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63 10042,'-57'93'1043,"-77"121"2215,9 7 0,-29 86-3258,132-232-25,58-85-1749,117-148-298,392-497-1695,-531 640 3751,-3 1 145,1 0-1,0 1 1,1 0-1,0 1 1,1 0-1,1 2 1,0-1-1,0 2 1,1 0 0,0 1-1,5-2-128,-17 11 72,-1-1 1,1 1-1,0-1 0,0 1 0,0 1 0,-1-1 1,1 0-1,-1 1 0,1 0 0,-1 0 1,0 0-1,1 0 0,-1 0 0,0 1 0,0-1 1,-1 1-1,1 0 0,0 0 0,-1 0 1,0 0-1,0 0 0,0 0 0,0 1 0,0-1 1,-1 1-1,1 0 0,-1-1 0,0 1 0,0 0 1,0 0-1,-1-1 0,0 1 0,1 0 1,-1 0-1,0 0 0,-1 0 0,1 0 0,-1-1 1,0 4-73,0 57 430,-2 0 1,-4 0-1,-2 0 0,-3-1 1,-3-1-1,-2 0 1,-3-1-1,-3-1 1,-2-1-1,-3-1 0,-2-1 1,-15 17-431,-64 88-1060,19-73-4328,45-56-650</inkml:trace>
  <inkml:trace contextRef="#ctx0" brushRef="#br0" timeOffset="282.928">399 980 8090,'0'0'1216,"201"-33"-656,-56-10-560,-21 4-40,-33-1-2072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36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0 562 6025,'0'0'1805,"0"0"-178,0 0-120,0 0-348,0 0-395,0 0-372,6-7-141,238-191 1650,-207 169-1882,30-28-86,2 4 1,2 2 0,2 4-1,3 3 1,27-10 66,-32 33-335,-66 57 494,-79 181 1911,22-86-1846,-18 47-1140,22-61-4643,17-53-1881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24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 1085 5369,'0'0'1342,"0"0"34,0 0-156,0 0-437,0 0-233,0 0 87,9 0 202,201 9 4213,122-9-3306,-133-2-374,617-2 2082,-318-29-2499,-173-1 58,-324 34-1116,0-1-1,-1 1 1,1 0 0,0-1-1,-1 1 1,1-1-1,-1 0 1,1 1 0,-1-1-1,1 1 1,-1-1 0,0 0-1,1 1 1,-1-1-1,0 0 1,1 1 0,-1-1-1,0 0 1,0 0-1,0 1 1,0-1 0,1 0-1,-1 0 1,0 1 0,0-1-1,0 0 1,-1 0-1,1 1 1,0-1 0,0 0-1,0 0 1,-1 1-1,1-1 1,0 0 0,-1 0-1,1 1 1,0-1 0,-1 1-1,1-1 1,-1 0-1,1 1 1,-1-1 0,1 1-1,-1-1 1,0 1-1,1-1 1,-1 1 0,1 0-1,-1-1 1,0 1 0,0 0-1,1-1 1,-1 1-1,0 0 1,1 0 0,-1 0-1,0-1 1,0 1-1,1 0 1,-1 0 0,0 0-1,0 0 1,0 0-1,1 1 1,-1-1 0,0 0-1,0 0 104,-19-11-5538</inkml:trace>
  <inkml:trace contextRef="#ctx0" brushRef="#br0" timeOffset="616.583">868 507 1712,'0'0'2478,"0"0"-799,0 0 80,0 0 48,0 0-68,23-5-212,140-47 645,-81-1-1551,-3-2 1,-2-4 0,-2-4 0,46-51-622,-7 9 45,-183 199 2684,-16 94-3504,71-156 800,-99 247-5877,81-204 3946</inkml:trace>
  <inkml:trace contextRef="#ctx0" brushRef="#br0" timeOffset="1195.542">247 1804 616,'0'0'4321,"0"0"-2774,0 0-337,0 0 367,0 0 25,22-18-111,133-123 507,90-84-453,-225 214-1598,-19 30 864,-77 244 728,31-99-3218,22-55-4048,14-60-438</inkml:trace>
  <inkml:trace contextRef="#ctx0" brushRef="#br0" timeOffset="1548.695">819 1827 7042,'0'0'1832,"0"0"-1184,0 0 464,0 0-472,0 0 81,0 0 303,0 0-248,68-6-128,-45 2-128,6-3-72,4-3-256,2-3-152,2-5-40,11-12-944,-11 4-1544,-8 3-3394</inkml:trace>
  <inkml:trace contextRef="#ctx0" brushRef="#br0" timeOffset="1797.71">1094 1560 2985,'0'0'6513,"0"0"-5633,0 0 432,0 0 673,0 106-913,0-59-544,0 3-376,0 4-152,0 15-352,0-13-1240,0-15-2713</inkml:trace>
  <inkml:trace contextRef="#ctx0" brushRef="#br0" timeOffset="2282.149">1450 1454 2937,'0'0'4102,"0"0"-2034,0 0-110,0 0-186,0 0-447,-2 22-440,-40 266 1230,39-226-2612,36-64-2401,124-134 1686,-157 136 1213,1-1 1,-1 1-1,1-1 0,0 0 1,-1 1-1,1 0 1,0-1-1,0 1 0,-1-1 1,1 1-1,0 0 1,0 0-1,-1-1 1,1 1-1,0 0 0,0 0 1,0 0-1,0 0 1,-1 0-1,1 0 1,0 0-1,0 0 0,0 0 1,0 0-1,-1 0 1,1 1-1,0-1 1,0 0-1,-1 1 0,1-1 1,0 0-1,0 1 1,-1-1-1,1 1 1,0-1-1,-1 1 0,1 0 1,-1-1-1,1 1 1,-1-1-1,1 1 0,-1 0 1,1 0-1,-1-1 1,1 1-1,-1 0 1,0 0-1,0-1 0,1 1 1,-1 0-1,0 0 1,0 0-1,0-1 1,0 1-1,0 0 0,0 0 1,0 0-1,0 0 1,0-1-1,0 1 1,-1 0-2,1 72 1090,-1-53-987,0 34 127,-1 25-237,8-30-4041,-2-39-2529</inkml:trace>
  <inkml:trace contextRef="#ctx0" brushRef="#br0" timeOffset="3090.408">1844 2115 2937,'0'0'2131,"0"0"-1051,0 0-42,0 0 26,0 0-109,0 0 34,5-16-15,10-23 22,0-1 0,3 2 0,1 0 1,2 2-1,21-29-996,-17 143 1880,-25-76-1935,0 0-1,0 1 1,0-1-1,1 0 0,-1 0 1,1 0-1,0 0 1,-1 0-1,1 0 1,0 0-1,0 0 1,0 0-1,1 0 0,-1 0 1,0 0-1,1-1 1,-1 1-1,1 0 1,-1-1-1,1 0 1,0 1-1,0-1 1,0 0-1,-1 0 0,1 0 1,0 0-1,1 0 1,-1 0-1,0-1 1,0 1-1,0-1 1,0 1-1,0-1 0,1 0 1,-1 0-1,0 0 1,0 0-1,0 0 1,1 0-1,-1-1 1,0 1-1,0-1 1,0 0-1,0 1 0,0-1 1,0 0-1,0 0 1,0 0-1,0-1 1,0 1-1,-1 0 1,2-1 55,0-2 39,-2 2-45,-1 1-1,0 0 0,1 0 0,-1-1 0,1 1 0,-1 0 0,1 0 0,-1 0 1,1 0-1,0 0 0,-1 0 0,1 0 0,0 0 0,0 0 0,0 0 0,0 0 0,0 0 1,0 1-1,0-1 0,0 0 0,0 1 0,1-1 0,-1 0 0,0 1 0,0 0 1,0-1-1,1 1 0,-1 0 0,0 0 0,0-1 0,1 1 0,-1 0 0,0 0 1,1 1-1,-1-1 0,0 0 0,0 0 0,1 1 0,-1-1 0,0 0 0,0 1 1,0-1-1,1 1 0,-1 0 0,0-1 0,0 1 0,0 0 0,0 0 0,0-1 1,0 1-1,0 0 0,-1 0 0,1 0 0,0 0 0,0 0 0,-1 0 0,1 1 1,-1-1-1,1 0 0,-1 0 0,1 0 0,-1 1 0,1-1 7,-1 1-23,1 1 0,-1-1 0,1 0-1,0 0 1,0 0 0,0 0 0,1 0 0,-1-1-1,0 1 1,1 0 0,-1 0 0,1-1 0,-1 1 0,1-1-1,0 0 1,0 1 0,0-1 0,-1 0 0,1 0-1,0 0 1,0 0 0,1 0 0,-1-1 0,0 1 0,0-1-1,0 1 1,0-1 0,1 0 0,-1 0 0,0 0-1,0 0 1,0 0 0,1 0 0,-1-1 0,0 1-1,0-1 1,0 1 0,0-1 0,0 0 0,1 0 0,-2 0-1,1 0 1,0 0 0,0 0 0,0-1 0,0 1-1,-1-1 1,1 1 0,-1-1 0,1 0 0,-1 1-1,0-1 1,1 0 0,-1 0 0,0 0 0,0 0 0,0-1 23,-1 1 26,1 1 1,0-1 0,-1 0 0,1 0 0,0 1-1,0-1 1,0 1 0,0-1 0,0 0 0,1 1 0,-1 0-1,0-1 1,1 1 0,-1 0 0,1 0 0,-1 0 0,1 0-1,-1 0 1,1 0 0,0 0 0,0 0 0,-1 1-1,1-1 1,0 1 0,0-1 0,0 1 0,0 0 0,-1 0-1,1 0 1,0 0 0,0 0 0,0 0 0,0 0 0,0 1-1,0-1 1,-1 0 0,1 1 0,0 0 0,0-1-1,-1 1 1,1 0 0,0 0 0,-1 0 0,2 1-27,67 55 1261,-52 14-3204,-18-40-1579</inkml:trace>
  <inkml:trace contextRef="#ctx0" brushRef="#br0" timeOffset="3876.152">270 216 5761,'0'0'1537,"0"0"-161,0 0 120,-75 125-152,38-51-183,0 31-129,-7 31-192,7 15-136,10 5-96,15-1-216,12-2-223,2 13-169,22 7 0,8 8-617,-6-45-1199,-5-28-2273</inkml:trace>
  <inkml:trace contextRef="#ctx0" brushRef="#br0" timeOffset="4577.066">2869 473 6145,'0'0'1457,"46"118"1751,-13 1-871,0 56-569,-2 28-480,-10 4-487,-13-13-297,-8-35-352,0-21-80,0-19-72,-18-28 0,5-22 0,-1-22-376,-22 5-849,5-11-1279,-6-6-729</inkml:trace>
  <inkml:trace contextRef="#ctx0" brushRef="#br0" timeOffset="7012.3">3130 374 6601,'0'0'2146,"0"0"-316,0 0-192,0 0-506,0 0-444,-1-14-292,12-127 339,-8 130-719,1 0-1,0 0 1,1 1 0,1-1 0,-1 1 0,2 1-1,-1-1 1,2 1 0,-1 0 0,1 0 0,0 1-1,1 0 1,0 0 0,0 1 0,0 0 0,1 1-1,0 0 1,1 1 0,-1 0 0,1 0-1,0 1 1,0 1 0,0 0 0,1 0 0,10 0-16,-18 5-11,1 1 1,-1 0 0,0 0 0,0 0-1,0 0 1,0 1 0,-1 0 0,0-1-1,1 1 1,-1 0 0,0 1 0,-1-1-1,1 1 1,-1-1 0,0 1 0,0 0-1,0 0 1,-1-1 0,0 1 0,0 0-1,0 1 1,0-1 0,-1 0 0,0 0-1,0 0 1,0 0 0,-1 0 0,0 0-1,0 0 1,0 0 0,-2 4 10,3 7 16,-1 16 20,-1-1 0,-1 0-1,-2 0 1,-1-1 0,-2 1-1,0-1 1,-3-1 0,0 0-1,-2 0 1,-1-1 0,-1-1-1,-11 16-35,41-63-714,-10 15 635,1 0 0,1 1 1,-1-1-1,1 2 1,-1-1-1,1 1 0,1-1 1,-1 2-1,0-1 1,0 1-1,1 0 1,-1 1-1,1 0 0,0 0 1,-1 1-1,1 0 1,0 0-1,0 0 1,-1 1-1,1 1 0,-1-1 1,1 1-1,-1 0 1,0 1-1,1 0 0,5 3 79,5 16-3567</inkml:trace>
  <inkml:trace contextRef="#ctx0" brushRef="#br0" timeOffset="9516.807">3362 1219 5065,'0'0'3047,"0"0"-837,0 0-308,0 0-504,0 0-580,0 0-295,-8-15 63,8 11 2336,19 8-2724,-1 0 0,1 1 0,-1 0 0,0 2 0,0 0 0,-1 1 1,0 1-1,-1 1 0,1 0 0,11 10-198,-3-4 6,107 87-2704,-61-19-6208,-57-61 1756</inkml:trace>
  <inkml:trace contextRef="#ctx0" brushRef="#br0" timeOffset="9748.653">3503 1467 4913,'0'0'1744,"0"0"-31,0 0 279,0 0-760,137-99-743,-96 69-489,13-3-457,-10 8-1063,-11 7-4161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36.0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0 350 6905,'0'0'2038,"0"0"-483,0 0-158,0 0-339,0 0-411,0 0-239,8-1 79,552-99 2335,100 24-2439,-229 24 1441,394 56-480,-280 13-21,-99 45-591,-338-40-652,1-4 0,0-6 1,50-2-81,48-10-1285,-239-13-3149,2 0 4057</inkml:trace>
  <inkml:trace contextRef="#ctx0" brushRef="#br0" timeOffset="1261.966">331 1144 3289,'0'0'2109,"24"-24"-682,158-169 1122,-144 155-2150,2 1 1,1 1-1,2 3 0,1 2 0,12-5-399,-56 36 39,0 1-1,-1 0 1,1-1 0,0 1-1,0-1 1,-1 1-1,1 0 1,0-1-1,0 1 1,0 0-1,0-1 1,0 1-1,0 0 1,0 0-1,0-1 1,0 1-1,0 0 1,0-1-1,1 1 1,-1 0-1,0-1 1,0 1-1,1-1 1,-1 1 0,0 0-1,1-1 1,-1 1-1,1-1 1,-1 1-1,1-1 1,-1 1-1,1-1 1,-1 1-1,1-1 1,-1 0-1,1 1 1,-1-1-1,1 0 1,0 1-1,-1-1 1,1 0-1,0 0 1,-1 0-1,1 0 1,0 1-1,-1-1 1,1 0 0,0 0-1,-1 0 1,1 0-1,0 0 1,-1-1-1,1 1 1,0 0-1,-1 0 1,1 0-1,0-1 1,-1 1-1,1 0 1,0 0-1,-1-1 1,1 1-1,-1-1 1,1 1-1,-1-1 1,1 1-39,-1 2-42,-66 253 2671,22-44-2567,34-69-3901,10-100-1066</inkml:trace>
  <inkml:trace contextRef="#ctx0" brushRef="#br0" timeOffset="1632.207">1286 1122 9570,'0'0'1576,"0"0"-151,0 0 207,0 0-824,0 0-464,0 0-40,0 0 24,98-17 48,-55 15 9,5 2-193,2 0-120,3-1-72,1-1-488,13-2-1305,-14 2-391,-15 0-7314</inkml:trace>
  <inkml:trace contextRef="#ctx0" brushRef="#br0" timeOffset="3458.49">2519 770 2713,'0'0'4413,"0"0"-2425,0 0-530,0 0-170,0 0-603,0 0-289,7-13 155,43-55 41,2 2 0,4 2 0,2 3 0,3 2 0,62-46-592,8 12-645,-130 123 449,-58 212 836,23-121-2985,17-52-1566,2-12-1747</inkml:trace>
  <inkml:trace contextRef="#ctx0" brushRef="#br0" timeOffset="3997.574">2423 1154 3065,'0'0'1836,"0"0"-705,0 0 92,0 0-19,0 0-9,0 0-83,15-13-51,128-80 2015,328-46 717,315-144-3554,-749 268-176,13-4-2592,-82 27-5045,4 0-745</inkml:trace>
  <inkml:trace contextRef="#ctx0" brushRef="#br0" timeOffset="4644.745">2792 1314 1096,'0'0'3461,"0"0"-1897,0 0-333,0 0-64,0 0-261,0 0-66,22-21-251,152-141 159,-110 116-519,-64 74 1416,-59 200 303,8-58-5830,48-148 259,-1-10-2640</inkml:trace>
  <inkml:trace contextRef="#ctx0" brushRef="#br0" timeOffset="4907.762">3165 1342 3305,'0'0'1800,"0"0"201,0 0-153,0 0-328,0 0-824,110 0-200,-77 0-287,0 0-209,2 0-128,9 0-1001,-9-13-823,-8 2-2969</inkml:trace>
  <inkml:trace contextRef="#ctx0" brushRef="#br0" timeOffset="5198.827">3364 1167 6329,'0'0'1033,"0"0"183,0 0 472,0 0-320,31 110-287,-25-71-441,-4 2-392,2 0-248,-2 9-96,-2-11-1552,2-11-2393</inkml:trace>
  <inkml:trace contextRef="#ctx0" brushRef="#br0" timeOffset="6231.706">3633 1008 416,'0'0'3693,"0"0"-1843,0 0-393,0 0-163,0 0-142,0 0-9,0 18 1318,-27 265 254,63-298-3970,44-89 1399,-80 103-25,0 1 90,0 0 84,0 0-54,22 23-1096,3-9-3327,-14-10 192</inkml:trace>
  <inkml:trace contextRef="#ctx0" brushRef="#br0" timeOffset="6995.548">4041 1501 2889,'0'0'973,"0"0"513,0 0-27,8-16-350,100-202 2504,-108 218-3545,0 1-1,0-1 1,0 1 0,0-1-1,0 1 1,1-1 0,-1 0-1,0 1 1,0-1-1,0 1 1,1-1 0,-1 0-1,0 1 1,1-1 0,-1 0-1,0 1 1,1-1 0,-1 0-1,0 1 1,1-1-1,-1 0 1,1 0 0,-1 1-1,0-1 1,1 0 0,-1 0-1,1 0 1,-1 0-1,1 0 1,-1 0 0,1 0-1,-1 0 1,0 0 0,1 0-1,-1 0 1,1 0 0,-1 0-1,1 0 1,-1 0-1,1 0 1,-1 0 0,0 0-1,1-1 1,-1 1 0,1 0-1,-1 0 1,1 0 0,-1-1-1,0 1 1,1 0-1,-1-1 1,0 1 0,1 0-1,-1-1 1,0 1-68,5 14-517,65 146 811,-69-159-337,0 0 0,0 1 0,1-1 0,-1 0 0,1 0 0,-1 0 0,1 0 0,0 0 1,-1 0-1,1 0 0,0 0 0,-1-1 0,1 1 0,0-1 0,0 1 0,0-1 0,0 0 0,-1 0 0,1 0 0,0 0 1,0 0-1,0 0 0,0 0 0,0 0 0,-1-1 0,1 1 0,0-1 0,0 0 0,0 1 0,-1-1 0,1 0 0,-1 0 0,1 0 1,0 0-1,-1 0 0,1 0 0,-1-1 0,0 1 0,0 0 0,1-1 0,-1 1 0,0-1 0,0 1 0,0-1 0,0 0 0,-1 1 1,1-1-1,0 0 0,-1 0 0,1 0 0,-1 1 0,1-1 0,-1 0 0,0 0 43,6-3 47,1 1-1,0 1 1,0-1 0,0 1-1,0 1 1,0-1-1,0 1 1,1 0 0,0 1-1,-1 0 1,1 0 0,-1 0-1,1 1 1,0 0-1,-1 1 1,1 0 0,0 0-1,-1 0 1,7 3-47,-3-3 16,4 1-16,-13-3 2,0 1 0,0-1 1,0 1-1,0 0 0,0 0 0,0 0 1,0 0-1,0 0 0,0 0 1,0 1-1,0-1 0,0 1 0,0-1 1,0 1-1,0 0 0,0 0 1,-1-1-1,1 2 0,0-1 0,0 0 1,-1 0-1,1 0 0,-1 1 1,1-1-1,-1 1 0,0-1 0,0 1 1,1-1-1,-1 1 0,0 0 1,0 0-1,-1-1 0,1 1 1,0 0-1,0 0 0,-1 0 0,0 0 1,1 0-1,-1 1-2,-13 80-976,-1-55-1833</inkml:trace>
  <inkml:trace contextRef="#ctx0" brushRef="#br0" timeOffset="7594.558">2241 464 1872,'0'0'3217,"0"0"-1056,0 108-49,0-30-432,-4 32-511,4 34-505,2 11-288,29-4-168,19-19-32,6-35-176,25-4-80,-15-31-760,-8-21-1937</inkml:trace>
  <inkml:trace contextRef="#ctx0" brushRef="#br0" timeOffset="8150.249">4799 559 4977,'0'0'1952,"0"0"41,0 0 792,35 112-969,-20-52-424,-1 12-184,3 7-263,0 8 591,1-3-904,1 4-464,2-6-168,-3-4-464,1-3-832,-3-18-321,-7-19-4064</inkml:trace>
  <inkml:trace contextRef="#ctx0" brushRef="#br0" timeOffset="8714.428">5033 309 2481,'0'0'2484,"0"0"-914,0 0 302,0 0-101,0 0-236,0 0-431,19-7-419,60-23-113,-76 30-483,-1-1 1,1 1 0,0 0-1,0 0 1,-1 0-1,1 1 1,0-1 0,0 1-1,-1-1 1,1 1-1,-1 0 1,1 0 0,0 0-1,-1 1 1,0-1-1,1 0 1,-1 1 0,0 0-1,0-1 1,0 1 0,0 0-1,0 0 1,0 0-1,0 0 1,-1 1 0,1-1-1,-1 0 1,1 1-1,-1-1 1,0 1 0,0-1-1,0 1 1,0 0 0,-1-1-1,1 1 1,-1 0-1,0-1 1,0 1 0,1 0-1,-2 0 1,1-1-1,0 1 1,-1 0 0,1 0-1,-1-1 1,0 1-1,1-1 1,-1 1 0,-1 0-1,1-1 1,0 0 0,-1 2-90,1 13 435,-37 166 755,2-35-3981,47-135-1868,32 2 4051,-24-9 370,44 23 161,25 9 105,-25-28-5751,-48-10 2849</inkml:trace>
  <inkml:trace contextRef="#ctx0" brushRef="#br0" timeOffset="9536.701">4049 123 3833,'0'0'1834,"0"0"103,0 0-335,0 0-662,0 0-417,0 0-16,8-1 196,454-13 5008,-144-37-5131,-221 31-616,1 5 0,0 3-1,96 2 37,-121 32-9,-71 3-9769,-7-14 2424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47.3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1 544,'0'0'780,"0"0"-5,0 0 80,0 0 193,0 0 98,0 0-54,2 0 5491,6 0-3328,35 1-2767,192 36 646,-141-37-1006,-104 31-2575,-34-15-5070,20-11-331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7:47.6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4825,'0'0'2481,"0"0"-1137,0 0 360,0 0-183,0 0-665,0 0-272,0 0 408,27 9 224,-5 0-79,7 4-129,5-2-328,5-1-312,2-3-328,5-3-40,-1-4-704,7 0-1297,-12-4-1863,-13-1-3226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14:27.127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17676 51 6009,'0'0'2337,"0"0"-1065,0 0 857,0 0-841,0 0-16,135 22-160,-91-20-512,3-2-368,1 2-160,-5-2-72,-5 0-400,-5 0-656,-10 0-1088,-11 0-3537</inkml:trace>
  <inkml:trace contextRef="#ctx0" brushRef="#br0" timeOffset="278.26">17871 373 8738,'0'0'1928,"0"0"513,-19 136-113,5-76-959,-3 0-449,1-2-576,-3-3-344,-4 11-544,5-14-1689,3-17-2352</inkml:trace>
  <inkml:trace contextRef="#ctx0" brushRef="#br0" timeOffset="-2016.947">14750 291 4385,'0'0'4201,"0"0"-3353,0 0 984,0 0-519,0 0-361,114-2-400,-69 1-200,9-3-352,6-5-104,4-1-64,1-7-1688,-16 4-657,-20 4-6321</inkml:trace>
  <inkml:trace contextRef="#ctx0" brushRef="#br0" timeOffset="-1800.079">15013 276 7394,'0'0'2616,"0"0"-575,-38 114 455,20-56-672,1 2-575,1 1-825,3-1-424,1-2-104,8 12-1144,2-16-1449,2-14-3928</inkml:trace>
  <inkml:trace contextRef="#ctx0" brushRef="#br0" timeOffset="-1367.89">15516 245 3105,'0'0'6113,"0"0"-4233,0 0-1161,-13 21 120,-77 192 1220,89-206-1993,-3 8 58,0 0 0,2 0 0,0 0 0,0 0 0,1 1 0,1-1 0,1 0 0,0 1 0,1-1 0,3 10-124,-1-21-49,1 0-1,0-1 1,0 1 0,1-1-1,-1 0 1,1-1 0,-1 1 0,1-1-1,0 0 1,0-1 0,0 1 0,0-1-1,0 0 1,0-1 0,0 0 0,0 0-1,0 0 1,1 0 0,-1-1 0,0 0-1,0 0 1,0-1 0,0 0 0,-1 0-1,1 0 1,0-1 0,-1 0 0,0 0-1,1 0 1,0-1 49,121-96-367,-126 111 1441,-5 204 1585,20-148-3190,22-42-3477,-3-22-2657</inkml:trace>
  <inkml:trace contextRef="#ctx0" brushRef="#br0" timeOffset="-1101.248">16179 385 11210,'0'0'1529,"0"0"583,-42 152-191,20-84-785,-3-3-464,-2-2-456,2-7-216,4-7-520,7-16-1417,6-14-2391,5-17-6491</inkml:trace>
  <inkml:trace contextRef="#ctx0" brushRef="#br0" timeOffset="-750.347">16233 129 7034,'0'0'1080,"0"0"104,23 1-527,152 19 806,-126-6-612,211 85 2231,-258-98-3017,1 0-1,0 1 0,0-1 1,-1 0-1,1 1 1,-1 0-1,1-1 0,-1 1 1,0 0-1,0 0 0,1 0 1,-1 1-1,-1-1 0,1 0 1,0 1-1,-1-1 1,1 1-1,-1 0 0,0-1 1,0 1-1,0 0 0,0 0 1,0 0-1,0 0 1,-1 0-1,0 0 0,1 0 1,-1 0-1,0 0 0,-1 0 1,1 0-1,0 0 1,-1 0-1,0 0 0,1-1 1,-1 1-1,0 0 0,-1 0 1,1-1-1,0 1 0,-3 2-63,-145 93 1551,80-61-1311,61-32-248,2-3-30,1 0 0,-1 1-1,1 0 1,0 0 0,0 0-1,0 0 1,0 1 0,1 0-1,-1 0 1,1 0 0,0 0-1,0 1 1,1-1 0,-1 1-1,1 0 1,0 0 0,0 1-1,1-1 1,0 0 0,0 1-1,0 0 1,0-1 0,1 1-1,0 0 1,0 0 0,0 3 37,1-1-204,1 0 0,0 0-1,0 0 1,0 0 0,1 0 0,0 0 0,0-1 0,1 1 0,0-1 0,1 1 0,-1-1 0,2 0 0,-1 0 0,0-1-1,1 1 1,1-1 0,2 2 204,78 42-6168,-55-42 2088</inkml:trace>
  <inkml:trace contextRef="#ctx0" brushRef="#br0" timeOffset="-483.374">17181 496 11226,'0'0'1609,"0"0"-1193,-56 151 112,27-82-352,-4 15-176,6-17-848,7-14-3817</inkml:trace>
  <inkml:trace contextRef="#ctx0" brushRef="#br0" timeOffset="18316.491">16127 3354 8346,'0'0'1864,"0"0"-1864,0 0-1448,0 0-1609</inkml:trace>
  <inkml:trace contextRef="#ctx0" brushRef="#br0" timeOffset="31032.185">17772 3073 6145,'0'0'1921,"0"0"-345,70 95 537,-35-52-473,3 1-416,-3 3-488,-2 1-472,-4-1-264,-4 16-120,-9-12-2032,-9-9-1769</inkml:trace>
  <inkml:trace contextRef="#ctx0" brushRef="#br0" timeOffset="18765.361">17360 3274 7906,'0'0'2744,"0"0"-2176,0 0-544,0 0-24,0 0-936,0 0-3665</inkml:trace>
  <inkml:trace contextRef="#ctx0" brushRef="#br0" timeOffset="30599.018">17125 3134 3793,'0'0'1832,"0"0"393,0 0-1265,0 0-120,127 104 144,-88-76-936,3 2-48,24 13-384,-10-7-720,-9-7-3065</inkml:trace>
  <inkml:trace contextRef="#ctx0" brushRef="#br0" timeOffset="18512.058">16792 3313 9842,'0'0'3281,"0"0"-2633,0 0-648,0 0-560,0 0-1425,0 0-4072</inkml:trace>
  <inkml:trace contextRef="#ctx0" brushRef="#br0" timeOffset="30182.338">16314 3045 3793,'0'0'1536,"0"0"1041,0 0-1121,0 0-352,0 0 145,113 121-633,-81-84-64,1 0-336,2 4-120,-2 2-96,-2 2-304,2-2-624,15 13-177,-9-13-959,-6-8-3793</inkml:trace>
  <inkml:trace contextRef="#ctx0" brushRef="#br0" timeOffset="18152.97">15551 3285 7330,'0'0'1536,"0"0"-1016,0 0-256,0 0-200,0 0-64,0 0-936,0 0-4241</inkml:trace>
  <inkml:trace contextRef="#ctx0" brushRef="#br0" timeOffset="29665.441">15649 3181 3145,'0'0'1144,"0"0"976,0 0-959,0 0-769,85 102-392,-56-76 0,16 12-176,-8-7-1321,-6-5-2808</inkml:trace>
  <inkml:trace contextRef="#ctx0" brushRef="#br0" timeOffset="17899.218">14855 3283 8026,'0'0'1544,"0"0"-1024,0 0-280,0 0-240,0 0-360,0 0-544,0 0-1785</inkml:trace>
  <inkml:trace contextRef="#ctx0" brushRef="#br0" timeOffset="29233.251">14758 3140 3569,'0'0'1512,"0"0"24,0 0 233,0 0-193,0 0-360,0 0-247,64 112-393,-43-75 512,2 2-760,4-2-192,0 1-136,4-3-344,12 8-776,-6-10-1241,-6-7-3560</inkml:trace>
  <inkml:trace contextRef="#ctx0" brushRef="#br0" timeOffset="62282.914">305 4761 416,'0'0'807,"0"0"-395,0 0-92,0 0 182,19-2 288,143-27 1635,242-54 1186,-339 48-5747,-46 19-1506</inkml:trace>
  <inkml:trace contextRef="#ctx0" brushRef="#br0" timeOffset="-14100.022">5435 985 4625,'0'0'879,"0"0"586,21-19-118,68-63-326,-83 79-759,-1-1-1,0 0 1,0 1 0,0-2 0,0 1 0,-1-1 0,0 0 0,0 0 0,0 0 0,0 0-1,-1 0 1,0-1 0,0 0 0,-1 0 0,1 0 0,-1 0 0,-1 0 0,1 0 0,-1 0-1,0 0 1,0-1 0,-1 1 0,0-1 0,0-5-262,-4 10 130,1 0 1,-1 0-1,1 0 0,-1 1 1,0-1-1,0 1 0,0 0 1,0 0-1,0 0 0,0 0 0,0 1 1,0 0-1,0 0 0,-1 0 1,1 0-1,0 1 0,0-1 1,0 1-1,0 0 0,0 0 1,-1 1-131,-3 2 8,0 1 0,1-1 0,-1 2 0,1-1 0,0 1 0,1 0 0,-1 0 0,1 1 0,1 0 0,-1 0 1,1 0-1,0 1 0,1-1 0,-1 1 0,2 0 0,-1 2-8,-8 64-1999,54-19-4504,-6-43-786</inkml:trace>
  <inkml:trace contextRef="#ctx0" brushRef="#br0" timeOffset="-13834.417">6274 68 1464,'0'0'7914,"0"0"-6706,-62 121 537,31-56 39,-4 10-160,-3 3-439,-1 4-441,-2 4-272,-3-1-128,1-1-192,3-4-152,5-5-56,6 5-680,8-18-1121,9-19-2608</inkml:trace>
  <inkml:trace contextRef="#ctx0" brushRef="#br0" timeOffset="-13584.515">5740 914 2713,'0'0'1160,"0"0"-776,116-30-384,-64 10-56,-3 3-2945</inkml:trace>
  <inkml:trace contextRef="#ctx0" brushRef="#br0" timeOffset="-13250.136">6278 616 6177,'0'0'2059,"0"0"-417,-13 18-212,5-8-1257,-79 153 2234,84-158-2398,1-1-1,0 1 1,0 0-1,0-1 1,1 1-1,-1 0 1,1 0-1,0 0 1,1 0-1,-1 0 1,1 0 0,0 0-1,1 0 1,-1 1-1,1-1 1,0 0-1,0-1 1,0 1-1,1 0 1,0 0-1,0 0 1,0-1-1,0 1 1,1-1-1,0 0 1,0 0-1,0 0 1,0 0-1,0 0 1,1-1-1,0 1 1,0-1-1,0 0 1,0 0-1,0 0 1,1-1-1,-1 0 1,1 0-1,0 0 1,-1 0 0,1 0-1,0-1 1,0 0-1,0 0-8,9 0-165,0 0 0,0-1 1,0-1-1,-1 0 0,1-1 0,0 0 0,-1-1 0,0-1 1,1 0-1,-1-1 0,-1 0 0,1-1 0,-1 0 0,0-1 1,1-2 164,-19 101 2464,6-91-2453,-2 79 509,26-41-3030,-1-33-2276</inkml:trace>
  <inkml:trace contextRef="#ctx0" brushRef="#br0" timeOffset="-16184.488">3507 120 1904,'0'0'907,"0"0"-92,0 0 67,0 0 39,0 0 70,0 17-283,-19 321 3614,-8-145-2601,-1 6-1267,21-67-3765,7-131-1842</inkml:trace>
  <inkml:trace contextRef="#ctx0" brushRef="#br0" timeOffset="-15684.761">3285 107 160,'0'0'2621,"0"0"-1114,0 0 88,0 0 209,0 0-162,20-10-247,159-67 1077,-167 72-2436,-1 2-1,1 0 1,-1 0-1,1 1 0,0 0 1,0 1-1,0 1 1,0 0-1,0 0 1,0 1-1,0 1 1,0 0-1,0 0 0,-1 1 1,1 1-1,-1 0 1,0 0-1,0 1 1,0 1-1,-1 0 1,0 0-1,0 1 1,0 0-1,-1 1 0,0 0 1,-1 1-1,0 0 1,0 0-1,-1 0 1,0 1-1,0 0 1,-1 1-1,0-1 1,-1 1-1,-1 0 0,4 11-35,-6-13 14,-1 0-1,0 0 0,0 0 0,0 0 0,-1 0 0,-1 0 0,0 1 0,0-1 0,0 0 0,-1 0 0,-1-1 0,1 1 0,-2 0 1,1-1-1,-1 1 0,0-1 0,-1 0 0,0-1 0,0 1 0,-1-1 0,1 0 0,-2 0 0,1 0 0,-1-1 0,0 0 0,0-1 1,-1 1-1,0-2 0,1 1 0,-2-1 0,1 0 0,0 0 0,-1-1 0,0 0 0,0-1 0,-1 0-13,-19-1-2696,3-1-2806</inkml:trace>
  <inkml:trace contextRef="#ctx0" brushRef="#br0" timeOffset="-15301.148">3830 884 1256,'0'0'2559,"0"0"-659,0 0 415,24 2-751,77 2-749,-91-5-713,-1 0 0,1-1-1,0 0 1,-1 0 0,0-1 0,1-1 0,-1 1-1,0-2 1,-1 1 0,1-1 0,-1 0 0,0-1-1,0 0 1,5-5-102,6-4 67,-13 10-22,2 1 0,0-1 0,0 0 0,0-1 0,-1 0 0,0 0 0,0-1 0,-1 0 0,1 0 0,-2-1 0,1 1 0,-1-1 0,0 0 0,0-1 0,-1 1 0,0-1 0,-1 0 0,1-2-45,-7 8 81,0 0 1,0 0-1,0 0 1,-1 1-1,1-1 1,0 1 0,-1 0-1,0 0 1,1 0-1,-1 0 1,0 1-1,0 0 1,0 0-1,0 0 1,0 0-1,0 0 1,-1 1-1,1 0 1,0 0 0,0 0-1,0 0 1,0 1-1,0-1 1,0 1-1,-4 1-81,0-2 109,2 1-102,0 0-1,0 0 1,0 0 0,0 1 0,0 0-1,0 0 1,1 0 0,-1 1 0,1 0-1,-1 0 1,1 0 0,0 1 0,0-1-1,1 1 1,-1 0 0,1 1 0,0-1-1,0 1 1,0 0 0,0 0 0,1 0-1,0 0 1,0 1 0,1-1 0,-1 1-1,1 0 1,0 0 0,1 0 0,-1 0-1,1 2-6,-2 3-256,1 0 0,1 0 0,-1 0-1,2 0 1,0 0 0,0 1-1,1-1 1,0 0 0,1 0-1,0 0 1,1 0 0,0 0 0,1 0-1,0-1 1,0 0 0,2 2 256,15 17-5007</inkml:trace>
  <inkml:trace contextRef="#ctx0" brushRef="#br0" timeOffset="-14884.471">4489 567 5937,'0'0'1707,"0"0"94,-4 19-297,-57 165 1417,48-158-2743,-34 106-779,85-135-3067,64-69 1424,-101 71 2600,-6 47 3081,3-43-3456,1 1-1,0 0 1,0-1-1,0 1 1,0 0 0,1-1-1,0 1 1,-1 0 0,2 0-1,-1 0 1,0-1 0,1 1-1,-1 0 1,1-1 0,0 1-1,0 0 1,1-1 0,-1 1-1,1-1 1,-1 0 0,1 1-1,2 1 20,17 8-2596</inkml:trace>
  <inkml:trace contextRef="#ctx0" brushRef="#br0" timeOffset="-14433.617">4915 724 7178,'-4'17'2023,"-36"134"1777,11-36-2660,-4-1 0,-5-1 0,-10 8-1140,44-113 6,3-3-3,0-1 0,-1 0 0,1 1 0,-1-1 0,-1 0 0,1 0 0,0 0 0,-1 0 1,0 0-1,0-1 0,0 1 0,0-1 0,0 0 0,-1 0 0,0 0 0,1 0 1,-1-1-1,0 0 0,0 1 0,-1-1-3,-12-61-1144,17 50 956,0-18-182,1 1 1,1-1-1,1 0 1,2 1 0,1 0-1,0 0 1,2 1-1,1 0 1,1 0-1,2 1 1,0 0 0,1 1-1,1 0 1,2 1-1,0 1 1,1 1 0,1 0-1,0 1 1,17-12 369,-27 26 90,-1 1 0,2 0 0,-1 0 0,0 1 0,1 0 0,-1 0 0,1 1 0,0 0 0,0 1 0,0 0 0,0 0-1,0 1 1,0 0 0,0 1 0,0-1 0,0 2 0,7 1-90,-12 1 156,-1 0 0,0 1 0,0-1 0,0 0 0,0 1 0,-1 0 0,0-1 0,0 1 0,0 0-1,0 0 1,-1 0 0,0 1 0,0-1 0,0 0 0,-1 0 0,0 1 0,0-1 0,0 0 0,0 0-1,-1 1 1,0-1 0,0 0 0,-1 0 0,1 0 0,-1 0 0,0 0 0,0 0 0,-1 0 0,1-1 0,-1 1-1,-1 0-155,-64 98 6,36-63-3387,25-32-1295</inkml:trace>
  <inkml:trace contextRef="#ctx0" brushRef="#br0" timeOffset="-12623.195">6798 735 5721,'0'0'1913,"0"0"-353,0 0 848,0 0-31,0 95-633,0-60-407,-10 1-473,-1 3-568,1 0-296,0-2-8,-1 6-1120,5-11-1633,4-11-3208</inkml:trace>
  <inkml:trace contextRef="#ctx0" brushRef="#br0" timeOffset="-12217.964">7347 303 7402,'0'0'2244,"0"0"-386,0 0 9,0 0-292,0 0-472,0 0-454,-12 19-234,-80 136 556,80-132-684,-39 67 306,4 2-1,4 3 0,-14 52-592,38-62-1188,24-31-3418,4-41 166</inkml:trace>
  <inkml:trace contextRef="#ctx0" brushRef="#br0" timeOffset="-11784.496">6879 873 6329,'0'0'3105,"0"0"-1729,0 0 41,0 0-425,0 0-512,0 0 320,0 0-304,66 39-272,-33-24-136,7-2-88,7-4 0,7-3-888,33-6-544,-12 0-1441,-9-9-2480</inkml:trace>
  <inkml:trace contextRef="#ctx0" brushRef="#br0" timeOffset="-9099.772">7527 893 6849,'0'0'1970,"0"0"-915,0 0-25,0 0 259,0 0 100,0 0-25,-3-1-463,2 0-888,1 1 0,-1 0-1,1-1 1,-1 1-1,0 0 1,1 0-1,-1-1 1,1 1-1,-1 0 1,0 0 0,1 0-1,-1 0 1,1 0-1,-1 0 1,0 0-1,1 0 1,-1 0 0,1 0-1,-1 0 1,0 1-1,1-1 1,-1 0-1,1 0 1,-1 1-1,0-1 1,1 0 0,-1 1-1,1-1 1,-1 0-1,1 1 1,0-1-1,-1 1 1,1-1 0,-1 1-1,1-1 1,0 1-1,-1-1 1,1 1-1,0-1 1,-1 1 0,1-1-1,0 1 1,0 0-1,0-1 1,0 1-1,0-1 1,-1 1-1,1 0 1,0-1 0,0 1-1,0-1 1,1 1-1,-1 0 1,0-1-1,0 1 1,0 0 0,0-1-1,0 1 1,1-1-1,-1 1 1,0-1-1,1 1 1,-1-1-1,0 1 1,1-1 0,-1 1-1,1-1 1,-1 1-13,1 11-97,2 96 80,0-73 39,-2 0-1,-1 1 0,-1-1 1,-3 0-1,0 0 1,-2 0-1,-2 0 1,-2 3-22,1-11 176,-1-1 1,0 0-1,-2-1 1,-2 0 0,0 0-1,-1-2 1,-1 0 0,-1-1-1,-18 18-176,34-38 69,0 0 1,-1-1-1,1 1 0,-1 0 0,1-1 1,-1 1-1,1-1 0,-1 1 0,0-1 0,0 0 1,0 0-1,0 1 0,0-2 0,0 1 1,0 0-1,0 0 0,0-1 0,0 1 0,-1-1 1,1 1-1,0-1 0,0 0 0,-1 0 1,1 0-1,0 0 0,0 0 0,0-1 0,-1 1 1,1-1-1,0 1 0,0-1 0,0 0 0,0 0 1,0 0-1,0 0 0,0 0 0,0 0 1,0-1-1,1 1 0,-1-1 0,-1-1-69,1-13-183,1 1 1,0-1-1,1 0 0,1 0 1,1 0-1,0 0 0,1 1 1,1-1-1,0 1 0,1 0 0,0 0 1,2 0-1,0 1 0,0 0 1,1 0-1,1 1 0,0 0 0,1 0 1,0 1-1,1 1 0,0 0 1,1 0-1,1 1 0,-1 0 1,1 1-1,1 1 0,0 0 0,0 1 1,0 0-1,5 0 183,47-4-1458,-23 14-2341,-19 3-1833</inkml:trace>
  <inkml:trace contextRef="#ctx0" brushRef="#br0" timeOffset="-2973.363">12993 250 6673,'0'0'2016,"0"0"75,0 0-8,0 0-439,0 0-557,-10 19-591,-171 360 220,156-236-874,25-142 135,0 1 1,1-1 0,-1 1-1,1-1 1,-1 0 0,1 1-1,0-1 1,-1 1 0,1-1-1,0 0 1,0 0 0,0 1-1,0-1 1,0 0 0,0 0-1,0 0 1,0 0 0,1 0-1,-1 0 1,0-1 0,1 1-1,-1 0 1,0-1 0,1 1 0,-1-1-1,1 1 1,-1-1 0,1 0-1,-1 1 1,1-1 0,-1 0-1,1 0 1,-1 0 0,1 0-1,-1 0 1,1-1 0,-1 1-1,1 0 1,-1-1 0,1 1-1,-1-1 1,1 0 0,-1 1-1,1-1 23,65-32-554,-46 17 559,0-1 0,-1 0 0,-1-2 0,0 0 1,-2-1-1,0-1 0,-2 0 0,0-1 0,-1-1 0,-1 0 0,-2-1 0,0 0 0,-1-1 0,-2 0 0,0-1 0,-2 1 0,-1-2 0,-1 1 1,-1 0-1,-1-1-5,-2 25 25,1 0 0,-1 0 0,0 0 0,0-1 0,0 1 0,0 0 0,-1 0 0,1 0 0,-1-1 0,1 1 0,-1 0 1,0 0-1,1 0 0,-1 0 0,0 0 0,0 0 0,-1 0 0,1 0 0,0 1 0,-1-1 0,1 0 0,-1 1 0,1-1 0,-1 1 0,0-1 1,0 1-1,0 0 0,1 0 0,-1 0 0,0 0 0,0 0 0,-1 0 0,1 1 0,0-1 0,0 1 0,0-1 0,0 1 0,0 0 1,-1 0-1,1 0 0,0 0 0,0 0 0,-1 0 0,1 1 0,0-1 0,0 1 0,0-1 0,0 1 0,0 0 0,0 0 0,0 0 1,0 0-1,0 0 0,0 0 0,0 1 0,1-1 0,-1 1 0,1-1 0,-1 1 0,1 0 0,-2 1-25,1 1-29,-1-1 0,1 1 0,0 0-1,0 0 1,0 0 0,1 0 0,0 0-1,-1 0 1,1 1 0,1-1 0,-1 0 0,1 1-1,0-1 1,0 0 0,0 1 0,0-1-1,1 0 1,-1 1 0,1-1 0,0 0 0,1 0-1,-1 0 1,1 0 0,0 0 0,0 0-1,0 0 1,0 0 0,1-1 0,-1 1-1,1-1 1,0 0 0,0 1 0,0-2 0,1 1-1,-1 0 1,1-1 0,-1 1 0,1-1-1,0 0 1,0 0 0,0 0 0,0-1 0,0 0-1,0 1 1,1-2 0,-1 1 0,4 0 29,25-1-118,1-1 1,0-3-1,0 0 1,-1-2-1,0-1 1,0-2-1,-1-2 1,0 0 0,-1-2-1,0-2 1,-1 0-1,0-2 1,-2-2-1,3-2 118,17-27 96,-69 57 2482,-50 170-2018,58-127-995,3 1-1,2 0 1,3 1-1,2-1 0,2 31 436,3-41-4418</inkml:trace>
  <inkml:trace contextRef="#ctx0" brushRef="#br0" timeOffset="-2501.237">14060 174 4217,'0'0'2006,"0"0"-559,0 0 622,0 0 332,-11 24-381,-161 325 2128,160-327-4104,2 0 0,0 0 0,2 1 1,0 0-1,2 0 0,0 1 0,2 0 0,-2 22-44,7-43-61,0-1 1,0 1-1,1 0 0,-1-1 0,0 1 0,1-1 0,0 1 0,-1-1 0,1 0 0,0 1 1,0-1-1,1 0 0,-1 0 0,0-1 0,1 1 0,-1 0 0,1-1 0,-1 1 1,1-1-1,0 0 0,-1 0 0,1 0 0,0 0 0,0-1 0,0 1 0,0-1 0,0 1 1,0-1-1,0 0 0,0 0 0,-1-1 0,1 1 0,0-1 0,0 1 0,0-1 1,0 0-1,0 0 0,-1 0 0,1 0 0,0-1 0,-1 1 0,1-1 0,-1 1 0,1-1 1,-1 0-1,0 0 0,0 0 0,0 0 0,1-2 61,44-31-1258,-1-3 0,-2-1-1,-2-2 1,-2-2 0,-1-1 0,-3-2 0,27-45 1258,-19 26-574,31-41 3126,-73 104-808,-4 22 1107,-93 301 738,86-290-3648,-19 60-683,5-33-3202,10-34-910</inkml:trace>
  <inkml:trace contextRef="#ctx0" brushRef="#br0" timeOffset="-2256.822">14014 606 6953,'0'0'1537,"0"0"279,0 0-351,118 15-961,-72-15-504,20 0-176,-10 0-1673,-10-5-2160</inkml:trace>
  <inkml:trace contextRef="#ctx0" brushRef="#br0" timeOffset="-4212.614">10615 155 1168,'0'0'2158,"0"0"-491,0 0-272,0 0-167,0 0-122,0 0-142,0 1 3121,-3 17-4022,-107 322 607,78-258-623,3 1 0,4 1-1,4 1 1,2 8-47,19-91 31,-2 35-346,23-43-338,5-30 720,-2-2 0,-1-1 1,-2 0-1,-2-2 0,-2 0 0,11-37-67,-28 77 2,151-506 1073,-119 457-1032,-32 49-50,1 0-1,-1 0 1,1 0 0,-1 0 0,1 1-1,0-1 1,-1 0 0,1 0 0,0 1-1,0-1 1,-1 1 0,1-1-1,0 1 1,0-1 0,0 1 0,0-1-1,0 1 1,0 0 0,0-1 0,0 1-1,0 0 1,0 0 0,0 0 0,0 0-1,0 0 1,0 0 0,0 0-1,0 0 1,0 0 0,0 0 0,0 1-1,0-1 1,-1 0 0,1 1 0,0-1-1,0 0 1,0 1 0,0-1-1,0 1 1,0 0 0,-1-1 0,1 1-1,0 0 1,-1-1 0,1 1 0,0 0-1,-1 0 1,1 0 0,-1-1-1,1 1 1,-1 0 0,1 0 0,-1 0-1,0 0 1,0 0 0,1 0 7,3 17 101,0 0 1,-1 0-1,-1 0 0,-1 0 1,-1 0-1,0 0 0,-1 0 1,-1 0-1,-4 17-101,-21 88 271,-6 97-122,33-217-176,0 0 0,1 0 0,-1 1-1,1-1 1,0 0 0,0 0 0,0 0 0,1 0-1,-1 0 1,1 0 0,-1 0 0,1 0 0,0-1-1,0 1 1,0-1 0,0 1 0,1-1 0,-1 0-1,1 0 1,-1 0 0,1 0 0,0 0 0,0 0-1,0-1 1,0 0 0,0 1 0,0-1 0,0 0-1,0-1 1,0 1 0,1 0 0,-1-1 0,0 0-1,0 0 1,1 0 0,-1 0 0,0 0 0,3-1 27,123-27-1686,-53-9-665,-9-4-1723</inkml:trace>
  <inkml:trace contextRef="#ctx0" brushRef="#br0" timeOffset="-3884.428">11227 446 6081,'0'0'2492,"-3"18"-471,-1 2-1561,1-9-184,-1 1-1,2 0 1,0 0-1,0 0 1,1 0-1,1 0 1,0 0-1,0 0 1,1 1-1,1-1 1,0 0-1,0-1 1,1 1-1,1 0 1,0-1-1,1 0 1,0 0-1,1 0 1,5 8-276,-4-13 4,1-1 0,-1 0 1,1 0-1,0 0 0,1-1 1,-1-1-1,1 1 0,-1-1 0,1-1 1,0 0-1,0 0 0,0 0 0,1-1 1,-1-1-1,0 1 0,0-2 1,0 1-1,1-1 0,-1-1 0,0 0 1,0 0-1,0 0 0,-1-1 1,1-1-1,-1 1 0,8-5-4,0 0-26,0-1-1,0-1 0,-1 0 1,0-1-1,-1 0 0,0-1 1,-1-1-1,-1 0 1,0-1-1,0 0 0,-2-1 1,1 0-1,0-5 27,-8 17-9,0-1 0,-1-1 0,1 1-1,-1 0 1,0-1 0,-1 1 0,1-1 0,-1 1 0,1-1-1,-1 0 1,-1 1 0,1-1 0,-1 0 0,0 0 0,0 0-1,0 0 1,0 1 0,-1-1 0,0 0 0,0 0-1,-1 1 1,1-1 0,-1 1 0,0-1 0,0 1 0,0 0-1,-1-1 1,1 1 0,-1 0 0,0 1 0,0-1 0,-1 0-1,1 1 1,-1 0 0,1 0 0,-1 0 0,0 0 0,0 1-1,-1-1 1,1 1 0,0 0 0,-1 0 0,0 1 0,1-1-1,-1 1 1,0 0 0,1 1 0,-1-1 0,-3 0 9,-4 1-266,0-1 0,0 1 1,-1 1-1,1 0 0,0 1 1,0 0-1,0 1 1,0 0-1,1 1 0,-1 0 1,1 1-1,0 0 0,0 1 1,1 0-1,0 1 0,-2 1 266,-36 31-2800</inkml:trace>
  <inkml:trace contextRef="#ctx0" brushRef="#br0" timeOffset="-6178.375">8681 798 1536,'0'0'6094,"0"0"-4263,0 0-1203,0 0 211,0 0 96,0 0-126,8 2 2292,42 6-3113,26-7 91,1-4 0,-1-3 0,0-3 0,0-3-1,72-23-78,-154 28-3131,-8 1 493</inkml:trace>
  <inkml:trace contextRef="#ctx0" brushRef="#br0" timeOffset="-5684.752">9159 413 6937,'0'0'1439,"0"0"-598,0 0-240,0 0-109,0 0 86,0 0 323,16 8-157,240 104 910,9-34-1567,-264-76-70,1 1 1,-1-1-1,1 1 1,-1-1-1,0 1 1,0 0-1,0-1 1,0 1-1,-1 0 1,1 0-1,-1 0 1,0-1-1,1 1 1,-1 0-1,-1 0 1,1 0-1,0 0 1,-1 0-1,1-1 1,-1 1-1,0 0 1,0 0 0,0-1-1,0 1 1,-1-1-1,1 1 1,-1-1-1,1 1 1,-1-1-1,0 0 1,0 0-1,0 0 1,0 0-1,0 0 1,-1 0-1,1-1 1,0 1-1,-1-1 1,1 1-1,-1-1 1,0 0-1,-1 1-17,3-2 6,-272 226 901,255-204-2451,8-6-2136</inkml:trace>
  <inkml:trace contextRef="#ctx0" brushRef="#br0" timeOffset="17351.872">13582 3442 184,'0'0'9234,"0"0"-7122,0 0-695,0 0-337,0 0-536,0 0-392,0 0-136,37 0-16,8-19-616,-1 2-1776,-5 2-3258</inkml:trace>
  <inkml:trace contextRef="#ctx0" brushRef="#br0" timeOffset="17650.091">14124 3352 3633,'0'0'6545,"0"0"-4456,0 0-129,0 0-272,0 0-495,0 0-649,0 0-544,0 0-144,2 0-808,13 0-1025,-1 0-2432,3 0-3144</inkml:trace>
  <inkml:trace contextRef="#ctx0" brushRef="#br0" timeOffset="28781.596">13880 3054 3425,'0'0'1591,"0"0"-810,0 0-17,0 0 331,0 0-20,0 0-156,6 7-80,47 59 938,92 106 396,-33-75-6334,-78-74-2220</inkml:trace>
  <inkml:trace contextRef="#ctx0" brushRef="#br0" timeOffset="12365.39">661 3087 1800,'0'0'2055,"0"0"-556,0 0-206,0 0-226,0 0-259,0 0-159,0 0-94,0 0-35,0 0 100,0 0 15,0 28 1259,-12 417 1389,5-390-3263,0-16-216,2 0 0,2 0 0,1 0 0,3 1 0,3 28 196,7-41-2267,3-14-2278</inkml:trace>
  <inkml:trace contextRef="#ctx0" brushRef="#br0" timeOffset="14979.283">794 3540 592,'0'0'963,"0"0"112,0 0 10,0 0-166,0 0-157,0 0-165,11 0-121,899-11 5826,-596 45-5653,120 3 878,-49-20-1103,-113-2-409,620-17 1217,-554 13-1126,251-36 99,582-103-205,-140 28 95,132 64-67,-535 77-84,97 6 134,414-36-78,-297-39 90,-150 29-98,-334 44 49,-365-43-5270,-4-2 295</inkml:trace>
  <inkml:trace contextRef="#ctx0" brushRef="#br0" timeOffset="16249.422">12765 3186 160,'0'0'232,"0"0"-112,0 0-64,0 0 56,0 0 144,0 0 208,0 0 264,-2-2-175,0 1-209,2-1-192,0 0-144,0 0 8,-2-2-16,0 0-304,0 1-1081</inkml:trace>
  <inkml:trace contextRef="#ctx0" brushRef="#br0" timeOffset="16832.147">12625 3030 2897,'0'0'1848,"0"0"-249,0 0-67,0 0-149,0 0-222,0 0-240,-10-2 1130,13 9-2002,2 0-1,-1 1 1,1-1-1,0-1 1,1 1-1,-1-1 1,1 0-1,0 0 0,1-1 1,-1 1-1,1-2 1,1 1-1,3 2-48,-4-3 16,272 151-410,-334-116 2501,-216 163-1991,227-161-2399,43-38-1579</inkml:trace>
  <inkml:trace contextRef="#ctx0" brushRef="#br0" timeOffset="21465.671">1759 3330 1304,'0'0'2102,"0"0"-423,0 0-119,0 0-158,0 0-268,0 0-238,0 0-200,0 0-97,0 0-62,0 19 838,11 179 80,13-68-3313,-12-82-1061</inkml:trace>
  <inkml:trace contextRef="#ctx0" brushRef="#br0" timeOffset="22015.491">2620 3440 1384,'0'0'1897,"0"0"-337,0 0-128,0 0 9,0 0 79,0 0-320,0 0-104,11 95-207,-7-62-457,4 7-272,5 1-160,11 16-384,3-6-1257,-2-12-5136</inkml:trace>
  <inkml:trace contextRef="#ctx0" brushRef="#br0" timeOffset="22661.287">3563 3430 2841,'0'0'2160,"0"0"-127,0 0-393,0 0-40,0 0-312,21 96-367,-11-57-377,2 4-272,7 3-192,14 19-80,-2-11-336,-2-11-2097</inkml:trace>
  <inkml:trace contextRef="#ctx0" brushRef="#br0" timeOffset="23262.381">4723 3386 3369,'0'0'2768,"0"0"-687,0 0-273,0 0-496,0 0-479,0 0-233,0 0-176,6 3-176,2 14 240,3 6 96,3 5-112,3 5-168,-1 4-200,1 6-96,-1 4-8,7 20-680,-4-9-1456,-5-10-2353</inkml:trace>
  <inkml:trace contextRef="#ctx0" brushRef="#br0" timeOffset="23962.99">5879 3306 3873,'0'0'1768,"0"0"-127,0 0-153,0 0-232,0 0-344,0 0-87,0 0 151,24 16-240,-9-1-72,-1 8-88,3 3-40,2 7-160,1 6-208,3 4-112,0 4-56,10 18-680,-6-11-1440,-4-9-3657</inkml:trace>
  <inkml:trace contextRef="#ctx0" brushRef="#br0" timeOffset="24615.498">7146 3149 1696,'0'0'4097,"0"0"-2536,0 0 111,0 0-296,0 0-296,0 0-327,0 0 7,15 28-72,-5-2-56,7 6-192,-1 9-120,7 3-232,2 7-88,14 25-600,-8-12-1544,-2-8-2537</inkml:trace>
  <inkml:trace contextRef="#ctx0" brushRef="#br0" timeOffset="25132.375">8091 3095 3577,'0'0'1288,"0"0"392,0 0 49,0 0-265,0 0-264,0 0-159,64 97-217,-50-58-344,3 8-32,-1 5-216,-1 6-232,6 20-328,-7-15-1761,-1-11-3232</inkml:trace>
  <inkml:trace contextRef="#ctx0" brushRef="#br0" timeOffset="25716.245">9021 3125 3977,'0'0'832,"0"0"240,0 0 409,0 0 79,0 0-248,0 0-96,0 0-231,24 48-105,-15-18-216,3 7-272,1 6 0,-1 6-216,3 3-176,-1 2-120,9 17-944,-5-12-1265,-3-12-4568</inkml:trace>
  <inkml:trace contextRef="#ctx0" brushRef="#br0" timeOffset="26815.707">9975 3162 3937,'0'0'1608,"0"0"-256,0 0 185,0 0-9,0 0-368,19 121-351,-6-80-385,5 2-216,7-2-160,4 0-48,27 6-120,-8-10-1249,-5-9-4192</inkml:trace>
  <inkml:trace contextRef="#ctx0" brushRef="#br0" timeOffset="27315.817">10864 3266 1016,'0'0'3313,"0"0"-1417,0 0 361,0 0-641,0 0-504,50 97-71,-32-61-505,5 1-280,2-2-176,4-1-80,15 3-632,-7-11-1241,-6-5-2440</inkml:trace>
  <inkml:trace contextRef="#ctx0" brushRef="#br0" timeOffset="27832.54">11751 3127 4601,'0'0'1896,"0"0"65,0 0 191,0 0-535,72 121-193,-49-82-456,2 2-344,2 0-440,0 2-104,2-2-80,10 7-648,-4-10-1432,-4-10-4858</inkml:trace>
  <inkml:trace contextRef="#ctx0" brushRef="#br0" timeOffset="51300.657">1866 2841 936,'0'0'1196,"0"0"85,0 0-128,0 0-211,0 0-110,0 0-98,0 0-176,0 0-182,0 0-106,0 0-48,0 0-53,0 0-11,-14-14 3882,11 0-3886,0 1 0,-1 0 1,0 0-1,-1 0 0,-1 0 1,0 1-1,0 0 1,-1 0-1,-1 1 0,0 0 1,-1 0-1,0 1 0,0 0 1,-1 0-1,-2-1-154,6 11 58,1 0 0,-1 0 1,1 0-1,0 1 0,-1 0 1,1 0-1,0 0 0,0 0 0,0 1 1,0 0-1,0 0 0,0 0 1,0 1-1,0 0 0,1 0 0,0 0 1,-1 0-1,1 1 0,1 0 1,-1-1-1,0 1 0,1 1 0,0-1 1,0 0-1,0 1 0,0 0 0,1 0 1,0-1-1,0 1 0,0 1-58,-6 14-43,1 1-1,0-1 1,2 2-1,0-1 0,2 0 1,0 1-1,2-1 1,0 1-1,1 6 44,3-23-18,-1-1-1,1 0 1,0 0 0,0 0-1,0 0 1,1 0-1,-1-1 1,1 1-1,0-1 1,0 0 0,0 0-1,0 0 1,1-1-1,-1 0 1,1 1 0,-1-2-1,1 1 1,0 0-1,0-1 1,0 0 0,0 0-1,0-1 1,0 1-1,0-1 1,0 0-1,4-1 19,-1 1 17,0 0 0,0-1 1,0-1-1,0 1 0,-1-1 0,1-1 0,-1 1 0,1-1 0,-1 0 0,0-1 0,0 0 0,0 0 0,-1-1 0,1 1 0,-1-1 0,0-1 0,4-4-17,-7 7-462,6-3 1130,-7 13-7396,-2-3-1131</inkml:trace>
  <inkml:trace contextRef="#ctx0" brushRef="#br0" timeOffset="52581.57">2645 2664 856,'0'0'2531,"0"0"-638,0 0-365,0 0-249,0 0-113,0 0-121,-39-7 6920,35 7-7919,-1 1 0,0 0 1,1 1-1,-1-1 0,0 1 1,1-1-1,0 1 0,-1 1 1,1-1-1,0 1 0,0-1 1,1 1-1,-1 0 1,0 1-1,1-1 0,0 0 1,0 1-1,0 0 0,0 0 1,0 0-1,1 0 0,0 0 1,0 1-1,0-1 0,0 0 1,1 1-1,0 0 0,0 0-46,-22 136-236,27-27-56,2-111 253,-1 0-1,0 0 1,1 0 0,0 0-1,-1-1 1,1 0 0,0-1-1,0 1 1,0-1 0,0 0-1,0-1 1,1 1 0,-1-1-1,0 0 1,0-1 0,0 1-1,0-1 1,5-2 39,19-6 155,-24 5-4679,-6 2 859</inkml:trace>
  <inkml:trace contextRef="#ctx0" brushRef="#br0" timeOffset="53649.999">3581 2640 856,'0'0'2097,"0"0"-313,0 0-202,0 0-182,0 0-130,0 0-82,-12-3 4340,-17-1-3168,22 6-2330,0 1 0,0-1-1,1 2 1,-1-1 0,1 1-1,0 0 1,0 0 0,0 1-1,0-1 1,1 1 0,0 1-1,0-1 1,0 1 0,1 0 0,0 0-1,0 0 1,0 0 0,1 1-1,0 0 1,0-1 0,1 1-1,0 0 1,-1 6-30,-15 153-315,21-162 281,1-1 0,-1 1-1,1 0 1,-1-1 0,1 0-1,0 0 1,1 0 0,-1 0-1,0-1 1,1 1 0,0-1-1,-1 0 1,1-1 0,0 1-1,0-1 1,0 0-1,0 0 1,0 0 0,0-1-1,0 0 1,0 0 0,0 0-1,0-1 1,0 1 0,0-1-1,0 0 1,0-1 0,0 1-1,0-1 1,-1 0 0,1 0-1,1-2 35,40-18-5113,-35 18 886</inkml:trace>
  <inkml:trace contextRef="#ctx0" brushRef="#br0" timeOffset="54706.858">4679 2526 728,'0'0'3700,"0"0"-1707,0 0-434,0 0-237,0 0-151,0 0 143,-44 4 4077,32 5-5391,-1 1 0,2 0 0,-1 1 0,1 0 0,1 1 0,0 0 0,1 0 0,0 1 0,1 1 0,0-1 0,1 1 0,0 0 0,2 1 0,0 0 0,0 0 0,1 0 0,1 0 0,0 1 0,2-1 0,-1 1 0,2-1 0,0 6 0,1-17-10,-1 0 0,1 0 0,0 0-1,-1 0 1,2 0 0,-1 0 0,0 0 0,1 0-1,0 0 1,0-1 0,0 1 0,0-1-1,1 1 1,-1-1 0,1 0 0,0 0 0,0 0-1,0 0 1,0-1 0,1 1 0,-1-1-1,1 0 1,-1 0 0,1 0 0,0 0 0,-1-1-1,1 1 1,0-1 0,0 0 0,0 0-1,1-1 1,-1 1 0,0-1 0,0 0-1,0 0 1,0 0 0,0-1 0,0 1 0,0-1-1,1 0 1,-2 0 0,2-1 10,70-49-686,-75 43-4100,0 5 815</inkml:trace>
  <inkml:trace contextRef="#ctx0" brushRef="#br0" timeOffset="55808.871">5744 2521 2529,'0'0'2897,"0"0"-920,0 0-278,0 0-220,0 0-71,0 0 17,-34 4 2610,20 8-3974,1 1 0,0 1 0,1 0 0,0 1 0,1 1 0,1-1 0,0 1 0,1 1 0,1 0 0,0 0-1,2 1 1,0 0 0,1 0 0,0 0 0,2 1 0,0-1 0,1 1 0,1 0 0,1 0 0,1 2-61,-1-18-17,0-1 0,0 1 0,1 0 0,-1 0-1,1-1 1,0 1 0,0 0 0,0-1 0,0 1 0,0-1 0,1 1 0,-1-1-1,1 0 1,0 1 0,0-1 0,-1 0 0,1 0 0,1 0 0,-1 0 0,0-1-1,0 1 1,1-1 0,-1 1 0,1-1 0,-1 0 0,1 0 0,-1 0 0,1 0-1,0 0 1,-1 0 0,1-1 0,0 0 0,0 1 0,0-1 0,-1 0 0,1 0 0,0-1-1,0 1 1,0 0 0,0-1 17,112-32 94,-63-10-694,-30 6-2754,-18 23-927</inkml:trace>
  <inkml:trace contextRef="#ctx0" brushRef="#br0" timeOffset="60736.604">454 1451 3689,'0'0'2819,"0"0"-720,0 0-313,0 0-207,0 0-284,0 0-384,-4 8-414,-219 603 1464,203-546-3392,77-56-597,-34-7 1805,89 2-487,-45-14-2617,-48 1-1197</inkml:trace>
  <inkml:trace contextRef="#ctx0" brushRef="#br0" timeOffset="61000.079">220 1937 1640,'0'0'2401,"0"0"-185,0 0-471,0 0-721,0 0-600,0 0-424,122 32-88,-95-32-1504,-2 0-4434</inkml:trace>
  <inkml:trace contextRef="#ctx0" brushRef="#br0" timeOffset="61382.34">680 2038 3873,'0'0'2484,"0"0"-942,0 0-508,0 16-258,16 120 152,-14-135-947,-1-1 0,0 1 0,1 0 0,-1-1 0,1 1 0,-1-1 0,1 0 0,-1 1 0,1-1 0,0 0 1,-1 0-1,1 0 0,-1 0 0,1 0 0,-1 0 0,1-1 0,0 1 0,-1-1 0,1 1 0,-1-1 0,0 1 0,1-1 0,-1 0 0,1 1 0,-1-1 0,0 0 0,1 0 0,-1 0 0,0 0 1,0 0-1,0-1 0,0 1 0,0 0 0,0 0 0,0-1 0,-1 1 0,1 0 0,0-1 0,-1 1 0,1-1 0,-1 1 0,1-1 0,-1 1 0,0-1 0,1 1 0,-1-1 0,0 0 0,0 1 1,0-1-1,0 1 0,-1-1 0,1 1 0,-1-2 19,12-170 356,-12 170-291,0 1 1,0-1-1,0 1 1,0 0-1,-1-1 1,1 1-1,-1 0 1,1 0-1,-1 0 1,0 0-1,0 0 1,0 0-1,0 0 1,0 1-1,0-1 1,0 1-1,0-1 1,-1 1-1,1 0 1,-1 0-1,1 0 1,-1 0-1,1 1 1,-1-1-1,1 1 1,-1-1-1,0 1 1,1 0-1,-1 0 1,0 0-1,1 0 1,-1 1-1,0-1 1,1 1-1,-1-1 1,1 1-1,-1 0 1,1 0-1,-1 0 1,1 0-1,0 1 1,-1-1-1,1 1 1,0-1-1,0 1-65,-39 55-2306,26-29-1907</inkml:trace>
  <inkml:trace contextRef="#ctx0" brushRef="#br0" timeOffset="61865.51">120 1132 2681,'0'0'1432,"0"0"-256,-16 114-592,10-55-240,-1 9-192,3 4-104,-2 20-48,0 23-152,-5 27-688,-1 13-384,-2-4 232,-1-2 264,3-47-289,1-14-103</inkml:trace>
  <inkml:trace contextRef="#ctx0" brushRef="#br0" timeOffset="63148.969">539 1182 1432,'0'0'1478,"19"2"-90,384-4 3425,-214-3-4493,-179 9-285,-1-1-1,1 1 1,-1 1 0,0 0-1,0 0 1,-1 1-1,1 0 1,-1 0-1,-1 1 1,1 0 0,-1 0-1,0 1 1,-1 0-1,0 0 1,0 1-1,-1-1 1,0 1-1,0 1 1,-1-1 0,0 1-1,-1-1 1,0 1-1,-1 0 1,2 10-35,4 246 379,-17-105-376,-8-1 1,-24 89-4,18-107-54,-57 373 601,-10 496-547,90-956-624,0-22-1002</inkml:trace>
  <inkml:trace contextRef="#ctx0" brushRef="#br0" timeOffset="73598.966">1204 6366 5449,'0'0'1825,"0"0"-753,0 0-328,0 0-376,0 0-184,0 0 88,0 0-80,51 17-112,-32-11-80,2-3 0,8 1-232,-4-2-520,-5-2-1713</inkml:trace>
  <inkml:trace contextRef="#ctx0" brushRef="#br0" timeOffset="73883.009">1187 6238 7434,'0'0'2128,"0"0"-648,0 0-319,0 0-193,0 0-184,0 0-376,0 0-288,81 0-120,-50 0-400,-4-2-1512,-4 2-2065</inkml:trace>
  <inkml:trace contextRef="#ctx0" brushRef="#br0" timeOffset="72478.531">435 5528 4385,'0'0'2769,"0"0"-901,0 0-404,0 0-246,0 0-218,0 0-204,0 0-186,0 0-165,1 19 767,30 267 306,-13 2 0,-14 112-1518,-4-400-12,1 0-1,-1-1 1,1 1 0,-1-1 0,0 1 0,1 0 0,-1-1-1,1 1 1,-1 0 0,1-1 0,-1 1 0,1 0 0,-1 0 0,1 0-1,0-1 1,-1 1 0,1 0 0,-1 0 0,1 0 0,-1 0 0,1 0-1,-1 0 1,1 0 0,0 0 0,-1 0 0,1 0 0,-1 1-1,1-1 1,-1 0 0,1 0 0,-1 0 0,1 1 0,-1-1 0,1 0-1,-1 1 1,1-1 0,-1 0 0,1 1 0,-1-1 0,0 1 0,1-1-1,-1 0 1,1 1 0,-1-1 0,0 1 0,0-1 0,1 1-1,-1-1 1,0 1 0,0-1 0,0 1 0,0 0 0,1-1 0,-1 1-1,0-1 1,0 1 0,0-1 0,0 1 0,0 0 0,0-1 12,34-49-128,-30 44 193,238-439 559,-197 383-1295,-44 60 500,-1 28-902,-4 63-6656,-2-65 714</inkml:trace>
  <inkml:trace contextRef="#ctx0" brushRef="#br0" timeOffset="73210.747">905 6348 3041,'0'0'2303,"0"0"-687,0 0-241,0 0-175,0 0-218,0 0-374,-10 19-268,-54 164-140,59-21 44,7-160-285,-1 1 0,1-1 0,0 0-1,0-1 1,0 1 0,1 0 0,-1-1 0,0 1 0,1-1-1,-1 1 1,1-1 0,-1 0 0,1 0 0,-1 0 0,1-1-1,0 1 1,-1 0 0,1-1 0,0 0 0,0 0-1,-1 0 1,1 0 0,0 0 0,0 0 0,-1-1 0,1 1-1,0-1 1,0 0 0,-1 0 0,1 0 0,-1 0-1,1 0 1,-1-1 0,0 1 0,1-1 0,-1 1 0,0-1-1,0 0 1,0 0 0,0 0 0,1-1 41,4-8 60,0 0 0,0-1 0,-1 0 0,0 0 0,-1 0 0,-1-1 0,0 1 0,0-1 0,-2 0 0,1 0 0,-2-1 0,0 1 0,0 0 0,-1 0 0,-1-1 0,0 1-60,0 11 65,0 1 1,0 0-1,0 0 0,-1 0 1,1 0-1,0 0 0,-1 0 1,1 0-1,-1 0 0,1 1 1,-1-1-1,1 0 0,-1 1 0,0 0 1,1-1-1,-1 1 0,0 0 1,1 0-1,-1-1 0,0 1 1,1 1-1,-1-1 0,0 0 1,1 0-1,-1 1 0,1-1 1,-1 0-1,0 1 0,1 0 1,-1-1-1,1 1 0,-1 0 0,1 0 1,0 0-1,-1 0 0,1 0 1,0 0-1,0 0 0,0 1 1,-1-1-1,1 0 0,0 1-65,-20 46-1246,19-11-2511,2-20-2675</inkml:trace>
  <inkml:trace contextRef="#ctx0" brushRef="#br0" timeOffset="76554.702">2248 6042 1640,'0'0'1819,"0"0"-198,0 0-256,0 0-144,0 0-94,0 0-82,0 0-133,0 0-98,0 0-119,0 0-91,0 0-35,0 0 5,0 0 75,0 0 9,0 0-125,0 0-129,0 0-97,-19-39 938,17 33-1135,1 1-1,-1-1 0,0 1 1,-1 0-1,1 0 0,-1 0 0,0 0 1,0 1-1,-1-1 0,1 1 0,-1-1 1,0 1-1,0 0 0,0 1 0,-1-1 1,1 1-1,-1 0 0,0 0 1,0 0-1,0 1 0,0 0 0,0 0 1,-1 0-1,1 0 0,-1 1 0,1 0 1,-1 0-1,1 1 0,-1-1 1,-3 1-110,-9 0 444,13-1-419,0 1-1,1-1 0,-1 1 1,0 0-1,0 0 0,1 1 1,-1-1-1,0 1 0,1 0 1,-1 1-1,1-1 0,-1 1 1,1 0-1,-1 0 0,1 0 1,0 0-1,0 1 0,0 0 1,1-1-1,-1 1 0,1 1 1,-3 1-25,-10 19-123,0 1 0,2 0 0,0 1 0,2 0 0,1 1 0,1 1 1,2 0-1,0 0 0,2 0 0,1 1 0,1 0 0,2 0 0,1 0 1,1 0-1,3 25 123,0-47-29,0 0 1,0-1 0,1 1 0,0-1-1,0 1 1,0-1 0,1-1-1,0 1 1,0-1 0,0 0 0,1 0-1,0 0 1,0-1 0,0 1-1,0-1 1,1-1 0,0 0 0,-1 0-1,1 0 1,0 0 0,1-1-1,-1-1 1,0 1 0,0-1 0,1 0-1,-1-1 1,1 0 0,-1 0-1,1 0 29,6 2 31,0 0 0,0-1 0,0-1 0,0 0 0,0-1 0,1-1 0,-2 0 0,1-1 0,0 0-1,0-1 1,-1 0 0,0-1 0,0-1 0,0 0 0,-1-1 0,0 0 0,0-1 0,9-8-31,-21 16 29,0 0 32,0 0 11,2 0 154,-2 0-6414,0 0 2284</inkml:trace>
  <inkml:trace contextRef="#ctx0" brushRef="#br0" timeOffset="77155.445">2583 6148 6057,'0'0'1937,"0"0"-681,0 0-296,0 0 264,0 0-95,0 0-345,0 0-224,97 121-224,-72-89-144,-2 0-184,-2 0 56,-5-1-64,-1-3-512,-3-4-704,-3-3-553,-5-8-583,0-7-3137</inkml:trace>
  <inkml:trace contextRef="#ctx0" brushRef="#br0" timeOffset="77483.143">2596 6420 3441,'0'0'1776,"0"0"-80,0 0-79,0 0 87,0 0 17,0 0-153,0 0-312,41-63-392,-20 46-384,-3-5-167,9-2-273,0-4-40,8-15-809,-4 7-1183,-6 3-2041</inkml:trace>
  <inkml:trace contextRef="#ctx0" brushRef="#br0" timeOffset="78889.05">3629 6204 2497,'0'0'1196,"0"0"397,0 0 45,0 0-204,0 0-162,0 0-158,20 0-47,316 19 3484,-140 9-2442,0-9 0,119-6-2109,-23 0 1515,246 7 466,230-28 479,-604-4-2657,-172 3-2672,-67-37-3421,32 19 1137</inkml:trace>
  <inkml:trace contextRef="#ctx0" brushRef="#br0" timeOffset="80515.571">5597 4886 3505,'0'0'1929,"0"0"100,0 0 35,17-22-406,115-154 761,137-318-106,-240 445-2167,-27 81 1144,-9 73-1550,-5-1 0,-5-1 0,-4-1 0,-5 0 0,-5 0 260,19-56-772,-10 29-2048,7-23-1471</inkml:trace>
  <inkml:trace contextRef="#ctx0" brushRef="#br0" timeOffset="80915.568">5365 5296 776,'0'0'3972,"0"0"-1498,19-5-285,366-94 5364,-134 44-5954,-109 26-2672,-3-4-5841,-120 29 1315</inkml:trace>
  <inkml:trace contextRef="#ctx0" brushRef="#br0" timeOffset="81382.161">5504 5781 4489,'0'0'1839,"0"0"392,9-16-302,7-10-1324,16-29 257,1 3 0,3 0 0,3 2 1,33-33-863,-71 82-16,0 1 0,0-1 1,0 1-1,0-1 0,1 1 0,-1 0 0,0-1 1,0 1-1,0 0 0,0 0 0,1 0 1,-1 0-1,0 0 0,0 0 0,0 0 1,1 0-1,-1 1 0,0-1 0,0 0 1,0 1-1,0-1 0,0 1 0,0-1 1,0 1-1,0 0 0,0-1 0,0 1 1,0 0-1,0-1 0,0 1 0,0 0 1,-1 0-1,1 0 0,0 0 0,0 0 1,-1 0-1,1 0 0,-1 0 0,1 0 0,-1 0 1,0 1-1,1-1 0,-1 0 0,0 0 1,0 0-1,0 0 0,0 1 0,0-1 1,0 0-1,0 0 0,0 0 0,0 1 1,0-1-1,-1 0 0,1 0 0,0 0 1,-1 0-1,1 0 0,-1 0 0,0 0 1,1 0-1,-1 0 0,0 0 0,1 0 1,-1 0-1,0 0 0,0 0 16,1 8 116,-18 251-392,-14-90-4882,22-131-1122</inkml:trace>
  <inkml:trace contextRef="#ctx0" brushRef="#br0" timeOffset="81699.342">5841 5775 2937,'0'0'1928,"0"0"273,0 0-257,0 0-464,0 0 57,0 0 39,112-11-600,-79 4-520,-2-2-304,0-5-152,2-13-496,-8 2-960,-8 3-1209</inkml:trace>
  <inkml:trace contextRef="#ctx0" brushRef="#br0" timeOffset="81948.856">5961 5537 6081,'0'0'3017,"0"0"-1889,0 0 561,13 121-753,-9-72-608,-2 14-328,-2-11-976,2-9-1977</inkml:trace>
  <inkml:trace contextRef="#ctx0" brushRef="#br0" timeOffset="82482.116">6266 5283 2593,'0'0'5091,"0"0"-2873,0 0-664,-1 24-247,-23 412 1628,24-435-2959,0 0-1,0 0 1,1 1 0,-1-1-1,0 0 1,1 0 0,-1 0-1,1 0 1,0 1 0,-1-1-1,1 0 1,0 0 0,-1 0-1,1 0 1,0 0 0,0 0-1,0-1 1,0 1 0,0 0-1,0 0 1,0-1 0,0 1-1,0 0 1,0-1 0,0 1-1,1-1 1,-1 0 0,0 1-1,0-1 1,1 0 0,-1 0-1,0 1 1,0-1 0,1 0-1,-1 0 1,0-1 0,0 1-1,1 0 1,-1 0 0,0-1-1,0 1 1,0 0 0,1-1-1,-1 1 1,0-1 0,0 0-1,0 1 1,0-1 0,0 0-1,0 0 1,0 1 0,0-1-1,0 0 1,0 0 0,-1 0-1,1 0 1,0-1 24,69-48 25,-17 16 179,-41 85 1447,10 43-464,12-40-7751,-26-44-2682</inkml:trace>
  <inkml:trace contextRef="#ctx0" brushRef="#br0" timeOffset="79505.599">3575 5529 4473,'0'0'1415,"0"0"524,0 0-87,0 0-193,22-8-9,1-1-1201,105-62 1649,-80 20-1541,-1-2 1,-3-2-1,-2-2 0,14-28-557,-13 21 80,-9 29-46,-32 71 684,-14 387-2373,10-377-876,2-14-1517</inkml:trace>
  <inkml:trace contextRef="#ctx0" brushRef="#br0" timeOffset="79815.561">4292 5350 4625,'0'0'3089,"0"0"-1321,0 0 296,0 0-471,0 0 7,0 0-592,114 0-688,-83 0 297,2 0-617,2 0-72,7-9-1001,-7-4-2864,-8 2-2352</inkml:trace>
  <inkml:trace contextRef="#ctx0" brushRef="#br0" timeOffset="83964.691">4681 6763 3689,'0'0'1357,"0"0"165,0 0-88,0 0-302,0 0-212,0 0-153,4 1 44,2 4-570,0 0-1,-1 0 1,0 0 0,1 1 0,-2-1-1,1 1 1,-1 1 0,0-1 0,0 1 0,0-1-1,-1 1 1,0 0 0,-1 0 0,1 0 0,-2 1-1,1-1 1,-1 1 0,0-1 0,0 1-1,-1-1 1,0 1 0,-1 6-241,3 1 161,6 178 485,-8-192-568,0-1 28,0 0 26,7-37-447,-1 25 318,0 0 1,0 0-1,1 0 0,1 1 0,0 0 1,0 0-1,1 1 0,0 0 0,1 0 1,0 1-1,1 1 0,0 0 0,0 0 1,0 1-1,1 0 0,8-2-3,-18 9 30,0-1-1,0 1 0,0 0 1,0 0-1,0 0 1,0 1-1,0-1 1,0 0-1,0 1 1,1-1-1,-2 1 1,1 0-1,0 0 0,0 0 1,0 0-1,0 0 1,0 0-1,-1 0 1,1 0-1,0 1 1,-1-1-1,1 1 1,-1-1-1,0 1 0,0 0 1,1-1-1,-1 1 1,0 0-1,0 0 1,-1 0-1,1 0 1,0 0-1,-1 0 1,1 0-1,-1 0 0,1 0 1,-1 2-30,10 88-36,-10-75-140,2 44-1605,-2-7-2126</inkml:trace>
  <inkml:trace contextRef="#ctx0" brushRef="#br0" timeOffset="95238.92">5462 4006 2841,'0'0'3592,"0"0"-1403,0 0-347,0 0-85,-25 10 4113,11 9-5650,0 1 1,2-1 0,0 2-1,1 0 1,1 0-1,1 1 1,1 0 0,1 1-1,-2 14-220,-9 21 87,-9 38-103,5 0 0,3 1 0,5 1 0,4 1 0,5-1 0,4 1 0,9 76 16,4-42-8,6-1 0,5 0 0,33 97 8,-55-225-54,1 0 0,0 0 1,0 0-1,0-1 0,0 1 0,1-1 0,-1 1 1,1-1-1,0 0 0,0 0 0,0 0 0,1 0 1,-1-1-1,1 1 0,-1-1 0,1 0 0,0 0 0,0 0 1,0-1-1,0 1 0,0-1 0,0 0 0,0 0 1,3 0 53,68 8-4450,-46-6 952,-3 0-1729</inkml:trace>
  <inkml:trace contextRef="#ctx0" brushRef="#br0" timeOffset="96056.154">6798 4148 3673,'0'0'1424,"0"0"-442,0 0 10,0 0-47,0 0-68,0 0-97,9 4-127,11 5-326,0 2 0,-1 1 0,0 0 1,-1 2-1,0 0 0,-1 0 0,0 2 0,-2 0 0,0 1 0,0 1 0,-2 0 0,0 1 0,-1 0 1,-2 1-1,1 0 0,-2 0 0,-1 1 0,4 14-327,11 42 25,-2 1 0,-4 1 0,-4 1 0,2 54-25,-2 39-413,-8 0-1,-9 60 414,4-208-136,-2 1-1,0-1 0,-1-1 1,-2 1-1,-1 0 0,0-1 0,-2 0 1,-1-1-1,0 1 0,-2-2 1,-1 1-1,0-2 0,-2 0 1,-15 18 136,-20-8-3844,36-27 1380</inkml:trace>
  <inkml:trace contextRef="#ctx0" brushRef="#br0" timeOffset="101568.595">7395 4491 1424,'0'0'2409,"0"0"-531,0 0-361,0 0-242,0 0-236,-7-8 6462,5 0-8116,4-22 637,0 0 1,2 0-1,2 0 1,0 1-1,2 0 1,1 0-1,1 0 1,2 1-1,1 1 1,4-6-23,-15 30-8,1 1-1,-1-1 1,1 1 0,-1-1-1,1 1 1,0 0-1,0 0 1,0 1 0,0-1-1,0 0 1,0 1 0,1 0-1,-1 0 1,0 0 0,1 0-1,-1 0 1,1 1 0,-1 0-1,1 0 1,-1-1 0,1 2-1,-1-1 1,1 0 0,-1 1-1,1 0 1,-1 0 0,1 0 8,13 81 432,-4 158-722,-13-239 268,0 0 0,1 0 0,-1-1 0,0 1 0,1 0 0,-1-1 0,0 1 0,1 0 0,-1-1-1,1 1 1,-1-1 0,1 1 0,0-1 0,-1 1 0,1-1 0,0 1 0,-1-1 0,1 1 0,0-1 0,-1 0 0,1 1 0,0-1-1,0 0 1,-1 0 0,1 0 0,0 1 0,0-1 0,-1 0 0,1 0 0,0 0 0,0 0 0,0 0 0,-1-1 0,1 1 0,0 0-1,0 0 1,-1 0 0,1-1 0,0 1 0,0 0 0,-1-1 0,1 1 0,0 0 0,-1-1 0,1 1 0,-1-1 0,1 1 0,-1-1-1,1 0 1,0 1 0,-1-1 0,0 0 0,1 1 0,-1-1 0,1 0 0,-1 1 0,0-1 0,0 0 0,1 0 22,26-41-22,76-214 194,-103 255-170,0 1-1,0-1 1,0 0-1,1 0 1,-1 1-1,0-1 1,0 0 0,0 1-1,1-1 1,-1 0-1,0 1 1,1-1-1,-1 0 1,0 1 0,1-1-1,-1 1 1,1-1-1,-1 1 1,1-1-1,0 1 1,-1-1 0,1 1-1,-1-1 1,1 1-1,0 0 1,-1-1 0,1 1-1,0 0 1,-1 0-1,1-1 1,0 1-1,-1 0 1,1 0 0,0 0-1,0 0 1,-1 0-1,1 0 1,0 0-1,0 0 1,-1 0 0,1 1-1,0-1 1,-1 0-1,1 0 1,0 0-1,-1 1 1,1-1 0,0 0-1,-1 1 1,1-1-1,-1 1 1,1-1-1,0 1 1,-1-1 0,1 1-1,-1-1 1,1 1-1,-1 0 1,0-1 0,1 1-1,-1-1 1,0 1-1,1 0 1,-1-1-1,0 1 1,0 0 0,0 0-1,1-1 1,-1 1-1,0 0-1,16 54 206,44 113 99,-57-163-289,1 0 0,-1 0 0,1-1-1,0 0 1,1 1 0,-1-1 0,1-1 0,-1 1 0,1-1-1,0 0 1,0 0 0,1 0 0,-1-1 0,1 0 0,-1 0-1,1 0 1,0 0 0,-1-1 0,1 0 0,0-1 0,0 1 0,0-1-1,0 0 1,0 0 0,0-1 0,0 0 0,-1 0 0,1 0-1,0-1 1,0 0-16,96-53-1680,-61 23-759</inkml:trace>
  <inkml:trace contextRef="#ctx0" brushRef="#br0" timeOffset="102916.504">8389 4299 3881,'0'0'1994,"0"0"-138,0 0-133,0 0-224,0 0-192,0 0-135,15 4 2214,53 11-2570,87-6 79,64 10-3433,-157 12-6553,-53-27 2759</inkml:trace>
  <inkml:trace contextRef="#ctx0" brushRef="#br0" timeOffset="103508.469">8751 4129 3241,'0'0'2820,"0"0"-986,0 0-290,0 0-55,0 0-192,0 0-263,13 5-206,227 76 1031,-228-79-1889,-1 0 0,1 1 1,-1 0-1,0 1 0,0 0 0,-1 0 0,1 1 0,-1 1 1,0 0-1,0 0 0,-1 1 0,0 0 0,0 1 0,-1 0 1,0 0-1,0 1 0,-1 0 0,0 0 0,0 0 0,-1 1 1,0 0-1,-1 1 0,0-1 0,-1 1 0,0 0 0,-1 0 1,1 3 29,-8-4 79,-1-1 1,1 1 0,-2-1 0,1-1-1,-1 1 1,0-1 0,-1 0 0,0 0-1,0-1 1,-1 0 0,0 0-1,0-1 1,0 0 0,-1 0 0,0-1-1,0 0-79,0 1 113,-16 11 192,3 0 134,-1-1 1,0-1 0,-1-1-1,-1-1 1,0-1-1,-1-2 1,-14 5-440,38-27-8510,6-2-146</inkml:trace>
  <inkml:trace contextRef="#ctx0" brushRef="#br0" timeOffset="104515.204">9961 4167 4185,'0'0'2072,"0"0"-121,0 0-421,0 0-344,0 0-183,0 0-70,-17 9-54,-124 69 1383,106-59-1853,17-7-291,-1-1 0,0-1 0,0 0-1,-1-2 1,-1-1 0,1 0 0,-1-1-1,0-1 1,-1-1 0,-13 0-118,32-4-28,1-1 1,0 1 0,-1-1-1,1 0 1,0 1 0,0-1-1,0 0 1,-1 0 0,1-1 0,0 1-1,0 0 1,1-1 0,-1 1-1,0-1 1,0 0 0,1 1-1,-1-1 1,1 0 0,0 0-1,-1 0 1,1 0 0,0 0-1,0 0 1,0 0 0,0-1-1,1 1 1,-1 0 0,0 0-1,1-1 1,0 1 0,0 0-1,-1-1 1,1 1 0,1 0-1,-1-1 1,0 1 0,1-2 27,16-90-996,-16 91 969,57-101-808,-57 102 827,0 0 0,0 0 0,0 0 0,1 1 0,-1-1 0,0 0 0,1 1 0,-1-1 0,1 1 0,0-1 0,0 1 0,-1 0 0,1 0 0,0 0-1,0 0 1,0 0 0,0 0 0,0 0 0,0 1 0,1-1 0,-1 1 0,0-1 0,0 1 0,0 0 0,0 0 0,1 0 0,-1 0 0,0 0 0,0 0 0,0 1 0,0-1 0,1 1 0,-1 0 0,0 0 0,0-1 0,0 1 0,0 0 0,0 1 0,-1-1 0,1 0 0,0 0 0,0 1 0,-1-1 0,1 1 0,-1 0 0,0-1 0,1 1 0,-1 0 0,0 0 0,0 0 8,56 84 187,-48-69-276,0-1-1,0-1 1,2 0 0,0 0-1,0-1 1,2 0 0,-1-1 0,2-1-1,0 0 1,0 0 0,1-2-1,0 0 1,1 0 0,5 1 89,-1-4 41,-1-1-1,2 0 1,-1-2 0,0 0 0,1-1 0,0-1-1,0-1 1,0-1 0,-1-1 0,16-3-41,-30 3 65,0-1 1,1 0-1,-1 0 0,0-1 0,0 1 1,0-1-1,0-1 0,-1 1 1,1-1-1,-1 0 0,0 0 1,0-1-1,0 0 0,-1 1 1,0-1-1,0-1 0,0 1 1,0-1-1,-1 1 0,0-1 0,0 0 1,-1 0-1,1-1 0,-1 1 1,1-6-66,1-5 255,0 1 0,-1-1 0,-1 1 0,-1-1 0,0 0 0,-1 0-1,-1 0 1,0 1 0,-4-14-255,3 19 98,-1 1 0,0 0 0,-1-1 0,0 2 0,-1-1 0,0 0 0,0 1 0,-1 0 0,0 0 0,0 1 0,-1-1 0,-1 2 0,1-1 0,-1 1 0,0 0 0,-1 0 0,0 1 0,0 0 0,0 1 0,-1 0 0,0 1 0,1 0 0,-2 0 0,1 1 0,0 0 0,-1 1 0,1 0 0,-1 0 0,0 2 0,-4-1-98,5 3-61,1-1 0,0 2 0,1-1 1,-1 1-1,0 1 0,1-1 0,-1 2 1,1-1-1,0 1 0,1 0 0,-1 1 1,1-1-1,0 2 0,0-1 0,1 1 1,0 0-1,0 0 0,-3 7 61,-12 9-347,-75 92-1512,1 11 1393</inkml:trace>
  <inkml:trace contextRef="#ctx0" brushRef="#br0" timeOffset="116550.923">7453 5457 304,'0'0'779,"0"0"-440,0 0-69,0 0 257,0 0 257,0 0 58,0 0-26,0 0-79,0 0-126,0 0-65,0 0-61,0 0-126,0 0-90,0 0 39,0 0 67,0 0 4,0 0-8,0 0-10,0 0 47,0 0 22,0 0-25,0 0-26,0 0-62,0 0-20,0 0 2,0 0-8,0 0-84,0 0-71,0 0-27,0 0 0,0 0-9,0 0-33,0 0-40,0 0 19,0 0 9,0 0 22,0 0 22,0 0 33,0 0 28,0 0-64,0 0-70,0 0-8,0 0-7,0 0 10,0 0 53,31 0 360,52-7 64,-83 11 2420,-5 21-2932,-127 408-594,132-432 587,0-1-87,0 0-8,0 0 29,0 0 39,118-33 379,-47 27 471,-40 6-3082,-9 0-3437,-22 0 1108</inkml:trace>
  <inkml:trace contextRef="#ctx0" brushRef="#br0" timeOffset="116833.411">7813 5830 4305,'0'0'1848,"0"0"-391,0 0-209,0 0-352,0 0-408,12 121-240,-9-90-248,-1-8-936,-2-8-2241</inkml:trace>
  <inkml:trace contextRef="#ctx0" brushRef="#br0" timeOffset="117066.695">7877 5658 5497,'0'0'1561,"0"0"-369,0 0-224,0 0-456,0 0-512,0 0-120,0 0-1264,25 34-2809</inkml:trace>
  <inkml:trace contextRef="#ctx0" brushRef="#br0" timeOffset="117652.309">8045 5938 5049,'0'0'1626,"0"0"49,0 0-171,0 0-474,10-19-249,89-146 506,-99 165-1286,0-1 28,0-1-1,0 1 1,0 0-1,0-1 0,1 1 1,-1 0-1,0 0 1,1-1-1,-1 1 1,0 0-1,1 0 1,0 0-1,-1-1 1,1 1-1,0 0 1,-1 0-1,1 0 1,0 0-1,0 0 0,0 1 1,0-1-1,0 0 1,0 0-1,0 0 1,0 1-1,0-1 1,0 1-1,1-1 1,-1 1-1,0-1 1,0 1-1,0 0 1,1-1-1,-1 1 1,0 0-1,1 0 0,-1 0 1,0 0-1,0 0 1,1 0-1,-1 0 1,0 1-1,0-1 1,1 0-1,-1 1 1,0-1-1,0 1 1,0-1-1,1 1 1,-1 0-1,0-1 1,0 1-1,0 0 0,0 0 1,0 0-1,0-1 1,-1 1-1,1 0 1,0 0-1,0 1 1,-1-1-1,1 0 1,-1 0-1,1 0-28,2 8-61,0-1-1,0 0 1,1 0-1,0 0 1,1 0-1,0-1 1,0 0-1,0 0 1,1 0-1,0 0 1,0-1-1,1 0 1,0 0-1,0-1 1,0 0-1,1 0 1,-1-1-1,1 0 1,0 0-1,0-1 1,1 0-1,-1 0 1,1-1-1,0 0 1,-1-1-1,1 0 1,0 0-1,0-1 62,50-42-1249,-53 40 1260,1 0 1,0 1-1,0-1 1,0 2-1,0-1 1,0 1-1,0 0 1,0 0-1,0 0 1,0 1-1,0 1 1,0-1-1,0 1 1,-1 0-1,1 0 1,-1 1-1,1 0 1,-1 0-1,0 1 1,0-1-1,0 2 1,0-1-1,-1 0 1,0 1-12,25 20-1023,-6-1-2568</inkml:trace>
  <inkml:trace contextRef="#ctx0" brushRef="#br0" timeOffset="118148.55">9095 5753 3881,'0'0'2856,"0"0"-1391,0 0 79,0 0-64,0 0-351,0 0-449,0 0-40,77 15-256,-56-13-176,-1 2-8,5-4-200,-2 0 0,2 0-488,-2 0-704,6 0 272,-9-4-921,-3-2-5921</inkml:trace>
  <inkml:trace contextRef="#ctx0" brushRef="#br0" timeOffset="118633.133">9304 5537 488,'0'0'6926,"0"0"-4742,0 0-1314,0 0 192,0 0-59,0 0-336,17 2-380,12 1-248,1 2 1,-1 1-1,0 1 1,-1 1-1,0 2 1,0 1-1,-1 1 1,5 4-40,-27-14 56,-1 0 0,0 0 1,0 1-1,0 0 0,0-1 0,0 2 0,0-1 1,-1 0-1,1 1 0,-1-1 0,0 1 0,0 0 1,-1 0-1,1 0 0,-1 0 0,0 1 0,0-1 1,0 1-1,0-1 0,-1 1 0,0-1 0,0 1 1,0 0-1,-1 0 0,1 0 0,-1-1 0,0 1 1,-1 2-57,-81 34 3360,72-36-3232,-85 40 2632,39-6-4645,56-39-261,0 0-1390,0 0-2480</inkml:trace>
  <inkml:trace contextRef="#ctx0" brushRef="#br0" timeOffset="119228.799">10222 5369 5009,'0'0'2185,"0"0"-410,0 0-120,0 0-196,0 0-275,0 0-436,-16 23-123,-51 77-279,62-90-307,0 1 1,0 0 0,1 0-1,0 0 1,1 1-1,1-1 1,0 1 0,0 0-1,1-1 1,0 1-1,1 0 1,1 0-1,0 3-39,0 18 53,24 139 50,-24-167-90,0-1-1,1 1 1,-1-1 0,1 0-1,0 0 1,0 0-1,1 0 1,-1 0 0,1 0-1,-1-1 1,1 1-1,1-1 1,-1 0 0,0 0-1,1 0 1,-1 0-1,1-1 1,0 1 0,0-1-1,0 0 1,0 0 0,0 0-1,0-1 1,1 1-1,-1-1 1,1 0 0,-1 0-1,1-1 1,-1 1-1,1-1 1,-1 0 0,1-1-1,-1 1 1,1-1 0,-1 1-1,4-2-12,4-5 67,-1-1 0,1 0 0,-1-1 0,0 0 0,-1-1 1,0 0-1,-1 0 0,0-1 0,-1 0 0,0-1 0,-1 0 0,0 0 0,0 0 0,-2-1 0,1 0 0,-2 0 0,3-10-67,6-9 177,-1-1 0,-1 0 0,-2-1 0,-1 0 0,-2 0 0,-1-1-1,-2 0 1,-1-15-177,-4 46 59,0 0-1,0 0 1,0 0-1,0 0 1,0 1-1,-1-1 1,0 1-1,0-1 1,0 1 0,0 0-1,0 0 1,-1 1-1,1-1 1,-1 0-1,0 1 1,0 0-1,0 0 1,0 0-1,0 1 1,0-1-1,0 1 1,-1 0-1,1 0 1,0 0-1,-1 1 1,1 0-1,0 0 1,-1 0-1,1 0 1,-1 0-1,1 1 1,0 0-1,-1 0 1,1 0 0,0 1-1,0-1 1,0 1-1,0 0 1,0 0-1,0 0 1,0 1-1,-2 2-58,-185 150-4717,128-99-71</inkml:trace>
  <inkml:trace contextRef="#ctx0" brushRef="#br1" timeOffset="121704.479">4897 5861 1192,'0'0'1998,"0"0"-722,0 0-320,0 0-6,0 0 28,3-1 4026,24-12-4607,47-35 114,-1-4 0,-4-2 1,-1-4-1,-4-2 0,48-58-511,-80 85 83,360-404 289,-226 241-341,8 8-1,9 8 1,12 3-31,-2 48-1657,-62 61-4200,-107 55 422</inkml:trace>
  <inkml:trace contextRef="#ctx0" brushRef="#br1" timeOffset="122115.529">4932 4012 1816,'0'0'2121,"0"0"-353,141 160 105,-11-20-209,63 80 64,39 60-127,27 52-313,12 27-448,0-6-592,19 8-248,-70-90-1160,-42-55-1993</inkml:trace>
  <inkml:trace contextRef="#ctx0" brushRef="#br1" timeOffset="125427.764">11100 6422 3977,'0'0'2499,"0"0"-885,0 0-334,0 0-17,0 0-100,2 0 2738,20 0-3795,232-20 151,-155-19-5821,-89 31 1149</inkml:trace>
  <inkml:trace contextRef="#ctx0" brushRef="#br1" timeOffset="125716.549">11160 6092 280,'0'0'6425,"0"0"-5080,0 0-505,0 0 264,0 0 168,0 0-15,0 0-289,62 0-464,-37 0-344,4 0-160,2 0-80,13 2-1008,-9 4-1441,-6-1-3032</inkml:trace>
  <inkml:trace contextRef="#ctx0" brushRef="#br1" timeOffset="127076.155">13484 5377 1192,'0'0'2055,"0"0"-492,0 0 171,0 0-108,0 0-183,0 0-130,1-18-215,0-193 3296,-6 199-4304,0 0 0,-1 1 0,0 0 0,-1 0 0,0 0 0,-1 1 0,0 0 0,0 0 0,-1 1 0,0 0 0,-1 1 0,0 0 0,0 1 0,-1 0 0,0 0 0,0 1 0,0 0 1,-2 1-91,5 0-16,0 1 1,1 1 0,-1 0 0,0 0-1,-1 0 1,1 1 0,0 0 0,-1 1 0,1 0-1,-1 0 1,1 1 0,-1 0 0,1 0 0,-1 1-1,1 0 1,-1 1 0,1 0 0,-1 0-1,1 0 1,0 1 0,0 1 0,1-1 0,-1 1-1,1 1 1,-1-1 0,1 1 0,1 1 0,-1-1-1,1 1 1,0 0 0,0 0 0,-3 6 15,-11 19-118,1 0 1,2 1 0,1 1 0,2 1-1,1 0 1,2 1 0,1 0 0,2 1-1,1-1 1,2 2 0,1-1 0,3 0-1,1 28 118,1-60 6,-1 0 0,1 0 0,0 0-1,1-1 1,-1 1 0,0-1-1,1 1 1,0-1 0,0 1-1,0-1 1,0 0 0,1 0 0,-1 0-1,1 0 1,0-1 0,0 1-1,0-1 1,0 1 0,0-1 0,0 0-1,1 0 1,-1-1 0,1 1-1,-1-1 1,1 1 0,0-1-1,-1 0 1,1-1 0,0 1 0,0-1-1,1 1-5,123-3 422,29-52-1849,-155 53 1362,-2 1-3673,0 0 204,0 0-1399</inkml:trace>
  <inkml:trace contextRef="#ctx0" brushRef="#br1" timeOffset="127815.554">12811 5973 4089,'0'0'1324,"0"0"31,0 0 121,0 0-219,0 0-188,0 0-207,11 0-121,339-22 4736,30-39-3331,-374 57-3491,-37 3-3346,29 1 4246,-16 0-3852</inkml:trace>
  <inkml:trace contextRef="#ctx0" brushRef="#br1" timeOffset="128817.958">13004 6269 3689,'0'0'1757,"0"0"-35,0 0-287,0 0-363,0 0-295,0 0-153,2 15-184,12 298 2344,-14-311-2769,0-2-56,0 0-61,40-72 804,-35 64-598,-1-1-14,0 1 0,0 0 0,1 0 1,0 0-1,0 0 0,1 1 0,0 0 1,0 0-1,1 1 0,0 0 1,0 0-1,0 1 0,1-1 0,0 1 1,0 1-1,0 0 0,0 0 1,1 1-1,0-1 0,0 2 0,0-1 1,4 1-91,-1 1 81,-9 0-101,0 0 0,-1 1 0,1-1-1,0 1 1,-1-1 0,1 1 0,0 0-1,0 0 1,-1 0 0,1 0 0,0 1-1,0-1 1,-1 1 0,1-1 0,-1 1-1,1 0 1,0 0 0,-1 0 0,1 0-1,-1 1 1,0-1 0,0 1 0,1 0-1,-1-1 1,0 1 0,0 0 0,0 0-1,-1 0 1,2 2 20,-39-8-4221,22 3 2222,0 1-789</inkml:trace>
  <inkml:trace contextRef="#ctx0" brushRef="#br1" timeOffset="130020.393">13014 6217 1280,'0'0'1693,"0"0"-124,0 0-210,0 0-164,0 0-223,0 0-219,0 36 3541,-14 290-3078,47-388 642,-17 34-1671,-13 20-167,1-1 0,0 1 0,0 0 0,1 0 0,0 0 0,0 1 0,1-1 0,0 1 0,0 1 0,1-1 0,0 1 0,0 0 0,0 1 0,1 0 0,0 0 0,0 0 0,0 1 0,0 0 0,1 1 0,5-2-20,75-4 1353,-39 89-2404,-44-96-4787,-4-2 1640</inkml:trace>
  <inkml:trace contextRef="#ctx0" brushRef="#br1" timeOffset="138533.199">13540 5062 1432,'0'0'1738,"0"0"-500,0 0-218,0 0-5,0 0 16,-10-23 2349,3 15-3074,0 1 0,0 0 0,-1 0 0,0 0 0,0 1 0,-1 0 0,0 1 0,0 0 0,0 0 0,0 1 0,-1 0 0,0 1-1,0 0 1,0 0 0,-9-1-306,-102-20 1359,110 25-1288,1 1 1,-1 0-1,0 0 0,1 1 0,0 1 0,0 0 0,0 0 0,0 1 1,0 0-1,1 1 0,0 0 0,0 0 0,1 1 0,-1 0 0,2 0 0,-1 1 1,1 0-1,-6 9-71,-102 172-671,103-165 661,2 2 1,1-1-1,1 1 1,1 1-1,1-1 1,2 1-1,0 0 1,2 0 0,1 0-1,1 9 10,68 79 167,-57-109-129,0 0 0,0-1 0,1 0 0,-1-1 0,1 0 1,0-1-1,0 0 0,0-1 0,1 0 0,-1-1 0,1-1 0,-1 0 1,0 0-1,1-1 0,-1-1 0,0 0 0,0-1 0,0 0 0,0-1 1,0 0-1,-1-1 0,1 0 0,-1-1 0,-1 0 0,1-1 0,-1 0 1,0-1-1,-1 0 0,0 0 0,2-2-38,129-122 471,-133 128-330,-5 4-4559,-2 0-194</inkml:trace>
  <inkml:trace contextRef="#ctx0" brushRef="#br1" timeOffset="140033.028">13822 5298 1720,'0'0'2282,"0"0"-412,0 0-378,0 0-201,0 0-119,0 0-95,-14 0 4437,-18 7-4988,15 15-576,1 1 1,0 0-1,2 1 1,1 0-1,1 2 1,1-1-1,2 1 1,-5 20 49,10-37 16,1-5-44,1-1 1,-1 1-1,1-1 1,0 1 0,0 0-1,0 0 1,0 0 0,1 0-1,-1 0 1,1 1 0,0-1-1,1 0 1,-1 1 0,1-1-1,-1 0 1,1 1 0,1-1-1,-1 0 1,1 1-1,-1-1 1,1 0 0,0 1-1,1-1 1,-1 0 0,1 0-1,0 0 1,0 0 0,0-1-1,0 1 1,1 0 0,0-1-1,-1 1 1,1-1 0,0 0-1,1 0 1,-1 0-1,1-1 1,-1 1 0,1-1-1,0 0 1,0 0 0,-1 0-1,2 0 1,-1-1 0,4 2 27,0-3 19,0 0 0,-1 0 1,1-1-1,0 0 0,-1 0 0,1-1 1,0 0-1,-1-1 0,0 1 1,1-1-1,-1-1 0,-1 1 1,1-1-1,0 0 0,-1-1 0,0 1 1,0-2-1,0 1 0,-1 0 1,1-1-1,-1 0 0,-1 0 1,1-1-1,-1 1 0,0-1 1,-1 0-1,1 0 0,-1 0 0,0-2-19,7-15 79,-1 0 0,-1-1 0,-2 0 0,0 0 0,-1-1 0,-2 1 0,-1-1 0,0-11-79,-2 34 29,1-1 1,0 1-1,-1 0 1,0 0-1,0-1 1,0 1 0,0 0-1,0 0 1,-1-1-1,0 1 1,1 0-1,-1 0 1,0 0-1,-1 0 1,1 0 0,0 0-1,-1 0 1,0 0-1,1 1 1,-1-1-1,0 0 1,-1 1 0,1 0-1,0-1 1,-1 1-1,1 0 1,-1 0-1,1 0 1,-1 1 0,0-1-1,0 1 1,0-1-1,0 1 1,0 0-1,0 0 1,0 1 0,-1-1-1,1 0 1,0 1-1,0 0 1,-1 0-30,-1 3-244,1 0 0,0 0 0,0 1 0,0-1 0,0 1 0,0 0 0,1 0 0,0 1 0,0-1 0,0 1 0,0-1 0,1 1 0,-1 0 0,1 0 0,1 0 0,-1 0 0,1 0 0,0 1 0,0-1 0,0 0 0,0 6 244,0-7-620,-5 27-3482</inkml:trace>
  <inkml:trace contextRef="#ctx0" brushRef="#br1" timeOffset="140583.037">14128 5276 360,'0'0'4936,"0"0"-2540,0 0-822,0 0-296,0 0-382,0 0-365,-11 10-223,3-4-286,0 1 0,1 0-1,0 0 1,1 0 0,0 1 0,0 0 0,0 1 0,1-1 0,1 1 0,-1 0 0,1 0 0,1 0 0,-3 9-22,-5 140 922,12-154-917,1 0 1,-1 0 0,1-1-1,0 1 1,0-1 0,0 1-1,1-1 1,-1 0 0,1 0 0,0 0-1,0 0 1,0-1 0,0 1-1,0-1 1,0 1 0,1-1-1,-1 0 1,1-1 0,-1 1-1,1-1 1,0 1 0,0-1 0,0 0-1,0 0 1,0-1 0,0 1-1,0-1 1,0 0 0,0 0-1,0 0 1,0-1 0,-1 1-1,1-1 1,0 0 0,0 0 0,0 0-1,0-1 1,-1 1 0,1-1-1,0 0 1,-1 0 0,0 0-1,1-1 1,-1 1 0,0-1 0,0 0-1,-1 1 1,2-2-6,89-108 477,-93 112-66,0 0 292,0 0 29,18 161 207,32-67-5479,-37-83 493</inkml:trace>
  <inkml:trace contextRef="#ctx0" brushRef="#br1" timeOffset="141066.484">14495 5481 6041,'2'17'2286,"32"255"3513,-18 18-3672,-16-290-2131,0-1 0,0 1 0,-1-1 0,1 1 0,0-1 0,0 1 0,0-1 0,0 1 0,-1 0 0,1-1 0,0 1 0,0-1 0,-1 1-1,1 0 1,0-1 0,-1 1 0,1 0 0,0-1 0,-1 1 0,1 0 0,-1 0 0,1-1 0,0 1 0,-1 0 0,1 0 0,-1 0 0,1 0 0,-1-1 0,1 1 0,0 0 0,-1 0 0,1 0 0,-1 0 0,1 0 0,-1 0 0,1 0 0,-1 0 0,1 0 0,-1 0 0,1 1 0,-1-1 0,1 0 0,0 0 0,-1 0 0,1 1 0,-1-1 0,1 0 0,0 0 0,-1 1 0,1-1 0,-1 0 0,1 1 0,0-1 0,0 0 0,-1 1 0,1-1 0,0 0 0,0 1-1,-1-1 1,1 1 0,0-1 0,0 1 4,-12-30-417,2-1-1,2 0 0,0 0 0,2-1 0,2 0 0,0 0 0,3 0 0,0 0 1,2-4 417,-4 10 89,2 0-1,1-1 1,1 1 0,1 0 0,1 0 0,1 0 0,1 0 0,1 0 0,2 1-1,0 0 1,1 1 0,2 0 0,0 0 0,2 1 0,0 1 0,1 0 0,2 1 0,0 0-1,1 1 1,13-11-89,-29 29 27,0-1-1,0 0 1,0 1 0,0-1-1,1 1 1,-1 0-1,1-1 1,-1 1-1,1 0 1,-1 0 0,1 0-1,0 0 1,-1 0-1,1 0 1,0 0-1,0 1 1,0-1-1,0 1 1,-1-1 0,1 1-1,0 0 1,0 0-1,0 0 1,0 0-1,0 0 1,0 0 0,0 0-1,0 1 1,0-1-1,0 1 1,-1-1-1,1 1 1,0 0-1,0-1 1,0 1 0,-1 0-1,1 0 1,-1 1-1,1-1 1,-1 0-1,1 0 1,-1 1 0,0-1-1,1 1 1,-1-1-1,0 1 1,0 0-1,0-1 1,0 1-1,0 0 1,-1 0 0,1-1-1,0 1 1,-1 0-1,0 0 1,1 0-1,-1 0 1,0 0 0,0 0-1,0 0 1,0 0-27,8 222 1152,-9-209-1272,-1 0 1,0 0-1,-1-1 0,0 1 1,-1 0-1,-1-1 1,-1 0-1,0 0 0,0-1 1,-5 6 119,1-9-1891,3-9-3988,5-1-1012</inkml:trace>
  <inkml:trace contextRef="#ctx0" brushRef="#br1" timeOffset="141449.864">14884 5667 4889,'0'0'4428,"0"0"-2683,0 0-563,0 0-100,20 9-513,60 26 67,-76-34-599,0-1 1,0 1-1,0-1 0,0 0 0,-1 0 1,1 0-1,0-1 0,0 1 0,0-1 1,-1 0-1,1 0 0,0 0 0,-1-1 1,1 1-1,-1-1 0,1 0 0,-1 0 1,0 0-1,0 0 0,0-1 0,0 1 1,0-1-1,0 0 0,-1 0 0,1 0 1,-1 0-1,0 0 0,0 0 0,0-1 1,0 1-1,-1-1 0,0 1 0,1-1 1,-1 0-1,0 1 0,-1-1 0,1 0 1,-1 0-1,1 0 0,-1 0 0,0 1 1,-1-1-1,1 0 0,-1 0 0,1 0 1,-1 1-1,0-1 0,-1 0 0,1 1 1,-1-1-38,2-1 63,1-1-44,1 1 1,-2 0-1,1 0 1,-1-1-1,0 1 1,0 0-1,0-1 0,0 1 1,-1 0-1,0 0 1,-1 0-1,1-1 1,-1 1-1,0 0 1,0 1-1,0-1 0,-1 0 1,1 1-1,-1-1 1,0 1-1,-1 0 1,1 0-1,-1 0 1,0 0-1,0 1 1,0-1-1,0 1 0,0 0 1,-1 0-1,0 1 1,1-1-1,-1 1 1,0 0-1,0 0 1,0 1-1,-5-1-19,7 1-19,1 1 0,-1-1 1,1 1-1,-1 0 0,0 0 0,1 0 1,-1 0-1,0 0 0,1 1 0,-1-1 1,1 1-1,-1 0 0,1-1 0,-1 1 1,1 0-1,-1 1 0,1-1 0,0 0 1,0 1-1,0-1 0,0 1 0,0 0 1,0 0-1,0-1 0,0 1 0,0 0 1,1 1-1,-1-1 0,1 0 0,0 0 1,0 1-1,0-1 0,0 1 0,0-1 1,0 1-1,1-1 0,-1 1 0,1-1 1,-1 1-1,1 0 0,0-1 0,0 1 1,0 0-1,1-1 0,-1 1 0,1-1 1,-1 1-1,1-1 0,0 1 0,0 1 19,0 3-446,0 1-1,1-1 1,-1 0-1,1 1 1,0-1-1,1 0 0,0-1 1,0 1-1,1 0 1,-1-1-1,1 0 1,1 1-1,-1-2 0,6 7 447,13 15-4670</inkml:trace>
  <inkml:trace contextRef="#ctx0" brushRef="#br1" timeOffset="141949.92">15228 5740 5769,'0'0'1200,"0"0"194,8-16 173,89-189 4645,-57 269-4230,-39-61-2036,0 0 0,0 0 0,0 0 0,0-1 0,0 1 0,1-1 0,-1 1 0,1-1 0,0 1-1,0-1 1,0 0 0,0 0 0,0 0 0,0 0 0,0 0 0,1 0 0,-1-1 0,1 1 0,-1-1 0,1 0 0,0 0 0,-1 0 0,1 0 0,0 0 0,0 0 0,0-1 0,0 1 0,0-1 0,0 0 0,-1 0 0,1 0 0,0 0 0,0-1 0,0 1 0,0-1 0,0 1-1,0-1 1,-1 0 0,1 0 0,0-1 0,-1 1 0,1 0 0,-1-1 0,1 0 0,-1 1 0,0-1 0,1 0 0,-1 0 0,0 0 0,1-2 54,32-101-104,-30 103 2703,11 19-2144,-16-17-439,133 133-717,-28-64-5069,-68-48-418</inkml:trace>
  <inkml:trace contextRef="#ctx0" brushRef="#br1" timeOffset="144797.527">13534 5943 2473,'0'0'1699,"0"0"-196,0 0 32,0 0 8,0 0-338,0 0-293,9 3 3837,32 7-3360,547-13 5481,532 3-2782,-766-21-3056,-230 17 959,-350 77-1768,39-28-707,-313 53-1239,456-95 1403,0-3 0,0-1 0,-1-2 0,1-2 0,1-2-1,-1-2 1,1-2 0,1-1 0,0-3 0,1-1 0,-34-19 320,46 22 15,-1 1 0,-1 2 0,0 1-1,0 1 1,-1 2 0,0 1 0,0 2 0,0 1-1,-1 1 1,-12 3-15,-439 26 148,149-34 288,245-1-374,-220 5 632,309 2-722,1 0-122,0 0-272,5 19-6967,3-9 1881</inkml:trace>
  <inkml:trace contextRef="#ctx0" brushRef="#br1" timeOffset="157318.761">9319 4225 3017,'0'0'352,"-193"24"-352,79 6-1265,-10 3-759</inkml:trace>
  <inkml:trace contextRef="#ctx0" brushRef="#br1" timeOffset="980647.065">12743 4437 1840,'0'0'2046,"0"0"-788,0 0 35,0 0 140,0 0-129,0 0-242,6 0 3282,28 1-3829,120 9 915,0-5 0,76-12-1430,777-67 486,13 54-458,-709 22 492,149 25-520,-66 9 414,-368 51-197,-12 256 1817,-16-275-1849,-80 773 1486,68-696-1525,5-27 84,-5-1 0,-5 0 0,-5-1-1,-5-1 1,-7 6-230,-26 45-601,62-164-273,0-94-7433,0 44 1606</inkml:trace>
  <inkml:trace contextRef="#ctx0" brushRef="#br1" timeOffset="982519.709">12546 4786 1536,'0'0'1170,"-3"17"-119,-182 734 7581,126-526-7368,10 3 0,10 2 0,-7 208-1264,25-57 448,21-381-504,0 0 5,0 0-5,0 0-14,0 0-39,0 0-3,0 0 76,29 21 246,19-2 23,0-2-1,1-2 1,0-2 0,1-2 0,1-3-1,0-2 1,0-2 0,0-2 0,0-3-1,19-3-232,76 5 393,614 15 5,-669-24-235,0-5-1,-1-3 1,0-4 0,26-13-163,158-33 624,765-103 471,-412 121-550,-498 43-505,-57-1-257,-114 24-4643,17-7 3478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29.1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1480,'0'0'1041,"0"0"-1041,0 0-152,0 0-2121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36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13339,'0'0'4081,"0"0"-3633,0 0-160,0 0-288,0 0-336,0 0-3673,0 0 56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54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13259,'0'0'1792,"0"0"-1560,0 0-232,0 0-632,0 0-2064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3:17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88 5657,'0'0'1710,"0"0"-356,0 0 193,0 0 133,0 0-72,0 0-270,-5-13-117,-17-42-44,20 53-1088,0 0 0,-1 0 1,1 0-1,0 1 0,-1-1 1,1 1-1,-1 0 0,1 0 1,-1 0-1,0 0 0,0 0 1,1 0-1,-1 1 0,0-1 1,0 1-1,0 0 0,0 0 1,1 0-1,-1 0 0,0 0 1,0 1-1,0-1 0,0 1 1,1 0-1,-1 0 0,-1 0-89,2 0 25,-14 6-35,0 0-1,0 1 1,1 1 0,0 1-1,1 0 1,0 0 0,1 2-1,0 0 1,1 0 0,0 1-1,1 0 1,0 1 0,2 1-1,-1-1 1,0 4 10,4-10-138,0-1 0,0 2-1,0-1 1,1 0 0,1 1 0,-1 0 0,1 0-1,1 0 1,0 1 0,0-1 0,1 1-1,0 0 1,0 0 0,1-1 0,1 1 0,0 0-1,0 0 1,1 0 0,0 0 0,0 0-1,1-1 1,1 1 0,0 0 0,0-1 0,1 0-1,0 0 1,0 0 0,1 0 0,0-1-1,1 0 1,0 0 0,0 0 0,1 0-1,3 2 139,307 116-2549,-314-123 2606,1-1 0,-1 1 0,0 0 0,1 0 0,-1 0 0,-1 1 0,1-1 0,0 1 0,-1-1 0,0 1 0,0 0 0,0 0 0,0 0 0,0 0 0,-1 0 0,0 0 0,0 1 0,0-1 0,0 0 0,-1 1 0,0-1 0,0 1 1,0-1-1,0 0 0,-1 1 0,1-1 0,-1 0 0,0 1 0,-1-1 0,1 0 0,-1 0 0,1 0 0,-3 4-57,-82 123 1482,-37-20-3274,95-100-1949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54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10610,'0'0'4873,"0"0"-4401,0 0-56,-15 134-159,9-57-257,0-12-561,2-13-2303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3:19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0 4489,'0'0'9226,"0"0"-5219,0 0-1259,0 0-773,0 0-571,-13 11-618,-37 38-908,50-48 78,0 1 1,-1 0-1,1 0 0,0 0 0,1 0 1,-1-1-1,0 1 0,0 0 0,1 0 0,-1 0 1,1-1-1,0 1 0,-1 0 0,1 0 0,0-1 1,0 1-1,0-1 0,0 1 0,0-1 1,1 1-1,-1-1 0,0 0 0,1 0 0,-1 1 1,1-1-1,-1 0 0,1 0 0,-1 0 0,1-1 1,0 1-1,-1 0 0,2 0 44,7 6-359,4 2-35,-1 1-1,0 0 1,0 1 0,-1 1-1,-1 0 1,0 0 0,0 1-1,-2 0 1,1 1 0,-2 0-1,0 1 1,-1 0 0,0 0-1,-1 0 1,0 1 0,-1 4 394,-1-2 91,-2 0 1,0 0 0,-1 1 0,0-1 0,-2 1-1,0-1 1,-1 1 0,-1-1 0,-1 0 0,-1 0 0,0 0-1,-1-1 1,-1 0 0,0 0 0,-2 0 0,0-1-1,0 0 1,-2-1 0,0 0 0,-9 9-92,-36-13-637,29-42-2627,11-10-3753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3:1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16468,'0'0'872,"0"0"-872,0 0-1025,0 0 121,0 0-2048,0 0-8779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3:20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14891,'0'0'2625,"0"0"-705,0 0-944,0 0-976,0 0-464,0 0-1824,0 0-3361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3:18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 5113,'0'0'2290,"0"0"-966,0 0-70,-1 17-86,-85 526 2581,27-235-3324,58-302-263,1-6-187,1 0 0,0 0-1,-1 0 1,1 0-1,0 0 1,0 0-1,-1 0 1,1 0 0,0 0-1,-1 0 1,1 0-1,0 0 1,-1 0-1,1 1 1,-1-1 0,1 0-1,0 0 1,-1 1-1,1-1 1,-1 0-1,1 1 1,0-1 0,-1 1-1,1-1 1,-1 1-1,0-1 1,1 1-1,-1-1 1,1 1 0,-1-1-1,0 1 1,1 0-1,-1-1 1,0 1-1,0 0 1,1-1 0,-1 1-1,0 0 1,0-1-1,0 1 1,0 0-1,0-1 1,0 1 0,0 0-1,0-1 1,0 1-1,0 0 1,-1-1-1,1 1 1,0 0 0,0-1-1,-1 1 1,1 0-1,0-1 26,23-20-136,-16 12 100,1 0 1,0 1 0,0 0 0,1 0 0,0 0 0,0 1 0,1 1 0,-1 0 0,1 0 0,0 1-1,1 0 1,-1 1 0,1 0 0,-1 0 0,1 1 0,0 1 0,6-1 35,-12 6 59,-1-1 1,1 1-1,-1 0 1,0 0-1,0 1 0,0-1 1,-1 1-1,0 0 1,0 0-1,0 0 0,0 0 1,-1 0-1,0 1 1,0-1-1,0 1 0,-1-1 1,0 1-1,0 0 1,0-1-1,-1 1 1,1 0-1,-2 0 0,1 0 1,-1-1-1,1 1 1,-1 0-1,-2 3-59,3 1 111,-6 209 326,7-218-2636,4-1-2323</inkml:trace>
  <inkml:trace contextRef="#ctx0" brushRef="#br0" timeOffset="449.19">730 685 5657,'0'0'1375,"0"0"220,0 0-217,0 0-125,0 0 322,0 0 0,-8 0-578,-6 7-977,1 1 0,0 0-1,0 0 1,1 2 0,0-1 0,1 1 0,0 1 0,0 0 0,1 1 0,1 0 0,0 0 0,0 1 0,1 0 0,1 1 0,1 0 0,0 0 0,0 0 0,1 1-1,1-1 1,-1 7-20,3-17-46,-1 0-1,1 0 1,0 0-1,0 1 0,0-1 1,1 0-1,-1 1 0,1-1 1,0 1-1,1-1 1,-1 1-1,1-1 0,0 1 1,0 0-1,0-1 1,0 1-1,1-1 0,0 1 1,0-1-1,0 1 0,1-1 1,-1 1-1,1-1 1,0 0-1,0 0 0,1 0 1,-1 0-1,1 0 1,0-1-1,0 1 0,0-1 1,0 0-1,0 0 0,1 0 1,0 0-1,0 0 1,0-1-1,0 0 0,0 1 1,0-2-1,0 1 1,0 0-1,1-1 0,3 1 47,9-2-31,-1 0-1,1-1 0,-1-1 0,0-1 1,0 0-1,0-1 0,0-1 1,0 0-1,-1-2 0,0 1 0,0-2 1,-1 0-1,0 0 0,12-10 32,-25 17 430,-1 107 839,35 40-3901,-23-122-2533</inkml:trace>
  <inkml:trace contextRef="#ctx0" brushRef="#br0" timeOffset="849.151">1130 537 928,'0'0'7048,"0"0"-4706,0 0-1098,0 0 286,0 0 141,4 21-113,23 301 1342,-14-59-2792,-13-262-170,1 1-1,0-1 0,0 0 1,1 0-1,-1 1 0,0-1 0,0 0 1,1 0-1,-1 0 0,0 0 0,1 0 1,-1 0-1,1-1 0,0 1 1,-1-1-1,1 1 0,-1-1 0,1 1 1,0-1-1,-1 0 0,1 1 0,0-1 1,-1 0-1,1 0 0,0-1 1,-1 1-1,1 0 0,0 0 0,-1-1 1,1 1-1,0-1 0,-1 1 0,1-1 1,-1 0-1,1 0 0,-1 0 1,1 0-1,-1 0 0,0 0 0,1 0 1,-1 0-1,0 0 0,0-1 0,0 1 1,0 0-1,0-1 0,0 1 1,0-1-1,-1 1 0,1-1 0,0 1 1,-1-1-1,1 0 0,-1 1 1,0-1-1,1 0 0,-1 1 63,35-89-132,-35 89 413,0 14 530,37 101-1171,18-59-5210,-33-45-1573</inkml:trace>
  <inkml:trace contextRef="#ctx0" brushRef="#br0" timeOffset="1182.742">1623 1236 3593,'0'0'3911,"0"0"-2776,0 0-305,17-18 91,101-138 1164,-107 136-1866,4-4-114,-1 0-1,-2-1 0,0-1 1,-1 1-1,-2-2 0,0 0 1,-2 0-1,-1 0 1,-1-7-105,-6 34 70,0-1 0,0 0 0,0 1 0,0-1 0,0 1 0,-1-1 0,1 1 0,0 0 0,0-1 0,0 1 1,-1 0-1,1 0 0,0 0 0,0 0 0,-1 0 0,1 0 0,0 0 0,0 0 0,-1 1 0,1-1 0,0 0 0,0 1 1,0-1-1,0 1 0,0-1 0,-1 1 0,1 0 0,0-1 0,0 1 0,0 0 0,1 0 0,-1 0 0,0 0 0,0-1 1,0 1-1,1 1 0,-1-1 0,0 1-70,-10 11 27,2 1 1,0 0 0,0 1 0,2-1-1,-1 2 1,2-1 0,0 1-1,1 0 1,1 0 0,0 1-1,1-1 1,1 1 0,1 0-1,0 0 1,1-1 0,2 16-28,-1-29-170,0-1 0,0 1 1,0-1-1,0 1 1,0-1-1,1 0 0,0 1 1,-1-1-1,1 0 0,0 0 1,0 0-1,0 0 1,0-1-1,0 1 0,0 0 1,1-1-1,-1 1 1,0-1-1,1 0 0,-1 0 1,1 0-1,0 0 1,-1-1-1,1 1 0,0 0 1,-1-1-1,1 0 1,0 0-1,0 0 0,-1 0 1,1 0-1,0-1 0,-1 1 1,1-1-1,0 1 1,-1-1-1,1 0 0,-1 0 1,3-1 169,36-9-5076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37:25.255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27281 7204 1528,'0'0'2641,"0"0"-769,0 0 193,-23 108-329,13-63-320,-5 7 273,-1 2-281,-3 2-304,2-2-312,3-6-351,4-7-241,7-9-200,3-11-112,21-21-881,6 0-1815,2-15-3698</inkml:trace>
  <inkml:trace contextRef="#ctx0" brushRef="#br0" timeOffset="407.636">27161 6935 4065,'0'0'2706,"0"0"-1106,0 0 68,0 0-171,0 0-364,20-4-187,68-11-261,-73 15-586,0 0 0,0 1 0,-1 1 0,1 1-1,-1 0 1,1 1 0,-1 0 0,0 1 0,-1 1 0,1 0-1,-1 0 1,0 2 0,-1 0 0,0 0 0,0 1-1,6 7-98,-17-16 2,10 8-67,-1 0 0,-1 0-1,0 1 1,0 0-1,0 0 1,-1 1 0,-1 0-1,1 1 1,-2-1-1,0 1 1,0 1 0,-1-1-1,0 1 1,-1 0-1,0 0 1,-1 1 0,0-1-1,-1 1 1,-1-1-1,0 1 1,0 0 0,-2-1-1,1 1 1,-2 6 65,-1-13-38,1 0 0,-1 0 0,0-1 0,0 1 0,0-1 0,-1 0 0,0 0 0,0 0 0,0 0 0,-1-1 0,1 1 1,-1-1-1,0 0 0,-1-1 0,1 1 0,0-1 0,-6 2 38,-33 17-3608,29-16-692</inkml:trace>
  <inkml:trace contextRef="#ctx0" brushRef="#br0" timeOffset="790.699">28184 7237 4961,'0'0'4784,"0"0"-2085,0 0 163,0 0-56,0 0-522,0 0-806,-15 2-779,5-2-667,0 1 0,0 0 0,0 1 0,1 0 0,-1 1 0,0 0 0,1 0 0,0 1 1,0 0-1,0 0 0,0 1 0,1 1 0,-1-1 0,1 1 0,1 1 0,-1 0 0,1 0 0,0 1-32,-2 9-447,1 0-1,0 0 0,2 1 0,0 0 1,1 0-1,1 1 0,1 0 1,0-1-1,2 1 0,0 0 1,1 0-1,0 0 0,4 14 448,-3 25-1525,-1-58 1531,-1 1 0,1 0 0,0-1 0,-1 1 1,1-1-1,0 1 0,-1 0 0,1-1 0,-1 1 0,1-1 1,-1 1-1,1-1 0,-1 0 0,1 1 0,-1-1 1,0 0-1,1 1 0,-1-1 0,0 0 0,1 1 0,-1-1 1,0 0-1,1 0 0,-1 0 0,0 0 0,1 0 0,-1 0 1,0 0-1,1 0 0,-1 0 0,0 0 0,0 0 1,1 0-1,-1 0 0,0-1 0,1 1 0,-1 0 0,0 0 1,1-1-1,-1 1 0,1 0 0,-1-1 0,1 1 0,-1-1 1,1 1-1,-1-1 0,1 1 0,-1-1 0,1 1 1,-1-1-1,1 1 0,0-1 0,-1 0 0,1 1 0,0-1 1,-1 0-1,1 0-6,-7-19-2259,3-6-2861</inkml:trace>
  <inkml:trace contextRef="#ctx0" brushRef="#br0" timeOffset="1040.893">28203 7338 7418,'0'0'1432,"0"0"-40,0 0-344,0 0-784,116 17-264,-69-8-1440,1-1-1392</inkml:trace>
  <inkml:trace contextRef="#ctx0" brushRef="#br0" timeOffset="1290.853">28501 7485 6585,'0'0'2534,"0"0"-748,-18 22-67,-59 72-527,73-90-1161,0 1 0,0-1 0,1 1 0,0 0 0,-1 0 0,2 0-1,-1 1 1,0-1 0,1 1 0,0-1 0,1 1 0,-1 0 0,1-1 0,0 1 0,0 0-1,1 0 1,0 0 0,0 0 0,1 6-31,0-10-17,1 0 0,-1 0 0,1 0 0,0 0 0,0 0 0,-1 0 0,1-1 0,1 1 0,-1-1 0,0 1 0,0-1 0,0 0 0,1 0-1,-1 0 1,0 0 0,1 0 0,-1-1 0,1 1 0,-1-1 0,1 1 0,0-1 0,-1 0 0,1 0 0,-1 0 0,1-1 0,-1 1 0,1 0 0,-1-1 0,1 0 0,2 0 17,5 0-18,14-2 87,0 0 0,0-2 1,-1-1-1,0-1 0,0-1 1,0-1-1,-1 0 0,-1-2 1,0-1-1,0 0 0,-1-2 1,0 0-1,-2-1 1,4-5-70,-20 19 110,1 0 0,-1-1 0,1 1 1,-1-1-1,0 0 0,0 0 0,0 0 1,0 0-1,0 0 0,0 0 0,-1 0 1,1 0-1,-1-1 0,1 1 0,-1-1 1,0 1-1,0-1 0,0 1 0,-1-1 1,1 0-1,0 0 0,-1 1 0,0-1 1,1 0-1,-1 0 0,0 1 0,-1-1 1,1 0-1,0 0 0,-1 1 0,0-1 1,1 0-1,-1 1 0,0-1 0,-1 0 1,1 1-1,0-1 0,-1 1 0,1 0 1,-1 0-1,0-1 0,1 1 0,-1 0 1,0 0-1,0 1 0,-1-1 0,1 0 1,0 1-1,-1-1 0,1 1 0,0 0 1,-1 0-1,0 0 0,1 0 0,-1 0 1,0 0-1,1 1 0,-3-1-110,-77 14-1952,44 29-4816,32-25 450</inkml:trace>
  <inkml:trace contextRef="#ctx0" brushRef="#br0" timeOffset="1607.474">29147 7517 7634,'0'0'4154,"0"0"-2084,0 0-419,0 0-471,0 0-623,-17 17-382,-52 58-152,68-75-33,-1 1 1,0 0-1,1 0 1,-1 0-1,1 0 1,-1 0-1,1 0 1,0 0-1,-1 0 1,1 0-1,0 1 1,0-1-1,0 1 1,0-1-1,0 1 1,0-1 0,0 1-1,0 0 1,1-1-1,-1 1 1,1 0-1,-1-1 1,1 1-1,0 0 1,-1 0-1,1 0 1,0-1-1,0 1 1,0 0-1,0 0 1,1 0-1,-1-1 1,1 1-1,-1 0 1,1-1-1,-1 1 1,1 0-1,0-1 1,0 1-1,0 0 1,0-1-1,0 1 1,0-1-1,0 0 1,0 1-1,0-1 1,1 0-1,-1 0 1,1 0 0,-1 0-1,1 0 1,-1 0-1,1 0 10,82-4 349,-75 0 24,0 0-1,1-1 1,-1-1 0,0 1-1,-1-1 1,1-1-1,-1 1 1,0-1-1,-1-1 1,1 0-1,-1 0 1,-1 0-1,1-1 1,-1 0 0,0 0-1,-1 0 1,0-1-1,0 0 1,-1 0-1,0 0 1,-1 0-1,0-1 1,0-2-373,-5 9-64,0 0-1,0 0 1,0 0 0,-1 1 0,1-1-1,-1 1 1,0 0 0,0 0 0,0 0-1,0 0 1,0 0 0,0 0 0,-1 1 0,1 0-1,0 0 1,-1 0 0,1 0 0,-1 0-1,1 0 1,-1 1 0,1 0 0,-1 0-1,0 0 1,1 0 0,-1 0 0,1 1-1,-1 0 1,1 0 0,-1 0 0,-2 1 64,-45 9-4066,1 6-2157</inkml:trace>
  <inkml:trace contextRef="#ctx0" brushRef="#br0" timeOffset="-237676.314">5636 680 3697,'0'0'2988,"0"0"-1294,-2 26-247,-50 338 1928,23-203-2576,11-82-436,4 1 1,4-1-1,3 2 0,4-1 1,5 59-364,-1-131-67,1 0 0,0-1 1,0 1-1,0-1 0,1 1 1,0-1-1,0 0 0,1 0 0,0 0 1,0-1-1,1 1 0,0-1 1,0 0-1,0 0 0,1-1 1,2 2 66,74 18-5377,-70-28 1445</inkml:trace>
  <inkml:trace contextRef="#ctx0" brushRef="#br0" timeOffset="-237409.883">5578 1647 7418,'0'0'1888,"0"0"-1008,0 0-160,0 0-720,139 28-936,-110-28 16,-6 0-4257</inkml:trace>
  <inkml:trace contextRef="#ctx0" brushRef="#br0" timeOffset="-249581.081">437 79 3593,'0'0'3457,"0"0"-1980,0 0-489,0 0 443,0 0 236,0 0-273,0 0-386,0 0-156,0 0-37,0 0-92,0 0-137,0 0-161,0 0-124,3 21 54,30 199-240,-9 2 0,-9 56-115,2 2-111,-14-246-39,1-3-1192,-3-10-4967,-1-22-264</inkml:trace>
  <inkml:trace contextRef="#ctx0" brushRef="#br0" timeOffset="-249143.261">0 156 4241,'0'0'2023,"0"0"-580,0 0 84,0 0-72,0 0-356,0 0-235,20-17-13,69-55-302,-78 65-506,0 1-1,1 0 1,0 0-1,0 1 0,1 0 1,-1 1-1,1 1 1,0 0-1,0 1 1,0 0-1,0 1 0,7 0-42,14-2 145,44-4 328,0 2 0,0 5 0,70 7-473,-132-6 78,0 1 1,0 0 0,-1 1-1,1 1 1,-1 0-1,0 1 1,0 1-1,0 0 1,-1 1 0,0 0-1,0 1 1,-1 1-1,8 6-78,-19-8 90,0 0 0,0 1-1,0-1 1,-1 0-1,-1 1 1,1-1 0,-1 0-1,0 1 1,-1-1-1,0 0 1,0 1 0,-1-1-1,1 0 1,-2 0-1,1 0 1,-1 0 0,0 0-1,0-1 1,-1 1-1,0-1 1,0 0 0,0 0-1,-1 0 1,0-1-1,0 0 1,0 0 0,-4 3-90,-67 76-800,24-31-3293,41-42 2487,-13 14-4780</inkml:trace>
  <inkml:trace contextRef="#ctx0" brushRef="#br0" timeOffset="-244843.417">1674 254 624,'0'0'856,"0"0"-120,0 0-407,0 0-329,112-7-144,-96 7-1785</inkml:trace>
  <inkml:trace contextRef="#ctx0" brushRef="#br0" timeOffset="-244244.431">1707 5 6225,'0'0'2290,"0"0"-682,0 0-329,0 0-28,0 0-169,20 0-51,525 16 3392,-193 14-3273,230 20 2573,511-24-3723,-783-50 147,-171 10-47,1 5-1,103 10-99,-162 14-750,-50-8-2410,-34-7-1138,-6-2 2296,-10-9-826</inkml:trace>
  <inkml:trace contextRef="#ctx0" brushRef="#br0" timeOffset="-242084.016">961 950 1640,'0'0'3521,"0"0"-1531,0 0-232,0 0 43,0 0-219,0 0-450,0 0-409,0 0-328,20 0-235,219-5-7333,5 0 2130,-243 5 4625,-1 0-1194</inkml:trace>
  <inkml:trace contextRef="#ctx0" brushRef="#br0" timeOffset="-241560.046">1504 788 7210,'0'0'1460,"0"0"-847,0 0-311,0 0 128,0 0 404,0 0-14,23 1-220,342 20 335,-348-20-918,-12-2-13,-1 0-1,1 1 1,0-1 0,-1 1-1,1 0 1,-1 0 0,1 0-1,0 0 1,-1 1-1,1 0 1,-1 0 0,1 0-1,-1 1 1,0-1-1,1 1 1,-1 0 0,0 0-1,0 1 1,0-1-1,0 1 1,-1 0 0,1 0-1,-1 0 1,0 0 0,0 1-1,0 0 1,0-1-1,0 1 1,-1 0 0,0 0-1,0 0 1,0 0-1,0 1 1,0-1 0,-1 1-1,0-1 1,1 5-4,-8 14 271,0-1 0,-1 1 0,-2-1 0,0 0 0,-1-1 0,-1 0 0,-1 0 0,-1-1 0,-1-1 0,-1 0 0,0-1 0,-1-1 0,-1 0 0,-1-1-1,0-1 1,-13 7-271,-42 28-249,73-65-4728,3-3-1534</inkml:trace>
  <inkml:trace contextRef="#ctx0" brushRef="#br0" timeOffset="-240681.903">3120 294 4945,'0'0'1732,"0"0"-594,0 0-220,0 0-249,-2 21-113,-69 372 31,-48 55 1221,120-448-1817,0-1-1,-1 1 0,1 0 0,0 0 1,-1 0-1,1 0 0,0 0 0,-1 0 1,1 0-1,0 0 0,-1 0 0,1 0 1,0 0-1,-1 0 0,1 1 1,0-1-1,-1 0 0,1 0 0,-1 1 1,1-1-1,-1 0 0,1 1 0,0-1 1,-1 1-1,1-1 0,-1 0 0,1 1 1,-1-1-1,0 1 0,1 0 0,-1-1 1,0 1-1,1-1 0,-1 1 1,0 0-1,1-1 0,-1 1 0,0-1 1,0 1-1,0 0 0,0-1 0,0 1 1,0 0-1,0-1 0,0 1 0,0 0 1,0-1-1,0 1 0,0 0 1,0-1-1,0 1 0,-1 0 0,1-1 1,0 1-1,-1 0 0,1-1 0,0 1 1,-1-1-1,1 1 0,0-1 0,-1 1 1,1-1-1,-1 1 0,1-1 0,-1 1 1,1-1-1,-1 0 0,0 1 10,37-44-513,0-23 653,-3 0 0,-4-2-1,-2-2 1,-3 0-1,-3-1 1,-2-9-140,-19 81 79,-20 79 3676,-11 136-4120,31-212 286,0-1 0,0 0 0,0 0 0,1 1 0,-1-1 0,1 0 0,-1 0 0,1 0 0,0 1 0,0-1 0,1 0 0,-1 0 0,0 0 1,1-1-1,0 1 0,0 0 0,0-1 0,0 1 0,0-1 0,0 1 0,1-1 0,-1 0 0,1 0 0,0 0 0,-1 0 0,1-1 0,0 1 0,0-1 0,0 0 0,0 0 1,0 0-1,1 0 0,-1 0 0,0-1 0,0 1 0,1-1 0,-1 0 0,0 0 0,0 0 0,1 0 0,-1-1 0,0 1 0,0-1 0,1 0 0,-1 0 0,0 0 1,1-1 78,11-5-217,0-1 1,-1-1-1,0 0 1,0-1-1,-1 0 1,0-1-1,-1-1 1,0 0-1,-1 0 1,0-1-1,-1 0 1,-1-1-1,0-1 1,-1 1-1,4-10 217,-3 9-124,-8 39 2342,-40 189-166,37-192-2238,1 0-1,0 0 0,2 0 1,0 0-1,1 0 0,1 0 0,1 0 1,4 9 186,12 18-2938</inkml:trace>
  <inkml:trace contextRef="#ctx0" brushRef="#br0" timeOffset="-240293.775">3824 1116 9514,'0'0'1980,"0"0"-1198,0 0-279,0 0 96,0 0 137,0 0-15,-8-4-195,6 3-523,0 0 0,0 0 1,-1 0-1,1 0 0,0 0 1,-1 0-1,1 1 1,-1-1-1,1 1 0,-1 0 1,1 0-1,-1 0 0,1 0 1,-1 0-1,1 0 1,-1 1-1,1-1 0,-1 1 1,1-1-1,0 1 0,-1 0 1,1 0-1,0 0 1,0 0-1,0 1 0,-1-1 1,1 1-1,1-1 0,-1 1 1,0 0-1,0 0 0,1-1 1,-1 1-1,0 0 1,1 1-1,-1 0-3,-5 6-102,1 1 0,-1 0-1,2 0 1,-1 1 0,2 0 0,-1 0-1,2 0 1,-1 0 0,1 0 0,1 1 0,0-1-1,1 1 1,0 0 0,1 3 102,3-13-58,0 0 0,1 0 0,-1 0 0,1-1 0,0 1 0,-1-1 0,1 0 0,0 0 0,0-1 0,0 1 0,0-1 0,0 0 0,-1 0 0,1 0 0,0 0 0,0-1 0,0 1 0,0-1 0,-1 0 0,1 0 0,0-1 0,-1 1 0,1-1 0,2-1 58,-4 2 1,0 0 0,-1 1 0,1-1 1,0 0-1,0 1 0,0-1 0,1 1 0,-1 0 1,0 0-1,0-1 0,0 1 0,0 1 0,0-1 1,0 0-1,0 0 0,0 1 0,0-1 1,0 1-1,0 0 0,0 0 0,0-1 0,0 1 1,0 0-1,-1 1 0,1-1 0,0 0 0,-1 0 1,1 1-1,-1-1 0,1 1 0,-1-1 1,0 1-1,1 0 0,-1 0 0,0-1 0,0 1 1,0 0-1,-1 0 0,1 0 0,0 0 0,-1 0 1,1 0-1,-1 0 0,0 0 0,1 0 1,-1 0-1,0 0 0,0 1 0,-1-1 0,1 0 1,0 0-2,2 9 36,6 20-127,15 49 4,4-33-2945,-12-35-1786</inkml:trace>
  <inkml:trace contextRef="#ctx0" brushRef="#br0" timeOffset="-239943.022">4159 985 2841,'0'0'7180,"0"0"-5053,1 21-1563,16 163 622,-18-179-1215,2 0 1,-1 0-1,0 0 1,1 0-1,0 0 1,0 0-1,0 0 1,1 0-1,0-1 1,0 1-1,0 0 0,0-1 1,1 1-1,0-1 1,0 0-1,0 0 1,0 0-1,1 0 1,-1-1-1,1 1 1,0-1-1,0 0 1,0 0-1,1-1 1,-1 1-1,1-1 1,-1 0-1,1 0 1,2 1 28,-1-3-196,-5-1 227,0 1 1,0 0-1,-1-1 0,1 1 1,0 0-1,0 0 0,0 0 1,0 0-1,-1 0 1,1 0-1,0 0 0,0 0 1,0 0-1,0 0 0,-1 0 1,1 0-1,0 1 0,0-1 1,0 0-1,-1 1 0,1-1 1,0 0-1,0 1 0,-1-1 1,1 1-1,0-1 0,-1 1 1,1 0-1,-1-1 0,1 1 1,-1 0-1,1-1 0,-1 1 1,1 0-1,-1-1 0,1 1 1,-1 0-1,0 0 1,0 0-1,1-1 0,-1 1 1,0 0-1,0 0 0,0 0 1,0 0-1,0-1 0,0 1 1,0 0-1,0 0 0,0 0 1,0 0-1,-1-1 0,1 1 1,0 0-1,-1 0-31,2 9-12,27 154 945,27-68-4868,-28-73-1321</inkml:trace>
  <inkml:trace contextRef="#ctx0" brushRef="#br0" timeOffset="-239543.074">4777 676 6873,'0'0'3716,"0"0"-1766,0 0-490,-1 21-432,-79 554 2089,28-264-2145,46-220-2803,6-90 351,5-15-526,32-79 2091,-15 126 3074,-9-12-3421,58 16-5590,-49-36-220</inkml:trace>
  <inkml:trace contextRef="#ctx0" brushRef="#br0" timeOffset="-239142.665">5029 1569 1112,'0'0'1770,"0"0"269,0 0-669,17-16-313,55-52 71,-66 63-996,-1 0-1,1 0 0,-1 0 1,0 0-1,0-1 0,-1 0 0,1 0 1,-1 0-1,-1-1 0,1 1 1,-1-1-1,0 0 0,0 0 0,-1 0 1,0 0-1,-1-1 0,1 1 1,-1-1-132,-5 5 137,0 1 0,0 0 0,0 0 0,0 0 0,0 1 0,0 0 0,0-1 0,-1 1 0,1 1 0,0-1 0,-1 1 0,1-1 0,0 1 0,-1 1 0,1-1 0,0 1 0,-1-1 0,1 1 0,0 0 0,-3 2-137,-2 1 6,0 1-1,1 1 0,0-1 0,0 1 1,1 1-1,0-1 0,0 1 1,0 1-1,1-1 0,0 1 0,0 0 1,1 0-1,0 1 0,1 0 1,0 0-1,0 0 0,1 0 1,0 0-1,1 1 0,-1 0 0,2-1 1,0 1-1,0 0 0,0 0 1,2-1-1,-1 1 0,1 0 0,0 0 1,1-1-1,0 1 0,1-1 1,0 1-6,25 54-1209,3-30-2639,-12-21-3437</inkml:trace>
  <inkml:trace contextRef="#ctx0" brushRef="#br0" timeOffset="-238109.675">4793 1347 1408,'0'0'1321,"0"0"167,0 0-128,0 0-352,0 0 65,52-101-169,-40 86-256,3 2-144,-3 2-280,-1 4-40,-3 3-8,-2 2-96,-4 2-80,0 0 0,2-2-368,1 0-1088,-1-1-1849</inkml:trace>
  <inkml:trace contextRef="#ctx0" brushRef="#br0" timeOffset="-229206.801">2376 3479 704,'0'0'1282,"0"0"-151,0 0 82,0 0-62,0 0-195,0 0-138,-2 1 6632,4 0-7977,469 40 7976,228-30-3963,-230-52-2507,-33 12-248,-92 55-414,-80 24 5,-35 6 23,-233-46-6006,-34 11 2430,27-16 1581,-27 17-724</inkml:trace>
  <inkml:trace contextRef="#ctx0" brushRef="#br0" timeOffset="-236260.117">85 2745 888,'0'0'4026,"0"0"-1733,0 0-473,0 0-41,0 0-188,0 0-242,0 0-182,0 0-197,0 0-189,0 0-156,0 0-89,0 0-101,0 0-99,1 15 93,26 303 206,-18-130-631,5 97 39,39 202-43,-52-480 99,-1-6-121,-1 0 1,1 0 0,-1 0-1,1 0 1,0 1-1,-1-1 1,1 0 0,0 0-1,0 0 1,0 0-1,0 0 1,0 1 0,0-1-1,0 0 1,1 0 0,-1 0-1,0 0 1,1 0-1,-1 0 1,0 1 0,1-1-1,0 0 1,-1 0-1,1 0 1,-1-1 0,1 1-1,0 0 1,0 0-1,-1 0 1,1 0 0,0-1-1,0 1 1,0 0 0,0-1-1,0 1 1,0-1-1,0 1 1,0-1 0,0 1-1,0-1 1,1 0-1,-1 1 1,0-1 0,0 0-1,0 0 1,0 0 0,0 0-1,1 0 1,-1 0-1,0 0 1,0-1 0,0 1-1,0 0 1,0-1-1,0 1 1,1-1 21,24-25 136,-2-1 1,-1-1-1,-1-1 1,-1-1-1,-2-1 1,9-20-137,11-15 175,41-67 59,190-277 161,-276 421-436,-14 28-803,0-21-6878,14-17 1195</inkml:trace>
  <inkml:trace contextRef="#ctx0" brushRef="#br0" timeOffset="-231981.296">1040 3718 760,'0'0'2318,"0"0"-715,0 0-309,0 0-97,0 0-122,0 0-169,0 0-190,0 0-51,0 0-89,0 0-69,0 0-21,0 0-25,0 0-45,0 0-82,0 0-102,0 0-106,0 0-92,0 0-28,34 0 0,286 0 2065,-320 0-2025,0 0-28,0 0 3,0 0 22,0 0-22,0 0-12,0 0-63,0 0-330,0 0-458,0 0-537,0 0-791,0 0-1382,0 0-2638</inkml:trace>
  <inkml:trace contextRef="#ctx0" brushRef="#br0" timeOffset="-231443.383">1040 3399 1272,'0'0'2197,"0"0"-757,0 0-345,0 0-127,0 0-50,0 0-43,4 0-47,209 15 4003,-80-11-5681,-118 2-3605,-13-1 1489</inkml:trace>
  <inkml:trace contextRef="#ctx0" brushRef="#br0" timeOffset="-221977.572">3615 2652 3681,'0'0'1108,"0"0"303,0 0-93,0 0-223,0 0-142,-2-7-201,2 5-608,-1 0 0,1-1-1,-1 1 1,0-1 0,0 1-1,0 0 1,0 0 0,0 0-1,0-1 1,-1 1 0,1 0-1,-1 0 1,0 1 0,1-1-1,-1 0 1,0 0 0,0 1-1,0 0 1,0-1 0,0 1-1,0 0 1,-1 0 0,1 0-1,0 0 1,0 0 0,-1 0-1,1 1 1,-1-1 0,1 1-1,-1 0 1,1 0 0,-1 0-1,1 0 1,-1 0 0,1 0-1,0 0 1,-1 1 0,1 0-1,-1-1 1,1 1 0,-2 1-144,-93 92-615,66-54 406,2 2 0,1 1 0,3 1 0,1 1 1,3 1-1,1 1 0,3 0 0,-11 46 209,26-90-28,1 0 0,0 1 0,-1-1 0,1 0 0,0 1 0,1-1 0,-1 1 0,0-1 0,1 1 0,0-1 0,0 1 0,0-1 0,0 1 0,1 0 0,-1-1 0,1 1 0,0-1 0,0 0 0,0 1 0,1-1 0,-1 0 0,1 0 0,0 1 0,-1-1 0,1 0 0,1-1 0,-1 1 0,0 0 0,1-1 0,-1 1 0,1-1 0,0 0 0,0 0 0,0 0 0,0 0 0,0 0 0,0-1 28,7 2 16,-1 0-1,1-1 1,-1 0 0,1-1 0,0 0-1,-1 0 1,1-1 0,0 0 0,0-1 0,-1 0-1,1-1 1,-1 0 0,1 0 0,-1-1-1,0 0 1,1-1 0,-2 0 0,1 0 0,0-1-1,-1 0 1,0-1 0,0 1 0,-1-2-1,1 1 1,-1-1 0,-1 0 0,1 0 0,0-3-16,22-26 120,-1-2 0,-3 0 0,0-2 0,-3-1 1,6-16-121,54-114 197,-7-3 0,-8-3 0,-8-3 0,9-70-197,-52 127 1369,-38 125-318,-29 84-1073,21 4-131,4 0 0,3 1 0,5 2 0,4 0 0,3 0 0,3 95 153,5-141 79,1 0 0,3 0 0,1 0 0,3 0 0,1 0 0,3-1 0,2 0 0,1-1 0,8 16-79,55 18-288,-7-54-3073,-18-18-3554</inkml:trace>
  <inkml:trace contextRef="#ctx0" brushRef="#br0" timeOffset="-216693.226">3047 3957 1672,'0'0'2300,"0"0"-684,0 0-284,0 0-158,0 0-57,0 0-30,0 3 4712,3 23-5593,29 334 1157,-31-350-1262,1 9-463,4-28-110,-2-7 482,1 0 1,0 1 0,1 0-1,1 0 1,0 0-1,1 1 1,1 0-1,0 1 1,1 0-1,0 0 1,1 1-1,0 0 1,1 1-1,0 1 1,1-1-1,0 2 1,1 0-1,6-3-10,-17 11 54,1-1 0,-1 1 0,1 0-1,-1 0 1,1 0 0,0 1-1,-1 0 1,1-1 0,0 1 0,-1 0-1,1 0 1,0 1 0,-1-1-1,1 1 1,0 0 0,-1 0 0,1 0-1,-1 0 1,0 1 0,1 0 0,-1-1-1,0 1 1,0 0 0,0 0-1,0 1 1,0-1 0,0 1 0,-1-1-1,1 1 1,-1 0 0,0 0 0,0 0-1,0 0 1,0 0 0,-1 1-1,1-1 1,-1 0 0,0 1 0,1-1-1,-2 1 1,1 0 0,0 3-54,-8 2 1654,-11-11-1593,-139 26-520,42 10-501,89 83 106,24-555 857,-8 559-390,8 163-928,28-296 1397,136-170 789,-65 174-797,-97 8-50,1-9 2062,-6 6-2100,0 1 0,0-1-1,1 1 1,-1 1 0,-1-1 0,1 1-1,0 0 1,0 0 0,0 0 0,-1 1 0,1-1-1,0 1 1,-1 1 0,1-1 0,0 1-1,-1 0 1,1 0 0,0 0 0,0 1 0,0 0-1,0 0 1,0 0 0,1 1 0,-1 0-1,0-1 1,1 1 0,0 1 0,0-1 0,0 1-1,0 0 1,1 0 0,-1 0 0,1 0 0,-2 3 14,-81 162-4155,69-121 1353</inkml:trace>
  <inkml:trace contextRef="#ctx0" brushRef="#br0" timeOffset="-191526.596">458 6042 1216,'0'0'1270,"0"0"-134,0 0-49,0 0-164,0 0-150,1 14 7237,9 56-7889,34 216 448,-12 1-1,-6 237-568,-25-501 33,5 388 600,-5-409-634,0-1 0,0 0-1,1 1 1,-1-1 0,0 0-1,0 0 1,1 0 0,-1 0-1,0 0 1,1 0 0,-1 0-1,1 0 1,-1 0-1,1-1 1,0 1 0,-1-1-1,1 1 1,0-1 0,-1 0-1,1 1 1,0-1 0,-1 0-1,1 0 1,0 0 0,0 0-1,-1-1 1,1 1-1,0 0 1,-1-1 0,1 1-1,0-1 1,-1 0 0,1 1-1,-1-1 1,1 0 0,-1 0-1,1 0 1,-1 0 0,0 0-1,0 0 1,1 0-1,-1-1 1,0 1 0,0 0-1,0-1 1,0 1 0,0-1-1,0 1 1,-1-1 0,1 1-1,-1-1 1,1 0 0,-1 1-1,1-2 2,112-231 349,-89 172-334,13-34 23,20-55-38,6 2-1,7 3 0,53-77 1,-103 205-158,-14 22-3463,-4-4-184</inkml:trace>
  <inkml:trace contextRef="#ctx0" brushRef="#br0" timeOffset="-190527.467">1465 7202 144,'0'0'2730,"0"0"-956,0 0-481,0 0-112,0 0-295,0 0-275,68 6 3002,247 1-2119,-313-7-1479,16-3-1764,-13-7-3088,-5 6 1827</inkml:trace>
  <inkml:trace contextRef="#ctx0" brushRef="#br0" timeOffset="-190124.675">1545 6911 4065,'0'0'2438,"0"0"-917,0 0-415,0 0-210,0 0-225,0 0-196,4 0-70,231 43 1797,-207-42-2412,22 4-1341,-20 8-2879,-20-6-1270</inkml:trace>
  <inkml:trace contextRef="#ctx0" brushRef="#br0" timeOffset="-184594.04">3376 5793 3369,'0'0'2900,"0"0"-1094,0 0-483,0 0-61,0 0 54,0 0 59,0 0-172,0 0-250,0 0-131,0 14 1084,-58 182-889,-22 1-913,78-195-109,2-1-67,0-1-79,0 0-90,42-6-941,244-83 1345,-285 89-106,0 0-1,0 0 1,0 0 0,0 0 0,0 0 0,0 0 0,0 0-1,0 1 1,0-1 0,0 0 0,0 1 0,0-1 0,0 0-1,0 1 1,-1-1 0,1 1 0,0 0 0,0-1 0,0 1-1,-1 0 1,1-1 0,0 1 0,-1 0 0,1 0 0,-1-1-1,1 1 1,-1 0 0,1 0 0,-1 0 0,1 0 0,-1 0-1,0 0 1,0 0 0,1 0 0,-1 0 0,0 0 0,0 0-1,0 0 1,0 0 0,0 0 0,0 0 0,0 0 0,-1 0-1,1 0 1,0-1 0,0 1 0,-1 0 0,1 0 0,-1 0-1,1 0 1,-1 0-57,-19 70-387,14-54 580,-65 242-1637,70-280-8417,1 1 2618</inkml:trace>
  <inkml:trace contextRef="#ctx0" brushRef="#br0" timeOffset="-184042.399">3805 5998 5033,'0'0'1683,"0"0"-120,0 0-37,0 0 27,0 0 16,0 0-338,0 12-502,-3 337-402,2-345-328,0 1 1,0-1 0,1 0-1,0 0 1,0 0-1,0 1 1,0-1 0,1 0-1,0 0 1,0 0-1,0 0 1,0 0-1,0 0 1,1 0 0,0 0-1,0 0 1,0 0-1,0-1 1,0 1-1,1-1 1,0 0 0,0 0-1,0 0 1,0 0-1,0 0 1,0-1-1,1 1 1,-1-1 0,1 0-1,0 0 1,-1 0-1,1 0 1,0-1-1,0 0 1,0 0 0,0 0-1,1 0 1,-1 0-1,0-1 1,0 0 0,0 0-1,1 0 1,-1 0-1,1-1 1,6-9 22,-1 0 0,0 0-1,0-1 1,-1-1 0,-1 1 0,0-1-1,0-1 1,-2 0 0,1 0 0,-1 0-1,-1-1 1,-1 1 0,0-2-22,5-8 124,-1 0-1,-1-1 1,-1 1-1,-2-2 1,0 1-1,-1 0 1,-2-1-1,-1-17-123,-3 38 37,-1-1 1,0 1-1,0 0 0,0 0 0,0 0 1,-1 1-1,1-1 0,-1 1 1,0 0-1,0 0 0,0 1 0,0 0 1,-1 0-1,1 0 0,-1 0 0,1 1 1,-1 0-1,0 0 0,1 0 0,-1 1 1,0 0-1,0 0 0,1 1 0,-1-1 1,0 1-1,1 0 0,-1 1 0,1-1 1,-1 1-1,1 0 0,0 1 0,-2 0-37,-1 2-242,1 0 0,1 0 0,-1 1-1,1 0 1,0 0 0,0 0 0,1 1-1,-1 0 1,2 0 0,-1 0 0,1 1-1,0 0 1,0-1 0,1 1 0,0 0-1,0 3 243,-6 10-1458,-14 32-3913</inkml:trace>
  <inkml:trace contextRef="#ctx0" brushRef="#br0" timeOffset="-185913.967">3049 6960 1432,'0'0'2195,"0"0"-734,0 0-321,0 0 20,0 0-44,0 0-70,1-2 6768,5 2-8460,310 63 2643,73-8 933,61-41-964,-288-16-1773,-188-11-6309,6 8 2215</inkml:trace>
  <inkml:trace contextRef="#ctx0" brushRef="#br0" timeOffset="-182759.901">4271 7075 928,'0'0'1705,"0"0"-133,0 0-206,0 0-238,0 0-267,0 0-227,-2 0 6235,5 0-7386,18 0 806,84 2 1365,0-4 0,-1-5-1,1-4 1,87-23-1654,-73 17 2696,-119 16-2369,0 0-4900,0 1-4942,0 0 4027</inkml:trace>
  <inkml:trace contextRef="#ctx0" brushRef="#br0" timeOffset="-169209.734">6560 5942 3137,'0'0'1951,"0"0"-724,0 0 326,0 0-74,21-21-318,230-225 2281,63-42-2040,12 13 0,34-1-1402,-174 143-2074,-184 148-1984,-2 5 61</inkml:trace>
  <inkml:trace contextRef="#ctx0" brushRef="#br0" timeOffset="-151042.528">3507 7362 1608,'0'0'4485,"0"0"-2540,0 0-740,0 0-32,0 0-37,0 0 13,-13 14 3312,2 39-4579,1 1 1,4 0-1,1 1 0,3 0 0,3 27 118,-1-55-77,0-25 32,-1 0 1,0 0 0,1 0 0,-1 0 0,1 1 0,0-1 0,0 0 0,0 0 0,0 0 0,0 0 0,0 1 0,1-1 0,-1 0 0,1 0 0,-1 0 0,1 0-1,0 0 1,0 0 0,0 0 0,0 0 0,0 0 0,0 0 0,1-1 0,-1 1 0,0 0 0,1-1 0,0 1 0,-1-1 0,1 1 0,0-1 0,0 0 0,0 0 0,-1 0-1,1 0 1,0 0 0,0 0 0,1-1 0,-1 1 0,0-1 0,0 1 0,0-1 0,0 0 0,0 1 0,1-1 0,-1-1 0,0 1 0,0 0 0,0 0 0,1-1-1,-1 1 1,0-1 0,1 0 44,8-8-29,0-1 0,-1-1 0,0 1-1,0-1 1,-1-1 0,-1 0 0,0 0-1,0-1 1,-2 1 0,1-2-1,-2 1 1,1-1 0,-2 0 0,0 0-1,-1 0 1,0 0 0,0-11 29,0 16 67,-1 1 0,0-1 0,0 0 0,-1 1 0,0-1 0,-1 0 0,1 0 0,-2 0 0,1 0 1,-1 0-1,-1 1 0,0-1 0,0 0 0,0 1 0,-1 0 0,-1-1 0,1 1 0,-1 0 0,-1 1 0,1-1 0,-3-1-67,6 8 5,0 0 0,0 1 0,0-1 0,0 0 0,-1 1 0,1-1-1,0 1 1,-1 0 0,1-1 0,0 1 0,-1 0 0,1 0 0,0 0 0,-1 0 0,1 0-1,0 0 1,-1 0 0,1 0 0,0 0 0,-1 1 0,1-1 0,0 1 0,0-1-1,-1 1 1,1-1 0,0 1 0,0 0 0,0-1 0,0 1 0,-1 0 0,1 0 0,0 0-1,1 0 1,-1 0 0,0 0 0,0 0 0,0 0 0,1 0 0,-1 1 0,0-1 0,1 0-1,-1 0 1,1 1 0,0-1 0,-1 0 0,1 1 0,0-1 0,0 2-5,-9 73-1796,9-70 1561,1 99-4834,6-68-724</inkml:trace>
  <inkml:trace contextRef="#ctx0" brushRef="#br0" timeOffset="-150826.236">3766 7784 200,'0'0'7442,"0"0"-6378,0 0-32,0 121 48,0-75-448,4 3-335,4-3-297,7-5-505,-3-11-1407,-1-15-6058</inkml:trace>
  <inkml:trace contextRef="#ctx0" brushRef="#br0" timeOffset="-150192.972">4091 7521 1064,'0'0'1379,"0"0"-77,0 0 222,0 0-29,0 0 4,0 0-28,-5 3 5967,-7 10-5822,5 9-1578,1 0-1,0 1 1,2 0-1,1 0 1,0 0-1,2 0 1,0 0 0,3 19-38,-2-11-2,-1-26-62,0 0 0,-1 0 0,2 1 0,-1-1 0,1 0 0,-1 1 0,1-1 0,1 0 0,-1 0 0,1 1 0,0-1 0,0 0 0,1 0 0,-1 0 0,1 0 0,0 0 0,1 0 0,-1 0-1,1-1 1,0 1 0,0-1 0,0 0 0,1 0 0,-1 0 0,1 0 0,0-1 0,0 1 0,0-1 0,1 0 0,-1 0 0,1-1 0,0 1 0,0-1 0,-1 0 0,1 0 0,1-1 0,-1 0 0,0 1 0,0-2 0,0 1 0,1-1 0,2 1 64,2-7-47,-1 1-1,0-2 1,-1 1 0,0-1-1,0 0 1,0-1-1,0 0 1,-1 0 0,-1 0-1,0-1 1,0 0-1,0-1 1,-1 1 0,-1-1-1,1 0 1,-2 0-1,1 0 1,-1-1 0,-1 1-1,0-1 1,-1 1-1,0-1 1,0 0 0,-1-1 47,1 5-37,0 4 83,1 0 0,-1 0 0,0 0 0,0 0-1,0 0 1,0 0 0,-1 0 0,1 0 0,-1 0-1,0-1 1,0 1 0,0 0 0,0 0 0,-1 0-1,1-1 1,-1 1 0,0 0 0,0 0 0,0 0-1,0 0 1,0 0 0,-1 0 0,1 0-1,-1 1 1,0-1 0,0 0 0,0 1 0,0 0-1,0-1 1,-1 1 0,1 0 0,-1 0 0,1 0-1,-1 0 1,0 1 0,1-1 0,-1 1 0,0 0-1,-2-1-45,1 2-5,0-1 1,-1 1-1,1 0 0,0 1 0,-1-1 0,1 1 0,0 0 1,-1 0-1,1 0 0,0 1 0,0-1 0,0 1 0,0 0 1,1 0-1,-1 0 0,0 1 0,1 0 0,-1-1 0,1 1 1,0 0-1,-2 3 5,-14 58-6108,19-50 300</inkml:trace>
  <inkml:trace contextRef="#ctx0" brushRef="#br0" timeOffset="-149709.032">4371 7487 4825,'0'0'2390,"0"0"-1350,0 0-565,0 0-80,0 0 69,0 0 124,13 0-84,232-59 2351,-103 9-2225,-130 65 2903,-23 30-3256,-22 66-846,5 1-1,6 1 1,-5 76 569,26-179-225,-4-6-6391,3-13-2075</inkml:trace>
  <inkml:trace contextRef="#ctx0" brushRef="#br0" timeOffset="-149460.563">4592 7677 5801,'0'0'1377,"0"0"903,0 0-240,0 0-519,131-5-865,-90-7-656,21-6-120,-10-1-1720,-6 4-3050</inkml:trace>
  <inkml:trace contextRef="#ctx0" brushRef="#br0" timeOffset="-117992.854">597 9055 4481,'0'0'2052,"0"0"-233,0 0-181,0 0-144,0 0-82,-21-5 6839,66 203-8244,149 826-150,-168-870 114,18 26-173,-43-179 159,0-1 0,0 0-1,0 0 1,0 0-1,0 0 1,0 0 0,0 0-1,0 0 1,0-1-1,0 1 1,0 0 0,0 0-1,0-1 1,0 1-1,0-1 1,0 1 0,0-1-1,0 1 1,0-1-1,0 0 1,0 1 0,-1-1-1,1 0 1,0 0-1,0 1 1,-1-1 0,1 0-1,-1 0 1,1 0-1,-1 0 1,1 0 0,-1 0-1,1 0 1,-1 0-1,0 0 1,0 0 0,1 0-1,-1 0 1,0 0-1,0 0 1,0 0 0,0 0-1,0 0 1,0-1-1,-1 1 1,1 0 0,0 0 43,1-3-68,75-274-160,-41 138 62,5 2 0,7 2 1,49-98 165,-50 173-207,-31 67-597,5 97-3106,-13-38-1683</inkml:trace>
  <inkml:trace contextRef="#ctx0" brushRef="#br0" timeOffset="-117677.182">1730 10289 8186,'0'0'4297,"0"0"-3425,0 0-288,0 0 352,0 0-384,0 0-376,0 0-176,45 0 0,-14-6 0,9 1 0,22-7-912,-6 1-128,-11 0-3257</inkml:trace>
  <inkml:trace contextRef="#ctx0" brushRef="#br0" timeOffset="-117426.22">1854 10088 9354,'0'0'2264,"0"0"-1791,0 0 391,0 0-448,0 0-416,153-21-104,-101 4-1440,-4 2-1145</inkml:trace>
  <inkml:trace contextRef="#ctx0" brushRef="#br0" timeOffset="-110142.66">5371 10278 6689,'0'0'2985,"0"0"-1561,8 115 313,-6-44-329,0 9-784,-2 4-552,3-4-72,-3 12-1056,0-22-1665,0-17 513</inkml:trace>
  <inkml:trace contextRef="#ctx0" brushRef="#br0" timeOffset="-109326.077">5895 9325 6553,'0'0'1546,"0"0"-406,0 0 86,0 0 194,0 0-145,0 0-365,1 4 3804,5 28-3842,8 426 67,-15-455-963,1 0 1,-1-1-1,1 1 0,0 0 1,0 0-1,0 0 0,0 0 1,1-1-1,-1 1 0,1 0 1,0 0-1,-1-1 1,1 1-1,1 0 0,-1-1 1,0 1-1,1-1 0,-1 1 1,1-1-1,-1 0 0,1 0 1,0 0-1,0 0 0,0 0 1,0 0-1,1 0 0,-1-1 1,0 1-1,1-1 0,-1 1 1,1-1-1,0 0 0,-1 0 1,1 0-1,0-1 0,-1 1 1,1-1-1,0 1 0,0-1 1,0 0-1,-1 0 0,1 0 1,0 0-1,0-1 0,0 1 1,-1-1-1,1 0 1,0 1-1,0-1 0,1-1 24,85-51-672,-71 92 811,-7 28 95,-4 1 0,-2-1 1,-4 1-1,-4 37-234,1-29 168,-13 100-584,4-137-957,-13-27-3078,8-12 141</inkml:trace>
  <inkml:trace contextRef="#ctx0" brushRef="#br0" timeOffset="-108825.871">6755 10438 14227,'0'0'2657,"0"0"-2657,0 0-360,0 0-17,0 0-959,0 0-928,0 0-1009</inkml:trace>
  <inkml:trace contextRef="#ctx0" brushRef="#br0" timeOffset="-108558.622">7229 10613 10402,'0'0'0,"0"0"-1128,0 0-4097</inkml:trace>
  <inkml:trace contextRef="#ctx0" brushRef="#br0" timeOffset="-108308.109">7600 10626 9778,'0'0'2441,"0"0"-2033,0 0-408,0 0-1481,0 0-1399</inkml:trace>
  <inkml:trace contextRef="#ctx0" brushRef="#br0" timeOffset="-116542.491">3151 9459 7330,'0'0'2479,"0"0"-35,0 0 79,0 0-226,0 0-534,0 0-653,-7 24-390,6-22-708,-21 71 410,3 1 0,3 1-1,4 0 1,2 4-422,10-74-141,0-1 0,0 1 0,0 0 0,0-1 0,1 1 0,0 0 0,0-1 0,0 1 0,1-1 0,0 0 0,-1 1 0,1-1 0,1 0 0,-1 0 0,1 0 0,-1 0 0,1-1 0,0 1 0,1-1 0,-1 0 0,0 0 0,1 0 0,0 0 0,0 0 0,0-1 0,0 0 0,0 1 0,0-2 0,1 1 0,2 1 141,5 2-597,0 1 0,-1 1 0,1 0 0,-1 1 0,0 0 0,-1 1 0,0 0 0,-1 0 0,0 1 0,0 1 0,4 5 597,16 95-571,-28-102 574,0-5 23,0-1 1,0 1-1,0 0 0,-1 0 0,1 0 0,-1 0 1,0 0-1,0 0 0,-1 0 0,1 0 0,-1 0 1,1-1-1,-1 1 0,0 0 0,-1 0 0,1-1 1,-1 1-1,0 0 0,0-1 0,0 0 0,0 1 1,0-1-1,-1 0 0,1 0 0,-1 0 0,0-1 1,0 1-1,0-1 0,0 1 0,0-1 0,-1 0 1,1 0-1,-1-1 0,0 1 0,-2 0-26,-27 1-883,0-2-997</inkml:trace>
  <inkml:trace contextRef="#ctx0" brushRef="#br0" timeOffset="-116280.068">3198 9666 6161,'0'0'2217,"0"0"-737,0 0 401,0 0-969,110-2-688,-50-9-224,-8 0-1177,-7-2-1775</inkml:trace>
  <inkml:trace contextRef="#ctx0" brushRef="#br0" timeOffset="-115879.308">3842 9297 5145,'0'0'1795,"0"0"-209,0 0 857,0 0 366,0 0-368,0 0-603,-2 19-680,-64 429 728,67-445-1996,-1 1 1,1 0 0,0-1 0,0 0 0,0 1 0,1-1 0,-1 1 0,1-1 0,0 0 0,0 0 0,0 0 0,0 0 0,1 0-1,-1-1 1,1 1 0,-1-1 0,1 1 0,0-1 0,0 0 0,0 0 0,0-1 0,1 1 0,-1 0 0,0-1 0,1 0 0,-1 0 0,1 0-1,-1 0 1,1 0 0,2-1 109,113 4-2433,-118-5 2458,1 0 0,-1 0 1,0 0-1,1 0 0,0 1 0,-1-1 0,1 1 0,-1-1 0,1 1 0,0-1 0,-1 1 0,1 0 1,-1 0-1,1 0 0,0 0 0,-1 0 0,1 0 0,0 1 0,-1-1 0,1 0 0,0 1 0,-1-1 0,1 1 1,-1 0-1,1 0 0,-1-1 0,1 1 0,-1 0 0,0 0 0,1 0 0,-1 0 0,0 0 0,0 1 0,0-1 1,0 0-1,0 1 0,0-1 0,0 0 0,0 1 0,-1-1 0,1 1 0,0 0 0,-1-1 0,1 1 1,-1-1-1,0 1 0,1 0 0,-1-1 0,0 1 0,0 0 0,0-1 0,0 1 0,-1 0 0,1-1 0,0 1 1,-1-1-1,1 1 0,-1 0 0,1-1 0,-1 1-25,23 424 2854,-21-241-5973,-1-132 1045,0-37-3742</inkml:trace>
  <inkml:trace contextRef="#ctx0" brushRef="#br0" timeOffset="-111526.144">3552 9430 672,'0'0'4728,"0"0"-2576,0 0-653,0 0 63,0 0-130,2-1 3323,12 0-4694,259 18 2041,-232-16-2097,1 1 1,-1 3-1,0 1 1,0 2 0,0 2-1,36 14-5,-73-22 17,1 1 0,0-1 0,-1 1 0,1 0 0,-1 1 0,0-1 0,0 1 0,-1 0 0,1 0 0,-1 0 0,1 0 0,-1 1 0,-1-1 0,1 1 0,-1 0 0,1 0 0,-1 0 0,-1 0 0,1 0 0,-1 0 0,0 0 0,0 1 0,0-1 0,-1 0 0,0 1 0,0-1 0,0 1-1,-1-1 1,1 0 0,-1 1 0,-1-1 0,1 0 0,-2 3-17,-75 168 328,23-89-339,4 3 0,4 2 0,4 2-1,4 2 1,-8 39 11,124-157-6728,-29 11 2843,-27 8 111</inkml:trace>
  <inkml:trace contextRef="#ctx0" brushRef="#br0" timeOffset="-111226.002">3766 10048 7594,'0'0'1384,"0"0"-376,0 0 400,0 0-111,0 0-361,118-5-448,-79 3-272,5 2-200,-1-4-16,15-3-752,-8-1-1321,-13 1-2271</inkml:trace>
  <inkml:trace contextRef="#ctx0" brushRef="#br0" timeOffset="-110625.848">4487 9907 3953,'0'0'1896,"0"0"-47,20-13-282,127-91 904,76-171 1707,-223 275-4156,0 1 0,0-1 0,-1 1 0,1-1 0,0 1-1,0 0 1,0-1 0,0 1 0,0-1 0,0 1 0,0-1 0,0 1 0,0-1 0,0 1 0,0-1-1,0 1 1,0 0 0,0-1 0,1 1 0,-1-1 0,0 1 0,0-1 0,1 1 0,-1-1 0,0 0 0,1 1-1,-1-1 1,0 1 0,1-1 0,-1 1 0,0-1 0,1 0 0,-1 1 0,1-1 0,-1 0 0,1 0-1,-1 1 1,1-1 0,-1 0 0,1 0 0,-1 0 0,1 0 0,-1 1 0,1-1 0,0 0 0,-1 0-1,1 0 1,-1 0 0,1 0 0,-1 0 0,1-1 0,-1 1 0,1 0 0,-1 0 0,1 0 0,-1 0-1,1-1 1,-1 1 0,1 0 0,-1 0 0,1-1 0,-1 1 0,1 0 0,-1-1 0,0 1 0,1-1-1,-1 1-21,3 68 425,-3-50-311,0 270 573,-23 153-687,0-328-3512,13-93-341</inkml:trace>
  <inkml:trace contextRef="#ctx0" brushRef="#br1" timeOffset="-100959.324">1299 8460 6553,'0'0'1939,"0"0"-308,0 0-112,0 0-190,0 0-193,0 0-170,-19 3-214,-153 36 1540,-113 109-1804,128-57-504,70-50 2,65-33-18,1 1 1,0 1-1,0 0 0,1 2 1,0 0-1,1 2 0,1 0 0,0 1 1,1 0-1,0 2 0,1 0 1,-4 7 31,-5 17-145,1 0 0,3 2 0,1 0 1,2 2-1,2 0 0,2 0 1,2 2-1,2-1 0,2 2 1,2-1-1,2 1 0,2 1 145,2 2-142,2-1 0,2 0 0,2 0 0,2 0-1,12 36 143,1-15-3,4-2 0,3-1-1,3-1 1,2-1-1,4-2 1,2-1 0,3-3-1,2-1 1,43 42 3,-24-33 53,2-2 0,4-3 0,2-3 0,3-4 0,2-2 0,3-4 0,1-4 0,79 33-53,-30-22 86,3-7 0,1-5 0,2-6-1,2-6 1,2-6 0,0-6 0,3-6-86,969 0 720,-576-11 569,191-35-1289,-346-11 1285,106-35-1285,-281 42 7,-159 28-12,-1-2 0,0-2 0,0-2 0,-1-2-1,-1-2 1,0-2 0,-1-2 0,-2-1 0,0-3 0,-1 0 0,-2-3 0,30-28 5,-34 25-16,-1-2 0,-2-1 0,-1-2 0,-1 0 1,-2-2-1,-2-1 0,-2-1 0,-1-1 1,-3-1-1,-1-1 0,-2 0 0,0-8 16,1-7 1,-3-1 0,-2 0 0,-3 0 0,-3-1 0,-2 0 0,-3 0 0,-3-13-1,-5 26 28,-2 0 0,-1 1 0,-3 1 0,-2 0 0,-10-18-28,9 19 45,-9-22 88,-2 3 1,-3 0-1,-3 2 0,-2 1 0,-3 2 0,-3 2 0,-2 2 0,-2 1 1,-2 3-1,-3 2 0,-2 2 0,-20-12-133,-47-21 394,-3 6 1,-3 5-1,-2 6 0,-4 5 0,-1 7 1,-59-12-395,61 30 342,-2 5 1,-1 6-1,0 7 0,-121 1-342,176 9 347,-294-14 597,125 12-903,-192-6 788,-212-41-829,188 39 191,292 16-150,-91 1-34,244 2-29,0 2 0,0 0 0,1 1 1,0 1-1,0 0 0,1 1 0,0 1 1,1 1-1,0 1 0,-11 12 22,-54 36-381,-67 23-2180,-6-15-3452,96-47 2056</inkml:trace>
  <inkml:trace contextRef="#ctx0" brushRef="#br1" timeOffset="-67926.323">8758 7042 2817,'0'0'1583,"0"0"-404,0 0-177,0 0-99,0 0-80,0 0-177,0 0-89,0 0 59,0 0-4,0 0-14,0 0 77,0 0-6,0 0-106,0 0-30,0 0-41,0 21 579,-15 624 1575,-68 38-2167,-117 424-479,15-106 19,150-743-626,52-325-4489,-5 7 2182</inkml:trace>
  <inkml:trace contextRef="#ctx0" brushRef="#br0" timeOffset="-165310.619">13014 4214 6689,'0'0'1742,"0"0"-222,0 0-555,0 0-387,0 0 44,9-18 271,9-21-396,-9 14-277,2 1 0,0 0 1,2 1-1,0 0 1,2 1-1,0 1 1,12-12-221,-23 31 6,-1-1 1,1 1 0,0 0-1,0 0 1,0 0 0,0 0-1,0 1 1,0 0 0,1-1-1,-1 2 1,0-1 0,1 0 0,-1 1-1,1 0 1,-1 0 0,0 0-1,1 1 1,-1-1 0,1 1-1,-1 0 1,0 1 0,0-1-1,0 1 1,0-1 0,0 1 0,0 0-1,0 1 1,0-1 0,-1 1-1,1-1 1,-1 1 0,0 0-1,0 0 1,0 1 0,0-1-1,1 3-6,60 37-1719,-62-45 1652,-1 0 0,0 0 0,1 0 0,-1 0 0,0-1 0,0 1 0,-1 0 0,1 0 0,0-1 0,-1 1 0,0 0 0,1-1 0,-1 1 0,0 0 0,0-1 0,0 1 0,0-1 0,-1 1 0,1 0 0,-1-1 0,1 1 0,-1 0 0,0 0 0,0-1 0,0 1 1,0 0-1,0 0 0,-1 0 0,1 0 0,0 0 0,-1 1 0,0-1 0,1 0 67,-1 0-47,1-1 0,0 1 0,0 0 0,-1 0 0,1-1 0,-1 1 0,0 0 0,0 1-1,1-1 1,-1 0 0,0 0 0,-1 1 0,1-1 0,0 1 0,0 0 0,-1 0 0,1 0 0,0 0 0,-1 0 0,1 0 0,-1 0 0,0 1 0,1 0 0,-1-1 0,1 1 0,-1 0 0,0 0 0,1 0 0,-1 1 0,1-1 0,-1 1 0,0-1 0,1 1 0,0 0 0,-1 0 0,1 0 0,-1 0 0,1 0 0,0 1-1,-1 0 48,-60 88-736,55-60 923,1 1-1,1 0 1,2 1 0,2-1-1,0 1 1,3-1 0,2 21-187,-4-47 18,0-1 1,1 1-1,0-1 0,0 1 1,0 0-1,1-1 1,-1 1-1,1-1 1,0 1-1,0-1 0,1 1 1,-1-1-1,1 0 1,0 0-1,0 0 0,1 0 1,-1 0-1,1 0 1,0-1-1,0 1 1,0-1-1,0 0 0,1 1 1,-1-2-1,1 1 1,0 0-1,-1-1 0,1 1 1,1-1-1,-1-1 1,0 1-1,0 0 1,1-1-1,-1 0 0,1 0 1,-1 0-1,1-1 1,-1 1-1,1-1 0,-1 0 1,1 0-1,2-1-18,3-2-8,0 0 0,0-1 0,-1 0 0,0-1 0,1 0 0,-2 0 0,1-1 0,-1 0 0,0 0 0,0-1 0,0 0 0,-1-1 0,-1 0 0,1 0 0,0-1 8,69-90 30,-3-3 0,-6-3 0,-4-3 0,33-80-30,-73 143 76,-4 14 178,-2-2 0,-1 0 0,-2-1 1,-1 0-1,-1-2 0,-2 1 0,-2-1 0,-1 0 0,0-22-254,-6 55 33,-1 0-1,1 0 1,-1 0-1,0 0 1,0 0-1,0 0 1,-1 0-1,1 0 1,-1 0-1,0 0 1,1 0-1,-1 1 1,-1-1-1,1 0 1,0 0-1,-1 1 1,1-1-1,-1 1 1,0 0-1,1-1 1,-1 1-1,0 0 1,-1 0-1,1 0 1,0 0-1,-1 0 1,1 1-1,-1-1 1,1 1-1,-1-1 1,0 1-1,1 0 1,-1 0-1,0 1 1,0-1-1,0 0 1,0 1-1,0 0 1,0-1-1,0 1 1,0 0-1,0 1 1,0-1-1,0 0 0,1 1 1,-1 0-1,-1 0-32,-4 4 9,1 0-1,0 0 0,0 1 0,0 0 0,1 0 0,0 1 1,0 0-1,1 0 0,0 0 0,0 0 0,1 1 0,0 0 0,0 0 1,0 0-1,1 0 0,1 1 0,-1-1 0,1 5-8,-14 48 42,3 1 0,2 1-1,3-1 1,3 1 0,3 0 0,2 1-1,3-1 1,3 0 0,3-1 0,4 9-42,16 38-1435,-2-34-1509</inkml:trace>
  <inkml:trace contextRef="#ctx0" brushRef="#br0" timeOffset="-164526.232">16148 3127 4401,'0'0'2927,"0"0"-948,0 0-297,0 0-36,0 0-47,0 0-215,-18 11 1771,-149 340-2872,153-316-239,-48 193-253,62-226 158,1 1 0,-1-1 0,1 0 0,0 1 0,-1-1 0,1 0 0,0 0 0,0 0 0,0 0 0,1 0 0,-1 0 0,0 0 0,1 0 0,-1 0 0,1 0 0,0-1 0,-1 1 0,1-1 0,0 1 0,0-1 0,0 0 0,0 0 0,0 0 0,1 0 0,-1 0 0,0 0 0,0-1 0,1 1 0,-1-1 0,0 1 0,1-1 0,-1 0 0,0 0 0,1 0 0,-1 0 0,0 0 0,1-1 0,-1 1 0,1-1 51,98-18-364,145-131 210,-238 162 356,-95 297-112,90-222-4310,9-60-698</inkml:trace>
  <inkml:trace contextRef="#ctx0" brushRef="#br0" timeOffset="-164225.043">16525 4055 10162,'0'0'1655,"0"0"-904,0 0 117,25 10 16,85 27-227,-103-37-620,0 1 1,0-1 0,0-1-1,0 1 1,0-1 0,0-1-1,0 1 1,0-1 0,0 0-1,-1 0 1,1-1 0,-1 0-1,0 0 1,1-1 0,-2 0-1,1 0 1,0 0 0,-1-1-1,1 1 1,-1-1 0,-1-1-1,1 1 1,3-5-38,3-2 50,38-43-43,-3-1 1,-2-2 0,-2-3-1,-3-1 1,-3-1-1,-3-2 1,-2-5-8,-4-49-187,-30 116 263,0-1 0,-1 1 0,1 1 0,-1-1-1,1 0 1,-1 1 0,0-1 0,0 1 0,0 0-1,0 1 1,0-1 0,0 1 0,0-1 0,-1 1-1,1 0 1,0 1 0,-1-1 0,1 1 0,-1 0-1,1 0 1,-1 0 0,1 1 0,-1 0 0,1 0-1,0 0 1,0 0 0,-1 0 0,1 1 0,0 0-1,0 0 1,-1 1-76,-15 8-50,1 1 1,0 1-1,1 1 0,0 1 1,1 0-1,1 1 0,0 1 0,1 0 1,1 1-1,1 1 0,-7 14 50,10-19-161,-58 85-1647,11-8-1134</inkml:trace>
  <inkml:trace contextRef="#ctx0" brushRef="#br0" timeOffset="-166426.013">11852 3755 6361,'0'0'1593,"0"0"111,0 0 88,0 0-86,0 0-474,0 0-405,-14 11-329,1-1-470,0 1 1,0 1 0,1 0-1,1 1 1,0 0 0,1 1-1,0 0 1,1 0 0,1 1-1,-5 13-28,5-4 41,0 0-1,2 1 0,2 0 1,0 0-1,1 0 0,1 0 1,2 0-1,0 2-40,0-25-17,0 1 1,0 0-1,1 0 0,-1 0 0,0-1 1,1 1-1,-1 0 0,1-1 1,0 1-1,0 0 0,0-1 0,1 1 1,-1-1-1,0 0 0,1 1 0,0-1 1,-1 0-1,1 0 0,0 0 0,0 0 1,0 0-1,0 0 0,1-1 0,-1 1 1,0-1-1,1 1 0,-1-1 1,1 0-1,0 0 0,-1 0 0,1 0 1,0-1-1,-1 1 0,1-1 0,0 0 1,0 1-1,-1-1 0,1 0 0,0-1 1,0 1-1,-1 0 0,1-1 1,0 0-1,-1 1 0,1-1 0,0 0 1,-1 0-1,1-1 0,-1 1 0,1-1 1,1 0 16,13-11-42,-1-1 0,0-1 1,-1 0-1,0-1 0,-1 0 1,-1-1-1,-1-1 0,5-10 42,-7 15-22,108-170-597,-8-5 1,84-198 618,-186 368 9,4-4 16,-1-1 0,-2 0 0,0 0 0,-2-1 0,0 0 0,-2-1 1,0 0-1,0-19-25,-6 43 60,1-1 0,-1 1-1,0 0 1,0 0 0,0 0 0,0 0 0,0 0 0,0 0 0,0 0 0,0 1 0,0-1 0,0 0 0,0 0 0,0 1 0,-1-1 0,1 1-1,0-1 1,0 1 0,-1-1 0,1 1 0,0 0 0,-1 0 0,1 0 0,0 0 0,-1 0 0,1 0 0,0 0 0,-1 0 0,1 0 0,0 0 0,-1 1-1,1-1 1,0 1 0,-1-1 0,1 1 0,0-1 0,0 1 0,0 0 0,0 0 0,0-1 0,0 1 0,0 0 0,0 0 0,0 0 0,0 0-1,0 0 1,0 0 0,0 1-60,-14 14 93,0 0 0,1 2 0,1-1 0,0 2 0,2 0-1,0 0 1,1 1 0,-2 6-93,-20 45-16,2 1 0,4 1 0,3 1 0,3 1 0,3 1 0,4 1 0,3 0 0,4 0 0,2 46 16,4-112-235,1 1 0,0 0 0,0 0 0,1-1-1,1 1 1,0-1 0,0 0 0,1 1 0,1-1 0,-1-1 0,2 1-1,0-1 1,0 0 0,1 0 0,0-1 0,4 4 235,18 24-2973</inkml:trace>
  <inkml:trace contextRef="#ctx0" brushRef="#br0" timeOffset="-166026.278">12368 4266 4913,'0'0'1284,"0"0"-726,0 0-61,0 0 195,20-9 307,64-31 87,-76 35-930,-1 0 1,0 0-1,-1-1 1,1 0-1,-1 0 1,0 0-1,0-1 1,-1 0 0,0 0-1,0-1 1,-1 1-1,0-1 1,0 0-1,1-7-156,4-4 204,-1 4 101,-1-1-1,0 0 1,-2 0 0,1 0-1,-2-1 1,0 0 0,-1 0-1,-1 0 1,-1 0 0,0 0-1,-1-1-304,-45 24 3000,36 9-3098,1 1-1,1-1 1,1 2 0,0-1 0,1 1 0,0-1 0,2 1 0,0 1 0,0-1 0,2 0 0,0 0-1,1 1 1,3 16 98,-3-30-33,-1 0-140,0-1 0,1 1 0,0-1 0,-1 1 0,1 0 0,0 0 0,1-1 0,-1 1-1,1 0 1,0-1 0,0 1 0,0-1 0,0 1 0,0-1 0,1 1 0,0-1 0,-1 0-1,1 0 1,0 0 0,1 0 0,-1 0 0,1 0 0,-1-1 0,1 1 0,0-1 0,0 1-1,0-1 1,0 0 0,0 0 0,0-1 0,1 1 0,-1-1 0,0 1 0,1-1 0,0 0-1,-1-1 1,1 1 0,-1 0 0,1-1 0,0 0 0,0 0 0,-1 0 0,1 0 0,0-1-1,-1 1 1,1-1 173,87-44-4425,-54 11 3244</inkml:trace>
  <inkml:trace contextRef="#ctx0" brushRef="#br0" timeOffset="-167292.028">10810 3716 1240,'0'0'2781,"0"0"-815,0 0-1,0 0-124,0 0-184,0 19-282,-32 359 120,26-228-668,7-147-882,0 1 0,1-1-1,-1 0 1,1 0 0,0 0-1,0 0 1,1 0 0,-1-1-1,0 1 1,1 0 0,0-1-1,-1 0 1,1 0 0,0 0-1,0 0 1,0 0 0,0 0-1,1-1 1,-1 0 0,0 1-1,1-1 1,-1-1 0,1 1-1,-1 0 1,1-1 0,-1 0-1,1 1 1,0-1 0,-1-1-1,1 1 1,-1-1 0,1 1-1,-1-1 1,1 0 0,-1 0-1,0 0 1,1-1 0,-1 1-1,0-1 1,0 0 0,0 0-1,0 0 1,0 0 0,0 0-1,-1-1 1,1 1 0,-1-1-1,0 0 1,1-1 55,126-125-4293,-76 65 159</inkml:trace>
  <inkml:trace contextRef="#ctx0" brushRef="#br0" timeOffset="-167042.977">11258 3990 7154,'0'0'4208,"0"0"-3191,0 0 39,0 0-656,0 0-296,0 131-104,0-68-152,4-11-912,-2-11-1689</inkml:trace>
  <inkml:trace contextRef="#ctx0" brushRef="#br0" timeOffset="-168459.884">9578 3243 4657,'0'0'2088,"12"169"89,-8-16-81,-4 24-295,0-5-633,-2-44-648,-2-53-352,4-38-168,0-29-936,0-8-2009</inkml:trace>
  <inkml:trace contextRef="#ctx0" brushRef="#br0" timeOffset="-168109.414">9362 3196 4585,'0'0'1558,"0"0"-669,22 0 85,150 0 659,-123-1-1352,-1 3 0,0 1 0,0 2 0,0 3 0,18 6-281,-53-10 51,1-1 1,-2 2-1,1 0 0,0 1 1,-1 0-1,0 1 1,0 0-1,-1 0 0,0 2 1,0-1-1,-1 1 0,0 1 1,-1 0-1,0 0 0,-1 1 1,0 0-1,0 1 1,-1-1-1,-1 1 0,0 1 1,2 6-52,-2 9 188,-2 0 0,-1 1 0,-2-1 0,0 1 0,-2-1 0,-1 1 0,-1-1 0,-2 1 0,-1-1 1,-1 0-1,-1-1 0,-1 0 0,-2 0 0,-1-1 0,-1-1 0,-1 0 0,-1 0 0,-1-1 1,-1-1-1,-1-1 0,-1-1 0,-10 9-188,-32 15-277,24-55-5337,32-9-1483</inkml:trace>
  <inkml:trace contextRef="#ctx0" brushRef="#br0" timeOffset="-167859.386">10207 4068 10186,'0'0'1521,"0"0"-305,0 0-112,5 131-544,5-96-560,2-9-432,-1-11-2457</inkml:trace>
  <inkml:trace contextRef="#ctx0" brushRef="#br0" timeOffset="-167575.819">10398 3463 10170,'0'0'1665,"0"0"311,0 0-920,0 0-896,0 0-160,-25 102-1832,35-96-2033</inkml:trace>
  <inkml:trace contextRef="#ctx0" brushRef="#br0" timeOffset="-159592.693">9545 5233 2633,'0'0'1473,"0"0"-145,0 18-7,0 423 4145,31-536-6869,62-161 1029,-93 257 374,0-1 1,0 1-1,1-1 1,-1 1-1,1 0 1,-1-1-1,0 1 1,1-1-1,-1 1 1,1-1-1,-1 1 1,1-1-1,0 0 1,-1 1-1,1-1 1,-1 0 0,1 1-1,0-1 1,-1 0-1,1 0 1,0 0-1,-1 1 1,1-1-1,0 0 1,-1 0-1,1 0 1,0 0-1,-1 0 1,1 0-1,0 0 1,-1 0-1,1-1 1,0 1-1,-1 0 1,1 0 0,0 0-1,-1-1 1,1 1-1,0 0 1,-1-1-1,1 1 1,-1-1-1,1 1 1,-1-1-1,1 1 1,-1-1-1,1 1 1,-1-1-1,0 1 1,1-1-1,-1 1 1,0-1-1,1 0 1,-1 1 0,0-1-1,0 0 1,1 1-1,-1-1 1,0 0-1,0 1 1,0-1-1,0 0 1,0 0-1,9 62 507,-9-55-455,20 219 316,13-173-826,-6-44-2469,-7-8-3020</inkml:trace>
  <inkml:trace contextRef="#ctx0" brushRef="#br0" timeOffset="-159258.423">10160 5504 3833,'0'0'989,"0"0"72,16-17 532,122-127 1325,-147 164 371,-31 65-3129,30-66-282,1 0-1,1 0 1,0 1-1,2 0 1,0 1 0,1-1-1,1 1 1,1 0-1,1 0 1,1 0 0,1 1-1,1-1 1,1 8 122,19 6-2309,7-12-1961</inkml:trace>
  <inkml:trace contextRef="#ctx0" brushRef="#br0" timeOffset="-158992.729">10783 4831 9450,'0'0'1864,"0"0"-839,0 0-249,-39 127 104,18-45-16,-6 35-264,-2 38-312,-4 11-136,4-10-104,8-36-40,9-48-8,6-27-88,6-13-384,0-4-752,4-6-1096,6-9-2241</inkml:trace>
  <inkml:trace contextRef="#ctx0" brushRef="#br0" timeOffset="-158725.376">10439 5793 6185,'0'0'2161,"0"0"-2033,0 0 136,0 0-8,0 0 32,152-23-88,-99 1-200,3-4-136,19-15-576,-13 9-1241,-12 2-1103</inkml:trace>
  <inkml:trace contextRef="#ctx0" brushRef="#br0" timeOffset="-158441.57">11015 5474 6001,'0'0'1802,"0"0"66,0 0-27,0 0-273,0 0-624,0 17-397,0-16-548,-2 14-23,1 1 1,1-1-1,0 0 1,1 0 0,0 1-1,1-1 1,1 0-1,1 0 1,0-1 0,1 1-1,0-1 1,1 0-1,1 0 1,0 0 0,1-1-1,0 0 1,1-1-1,0 0 1,1 0 0,8 6 23,-15-17-105,0 1 0,0-1 0,1 0 1,-1 0-1,1 0 0,-1-1 0,1 1 1,-1-1-1,1 1 0,-1-1 0,1 0 1,-1-1-1,1 1 0,-1-1 0,1 1 1,-1-1-1,0 0 0,1 0 1,-1-1-1,0 1 0,0-1 0,0 1 1,0-1-1,0 0 0,0 0 0,0 0 1,0-1-1,-1 1 0,1-1 0,-1 1 1,0-1-1,0 0 0,0 0 0,0 0 1,0-1 104,1 11 3219,1 17-2879,-3-20-49,44 138 58,33-84-5234,-49-55-440</inkml:trace>
  <inkml:trace contextRef="#ctx0" brushRef="#br0" timeOffset="-158074.651">11568 5472 6545,'0'0'2606,"0"0"-1139,0 0-341,0 0-139,3 18-80,-3-13-830,7 54 402,3 1 0,2-1-1,3-1 1,2 0 0,6 6-479,-23-63-43,1 1 0,-1-1 1,0 1-1,1-1 0,0 0 1,-1 1-1,1-1 0,0 0 1,0 0-1,-1 1 0,1-1 1,0 0-1,0 0 0,0 0 1,1 0-1,-1 0 0,0 0 1,0-1-1,0 1 0,1 0 1,-1 0-1,0-1 0,1 1 1,-1-1-1,1 1 0,-1-1 1,0 0-1,1 0 0,-1 1 1,1-1-1,-1 0 0,1 0 1,-1-1-1,1 1 0,-1 0 1,1 0-1,-1-1 0,0 1 1,1-1-1,-1 1 0,1-1 0,-1 1 1,0-1-1,0 0 0,1 0 1,-1 0-1,0 1 0,0-1 1,0 0-1,0-1 0,0 1 1,0 0-1,0 0 43,48-71-256,-46 66 319,32 62-214,16-8-4094,-26-32-4157</inkml:trace>
  <inkml:trace contextRef="#ctx0" brushRef="#br0" timeOffset="-157592.067">12134 5944 8330,'0'0'959,"0"0"-370,0 0 186,15-19 387,120-149 1410,-127 158-2343,-8 8-187,1 0 1,0-1-1,0 1 0,-1 0 0,2 0 0,-1 0 0,0 0 0,0 0 0,1 0 1,-1 0-1,1 0 0,-1 0 0,1 1 0,0-1 0,0 1 0,0-1 0,0 1 1,0-1-1,0 1 0,0 0 0,0 0 0,0 0 0,1 1 0,-1-1 0,0 0 1,1 1-1,-1 0 0,0-1 0,1 1 0,-1 0 0,1 0 0,-1 0 0,0 0 1,1 1-1,-1-1 0,0 1 0,1-1 0,-1 1 0,0 0 0,0 0 1,2 1-44,19 43 827,-22-40-876,0-1-1,1 0 1,-1 1 0,1-1-1,0 0 1,0 0-1,1 0 1,-1 0 0,1 0-1,0 0 1,0-1-1,0 1 1,0-1 0,1 0-1,-1 0 1,1 0-1,0 0 1,0-1-1,0 0 1,0 0 0,0 0-1,0 0 1,1 0-1,-1-1 1,0 0 0,1 0-1,0 0 1,-1 0-1,3-1 51,106-43-2276,-87 27 2089,90 33 1623,27 32-4020,-129-44 1416,20 7-3479</inkml:trace>
  <inkml:trace contextRef="#ctx0" brushRef="#br0" timeOffset="-154976.263">16326 5107 9858,'0'0'2050,"0"0"-224,0 0-401,0 0-434,0 0-271,-18 21-352,-58 74-262,69-86-126,0 1 0,0 0 1,1 0-1,0 1 0,1-1 0,0 1 1,1 0-1,0 1 0,1-1 1,0 0-1,1 1 0,0 0 0,1 0 1,0 7 19,1-18-37,-1-1 0,1 1-1,0 0 1,0 0 0,0 0 0,0 0 0,0 0 0,0 0 0,0-1 0,0 1 0,0 0 0,0 0 0,1 0 0,-1 0 0,0-1-1,1 1 1,-1 0 0,0 0 0,1 0 0,-1-1 0,1 1 0,-1 0 0,1-1 0,-1 1 0,1 0 0,0-1 0,-1 1 0,1-1 0,0 1-1,-1-1 1,1 1 0,0-1 0,0 0 0,0 1 0,-1-1 0,1 0 0,0 1 0,0-1 0,0 0 0,0 0 0,0 0 0,-1 0 0,1 0-1,0 0 1,0 0 0,0 0 0,0 0 0,0 0 0,-1-1 0,1 1 0,0 0 0,0-1 0,0 1 0,-1 0 0,1-1 0,0 1 0,0-1-1,0 0 38,45-31-467,-34 20 402,-1-1 0,-1 0-1,0 0 1,-1-1 0,-1-1 0,0 1 0,-1-1 0,0 0 0,-1-1 0,-1 0 0,3-15 65,-41 32 2776,-31 67-2431,42-10-3549,22-49-869</inkml:trace>
  <inkml:trace contextRef="#ctx0" brushRef="#br0" timeOffset="-154726.252">16618 5086 10866,'0'0'1889,"0"0"-433,-81 114-88,40-51-311,-5 6-409,1 8-392,-1 5-256,1 3-672,-11 24-1033,12-20-1327,7-18-2154</inkml:trace>
  <inkml:trace contextRef="#ctx0" brushRef="#br0" timeOffset="-154359.37">16417 5836 4657,'0'0'4822,"0"0"-3404,0 0-1110,0 0-103,0 0 49,0 0 9,16 3-5,54 8-76,-63-11-152,-1-2 1,1 1-1,-1-1 1,0 0-1,0 0 1,1-1-1,-1 1 1,-1-2-1,1 1 1,0 0-1,-1-1 1,0 0-1,0-1 1,0 1-1,0-1 1,-1 0-1,1 0 1,-1 0-1,0 0 1,-1-1-1,0 0 1,0 0-1,0 0 1,1-4-31,-3 10 66,0-1 1,0 0-1,0 0 0,0 0 1,0 0-1,0 0 0,0 0 1,-1 0-1,1 0 0,0 0 1,-1 0-1,1 0 1,-1 0-1,1-1 0,-1 1 1,1 0-1,-1 0 0,0-1 1,0 1-1,1 0 0,-1 0 1,0-1-1,0 1 1,0 0-1,-1-1 0,1 1 1,0 0-1,0 0 0,-1-1 1,1 1-1,-1 0 0,1 0 1,-1 0-1,1-1 1,-1 1-1,0 0 0,1 0 1,-1 0-1,0 0 0,0 0 1,0 0-1,0 1 0,0-1 1,0 0-1,0 0 1,0 1-1,0-1 0,-1 0 1,1 1-1,0-1 0,0 1 1,0 0-1,-1-1 0,1 1 1,0 0-1,0 0 1,-1 0-1,1 0 0,-1 0-66,-5 1 19,0 0 0,1 1 0,-1 0 0,0 0 0,1 0 0,0 1 0,-1 0-1,1 0 1,0 1 0,1 0 0,-1 0 0,1 0 0,-1 1 0,1 0 0,1 0 0,-1 0 0,1 0-1,-1 1 1,2 0 0,-1-1 0,1 2 0,-3 5-19,-34 88-3480,33-71-28</inkml:trace>
  <inkml:trace contextRef="#ctx0" brushRef="#br0" timeOffset="-155626.436">15369 5228 1144,'0'0'1110,"0"0"63,0 0 34,0 0-108,0 0-125,0 0 21,0-1 7184,226 30-7759,11-42-351,-227 33 3243,-44 46-3602,23-47 514,-157 358-1457,152-300-3082,16-71 1273</inkml:trace>
  <inkml:trace contextRef="#ctx0" brushRef="#br0" timeOffset="-155344.332">15564 5513 3505,'0'0'1856,"0"0"321,0 0-409,0 0-312,145-61-656,-100 46-712,26 3-88,-13 5-888,-9 3-1816</inkml:trace>
  <inkml:trace contextRef="#ctx0" brushRef="#br1" timeOffset="-66175.458">8882 6725 1792,'0'0'3972,"0"0"-2416,0 0-540,0 0 127,0 0-148,0 0-255,0 0-198,0 0-190,25-11 1446,295-33 744,-193 35-2161,729-65 2912,339-51-1200,-386 88-1422,-417 27-592,652-20 380,183-22-223,-954 46-157,356-9 43,170-45-122,-553 21 96,185-58-96,92-17 24,-323 95 16,-199 19 51,-1 0 66,0 0 47,0 0 10,-26 16-3734,0 12-2436,12-14 4868</inkml:trace>
  <inkml:trace contextRef="#ctx0" brushRef="#br0" timeOffset="-144891.943">20346 1809 6241,'0'0'2235,"0"0"-1060,0 0-294,0 0 24,0 0-251,0 13-146,1 623 3212,9-564-4933,12-31-3468,-9-29-3167</inkml:trace>
  <inkml:trace contextRef="#ctx0" brushRef="#br0" timeOffset="-144459.449">20263 1414 4121,'0'0'1686,"0"0"-178,27 0-17,171 1 684,-165-1-2089,-1 2 0,1 1 0,-1 1 0,0 3 0,0 0 1,0 2-1,-1 1 0,-1 1 0,0 2 0,0 1 0,-1 2 0,-1 0 0,-1 2 0,0 1 0,-2 1 0,0 2 1,-1 0-1,4 7-86,-20-19 14,-1 0 0,0 1 0,-1 0 1,0 0-1,0 1 0,-1-1 0,-1 1 0,0 1 1,-1-1-1,0 0 0,-1 1 0,0-1 1,-1 1-1,0 0 0,-1-1 0,-1 1 1,0 0-1,0-1 0,-1 1 0,-1-1 0,0 1 1,-1-1-1,0 0 0,-1-1 0,-1 1 1,1-1-1,-2 0 0,1 0 0,-2 0 0,1-1 1,-2-1-1,1 1 0,-1-1 0,0-1 1,-1 1-1,0-2 0,-1 1 0,1-1 0,-5 1-14,-130 28-1457,112-36-873</inkml:trace>
  <inkml:trace contextRef="#ctx0" brushRef="#br0" timeOffset="-143976.153">21291 2702 4537,'0'0'1992,"0"0"-983,0 0 311,0 0 128,0 0-408,0 0-247,120-2-337,-79 2-304,3 0-152,14 0-168,-13 0-841,-9-4-2135</inkml:trace>
  <inkml:trace contextRef="#ctx0" brushRef="#br0" timeOffset="-143726.171">21481 2443 5641,'0'0'2985,"0"0"-2361,0 0 416,0 0 160,0 0-391,141 9-425,-87-7-336,39-2-48,-10 0-776,-8 0-1249</inkml:trace>
  <inkml:trace contextRef="#ctx0" brushRef="#br0" timeOffset="-138659.732">23142 1761 3145,'0'0'1589,"0"0"-559,0 0-206,0 0 174,0 0-293,0 0-165,-16 15-114,-119 124 631,14 19 1096,121-156-2159,0-1 1,1 0 0,-1 0 0,1 1 0,-1-1 0,1 0-1,-1 0 1,1 0 0,0 0 0,0 0 0,-1 0 0,1 0-1,0 0 1,0 0 0,0 0 0,0 0 0,0 0 0,0 0-1,0-1 1,1 1 0,-1-1 0,0 1 0,0-1 0,0 1-1,1-1 1,-1 1 0,0-1 0,1 0 0,-1 0 0,0 0-1,1 0 1,-1 0 0,0 0 0,1 0 0,-1 0 0,0 0-1,0-1 1,1 1 0,-1 0 0,1-1 5,5 1 11,361-12 1442,-311 9-1435,-58 17 267,-125 157 1545,107-145-1775,5-11-49,0 2-1,2 0 0,0 0 1,1 1-1,1 0 1,0 1-1,2 0 0,0 1 1,1 0-1,1 0 0,-1 7-5,8-24-182,-1 1 1,0 0-1,1-1 0,0 1 0,0 0 0,0-1 0,1 1 0,-1-1 0,1 0 0,0 1 0,0-1 0,0 0 0,0 0 0,0 0 0,1 0 0,-1-1 0,1 1 0,0-1 0,-1 1 0,1-1 0,1 0 1,-1 0-1,0 0 0,0-1 0,1 1 0,-1-1 0,1 0 0,-1 0 0,1 0 0,3 1 182,36 9-5432</inkml:trace>
  <inkml:trace contextRef="#ctx0" brushRef="#br0" timeOffset="-138326.149">23917 1982 4065,'0'0'4235,"0"0"-2254,0 0-379,0 0 195,0 0-78,-21-9-534,-67-24-581,85 33-596,-1-1-1,1 1 1,-1 1 0,1-1 0,0 0 0,-1 1 0,1 0-1,0-1 1,-1 1 0,1 1 0,0-1 0,0 0 0,0 1-1,0 0 1,0-1 0,0 1 0,0 0 0,1 1 0,-1-1-1,1 0 1,-1 1 0,1-1 0,0 1 0,0 0 0,0 0-1,0 0 1,0 1-8,-6 6 3,-6 8-177,0 1 0,2 0-1,0 1 1,1 0-1,0 1 1,2 0 0,1 1-1,0 0 1,2 0-1,1 0 1,0 1-1,2 0 1,0 0 0,2 0-1,0 0 1,2 0-1,0 0 1,3 5 174,40 53-2982,-41-87 2853,-11-58-2860,-1 29-2109</inkml:trace>
  <inkml:trace contextRef="#ctx0" brushRef="#br0" timeOffset="-138077.649">23892 2061 8370,'0'0'2584,"0"0"-1423,0 0 399,0 0-344,0 0-496,0 0-128,0 0-367,122 11-225,-72-2-649,25 10-1143,-11-2-1281,-12 1-4808</inkml:trace>
  <inkml:trace contextRef="#ctx0" brushRef="#br0" timeOffset="-137826.106">24429 2342 9178,'0'0'2087,"0"0"-615,0 0-91,-11 18-294,-32 58-551,42-74-531,0 0 0,0 0 0,1 0 1,-1 0-1,0 0 0,1 0 0,0 0 1,-1 1-1,1-1 0,0 0 0,0 0 1,0 0-1,0 0 0,0 0 1,1 0-1,-1 1 0,1-1 0,-1 0 1,1 0-1,0 0 0,0 0 0,0-1 1,0 1-1,0 0 0,0 0 0,0 0 1,1-1-1,-1 1 0,1-1 0,-1 1 1,1-1-1,0 1 0,-1-1 0,1 0 1,0 0-1,0 0 0,0 0 0,0 0 1,0 0-1,0-1 0,0 1 0,0-1 1,0 1-1,0-1 0,0 0 0,0 0 1,0 0-1,1 0 0,-1 0 0,0 0 1,0-1-1,0 1-5,0 0 3,21 1 31,0-1 1,0-1 0,0-1-1,0-2 1,0 0-1,-1-1 1,0-1 0,0-1-1,0-1 1,-1-1-1,0-1 1,-1 0 0,0-2-1,-1-1 1,0 0-1,-1-1 1,0-1 0,12-14-35,-27 28 63,0-1 1,0 0-1,0 0 1,0 1-1,0-1 1,-1-1-1,1 1 1,-1 0-1,0-1 1,0 1-1,0-1 1,0 0-1,0 0 1,0 1-1,-1-1 1,1 0-1,-1-1 1,0 1-1,0 0 1,0 0-1,0 0 1,0-1-1,-1 1 1,0 0-1,0-1 1,0 1-1,0 0 1,0-1-1,0 1 1,-1 0-1,0-1 1,0 1-1,0 0 1,0 0-1,0 0 1,0-1-1,-1 1 1,0 1-1,1-1 1,-1 0-1,0 0 1,-1 0-64,-8-2 1,-1 0 0,0 0 1,0 1-1,0 1 0,0 0 0,-1 0 1,1 1-1,-1 1 0,1 0 0,-1 1 1,0 0-1,1 1 0,-1 1 0,1-1 1,-9 4-2,-109 34-3261,69-10-953</inkml:trace>
  <inkml:trace contextRef="#ctx0" brushRef="#br1" timeOffset="-97592.479">19893 786 2336,'0'0'986,"0"0"-16,0 0 148,0 0 23,0 0-5,-4 1-106,-17 6 224,15-5-1007,1-1 0,-1 1-1,1 0 1,-1 0 0,1 1 0,-1-1 0,1 1 0,0 1-1,0-1 1,1 1 0,-1-1 0,1 1 0,0 0-1,0 1 1,0-1 0,0 1 0,1 0 0,-3 4-247,-19 54 134,2 1 0,3 1-1,3 1 1,3 0 0,-4 48-134,5-27 228,4 1 0,4 0 0,6 75-228,4-126 110,3-1-1,1 0 0,1 0 0,2-1 0,2 0 1,1-1-1,2-1 0,14 21-109,16 39 232,9 25 174,-4-2 289,6-3 0,57 82-695,-91-160 104,1-2-1,1 0 0,2-2 0,2-1 0,0-2 0,2-1 0,0-1 0,2-2 0,1-1 0,21 10-103,567 230 1479,-261-46 158,119 60-709,-348-214-836,3-5 1,2-6-1,2-6 1,3-7 0,70 8-93,3-18-11,2-11 0,-1-9 0,17-9 11,-118-13-6,0-4-1,-1-5 1,-1-6-1,-1-4 1,-2-5-1,68-35 7,41-9 14,-146 57-10,-2-3 0,-1-3 0,-2-4-1,0-2 1,-3-3 0,-1-4 0,13-14-4,25-36 35,-5-5 0,-3-3-1,-6-5 1,-4-4 0,-5-3 0,-5-3 0,-5-4 0,17-48-35,-59 113-3,-3-2 1,-3 0-1,-2-1 1,-2-1 0,-3-1-1,-3 0 1,-2-1 0,-3 0-1,-2-55 3,-5 62-32,-3-1 0,-2 1 0,-3 0 0,-1 1-1,-4 0 1,-1 0 0,-3 1 0,-2 1 0,-2 1-1,-3 1 1,-1 1 0,-3 1 0,-1 1 0,-3 2 0,-2 1-1,-21-21 33,7 20 35,-2 1 1,-1 3-1,-3 2 0,0 2 0,-3 3 0,-1 2 0,-1 3 0,-1 2 0,-1 3 0,-2 3 0,0 2 0,0 3 0,-2 3 0,0 3 0,-7 2-35,-533-52 1539,-609 19-1539,269 12 320,835 28-266,-1 5-1,0 5 1,2 4 0,-30 12-54,5 8 27,2 6 1,1 6 0,3 6-1,-41 26-27,-131 77-348,107-55-1494,3-5-3753,103-55 1107</inkml:trace>
  <inkml:trace contextRef="#ctx0" brushRef="#br1" timeOffset="-65440.422">18234 4145 744,'0'0'1594,"0"0"-222,0 0 36,0 0-29,-6 17 31,-37 199 1733,-3 155-527,-76 282-2616,63-470-2790,45-162-1309</inkml:trace>
  <inkml:trace contextRef="#ctx0" brushRef="#br1" timeOffset="-64476.204">18567 4048 720,'0'0'1432,"0"0"179,0 0-49,20-1-198,-3 0-1291,45-3 1593,0 3 0,0 3 0,-1 2 0,24 7-1666,21 14 717,-20-3-16,0-3-1,2-5 1,0-3 0,24-3-701,564-47 1379,-311 9-836,-207 21-261,0 8-1,0 6 1,0 7 0,141 31-282,-73-1 431,1-9 0,1-10 1,92-8-432,1379-75 1849,-1355 22-398,223-59-1451,-376 61 215,-35 9 4,1 7-1,1 7 1,156 7-219,-50 59-679,-318-91-6137,16 11 1670</inkml:trace>
  <inkml:trace contextRef="#ctx0" brushRef="#br1" timeOffset="-52742.449">9586 8069 88,'0'0'352,"0"0"-171,0 0-203,-2 0-421,2 0 287</inkml:trace>
  <inkml:trace contextRef="#ctx0" brushRef="#br1" timeOffset="-52492.907">9586 8069 56</inkml:trace>
  <inkml:trace contextRef="#ctx0" brushRef="#br1" timeOffset="-52491.907">9586 8069 56,'-12'0'0,"12"0"-16,0 0-24</inkml:trace>
  <inkml:trace contextRef="#ctx0" brushRef="#br1" timeOffset="-52490.907">9569 8074 120,'0'0'200,"0"0"-152,0 0-48,0 0-8,0 0-48,0 0-24,-6 2-144</inkml:trace>
  <inkml:trace contextRef="#ctx0" brushRef="#br0" timeOffset="-32359.331">9132 8195 4585,'0'0'4453,"0"0"-2197,0 0-698,0 0-134,0 0-195,18-18 1118,25-18-2099,-1-2 0,-2-2 0,-2-1 0,-2-2 0,6-12-248,10-10 49,121-135-143,-171 200 97,-1 0 1,0 0-1,1 0 1,-1 1-1,0-1 1,1 0-1,-1 1 0,0 0 1,0-1-1,0 1 1,0-1-1,1 1 1,-1 0-1,0 0 1,0 0-1,0 0 1,0 0-1,-1 0 0,1 0 1,0 0-1,0 0 1,-1 0-1,1 0 1,0 0-1,-1 1 1,1-1-1,-1 0 1,0 0-1,1 1 1,-1-1-1,0 0 0,0 1 1,0-1-1,0 0 1,0 1-1,0-1 1,0 0-1,0 1 1,0-1-1,-1 0 1,1 0-1,0 1 1,-1-1-1,1 0 0,-1 0 1,0 1-1,0 0-3,1 8 128,19 462 1297,-15-318-4018,-2-91-1677</inkml:trace>
  <inkml:trace contextRef="#ctx0" brushRef="#br0" timeOffset="-32042.412">9849 7463 9762,'0'0'1324,"0"0"-549,23 9 308,-11-5-1085,12 5 447,0 0-1,0 2 0,-1 0 0,0 2 0,-1 0 0,0 2 0,-1 0 0,-1 1 1,-1 2-1,4 4-444,-4 6 218,-2 0 1,-1 1 0,-2 1 0,-1 1-1,-1 0 1,-1 1 0,-2 0-1,-1 0 1,-2 1 0,-1 0 0,-2 0-1,-1 0 1,-1 0 0,-3 9-219,-3 18 277,-2-1 0,-3 0 0,-3 0 0,-2-1 0,-3-1 0,-2-1 0,-3-1 1,-2 0-1,-2-2 0,-3-1 0,-1-1 0,-4-2 0,-1-2 0,-31 32-277,52-61 44,1 1-85,-1 0 1,0-2-1,-1 0 1,-1 0 0,0-2-1,-2 0 1,1-1 0,-2-1-1,-12 6 41,-155 46-4677,98-44-608</inkml:trace>
  <inkml:trace contextRef="#ctx0" brushRef="#br0" timeOffset="-25909.074">11013 7925 1504,'0'0'3776,"0"0"-1684,0 0-369,0 0-68,0 0-62,0 0-41,-1-48 7164,-2 47-8651,1 1-1,-1-1 0,0 1 0,1-1 0,-1 1 1,0 0-1,0 0 0,1 0 0,-1 0 0,0 1 1,1-1-1,-1 1 0,0 0 0,1 0 0,-1 0 0,1 0 1,-1 0-1,1 0 0,-1 0 0,1 1 0,0 0 1,0-1-1,0 1 0,0 0 0,0 0 0,0 0 1,0 0-1,0 0 0,1 1 0,-1-1 0,1 1-64,-4 9-100,1-1 0,1 0-1,0 1 1,0 0 0,1 0-1,1 0 1,0 0 0,0 0-1,1 0 1,1 0 0,0 0-1,1 0 1,0 0 0,1-1-1,0 1 1,1-1-1,0 1 1,1-1 0,0 0-1,1-1 1,3 6 100,71 132-730,-43-88 275,-2 1 0,-4 1 0,-2 2 0,-3 1 0,-2 1 0,-4 1 0,-3 1 0,-2 1 0,-3 4 455,-9-36-150,-2 126 118,-35-66 3084,33-95-2975,0 0 0,-1 0 0,1 1 0,0-2 0,-1 1 1,0 0-1,1 0 0,-1 0 0,0-1 0,0 1 0,0-1 0,0 1 0,0-1 0,-1 0 0,1 0 0,0 0 0,0 0 1,-1 0-1,1-1 0,-1 1 0,1 0 0,-1-1 0,1 0 0,0 0 0,-1 0 0,1 0 0,-1 0 0,1 0 0,-1-1 1,1 1-1,-1-1 0,1 0 0,0 1 0,-1-1 0,1 0 0,0-1 0,0 1 0,0 0 0,-1 0 0,1-1 0,1 0 1,-1 1-1,0-1 0,-1-1-77,-68-89-322,58 70-64,2-1 1,0 0-1,2 0 0,0-1 1,2-1-1,0 0 0,2 1 1,-2-21 385,6 29-569,0 0-1,1 0 1,0 0 0,1 0 0,1-1 0,1 2 0,0-1 0,1 0 0,1 1-1,0-1 1,1 2 0,1-1 0,0 0 0,3-1 569,23-30-4738</inkml:trace>
  <inkml:trace contextRef="#ctx0" brushRef="#br0" timeOffset="-25624.806">11566 8223 11482,'0'0'3073,"0"0"-2169,0 0-272,-4 142-327,4-92-305,0 6-289,2-13-1519,4-15-3569</inkml:trace>
  <inkml:trace contextRef="#ctx0" brushRef="#br0" timeOffset="-25359.102">11736 7806 10162,'0'0'5241,"0"0"-4529,0 0-255,0 0-17,0 0-432,15 99-8,-15-73-1537,0-2-3024</inkml:trace>
  <inkml:trace contextRef="#ctx0" brushRef="#br0" timeOffset="-25108.942">12024 8425 8690,'0'0'1153,"0"0"-3,19-5-204,-1 2-694,-10 2-135,-1 0-1,1 0 1,-1-1 0,0 0-1,1 0 1,-1-1 0,-1 0 0,1 0-1,0 0 1,-1-1 0,1 0-1,-1 0 1,0-1 0,0 0 0,2-3-117,5-6 300,-1 0 1,-1-1 0,-1 0 0,0-1 0,-1 0 0,0 0-1,-1-1 1,-1 0 0,-1-1 0,-1 0 0,0 0 0,-1 0-1,-1 0 1,0-5-301,-33 21 2299,18 12-2333,1 0 0,0 0 0,1 1 0,0 0 0,1 1 0,0 0 0,1 1 0,0 0 0,1 0 0,0 0 0,1 1 0,-1 6 34,6-19-14,-44 149-1491,60-53-6638,1-74 1306</inkml:trace>
  <inkml:trace contextRef="#ctx0" brushRef="#br0" timeOffset="-24575.883">12519 8533 808,'0'0'7059,"0"0"-4521,0 0-1854,0 0 12,0 0 204,24-9 183,-1 2-773,-10 4-160,1-1 0,0-1 1,-1-1-1,0 0 0,0 0 0,-1-1 0,0-1 0,0 0 0,-1-1 0,8-7-150,21-29 272,-1-2-1,-3-2 0,-1-1 1,-3-2-1,-2 0 0,-3-3 1,-2 0-1,-2-1 0,1-14-271,-14 40 173,-1 1-1,-1-2 0,-2 1 1,-1-1-1,-2 0 1,0 0-1,-3-28-172,0 55 69,0-1 0,0 1 0,0 0 0,0 0 0,-1 0 0,0 0 0,0 0 1,0 0-1,0 1 0,-1-1 0,0 0 0,0 0 0,0 1 0,0-1 0,0 1 0,0 0 0,-1 0 0,0-1 0,0 2 0,0-1 0,0 0 0,0 1 0,0-1 0,-1 1 0,1 0 1,-1 0-1,1 0 0,-1 1 0,0-1 0,0 1 0,0 0 0,0 0 0,0 0 0,0 0 0,0 1 0,0 0 0,0 0 0,0 0 0,0 0 0,0 1 0,0-1 0,0 1 0,0 0 1,0 0-1,0 1 0,0-1 0,1 1 0,-1 0 0,0 0 0,-2 2-69,-14 14-9,2 2 0,0 0-1,1 1 1,1 1 0,1 0 0,0 2 0,2-1 0,1 1 0,1 1 0,1 0-1,1 1 1,2 0 0,-3 18 9,0-11-147,2 0 0,2 0 0,0 1 1,3-1-1,1 1 0,1 0 0,3 14 147,35 32-3688,5-42-2150,-7-13-3161</inkml:trace>
  <inkml:trace contextRef="#ctx0" brushRef="#br0" timeOffset="-24027.411">13422 8328 6281,'0'0'1621,"0"0"188,6-20 548,1 2-1616,19-65 370,-17 17 4581,-26 86-3031,-2 8-2640,1 0 1,2 0 0,0 2 0,2 0-1,1 1 1,2 0 0,0 1 0,3 0-1,0 0 1,2 1 0,2 0-1,1 0 1,1 1 0,2-1-22,0-29-18,-1 0-1,1 0 1,0 0 0,0-1 0,0 1-1,1 0 1,-1 0 0,1 0 0,0-1-1,0 1 1,0 0 0,0-1 0,1 1-1,0 0 1,-1-1 0,1 0 0,0 0-1,1 1 1,-1-1 0,1 0 0,-1-1-1,1 1 1,0 0 0,0-1 0,0 0-1,0 1 1,0-1 0,1-1 0,-1 1-1,1 0 1,-1-1 0,1 0 0,0 1-1,-1-1 1,1-1 0,0 1 0,0-1-1,0 1 1,0-1 0,0 0 0,-1 0 0,1-1-1,0 1 1,0-1 0,0 0 0,-1 0-1,4-1 19,8-6-87,1 0 0,-1 0 0,-1-2 0,0 0-1,0 0 1,-1-2 0,0 1 0,-1-2 0,0 1 0,-1-2-1,4-6 88,42-52-813,-3-2 0,-3-2-1,-3-2 1,-4-3 0,-4-1 0,-3-2-1,12-48 814,-32-17-1458,-18 145 1555,0 0 0,0 0 0,-1 0-1,1 0 1,-1 0 0,0 0 0,0 1 0,-1-1 0,1 1 0,-1-1 0,1 1 0,-1 0 0,0 0-1,0 0 1,-1 0 0,1 0 0,-1 1 0,1 0 0,-1 0 0,0 0 0,0 0 0,0 0 0,0 1 0,0-1-1,0 1 1,0 0 0,0 1 0,-1-1 0,1 1 0,0-1 0,-4 2-97,0-1 108,0 0 1,0 1-1,1 0 0,-1 1 1,0-1-1,1 1 0,-1 1 1,1 0-1,0 0 0,0 0 0,0 1 1,0 0-1,1 0 0,-1 1 1,1-1-1,0 2 0,1-1 1,-1 1-1,1-1 0,0 1 1,0 1-1,1-1 0,0 1 1,0 0-1,-3 6-108,-55 191 23,58-182-35,0 0-1,1 0 0,2 1 1,0-1-1,2 1 0,0-1 1,2 0-1,0 1 1,1-1-1,1 0 0,2-1 1,0 1-1,10 19 13,79 63-6652,-53-71 2446</inkml:trace>
  <inkml:trace contextRef="#ctx0" brushRef="#br0" timeOffset="-22192.664">15912 7830 5905,'0'0'2342,"0"0"-1083,0 0 5,0 0 406,0-17-84,-1-200 2380,-1 214-3894,0 1 0,1-1 1,-1 0-1,0 1 0,0-1 0,-1 1 1,1 0-1,0 0 0,-1 0 0,1 0 0,-1 0 1,0 0-1,0 1 0,0-1 0,0 1 1,0 0-1,0 0 0,0 0 0,0 0 1,0 1-1,0-1 0,0 1 0,0 0 1,-1 0-1,1 0 0,0 0 0,0 0 1,0 1-1,-1-1 0,1 1 0,0 0 0,0 0 1,0 0-1,0 0 0,0 1 0,0-1 1,1 1-1,-1 0 0,0 0 0,1 0 1,0 0-1,-1 0 0,1 0 0,0 1 1,0-1-1,0 1 0,0 0 0,-1 2-72,-26 24-13,0 2 0,2 1 0,2 1 0,1 1 0,1 1 0,2 1 0,2 1 0,1 1 0,-6 22 13,21-57-68,0 0 1,1 1-1,0-1 1,0 1-1,0 0 0,0-1 1,1 1-1,-1 0 1,1 0-1,0 0 1,0 0-1,1 0 0,-1 1 1,1-1-1,0 0 1,0 0-1,0 0 1,1 0-1,-1 0 0,1 1 1,0-1-1,0 0 1,1 0-1,-1-1 1,1 1-1,-1 0 0,1 0 1,1-1-1,-1 1 1,0-1-1,1 0 1,0 0-1,0 0 1,0 0-1,0 0 0,2 1 68,191 4-2934,-193-6 2947,1 1 0,0 0-1,-1 0 1,1 0 0,-1 1-1,0-1 1,0 1-1,0 0 1,0-1 0,-1 1-1,0 0 1,1 1 0,-2-1-1,1 0 1,0 1 0,-1-1-1,0 1 1,0-1-1,0 1 1,0-1 0,-1 1-1,0 0 1,0-1 0,0 1-1,-1 0 1,1-1-1,-1 1 1,0-1 0,-1 1-1,1-1 1,-1 1 0,1-1-1,-1 0 1,-1 1-13,1 3 1,0 0 1,0-1-1,-1 1 0,0-1 1,0 0-1,0 0 1,-1 0-1,0 0 0,-1-1 1,0 1-1,0-1 1,0 0-1,0-1 0,-1 1 1,0-1-1,0 0 1,-1-1-1,1 1 0,-1-1 1,-1 0-2,-7-9-1997,5-18-2093</inkml:trace>
  <inkml:trace contextRef="#ctx0" brushRef="#br0" timeOffset="-21925.176">16401 7414 12699,'0'0'1960,"-11"105"-928,-12-6 177,-1 29-281,-1-7-320,6-27-384,9-33-224,8-25-480,2-3-728,0-7-929,4-7-2688</inkml:trace>
  <inkml:trace contextRef="#ctx0" brushRef="#br0" timeOffset="-21676.182">16545 7666 9842,'0'0'4833,"0"0"-4081,0 0-248,0 0 41,0 0-57,5 145-32,-5-68-304,-15 27-152,-8-5-656,-16 24-1081,6-33-2992,6-33-3617</inkml:trace>
  <inkml:trace contextRef="#ctx0" brushRef="#br0" timeOffset="-21426.01">16351 8028 12171,'0'0'2536,"0"0"-2336,0 0-200,0 0-16,0 0 16,0 0 120,0 0-120,145-43-176,-110 22-2144,-6 3-3826</inkml:trace>
  <inkml:trace contextRef="#ctx0" brushRef="#br0" timeOffset="-20974.426">16970 7640 10298,'-1'25'1942,"-49"431"2884,39-283-5551,24-180-1797,78-158-3791,-78 133 4976,-3 9 596,34-84-192,-15-2 3841,-31 130 4884,2 6-3467,1 77-3398,1-18-834,6 67-1694,0-49-3955,-8-61 2751</inkml:trace>
  <inkml:trace contextRef="#ctx0" brushRef="#br0" timeOffset="-20726.324">16983 8050 8738,'0'0'6457,"0"0"-6009,0 0-448,0 0-104,0 0-424,113 36-640,-92-51-1689</inkml:trace>
  <inkml:trace contextRef="#ctx0" brushRef="#br0" timeOffset="-19759.313">17326 7798 3321,'0'0'1547,"0"0"-176,0 0 69,1 18-38,-6 286 5699,0-213-6506,4-68-3577,1-177-3059,0 92 1816</inkml:trace>
  <inkml:trace contextRef="#ctx0" brushRef="#br0" timeOffset="-19392.708">17318 7741 824,'0'0'3186,"0"0"-425,0 0-481,18-19-465,61-58-432,-73 72-1263,0 0-1,0 1 1,1 0 0,-1 0-1,1 0 1,0 1-1,0 0 1,0 0-1,0 1 1,1 0 0,-1 0-1,1 1 1,-1 0-1,1 0 1,-1 1-1,1 0 1,0 0 0,-1 1-1,1 0-119,5-1 117,-6 1-73,0 0 1,0 0 0,0 0-1,0 1 1,0 0-1,0 0 1,-1 1-1,1 0 1,-1 0 0,0 1-1,0-1 1,0 1-1,0 1 1,-1-1-1,0 1 1,0 0 0,0 0-1,0 0 1,-1 1-1,0 0 1,0 0 0,0 0-1,-1 0 1,2 3-45,43 165 397,-41-136-201,-2 1 0,-2 1 0,-2-1 0,-1 0 0,-2 0 0,-1 1 0,-3-1 0,-1-1 0,-2 1 0,-8 22-196,17-59 27,0 0 0,0 0 0,-1-1 0,1 1 0,0 0 0,0-1 0,-1 1 0,1 0 0,-1 0 0,0-1 0,1 1 0,-1-1 0,0 1 0,0-1 0,0 1 0,0-1 0,0 1 0,0-1 0,-1 0 0,1 0 0,0 0 0,-1 0 0,1 0 0,-1 0 0,1 0 0,-1 0 0,1 0 0,-1 0 0,0-1 0,1 1 0,-1-1 0,0 1 0,1-1 0,-1 0 0,0 0 0,0 0 0,1 0 0,-1 0 0,0 0 0,0 0 0,1 0 0,-1-1 0,0 1 0,1-1 0,-1 1 0,0-1 0,1 0 0,-1 0 0,-1 0-27,-3-14-213,0 1 0,2-1-1,-1 0 1,2 0 0,0 0 0,1-1-1,0 1 1,1-1 0,1 1 0,0-1 0,3-13 213,-3 22-113,0 6 94,-1 0 0,1-1-1,0 1 1,-1 0 0,1 0-1,0-1 1,0 1 0,0 0-1,0 0 1,0-1 0,0 1-1,0 0 1,0 0 0,0-1-1,1 1 1,-1 0 0,0 0-1,1-1 1,-1 1 0,1 0-1,0 0 1,-1 0 0,1 0-1,0 0 1,0 0 0,-1 0-1,1 0 1,0 0 0,0 0-1,0 0 1,0 1 0,0-1-1,0 0 1,1 1 0,-1-1-1,0 0 1,0 1 0,0 0-1,1-1 1,-1 1 0,0 0-1,0-1 1,1 1 0,-1 0-1,0 0 1,0 0 0,1 0-1,-1 0 1,0 1 0,1-1-1,-1 0 1,0 1 19,55 42 234,-37-22-359,66 64 652,-16-54-3686,-50-29-1609</inkml:trace>
  <inkml:trace contextRef="#ctx0" brushRef="#br0" timeOffset="-19092.775">18196 7739 9602,'0'0'3970,"0"0"-2655,0 0-513,0 0 194,0 18-19,-23 204 924,5-145-1813,0-5-95,3 1 0,3 0 0,3 1 0,3 15 7,6-88-58,0-1 0,0 1 0,-1 0 0,1 0 0,1 0 0,-1-1 0,0 1 0,0 0 0,0 0 0,0-1-1,0 1 1,1 0 0,-1 0 0,0-1 0,1 1 0,-1 0 0,1-1 0,-1 1 0,1 0 0,-1-1 0,1 1 0,-1-1 0,1 1 0,-1 0 0,1-1 0,0 0 0,-1 1 0,1-1 0,0 1 0,-1-1 0,1 0 0,0 0 0,0 1 0,-1-1 0,1 0 0,0 0 0,0 0 0,0 0 0,-1 0 0,1 0-1,0 0 1,0 0 0,-1 0 0,1 0 0,0 0 0,0 0 0,0-1 0,-1 1 0,1 0 0,0-1 0,-1 1 0,1 0 0,0-1 0,-1 1 0,1-1 0,0 1 0,-1-1 0,1 1 0,-1-1 0,1 1 0,-1-1 0,1 0 58,58-73-6764,-35 31-1569</inkml:trace>
  <inkml:trace contextRef="#ctx0" brushRef="#br0" timeOffset="-18842.373">18219 8093 7826,'0'0'6721,"0"0"-5649,0 0-696,0 0-80,0 0 145,0 0-209,0 0-232,79 17-96,-59-41-1089,-3-12-1815,-7-3 2432</inkml:trace>
  <inkml:trace contextRef="#ctx0" brushRef="#br0" timeOffset="-18592.126">18364 7716 11763,'0'0'3056,"0"0"-2216,0 0-424,0 0-328,128-33-88,-94 5-800,-7 2-1816,-11 0-2353</inkml:trace>
  <inkml:trace contextRef="#ctx0" brushRef="#br0" timeOffset="-12127.525">19174 7871 3209,'0'0'2507,"0"0"-1080,0 0-502,0 0-28,0 0-161,2-4-165,7-7-140,1 1 0,0 0 0,0 0 0,1 1 0,1 1 0,-1-1 0,1 2 0,1 0 0,-1 0 1,1 1-1,3 0-431,29-18 421,928-490 925,-898 480-2068,-75 33 354,-22 6-5181,7 0 568</inkml:trace>
  <inkml:trace contextRef="#ctx0" brushRef="#br0" timeOffset="-11459.828">21475 6110 5673,'0'0'1814,"0"0"-702,0 0 262,0 0 153,0 0-271,0 0-290,4 6 767,-77 241-631,3 27-806,50-88-2854,20-120-1295</inkml:trace>
  <inkml:trace contextRef="#ctx0" brushRef="#br0" timeOffset="-11075.745">21599 5658 3577,'0'0'2064,"0"0"45,27 1-365,170 14 702,30 57-1485,-218-68-966,-1 1-1,0 0 1,0 0-1,-1 1 1,1 0-1,-1 0 0,0 1 1,-1 0-1,1 0 1,-1 0-1,-1 1 1,0 0-1,0 0 0,0 0 1,-1 1-1,0 0 1,-1 0-1,0 0 1,0 0-1,-1 0 1,0 0-1,-1 1 0,0 5 6,-4 4 22,0 0-1,-2-1 1,0 0 0,-2 0-1,0 0 1,-1-1-1,0 0 1,-1 0-1,-1-1 1,-1 0-1,0-1 1,-1 0 0,-1-1-1,0-1 1,-1 0-1,0 0 1,-1-1-1,-1-1 1,0-1-1,0 0 1,-1-1 0,0-1-1,0 0 1,-1-2-1,-1 1-21,-14 3-2364,5-5-2607</inkml:trace>
  <inkml:trace contextRef="#ctx0" brushRef="#br0" timeOffset="-10376.203">22117 6486 3929,'0'0'2776,"0"0"-951,0 0-569,0 0-592,0 0-333,-22 22 0,-128 146 630,136-149-817,0 1-1,1 1 1,1 0-1,1 1 1,1 0 0,1 1-1,1 0 1,0 0-1,2 1 1,1 0-1,0 14-143,5-36-19,0 1 0,0-1-1,1 1 1,-1-1 0,1 1-1,-1-1 1,1 1 0,0-1-1,0 0 1,0 1 0,1-1 0,-1 0-1,0 0 1,1 0 0,0 0-1,-1 0 1,1 0 0,0 0-1,0-1 1,0 1 0,0 0-1,0-1 1,0 0 0,0 1 0,1-1-1,-1 0 1,0 0 0,1-1-1,-1 1 1,1 0 0,-1-1-1,1 1 1,-1-1 0,1 0-1,0 0 1,-1 0 0,1 0-1,-1 0 1,1-1 0,-1 1 0,1-1-1,-1 0 1,3 0 19,112-37-334,-107 33 403,0 0 1,0-1-1,0 0 1,0-1-1,-1 0 0,0 0 1,-1-1-1,0 0 1,0 0-1,0-1 0,-1 0 1,-1 0-1,1-1 1,-1 0-1,-1 0 0,0 0 1,-1-1-1,0 0 1,0 0-1,-1 0 1,0 0-1,-1 0 0,0-4-69,-17 21 781,13-1-855,1 1 1,-1 0 0,1 0 0,0-1-1,0 1 1,0 0 0,1 0 0,0 0-1,1 0 1,-1 0 0,1 0 0,0 0 0,0 0-1,1-1 1,0 1 0,0 0 0,0-1-1,0 1 1,1-1 0,0 0 0,0 0 0,1 0-1,0 0 1,-1-1 0,1 1 0,1-1-1,-1 0 1,1 0 0,-1-1 0,1 1 0,0-1-1,5 2 74,8 3-290,0-2-1,0 0 1,1-2-1,-1 0 0,1 0 1,0-2-1,0 0 0,0-2 1,0 0-1,0-1 1,10-2 290,-10-1-343,-19 4 350,1-1 1,-1 1-1,1 0 1,-1-1-1,1 1 1,0 0-1,-1 0 1,1 0-1,0 0 1,-1-1-1,1 1 0,0 0 1,-1 0-1,1 0 1,0 0-1,-1 1 1,1-1-1,0 0 1,-1 0-1,1 0 1,-1 0-1,1 1 1,0-1-1,-1 0 0,1 1 1,-1-1-1,1 0 1,0 1-1,-1-1 1,1 1-1,-1-1 1,0 0-1,1 1 1,-1 0-1,1-1 1,-1 1-1,0-1 0,1 1 1,-1-1-1,0 1 1,0 0-1,1-1 1,-1 1-1,0 0 1,0-1-1,0 1 1,0 0-1,0-1 0,0 1 1,0-1-1,0 1 1,0 0-1,0-1 1,0 1-1,0 0 1,0-1-1,-1 1 1,1 0-1,0-1 1,-1 1-1,1-1 0,0 1 1,-1 0-1,1-1-7,14 280 644,-8-234-3473</inkml:trace>
  <inkml:trace contextRef="#ctx0" brushRef="#br0" timeOffset="-10059.449">23107 6881 6489,'0'0'2617,"0"0"-1857,0 0 248,0 0 369,0 0-673,0 0-360,0 0-136,50 0-208,-21 0-16,-4-2-16,-7-5-1664</inkml:trace>
  <inkml:trace contextRef="#ctx0" brushRef="#br0" timeOffset="-9809.123">23600 6973 416,'0'0'11018,"0"0"-9705,0 0-977,0 0-336,0 0-256,122-23-1833,-82 16-5736</inkml:trace>
  <inkml:trace contextRef="#ctx0" brushRef="#br0" timeOffset="-9542.366">24246 6934 4905,'0'0'1128,"0"0"-776,0 0-352,0 0-120,0 0-1112,0 0-3121</inkml:trace>
  <inkml:trace contextRef="#ctx0" brushRef="#br0" timeOffset="-9541.366">24607 6986 5145,'0'0'2873,"0"0"-1497,0 0 96,0 0-880,0 0-592,0 0-2192</inkml:trace>
  <inkml:trace contextRef="#ctx0" brushRef="#br0" timeOffset="-7627.397">19435 8134 1096,'0'0'2678,"0"0"-1331,0 0-636,0 0-251,0 0-188,0 0 49,3 3-7,214 194 5100,188 29-3492,-249-147-1806,-12-6-7,-46-25 70,-1 3 0,-3 5 0,74 59-179,-40 19 426,-97-128-3730,-19-6 711</inkml:trace>
  <inkml:trace contextRef="#ctx0" brushRef="#br0" timeOffset="-6922.119">22451 8917 5265,'0'0'1124,"0"0"-294,0 0 361,0 0 181,0 0-337,0 0-238,-10-12 48,8 10-847,-5-8 313,-1 1 1,-1-1 0,0 1-1,0 1 1,-1 0-1,0 0 1,0 1 0,-1 0-1,0 1 1,0 0 0,-1 0-312,-1 1 34,0 0 1,-1 0-1,1 1 1,-1 1-1,1 0 0,-1 1 1,0 1-1,0 0 1,0 1-1,0 0 1,0 1-1,0 0 1,0 2-1,1-1 1,-1 2-1,1 0 0,-1 0 1,1 1-1,1 1 1,-1 0-1,1 1 1,0 0-1,0 1 1,1 0-1,0 1 0,1 0 1,-1 1-1,2 0 1,0 0-1,-3 5-34,8-9-15,1 0 0,-1 1-1,1-1 1,1 1 0,-1 0-1,1 0 1,0 0 0,1 0-1,0 0 1,0 0 0,0 0-1,1 0 1,0 0 0,0 0-1,1 0 1,0 1 0,0-1-1,1 0 1,0 0 0,0-1-1,0 1 1,1 0 0,0-1-1,1 1 1,-1-1 0,1 0-1,0 0 1,1-1-1,-1 1 1,1-1 0,0 0-1,1 0 1,-1-1 0,1 1-1,0-1 1,0 0 0,0-1-1,0 0 1,1 0 0,0 0-1,-1 0 1,4 0 15,16 2-67,-1 0-1,1-1 1,-1-2-1,1-1 1,0 0 0,0-2-1,0-1 1,0-2-1,-1 0 1,0-1 0,1-2-1,-2 0 1,1-2-1,-1-1 1,22-12 67,22-15-106,-1-2 0,-2-3 0,-3-3 0,45-41 106,-60 47 193,-1-3-1,-3-1 1,-1-2-1,-3-2 1,4-8-193,3-10 137,-3-3-1,-2-1 1,-4-2 0,10-32-137,-30-3 256,-60 114-35,28 8-266,0 1 0,1 1-1,1 0 1,1 1 0,0 0 0,2 1-1,0 0 1,0 4 45,7-17-6,-34 71-16,3 1 1,4 2-1,3 1 0,4 1 0,3 2 0,-6 68 22,24-142-176,0-1-1,1 0 0,0 1 1,1-1-1,0 0 0,0 1 1,1-1-1,0 1 0,1-1 0,0 0 1,1 0-1,0 0 0,1 0 1,0-1-1,0 1 0,1-1 1,0 0-1,5 7 177,30 27-2179,3-8 597</inkml:trace>
  <inkml:trace contextRef="#ctx0" brushRef="#br0" timeOffset="-6375.781">23992 9232 12779,'0'0'2920,"0"0"-2264,0 0-335,0 0-121,0 0-200,0 0-753,0 0-287,91-11-1208,-66 5-2873</inkml:trace>
  <inkml:trace contextRef="#ctx0" brushRef="#br0" timeOffset="-6127.214">24582 9241 13379,'0'0'3065,"0"0"-2849,0 0-216,0 0-345,0 0-1639,106-48-2113</inkml:trace>
  <inkml:trace contextRef="#ctx0" brushRef="#br0" timeOffset="-5859.168">25371 9167 5009,'0'0'9154,"0"0"-8154,0 0-704,0 0 224,0 0-520,0 0 0,0 0-1120,23 2-768,-11 3-393,-3 1-2040</inkml:trace>
  <inkml:trace contextRef="#ctx0" brushRef="#br0" timeOffset="-2259.572">26715 7237 2785,'0'0'3774,"0"0"-1830,0 0-213,0 0-53,0 0-266,2-4-144,0 0-1037,-1 0-1,1 0 1,-1 0-1,0 0 1,0 0-1,0 0 1,0-1-1,-1 1 1,0 0-1,0-1 1,0 1-1,0 0 1,-1-1-1,1 1 1,-1 0-1,0 0 1,-1 0-1,1-1 1,-1 1-1,0 0 1,0 1-1,0-1 1,0 0-1,0 1 1,-1-1-1,0 1 1,0 0-1,0-1 1,0 2-1,0-1 1,-4-2-231,-22-11 61,0 2-1,-1 0 1,-1 3 0,0 0-1,-1 2 1,0 1-1,0 2 1,0 1 0,-1 1-1,0 2 1,0 2 0,0 1-1,-4 1-60,32-2-12,1-1 0,0 1-1,0 0 1,-1 1 0,1-1-1,0 1 1,0 0 0,0 0-1,0 0 1,0 0 0,0 1 0,0-1-1,0 1 1,0 0 0,1 0-1,-1 1 1,1-1 0,-1 1-1,1 0 1,0 0 0,0 0 0,0 0-1,1 0 1,-1 1 0,1-1-1,0 1 1,0-1 0,0 1-1,0 0 1,0 0 0,1 0 0,0 0-1,0 0 1,0 0 0,0 1-1,1 0 13,1 19-155,2 0 0,0 1 1,2-2-1,1 1 0,0-1 0,2 0 0,1 0 0,0-1 0,2 0 0,0 0 0,2-2 0,0 1 0,1-2 0,1 0 0,1 0 0,1-2 0,1 0 0,0-1 0,13 9 155,95 115-1962,-123-138 2004,-1 0-1,1 1 1,0-1 0,-1 1 0,0 0-1,1-1 1,-1 1 0,0 0 0,0 1-1,-1-1 1,1 0 0,-1 0 0,1 1-1,-1-1 1,0 1 0,-1-1 0,1 1-1,0-1 1,-1 1 0,0 0-1,0-1 1,0 1 0,0 0 0,-1-1-1,1 1 1,-1-1 0,0 1 0,0-1-1,0 1 1,0-1 0,-1 0 0,0 1-1,1-1 1,-1 0 0,0 0 0,-1 0-1,1-1 1,0 1 0,-1 0-1,1-1 1,-1 1 0,0-1 0,0 0-1,-1 0-41,-115 25 2682,37-25-3770,67-3-1255,4-6-2046</inkml:trace>
  <inkml:trace contextRef="#ctx0" brushRef="#br0" timeOffset="11923.817">9188 10641 9778,'0'0'2915,"0"0"-1626,0 0-865,0 0 119,0 0 374,-14-4 574,-11-84-966,25 80-481,0-120 260,0 124-308,1 1 1,-1 0-1,1-1 1,0 1-1,0 0 1,0 0-1,1 0 1,-1-1-1,1 1 1,-1 1-1,1-1 1,0 0 0,0 0-1,1 1 1,-1-1-1,0 1 1,1 0-1,-1 0 1,1 0-1,0 0 1,0 0-1,0 0 1,0 1-1,0-1 1,0 1-1,0 0 1,0 0-1,1 0 1,-1 0-1,0 1 1,1-1-1,-1 1 1,0 0-1,1 0 1,0 0 3,6 5 38,-1 0 0,1 1 0,-1 0 1,0 0-1,0 1 0,-1 0 0,0 0 0,0 1 0,-1 0 1,0 1-1,0-1 0,-1 1 0,0 1 0,0-1 0,-1 1 1,-1 0-1,0 0 0,0 1 0,-1-1 0,0 1 0,1 10-38,6 17 284,-2 0 0,-1 1 0,-2 0 0,-2 0 0,-2 0 0,-1 0-1,-5 32-283,6-67 23,-1 0-1,0 0 0,0 0 0,0 0 1,0 0-1,-1 0 0,1 0 0,-1 0 1,0 0-1,-1 0 0,1 0 0,-1-1 0,1 1 1,-1 0-1,0-1 0,0 1 0,-1-1 1,1 0-1,-1 0 0,0 0 0,1 0 0,-1 0 1,-1-1-1,1 1 0,0-1 0,-1 0 1,1 0-1,-1 0 0,1 0 0,-1-1 1,0 1-1,0-1 0,0 0 0,0 0 0,0 0 1,-1-1-23,133 88-1005,-30-22-447,-92-88-4744,-6-3 786</inkml:trace>
  <inkml:trace contextRef="#ctx0" brushRef="#br0" timeOffset="12240.671">9574 9938 9874,'0'0'1544,"0"0"-125,17 18 311,105 137 1746,-84-67-2643,-5 1 0,-3 2 0,-5 1 0,-3 1 0,-5 1 0,-4 1 0,-4 0 0,-4 1 0,-6 66-833,0-120-82,-1-1 1,-3 1-1,-1-1 0,-2 0 0,-2-1 0,-2 0 1,-11 25 81,-103 141-7255,71-144 4193</inkml:trace>
  <inkml:trace contextRef="#ctx0" brushRef="#br0" timeOffset="20624.054">14478 9193 4353,'0'0'1546,"0"0"-521,0 0-167,0 0 70,0 0 171,0 0 66,0 0-123,0 0-143,0 0-59,0 0-35,0 0-115,0 0-95,0 3-163,21 269 287,-21-45-651,0-226-140,3-5-224,117-249 52,-112 239 242,2-3-1,0 0 1,1 0-1,0 1 1,1 1-1,1 0 1,0 1-1,1 0 1,1 1 0,12-8 2,-24 20-2,0 1 0,1 0 0,-1 0 0,0 1 0,1-1 0,-1 1 0,0-1 0,1 1 0,-1 0 0,0 0 0,0 1 0,0-1 0,0 1 0,0-1 0,0 1 0,0 0 0,-1 0 0,1 0 0,0 0 0,-1 1 0,0-1 0,0 1 0,1 0 0,-2-1 0,1 1 0,0 0 0,0 0 0,-1 0 0,0 0 0,0 0 0,1 1 0,-2-1 0,1 0 0,0 0 0,-1 1 0,1-1 0,-1 0 0,0 1 0,0-1 0,-1 1 0,1-1 0,-1 0 0,1 1 0,-1-1 2,2 7 5,23 283 134,-24-292-214,0 0 0,0 0 0,0 0 1,0 1-1,0-1 0,1 0 1,-1 0-1,0 0 0,1 0 1,-1 0-1,1 0 0,-1 0 1,1 0-1,-1 0 0,1 0 1,0 0-1,-1 0 0,1 0 1,0-1-1,0 1 0,0 0 1,-1 0-1,1-1 0,0 1 0,0-1 1,0 1-1,0-1 0,0 1 1,0-1-1,1 1 0,-1-1 1,0 0-1,0 0 0,0 0 1,0 1-1,0-1 0,0 0 1,0 0-1,1-1 0,-1 1 1,0 0-1,0 0 0,0 0 1,0-1-1,0 1 0,0-1 0,0 1 1,0-1-1,0 1 0,0-1 1,0 1-1,0-1 0,0 0 1,0 0-1,0 1 0,-1-1 1,1 0-1,0 0 0,-1 0 1,1 0-1,0 0 0,-1 0 1,1 0-1,-1 0 0,0 0 0,1 0 1,-1 0-1,0 0 0,1 0 1,-1-1 74,18-25-2998</inkml:trace>
  <inkml:trace contextRef="#ctx0" brushRef="#br0" timeOffset="20956.825">15301 9599 7986,'0'0'4393,"0"0"-3513,0 0-648,0 0-168,0 0 72,0 0 184,0 0-168,130 0-144,-97-2-8,-2-5-232,-2-3-664,-8-12-921,-9 2-535,-7-1-5138</inkml:trace>
  <inkml:trace contextRef="#ctx0" brushRef="#br0" timeOffset="21140.839">15365 9336 9450,'0'0'2024,"0"0"-1944,0 0-80,0 0-56,0 0-72,0 0-720,114-93-1480</inkml:trace>
  <inkml:trace contextRef="#ctx0" brushRef="#br0" timeOffset="21575.583">15783 8928 5761,'0'0'724,"0"0"-19,19-16 597,135-112 1280,-152 126-2411,-1 1-117,-1 0 1,0 0-1,1 0 1,-1 0-1,1 0 1,-1 1-1,1-1 1,0 0-1,-1 0 1,1 0 0,0 1-1,-1-1 1,1 0-1,0 1 1,0-1-1,0 1 1,-1-1-1,1 1 1,0-1-1,0 1 1,0 0-1,0-1 1,0 1-1,0 0 1,0 0 0,0 0-1,0 0 1,0 0-1,0 0 1,0 0-1,0 0 1,0 0-1,0 0 1,0 0-1,0 0 1,0 1-1,0-1 1,0 1-1,0-1 1,0 0 0,-1 1-1,1-1 1,0 1-1,0 0 1,0-1-1,-1 1 1,1 0-1,0-1 1,-1 1-1,1 0 1,-1 0-1,1 0-54,4 363 3716,-3-156-4042,-1-204 200,0-1 0,0 0-1,1 0 1,-1 0 0,1 0 0,0 0-1,0 0 1,0-1 0,0 1-1,0-1 1,1 1 0,-1-1-1,1 0 1,0 0 0,0 0-1,-1 0 1,1 0 0,0-1 0,1 1-1,-1-1 1,0 0 0,0 0-1,1 0 1,-1 0 0,0-1-1,1 1 1,-1-1 0,0 0-1,1 0 1,-1 0 0,1 0 0,1-1 126,74 25-810,-37 60-3455,-35-53-2665</inkml:trace>
  <inkml:trace contextRef="#ctx0" brushRef="#br0" timeOffset="21861.028">16309 9920 12123,'0'0'3024,"0"0"-3024,0 0-784,0 0-1104,0 0-185,0 0-31,0 0-4786</inkml:trace>
  <inkml:trace contextRef="#ctx0" brushRef="#br0" timeOffset="30940.768">26330 8684 6025,'0'0'2018,"0"0"-984,0 0-278,0 0 317,0 0 172,5 2 3742,27 6-4162,110 20-140,35 5-2340,-58-24-6123,-107-9 2788</inkml:trace>
  <inkml:trace contextRef="#ctx0" brushRef="#br0" timeOffset="31307.353">26809 8414 5233,'0'0'3297,"0"0"-1865,0 0 88,0 0 497,53 115-273,-34-66-367,0 8-489,1 3-416,-1 2-208,0-3-104,-3-7-112,-1-5-48,-3-8-368,-1-7-672,-5-8-353,0-3-503,-4-8-1049,-2-8-2440</inkml:trace>
  <inkml:trace contextRef="#ctx0" brushRef="#br0" timeOffset="31707.325">27291 8253 3625,'0'0'1801,"0"0"-1103,0 0-414,0 0 249,0 0 262,0 0 4,0 0-13,0 0 221,0 0 358,0 0 79,2 15 833,83 325-955,-48-128-4985,-35-208 2326,-1-6-3255,-1-4-2344</inkml:trace>
  <inkml:trace contextRef="#ctx0" brushRef="#br0" timeOffset="32040.876">27471 8701 3649,'0'0'1904,"0"0"-1288,0 0 465,0 0 287,0 0-72,0 0-288,112 26-320,-87-21-295,0 1-145,2 0-112,-2-1 24,0 3-96,-3-1-64,3 0-88,-2 1-168,8 5-745,-8-4-1519,-5-1-2233</inkml:trace>
  <inkml:trace contextRef="#ctx0" brushRef="#br0" timeOffset="70873.021">7248 8387 9314,'0'0'2355,"0"0"-823,0 0-203,0 0 78,0 0 158,-13 1 520,9-3 3103,68-135-5316,-9 30 114,5 2 1,4 3 0,51-58 13,-114 160-4,1 0 0,-1 0 1,1-1-1,-1 1 0,0 0 1,1 0-1,-1 0 0,0 0 1,1 1-1,-1-1 1,1 0-1,-1 0 0,0 1 1,1-1-1,-1 1 0,0 0 1,0-1-1,1 1 0,-1 0 1,0-1-1,0 1 1,0 0-1,0 0 0,0 0 1,0 0-1,0 0 0,0 0 1,0 0-1,-1 1 0,1-1 1,0 0-1,-1 0 1,1 1-1,-1-1 0,1 0 1,-1 1-1,0-1 0,1 0 1,-1 1-1,0-1 0,0 1 1,0-1-1,0 0 0,0 1 1,0-1-1,-1 1 1,1 0 3,2 4 13,13 53 84,-2 1 0,-3 0 0,-3 1 0,-3-1 0,-2 1 0,-2 0 0,-4 4-97,2 45 59,0 23 599,1-69-1867,0 0-5901,1-67 586</inkml:trace>
  <inkml:trace contextRef="#ctx0" brushRef="#br0" timeOffset="71457.397">7981 8255 5065,'0'0'3996,"0"0"-2324,0 0-284,5 22 206,57 412 3406,-64-195-2604,-16-216-1917,0-65-870,13 19 100,1-1-1,2 0 0,0 0 1,1-1-1,2 1 1,0 0-1,2 0 0,0 0 1,2 0-1,1 0 1,0 1-1,2 0 1,1 0-1,1 1 0,0 0 1,2 1-1,5-8 292,-10 18 21,-1-1 0,1 1 0,1 0 0,0 1 0,0 0 1,1 0-1,1 1 0,-1 0 0,1 1 0,1 0 0,0 0 0,0 1 0,0 1 0,1 0 0,0 0 0,0 1 0,0 1 0,1 0 0,0 0 1,7 0-22,-16 7 140,0 0 0,0 0 1,-1 0-1,1 1 0,-1 0 1,0-1-1,0 1 0,0 0 1,0 0-1,-1 1 1,1-1-1,-1 1 0,0-1 1,-1 1-1,1-1 0,-1 1 1,0 0-1,0 0 0,0 0 1,-1 0-1,1 0 1,-1 0-1,-1-1 0,1 1 1,-1 0-1,0 0 0,0 0 1,-1 4-141,2 7 368,-25 120 1983,-14-82-3196,-27-42-5445,55-17 938</inkml:trace>
  <inkml:trace contextRef="#ctx0" brushRef="#br0" timeOffset="72473.169">7345 10561 1376,'0'0'5944,"0"0"-3094,0 0-880,0 0-254,0 0-305,0 0-323,16-18 1004,343-240-487,-358 257-1554,0 0 0,0 0 0,-1 0 0,1 0 0,0 0 0,0 1 0,0-1 0,0 0 0,0 1-1,1-1 1,-1 1 0,0-1 0,0 1 0,0-1 0,0 1 0,1 0 0,-1 0 0,0-1 0,0 1 0,0 0 0,1 0 0,-1 0-1,0 0 1,0 0 0,1 1 0,-1-1 0,0 0 0,0 1 0,0-1 0,1 1 0,-1-1 0,0 1 0,0-1 0,0 1 0,0 0-1,0-1 1,0 1 0,0 0 0,0 0 0,-1 0 0,1 0 0,0 0 0,0 0 0,-1 0 0,1 0 0,0 0 0,-1 0-1,1 0 1,-1 0 0,0 1 0,1-1 0,-1 0 0,0 0 0,0 0 0,0 1 0,0-1 0,0 0 0,0 0 0,0 1 0,0-1-1,0 0 1,0 0 0,-1 0 0,1 1 0,0-1 0,-1 0 0,1 0 0,-1 0 0,0 0 0,1 0-51,0 15-145,2 46 478,10 74-88,27-56-3565,-32-69 3109,1 0 1,-2 0-1,1 0 1,-2 1-1,1 0 1,-2 0 0,1 0-1,-2 0 1,0 1-1,0 0 1,-1 0-1,-1 0 1,0 0-1,-1 0 1,0 0 210,-1 16 506,-2 1 0,-1-1 0,-2-1 1,0 1-1,-2-1 0,-1 0 0,-1-1 1,-2 0-1,-13 24-506,-30 4 432,17-79-7095,31 9 1311</inkml:trace>
  <inkml:trace contextRef="#ctx0" brushRef="#br0" timeOffset="73407.121">8055 10895 984,'0'0'2815,"0"0"-1071,0 0-296,0 0 60,0 0 51,0 0-155,0 6 2105,0 24-2571,31 141 2510,-29 25-2169,-2-196-1246,-1 0-1,1-1 1,0 1-1,-1 0 1,1-1-1,0 1 1,-1 0-1,1 0 1,-1 0-1,1 0 0,-1-1 1,1 1-1,-1 0 1,1 0-1,-1 0 1,1 0-1,-1 0 1,1 0-1,0 0 1,-1 0-1,1 0 0,-1 0 1,1 0-1,-1 0 1,1 1-1,-1-1 1,1 0-1,-1 0 1,1 0-1,0 1 1,-1-1-1,1 0 1,-1 0-1,1 1 0,0-1 1,-1 0-1,1 1 1,0-1-1,-1 1 1,1-1-1,0 0 1,0 1-1,-1-1 1,1 1-1,0-1 0,0 1 1,0-1-1,0 0 1,0 1-1,0-1 1,-1 1-1,1-1 1,0 1-1,0-1 1,0 1-1,1-1 1,-1 1-1,0-1 0,0 1 1,0-1-1,0 1 1,0-1-33,-1-25-122,1 1 0,1-1 0,2 1 0,0-1 0,1 1 0,2 0 1,0 0-1,2 1 0,0 0 0,2 0 0,0 1 0,1 0 0,2 1 0,0 0 0,1 1 1,1 1-1,1 0 0,1 1 0,0 0 0,2 1 122,-18 16 8,0 0 0,-1 0 0,1 0 0,0 0 0,1-1 0,-1 1 0,0 1 0,0-1 0,0 0 0,0 0 0,1 0 0,-1 1 0,0-1 0,1 1 0,-1-1 0,1 1 0,-1-1 0,1 1 0,-1 0 0,0 0 0,1-1 0,-1 1 0,1 0 0,-1 0 0,1 1 0,-1-1 0,1 0 0,-1 0 0,1 1 0,-1-1 0,0 1 0,1-1 0,-1 1 0,0 0 0,1 0 0,-1-1 0,0 1 0,0 0 0,0 0 0,1 0 0,0 1-8,15 63 1082,-15-56-1043,0 0 1,0 0 0,-1 0 0,0 0 0,0 0-1,-1 0 1,-1 0 0,1 0 0,-2 1 0,1-1 0,-1 0-1,0-1 1,-1 1 0,0 0 0,0-1 0,-1 1-1,0-1 1,-1 0 0,0 0 0,0-1 0,0 0-1,-1 0 1,0 0 0,-1 0 0,1-1 0,-1 0 0,-1 0-1,1-1 1,-1 0 0,0 0 0,0-1 0,0 0-1,0-1 1,-9 3-40,13-5-271,1-1-1,-1 0 1,1 0-1,-1 0 1,1 0-1,-1 0 0,1-1 1,0 0-1,-1 0 1,1 0-1,0 0 1,0 0-1,-1 0 1,1-1-1,0 0 1,0 0-1,1 0 1,-1 0-1,0 0 1,1 0-1,-1-1 0,1 1 1,-2-3 271,-14-19-4230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22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0 7946,'0'0'2183,"0"0"-855,0 0-96,0 0-166,-4 20 24,-168 678 2279,101-435-2362,-21 99 404,92-332-2968,228-485-1561,-164 316 2575,-10 16 533,5 2 1,6 3 0,4 2 0,21-18 9,-59 112 1418,-27 69-56,-4-39-1384,-8 139 1290,-6 0 0,-29 121-1268,-3 27 356,30-120-494,10-99-1791,-2-1-3532,4-41-660</inkml:trace>
  <inkml:trace contextRef="#ctx0" brushRef="#br0" timeOffset="202.225">332 1212 7706,'0'0'1960,"0"0"-104,0 0-47,134-76-1129,-61 14-680,-13 8-888,-8 5-5121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54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13259,'0'0'1792,"0"0"-1560,0 0-232,0 0-632,0 0-2064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54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1 254 11803,'0'0'2496,"0"0"-1149,0 0 84,14-16-4,200-221 2179,-212 238-3579,0-1-1,0 1 1,-1 0 0,1 0 0,0 0-1,-1 0 1,1 1 0,-1-1-1,1 0 1,-1 1 0,0-1-1,1 1 1,-1-1 0,0 1 0,0-1-1,0 1 1,0 0 0,0 0-1,-1 0 1,1-1 0,0 1 0,-1 0-1,1 0 1,-1 0 0,0 0-1,0 0 1,0 0 0,0 0-1,0 0 1,0 0 0,0 0 0,-1 0-1,1 0 1,-1 0 0,1-1-27,2 16 49,58 252 100,-30-160-399,-6 1 0,-4 2 0,-4 0 0,-6 0 0,-5 1 0,-8 94 250,-39-66-823,41-137 979,-1-1 1,1 1 0,-1-1-1,0 1 1,-1-1-1,1 1 1,0-1 0,-1 0-1,0 0 1,0 0 0,0-1-1,0 1 1,0-1-1,0 1 1,-1-1 0,1 0-1,-1-1 1,0 1 0,1 0-1,-1-1 1,0 0-1,0 0 1,0 0 0,0 0-1,0-1 1,0 0 0,0 1-1,0-2 1,0 1-1,0 0 1,0-1 0,0 1-1,-3-2-156,2-1 79,1 0-1,0 0 1,-1 0-1,1-1 0,1 1 1,-1-1-1,0 0 1,1 0-1,0 0 1,0-1-1,0 1 0,1-1 1,-1 1-1,1-1 1,0 0-1,1 0 1,-1 0-1,1 0 0,0 0 1,0 0-1,0-1-78,-31-248-593,29 79-6018,3 153 4912,0-26-4874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7:52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489 36 3137,'0'0'2804,"0"0"-1154,0 0-484,0 0-121,0 0-230,9 26 2238,9 171 1090,-62 95-3195,14-166-804,13-63-272,2 2 0,4-1 0,2 2 0,1 37 128,8-101-133,0 0-1,0-1 1,0 1 0,1 0-1,-1-1 1,0 1 0,1-1-1,-1 1 1,1-1-1,0 1 1,0-1 0,-1 1-1,1-1 1,0 1-1,0-1 1,0 0 0,1 0-1,-1 1 1,0-1-1,0 0 1,1 0 0,-1 0-1,0 0 1,1-1 0,-1 1-1,1 0 1,-1 0-1,1-1 1,0 1 0,-1-1-1,1 0 1,0 1-1,-1-1 1,1 0 0,0 0-1,-1 0 1,1 0-1,0 0 1,-1 0 0,1-1-1,-1 1 1,1-1 0,0 1-1,-1-1 1,1 1-1,-1-1 1,1 0 0,0 0 133,26-7-4741</inkml:trace>
  <inkml:trace contextRef="#ctx0" brushRef="#br0" timeOffset="462.48">1 192 1032,'0'0'6314,"0"0"-5026,0 0-216,0 0 216,0 0-39,0 0-241,155-4-152,-74 1-248,29-8 72,30-14-80,12-4-304,-7-5-151,-29 4-145,-21 4-593,-27 9-1487,-24 4-3465</inkml:trace>
  <inkml:trace contextRef="#ctx0" brushRef="#br0" timeOffset="764.318">1158 614 4049,'0'0'7353,"0"0"-5640,0 0-161,0 0-392,0 0-632,-80 132-127,53-69-97,6 6-128,4 2-128,7-6-48,10-5-512,2-19-1657,13-19-3672</inkml:trace>
  <inkml:trace contextRef="#ctx0" brushRef="#br0" timeOffset="1029.285">1444 228 672,'0'0'12731,"0"0"-10475,0 0-431,0 0-409,0 0-1328,0 0-88,0 0-1800,-47 123-2305,36-92-2225</inkml:trace>
  <inkml:trace contextRef="#ctx0" brushRef="#br0" timeOffset="1686.132">1506 1016 9162,'0'0'1754,"0"0"-958,0 0 47,0 0 341,19-14 211,128-114 393,-77 53-1169,-12 11-357,1 3-1,4 2 0,54-38-261,-116 98-10,1-1 0,-1 1-1,0-1 1,1 1 0,-1 0-1,0 0 1,1-1 0,-1 1-1,0 0 1,0 0-1,0 0 1,0 0 0,0 0-1,0 0 1,0 1 0,0-1-1,0 0 1,-1 0 0,1 1-1,0-1 1,-1 0 0,1 1-1,-1-1 1,0 1 0,1-1-1,-1 1 1,0-1 0,0 1-1,0-1 1,0 1 0,0-1-1,0 0 1,0 1 0,0-1-1,-1 1 1,1-1 0,-1 1-1,1-1 1,-1 0 0,1 1-1,-1-1 1,0 0-1,0 1 1,1-1 0,-2 1 10,1 14 16,0-8-81,0 0 0,1 1 1,-1-1-1,1 0 0,1 0 1,0 1-1,0-1 0,1 0 1,0 0-1,0 0 0,1 0 0,0 0 1,0-1-1,0 1 0,1-1 1,1 0-1,-1 0 0,1 0 1,0-1-1,1 0 0,-1 0 0,1 0 1,1 0-1,-1-1 0,1 0 1,0-1-1,0 1 0,0-1 1,0-1-1,1 1 0,0-1 0,0 0 1,-1-1-1,2 0 0,-1 0 1,0-1-1,2 0 65,-9-1-1,7-1-2,0 1-1,0 0 1,0 0 0,0 1 0,0 0-1,0 0 1,0 1 0,0 0 0,-1 0-1,1 1 1,-1 0 0,1 0 0,-1 1-1,6 4 4,45 34-212,-46-32 73,0 0 0,1 0 0,-1-2 0,2 1 0,-1-2 0,1 1 0,1-2 0,-1 0 0,1-1 1,0 0-1,0-1 0,0-1 0,1 0 0,-1-2 0,2 1 139,49-11-1434,-2 40 1842,4 11-1097,-38-24-1621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8:01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1 226 7514,'0'0'2316,"0"0"-1118,0 0 153,18-4 116,-2 0-1137,1 0 1,-1-1-1,0 0 1,0-2 0,0 0-1,-1 0 1,0-2-1,0 1 1,6-7-331,-13 9 51,-1 1 0,0-1 0,0-1 0,0 1-1,-1-1 1,0-1 0,-1 1 0,1-1 0,-1 0 0,-1 0 0,1 0 0,-2 0 0,1-1 0,-1 0-1,0 0 1,-1 0 0,0 0 0,0-2-51,-32 9 1042,-56 132-1490,25 73-5255,58-159 141</inkml:trace>
  <inkml:trace contextRef="#ctx0" brushRef="#br0" timeOffset="515.345">462 384 4297,'0'0'5285,"0"0"-3365,0 0-333,0 0-45,24-23-556,143-146-217,16-4 1034,-182 173-1371,-1 16-74,-1 18-388,0-30-27,-1 1 0,1-1-1,-1 0 1,1 1 0,1-1 0,-1 0 0,1 1-1,-1-1 1,1 1 0,1-1 0,-1 1-1,1-1 1,-1 1 0,1-1 0,0 0-1,1 1 1,-1-1 0,1 0 0,0 0-1,0 0 1,0 0 0,1 0 0,-1-1-1,1 1 1,0-1 0,0 1 0,0-1-1,0 0 1,1 0 0,-1-1 0,1 1-1,0-1 1,-1 1 0,1-1 0,0 0-1,1-1 1,-1 1 0,0-1 0,0 0-1,1 0 1,-1 0 57,15-2-48,0-2 0,0 0-1,0-1 1,-1-1 0,1-1-1,-1 0 1,-1-1 0,1-1-1,-1-1 1,-1-1 0,4-2 48,59-28-20,-75 39-82,1 0-1,0 0 0,0 1 0,0 0 0,0 0 0,0 1 1,0-1-1,-1 1 0,1 0 0,0 0 0,0 1 1,-1-1-1,1 1 0,-1 0 0,1 0 0,-1 1 0,0-1 1,0 1-1,0 0 0,0 0 0,0 0 0,-1 1 1,0-1-1,1 1 0,-1 0 0,-1 0 0,1 0 0,0 0 1,-1 1-1,1 0 103,16 25-860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8:00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93 105 416,'0'0'2853,"0"0"-904,0 0-244,0 0-265,0 0-330,3 20-283,-3 257 974,-38-100-1003,23-119-146,2 0-1,3 2 1,3-1 0,0 29-652,7-78 37,-1-7-33,0 0 0,0 0 0,0 0 0,1 0 0,-1 0 0,1 0 0,0 0 0,-1 0 0,1 0 0,1 0 0,-1 0 0,0 0 0,1 0 0,0 0 0,-1 0 0,1 0 0,0 0 0,0-1 0,1 1 0,-1 0 0,1 0 0,-1-1 0,1 1 0,0-1 0,0 0-1,0 1 1,0-1 0,0 0 0,1 0 0,-1 0 0,1-1 0,-1 1 0,1 0 0,0-1 0,-1 0 0,1 0 0,0 0 0,0 0 0,0 0 0,0 0 0,0-1 0,0 1 0,0-1 0,0 0 0,0 0 0,0 0 0,0 0-4,14-5 145,-1 0 0,0-1 0,-1-1 0,1 0 0,-1-1 0,-1 0 0,0-2 1,0 1-1,0-2 0,-2 0 0,1 0 0,9-13-145,4 1 157,143-133 123,-7-7 1,56-80-281,-200 189-2899,-23 46-1653</inkml:trace>
  <inkml:trace contextRef="#ctx0" brushRef="#br0" timeOffset="344.954">454 138 3817,'0'0'1311,"-6"22"112,-73 280 2482,64-250-3277,1-6 136,1 0 0,2 0-1,2 1 1,3 1 0,1-1-1,3 1 1,2 33-764,1-76 9,0 1 0,0-1-1,1 1 1,0-1 0,0 0-1,0 1 1,0-1 0,1 0 0,0 0-1,0-1 1,0 1 0,1-1-1,-1 1 1,1-1 0,0 0 0,0 0-1,1-1 1,-1 1 0,1-1 0,0 0-1,0 0 1,0-1 0,0 0-1,0 1 1,0-2 0,1 1 0,-1-1-1,1 1 1,-1-1 0,1-1-1,0 1 1,1-1-9,11 1 6,-1 0 0,0-2 0,1 0 0,-1-1 0,0 0 0,0-2 0,0 0 0,0-1 0,-1 0 0,5-3-6,26-16-109,0-1-1,-2-3 1,-1-2-1,-1-1 1,-1-2-1,2-6 111,133-135-4217,-102 92-1304</inkml:trace>
  <inkml:trace contextRef="#ctx0" brushRef="#br0" timeOffset="844.83">1218 0 6937,'0'0'2112,"0"0"-535,-3 17 72,-48 218 2460,26-133-2951,3-20-657,3 0 0,4 2 0,3 0 0,2 56-501,9-138-18,1 1 0,0-1 0,0 0 0,0 1 0,1-1 0,-1 1 0,0-1 0,1 1 0,0-1 0,-1 0 0,1 1 0,0-1 0,0 0 0,1 0 0,-1 0 0,0 0 0,1 0 0,-1 0 0,1 0 0,-1 0 0,1-1 0,0 1 0,0 0 0,0-1 0,0 0 0,0 1 0,0-1 0,0 0 0,1 0 0,-1 0 0,0 0 0,1-1 0,-1 1 0,0-1 0,1 1 0,-1-1 0,1 0 0,-1 0 0,1 0 0,-1 0 0,0 0 0,1-1 0,-1 1 0,1-1 0,-1 1 0,0-1 0,1 0 0,-1 0 0,0 0 0,0 0 0,1-1 18,196-135-423,-198 161 1279,-64 253-1285,67-241-1853,9-18-2858,6-10-4630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8:46.81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 6633,'0'0'1397,"0"0"-242,0 0 153,0 0-70,0 0-250,0 25 2642,23 207-1399,-15 652-2006,-28-58-1144,22-815 901,0 0-1,1 0 0,0-1 0,1 1 0,0-1 0,0 0 0,1 0 1,1-1-1,0 1 0,0-1 0,0 0 0,1-1 0,1 0 0,0 0 1,0 0-1,0-1 0,1 0 0,0-1 0,0 0 0,0 0 0,1-1 1,0 0-1,0-1 0,1 0 0,-1 0 0,1-1 0,0-1 0,-1 0 1,1 0-1,0-1 0,0-1 0,0 0 0,0 0 0,0-1 0,6-1 19,693 26 1565,-499-2-1300,224 22 697,54-17-962,381-46 636,-11 11 4,-283 43-83,-576-35-746,-18-7-1857,-6-5-861,-6-5-2848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28:48.59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1 968,'0'0'1542,"0"0"-649,0 0 142,0 0 252,0 0-119,0 0-326,0 0-313,0 0-114,0 0 7,0 0-122,0 0-100,0 0-30,32 15 2294,256 3 796,-203-19-2637,-23 1-268,169-1 1018,213 30-1373,-123 6 578,0-13 0,2-14 0,0-14 0,99-24-578,-389 27 21,174-20 62,1 9 0,0 9 0,25 10-83,338 61-9,-531-66-59,-40 0 95,0 0 9,0 0-12,0 0 30,0 0 9,0 0-12,0 0-19,0 0 26,0 0-12,-7 1184 545,27-686-626,-18-45-1948,13-400-3432,-8-39 2280,0 5-2701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8:5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405 184 4625,'0'0'1406,"0"0"-389,0 0 70,0 0 121,0 0-19,0-2 5738,0 6-7426,27 186 1744,-27 119 109,2 55-3204,0-354-375,1-7-3130,-2-3-2670</inkml:trace>
  <inkml:trace contextRef="#ctx0" brushRef="#br0" timeOffset="516.813">1 183 832,'0'0'4209,"0"0"-2295,21-13-586,251-119 2090,-234 121-3064,1 2 1,1 2-1,-1 2 0,1 1 0,0 2 0,0 2 0,20 3-354,-52-1 69,0 1 0,0 0-1,0 0 1,-1 1-1,1 0 1,-1 0 0,0 0-1,0 1 1,0 0 0,-1 1-1,0-1 1,0 1-1,0 1 1,-1-1 0,1 1-1,-2 0 1,1 0 0,-1 0-1,0 1 1,-1-1-1,1 1 1,-2 0 0,1 0-1,-1 0 1,0 1 0,-1-1-1,0 0 1,0 1-1,-1-1 1,0 1 0,0-1-1,-1 0 1,0 1 0,0-1-1,-3 7-68,3-10 8,0 0 0,0 0-1,0 0 1,-1 0 0,1-1-1,-1 1 1,0 0 0,-1-1-1,1 1 1,-1-1 0,0 0 0,0 0-1,0 0 1,-1 0 0,1-1-1,-1 1 1,0-1 0,0 0-1,0 0 1,-1 0 0,1-1-1,-1 1 1,1-1 0,-4 1-8,-72 26-3672,51-21-693</inkml:trace>
  <inkml:trace contextRef="#ctx0" brushRef="#br0" timeOffset="1016.765">786 906 4457,'0'0'1644,"0"0"-845,-5 19-59,-16 154 1603,22-168-2346,1-1 0,0 0-1,0 0 1,0 0-1,0 0 1,1 0-1,-1 0 1,1-1 0,0 1-1,0-1 1,0 0-1,1 0 1,-1 0-1,1 0 1,0 0-1,0-1 1,0 0 0,0 0-1,0 0 1,0 0-1,0-1 1,1 1-1,-1-1 1,1 0 0,-1-1-1,1 1 1,-1-1-1,1 0 1,-1 0-1,1 0 1,0-1-1,-1 1 1,1-1 0,-1 0-1,0 0 1,1-1-1,-1 1 1,0-1-1,0 0 1,0 0 0,0-1-1,0 1 1,0-1-1,-1 0 1,1 0 3,3-1 73,0 0 0,-1 0 0,1 0 0,-1-1 0,0 0 0,-1 0 0,1 0 0,-1-1 0,0 0 0,0 0 0,-1 0 0,0-1 0,0 1 0,0-1 0,-1 0 0,0 0 0,-1-1 0,1 1 0,-1 0 0,-1-1 0,1 1 0,-1-1 0,0 0 0,-1-3-73,-73 9 1898,-24 72-4143,57-31-1691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8:58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2085 1224,'0'0'2573,"0"0"-988,0 0-390,0 0 14,0 0 10,0 0 132,22-13 105,324-206 1819,-104 59-2442,129-84 105,129-50-938,-368 232-2596,-129 72-1664,-12 7 1267</inkml:trace>
  <inkml:trace contextRef="#ctx0" brushRef="#br0" timeOffset="552.251">86 2166 1200,'0'0'2327,"0"0"-642,0 0-301,0 0-217,0 0-351,0 0-205,5 3 117,20 14 58,0 1-1,-2 2 1,0 0-1,-1 2 0,-2 0 1,0 1-1,1 4-785,5 4 322,193 234 1357,-72-82-780,8-7 0,48 34-899,-176-186 84,2 0 1,0-2-1,2-1 0,0-2 1,1-1-1,1-1 1,0-2-1,2-1 1,-1-2-1,30 6-84,-4-14-1002,-59-4 874,1-1-1,-1 0 1,0 0 0,0 1 0,0-1 0,0 0-1,0 0 1,0 0 0,0 0 0,0 0-1,-1 0 1,1 0 0,0 0 0,0-1 0,-1 1-1,1 0 1,-1 0 0,1-1 0,-1 1-1,0 0 1,0-1 0,1 1 0,-1 0 0,0-1-1,0 1 1,0 0 0,0-1 0,0 1-1,-1 0 1,1-1 0,0 1 0,-1 0 0,1-1-1,-1 1 1,1 0 0,-1 0 0,1 0-1,-2-2 129,-13-30-4686</inkml:trace>
  <inkml:trace contextRef="#ctx0" brushRef="#br0" timeOffset="1099.66">2074 227 4033,'0'0'4329,"0"0"-2873,0 0-136,0 0-271,0 115 183,-10-8-112,-7 33-424,-2 10-184,5-25-264,6-35-248,8-21-504,0-28-1600,10-13-3385</inkml:trace>
  <inkml:trace contextRef="#ctx0" brushRef="#br0" timeOffset="1482.802">1908 50 3017,'0'0'2519,"24"-6"-859,255-33 1712,-256 37-3161,0 0 0,0 2 0,0 0 0,-1 2 0,1 0 0,0 1 0,-1 2 0,1 0 0,-1 2 0,-1 0 0,1 1 0,-1 1 0,-1 1 0,0 1 0,0 1 0,-1 1 0,-1 0 0,8 8-211,-21-15 38,-1 0 1,1 0 0,-1 0-1,0 1 1,0 0-1,-1 0 1,0 0 0,0 0-1,0 1 1,-1-1 0,0 1-1,-1-1 1,0 1-1,0 0 1,-1 0 0,1-1-1,-2 1 1,1 0 0,-1 0-1,0-1 1,-1 1-1,0-1 1,0 1 0,-1-1-1,1 0 1,-2 0 0,1 0-1,-1 0 1,-1 2-39,-8 12 24,-1-1-1,-1-1 1,-1 0 0,0-1 0,-2 0 0,0-2 0,0 0 0,-17 10-24,-63 28-693,30-30-2502,25-13-2129</inkml:trace>
  <inkml:trace contextRef="#ctx0" brushRef="#br0" timeOffset="2187.591">2499 945 6241,'0'0'1427,"0"0"-74,-4 16 219,-68 188 1653,-85 93-2137,156-295-1108,-1 0 1,1 1-1,0 0 1,0-1-1,0 1 1,0 0-1,0 0 1,0-1-1,1 1 1,-1 0 0,1 0-1,0 0 1,0 0-1,0 0 1,1 0-1,-1 0 1,0-1-1,1 1 1,0 0-1,0 0 1,0 0-1,0-1 1,0 1-1,0-1 1,1 1-1,-1-1 1,1 1-1,0-1 1,0 0-1,0 0 1,0 0-1,0 0 1,0 0-1,0 0 1,1 0-1,-1-1 1,1 1-1,-1-1 1,1 0 0,0 0-1,-1 0 20,25 7-77,1-2-1,-1-2 1,1 0 0,0-1-1,0-2 1,0-1 0,19-3 77,-15 2 4,157-25-677,-71-16-3994,-77 21-2403</inkml:trace>
  <inkml:trace contextRef="#ctx0" brushRef="#br0" timeOffset="2434.78">2343 1407 5905,'0'0'1713,"0"0"183,0 0-168,153 26-631,-95-20-513,5-3-584,28-1-328,-17-2-2057,-10 0-4968</inkml:trace>
  <inkml:trace contextRef="#ctx0" brushRef="#br0" timeOffset="2949.82">2171 3021 80,'0'0'5281,"0"0"-3424,15 114 687,-11-49-175,-4 25-921,-4 21-432,-19-4-480,0-12-536,-8 17-200,8-38-1240,3-7-3353</inkml:trace>
  <inkml:trace contextRef="#ctx0" brushRef="#br0" timeOffset="3316.051">2235 2755 880,'24'-2'1244,"3"0"-1065,-1-2 128,0 1 0,0 1 1,0 1-1,0 1 0,0 2 1,0 1-1,0 0 0,0 2 1,-1 1-1,0 1 0,0 1 1,-1 2-1,0 0 0,21 13-307,-35-13 161,0 0-1,-1 1 0,0 0 0,0 1 1,-2 0-1,1 0 0,-2 1 0,1 0 1,-2 0-1,0 1 0,0-1 0,-1 1 1,-1 0-1,-1 0 0,0 0 1,0 1-1,-1-1 0,-1 0 0,-1 0 1,0 1-1,-1-1 0,0 0 0,-1 0 1,-2 6-161,2-12 133,0-1 0,-1 0 0,0 0 0,0 0 0,0 0 0,-1-1 0,0 0 0,-1 0 0,1 0 1,-1 0-1,0-1 0,0 0 0,-1 0 0,1-1 0,-1 0 0,0 0 0,0 0 0,-1-1 0,1 0 0,-1-1 1,-5 2-134,-108 13-1723,71-16-735</inkml:trace>
  <inkml:trace contextRef="#ctx0" brushRef="#br0" timeOffset="8401.932">2586 3895 4241,'0'0'2430,"0"0"-623,0 0-195,0 0-138,0 0-231,0 0-299,-14 11 187,-75 150-403,-173 297-733,238-356-1364,76-90 53,183-19 1209,-135-3-3429,-86 9-748</inkml:trace>
  <inkml:trace contextRef="#ctx0" brushRef="#br0" timeOffset="8667.143">2148 4319 3265,'0'0'2104,"0"0"-359,0 0 7,152-15-592,-84 11-368,7 2-584,39 0-208,-21 2-904,-13-4-1840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0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3265,'0'0'6145,"0"0"-4713,0 0 105,0 0 15,0 0-560,0 0-488,0 0-504,0 0-312,19 0-1376,2 4-2529,4 2-880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21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7 8130,'0'0'1932,"0"0"-850,0 0 121,0 0-24,0 0-261,0 0-191,0-6 170,0 6 3821,12 210-3738,-18 167 354,-43 262-1334,-11-9 92,57-614-1011,-1-25-7747,0-25-2829</inkml:trace>
  <inkml:trace contextRef="#ctx0" brushRef="#br0" timeOffset="318.543">201 255 4585,'0'0'1664,"0"0"-335,0 0 951,0 0-39,0 0-329,0 0-416,141 21-503,-93-20-177,8-1-176,12 0-344,4-13-296,5-5-216,18-1-976,-18 4-1529,-21 8-3536</inkml:trace>
  <inkml:trace contextRef="#ctx0" brushRef="#br0" timeOffset="562.727">425 989 1224,'0'0'8538,"0"0"-7442,0 0 729,0 0-337,116-39-664,-52 15-560,44-21-264,-13 6-1304,-12 4-3809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09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5249,'0'0'2529,"0"0"-665,0 0-48,0 0-543,0 0-785,0 0-488,0 0-592,35 4-833,-16 4-647,-1-1-3713</inkml:trace>
  <inkml:trace contextRef="#ctx0" brushRef="#br0" timeOffset="169.251">303 16 7009,'0'0'2065,"0"0"-409,0 0 257,0 0-449,0 0-504,0 0-608,0 0-352,23-8-456,-7 8-1368,5-7-1321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2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5945,'0'0'1073,"0"0"-19,0 0 331,0 0 206,0 0-160,0 0-447,5 20-331,65 146 676,-40-129-1237,2-1 1,2-1-1,0-2 1,3-2-1,0-1 1,2-2 0,1-1-1,1-2 1,2-2-1,18 6-92,-16 2 204,-77-12 2373,-1 2-2571,1 1 1,1 1 0,1 1-1,1 2 1,1 1 0,1 1-1,2 1 1,1 2 0,2 0-1,0 1 1,3 2 0,-15 31-7,4 56-4723,30-105 201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9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77 363 4305,'0'0'3977,"0"0"-2825,0 0 208,0 0-23,0 0-73,0 0-488,0 0 224,-8 121 257,-5-54-377,-3 4-288,-1 0-368,2-6-224,7-9-552,8-19-1577,0-16-2552,0-21-5209</inkml:trace>
  <inkml:trace contextRef="#ctx0" brushRef="#br0" timeOffset="316.652">79 65 1400,'0'0'2445,"0"0"-197,23-10-331,77-28-494,63 21 1208,-154 18-2590,0 1 1,0 0-1,0 0 0,0 1 1,0 0-1,-1 0 0,0 1 1,1 0-1,-1 1 1,-1 0-1,1 0 0,-1 1 1,0 0-1,0 0 0,0 0 1,-1 1-1,0 0 1,0 0-1,-1 1 0,0 0 1,-1 0-1,1 0 0,-1 0 1,-1 0-1,0 1 1,0 0-1,0 0 0,-1 0 1,-1 0-1,1 0 0,-2 0 1,1 0-1,-1 0 0,-1 1 1,1-1-1,-1 0 1,-1 0-1,0 0 0,0 0 1,-1 0-1,0-1 0,-1 1 1,1-1-1,-2 0 1,1 0-1,-1 0 0,0 0 1,-1-1-1,0 0 0,-1 1-41,-77 50-34,42-44-3690,25-12-2401</inkml:trace>
  <inkml:trace contextRef="#ctx0" brushRef="#br0" timeOffset="1116.716">640 728 4721,'0'0'1959,"0"0"-56,0 0-45,0 0-407,0 0-534,0 0-407,-15 19-138,-50 64 47,60-76-390,0-1 0,1 1 0,-1 0 1,2 0-1,-1 0 0,1 1 0,0-1 0,1 1 1,-1 0-1,2 0 0,-1 0 0,1 0 0,0 0 1,1 0-1,0 0 0,0 0 0,0 0 0,1 0 1,1 0-1,0 1-29,2-5-20,0-1 1,1 1 0,0-1-1,0 0 1,-1-1 0,2 0-1,-1 1 1,0-1 0,0-1-1,1 1 1,-1-1 0,0 0-1,1 0 1,0-1-1,-1 0 1,1 0 0,-1 0-1,1 0 1,-1-1 0,1 0-1,-1 0 1,1 0 0,-1-1-1,0 0 1,0 0-1,0 0 1,0-1 0,0 0-1,0 0 1,0 0 0,3-4 19,-1 4 123,-1 0 0,0-1 1,1 1-1,-1-1 0,-1-1 1,1 1-1,-1-1 0,0 0 1,0 0-1,0-1 0,-1 1 1,1-1-1,-1 0 0,-1 0 1,1 0-1,-1-1 0,0 1 1,-1-1-1,0 0 0,0 0 1,0 0-1,-1 0 0,1-2-123,-4 8-4,0-1-1,0 1 0,0-1 0,0 1 1,0 0-1,-1 0 0,1 0 0,0 0 1,0 0-1,-1 0 0,1 1 1,-1-1-1,1 1 0,0 0 0,-1 0 1,1 0-1,-1 0 0,1 0 0,-1 0 1,1 1-1,-1-1 0,1 1 1,0-1-1,-1 1 0,1 0 0,0 0 1,0 0-1,0 0 0,0 1 0,-1-1 1,2 0-1,-1 1 0,-2 1 5,-25 23-2399,4 2-2238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6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90 485 760,'0'0'5929,"0"0"-5064,-17 138 127,1-65-504,-7 31-488,4-18-336,5-17-2497</inkml:trace>
  <inkml:trace contextRef="#ctx0" brushRef="#br0" timeOffset="307.939">185 36 600,'0'0'4177,"0"0"-2489,166-22-271,-87 13-337,-3 5-248,-5 4-376,-11 0-248,-17 15-72,-20 15-136,-21 9 0,-2 13-8,-31 9-16,-12 6-24,-5 2-56,-16 17-240,12-17-944,11-17-1449</inkml:trace>
  <inkml:trace contextRef="#ctx0" brushRef="#br0" timeOffset="1604.701">707 754 2713,'0'0'2309,"0"0"-570,0 0-448,0 0-48,0 0 152,-12 20-212,-91 132 463,-184 141 262,287-292-1954,1 1-1,-1-1 1,1 0-1,-1 1 0,1-1 1,-1 1-1,1-1 1,0 0-1,0 0 1,-1 1-1,1-1 0,0 0 1,0 0-1,0 0 1,1 0-1,-1 0 1,0 0-1,0 0 0,0 0 1,1-1-1,-1 1 1,0 0-1,1-1 1,-1 1-1,1-1 1,-1 1-1,1-1 0,-1 0 1,0 0-1,1 0 1,-1 1-1,1-1 1,-1-1-1,1 1 0,-1 0 1,1 0-1,-1-1 1,1 1-1,-1 0 1,1-1-1,-1 0 0,0 1 1,1-1-1,-1 0 1,0 1-1,0-1 1,1 0-1,-1 0 0,0-1 47,15 2-77,181-7-91,-68-12-3599,-94 9-381</inkml:trace>
  <inkml:trace contextRef="#ctx0" brushRef="#br0" timeOffset="1856.768">438 1002 4521,'0'0'1488,"0"0"353,0 0-297,118-4-416,-58 4-664,37-4-464,-12 1-288,-12-1-2144</inkml:trace>
  <inkml:trace contextRef="#ctx0" brushRef="#br0" timeOffset="1023.006">1616 27 8858,'0'0'1956,"0"0"-527,0 0-48,-24 13-168,-158 95 140,91-38-1149,3 4 0,3 3 0,-12 21-204,98-98-134,0-1-1,0 1 1,0 0-1,-1-1 1,1 1-1,0 0 0,0 0 1,0-1-1,0 1 1,0 0-1,0 0 1,0 0-1,0 0 1,-1 0-1,1 1 0,0-1 1,0 0-1,0 0 1,0 1-1,0-1 1,0 0-1,-1 1 1,1-1-1,0 1 1,0-1-1,-1 1 0,1-1 1,0 1-1,0-1 1,-1 1-1,1 0 1,-1-1-1,1 1 1,-1 0-1,1 0 1,-1-1-1,1 1 0,-1 0 1,0 0-1,1 0 1,-1 0-1,0 0 1,0-1-1,0 1 1,1 0-1,-1 0 0,0 0 1,0 0-1,0 0 1,0 0-1,-1 0 1,1 0-1,0-1 1,0 1-1,-1 0 1,1 0-1,0 0 0,-1 0 1,1 0 134,20-2 271,8 1-792,-14-2 463,0 1-1,1 1 1,-1 1-1,0 0 0,0 1 1,0 0-1,0 1 0,0 0 1,-1 1-1,0 1 1,1 0-1,-2 1 0,1 1 1,1 1 58,112 117 498,-92-15 5577,-34-110-5251,-31 10 1090,32-7-2065,-1 0 0,1-1 0,0 1 0,0 0 0,0 0 0,1-1 1,-1 1-1,0-1 0,1 1 0,0-1 0,-1 0 0,1 0 0,0 0 0,0 0 0,1 0 0,-1 0 0,0 0 0,1 0 0,-1-1 1,0 0-1,1 1 0,0-1 0,-1 0 0,1 0 0,0 0 0,0-1 0,0 1 0,-1 0 0,1-1 0,0 0 0,0 0 1,0 0-1,0 0 0,0 0 0,0-1 0,0 0 151,19 2-2446</inkml:trace>
  <inkml:trace contextRef="#ctx0" brushRef="#br0" timeOffset="3027.415">1594 23 5281,'0'0'1879,"0"0"-313,0 0-333,0 0-352,-21 14-367,-301 234 351,181-110 518,141-132-1286,0-1 0,0 0 0,0 0 1,1 1-1,0-1 0,0 0 1,0 0-1,1 0 0,0 0 1,0 0-1,0 0 0,0 0 1,1-1-1,0 1 0,0-1 0,0 0 1,0 0-1,1 0 0,-1 0 1,1 0-1,0-1 0,1 0 1,-1 0-1,0 0 0,1 0 0,-1-1 1,2 1-98,328 142 2823,-261-112-2175,-56-21-5158,-9-6 402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4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3 4849,'0'0'1538,"0"0"151,0 0-178,0 0-274,0 0-278,0 0-357,0 0-380,0-3-164,-5 22 3615,-10 16-3896,8-20 548,-261 577 293,253-495-723,16-95 77,1 0 1,0 0-1,0 1 0,1-1 1,-1-1-1,0 1 0,1 0 1,-1 0-1,1-1 0,-1 1 1,1-1-1,0 0 0,0 0 1,-1 0-1,1 0 0,0-1 0,0 1 1,0-1-1,0 1 0,0-1 1,0 0-1,0 0 0,0-1 1,0 1-1,0 0 0,0-1 1,0 0-1,2-1 28,12 2-67,247-59-1244,-157 33-4387,-64 12-2588</inkml:trace>
  <inkml:trace contextRef="#ctx0" brushRef="#br0" timeOffset="305.842">547 609 8906,'0'0'2803,"0"0"-885,0 0-283,0 0-792,0 0-606,-1 13-216,1-11-19,-1 1-13,0 1-1,0 0 0,1-1 1,0 1-1,0 0 1,0 0-1,0 0 1,1-1-1,-1 1 1,1 0-1,0-1 0,0 1 1,0 0-1,0-1 1,1 1-1,0-1 1,0 0-1,0 1 1,0-1-1,0 0 1,0 0-1,1-1 0,-1 1 1,1 0-1,0-1 1,0 1-1,0-1 1,0 0-1,0 0 1,1 0-1,-1-1 0,4 2 12,2 0-157,0 0 0,1-1-1,-1 0 1,1-1 0,-1 0-1,1 0 1,0-1-1,-1 0 1,1-1 0,0 0-1,-1 0 1,1-1 0,-1-1-1,0 1 1,0-2 0,0 1-1,0-1 1,0 0-1,-1-1 1,1 0 0,-1-1-1,-1 1 1,1-1 0,-1-1-1,0 1 1,0-1 0,1-3 157,-7 9-5,0 0 1,1 0-1,-1 0 1,0 0-1,0-1 1,0 1-1,0 0 1,0-1-1,0 1 1,0-1-1,0 1 1,-1-1-1,1 1 1,-1-1-1,1 0 1,-1 1-1,1-1 1,-1 0 0,0 0-1,0 1 1,0-1-1,0 0 1,0 1-1,0-1 1,-1 0-1,1 1 1,0-1-1,-1 0 1,1 1-1,-1-1 1,0 0-1,1 1 1,-1-1-1,0 1 1,0 0 0,0-1-1,0 1 1,0 0-1,-1-1 1,1 1-1,0 0 1,-1 0-1,1 0 1,0 0-1,-1 0 1,1 0-1,-1 1 1,1-1-1,-1 0 1,0 1-1,0-1 5,-5 0-187,-1 0 0,0 1 0,0 0 0,1 0 0,-1 1 0,0 0 0,1 0 0,-1 1 0,1 0 0,-1 0 0,1 1 0,0 0 0,0 0-1,0 1 1,0 0 0,0 0 0,1 0 0,0 1 0,0 0 0,0 0 0,1 0 0,-3 4 187,-24 26-4394</inkml:trace>
  <inkml:trace contextRef="#ctx0" brushRef="#br0" timeOffset="838.433">963 839 9330,'0'0'1622,"0"0"-713,0 0-339,0 0-217,20-5 11,243-75 531,-186 64 316,-77 16-503,7 41 1106,133-37-2573,-123-5 805,-14-1 7,0 1 0,0 1-1,0-1 1,0 0-1,0 1 1,0-1-1,0 1 1,1 0 0,-1 0-1,0 0 1,0 1-1,0-1 1,0 1-1,0 0 1,0-1 0,0 1-1,0 1 1,0-1-1,-1 0 1,1 1-1,0-1 1,-1 1 0,1 0-1,-1 0 1,1 0-1,-1 0 1,0 0-1,0 1 1,0-1-53,-34 157 2214,-261 743-2292,278-854-598,-30 91-2887,8-49-2478,20-64 4921,0-41 8998,15-8-7586,5-26 32,2-1-1,3 1 0,1 1 0,3-1 1,2 2-1,2-1 0,2 2 1,1 1-1,3 0 0,15-20-323,-30 49-260,1 1 1,0 1-1,1-1 1,1 1-1,0 1 0,1 0 1,1 0-1,0 1 1,13-10 259,-15 40-7167,-10 15 1288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2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307 206 488,'0'0'9250,"0"0"-8162,-26 108 345,-12-24 215,-11 26-336,-1-6-432,6-12-575,11-18-305,6-11-513,7-8-1327,1-14-3257</inkml:trace>
  <inkml:trace contextRef="#ctx0" brushRef="#br0" timeOffset="350.027">154 8 2713,'0'0'976,"24"0"231,22-1-505,-13-3-190,0 2 0,0 1 0,1 2 0,-1 1 0,0 2 0,-1 1 0,1 2 0,-1 1 0,0 1 0,-1 2 0,20 10-512,-49-20 82,0 0 0,0 0 0,0 0 0,0 1-1,0-1 1,-1 1 0,1-1 0,0 1 0,-1 0 0,0 0-1,1 0 1,-1-1 0,0 1 0,0 0 0,0 1-1,0-1 1,0 0 0,-1 0 0,1 0 0,-1 0 0,1 1-1,-1-1 1,0 0 0,0 1 0,0-1 0,0 0-1,0 0 1,0 1 0,-1-1 0,1 0 0,-1 0-1,1 0 1,-1 1 0,0-1 0,0 0 0,0 0 0,0 0-1,-1 0 1,1 0 0,0-1 0,-1 2-82,-76 68 2013,59-57-2142,-132 126-2674,110-99-2069</inkml:trace>
  <inkml:trace contextRef="#ctx0" brushRef="#br0" timeOffset="1024.507">376 948 6977,'0'0'1282,"0"0"-622,0 0 32,-1 18 74,1-10-703,-1 2-1,0 0-1,1 0 1,0 0-1,1 0 1,0 0-1,1 0 1,0 0-1,0 0 1,1-1-1,0 1 1,1-1-1,0 0 1,1 0-1,0 0 0,2 4-61,1-6-2,-1 0 0,1 0 0,0-1 0,0 0 0,0 0 0,1-1 0,0 0 0,0 0 0,0-1 0,1-1 0,0 1 0,-1-2 0,1 1 0,9 0 2,-16-2 68,1 0-1,0-1 0,0 1 0,-1-1 0,1 0 0,0 0 0,0 0 1,-1 0-1,1-1 0,0 0 0,0 0 0,-1 0 0,1 0 0,0 0 1,-1-1-1,0 1 0,1-1 0,-1 0 0,0 0 0,0-1 1,0 1-1,0 0 0,0-1 0,0 0 0,-1 0 0,0 0 0,1 0 1,-1 0-1,0 0 0,0 0 0,-1-1 0,1 1 0,-1-1 0,1 1 1,-1-1-1,0 0 0,-1 1 0,1-1 0,-1 0 0,1-1-67,-1 1 49,1 1-1,-1-1 1,0 0 0,0 0-1,0 0 1,0 1-1,-1-1 1,0 0-1,1 0 1,-1 1 0,-1-1-1,1 0 1,0 1-1,-1-1 1,0 1-1,0 0 1,0-1-1,0 1 1,0 0 0,-1 0-1,0 1 1,1-1-1,-1 0 1,0 1-1,0-1 1,0 1 0,-1 0-1,1 0 1,0 1-1,-1-1 1,1 1-1,-1-1 1,0 1-1,1 0 1,-1 0 0,0 1-1,0-1 1,1 1-1,-1 0 1,0 0-1,-4 0-48,-85 31-4308,56-4-1530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10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147 304 5921,'0'0'2505,"0"0"-1113,0 0-72,0 0-159,0 0-265,0 0-144,-4 101 160,-6-34-152,-3 11-304,-1 8-200,1 2-208,5-6-48,6 9-1040,2-20-1272,0-24-3057</inkml:trace>
  <inkml:trace contextRef="#ctx0" brushRef="#br0" timeOffset="342.445">0 28 2697,'0'0'1668,"20"-4"-57,2-2-1273,1 1-1,0 0 1,0 2 0,0 0 0,0 2-1,0 0 1,0 2 0,0 1 0,0 0-1,0 2 1,0 1 0,-1 0 0,1 2-1,-2 0 1,1 2 0,16 8-338,-31-10 61,0 0 1,-1 0-1,0 1 0,0 0 1,0 0-1,-1 0 1,0 1-1,-1-1 0,0 1 1,0 0-1,-1 1 1,0-1-1,-1 0 1,0 1-1,0 0 0,-1-1 1,-1 1-1,1 0 1,-1 0-1,-1-1 0,0 1 1,0 0-1,-1-1 1,-1 1-1,1-1 1,-1 0-1,-1 1 0,0-2 1,0 1-1,0 0 1,-1-1-1,-1 0 0,0 0 1,0 0-1,0-1 1,-1 0-1,0 0 0,0 0 1,0-1-1,-6 3-61,-88 58-202,25-44-5802,52-22-1602</inkml:trace>
  <inkml:trace contextRef="#ctx0" brushRef="#br0" timeOffset="725.63">632 811 5521,'0'0'2007,"0"0"-850,0 0 63,0 0-67,0 0-74,-9 19-1,-115 205 622,-44 22-652,167-244-1068,0-1-1,1 1 1,-1-1-1,0 1 1,1 0-1,-1-1 1,1 1-1,-1 0 1,1-1-1,0 1 1,0 0-1,0-1 1,0 1-1,0 0 1,0 0-1,0-1 1,1 1-1,-1 0 1,0-1-1,1 1 1,0 0-1,-1-1 1,1 1-1,0-1 1,0 1-1,0-1 1,0 1-1,0-1 1,0 0-1,0 0 1,0 1-1,1-1 1,-1 0-1,0 0 0,1 0 1,-1 0-1,1 0 1,-1-1-1,1 1 1,-1 0-1,1-1 1,0 1-1,-1-1 1,1 1-1,0-1 1,0 0 20,92 9-538,-80-9 480,140-6-3432,-118-2 702</inkml:trace>
  <inkml:trace contextRef="#ctx0" brushRef="#br0" timeOffset="963.606">410 1106 856,'0'0'2713,"0"0"-1401,168-39-616,-87 16-696,-9 1-1896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24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394 377 1016,'0'0'2005,"0"0"-282,0 0-18,0 0-150,0 0-248,0-4-198,40-104 4290,2-22-3110,-44 127-2200,-1 0 1,0 0-1,0 0 0,0 0 1,-1 0-1,1 1 0,-1-1 1,1 1-1,-1 0 0,0 0 1,0 0-1,0 1 0,0 0 1,0-1-1,0 1 0,-1 1 1,1-1-1,0 0 0,0 1 1,-1 0-1,1 0 0,0 0 1,-1 1-1,1 0 0,0 0-89,2-1 14,-15 0 3,1 1 0,-1 1 0,0 0 0,1 1-1,-1 1 1,1 1 0,0 0 0,0 1 0,1 1 0,0 0 0,0 2 0,1-1 0,0 2 0,0-1-1,1 2 1,0 0 0,1 1 0,0 0 0,1 0 0,0 1 0,1 1 0,1 0 0,0 0-1,-6 14-16,11-20-82,1 0-1,-1 0 0,1 0 0,1 1 0,-1-1 0,1 1 1,1 0-1,0-1 0,0 1 0,1 0 0,0 0 0,0-1 1,1 1-1,0 0 0,0 0 0,1-1 0,1 1 0,-1-1 1,1 0-1,1 0 0,-1 0 0,1 0 0,1 0 0,0-1 1,0 0-1,0 0 0,1 0 0,0 0 0,0-1 0,0 0 0,1-1 1,0 1-1,0-1 0,1 0 0,2 0 83,192 108-1343,-200-113 1373,-1 1 0,0 0-1,0 0 1,0 0 0,0 0-1,0 1 1,-1-1 0,1 0-1,0 0 1,0 0 0,-1 1-1,1-1 1,-1 0 0,1 1-1,-1-1 1,0 0 0,1 1-1,-1-1 1,0 1 0,0-1 0,0 1-1,0-1 1,0 0 0,0 1-1,0-1 1,-1 1 0,1-1-1,0 0 1,-1 1 0,1-1-1,-1 0 1,0 1 0,1-1-1,-1 0 1,0 0 0,0 0-1,0 0 1,0 1 0,0-1 0,0 0-1,0-1 1,0 1 0,0 0-1,0 0 1,0 0 0,-1-1-1,0 1-29,-66 39 1293,60-36-1315,-91 32 490,60-27-5928,53-12-802</inkml:trace>
  <inkml:trace contextRef="#ctx0" brushRef="#br0" timeOffset="534.544">940 0 5537,'0'0'2065,"0"0"-1092,0 0-173,-11 20 13,-71 135 1056,-101 262 976,175-401-2773,1-4-51,0 0 1,1 1-1,1 0 1,0 1-1,1-1 1,0 1-1,1-1 1,1 1-1,0 0 0,1 0 1,0 1-22,3-13-39,0 0 0,-1 0 0,1 0 0,0-1 0,0 1 1,0-1-1,0 1 0,0-1 0,0 0 0,1 0 0,-1 0 0,0 0 0,1 0 0,-1-1 1,0 1-1,1-1 0,-1 1 0,1-1 0,-1 0 0,1 0 0,-1 0 0,1 0 0,-1-1 0,1 1 1,-1 0-1,0-1 0,1 0 0,-1 0 39,8 1-119,99-26-120,-104 75 860,-6-25-575,4 46-593,20-36-2746,-3-25-1432</inkml:trace>
  <inkml:trace contextRef="#ctx0" brushRef="#br0" timeOffset="819.795">1102 705 7346,'0'0'1836,"0"0"-788,0 0 14,0 18-61,0 56-317,1-71-664,0-1 0,0 1 0,1 0 0,-1-1 0,0 1 0,1-1 0,0 1 0,-1-1 0,1 0 0,0 0 0,0 0 0,0 0 0,1 0 0,-1 0 0,0 0 0,1-1 0,-1 1 0,1-1 0,-1 0 0,1 0 0,0 0 0,0 0 0,0 0 0,-1 0 0,1-1 0,0 1 0,0-1 0,0 0 0,0 0 0,0 0 0,0 0 0,0-1 0,-1 1-1,1-1 1,0 0 0,0 0 0,0 0 0,-1 0 0,1 0 0,0 0 0,-1-1-20,5-1 100,-1-1 0,1 0-1,-1-1 1,0 1 0,0-1-1,-1 0 1,1-1-1,-1 1 1,0-1 0,-1 0-1,1 0 1,-1-1 0,0 1-1,-1-1 1,0 0 0,0 0-1,0 0 1,-1 0 0,0-1-1,0 1 1,-1-1 0,0 1-1,-1-1 1,1 1-1,-1-2-99,-2 8 22,0-1 0,1 0 0,-1 1-1,0-1 1,0 1 0,0-1-1,0 1 1,0 0 0,0 0-1,-1 0 1,1 0 0,0 0-1,0 1 1,-1-1 0,1 1-1,-1-1 1,1 1 0,0 0-1,-1 0 1,1 0 0,-1 0-1,1 0 1,0 1 0,-1-1 0,1 1-1,0-1 1,-1 1 0,1 0-1,0 0 1,0 0 0,0 0-1,-1 1 1,1-1 0,1 0-1,-3 2-21,-40 79-3167,32-42-366</inkml:trace>
  <inkml:trace contextRef="#ctx0" brushRef="#br0" timeOffset="1186.453">1547 563 9210,'0'0'1944,"0"0"-546,0 0-358,-2 17 56,-63 274 1516,64-284-2539,-1-4-135,1-1 0,-1 1-1,1 0 1,0-1 0,0 1 0,0 0 0,0 0 0,1 0 0,-1 0 0,1 0 0,0 0 0,0 0 0,0 0 0,0 0-1,0 0 1,0 0 0,1-1 0,0 1 0,-1 0 0,1 0 0,0 0 0,0 0 0,1-1 0,-1 1 0,1-1-1,-1 1 1,1-1 0,0 1 0,0-1 0,0 0 0,0 0 0,0 0 0,0 0 0,1 0 0,-1 0 0,1-1 0,-1 1-1,1-1 1,0 0 0,-1 0 0,2 1 62,4-2-87,1-1 0,-1 0 0,0 0-1,0 0 1,1-1 0,-1 0 0,0-1 0,0 0-1,-1 0 1,1-1 0,-1 0 0,0 0 0,0-1 0,0 0 87,15-7-11,-11 76 2149,12 3-2718,23-46-3185,-17-20-2911</inkml:trace>
  <inkml:trace contextRef="#ctx0" brushRef="#br0" timeOffset="1467.613">2276 183 5881,'0'0'6002,"0"0"-4754,0 0 152,-62 173 240,17-59-63,-11 22-449,4-9-608,13-28-520,14-32-240,6-9-1408,5-10-2561,-3-11-5689</inkml:trace>
  <inkml:trace contextRef="#ctx0" brushRef="#br0" timeOffset="1716.473">1939 905 10426,'0'0'1208,"0"0"169,0 0-601,155-21-496,-80 10-280,-15 3-664,-15 3-5017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56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0 6433,'0'0'2121,"0"0"-593,0 0-128,0 0-319,0 0-41,0 0 208,-89 110-496,75-52-256,9 11-328,5 11-120,0 6-48,17 4-296,12 1-520,19 21-856,-7-23-1425,-6-18-5033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57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0 392 3625,'0'0'1943,"0"0"-578,0 0-439,0 0-386,0 0-261,0 0-134,4-6 30,207-212 3091,-23 50-3071,-188 169-164,0-1 1,-1 1-1,1 0 1,0-1-1,0 1 1,0 0-1,0-1 0,0 1 1,0 0-1,0-1 1,1 1-1,-1 0 1,0-1-1,0 1 1,0 0-1,1-1 1,-1 1-1,0-1 1,1 1-1,-1 0 1,0-1-1,1 1 1,-1-1-1,1 1 1,-1-1-1,1 1 1,-1-1-1,1 0 0,-1 1 1,1-1-1,-1 0 1,1 1-1,0-1 1,-1 0-1,1 1 1,-1-1-1,1 0 1,0 0-1,-1 0 1,1 0-1,0 0 1,-1 0-1,1 0 1,0 0-1,-1 0 1,1 0-1,0 0 0,-1 0 1,1 0-1,0-1 1,-1 1-1,1 0 1,0 0-1,-1-1 1,1 1-1,-1 0 1,1-1-1,-1 1 1,1-1-1,-1 1 1,1-1-32,-1 7 53,-42 294 1114,14-151-2570,15 1-4575,13-127-520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41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 6241,'0'0'2173,"0"0"-604,0 0 32,0 0-69,0 0-229,0-2 6054,0 7-7904,-2 1122 665,41-1139-1114,151-241 939,-152 195 33,181-276-198,-218 377-873,-9 99-5474,4-104 554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53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30 656,'0'0'1004,"0"0"-133,0 0 12,0-1-1204,0-6 10681,0 9-9093,-20 546-1453,29-561-5219,-4-9 2797</inkml:trace>
  <inkml:trace contextRef="#ctx0" brushRef="#br0" timeOffset="380.572">52 101 4065,'0'0'1944,"0"0"-919,0 0-273,0 0-272,0 0-88,0 0-240,0 0-152,19-2-88,0-2 88,4 1 8,3-1-8,8 0 8,3 0-8,-2 1-64,0 1-160,1 2-296,-10 0-713,-7 9-2047</inkml:trace>
  <inkml:trace contextRef="#ctx0" brushRef="#br0" timeOffset="661.647">158 272 2777,'0'0'1072,"0"0"40,0 0 16,0 0-79,0 0-337,0 0-344,0 0-368,97-35 0,-65 14-1249,-3 1-1975</inkml:trace>
  <inkml:trace contextRef="#ctx0" brushRef="#br0" timeOffset="1031.513">489 0 824,'0'0'5217,"0"0"-3407,0 0-1133,0 0 33,3 17 209,17 551 2274,-20-566-3208,-1 0 1,1 0 0,-1 0 0,1-1 0,0 1 0,0 0 0,0 0 0,0 0-1,0 0 1,0 0 0,0 0 0,1-1 0,-1 1 0,1 0 0,-1 0 0,1 0 0,0-1-1,-1 1 1,1 0 0,0-1 0,0 1 0,0-1 0,1 1 0,-1-1 0,0 1 0,0-1-1,1 0 1,-1 0 0,1 1 0,-1-1 0,1 0 0,0-1 0,-1 1 0,1 0-1,0 0 1,0-1 0,-1 1 0,1-1 0,0 1 0,0-1 0,0 0 0,0 0 0,0 0-1,-1 0 1,1 0 0,0 0 0,0 0 0,0-1 0,0 1 0,0 0 0,-1-1-1,1 0 1,0 0 14,13-6-36,-1-2-1,0 1 0,-1-2 1,0 0-1,0-1 0,-1 0 1,0 0-1,-1-2 0,-1 1 1,0-1-1,0-1 0,-1 0 1,-1 0-1,1-4 37,51-89-690,-34 32-3883,-23 52-1476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55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1069 105 336,'0'0'6695,"-2"30"-4401,-46 406-191,42-391-1953,-18 279 1798,24-321-2006,0 0 1,1-1-1,-1 1 0,0-1 1,1 1-1,-1-1 1,1 1-1,0-1 1,0 1-1,0-1 1,0 0-1,0 1 1,1-1-1,-1 0 1,1 0-1,-1 0 1,1 0-1,0 0 1,0 0-1,0-1 0,0 1 1,0 0-1,0-1 1,0 0-1,1 1 1,-1-1-1,0 0 1,1 0-1,-1 0 1,1-1-1,-1 1 1,1-1-1,-1 1 1,1-1-1,0 0 1,-1 0-1,1 0 0,-1 0 1,1 0-1,0-1 1,-1 1-1,1-1 1,-1 0-1,1 1 1,-1-1-1,0-1 1,1 1-1,-1 0 1,0 0-1,0-1 1,0 1-1,0-1 0,0 0 1,0 1-1,0-1 1,0 0-1,-1 0 1,1-1 57,134-181-3514,-96 121 640</inkml:trace>
  <inkml:trace contextRef="#ctx0" brushRef="#br0" timeOffset="-1279.93">0 733 6705,'0'0'2057,"0"0"-1201,0 0-448,0 0-296,0 0-56,0 0-56,0 0 0,40 0 16,-20 0 72,5 0-88,10-8-136,-6-1-1064,-8 0-2721</inkml:trace>
  <inkml:trace contextRef="#ctx0" brushRef="#br0" timeOffset="-1031.163">4 546 4913,'0'0'2185,"0"0"-1753,0 0-328,0 0-104,131-14-376,-96 8-1057</inkml:trace>
  <inkml:trace contextRef="#ctx0" brushRef="#br0" timeOffset="-796.67">593 425 6833,'0'0'2001,"0"0"-1017,4 103 176,-4-40-311,0 10-233,0 9-560,-6 32-56,-7-21-921,-1-15-1119</inkml:trace>
  <inkml:trace contextRef="#ctx0" brushRef="#br0" timeOffset="-380.074">317 179 4049,'0'0'723,"0"0"-175,0 0 253,0 0 176,18 0-88,15-2-619,-1 2 1,1 1-1,0 1 0,0 2 0,-1 2 1,14 4-271,45 34-110,-90-41 247,0 1-1,0-1 1,0 1 0,0-1-1,-1 0 1,0 1-1,1-1 1,-1 1-1,-1-1 1,1 1-1,0-1 1,-1 1 0,0-1-1,1 1 1,-2-1-1,1 0 1,0 1-1,0-1 1,-1 0-1,0 0 1,0 0-1,0 0 1,-2 2-137,-57 134 812,46-39-5257,15-72-2690</inkml:trace>
  <inkml:trace contextRef="#ctx0" brushRef="#br0" timeOffset="4549.286">555 151 3041,'0'0'2028,"0"0"-1226,0 0-485,0 0 167,0 0 287,1 5 4454,0 21-4954,-1 83 652,-2 41-944,7 1 0,19 112 21,-23-257-283,6 22-237,3-17-4022,-7-10-252</inkml:trace>
  <inkml:trace contextRef="#ctx0" brushRef="#br0" timeOffset="5135.086">412 41 2168,'0'0'895,"0"0"156,0 0-92,0 0-104,0 0-79,0 0-96,22-7 95,68-21 133,-80 26-783,0 0-1,1 1 1,-1 1-1,1 0 1,-1 0-1,0 1 0,1 0 1,-1 1-1,0 0 1,0 1-1,0 0 1,0 1-1,0 0 1,-1 0-1,1 1 0,-1 0 1,0 1-1,-1 0 1,1 0-1,-1 1 1,-1 0-1,1 0 1,-1 1-1,0 0 1,-1 0-1,0 1 0,0-1 1,-1 1-1,0 1 1,-1-1-1,0 1 1,0 0-1,-1 0 1,0 0-1,-1 0 0,0 0 1,-1 0-1,0 1 1,0-1-1,-1 1 1,-1 3-125,1-5 92,-1-1-1,0 1 1,-1-1 0,0 1 0,0-1 0,-1 0-1,0 0 1,-1 0 0,1 0 0,-1-1 0,-1 1 0,1-1-1,-1 0 1,-1 0 0,1-1 0,-1 0 0,0 0-1,-1 0 1,-4 3-92,-99 34-5272,85-42 335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08.52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233 265 1200,'0'0'6666,"0"0"-5290,0 0 168,0 0 89,0 0-105,0 0-216,0 0-328,0 0-263,0 4-73,1 7-128,2 8-72,0 13-152,0 11-80,0 11-136,-1 9-80,-1 2 0,0-1-456,-1-5-960,0-10-1473,0-11-3136,0-12-2361</inkml:trace>
  <inkml:trace contextRef="#ctx0" brushRef="#br0" timeOffset="148.998">1 147 4457,'0'0'4025,"0"0"-3393,0 0 888,0 0-327,0 0-105,0 0-168,0 0-136,24-14 8,16-7-264,8-1-120,6 0 73,1 3-145,0 3-80,-1 3-40,-3 3 40,-2 4 32,-3 2-64,-5 5 24,-5 5 0,-4 5 224,-6 7 88,-5 6 80,-5 6-232,-6 5-47,-4 4 15,-3 3-64,-5 2 80,-6 1 32,-7 0-72,-5-1-160,-5-3-80,-4-3-104,-2-5-8,0-6-400,2-7-520,1-6-921,5-5-1047,4-5-2185,5-3-7314</inkml:trace>
  <inkml:trace contextRef="#ctx0" brushRef="#br0" timeOffset="600.309">550 637 6481,'0'0'2441,"0"0"-209,0 0-791,0 0-961,0 20-152,0 16 32,0 13-152,2 10 16,3 5 112,4 0-184,5-3-136,3-9-16,5-10-16,3-13-72,2-11 80,1-14 8,-2-14 304,-2-12 376,-5-11 128,-5-5 257,-6-1 543,-5 3-56,-7 6 49,-8 9-657,-7 9-944,-6 11-72,-6 14-1216,-1 13-2473,0 7 3553,7-2-17612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06.00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177 179 3569,'0'0'4945,"0"0"-3609,0 0 216,0 0-39,0 0-193,0 0-200,0 0-368,0 11-319,0 10-57,0 11 48,0 7-40,0 7-152,0 3-144,0 3-88,0-1-504,0 1-993,0-2-1055,0-3-2841,0-9-2705</inkml:trace>
  <inkml:trace contextRef="#ctx0" brushRef="#br0" timeOffset="434.557">1 76 4457,'0'0'2593,"0"0"-1817,0 0 432,0 0-88,0 0-264,0 0-63,0 0-209,11-11-192,9-5 24,6-1-248,6 4-56,3 4 80,2 3-88,0 2 24,0 4 24,-2 4-16,-2 3 0,-4 5 128,-4 4 64,-4 3 152,-5 4 24,-4 3-48,-5 2-127,-4 2-33,-1 1-32,-3-1-16,-4-1-64,-2-2-104,-3-4-40,0-2-40,-1-5-248,0-4-552,-2-4-945,-1-3-2088,0-3-4560,1-2 5616</inkml:trace>
  <inkml:trace contextRef="#ctx0" brushRef="#br0" timeOffset="951.072">481 464 744,'0'0'3297,"0"0"-1817,0 0 185,0 0-105,0 0 80,0 0-303,0 0-385,-1 21-344,-4 16-160,-4 11-88,-3 6-72,-4 4-144,-2-1 8,0-4-104,1-6-40,1-8 0,4-10-8,3-8-40,3-9-184,3-5-240,2-5-120,4-2 384,5-1 128,7-2 64,5 0 8,5 0 0,4 1-8,2 0-104,2 1-304,-2 1-601,-1 1-487,-2 4-200,-6 2-3777,-5 0 2576</inkml:trace>
  <inkml:trace contextRef="#ctx0" brushRef="#br0" timeOffset="1484.38">293 817 5569,'0'0'1777,"0"0"783,0 0-407,0 0-801,23-6-216,16-3-680,11-3-456,12-2-528,9-2-1456,5-1-1105,-11 3-6313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17.6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0 283 4913,'0'0'2809,"0"0"-1281,0 0-80,0 0-247,0 0-329,0 0-432,0 0-344,19 0 184,1-2 208,5-2-24,6-3-272,0-2-80,2-3-112,1 1-264,3-7-1024,-10 3-1777,-9 3-5937</inkml:trace>
  <inkml:trace contextRef="#ctx0" brushRef="#br0" timeOffset="407.328">166 3 5921,'0'0'1245,"0"0"-352,0 0 191,0 0-70,20 0-225,16 0-489,5-2-165,-1 2-1,0 1 1,0 2 0,0 2 0,0 2 0,30 10-135,-65-15 12,0 0 1,0 0-1,-1 1 1,0 0-1,1 0 1,-1 0-1,0 0 1,0 1-1,-1 0 1,1 0-1,-1 0 1,1 0-1,-1 0 1,-1 0-1,1 1 1,-1 0-1,1-1 1,-1 1-1,-1 0 1,1 0-1,-1 0 1,0 0-1,0 0 1,0 0-1,-1 1 1,1-1-1,-1 0 1,-1 0-1,1 1 1,-1-1-1,0 0 1,0 0-1,0 0 1,-2 4-13,-81 162 3878,2-85-1841,16-39-7409,50-38 87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39:57.392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0 616 2617,'0'0'3280,"0"0"-2608,0 0-15,0 0 399,0 0 96,0 0 184,0 0-175,114-31-417,-83 21-384,0-1-176,0 2-184,2 0-104,9-4-800,-13 5-273,-2 3-2111</inkml:trace>
  <inkml:trace contextRef="#ctx0" brushRef="#br0" timeOffset="249.977">288 301 6121,'0'0'4865,"0"0"-4209,0 0-399,12 155-89,-7-86-24,-1 4-96,-2 14-48,2-19-793,-4-14-1535</inkml:trace>
  <inkml:trace contextRef="#ctx0" brushRef="#br0" timeOffset="825.708">543 242 312,'0'0'5345,"0"0"-3362,0 0-944,0 0 47,0 0-21,0 0-96,0 22-109,6 383 1163,-6-396-2128,9 57 22,22-62-3114,39-114 1375,-35 41 2088,-32 85 2948,3 24-2702,24 71-517,7-81-2536,-18-25-26</inkml:trace>
  <inkml:trace contextRef="#ctx0" brushRef="#br0" timeOffset="1166.557">1054 18 8434,'0'0'1240,"0"0"-176,0 0-344,100 127-79,-71-77 527,-4 12-120,-7 7-320,-3 24-376,-13 24-216,-2 29-48,-27 7-32,-12-12-8,-9-16 8,4-35-48,7-23-8,-21-6-8,13-23-1168,-5-11-2881</inkml:trace>
  <inkml:trace contextRef="#ctx0" brushRef="#br1" timeOffset="18861.182">456 160 1872,'0'0'1858,"0"0"-510,0 0-262,0 0-58,0 0-64,0 0-265,-1 5-279,-7 53 17,4 1 0,1-1 0,4 1 0,2 0 0,3 2-437,1 74 455,-6-116-468,0 1 0,1 0 0,1-1 1,1 1-1,1-1 0,0 0 0,2-1 1,0 1-1,1-1 0,0-1 1,12 17 12,30 52 330,52-77 1035,54-87 547,-145 64-2270,-15 1-2805,-6 3-1648</inkml:trace>
  <inkml:trace contextRef="#ctx0" brushRef="#br1" timeOffset="19562.205">516 113 928,'0'0'1663,"0"0"-50,0 0-133,0 0-341,0 0-280,0 0-47,5 0 95,45-10-40,-1-1 0,0-2 0,-1-3 1,-1-1-1,4-5-867,-13 7 95,-38 14-91,1 1 0,0-1 0,-1 0 0,1 1 0,0-1 0,-1 1 0,1-1 0,0 1 0,0-1 0,0 1 0,-1-1 0,1 1 0,0 0 0,0 0 0,0-1 0,0 1 0,0 0 0,0 0 0,-1 0 0,1 0 0,0 0 1,0 0-1,0 0 0,0 0 0,0 0 0,0 0 0,0 1 0,0-1 0,-1 0 0,1 1 0,0-1 0,0 1 0,0-1 0,0 1 0,-1-1 0,1 1 0,0-1 0,-1 1 0,1 0 0,0-1 0,-1 1 0,1 0 0,-1-1 0,1 1 0,-1 0 0,1 0 0,-1 0 0,0 0 0,1-1 0,-1 1-4,-13 49 739,4-23-693,4 8-13,2-1 1,1 1-1,2 0 1,1 0-1,2 0 1,2-1-1,3 12-33,1 28 51,10 351-1503,-19-419-861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21.8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2 4081,'0'0'2562,"0"0"-552,0 0-66,0 0-33,0 0-312,0 0-365,-11-2 3379,34 595-5158,-6-604-1606,-4-12 2068,-3 2 81,1-1 1,1 2 0,1 0 0,1 0 0,0 1 0,2 1 0,0 0 0,1 1 0,0 1 0,3 0 1,-18 14-4,-1 1 1,1-1 0,0 1 0,0 0-1,0 0 1,0 0 0,0 0 0,0 0 0,0 1-1,0-1 1,0 0 0,0 1 0,0 0-1,0-1 1,0 1 0,1 0 0,-1 0-1,0 0 1,0 1 0,0-1 0,0 0-1,0 1 1,1-1 0,-1 1 0,0 0-1,0 0 1,0 0 0,-1 0 0,1 0 0,0 0-1,0 0 1,0 1 0,-1-1 0,1 0-1,-1 1 1,1 0 0,-1-1 0,0 1-1,1 0 1,-1 0 0,0 0 0,0-1-1,0 1 1,0 2 3,23 102 255,-21-84-314,-3-21 40,9 48-1331,0-19-2892,-4-19-1939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22.1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1 136 6737,'0'0'2417,"0"0"-905,0 0 265,0 0-521,0 0-552,0 0-520,0 0-112,54-3-24,-27-1-48,18-5-40,-7 1-1000,-7-3-2049</inkml:trace>
  <inkml:trace contextRef="#ctx0" brushRef="#br0" timeOffset="266.96">136 0 7986,'0'0'1040,"0"0"328,0 0-240,145 6-807,-79-6-321,-10 0-1401,-17 0-4208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27.8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1 103 5297,'0'0'1576,"0"0"-319,0 0 111,0 0-128,0 0 129,0 0-225,0 0-192,72-69-304,-41 58-344,5 2-176,5-1-128,3 7-272,22 3-840,-12 0-1689,-9 3-2944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28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1 464 3833,'0'0'3413,"0"0"-2217,0 0-187,0 0 468,23-13 68,1 0-1153,117-91 1652,135-230 39,-274 335-2069,0 0 0,0 0 0,-1 1 1,1-1-1,0 1 0,-1-1 0,1 1 1,-1-1-1,0 1 0,1 0 0,-1-1 1,0 1-1,0 0 0,0 0 1,0 0-1,0 0 0,-1 0 0,1 0 1,-1 0-1,1 0 0,-1 0 0,0 0 1,0 1-1,0-1 0,0 0 0,0 0 1,0 0-1,0 0 0,-1 0 0,1 0 1,-1 0-1,0 0 0,1 0 0,-1 0 1,0 0-1,0 0 0,-1 0-14,2 14 43,-46 787 272,42-598-3005,4-175 2178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45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5209,'0'0'1903,"0"0"-133,0 0-55,0 0-121,0 0-210,0 0-253,0-8 246,0 7 5074,46 50-6716,363 252 658,-407-300-306,0 0 0,0 1 0,-1-1 0,1 1 0,0-1 0,-1 1 0,0 0 0,1-1 0,-1 1 1,0 0-1,0 0 0,0 0 0,0 0 0,0 0 0,0 0 0,-1 0 0,1 0 0,-1 1 0,1-1 0,-1 0 0,0 0 0,0 0 0,0 0 0,0 1 0,0-1 0,-1 0 0,1 0 0,-1 0 0,1 0 0,-1 1 0,0-1 0,0 0 0,0 0 0,0 0 0,0-1 0,0 1 0,0 0 0,-1 0 1,1-1-1,-1 1 0,1 0 0,-1-1 0,-1 2-87,-2 4-407,-74 119 393,45-68 25,-2-3 0,-2 0 0,-3-3 0,-30 30-11,71-83-166,0 1 0,0-1 0,0 1 0,1-1 0,-1 0 0,0 1 0,0-1 0,0 1 0,0-1 0,0 0 0,0 1 0,0-1 0,-1 1 0,1-1 0,0 0 0,0 1 0,0-1 0,-1 1 0,1-1 0,0 1 0,0-1 0,-1 1 0,1-1 0,-1 1 0,1-1 0,0 1 0,-1-1 0,1 1 0,-1 0 0,1-1 0,-1 1 0,1 0 0,-1-1 0,1 1 0,-1 0 0,0 0 0,1-1 0,-1 1 0,1 0 0,-1 0 166,21-25-4162,-1 1-1190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24.9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88 72,'0'0'2104,"0"0"-437,0 0-88,0 0-110,0 0-249,0 0-257,0 0-246,0 0-214,2 10 4728,8 38-5106,51 369-174,-49-393-1168,-8-23-5621,-4-9 1220</inkml:trace>
  <inkml:trace contextRef="#ctx0" brushRef="#br0" timeOffset="274.213">55 211 1216,'0'0'4121,"0"0"-3529,0 0 448,0 0 209,0 0-73,0 0 24,0 0-312,72-26-503,-51 18-241,2-1-144,8-4-248,-4 4-1169,-9 3-2680</inkml:trace>
  <inkml:trace contextRef="#ctx0" brushRef="#br0" timeOffset="522.986">328 313 2168,'0'0'1225,"0"0"-793,0 0-432,118-117-1697</inkml:trace>
  <inkml:trace contextRef="#ctx0" brushRef="#br0" timeOffset="773.646">643 0 6529,'0'0'1901,"0"0"-129,0 0-155,0 0-343,0 22-401,-4 323-101,3-343-790,0 1 1,0-1 0,1 0-1,-1 1 1,1-1-1,0 0 1,0 1 0,-1-1-1,1 0 1,1 1-1,-1-1 1,0 1 0,1-1-1,-1 0 1,1 1-1,0-1 1,-1 0 0,1 0-1,0 1 1,1-1-1,-1 0 1,0 0 0,1 0-1,-1 0 1,1-1 0,-1 1-1,1 0 1,0-1-1,0 1 1,0-1 0,0 1-1,0-1 1,0 0-1,0 0 1,0 0 0,0 0-1,0 0 1,1 0-1,-1-1 1,0 1 0,1-1-1,-1 0 1,1 0-1,-1 1 1,1-2 17,11 0-47,0-1 0,0-1 0,0-1 0,-1 0-1,0-1 1,0 0 0,0-1 0,0 0 0,-1-1 0,0 0 0,-1-1 0,1-1 0,-1 0 0,-1 0 0,0-1-1,0 0 1,-1-1 0,0 0 0,5-9 47,56-79-3393,-57 79-233</inkml:trace>
  <inkml:trace contextRef="#ctx0" brushRef="#br0" timeOffset="1189.629">268 940 1720,'0'0'1769,"0"0"375,0 0-351,0 0-417,112-45 24,-73 24-96,7-3-343,4-2-249,3-2-288,3-2-80,2 2-176,-2 4-168,-4 4-40,-2 16-800,-13 4-1425,-14 0-3144</inkml:trace>
  <inkml:trace contextRef="#ctx0" brushRef="#br0" timeOffset="1623.043">405 1096 4561,'0'0'1824,"0"0"-7,0 0-537,0 0-144,0 0-7,4 95-201,-2-37-352,-2 7-296,0 6-176,0-4-104,0-3-128,0-12-264,-2-7-856,-2-17-849,0-12-3456</inkml:trace>
  <inkml:trace contextRef="#ctx0" brushRef="#br0" timeOffset="2006.399">293 1158 1816,'0'0'2576,"0"0"-588,0 0-380,21-11-443,68-35-261,-73 40-714,1-1 1,0 2-1,0 0 1,0 1-1,1 1 1,-1 0-1,1 1 1,0 1-1,-1 1 1,1 1-1,0 0 1,11 3-191,-26-3 47,1 0 1,-1 1 0,1-1 0,-1 1-1,1 0 1,-1-1 0,0 2-1,0-1 1,0 0 0,0 1 0,0-1-1,-1 1 1,1 0 0,-1 0 0,1 0-1,-1 0 1,0 0 0,0 0 0,-1 1-1,1-1 1,-1 1 0,1-1-1,-1 1 1,0 0 0,-1-1 0,1 1-1,-1 0 1,1 0 0,-1-1 0,0 1-1,0 0 1,-1 0 0,1-1-1,-1 1 1,0 0 0,0 0 0,0-1-1,0 1 1,-1-1 0,0 1 0,1-1-1,-1 0 1,0 0 0,-1 0-1,1 0 1,0 0 0,-1 0 0,0 0-1,0-1 1,1 1 0,-2-1 0,1 0-1,0 0 1,0 0 0,-1 0 0,1-1-1,-2 1-47,-44 18-1239,14-19-3847,20-1-3092</inkml:trace>
  <inkml:trace contextRef="#ctx0" brushRef="#br0" timeOffset="2339.623">970 1065 7362,'0'0'1745,"0"0"-130,0 0-490,-1 19-355,-53 357 441,47-239-1331,8-136 29,1 0 0,-1 1-1,1-1 1,-1 0 0,1 0 0,0 0-1,-1 0 1,1 0 0,0-1-1,0 1 1,0 0 0,-1-1-1,1 0 1,0 1 0,0-1 0,0 0-1,0 0 1,0 0 0,0 0-1,0 0 1,0 0 0,-1 0 0,1-1-1,0 1 1,0-1 0,0 0-1,0 1 1,-1-1 0,1 0-1,0 0 1,-1 0 0,1 0 0,-1 0-1,1-1 1,-1 1 0,1 0-1,-1-1 1,0 1 0,0-1 0,1 1-1,-1-1 1,0 1 0,-1-1-1,2-2 92,114-173-4250,-85 118-7</inkml:trace>
  <inkml:trace contextRef="#ctx0" brushRef="#br0" timeOffset="4922.159">181 408 392,'0'0'1195,"0"0"-335,0 0-218,0 0-182,0 0-7,0 0 54,50-24 3544,93-62-1411,-45 47-2543,-97 39 107,-1 0 260,-9 21 762,2-13-1140,-1-2 0,0 1-1,0-1 1,-1 0 0,1-1 0,-1 0 0,0 0 0,-1-1 0,1 0 0,-1-1 0,1 0-1,-1 0 1,0-1 0,0-1 0,0 1 0,-1-2 0,1 1 0,0-1 0,0-1 0,-3 0-86,11 14-3507,2-4-549</inkml:trace>
  <inkml:trace contextRef="#ctx0" brushRef="#br0" timeOffset="5607.608">181 138 2713,'0'0'1527,"0"0"-315,0 0-305,0 0-166,0 0-54,0 0-71,15-15 818,94-5-1142,-74 12 4342,-44 7-4693,0 1-1,0 0 1,-1 1-1,1-1 0,0 2 1,0-1-1,0 1 1,0 1-1,1 0 1,-1 0-1,0 0 1,1 1-1,0 1 1,0-1-1,0 1 0,1 1 1,-1-1 59,19 0-7278,-1-5 3406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31.7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67 1256,'0'0'4233,"0"0"-3393,0 0-15,0 0-17,0 0-104,0 0-56,0 0 232,82-11-320,-40 7-24,8-3-224,6-1-207,18-5-105,-14 2-849,-12-2-1799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32.0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88 6001,'0'0'1513,"0"0"-345,0 0 168,0 0-728,106-22-432,-46-1-176,-8 3-1088,-7-2-4313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34.2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165 99 336,'0'0'4649,"0"0"-3305,0 0-95,0 0-161,16 125-328,-10-80-176,1 4-288,-1-3-128,0-1-88,-2-6-72,2-5-8,5 3-504,-1-9-1000,-4-8-1801</inkml:trace>
  <inkml:trace contextRef="#ctx0" brushRef="#br0" timeOffset="594.291">1 131 336,'0'0'2377,"0"0"-293,0 0-198,0 0-491,0 0-314,0 0-170,20-12-125,67-40-144,-76 45-544,0 1-1,1 0 0,0 1 1,0 0-1,1 1 0,-1 0 0,1 1 1,0 0-1,0 1 0,0 1 0,0 0 1,0 1-1,0 0 0,0 1 1,0 0-1,1 1-97,-8 0 78,-1 0 0,1 0 0,0 0 0,0 1 0,-1 0 0,0 0 0,1 0-1,-1 1 1,0 0 0,-1 0 0,1 0 0,-1 0 0,0 1 0,0 0 0,0 0 0,0 0 0,-1 0 0,0 1 0,0-1 0,0 1 0,-1-1 0,0 1 0,0 0 0,-1 0 0,1 0 0,-1 0 0,-1 1 0,1-1 0,-1 0 0,0 0 0,0 0-1,-1 1 1,0-1 0,0 0 0,-1 4-78,-34 22 24,4-28-4545,23-4-108</inkml:trace>
  <inkml:trace contextRef="#ctx0" brushRef="#br0" timeOffset="2457.759">633 1 760,'0'0'1450,"0"0"-313,0 0 76,0 0 99,0 0-128,0 0-249,0 0-176,0 0-106,0 0-18,0 0-21,0 0-33,0 18 941,2 345-1090,0-360-429,-1 1 1,1 0-1,-1 0 1,1 0-1,0-1 1,1 1-1,-1-1 0,0 0 1,1 1-1,0-1 1,0 0-1,0-1 1,0 1-1,0 0 1,1-1-1,-1 0 1,1 0-1,-1 0 0,1 0 1,0 0-1,0-1 1,0 0-1,0 0 1,0 0-1,0 0 1,0 0-1,0-1 1,0 0-1,0 0 0,1 0 1,-1 0-1,0-1 1,0 0-1,0 1 1,0-1-1,0-1 1,0 1-1,0-1 1,-1 1-1,1-1 0,0 0 1,-1-1-1,1 1 1,1-2-4,17-20 198,-2 0-1,-1-2 1,0 0 0,-2-1 0,-1 0-1,-2-2 1,0 0 0,-2 0 0,-1-1-1,-2-1 1,6-28-198,-13 52-185,4-26-416,-8 14-3022,-4 15-521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41.5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49 5817,'0'0'2833,"0"0"-2049,0 0-248,0 0-112,0 0 296,0 0-280,0 0-223,98-32-217,-69 27-97,16 1-847,-7 0-1184,-7 1-2361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41.9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96 232 7498,'0'0'1672,"13"112"-392,-7-6-56,0 4-383,0-7-489,0-19-328,1-27-24,1 5-760,0-10-1689,-4-22-3704</inkml:trace>
  <inkml:trace contextRef="#ctx0" brushRef="#br0" timeOffset="383.153">1 5 5473,'0'0'1755,"0"0"232,18-1-444,-7 0-1337,2 0 84,0 0 0,0 0 0,0 1 0,0 1 0,-1 0 0,1 1 0,0 0 0,0 1 0,-1 1 0,0 0 0,7 3-290,-1 3 239,-1 1 0,-1 0 0,0 2 0,-1-1 1,0 2-1,-1 0 0,0 1 0,-1 0 0,-1 1 0,0 0 0,-1 1 1,5 12-240,-16-27 45,1 0 0,-1 0 0,1 0 1,-1 0-1,1 0 0,-1 0 0,0 0 1,0 0-1,0 0 0,-1 1 0,1-1 1,0 0-1,-1 0 0,1 0 0,-1 0 1,0 0-1,1 0 0,-1 0 0,0 0 1,0-1-1,-1 1 0,1 0 0,0 0 1,0-1-1,-1 1 0,1-1 0,-1 1 1,0-1-1,1 0 0,-1 1 0,-2 0-45,-41 27-2217,12-8-2803,22-11-944</inkml:trace>
  <inkml:trace contextRef="#ctx0" brushRef="#br0" timeOffset="799.83">589 85 7330,'0'0'2009,"0"0"-572,0 17-378,-43 674 2623,44-555-3600,0-135-100,0 0 0,0 0 0,0 0 0,1 0 0,-1 0 0,0 0 0,0-1 0,1 1 0,-1 0 0,1-1 0,-1 1 0,1-1 0,-1 1 0,1-1 0,-1 0 0,1 0 0,-1 1 0,1-1 0,-1 0 0,1-1 0,0 1 0,-1 0 0,1 0 0,-1-1 0,1 1 0,-1 0 0,1-1 0,-1 0 0,0 1 0,1-1 0,-1 0 0,0 0 0,1 0 0,-1 0 0,0 0 0,0 0 0,0 0 0,0 0 0,0 0 0,0 0 0,0-1 0,0 1 0,0 0 0,0-1 0,-1 1 0,1-1 0,-1 1 0,1-1 0,-1 1 0,0-1 0,1 1 0,-1-1 18,121-219 200,-45 73-1327,-19 56-2546,-55 88-13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37.8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154 284 4689,'0'0'1628,"0"0"-42,0 0-4,0 0-49,0 0-71,0 0-264,2 19-221,9 308 651,-11-28-5056,2-275 119,2-12-2876</inkml:trace>
  <inkml:trace contextRef="#ctx0" brushRef="#br0" timeOffset="490.262">1 195 4121,'0'0'1468,"0"0"223,0 0-97,0 0-426,0 0-316,0 0-88,15-15-123,50-44-275,-57 53-329,0 0-1,1 1 0,-1 0 0,1 1 0,1 0 0,-1 0 0,0 1 1,1 0-1,0 1 0,-1 0 0,1 0 0,0 1 0,0 0 0,0 1 1,0 0-1,10 2-36,4-2 170,-18 0-144,0 0 1,-1 1 0,1-1 0,0 1 0,0 0 0,-1 0 0,1 1 0,-1-1 0,1 1 0,-1 1 0,0-1 0,1 1-1,-1 0 1,0 0 0,-1 0 0,1 1 0,-1-1 0,1 1 0,-1 0 0,0 1 0,-1-1 0,1 1 0,-1 0 0,0-1-1,0 2 1,0-1 0,-1 0 0,0 0 0,0 1 0,0-1 0,0 1 0,-1 0 0,0-1 0,0 1 0,-1 0 0,0 0 0,0-1-1,0 6-26,1-5-42,1 0 1,-1 1-1,0-1 0,-1 1 0,1-1 0,-1 1 0,0-1 0,-1 1 0,0-1 0,0 0 0,0 1 0,-1-1 0,0 0 0,0 0 0,-1 0 0,1 0 0,-1 0 0,-1 0 0,1-1 0,-1 1 1,0-1-1,0 0 0,0 0 0,-1-1 0,0 1 0,0-1 0,0 0 0,0 0 0,-1-1 0,1 0 0,-1 0 0,0 0 0,-1 0 42,-19-1-2554,3-2-1887</inkml:trace>
  <inkml:trace contextRef="#ctx0" brushRef="#br0" timeOffset="1007.048">614 77 6361,'0'0'1689,"0"0"-209,0 0-80,0 0-111,0 0-193,0 131-288,0-72-448,0 10-160,0 10-96,0 1-24,0 0-80,-4-7-40,0-12-272,2-10-568,0-20-944,2-16-961</inkml:trace>
  <inkml:trace contextRef="#ctx0" brushRef="#br0" timeOffset="1257.084">693 171 5881,'0'0'1689,"0"0"-1225,0 0 184,0 0 472,0 0-608,0 0-304,0 0 128,114 3-336,-85 3-336,-9-1-648,-7-1-1537</inkml:trace>
  <inkml:trace contextRef="#ctx0" brushRef="#br0" timeOffset="2041.675">104 103 1168,'0'0'1977,"0"0"-853,0 0-36,0 0 99,0 0 36,0 0-19,5 3-77,2 6-874,0 0 0,-1 1 0,0 0 0,0 0 1,-1 1-1,0 0 0,-1 0 0,-1 0 0,1 0 0,-2 0 0,1 1 0,-2-1 0,0 1 0,0 0 0,-1-1 0,0 6-253,1-4 57,24 544-650,-14-519-909,0-14-5997,-11-24 3265</inkml:trace>
  <inkml:trace contextRef="#ctx0" brushRef="#br0" timeOffset="2440.457">136 1 3713,'0'0'1794,"0"0"-416,0 0-17,0 0-65,0 0-110,0 0-220,12 1-217,283 9 614,-249 15-3146,-41 13-2620,-5-15-2609</inkml:trace>
  <inkml:trace contextRef="#ctx0" brushRef="#br0" timeOffset="2756.039">198 467 1584,'0'0'2201,"0"0"-17,0 0-527,0 0-609,0 0-88,0 0-184,0 0-192,118-101-344,-89 86-160,0 4-80,4 4-144,6 5-904,-6 2-1280,-10 0-2793</inkml:trace>
  <inkml:trace contextRef="#ctx0" brushRef="#br0" timeOffset="3342.99">660 87 4689,'0'0'1634,"0"0"-183,0 0-290,0 0-81,0 0 165,0 0-189,-5 6-557,-15 108 274,71 285 347,-7-92-922,-43-306-206,0-1 0,-1 1 0,1 0 0,0-1 0,0 1 0,-1-1 0,1 1 0,0-1 0,0 1 0,0-1 0,0 0 0,-1 1 0,1-1 0,0 0 0,0 0 0,0 0 0,0 0 0,0 0 0,0 1 0,0-2 0,0 1 0,0 0 0,0 0 0,0 0 0,-1 0 0,1-1 0,0 1 0,0 0 0,0-1 0,0 1 0,0-1 0,-1 1 0,1-1 0,0 1 0,0-1 0,-1 1 0,1-1 0,0 0 0,-1 1 0,1-1 0,-1 0 0,1 0 0,-1 0 0,1 1 0,-1-1 0,1 0 0,-1 0 0,0 0 0,0 0 0,1 0 0,-1 0 0,0 0 0,0 1 0,0-1 0,0 0 0,0 0 0,0 0 0,0 0 0,0 0 0,0 0 0,-1 0 0,1 0 0,0 0 0,-1 0 0,1 0 8,198-622 1401,-156 507-1438,-38 149-4620,-13 1-1523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0:33.5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1 106 1216,'0'0'1699,"0"0"-93,0 0-90,0 0-203,0 0-273,0 0-176,11-5-85,215-61 4021,75 52-2263,76 3-273,216 1-109,3 90-1449,25-65-237,-602-14-1787,-41-2-1879,-5 1-697</inkml:trace>
  <inkml:trace contextRef="#ctx0" brushRef="#br0" timeOffset="24300.048">2544 69 824,'0'0'1172,"0"0"267,0 0-17,0 0-314,0 0-272,0 0-62,0 0-58,0 0-76,0 0-33,0 0 23,0 0 3,0 0 20,0 0-24,0 0-80,0 0-86,0 0-136,0 0-66,0 0 39,0 0-47,0 0-83,13-13 374,9 6-428,0 1 0,0 1-1,0 2 1,0 0 0,1 1 0,-1 1 0,1 1 0,9 2-116,15-1 70,73 30-31,369 5 257,-27 32 284,-140-30 498,-147-30 202,-186 3-5920,1-8 1110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00.9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208.22949"/>
      <inkml:brushProperty name="anchorY" value="-11381.5488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35.48242"/>
      <inkml:brushProperty name="anchorY" value="-12604.7412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547.47754"/>
      <inkml:brushProperty name="anchorY" value="-11932.36523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127.53027"/>
      <inkml:brushProperty name="anchorY" value="-11341.58789"/>
      <inkml:brushProperty name="scaleFactor" value="0.5"/>
    </inkml:brush>
  </inkml:definitions>
  <inkml:trace contextRef="#ctx0" brushRef="#br0">0 618 3169,'0'0'0,"0"0"2056,0 0-756,0 0 226,0 0-120,0 0-286,0 0-105,0 0-72,1-2-199,-1 1-143,1-1-207,-1 1-54,0 0 21,0 1-58,0-1-98,1 1-150,2 0-40,2 0 145,3 0-26,5 1-42,5-1-17,5 1-26,5-1 3,5 0-50,5 0 12,2-3-15,3 0 2,-1-2-131,-3-1-169,-4 1-389,-6 1-84,-7 0-67,-6 1-532,-5 0-634,-5 0-3904,-3 1 1915</inkml:trace>
  <inkml:trace contextRef="#ctx0" brushRef="#br1" timeOffset="350.538">259 282 4121,'0'0'0,"0"0"1144,0 0 150,0 0 470,0 0-330,0 0-242,0 25-324,-2 11-414,-3 10 367,-2 7-393,-4 4-318,-3 1-16,-1 1-87,-2-2-634,2 2-844,1-3-911,3-4-5522,4-12 7405</inkml:trace>
  <inkml:trace contextRef="#ctx0" brushRef="#br2" timeOffset="800.528">792 223 6849,'0'0'0,"0"0"1297,0 0-925,0 0 675,0 0-54,0 0 321,0 0 114,0 19-304,0 10-85,1 11-155,-3 11-306,-4 6-221,-5 6-215,-5 4-129,-3 1-186,-3 0-910,0-1-888,0-7-1334,4-8-3498,5-14 3008</inkml:trace>
  <inkml:trace contextRef="#ctx0" brushRef="#br3" timeOffset="1250.174">769 1 3169,'0'0'0,"0"0"1944,0 0-494,0 0 187,27 12-344,11 8-293,9 8-425,4 8 134,0 5-503,-3 6 107,-7 4-185,-7 4 25,-11 3-6,-8 0 435,-9 0 6,-8 0 109,-9-4-135,-7-2 76,-4-3-25,-4-5-193,-1-3 28,-1-4 92,0-4 85,1-5-83,1-5 110,1-4-348,0-6-319,0-4-345,-4-4-1004,-4-5-2800,-3-5-9327,6-1 14702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10.4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820.29248"/>
      <inkml:brushProperty name="anchorY" value="-10989.9599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477.83057"/>
      <inkml:brushProperty name="anchorY" value="-10141.57227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088.61572"/>
      <inkml:brushProperty name="anchorY" value="-11830.82422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61.04688"/>
      <inkml:brushProperty name="anchorY" value="-13481.51465"/>
      <inkml:brushProperty name="scaleFactor" value="0.5"/>
    </inkml:brush>
  </inkml:definitions>
  <inkml:trace contextRef="#ctx0" brushRef="#br0">253 352 3105,'0'0'0,"0"0"2960,0 0-1409,0 0 226,0 0-413,0 0-296,0-2-190,-1-1-81,1 0 115,-1 0-77,1 1-21,0 0-131,0 1-163,0 0-48,0 1-51,0 0-54,0 0-28,0 0-45,0 0 9,0 0-7,0 0-65,0 0-19,0 0-83,0 0-9,0 0-22,0 0-56,0 0-42,-1 0-1,1 0-62,-1 2-22,0 3 2,-1 6 98,-1 6 36,-1 8-5,-3 7-55,0 4 18,-1 4-27,-1 2-42,1-1-64,1-3-23,1-3 0,2-5-42,2-6-74,1-6-84,0-5-178,1-4-127,0-4-391,1-3-401,-1-1-655,0 1-19,0 1-947,1 1-2168,-1 0 2519</inkml:trace>
  <inkml:trace contextRef="#ctx0" brushRef="#br1" timeOffset="678.607">0 32 3273,'0'0'0,"0"0"1552,0 0-280,0 0 53,0 0-397,0 0-301,0 0-41,0 0-102,23-6-77,6 1 69,5-1-158,0 0 7,0 2-166,-3 2 68,-3 0-13,-3 2-47,-1 1-22,-3 1-14,0 3 37,0 1-116,0 0 109,0 2-26,0 1-151,0 1 112,2 1-4,-1 2-1,1 2-51,0 1 35,-1 1 23,-1 1-7,-1 0-32,-1 1 10,-3 0-70,-3-1 9,-2 0-7,-4 0 92,-2 0 49,-3 0-18,-2 0 32,-5 0 21,-5 0-80,-5-1 110,-4 1-63,-5-3-26,-3 0-66,-3-3-51,-1-2-197,0-3-306,1-1-394,1-1-1504,4 0-2041,6-2-2725</inkml:trace>
  <inkml:trace contextRef="#ctx0" brushRef="#br2" timeOffset="1911.747">497 785 2000,'0'0'0,"0"0"1801,0 0 177,0 0-350,0 0-449,0 0-238,0 0-220,0 0-39,1-2 10,0 1-118,0-1-61,0 1 88,-1 0-129,0 2 37,-2 4-284,-4 6 69,-4 5-27,-5 7-70,-4 6-26,-2 3-43,-1 1-50,0 0-27,2-3-44,4-4-2,4-5-4,4-6-75,3-3-54,3-3 1,1-2 11,3 0 68,4 0-9,2 1 54,3 0-2,3 1 3,1-1 2,3 0-65,0-1 84,2-1-113,0-1-199,2 0-21,0-2-300,1 0-695,0-2-624,-1 0-497,-2-2-2693,-4 0 2361</inkml:trace>
  <inkml:trace contextRef="#ctx0" brushRef="#br3" timeOffset="2217.942">259 999 3633,'0'0'0,"0"0"1872,0 0-420,0 0-47,0 0-246,0 0 229,0 0-236,0 0-434,30-3-139,11 1-362,10-1-204,7 1 17,6 2-1036,2 2-1050,-3 4-2712,-13-1-1298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46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338 215 3921,'0'0'1491,"0"0"-16,0 0-120,0 0-131,0 0-210,0 0-198,0 0-104,0 0-7,0 0-35,0 0-18,0 0 31,0 0 1,0 0-83,0 0-96,0 0-95,0 0-82,0 0-72,0 0-21,0 0 49,0 0 26,0 0 15,0 0-54,0 0-78,0 0-73,0 0-67,0 0-25,0 0 50,0 0 31,0 0 41,0 0 27,0 0 3,0 0 9,0 0 2,0 0-6,0 0-6,0 0-18,0 0 9,0 0-14,0 0-29,0 0-10,0 0-16,0 0-27,0 0-29,0 0-30,0 0-1,0 0 29,0 0 13,0 0 4,0 0-9,0 0-10,0 11 47,-14 695 87,14-702-263,4 61-13923,-4-63 8001</inkml:trace>
  <inkml:trace contextRef="#ctx0" brushRef="#br0" timeOffset="495.616">1 295 5169,'0'0'1538,"0"0"-230,0 0-150,0 0-257,0 0-149,0 0 82,9-12-27,190-163 1589,-186 164-2290,0-1 0,1 2-1,0 0 1,1 1 0,0 0 0,1 2-1,0-1 1,0 2 0,0 0 0,1 1-1,0 1 1,0 0 0,0 1 0,1 1-1,-1 1 1,0 0 0,7 2-106,-16 3 105,-1 2 0,-1-1 1,1 1-1,-1-1 0,0 2 0,0-1 0,0 1 1,-1 0-1,0 0 0,-1 0 0,0 1 1,0 0-1,0-1 0,-1 2 0,0-1 0,-1 0 1,1 0-1,-2 1 0,1-1 0,-1 7-105,3-3 75,-1 0-1,0 0 1,-1 0-1,-1 0 1,0 1-1,0-1 1,-1 1-1,-1-1 1,0 0-1,0 1 1,-2-1-1,1 0 1,-2 0-1,1 0 1,-2 0-1,0-1 1,0 0-1,-1 0 1,0 0-1,-1-1 1,0 1-1,-7 6-74,9-14-191,1 0-1,-1 0 0,0-1 0,0 0 0,0 0 0,0-1 1,-1 1-1,1-1 0,0 0 0,-1-1 0,1 1 0,0-1 1,-1 0-1,1 0 0,-1-1 0,1 1 0,0-1 0,-1-1 1,0 1 191,-27-13-5806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17.3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26.5498"/>
      <inkml:brushProperty name="anchorY" value="-18240.99414"/>
      <inkml:brushProperty name="scaleFactor" value="0.5"/>
    </inkml:brush>
  </inkml:definitions>
  <inkml:trace contextRef="#ctx0" brushRef="#br0">0 54 280,'0'0'0,"0"0"5217,0 0-4173,0 0 1062,0 0-867,0 0-612,0 0-223,0 0 56,5 0 344,1 0-8,4 0 30,2-1-14,3-1-66,5 0-189,3-1-45,5 0-124,3-1-137,2 0-159,2 0-25,1-2-58,-1 1-4,-1 0-3,-4 0-226,-3 1-114,-6 1-345,-5 2-154,-4 0-565,-4 0-343,-4 1 463,-2 1-717,-2-1-3048,-1 0 1444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17.8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538.13086"/>
      <inkml:brushProperty name="anchorY" value="-19458.4140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34.43848"/>
      <inkml:brushProperty name="anchorY" value="-18736.00781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716.54883"/>
      <inkml:brushProperty name="anchorY" value="-20332.57031"/>
      <inkml:brushProperty name="scaleFactor" value="0.5"/>
    </inkml:brush>
  </inkml:definitions>
  <inkml:trace contextRef="#ctx0" brushRef="#br0">162 176 5521,'0'0'0,"0"0"1793,0 0-66,0 0-140,0 0-496,0 0-319,0 0-154,0 0 248,-7 26-251,-4 12 60,-3 13-250,-3 7-141,-1 4-180,0 2-92,2-2-424,3-3-1052,3-7-1104,4-8-2293,2-12-2331</inkml:trace>
  <inkml:trace contextRef="#ctx0" brushRef="#br1" timeOffset="433.233">0 51 4113,'0'0'0,"0"0"2168,0 0-279,0 0-416,0 0-10,22-8-318,8-1-348,7-2-137,5 2-268,0 2-205,-2 2-88,-2 3-86,-4 6-2,-5 4-103,-2 6-12,-4 5 25,-3 4-88,-3 3 63,-3 1-152,-4 1 80,-3 0 120,-3 0 47,-2-2 81,-3-2 35,-3-2-58,-5-1 70,-4-2-143,-3-3-295,-3-1-603,-3-2-842,-1-3-3129,4-3-1182</inkml:trace>
  <inkml:trace contextRef="#ctx0" brushRef="#br2" timeOffset="1032.945">296 713 4281,'0'0'0,"0"0"2080,0 0-905,0 0-329,0 0-261,0 0-269,-18 20 35,-5 8-123,-2 8 43,2 2-204,5 1-57,6-4-97,11-6 5,10-6 71,10-9-6,10-8 15,6-11 76,4-9 17,0-9 37,-3-5 396,-7-3 497,-7-1 230,-8 1 109,-10 2-283,-10 2-440,-9 6-279,-10 5-358,-11 8-859,-7 10-1382,-2 10-3579,6 2-2238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14.10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154.05078"/>
      <inkml:brushProperty name="anchorY" value="-14754.36816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805.33594"/>
      <inkml:brushProperty name="anchorY" value="-14292.10645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89.08203"/>
      <inkml:brushProperty name="anchorY" value="-15650.70508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140.64258"/>
      <inkml:brushProperty name="anchorY" value="-16870.60742"/>
      <inkml:brushProperty name="scaleFactor" value="0.5"/>
    </inkml:brush>
  </inkml:definitions>
  <inkml:trace contextRef="#ctx0" brushRef="#br0">95 67 336,'0'0'0,"0"0"2825,0 0-1382,0 0 2,0 0-374,0 0-440,0 0-188,0 0-202,-2 0 115,-1 0 260,0 0-170,0 2-69,-1 2 130,0 2-78,0 4-33,0 2 41,-1 4-27,0 3-142,0 2 60,-1 4-63,1 3-100,-1 3-20,0 2 54,0 3-107,0 2-33,1 0-50,1 0 7,0 0 1,2 0-11,1-2-6,0 0 1,1-2 8,0 0-2,0-1 225,0-2-185,0-1-37,1-1 22,0-3-26,1-3 22,0-2-26,0-5 0,0-3-1,0-5-1,-1-2 0,0-3-9,0-1-54,-1-2 71,1 0-183,-1-1-86,0 1-226,-1-1-538,1 1-325,0-1-252,0 1-717,0-1-3323,0-1 4765</inkml:trace>
  <inkml:trace contextRef="#ctx0" brushRef="#br1" timeOffset="501.216">211 0 2657,'0'0'0,"0"0"1728,0 0-560,0 0-260,0 0-193,0 0-115,0 0 39,0 0 215,7 0 66,3 0 81,5 1-312,5 1-88,6 2-224,5 1-34,6 1-31,5-1-136,2-1-2,2-1-56,-2-1-66,-3-1-41,-5 0-4,-6 0-6,-8 1-365,-7 0-232,-6 2 146,-12 4-282,-10 3-1747,-10 3-3748,1-1 3369</inkml:trace>
  <inkml:trace contextRef="#ctx0" brushRef="#br2" timeOffset="877.547">95 356 2601,'0'0'0,"0"0"2896,0 0-1530,0 0 35,0 0-794,0 0-392,0 0-152,0 0 178,5 0-141,5-1 53,6 0 102,6 0-106,5 1-36,4 0-103,4 0 13,2-1-23,1-2-298,0-2-223,-1-3-683,-3-2-863,-4 0-3368,-9 0 5416</inkml:trace>
  <inkml:trace contextRef="#ctx0" brushRef="#br3" timeOffset="2351.06">546 110 1192,'0'0'0,"0"0"2321,0 0-701,0 0-136,0 0-433,0 0-280,0 0-119,0 0-201,0-1-60,0-1 148,0 1-178,2 1 448,0 5-268,2 4-17,1 7 143,0 7-278,0 7-141,-1 7 4,-1 3-71,-2 4 29,0 0-106,0 0 76,0-1-8,1-3-111,1-3-2,0-2-43,1-4-4,0-2-12,0-2 11,1-2 5,1-2-20,0-1 34,0-1 46,-1-2-40,0-1-30,-2-3 102,1-3-34,-2-1-79,1-4 82,-1 0-85,0-3 24,0-1-17,0-2 2,1 0-10,2-1 12,3-4 126,4-6 132,6-8 130,6-9-217,4-10 12,5-9-27,2-7 42,1-7-90,-1-4 46,-3 0 50,-4 1-7,-5 5-124,-6 8 20,-6 10 62,-4 11-193,-4 9-6,-4 9-1117,-6 10-597,-5 8-2374,-3 8-2774,1 0 3088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22.8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739.81445"/>
      <inkml:brushProperty name="anchorY" value="-19514.50391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412.5625"/>
      <inkml:brushProperty name="anchorY" value="-18739.96484"/>
      <inkml:brushProperty name="scaleFactor" value="0.5"/>
    </inkml:brush>
  </inkml:definitions>
  <inkml:trace contextRef="#ctx0" brushRef="#br0">79 201 6025,'0'0'0,"0"0"1193,0 0-552,0 0 513,0 0-573,-7 25 89,-1 11 30,-2 11-412,0 9-115,2 4-100,1 3-66,2-1-623,3-3-1539,1-9-3784,2-12 3509</inkml:trace>
  <inkml:trace contextRef="#ctx0" brushRef="#br1" timeOffset="466.868">1 2 1840,'0'0'0,"0"0"4217,0 0-4331,0 0 1619,0 0-401,0 0-178,0 0-353,0 0-230,19-1 43,8 3-192,6 4 238,5 5-103,2 5-208,2 5-18,0 5-95,0 4 21,-1 3-33,-2 3 7,-2 3-3,-3 2-122,-5 3 92,-6 0 31,-6 2-1,-7 0 91,-5-2 70,-8-2 126,-7-5 327,-8-3 153,-7-5-91,-7-5-169,-5-4-152,-5-5-300,-2-5-21,-1-3-694,0-4-707,3-3-1635,9-2-8650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22.09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91.90527"/>
      <inkml:brushProperty name="anchorY" value="-19093.19922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093.19727"/>
      <inkml:brushProperty name="anchorY" value="-20373.67383"/>
      <inkml:brushProperty name="scaleFactor" value="0.5"/>
    </inkml:brush>
  </inkml:definitions>
  <inkml:trace contextRef="#ctx0" brushRef="#br0">1 256 1672,'0'0'0,"0"0"3985,0 0-3249,0 0 677,0 0-253,0 0-169,0 0-84,0 0-229,0 0-169,-1 0 45,2 0 132,2 0-46,3 0-41,3 0-168,4 0-181,4 0 57,6 0-150,6 0-114,6 0-30,6 0-5,3 0-148,3 0-641,2 1-461,-4 1-1288,-5 2-352,-9-1-6160</inkml:trace>
  <inkml:trace contextRef="#ctx0" brushRef="#br1" timeOffset="277.425">331 0 6465,'0'0'0,"0"0"2065,0 0-1625,0 0 529,0 0-166,0 0-565,0 0-56,-2 22 248,-2 12-303,-5 15-131,-5 19-133,-3 12-1392,-3 6-2581,2-14-2240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24.5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825.01758"/>
      <inkml:brushProperty name="anchorY" value="-20713.4980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139.38477"/>
      <inkml:brushProperty name="anchorY" value="-22466.36914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98.76172"/>
      <inkml:brushProperty name="anchorY" value="-23863.53711"/>
      <inkml:brushProperty name="scaleFactor" value="0.5"/>
    </inkml:brush>
  </inkml:definitions>
  <inkml:trace contextRef="#ctx0" brushRef="#br0">241 178 4417,'0'0'0,"0"0"1624,0 0-438,0 0 480,0 0-520,0 0-192,0 0-354,0 0-326,0 1-114,1 5 701,2 6-245,0 7 154,1 9-203,0 7-258,0 7-141,-2 6-52,1 3-123,0 2-219,1 1-825,0-2-1539,1-6-2527,-1-10-1642</inkml:trace>
  <inkml:trace contextRef="#ctx0" brushRef="#br1" timeOffset="459.694">1 103 1280,'0'0'0,"0"0"2025,0 0-262,0 0 158,0 0-732,0 0-217,28-14-41,10-4-396,9-2-95,4 1 161,1 5-351,-1 3-85,-2 5-61,-4 5-33,-4 7-78,-4 5 27,-5 5-13,-4 3 1,-4 3-10,-4 0 22,-3 0-25,-4-1 8,-4-3-171,-3-3-83,-3-3 312,-1-3-66,-3-1 330,-4-2-397,-4-1 115,-7 0-1450,-7 0-1196,-3 0-4217,2-1 6155</inkml:trace>
  <inkml:trace contextRef="#ctx0" brushRef="#br2" timeOffset="893.234">580 791 4017,'0'0'0,"0"0"1136,0 0-550,0 0 371,0 0-457,0 0 66,0 0-357,26 15-26,11-5-127,11-10 81,6-11 190,-2-13 113,-5-8 292,-10-4 1038,-12 1 168,-14 4-333,-17 7-934,-17 8-270,-14 12-378,-17 17-1248,-8 14-2200,-3 10-772,10-3-3746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6.2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203.6875"/>
      <inkml:brushProperty name="anchorY" value="-25056.4375"/>
      <inkml:brushProperty name="scaleFactor" value="0.5"/>
    </inkml:brush>
  </inkml:definitions>
  <inkml:trace contextRef="#ctx0" brushRef="#br0">0 30 2761,'0'0'0,"0"0"2080,0 0-196,0 0-55,0 0-492,0 0-228,0-6-260,1 0-191,-1 0-249,1 2-66,-1 0-128,0 2-122,0 1-24,0 0-71,0 1-36,1 1-79,0 1 148,3 2 53,1 5 400,1 4-122,1 3 19,0 5-140,-1 4 27,-2 4-75,0 4 43,-2 3-90,-1 2-60,0 1 42,-1-1-94,-1-3-22,0-3 86,0-4-114,0-6 27,0-5 0,1-6-14,0-4-52,-1-4-3,1-1 52,0-2-139,2-2-4,2-3 182,4-3-22,5-5 53,4-4-71,3-4 80,4-2-90,0-2 36,2 0-13,-1 0-7,-1 2-7,-2 3 1,-2 4-10,-4 4-82,-2 4 33,-2 3-90,-2 3 88,-1 4-11,0 4 88,0 5 194,1 5 53,1 4-45,1 1-122,2 1-85,2 0-201,3-4-797,3-3-1517,2-5-2586,-4-3-2910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6.8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974.79297"/>
      <inkml:brushProperty name="anchorY" value="-26677.52539"/>
      <inkml:brushProperty name="scaleFactor" value="0.5"/>
    </inkml:brush>
  </inkml:definitions>
  <inkml:trace contextRef="#ctx0" brushRef="#br0">0 68 5529,'0'0'0,"0"0"1585,0 0 120,0 0-146,0 0-697,0 0-382,0 0-408,4-1-192,3 0 180,5 0 92,7 0-44,7-2-119,6-1 31,5-2-205,4-3-1227,1-4-1585,-1-2-4636,-9 1 8977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7.01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537.61328"/>
      <inkml:brushProperty name="anchorY" value="-27880.02344"/>
      <inkml:brushProperty name="scaleFactor" value="0.5"/>
    </inkml:brush>
  </inkml:definitions>
  <inkml:trace contextRef="#ctx0" brushRef="#br0">1 17 6769,'0'0'0,"0"0"1025,0 0-776,0 0 978,0 0-626,21-1-142,11-1-488,10-2-566,4-1-2013,-7 0-5323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8.4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987.60352"/>
      <inkml:brushProperty name="anchorY" value="-29133.06055"/>
      <inkml:brushProperty name="scaleFactor" value="0.5"/>
    </inkml:brush>
  </inkml:definitions>
  <inkml:trace contextRef="#ctx0" brushRef="#br0">0 986 544,'0'0'0,"0"0"1929,0 0-328,0 0-46,24-18-203,10-10-225,13-10-270,8-9 5,5-8-171,3-5 43,-2-3-219,-1-1-65,-4 1-67,-6 3-183,-6 2-4,-8 3-79,-7 3-6,-8 3-32,-6 3-4,-7 3-86,-3 3 32,-4 4-14,-3 4-8,-4 6-7,-3 5-139,-1 6 39,-3 5-114,-1 4-47,-2 5-384,-3 6 110,-3 8 165,-3 8 144,-4 10 243,-2 9 242,-2 10-63,0 6 84,3 5 15,4 4-50,5-1-122,7 0 98,4-3-104,6-4-9,6-5 11,7-5-27,4-7-21,6-5 89,4-7-75,3-5-2,3-7-65,0-4 72,0-6 2,0-2 9,-3-3-26,-1-2 18,-2-2 41,-1-4 24,-1-4-31,0-4-34,-2-3-93,1-4 14,-2-2-321,0 0 199,-3 1-179,-2 4 176,-4 5 14,-3 4-19,-3 4-144,-1 6-23,-2 7 249,0 7 20,-1 7 110,0 6 116,0 4-13,0 1-106,3 0-1,2-4-6,5-5-81,4-6 78,5-5-93,4-6 149,5-8-25,3-8 76,5-8-43,3-6-30,0-4-102,0 0 16,-3 1-23,-4 5-139,-5 6 2,-4 5-197,-2 9-26,-2 9 340,2 10-380,4 10-751,5 8-1832,4 2-5543,-5-5 9934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51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1 1224,'0'0'4647,"0"0"-2583,0 0-697,0 0-47,0 0 30,0 0-54,0 0-180,0 0-122,-25 2 2868,9 7-3762,2 1 0,-1 0 0,2 1 0,-1 1 1,1 0-1,1 0 0,0 1 0,1 1 0,1 0 0,0 1 0,0 0 0,0 4-100,-8 7 83,-30 50-71,32-48 231,0-1 1,-2-1 0,-1-1-1,-1 0 1,-1-1-1,-1-2 1,-17 14-244,8-23 952,31-13-927,0 0-37,0 0-24,0 0 16,0 0-1,14 18-727,388 237 1316,-394-295-10251,-8 21 2970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8.79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584.07227"/>
      <inkml:brushProperty name="anchorY" value="-30289.16992"/>
      <inkml:brushProperty name="scaleFactor" value="0.5"/>
    </inkml:brush>
  </inkml:definitions>
  <inkml:trace contextRef="#ctx0" brushRef="#br0">0 40 5633,'0'0'0,"0"0"2649,0 0-2213,0 0 557,0 0 14,0 0 79,0 0 133,30 2-426,11 1-179,11 1-211,7-1-229,5 1-83,1-2-2,1-1-101,0 0-265,1-4-649,1-5-909,-1-6-1261,-5-4-5710,-13 1 9750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39.2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609.24609"/>
      <inkml:brushProperty name="anchorY" value="-31520.05664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255.42969"/>
      <inkml:brushProperty name="anchorY" value="-30929.04883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744.85156"/>
      <inkml:brushProperty name="anchorY" value="-32705.90234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167.48438"/>
      <inkml:brushProperty name="anchorY" value="-34232.20313"/>
      <inkml:brushProperty name="scaleFactor" value="0.5"/>
    </inkml:brush>
  </inkml:definitions>
  <inkml:trace contextRef="#ctx0" brushRef="#br0">84 353 1672,'0'0'0,"0"0"2817,0 0-1139,0 0 101,-6 20-426,-4 10-264,-1 13-1,-1 10-481,0 7-309,1 6-118,3 5-169,2 2 10,2 2-523,1-2-1754,2-8-4225,1-15 3470</inkml:trace>
  <inkml:trace contextRef="#ctx0" brushRef="#br1" timeOffset="433.485">14 0 3089,'0'0'0,"0"0"2128,0 0-625,0 0 207,28 0-714,10 1-72,9 4-342,2 3-130,0 4-105,-3 6-14,-4 5-57,-4 5-120,-7 6 59,-6 4-102,-8 3-105,-6 2 8,-5 0 108,-5-1-56,-5-5 13,-5-5 10,-5-4-4,-4-6 29,-3-4-139,-4-3-136,-3-6-1171,-3-3-1251,-1-3-7611,5-2 12568</inkml:trace>
  <inkml:trace contextRef="#ctx0" brushRef="#br2" timeOffset="833.478">581 761 3913,'0'0'0,"0"0"1992,0 0-419,0 0-21,0 0-459,-18 20-556,-3 6-99,-1 4-282,3-1-72,5-2-78,5-4-89,6-3 16,7-4-153,7-3 143,6-3-87,7-2-264,3-2 283,4-1-782,0-1 467,2 1-877,-2 0-144,-3 0-3793,-6-1 5186</inkml:trace>
  <inkml:trace contextRef="#ctx0" brushRef="#br3" timeOffset="1083.212">459 796 3081,'0'0'0,"0"0"2640,0 0-1502,0 0 1241,24 0-1212,9 0-627,9 0-497,7 0-331,2 0-1844,-3 1-6570,-11-1 10018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41.17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721.85938"/>
      <inkml:brushProperty name="anchorY" value="-35502.96094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390.49023"/>
      <inkml:brushProperty name="anchorY" value="-34550.24219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974.21484"/>
      <inkml:brushProperty name="anchorY" value="-36132.89063"/>
      <inkml:brushProperty name="scaleFactor" value="0.5"/>
    </inkml:brush>
  </inkml:definitions>
  <inkml:trace contextRef="#ctx0" brushRef="#br0">111 272 1736,'0'0'0,"0"0"2065,0 0-421,0 0 65,0 0-400,0 0-93,0 0 143,0 0-458,-5 20-131,-2 9 29,-1 7-357,-2 4-273,1 1-62,1-2-102,1-3-674,3-4-1340,2-6-1986,0-8-4230</inkml:trace>
  <inkml:trace contextRef="#ctx0" brushRef="#br1" timeOffset="450.302">1 24 1400,'0'0'0,"0"0"4665,0 0-4313,0 0 1858,0 0-776,0 0-607,25-4 78,11-1-343,10 0-321,7 1-136,4 0-5,0 3-110,-3 3 22,-3 3-31,-6 5-265,-7 4-336,-7 4 358,-9 3-651,-7 3 1120,-7 3-79,-9 2 77,-7 2 135,-8-1-166,-6-2-12,-3-2-112,-2-4 3,1-4-57,-2-4-904,2-5-1874,0-4-4377,7-3 6806</inkml:trace>
  <inkml:trace contextRef="#ctx0" brushRef="#br2" timeOffset="883.016">484 624 760,'0'0'0,"0"0"3953,0 0-3006,0 0 1111,0 0-614,0 0-342,-5 20 16,1 6-463,0 3-384,0 0 108,6-4-285,5-6 36,6-6 6,7-7 72,5-10 372,3-10 133,2-8 84,-2-8-275,-4-4 281,-5-1 401,-6 0-189,-6 5-272,-9 4-392,-8 8-343,-12 9-1226,-8 9-1908,-5 10-2790,3 1-4551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1:58.57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313.0625"/>
      <inkml:brushProperty name="anchorY" value="-37334.17969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127.45313"/>
      <inkml:brushProperty name="anchorY" value="-39428.67188"/>
      <inkml:brushProperty name="scaleFactor" value="0.5"/>
    </inkml:brush>
    <inkml:brush xml:id="br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058.28516"/>
      <inkml:brushProperty name="anchorY" value="-40531.12891"/>
      <inkml:brushProperty name="scaleFactor" value="0.5"/>
    </inkml:brush>
    <inkml:brush xml:id="br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745.23047"/>
      <inkml:brushProperty name="anchorY" value="-44249.15234"/>
      <inkml:brushProperty name="scaleFactor" value="0.5"/>
    </inkml:brush>
    <inkml:brush xml:id="br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613.50391"/>
      <inkml:brushProperty name="anchorY" value="-45407.66797"/>
      <inkml:brushProperty name="scaleFactor" value="0.5"/>
    </inkml:brush>
    <inkml:brush xml:id="br5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996.24609"/>
      <inkml:brushProperty name="anchorY" value="-47593.25391"/>
      <inkml:brushProperty name="scaleFactor" value="0.5"/>
    </inkml:brush>
    <inkml:brush xml:id="br6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8576.13672"/>
      <inkml:brushProperty name="anchorY" value="-49585.43359"/>
      <inkml:brushProperty name="scaleFactor" value="0.5"/>
    </inkml:brush>
    <inkml:brush xml:id="br7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0163.83984"/>
      <inkml:brushProperty name="anchorY" value="-50711.62109"/>
      <inkml:brushProperty name="scaleFactor" value="0.5"/>
    </inkml:brush>
    <inkml:brush xml:id="br8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1509.97266"/>
      <inkml:brushProperty name="anchorY" value="-52604.01172"/>
      <inkml:brushProperty name="scaleFactor" value="0.5"/>
    </inkml:brush>
    <inkml:brush xml:id="br9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3119.01563"/>
      <inkml:brushProperty name="anchorY" value="-54133.55859"/>
      <inkml:brushProperty name="scaleFactor" value="0.5"/>
    </inkml:brush>
    <inkml:brush xml:id="br1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4496.74219"/>
      <inkml:brushProperty name="anchorY" value="-52415.32813"/>
      <inkml:brushProperty name="scaleFactor" value="0.5"/>
    </inkml:brush>
    <inkml:brush xml:id="br1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6026.03125"/>
      <inkml:brushProperty name="anchorY" value="-53617.17578"/>
      <inkml:brushProperty name="scaleFactor" value="0.5"/>
    </inkml:brush>
    <inkml:brush xml:id="br12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7432.28906"/>
      <inkml:brushProperty name="anchorY" value="-55495.23047"/>
      <inkml:brushProperty name="scaleFactor" value="0.5"/>
    </inkml:brush>
    <inkml:brush xml:id="br13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232.50781"/>
      <inkml:brushProperty name="anchorY" value="-56554.55469"/>
      <inkml:brushProperty name="scaleFactor" value="0.5"/>
    </inkml:brush>
    <inkml:brush xml:id="br14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703.67188"/>
      <inkml:brushProperty name="anchorY" value="-58400.97656"/>
      <inkml:brushProperty name="scaleFactor" value="0.5"/>
    </inkml:brush>
  </inkml:definitions>
  <inkml:trace contextRef="#ctx0" brushRef="#br0">0 0 904,'0'0'0,"0"0"1024,0 0 383,0 0 180,0 0-606,0 0 75,0 0-204,0 0-123,0 1-250,0 1 0,0 0-32,0 1 22,1 1-130,0 0 57,0 0-41,-1 0 36,1 0-58,-1-1 64,1 2-47,1 1-145,1 3-33,1 2 18,3 5-82,1 3 30,3 5 17,3 5-35,3 5 152,4 6-35,3 4-10,3 4-149,3 4-16,3 2-62,2 0 27,1-1-32,0-2 7,0-4-20,-2-6-98,-2-5-123,-3-5-112,-3-6-242,-2-5-320,-5-4-378,-4-3-1092,-5-3-3623,-3-4 3288</inkml:trace>
  <inkml:trace contextRef="#ctx0" brushRef="#br1" timeOffset="533.203">153 776 2833,'0'0'0,"0"0"1136,0 0 514,0 0-857,0 0 81,0 0-28,22 17-88,5 6-318,7 5-33,2 3-182,0 3 106,0 2-36,-1 3-39,-2 2-144,-1 0-92,-2 1 5,-1-3 31,-3-2-71,-1-4 23,-3-4-8,-2-6-9,-3-6-110,-2-5 41,-3-6-94,-1-9 125,1-14 44,3-20 411,2-25-108,3-21-192,2-11 26,-2-2-89,-3 9-44,-2 13 120,-4 13-97,-2 13-24,-3 14-58,-3 14-287,-1 16-1484,-5 14-6458,0 4 7927</inkml:trace>
  <inkml:trace contextRef="#ctx0" brushRef="#br2" timeOffset="2929.978">1523 1167 1536,'0'0'0,"0"0"2345,0 0-1336,0 0 317,0 0-163,0 0-96,2 23-283,0 6 57,1 7-215,0 3 66,0 1-21,-1 1-131,-1 1-139,1 3-182,-2 3-160,1 3 25,-1 4-75,0 3 5,0 3-14,1 2 1,-1 3-57,0 4-50,1 2 40,-1 4 75,1 3-32,0 3 26,0 1-14,0 2 14,0 0-14,1 0 5,-1-2 7,0-3-2,-1-2 1,1-5 0,-1-3 0,0-4 0,0-5 0,0-5 0,0-2-10,1-1 4,0 3-68,0 5 94,0 5-21,0 6 64,0 3-71,-1 7 24,0 9-18,-1 11 4,-1 12 7,0 5-12,0-4 5,-1-13-2,1-13 9,1-11-2,-1-7-9,1-3 4,-1-1-2,1-1 0,0 0 0,-1-4 0,1-4 0,0-7 0,0-7 0,1-10 18,0-8-23,0-7-2,0-7 10,0-2-14,0-2-42,0 0 49,0 0-101,0 0 113,0 2-27,1 1 19,0 4-11,0 5 14,0 7-14,0 9 14,0 12-126,-1 10 158,-1 10-52,-2 8 17,-1 5 9,-3 3-12,1-1 61,-2-5-65,2-7 22,0-10 133,2-13-87,1-12-69,1-11 23,1-7-137,1-7 82,0-3-49,1-2 49,-1-2 43,0 0-11,0-1 17,0-1 100,1 0-83,-1 0 39,0-2-76,0 1-26,0-1-248,-2 0-654,0-1-1250,-2-1-7705,0 0 11549</inkml:trace>
  <inkml:trace contextRef="#ctx0" brushRef="#br3" timeOffset="5299.943">1744 6262 1040,'0'0'0,"0"0"1016,0 0-121,0 0-124,0 0-233,0 0 238,0 0-100,0 0-17,17 0-147,4 1-8,3-1 28,0 0-73,-3 1-203,-1-1 9,-2 0 85,-1 0-56,-1 0-119,0 0 112,0 0-98,1 0-38,0 0 20,1 0 183,1 0-306,-1 0 26,1 0 218,-1 0-264,1 0-7,0 0 103,1 0-33,-1 0-26,1 0 50,-1 0-16,-1 0-61,0 0-27,0 0 4,0 0 77,0 0-108,-1 0 36,1 0-3,0 0-12,0 0 70,0 0 26,1 1-69,0 0-21,0 0 13,-1 0 364,0 0-395,-1 0 53,1 0-28,-1 0 281,1-1-290,0 1 17,1-1-16,1 0 76,2 0-101,0 0 239,1 1 127,1-1-372,0 1 70,0 0 32,0 0 2,0 1-102,0 0 34,-2 0 50,0 1-74,-1 0 16,-2 0-6,0 0 8,-1 0-11,0 0 12,0 1 193,0-1-251,1 1 84,-1-1-37,1 0 21,-1 1-16,1-1-4,0 0 20,1-1-16,0 0-4,1-1 1,0 0 55,2-1-63,1 1 13,3-1 126,1 1-160,4 1 53,2 1 123,3 0-180,3 0 60,1 1-29,1-1 11,2-1-3,1 0-8,1-1 11,0 0-3,1 0-8,0-1 11,0 0-3,0 0 66,0 0-93,-1 0 31,1 0 8,0-1 31,0 1-54,0-2 10,0 1 4,2-1-3,-1 1 1,1 0 0,2 0 0,-1 0 140,1 1-124,-1 0-12,0 0-5,-1 0-6,-1 0-1,-2-1-9,0 0 12,-1-1-5,0-1 12,-2 1-4,2-1-7,-2 0 30,2-1-27,0 0 8,2 0 45,1-1 14,1 0-75,2 0 90,0 0-20,0 1 6,1 0 2,-1 0-28,0 0 27,-1 1-66,0 0 85,0 1-37,-1-1-44,-1 0 81,0 0-46,-2 1 14,1-1 8,-1 0-69,0 0 95,-1-1-21,2 1-11,-1 0 34,1 0-28,-1 0 8,1 1-20,-1 0-51,-1 1 59,1-1-67,-1-1 20,0 0-17,0 0 4,1-1 7,0 0 44,0-1-58,1 0 20,1 0 2,0 0-2,1 1-9,0 0 4,0 1-2,0 1 46,-1 0-59,0 1 66,0 0-66,0 1 10,0 0 6,0 0 42,1 0-49,0-1 74,0-1-41,0 0-33,1-1 57,1 0-1,1-2-17,0 1-39,1 0 11,0-1-7,0 1-10,1 0 22,-1 0-16,0 1 6,0-1-12,0 1 22,0 1-16,-2-1 6,0 2-2,0 0 9,-2 0-12,0 1 5,-1-1 54,-1 2-82,-4-1 37,-2 0-22,-4 0 5,-3 0-2,-2 1 9,-1 0 7,-2 1 45,-1-1-58,1 1 57,-1 0-64,1-1 28,-1 0-19,1 1 5,-1-1 54,-1 0-72,1-1 14,-1 1 5,-1 0-4,0 0 1,-1 0 0,-1 0 9,0 0-12,-2 1 5,-2-1 44,-1 0-68,-4 0 31,-1 0-20,-3 0 14,-2-1-14,-3 0-5,-2 0-157,-1 0-134,-1 0-354,-2 0-514,0 0-1004,-2-1-3350,-1 0-2664</inkml:trace>
  <inkml:trace contextRef="#ctx0" brushRef="#br4" timeOffset="5833.628">9224 5775 5977,'0'0'0,"0"0"1201,0 0-1149,0 0 552,0 0 61,0 0 267,0 0-254,0 0-317,23 5 175,7 1 38,5 3-154,1 0-20,1 3-72,-2 0-73,1 4 13,1 2 212,2 4-8,0 3-423,2 3-6,-1 3-32,-3-1-9,-4 1 62,-5-2-73,-7-3 146,-6-1 107,-5-1 50,-6 0 55,-4 1 201,-6 3-350,-7 3 30,-7 4-45,-6 4-117,-6 4 46,-4 2 45,-3 2-7,-1-2-49,-1-1-114,2-5 30,3-6-29,3-6-183,5-6-51,5-6-343,5-6-597,5-3-770,3-4-1385,3-2-5448,3 0 9013</inkml:trace>
  <inkml:trace contextRef="#ctx0" brushRef="#br5" timeOffset="6401.196">9545 6754 2737,'0'0'0,"0"0"3056,0 0-1595,0 0-301,0 0-77,3 21 60,2 13-165,-1 12-365,-1 10-103,0 7-112,-1 4 207,-3 2-307,-3-2-148,-2-4 0,-3-7 22,-1-9-75,-1-10-98,0-8 17,1-10-15,0-7-57,2-4 72,2-5-24,1-2 101,2-2-110,1 1 28,2-1-19,-1 0-83,2 1-14,0 1-105,4 2 6,4 0 168,7 1 12,6 2 7,6-1 9,6 0 0,5 0 9,2-1-11,0-1-454,0-1-506,-5-2-500,-4-3-745,-8-2-3613,-8-1 3141</inkml:trace>
  <inkml:trace contextRef="#ctx0" brushRef="#br6" timeOffset="6620.397">9509 7214 280,'0'0'0,"0"0"7658,0 0-7357,0 0 2550,27-14-2037,10-5-858,11-4 211,6-2-1129,2 0-808,-2 4-4411,-12 5 3386</inkml:trace>
  <inkml:trace contextRef="#ctx0" brushRef="#br7" timeOffset="7633.357">798 1240 104,'0'0'0,"0"0"4081,0 0-3090,0 0 873,0 0-307,0 0-77,0 0-73,0 0-219,0 0-225,0 0-104,0 0-128,0 1-97,0 2-107,0 4-224,3 6 117,2 9-53,1 10-197,2 9-6,1 8-122,-1 7-34,0 5-420,-1 2-495,0 1-559,-2-1-417,0-4-1328,-2-8-6458,-1-14 10627</inkml:trace>
  <inkml:trace contextRef="#ctx0" brushRef="#br8" timeOffset="8049.969">634 1203 832,'0'0'0,"0"0"2265,0 0-785,0 0 290,0 0-841,0 0-226,22-16-284,7-3 62,7-2-157,4 3-161,0 4 237,-1 5-47,-2 5-178,-2 8 211,-2 8 292,-4 8-483,-3 7-29,-4 5 222,-5 4-83,-4 1-101,-4-1 197,-4-1 96,-4-4-80,-6-4-484,-9-4-119,-8-5-1401,-6-4-2924,3-6-3703</inkml:trace>
  <inkml:trace contextRef="#ctx0" brushRef="#br9" timeOffset="13449.946">1732 4260 1032,'0'0'0,"0"0"2009,0 0-1243,0 0 1103,0 0-858,6-21-451,4-9-37,1-9-163,2-6-11,0 0-29,-1 1-109,-1 6-64,-1 6-149,-3 10 33,-1 7-23,-1 6 177,-1 9-31,1 8-9,0 9 123,1 7-213,2 7-18,0 4-29,2 1-79,2-1-421,1-3-230,2-6-283,2-5 61,2-8 379,0-5 75,1-6 193,-1-8 77,-2-7 6,-2-6-304,-2-5 156,-2-2 357,-2 1-46,-2 4 126,-2 4-34,0 6 559,1 8 95,2 9-13,1 11-118,2 9 61,2 7-9,2 5 222,0 1-454,1-2-257,1-4-91,-1-8-258,1-7-166,0-8 101,-1-5 145,0-8-28,-2-6 192,-2-7 47,-1-6 54,-3-4 34,-2-5 54,-2-3-151,-3-4 169,0-2-91,-1-5 111,0-3-20,-1-6-102,1-5-4,-1-4-43,1-5 5,0-1-14,-1-1 2,1 3-19,0 6 4,-1 9-58,1 11 7,0 13 4,0 10 481,0 12-44,0 12-443,0 10 106,0 10-19,0 6 10,0 4-104,1-1 14,1-3-19,3-5-149,4-7-276,4-7-108,4-10 192,5-14 173,5-17 114,4-24 46,3-20 7,0-16 8,-2-6-103,-5 3 39,-4 4 76,-5 6-25,-5 8 144,-4 10 93,-3 11 243,-3 12-169,-1 13 565,-2 11 533,0 8-574,-1 10-679,0 9-39,1 8-72,0 5-31,2 6-20,2 4-41,5 1-101,4 1-59,3 0 120,3-1-7,2-3-106,1-3 55,-1-5 17,-2-5-559,-1-6 107,-2-6 263,-2-6 161,-1-8 37,-1-5-38,-1-5 194,-1-2-56,-2 1-50,-1 4 11,-1 4 86,0 8 9,1 11 292,2 12-96,1 14 84,4 11-23,2 9-187,3 6-86,2 1 12,0-4-39,2-8 24,-1-9-203,-1-11-111,0-11 255,-2-11-493,-1-13 522,-1-14-6,-2-12 18,-1-10 159,-1-8-178,-2-4 70,-2-1-33,0 4 107,-3 6 193,-1 8-179,0 9-72,-3 9 424,0 8 5,0 5-301,0 4-178,1 1-102,2 2 138,3 0-60,2-1 20,4 1 9,2 0 203,4-1-76,4-3-68,2-7 27,3-10 4,2-12 3,2-15-55,2-20 45,0-15-53,-2-9-42,-2-3 11,-4 7-8,-4 9 0,-3 11-9,-3 14-166,-3 15-252,-4 15 538,-2 18-151,-1 20 153,0 18-32,1 17 409,3 11-263,2 4-257,2 0 34,3-8-691,2-13-725,3-13 576,1-17 341,3-18 12,0-17 265,0-18 58,0-15 150,0-13-83,0-10 112,-1-6-11,1-2 89,0 0 166,0 3 5,0 6 79,0 6-3,0 6 174,-1 6-92,0 2-215,0 1-19,1-1-106,-2-3-31,0 1-56,-2 1 65,-2 6-62,-2 9 1,-4 12 0,-4 11-3,-3 15 373,-2 16-181,-2 13 411,0 10 229,1 6-430,3 0-432,1-4 86,6-9-524,4-8 40,5-13 53,5-14 121,5-17-276,2-15 9,1-11 241,-2-6-281,-2 2-411,-6 11-1247,-4 19 1867,-6 34 259,-6 43 49,-5 46 253,-6 41 829,-8 31-496,-6 16-322,-5 8-132,-2-4 1153,0-15 128,1-22-395,5-27-687,3-29-202,4-26-32,2-20-106,2-17 69,1-15-369,2-14-604,0-13 705,1-16 106,1-12 104,3-11 6,3-8 40,4-3-6,2 3-8,1 7-43,1 9-35,-1 11 109,-1 10 67,-1 10 378,0 12-98,-1 12-84,1 10-44,-1 9 23,1 6-65,0 2-142,1-2-45,0-7-120,1-9-286,2-8-51,3-13 48,2-14 255,2-13 47,2-12-87,1-10 63,0-4 19,-2 0-93,-3 8-175,-5 9 457,-3 14-100,-5 18 494,-4 19-206,-2 17 97,-1 16 98,-2 10-115,0 4-399,1-2 105,0-8-463,3-12-455,4-13-361,5-12 695,4-14 133,4-13 85,4-13 184,1-9 53,2-6 64,-1-2-25,-2 4 34,-3 6-186,-4 7 230,-4 11 270,-4 13 123,-4 13 133,-2 11-320,-2 10 155,0 7 213,0 2-416,1-1-96,1-6-94,4-7-142,3-10-583,3-10 312,4-12 372,2-13-37,3-13 132,2-11-2,0-7 92,1-1-59,-2 3-118,-2 9 35,-2 12 46,-3 16 307,-2 22-279,-2 21-94,-2 19 37,-1 14-40,0 6 5,0 2-12,1-4-435,1-10 170,3-14-122,2-16-672,3-15 771,3-18 295,1-17-12,2-15 389,1-12 27,-2-7 118,-1-2-284,-3 3 54,-4 8-233,-4 10 81,-3 15 673,-4 17-797,-2 20 39,-2 18-18,-1 14-34,-1 11 102,1 3-131,1-1-87,3-8 32,2-10-96,5-13-323,3-13 60,4-15 286,3-15 89,4-13 49,1-12 161,0-9-64,-1-5 49,-1 0-103,-5 2-17,-3 8-346,-3 9-132,-5 10 463,-2 14-48,-1 15-70,-2 15 156,0 14 141,-1 12 102,2 9-227,0 2 556,2-1-483,3-6-38,1-9-63,4-10-54,2-12-147,2-10 120,2-8 2,0-6 8,2-3-6,-2-3-5,-1 0 67,-1 0-11,-3 3 72,-2 1 132,-3 4-43,-1 1-50,-3 0-102,-2-2 15,1 0-173,1-4 202,1-7 35,3-8-25,2-11 309,3-10-160,2-8-124,1-4-4,1-2-60,0 4-12,-1 6-1,-1 9-13,-2 9 13,-1 8 89,-1 6 180,0 4-241,1 1-9,2 0 9,1-1 30,1-4 63,2-2 23,1-4-47,0-1 28,2-3-149,0-2 41,1-3 92,0-4 80,1-5-63,0-5-45,0-7 136,0-6-92,-1-4-25,-1-1-103,-1 3 15,-2 6-14,-3 10-384,-2 10 194,-2 16 220,-1 14-83,-1 16 54,0 11 6,2 8-10,2 1-6,2-2-438,3-8-118,4-8 315,4-16 82,6-20 32,6-26 63,7-30 78,5-23-18,3-14 12,-2 1 112,-5 10 70,-6 16-124,-4 15-57,-3 18-33,-5 16-57,-4 17 111,-3 18 318,-5 19 7,-3 17-97,-3 13 112,-2 13-156,-1 8-116,1 5 10,0 1 11,0 0-58,2-4 27,2-3 66,0-5-58,1-5 105,0-7-1,0-7-61,0-8-136,-2-8 26,-2-9-76,-2-8-256,-2-6-70,-2-6 29,-1-3 75,-2-2 105,-1-1 70,-1-1 105,0 1 177,0 3 184,0 7-213,-1 14 110,1 24-52,2 31 160,3 33-37,5 26 382,4 14-428,3-4-154,2-15-27,0-21-98,0-26 12,0-23-21,3-19-62,3-15-113,4-14 27,3-11 38,4-13-193,2-13 86,0-11 79,-3-8-93,-4-4-68,-5 1-140,-4 5-61,-6 9 190,-4 9 344,-4 12 30,-1 15 258,-1 16-189,0 15-58,1 12 335,2 9-268,1 3-39,3-3-99,3-9-247,3-11-129,3-13 241,3-13-278,3-14 282,4-16 122,2-11-30,2-12 20,3-9 21,0-6 2,3-5 48,-1-3 80,2-8-159,1-10 128,2-13-33,1-17 28,-2-11-108,-4-8 126,-4-1-60,-4 3 252,-5 6-153,-3 9 10,-5 13-7,-3 15-70,-3 17-1,-1 15 23,-2 13 74,-1 11-216,-1 12 227,-1 8 458,1 8-399,1 10-137,4 7-2,3 5-66,5 3-51,3-1 10,6-5-251,5-9 4,5-18 68,7-25-14,6-32 62,5-31-69,2-27 211,-2-14-52,-5 0 33,-7 12-2,-9 20-54,-8 24 72,-8 21-33,-6 20-316,-4 16-245,-3 13 722,-2 12 59,1 14-139,1 14 39,4 11-37,4 9-72,4 6 16,4-1-140,3-5-141,2-11-61,3-10-130,1-18 146,1-18 162,-1-19 151,-1-19 3,-3-14 11,-1-11-3,-4-6 48,-2 0-71,-4 5 88,-2 9-82,-3 12 16,-3 14-90,0 13 107,0 12 123,0 7 78,3 7-158,3 4-54,3 3 20,4-1-27,3 0-6,4-2 1,3-6-1,4-7-9,3-9 11,3-10-199,0-11 94,1-9 9,-2-9 19,-3-6-66,-3-5-165,-4-4-67,-5-3 42,-5-2-8,-4-1 150,-2 3-31,-1 5 196,2 9 6,4 14 132,6 14 495,8 17-122,10 23-105,10 31-425,7 24-645,1 19-2000,-12-6-8445</inkml:trace>
  <inkml:trace contextRef="#ctx0" brushRef="#br10" timeOffset="15548.9">10158 3785 4841,'0'0'0,"0"0"1856,0 0-317,0 0-208,0 0-72,0 0 176,0 0-125,-14 2-443,-4 1-140,-2 1 82,0 0 25,1-1 32,3 0-93,3 0-201,3-1-134,4 0-100,2 0-67,2-1-155,2 0-115,0 0-82,1 0-67,1 0-3,4-1 95,5 0 44,7 0-53,5 0 70,5 0-85,5-3 100,3-2-31,1-2 11,0-3 10,-1 0-13,-1-1 4,-4 1 9,-4 1-4,-4 2-7,-5 1 12,-5 3-14,-4 1 23,-3 2 31,-4-1-55,-1 2 9,-1-1-4,-1 0-178,1 0-53,-1-1-247,0-1-410,-2-1-1116,-4-1-1139,-3-1-1542,1 1-4044</inkml:trace>
  <inkml:trace contextRef="#ctx0" brushRef="#br11" timeOffset="16365.747">10344 3401 3609,'0'0'0,"0"0"1392,0 0-812,0 0 456,0 0-67,0 0 158,0 0-67,0 0-303,0 0-301,1 0-113,-1 0-71,1 0-62,0 0-4,1 0-88,1 0 162,2 0-118,2 0 77,3 1-39,2 1 188,3 1-268,4 1 124,5 2-78,4 2-88,5 1 165,4 1-204,4 2-13,1-1 1,2 2 26,-2-1-57,-3 1 19,-4-1-7,-4 1 65,-6-1-18,-6-1 74,-4 1 48,-6-1 148,-4-1 86,-2-1 43,-2-1-72,-1-1 10,-2-1-89,-2 0 58,-1 0-60,-3 0-95,0 0-58,-1 0-67,0 0 38,0 0-56,1-1-14,2 1-44,0-2 10,1 1 2,2-1 45,0-1 62,0 1-15,0-1 58,-1 1-14,1 1-68,-3 2-25,-1 1 50,-1 1-21,-3 3 45,-1 2 91,-3 2-14,-2 1 2,-1 3 51,-2 2-61,-1 3-65,-2 2-10,0 3-60,-1 2 97,1 1-108,1-1-4,2-2 29,4-5-89,3-5 16,3-6-353,5-6-472,1-3-400,3-7-887,1-10-670,0-11-1157,2-9-1535,0 3 792</inkml:trace>
  <inkml:trace contextRef="#ctx0" brushRef="#br12" timeOffset="17516.454">10042 3766 1424,'0'0'0,"0"0"1313,0 0-113,0 0-323,0 0-82,0 0-31,0 0 218,0 0-137,-2 0-236,1 0-31,0 0 8,0 0-77,0 0-139,1 0-178,-1-1-139,1 0-36,0 0-9,0 0 48,2-1 50,2 1 26,3-1-39,4-1 35,3 1 120,2-1-62,3 1 35,2-1 31,1 0-140,2 0 33,0-1 153,0-1-181,0 0 43,-1-1-22,0-1 74,-1-1-42,-1 0-58,0-2 112,-1 0-177,0 0 53,-2 0 64,0 0-99,-2 1 212,-1 1-193,-3 1 16,-2 0-99,-2 2 76,-2 1-94,-2 1 36,-1 0-22,-1 1 79,0 0-4,-1 0 33,2 0 14,-1-1-20,2-1 26,-1 0-64,1 0-65,0 1 44,0 0-38,0 1 8,-1 1-11,-1 0 12,0 1-5,0-1 2,-1 1 0,1-1-9,0 1 12,0-1 5,1 0-11,0 0 4,0 0-1,-1 0-9,0 1 12,0-1-14,-1 1-61,-1-1-48,0 1-56,0 0-65,0 0-73,0 0-89,0-1-299,0 1-252,0 0-315,0-1-495,0 1-3609,0 0 685</inkml:trace>
  <inkml:trace contextRef="#ctx0" brushRef="#br13" timeOffset="19033.211">10388 3354 1256,'0'0'0,"0"0"1433,0 0-66,0 0-66,0 0-171,0 0-202,0 0-265,0 0-59,0 0-87,0 0-69,0 0-8,0 0-135,3 0 52,2 0 266,3 1-136,3 2-74,4 0-138,2 3-149,1 1 326,3 1 114,-1 2-479,2 0 143,0 2-106,-1 1 254,1-1-198,-1 1-127,-1 0-26,-2-2 168,0 0 154,-3-1-288,-1-2-37,-2-2 4,-2 0-29,-1-2 12,-3-1 51,-1-1-79,-1-1 36,-2 0-22,-1-1 14,0 0-5,-1 0 2,0 0 0,0 0 10,-1-1-13,2 1 4,-1 0-10,2 0 2,-1 1 9,2-1-13,-1 1 14,1-1-5,-1 1 2,0 0 0,-1 0 10,0-1-13,0 1 23,-1-1 21,0 1-51,0-1 82,0 0-91,0 1 38,0-1-22,0 0 79,0 0-41,0 1 62,0 0 78,0 1-49,0 2-52,0 2-67,0 4 3,0 2-8,0 4-2,0 4 0,-2 1-10,-1 4-6,-3 1-45,-2 3-17,-3 2 77,-2 2-100,-2 4 97,-2 1-86,-1 3-20,-1 2 70,-1-1 21,1-4-4,1-3 7,1-8-56,3-5 72,3-8-98,3-5-9,3-5-46,2-2-39,2-2 16,0-1 112,2-1-15,-1 1-72,1 0-76,-1 1 46,1-1-4,-1 1-2,0 0-25,0-1 101,0-3 101,1-4-81,1-6 82,2-6-3,3-6 10,1-5 57,2-6-80,1-3 26,1-1-18,0 0 21,1 1-7,-2 5 78,0 3-31,-2 6 78,-2 6-47,-2 6 92,-1 6 86,-2 3 82,-1 3 5,-1 2 0,0 1-23,-1 1 8,1 3-304,-4 4 2,-2 7-160,-4 7-55,-4 6 42,-3 7 4,-2 3 64,0 2-53,0-2 20,3-5-126,2-6-22,4-7-122,3-8-534,3-7-436,4-9 543,5-11 365,5-10 152,4-10 179,5-9 44,1-6-85,1-1 109,-1 0 40,-3 7 260,-3 7-141,-4 10 246,-4 8 991,-2 13-69,-3 12-1103,-4 14-77,-4 14-108,-3 10-177,-5 8-344,-1 2-1379,-2-2-1034,4-12-6764</inkml:trace>
  <inkml:trace contextRef="#ctx0" brushRef="#br14" timeOffset="19749.935">10292 3799 304,'0'0'0,"0"0"1360,0 0-270,0 0 422,0 0-174,0 0-501,0 0 258,0 0-25,21-14-327,6-5-281,7-4-150,3-1-67,0 1-95,-1 2 294,-2 3-372,-4 4-48,-4 3 55,-5 3-38,-4 3-30,-5 2 10,-5 2 61,-2 1-10,-3 0 72,-1 0 216,-1 1 55,-1-1 1,1 0-124,-1 1 21,1-1-33,-1 0-25,1 0-23,0 0-61,0 0-98,-2 2-5,-1 1 95,-4 3-43,-5 2-86,-3 3-27,-4 3 1,-5 2-8,-2 2 0,-4 0 0,-3 0 0,-1-1-75,-1-3 3,-1-2-14,2-4-29,4-3 128,5-2-38,6-2-76,6-1-338,6 0-600,4-1 314,7-3 263,9-2-793,8-5-1188,4-2-4466,-2 1 6722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2:21.92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1996.1875"/>
      <inkml:brushProperty name="anchorY" value="-59615.15625"/>
      <inkml:brushProperty name="scaleFactor" value="0.5"/>
    </inkml:brush>
  </inkml:definitions>
  <inkml:trace contextRef="#ctx0" brushRef="#br0">15 2 984,'0'0'0,"0"0"2377,0 0-888,0 0-194,0 0-176,0 0-51,0 0-126,0 0-123,0 0 92,0-1-40,0 1 149,0 0-143,0-1-267,0 1-233,0 0-97,0 0 15,0 1-54,0 3-101,0 6-140,0 9 32,0 10-24,0 13 0,0 14-9,1 18-7,-1 21-157,1 20 155,-1 16-82,0 7 43,0 0 46,0-5-3,-2-11-5,-1-13 4,-1-15 9,2-14-13,-1-11-80,2-5 5,0-2 20,1 1 65,2 1-242,2 2 19,1 2-81,2 2 57,0 3-4,1 2 141,-2 3-28,0 3-19,-3 1 123,0 0 19,-2-2 0,0-4 17,-1-3-2,0-4 10,0-1-2,-1 0-8,1 1 21,0 2 68,0 1-112,0 1 46,0-2-15,0-1 66,0-3-93,0-1-44,0 0 86,1 0 144,0 1-132,1-1-33,1 0-54,0-1 71,0-3 281,0-3-275,0 0-12,0-1-351,-1 2 441,-1 3 6,0-1-14,0 0-46,-1-4 10,0 0-65,0-2-134,0 0 183,-1 0-44,1-1 155,-2-4 66,1-5-243,0-7 53,0-7-137,1-5 131,-1-7-46,1-4-78,0-5 7,0-3 12,0-3 75,0 0-12,0-1 10,0 1 10,0 1-2,0 2 1,0 1 9,0 1-11,0 2 3,0 0-1,0 1 9,0 1-2,0 2-8,0 0 11,0 3 109,0 0-143,0 1 132,-2 1-59,1-1-47,-1-1 62,0-1-70,0-4 40,0-3 24,1-3 68,0-3-73,0-3-57,0-1 16,1 0-68,-1-2 53,1 1-93,0-1 111,0 0-100,0 1-17,0 0-32,0 0-184,1 0-343,5 0-886,4-1-292,3 1-3008,-1 0-218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2:29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 2529,'0'0'1611,"0"0"-288,0 0-235,0 0-35,0 0 94,0 0 140,0 17 1470,-1 45-2391,-3 1 0,-3 0 0,-2-1 0,-4-1 0,-1 0 0,-4 0 0,-23 52-366,42-113-17,-1 0 0,1 0 1,-1 0-1,0 0 1,1 0-1,-1 0 0,1 0 1,-1 0-1,0 0 1,1 0-1,-1 0 0,1 0 1,-1 0-1,0 0 1,1 1-1,-1-1 0,0 0 1,1 0-1,-1 0 1,0 1-1,1-1 0,-1 0 1,0 0-1,1 1 1,-1-1-1,0 0 0,0 1 1,1-1-1,-1 1 1,0-1-1,0 0 0,0 1 1,0-1-1,1 0 1,-1 1-1,0-1 0,0 1 1,0-1-1,0 0 1,0 1-1,0-1 0,0 1 1,0-1-1,0 0 1,0 1-1,0-1 0,0 1 1,-1-1-1,1 0 1,0 1-1,0-1 0,0 1 1,0-1-1,-1 0 1,1 1-1,0-1 0,0 0 1,-1 1 16,15-4 137,272-3-287,-166 8-8556,-119-2 3207</inkml:trace>
  <inkml:trace contextRef="#ctx0" brushRef="#br0" timeOffset="253.86">1 364 5313,'0'0'1833,"0"0"-1089,0 0 320,0 0-264,0 0 88,125-52-384,-74 52-248,7 0-256,27 2-96,-16 9-1704,-11 4-3625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2:31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0 166 3849,'0'0'2204,"0"0"-586,0 0-164,0 0-151,0 0-70,0 0-39,0-5 5906,39 311-6737,-26-170-318,10-176-1497,-16 20 1467,2 0 1,0 1-1,1 0 1,0 1-1,2 0 1,0 0-1,1 2 1,10-10-16,-20 26-25,0 0-1,-1 0 1,1 1 0,0-1 0,0 1-1,-1 0 1,1 0 0,0 0 0,-1 0-1,1 0 1,-1 1 0,1-1 0,-1 1 0,0-1-1,0 1 1,0 0 0,0 0 0,0 0-1,0 0 1,0 0 0,0 1 0,-1-1-1,1 0 1,-1 1 0,0-1 0,0 1 0,0 0-1,0-1 1,0 1 0,0 0 0,-1 0-1,1-1 1,-1 1 0,0 0 0,0 0 0,0 0 25,2 2-479,6 21-2040,-3-6-1600</inkml:trace>
  <inkml:trace contextRef="#ctx0" brushRef="#br0" timeOffset="-3659.913">711 1 384,'0'0'1882,"0"0"-618,0 0-212,0 0-50,0 0-123,-10 1 7640,7 2-8658,23 430 187,14-46-86,15-5-889,-34 150-216,16-223 595,-43 150 1066,4 81-635,14 101 265,-10-101-315,-25-128 535,12-73 199,98-365 1308,367 15-393,-155-24-1274,-199 22 8,-1 5 1,2 4-1,72 7-216,-32-2 86,564 33 489,247 22-315,1003-30 628,-1249-11-797,359 11 269,-71 21 100,-222-47-374,-678 11-34,-87-11-85,-1 0-128,-6-1-1294,-42-11-6550,21 2-1357</inkml:trace>
  <inkml:trace contextRef="#ctx0" brushRef="#br0" timeOffset="-3078.353">9118 4616 4785,'0'0'2914,"0"0"-1700,0 0-800,0 0 16,0 0 131,0 0-58,17 4 9,124 18 330,-123-21-671,0 0 1,-1 0-1,1 2 0,0 0 1,-1 1-1,1 1 1,-1 1-1,0 0 1,-1 1-1,1 1 1,-2 0-1,1 2 0,-1-1 1,0 2-1,-1 0 1,0 1-172,-10-2 103,0 0-1,-1 0 1,-1 0-1,0 0 1,0 0 0,-1 1-1,0-1 1,-1 0 0,0 1-1,0-1 1,-1 0 0,-1 1-1,0-1 1,0 0 0,-1 0-1,0 0 1,-1 0 0,0-1-1,-2 3-102,6-11 0,-28 88 281,-3-1 1,-5-2 0,-3-1-1,-4-2 1,-9 8-282,15-51-287,36-40-565,1 0-407,0 0-549,0 0-1148,0 0-1803,0 0-1332</inkml:trace>
  <inkml:trace contextRef="#ctx0" brushRef="#br0" timeOffset="5999.981">1067 2154 1856,'0'0'1429,"0"0"-105,0 0-89,7-23 85,48-152 925,64-389-512,-119 563-1718,-1-1 0,1 1 0,0-1 0,-1 0 0,1 1 0,0-1 0,0 0 0,0 1 0,0-1 0,1 0 0,-1 0 0,0 1 0,1-1 0,-1 1 0,1-1 0,-1 0 0,1 1 0,0-1 0,0 1 0,-1 0 0,1-1 0,0 1 0,0-1 0,1 1 0,-1 0 0,0 0 0,0 0 0,1 0 0,-1 0 0,0 0 0,1 0 0,-1 0 0,1 0 1,-1 1-1,1-1 0,0 1 0,-1-1 0,1 1 0,-1-1 0,1 1 0,0 0 0,-1 0 0,1 0 0,0 0 0,-1 0 0,1 0 0,0 1 0,-1-1 0,1 0 0,0 1 0,-1-1 0,1 1 0,-1 0 0,1-1 0,-1 1 0,1 0 0,-1 0 0,1 0 0,-1 0 0,0 0 0,0 0 0,0 1 0,1-1 0,-1 0-15,15 39 86,-1 1 0,-3 0 0,-1 1 1,-1 0-1,-3 0 0,0 13-86,5 28-43,-6-50 36,2 20 4,2-1 1,2-1-1,3 1 1,19 46 2,-32-94-23,0 0 0,0 1 0,0-1-1,1 0 1,-1 0 0,1 0 0,0 0 0,0-1 0,0 1 0,1-1 0,-1 0-1,1 0 1,0 0 0,-1 0 0,2-1 0,-1 1 0,0-1 0,0 0 0,1 0-1,-1-1 1,1 1 0,-1-1 0,1 0 0,0 0 0,-1-1 0,1 1-1,0-1 1,0 0 0,0 0 23,-1-3 2,-1 1 0,1 0-1,-1-1 1,0 0 0,0 0-1,0 0 1,0 0 0,0 0-1,-1 0 1,1-1 0,-1 0-1,0 1 1,0-1 0,0 0-1,-1 0 1,1 0 0,-1 0-1,0 0 1,0 0 0,0 0-1,-1 0 1,1-1 0,-1 1-1,0 0 1,-1-2-2,2 1 26,63-596 1887,-20 370-1717,-44 231-195,1-1 1,-1 1 0,1-1 0,-1 1 0,1-1 0,0 1-1,-1 0 1,1-1 0,0 1 0,-1 0 0,1 0-1,0-1 1,-1 1 0,1 0 0,0 0 0,0 0-1,-1 0 1,1 0 0,0 0 0,0 0 0,-1 0-1,1 0 1,0 0 0,-1 0 0,1 1 0,0-1-1,-1 0 1,1 0 0,0 1 0,-1-1 0,1 1-1,0-1 1,-1 0 0,1 1 0,-1-1 0,1 1-1,-1-1 1,1 1 0,-1 0 0,1-1 0,-1 1-1,1-1 1,-1 1 0,0 0 0,0-1 0,1 1-1,-1 0 1,0-1 0,0 1 0,0 0 0,1 0 0,-1-1-1,0 1 1,0 0 0,0-1 0,0 1 0,-1 0-1,1 0 1,0-1 0,0 1 0,0 0 0,0-1-1,-1 1 1,1 0 0,0-1 0,-1 1 0,1 0-1,0-1 1,-1 1-2,1 1 38,105 592-600,-101-573 518,81 303-183,-84-321 202,-1 0 1,1-1-1,0 1 0,0 0 1,1-1-1,-1 1 0,0-1 1,1 1-1,0-1 1,-1 0-1,1 0 0,0 0 1,0 0-1,1 0 0,-1 0 1,0 0-1,0-1 0,1 1 1,-1-1-1,1 0 1,-1 0-1,1 0 0,0 0 1,-1 0-1,1 0 0,0-1 1,0 1-1,0-1 1,0 0-1,-1 0 0,1 0 1,0 0-1,0 0 0,0-1 1,-1 1-1,1-1 0,0 0 1,0 1-1,-1-1 1,1-1-1,-1 1 0,1 0 1,-1-1-1,1 1 0,-1-1 1,0 0-1,0 0 0,0 0 1,0 0-1,0 0 1,2-2 24,7-14 34,-1-1 0,0 0 1,-1 0-1,-1-1 0,-1-1 1,-1 1-1,0-1 0,-2 0 1,-1 0-1,0 0 0,-1-5-34,6-27 156,193-1156 1579,-190 1098-1109,-10 110-57,-1 1 36,0 0-52,2 38 376,14 830-2079,-18-474 902,40 300 248,-36-669-47,33 110-503,-33-134 502,0-1 0,0 1 0,0-1 0,0 1 0,0-1 0,0 0 0,0 0 0,1 0 0,-1 0 0,0 0 0,0 0 0,0 0 0,0-1 0,0 1 0,0-1 0,0 0 0,0 1 0,0-1 0,0 0-1,0 0 1,0 0 0,-1-1 0,1 1 0,0 0 0,-1-1 0,1 1 0,-1-1 0,0 1 0,1-1 0,-1 0 0,0 1 0,0-1 0,0 0 0,0 0 0,0 0 0,0 0 0,-1 0 0,1-2 48,6-5-83,74-62 275,-61-42 28,-19 87-178,4-165 60,16-382 682,29-45-784,-40 523 350,-7 48-195,2 1 0,2 0 0,1 1 0,3 0 0,2 0 0,6-10-155,-16 126 174,-4 235-720,0 211 269,34 163 277,4-463-68,-37-216 39,0 0 1,0 0-1,0 0 1,0 0-1,0 0 1,0 0-1,0 0 1,0 0-1,0 0 1,0 0-1,1 0 1,-1 0-1,0 0 1,1 0 0,-1 0-1,0 0 1,1-1-1,-1 1 1,1 0-1,0 0 1,-1 0-1,1-1 1,0 1-1,-1 0 1,1-1-1,0 1 1,0 0-1,-1-1 1,1 1-1,0-1 1,0 0-1,0 1 1,0-1-1,0 0 1,0 1-1,0-1 1,0 0-1,0 0 1,0 0 0,0 0-1,0 0 1,0 0-1,0 0 1,0 0-1,0 0 1,-1 0-1,1 0 1,0-1-1,0 1 1,0 0-1,0-1 1,0 1-1,0-1 1,0 1-1,-1-1 1,1 0-1,0 1 1,0-1-1,-1 1 1,1-1-1,0 0 1,-1 0 0,1 0-1,-1 1 1,1-1-1,-1 0 1,1 0-1,-1-1 29,32-62 24,39-375 1181,56-342-263,-111 585-978,-4 218-1008,0 88 1172,-4 1 0,-5 0 0,-5 9-128,0-8 128,5-1 0,5 1 0,5 7-128,-13-118-12,0 0-1,-1 0 1,1 0-1,0 0 1,0-1-1,0 1 1,0 0 0,0 0-1,0 0 1,0 0-1,0-1 1,1 1-1,-1 0 1,0 0-1,0 0 1,1 0-1,-1-1 1,0 1-1,1 0 1,-1 0-1,1-1 1,-1 1-1,1 0 1,-1-1-1,1 1 1,0-1 0,-1 1-1,1-1 1,0 1-1,-1-1 1,1 1-1,0-1 1,0 1-1,-1-1 1,1 0-1,0 0 1,0 1-1,0-1 1,-1 0-1,1 0 1,0 0-1,0 0 1,0 0-1,0 0 1,-1 0-1,1 0 1,0 0 0,0 0-1,0 0 1,0-1-1,-1 1 1,1 0-1,0-1 1,0 1-1,-1 0 1,1-1-1,0 1 1,0-1-1,-1 1 1,1-1-1,-1 0 1,2 0 12,33-42-272,-5-22 374,-2-1 1,-3-1 0,-2-1-1,-4-1 1,-2-5-103,14-46-97,-10 39-438,12 349 874,17 12-350,-50-278-10,0-1 0,1 0 0,-1 1 0,0-1 0,1 1 0,-1-1 0,1 1 0,-1-1 0,1 0 0,0 1 0,0-1 0,-1 0 0,1 0 0,0 0 0,0 0 0,0 0 0,0 0 0,0 0 0,1 0 0,-1 0 0,0 0 0,0 0 0,1-1 0,-1 1 0,0 0 0,1-1 0,-1 1 0,1-1 0,-1 0 0,0 1 0,1-1 0,-1 0 0,1 0 0,-1 0 0,1 0 0,-1 0 0,1 0 0,-1 0 0,1-1 0,-1 1 0,1-1 0,-1 1 0,0-1 0,1 1 0,-1-1 0,0 0 0,1 1 0,-1-1 0,0 0 0,1-1 21,47-58-38,75-254 178,-73 177-364,-38 159 623,53 360 505,-66-380-920,-1 0 0,1 0-1,0 0 1,0 0 0,-1 0 0,1 0 0,0 0 0,1-1 0,-1 1-1,0 0 1,1 0 0,-1 0 0,1 0 0,-1 0 0,1 0 0,0-1-1,0 1 1,-1 0 0,1 0 0,1-1 0,-1 1 0,0-1 0,0 1-1,1-1 1,-1 0 0,0 1 0,1-1 0,0 0 0,-1 0 0,1 0-1,0 0 1,-1 0 0,1 0 0,0-1 0,0 1 0,0 0 0,0-1-1,-1 0 1,1 1 0,0-1 0,0 0 0,0 0 0,0 0 0,0 0-1,0 0 1,0-1 0,0 1 0,0 0 0,0-1 0,-1 0 0,1 1-1,0-1 1,0 0 0,-1 0 0,1 0 0,0 0 0,0-1 16,78-181 587,-53 101-582,11-1-199,-29 120 568,98 505 134,-107-539-517,-1-1 0,1 0 1,0 0-1,0 0 0,0 0 0,0 0 0,0 0 1,1 1-1,-1-1 0,1 0 0,-1 0 0,1 0 1,0 0-1,0 0 0,0 0 0,0-1 0,0 1 1,0 0-1,1 0 0,-1-1 0,0 1 0,1-1 0,-1 1 1,1-1-1,0 1 0,0-1 0,-1 0 0,1 0 1,0 0-1,0 0 0,0 0 0,0-1 0,0 1 1,0 0-1,0-1 0,0 0 0,0 1 0,0-1 1,1 0-1,-1 0 0,0 0 0,0 0 0,0 0 1,0-1-1,0 1 0,0-1 0,0 1 0,0-1 1,0 0-1,0 0 0,0 0 0,0 0 0,0 0 1,0 0-1,-1-1 0,1 1 0,0 0 0,-1-1 1,1 1-1,0-2 9,14-36 99,-1-1 0,-2 0 0,-2-1 0,-2 0 0,3-29-99,4-14 60,308-1270 1819,-291 1253-1834,-31 138 686,21 444-700,37-85-19,93 733-423,-98-583 635,-55-547-245,0 1 0,-1-1 1,1 0-1,0 1 0,0-1 0,0 0 1,1 1-1,-1-1 0,0 0 0,0 1 1,0-1-1,0 0 0,1 1 0,-1-1 1,0 1-1,1-1 0,-1 0 0,0 1 1,1-1-1,-1 1 0,1-1 0,-1 1 1,0-1-1,1 1 0,0 0 0,-1-1 1,1 1-1,-1-1 0,1 1 0,-1 0 1,1 0-1,0-1 0,-1 1 0,1 0 1,0 0-1,-1 0 0,1 0 0,-1 0 1,1 0-1,0 0 0,-1 0 0,1 0 1,0 0-1,-1 0 0,1 0 0,0 0 1,-1 0-1,1 1 0,0-1 0,-1 0 1,1 0-1,-1 1 0,1-1 0,-1 0 1,1 1-1,0-1 0,-1 1 0,0-1 1,1 1 20,95-442 10,142-500 2525,-175 633-1764,130-544-312,-187 946-626,-9 224-427,25 170 594,0 698-614,-21-1151 611,-2-24-11,1-1 0,0 1 0,0-1 0,1 1 1,1-1-1,0 0 0,0 1 0,1-1 0,0 0 0,1 0 0,0-1 0,0 1 1,1-1-1,0 0 14,-3-7-27,-1-1 1,0 0 0,1 0 0,-1 0-1,1 0 1,-1 0 0,1 0-1,-1 0 1,1-1 0,-1 1-1,1 0 1,0-1 0,-1 0 0,1 1-1,0-1 1,0 0 0,-1 0-1,1 0 1,0 0 0,0 0 0,-1 0-1,1 0 1,0-1 0,0 1-1,-1-1 1,1 1 0,0-1 0,-1 1-1,1-1 1,-1 0 0,1 0-1,-1 0 1,1 0 0,-1 0 0,0 0-1,1-1 1,-1 1 0,0 0-1,0-1 1,0 1 0,0 0 0,0-1-1,0 1 1,0-1 26,43-76-56,126-444 589,-53 134-89,203-746 1293,-317 1123-1709,10-43 438,-6 76-113,3 476-724,38 480-151,-46-965 493,27 80-344,1-127-875,152-570 1129,-20 144 167,-145 417 35,-17 43 129,0 0 252,0 3 78,30 837 127,-27-798-837,-2-5-57,2 0-1,1 1 1,2-2 0,2 1-1,11 34 226,-18-72-55,-1 1 0,0-1 0,1 1 0,-1-1-1,0 1 1,1 0 0,-1-1 0,1 1 0,-1-1 0,1 1 0,-1 0-1,1-1 1,-1 1 0,1 0 0,-1 0 0,1-1 0,-1 1 0,1 0-1,0 0 1,-1 0 0,1 0 0,-1 0 0,1 0 0,0 0 0,-1 0-1,1 0 1,-1 0 0,1 0 0,0 0 0,-1 0 0,1 0 0,-1 0-1,1 1 1,-1-1 0,1 0 0,-1 0 0,1 1 0,-1-1 0,1 0-1,-1 1 1,1-1 0,-1 1 0,1-1 0,-1 0 0,1 1 0,-1-1-1,0 1 1,1-1 0,-1 1 0,0-1 0,0 1 0,1 0 0,-1-1-1,0 1 1,0-1 0,0 1 0,0-1 0,0 2 55,12-59-411,-11 52 463,17-110 201,5 0-1,5 2 1,26-64-253,-47 170 1214,-3 30-603,-4 52-315,0-57-231,-2 95 47,-2-60-118,3 0 1,2 0 0,2 1 0,2-1 0,3 0 0,2-1-1,3 0 1,6 13 5,-19-63-25,0 0-1,1 0 0,-1 0 1,0 0-1,1 0 0,0-1 1,0 1-1,-1 0 0,1 0 1,0-1-1,0 1 0,1 0 0,-1-1 1,0 1-1,0-1 0,1 1 1,-1-1-1,1 0 0,-1 1 1,1-1-1,0 0 0,-1 0 1,1 0-1,0-1 0,0 1 1,0 0-1,0-1 0,-1 1 1,1-1-1,0 1 0,0-1 1,0 0-1,0 0 0,0 0 0,0 0 1,0 0-1,0 0 0,0-1 1,0 1-1,0-1 0,0 1 1,0-1-1,0 0 0,-1 0 1,1 0-1,0 0 0,0 0 1,-1 0-1,1 0 0,-1 0 1,1-1-1,-1 1 0,0 0 1,1-1-1,-1 0 0,0 1 1,0-1-1,0 0 0,0 1 0,0-1 1,0 0-1,-1 0 0,1 0 1,-1 0-1,1 0 0,-1 0 1,0 0-1,0 0 0,1 0 1,-2 0 25,27-85-24,-5-1 0,-3-2 0,-5 0 0,2-74 24,-12-4 525,-3 166 357,0 16 726,1 22-1607,2 0 1,1-1-1,2 0 0,1 1 1,2-2-1,1 1 0,1-2 1,17 33-2,-16-40-7,-6-7-23,1-1-1,1 0 0,1-1 0,1 0 0,0 0 0,1-1 1,1 0-1,0-1 0,1-1 0,1 0 0,1 0 31,-11-12-12,0-1 0,0-1-1,0 1 1,1-1 0,-1 1-1,0-1 1,1 0 0,-1-1 0,0 1-1,0-1 1,0 0 0,1 0 0,-1 0-1,0-1 1,0 1 0,0-1-1,0 0 1,-1 0 0,1 0 0,-1-1-1,1 1 1,-1-1 0,0 0-1,1 0 1,-2 0 0,1 0 0,0 0-1,-1-1 1,1 0 0,-1 1-1,0-1 1,0 0 0,0 0 0,-1 0-1,0 0 1,1 0 0,-1 0-1,-1 0 1,1-1 0,-1 1 0,1 0-1,-1-1 1,-1-3 12,42-144 209,-7-1 0,-6-2 0,-5-23-209,0-73 176,-9 345 1190,-4-54-1241,1-1 0,2-1 0,2 0 0,1-1 0,2 0 0,2-1 0,15 19-125,107 124-3137,-104-143-1039,-10-13-1981</inkml:trace>
  <inkml:trace contextRef="#ctx0" brushRef="#br0" timeOffset="14352.697">866 1837 3041,'0'0'2000,"0"0"-124,0 0-187,0 0-272,0 0-208,0 0-142,0 0-167,0 0-113,0 0-30,0 0-41,0 0-121,0 0-133,0 0-129,0 0-89,0 0-108,0 0-48,0 0-7,0 0-30,0 0-62,0 0-58,0 0 4,0 0-10,0 0 2,40 2-13,-12 1 159,1-1 0,0-1-1,-1-1 1,1-2 0,0 0-1,-1-2 1,0-2 0,0 0-1,0-2 1,19-8-73,193-75 360,-200 74-304,0 2 0,2 2 0,-1 1-1,1 2 1,1 2 0,5 1-56,394 20-63,160-47 53,515 27 480,-482-14 715,206-18-712,-301 26 249,147-37-722,278-28 542,-301 74-220,-345 45 80,-124-26 708,-212 13-9562,-1-15 2829</inkml:trace>
  <inkml:trace contextRef="#ctx0" brushRef="#br0" timeOffset="17411.67">9468 987 864,'0'0'2571,"0"0"-501,0 18-421,-13 365 6076,5-112-5944,10-269-1797,0-1 1,0 1-1,0-1 1,0 0-1,0 0 1,0 1-1,0-1 1,1-1-1,-1 1 1,0 0-1,0 0 1,1-1 0,-1 1-1,0-1 1,1 0-1,-1 0 1,1 0-1,-1 0 1,0 0-1,1 0 1,-1-1-1,1 1 1,-1-1-1,0 0 1,0 0 0,1 1-1,-1-1 1,0-1-1,0 1 1,0 0-1,0 0 1,2-2 15,26-21-337,45-30-5354,-58 45 1043</inkml:trace>
  <inkml:trace contextRef="#ctx0" brushRef="#br0" timeOffset="17674.876">9503 1458 5641,'0'0'1689,"0"0"-721,0 0-176,0 0 240,0 0-376,0 0-400,0 0-192,77-59-64,-52 53-736,-9 2-1248,-3 4-2585</inkml:trace>
  <inkml:trace contextRef="#ctx0" brushRef="#br0" timeOffset="17924.798">9530 1141 160,'0'0'2913,"0"0"-833,0 0-143,0 0-801,0 0-616,112-11-312,-77 9-208,-8-1-616,-6-1-2425</inkml:trace>
  <inkml:trace contextRef="#ctx0" brushRef="#br0" timeOffset="18960.153">9986 1136 2633,'0'0'2324,"0"0"-592,0 0-425,0 0-237,0 0-162,0 0-173,0 6-154,-19 329 3835,11-236-4213,29-119-439,-3-7 396,-14 20-147,-1 0 0,1 0 0,1 0 0,-1 0 0,1 0 0,0 1 0,1 0 0,0 0 0,-1 1 1,2-1-1,-1 1 0,1 1 0,0-1 0,0 1 0,0 0 0,0 1 0,1 0 0,-1 0 0,1 0 0,0 1 0,6-1-13,66 33 414,-68 7-3723,-12-27-357</inkml:trace>
  <inkml:trace contextRef="#ctx0" brushRef="#br0" timeOffset="20093.637">9890 1058 144,'0'0'2326,"0"0"-591,0 0-285,0 0-85,-3 20-185,-19 214 1670,22-219-2737,16 237 1942,42-93-5211,-39-125-45,-2-8-3660</inkml:trace>
  <inkml:trace contextRef="#ctx0" brushRef="#br0" timeOffset="20541.674">10530 972 4673,'0'0'1952,"0"0"-295,25 117 215,-14-55-408,1 22-471,-4 20-401,-4 25-192,-4 1-64,0-22-184,0-26-104,-10-30-48,0-7-80,-19 17-456,4-10-1168,-6-9-3009</inkml:trace>
  <inkml:trace contextRef="#ctx0" brushRef="#br0" timeOffset="26950.421">4733 329 120,'0'0'1423,"0"0"25,0 0-138,0 0-162,0 0-250,6 0-214,98 13 3962,39-6-1721,190-9-906,116 6-1019,-325-13-29,-143 34-2175,-10 3-838,-3 3-1798</inkml:trace>
  <inkml:trace contextRef="#ctx0" brushRef="#br0" timeOffset="28183.948">4747 2621 5065,'0'0'1283,"0"0"-455,0 0-322,0 0-165,0 0-60,0 0 142,5 2 61,173 24 5760,538-28-1268,-424-22-4824,-292 24-895,0 0-241,0 19-5928,0-12 3994</inkml:trace>
  <inkml:trace contextRef="#ctx0" brushRef="#br0" timeOffset="33813.244">9640 2353 744,'0'0'3674,"0"0"-2052,0 0-324,-9 21-85,-49 144 354,-69 372 1814,122-477-3085,48-68-413,156-131 871,-137 89-651,148-98-216,-205 197-3675,-17-16 1668</inkml:trace>
  <inkml:trace contextRef="#ctx0" brushRef="#br0" timeOffset="34291.552">10176 3134 5617,'0'0'1919,"0"0"-654,0 0 260,0 0-42,0 0-407,0 0-365,-8-8-224,3 3-406,3 2-59,0 0 1,-1 1-1,1-1 1,0 1-1,-1 0 1,0 0-1,1 0 1,-1 0-1,0 0 1,0 0-1,0 1 1,0-1-1,-1 1 1,1 0 0,0 0-1,-1 0 1,1 1-1,0-1 1,-1 1-1,1 0 1,0 0-1,-3 0-22,-10 4 50,1 1 1,0 1-1,0 1 0,0 0 0,1 1 1,0 0-1,0 1 0,1 1 0,1 0 0,-1 0 1,2 2-1,-1-1 0,2 1 0,0 1 1,-8 13-51,15-24-4,1 0 0,0 1-1,0-1 1,0 1 0,0 0 0,0 0 0,0 0 0,1 0 0,0 0 0,-1 0 0,1 0 0,0 0 0,1 0 0,-1 1 0,0-1 0,1 0 0,0 1 0,0-1 0,0 0 0,0 1-1,0-1 1,1 0 0,0 0 0,-1 1 0,1-1 0,0 0 0,1 0 0,-1 0 0,0 0 0,1 0 0,0 0 0,0 0 0,0-1 0,0 1 0,0-1 0,0 1 0,1-1 0,-1 0-1,1 0 1,-1 0 0,1 0 0,0 0 0,0 0 0,0-1 0,0 0 0,0 1 0,0-1 0,0 0 0,3 0 4,12 0 2,0-2 0,0 1 0,0-2 0,0 0 0,0-1 0,-1-1 0,1-1 0,-1-1 0,0 0 0,0-1 0,-1 0 1,0-2-1,0 0 0,6-5-2,69-33 227,-90 46-31,-1 16-200,7 94-437,18-41-4236,-9-47-858</inkml:trace>
  <inkml:trace contextRef="#ctx0" brushRef="#br0" timeOffset="34758.195">10708 2864 6873,'0'0'2041,"0"0"-153,0 0-227,0 0-449,0 0-189,0 0 24,4 10 90,-2 3-915,1-1-1,-2 0 1,0 1-1,0-1 1,-1 1-1,0-1 1,-1 1-1,-1-1 1,0 1-1,-1-1 1,0 0-1,-3 6-221,-17 48 208,10-32-276,1 0 0,2 1 0,1 0 0,2 0 0,2 1 0,-2 28 68,7-62-32,0-1 1,0 0-1,0 1 0,0-1 0,0 1 0,0-1 1,0 0-1,0 1 0,1-1 0,-1 1 1,0-1-1,1 0 0,-1 1 0,1-1 1,0 0-1,-1 0 0,1 1 0,0-1 0,0 0 1,0 0-1,0 0 0,0 0 0,0 0 1,0 0-1,0 0 0,0 0 0,0-1 1,1 1-1,-1 0 0,0-1 0,0 1 0,1-1 1,-1 1-1,0-1 0,1 0 0,-1 1 1,1-1-1,-1 0 0,0 0 0,1 0 0,-1 0 1,1 0-1,-1 0 0,0-1 0,1 1 1,-1 0-1,1-1 0,-1 1 0,0-1 1,1 1-1,-1-1 0,0 0 0,1 0 32,68-41 28,104-117 237,-162 190-159,-6 28 93,9 66-441,3-45-7566,-12-60 1085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3:39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93 647 4321,'0'0'1596,"0"0"261,1 20-260,2 310 2334,-49 11-2692,-5 117-993,79-470-874,-4-23 663,-1 0 0,-1-2-1,-3 0 1,-1-1 0,-1-1 0,0-9-35,-4 14 3,82-216 671,-12-3 0,-11-5 0,-1-53-674,-62 265 205,-3-1 1,-2 1-1,-1-1 0,-3 0 1,-5-42-206,-11 27-195,17 83-1933,3-13 2118,0 0 0,1 0 0,0 0 0,0-1 0,1 1 0,0-1 0,0-1 0,1 1 0,0-1 0,0 0 0,0-1 0,1 1 0,0-2 0,0 1 0,0-1 0,0 0 0,1-1 0,-1 0 0,1 0 0,6 1 10,188 18 65,-101-27-12,-1-6 1,0-3-1,51-17-53,-46 8 56,1 5 0,0 5 0,22 4-56,203 8 97,-48-62-832,-284 63 618,0 0 48,0 0 73,0 0 58,0 0 37,0 0 74,-34 46 604,-14 26-267,3 2 1,4 1 0,3 3-1,-5 21-510,38-88 46,-30 69 178,5 1 0,2 2 1,-9 58-225,7 35-3875,23-131-1438</inkml:trace>
  <inkml:trace contextRef="#ctx0" brushRef="#br0" timeOffset="1054.946">636 1018 592,'0'0'1238,"0"0"158,0 0 146,0 0-185,0 0-207,0 0-242,1 0 3911,-1 14-4398,-96 300 1397,83-269-1729,5-22-84,0 0 0,2 1 0,1 0 0,1 0 0,1 1 0,1-1 0,1 1 0,1-1 0,1 2-5,1-25-9,-1 0-1,1 1 1,0-1 0,-1 0-1,1 0 1,0 0-1,0 0 1,0-1-1,0 1 1,0 0 0,0-1-1,0 1 1,0-1-1,0 0 1,0 0-1,0 0 1,0 0 0,0 0-1,0 0 1,0 0-1,0-1 1,1 1 0,-1-1-1,-1 0 1,1 1-1,0-1 1,0 0-1,0 0 1,0 0 0,1-1 9,20-14-5,0-1 1,-1-1 0,-1 0 0,0-2 0,-1-1-1,-2 0 1,14-21 4,-8 13-90,147-203-57,-188 246-1848,-3 10-2842</inkml:trace>
  <inkml:trace contextRef="#ctx0" brushRef="#br0" timeOffset="1918.51">1104 1428 4585,'0'0'2075,"0"0"-452,0 0 121,0 0-279,0 0-473,-18-5-471,2 0-434,10 2-67,0 1-1,-1 0 1,1 0 0,-1 0-1,0 1 1,0 0 0,1 0-1,-1 1 1,0 0 0,0 0-1,1 0 1,-1 1 0,0 0-1,0 1 1,-5 1-20,3-1 37,-1 1 0,1 0 0,0 1 0,0 0 0,0 0 0,0 1 0,1 0 0,-1 1 0,2 0 0,-1 0 0,0 0-1,1 1 1,0 0 0,1 1 0,0-1 0,0 1 0,0 1 0,1-1 0,1 1 0,-1 0 0,1 0 0,1 0 0,-1 0 0,2 1 0,-2 6-37,7-11 12,0 0 1,0 0-1,0 0 0,1 0 0,0-1 1,0 0-1,0 1 0,0-1 0,1-1 1,-1 1-1,1-1 0,0 0 0,0 0 1,1 0-1,-1 0 0,0-1 0,1 0 1,-1 0-1,1-1 0,0 0 0,0 0 1,0 0-1,-1 0 0,1-1 0,0 0 0,0-1 1,0 1-1,0-1 0,-1 0 0,1 0 1,0-1-13,-3 2 5,11 1 41,0 0 0,0-2 0,-1 0 0,1 0 0,0-1 0,0-1 0,-1 0-1,0-1 1,1 0 0,-1-1 0,-1-1 0,1 0 0,-1 0 0,0-2-1,0 1 1,-1-1 0,0-1 0,5-6-46,-9 4 1018,-7 11-740,1 20-492,36 113-1278,0-50-4798,-14-46-1604</inkml:trace>
  <inkml:trace contextRef="#ctx0" brushRef="#br0" timeOffset="2603.707">1560 1322 2969,'0'0'2948,"0"0"-974,0 0-310,0 0-349,0 0-297,0 0 77,-1 16-154,-15 112 242,-25 102-719,66-241-1380,131-156 987,-149 222 2375,-8-30-1850,10 78 504,37-67-3499,-20-36-1078,-2 0-2578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3:3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296 580 1112,'0'0'2005,"0"0"-313,0 0-281,0 0-325,0 0-373,0-7 27,0 7 3640,0 8-4260,-1-1 0,1 1 0,-1-1-1,0 1 1,-1-1 0,1 0 0,-2 1 0,1-1 0,-1 0 0,0 0 0,0-1 0,-1 1 0,0-1 0,0 0-1,-1 0 1,1 0 0,-1 0 0,-1-1 0,1 0 0,-1 0 0,0 0 0,0-1 0,-3 2-120,7-2 43,-1-1 0,-1 1 0,1-1 0,0 0 0,-1 0 0,1 0 0,-1-1 0,0 1 0,0-1 0,0 0 0,0 0 0,-1 0 0,1 0 0,0-1 0,-1 0 0,1 0 0,-1 0 0,1 0 0,-1-1 0,0 0 0,1 0 0,-1 0 0,1-1 0,-1 1 0,1-1 0,-1 0 0,1 0 0,-1-1 0,1 1 0,0-1 0,-1 0 0,1 0 0,0 0 0,1-1 0,-2 0-43,-4-10-37,1-1-1,1 0 0,0 0 0,1 0 0,0-1 0,1 0 1,1 0-1,0 0 0,2 0 0,-1-1 0,2 0 0,0 1 1,1-1-1,0 0 0,1 1 0,1-1 0,1 1 1,0-1-1,1 1 0,0 0 0,1 0 0,3-4 38,5-8-36,2 0-1,0 1 1,2 0-1,1 2 1,1 0-1,0 1 1,2 1-1,1 1 1,1 0-1,0 2 1,2 1-1,0 1 1,1 1-1,0 1 0,1 2 1,1 0-1,0 2 1,1 1-1,0 1 1,1 2-1,23-4 37,-44 11-523,-7 1-4736,-2 6 239</inkml:trace>
  <inkml:trace contextRef="#ctx0" brushRef="#br0" timeOffset="1835.385">240 695 464,'0'0'1478,"0"0"-561,0 0-171,0 0-83,0 0-129,0 0-7,12-43 4340,-5 33-4798,2 1 63,-1-1 1,0-1 0,-1 1 0,0-1 0,-1-1 0,0 1-1,-1-1 1,0 0 0,-1 0 0,0 0 0,-1-1 0,1-9-133,-52-10 286,41 30-299,0 0-1,0 0 0,-1 1 1,1 0-1,0 1 0,0-1 1,-1 1-1,1 1 0,0-1 1,-1 1-1,1 0 0,0 1 1,0 0-1,0 0 0,0 1 1,0 0-1,1 0 0,-1 0 1,1 1-1,0 0 0,0 0 1,0 0-1,0 1 0,1 0 1,-1 0-1,2 1 0,-1-1 1,-1 2 13,4-5 615,-1 6-7505,3-6 3074</inkml:trace>
  <inkml:trace contextRef="#ctx0" brushRef="#br0" timeOffset="5073.27">1002 505 1736,'0'0'1857,"0"0"-262,0 0-383,0 0-333,0 0-207,0 0-81,-4-4-19,2 1-414,0 1 0,0-1 0,-1 1 0,1-1 0,0 1 1,-1 0-1,1 0 0,-1 0 0,0 1 0,0-1 0,0 0 0,0 1 0,0 0 0,0 0 0,0 0 0,0 0 1,0 0-1,0 1 0,-1-1 0,1 1 0,0 0 0,-1 0 0,1 0 0,0 0 0,0 1 0,-1-1 1,1 1-1,0 0 0,0 0 0,0 0 0,0 0 0,0 1 0,-1 0-158,-10 13 3,0 0 0,1 1 0,1 0 0,1 1 0,1 0 0,0 1 0,1 0 0,1 1 0,0 0 0,2 0 0,0 1 0,1-1 0,1 1 0,1 0 0,1 1 0,0-1 0,2 0 0,0 1 0,3 11-3,-2-26-15,-1-1-1,1 0 0,1 1 0,-1-1 0,1 0 1,0 0-1,0 0 0,0 0 0,1-1 0,-1 1 0,1 0 1,0-1-1,1 0 0,-1 0 0,1 0 0,0 0 1,0 0-1,0-1 0,0 0 0,1 0 0,-1 0 1,1 0-1,0-1 0,0 0 0,0 0 0,2 1 16,87 23-4355,-62-20-1322</inkml:trace>
  <inkml:trace contextRef="#ctx0" brushRef="#br0" timeOffset="5943.936">1279 623 1328,'0'0'1965,"0"0"143,0 0-399,0 0-409,0 0-136,0 0-158,2-8-198,9-34 1194,-11 41-1304,0 1-36,-14 0 339,8-1-909,0 1 0,0 0 1,0 0-1,0 0 0,0 0 1,0 1-1,0 0 0,0 0 1,0 1-1,0 0 0,1 0 0,-1 0 1,0 1-1,1-1 0,0 1 1,-3 2-93,7-2-33,1-1 1,0 0 0,0 0 0,-1 0-1,1 1 1,1-1 0,-1 0-1,0 0 1,0 0 0,1 1 0,0-1-1,-1 0 1,1 0 0,0 0-1,0 0 1,0 0 0,0 0 0,0 0-1,0 0 1,1-1 0,-1 1-1,1 0 1,-1-1 0,1 1 0,0-1-1,-1 1 1,1-1 0,0 0 0,0 0-1,0 0 1,0 0 0,0 0-1,0 0 1,0-1 32,180 103-644,-180-102 675,-1 1 1,1-1-1,-1 1 0,0 0 0,1-1 1,-1 1-1,0 0 0,0 0 1,0 0-1,-1 0 0,1 0 0,0 0 1,-1 0-1,1 0 0,-1 0 1,1 0-1,-1 1 0,0-1 0,0 0 1,0 0-1,0 0 0,-1 0 1,1 0-1,0 0 0,-1 1 0,0-1 1,1 0-1,-1 0 0,0 0 1,0-1-1,0 1 0,0 0 0,-1 0 1,1 0-1,0-1 0,-1 1 1,1-1-1,-1 1 0,1-1 0,-1 0 1,0 1-1,0-1 0,1 0 1,-1 0-1,0 0 0,0 0 0,0-1 1,-2 2-32,-102 23 844,76-32-2225,26-15-4696,4 14 1056</inkml:trace>
  <inkml:trace contextRef="#ctx0" brushRef="#br0" timeOffset="6597.967">1644 593 7194,'0'0'1969,"0"0"-99,0 0-418,0 0-633,0 0-520,0 0-251,-18 9-41,-56 30-7,69-36-4,1 1 1,-1 0-1,1 0 1,0 1-1,1-1 1,-1 1-1,1 0 1,0-1-1,0 2 1,0-1-1,1 0 1,-1 0-1,1 1 1,1 0-1,-1-1 0,1 1 1,0 0-1,0-1 1,1 1-1,0 0 1,0 0-1,0 0 1,1 4 3,-1-7-11,0-1 9,1 1 1,0-1 0,-1 0-1,1 0 1,0 0 0,0 0 0,0 0-1,0 0 1,1 0 0,-1 0-1,0 0 1,1 0 0,-1-1-1,1 1 1,0 0 0,0-1 0,-1 0-1,1 1 1,0-1 0,0 0-1,0 0 1,1 0 0,-1 0 0,0 0-1,0-1 1,0 1 0,1-1-1,-1 1 1,0-1 0,0 0 0,1 0-1,-1 0 1,0 0 0,1 0-1,-1 0 1,0-1 0,3 0 1,89-18 136,-73 9-34,1-2 1,-1-1 0,-1 0 0,0-1-1,-1-1 1,0-1 0,-2-1 0,0-1-1,0 0 1,-2-1 0,0-1 0,-2 0-1,0-1 1,-1 0 0,-1-1 0,-1 0-1,-1-1 1,-1 0 0,-1 0 0,-1-1-1,-1 0 1,-2 0 0,1-14-103,-2 0 342,0 20-262,-1 1 0,-1-1 0,0 1 1,-1 0-1,-1-1 0,0 1 0,-2 0 1,0 0-1,0 0 0,-6-11-80,-5 49-56,-35 393-553,49-236-4626,3-143 1360</inkml:trace>
  <inkml:trace contextRef="#ctx0" brushRef="#br0" timeOffset="7061.848">2301 505 4977,'0'0'2246,"0"0"-1145,0 0-136,0 0-52,0 0 182,0 0-47,6 13 38,31 124 1361,-36-107-2240,0 1 1,-3-1-1,0 0 0,-2 0 1,-1 0-1,-2 0 0,-1-1 0,-1 0 1,-2 1-208,7-21-274,-19 37-734,-1-25-3929,17-20-835</inkml:trace>
  <inkml:trace contextRef="#ctx0" brushRef="#br0" timeOffset="7411.917">2599 507 4201,'0'0'1824,"0"0"281,0 0-345,0 0-368,0 0-447,0 0-497,124-35-248,-99 29-160,-2 1-40,0-1-488,3 2-737,-3 1-647,-6 1-3409</inkml:trace>
  <inkml:trace contextRef="#ctx0" brushRef="#br0" timeOffset="7661.874">2713 188 5577,'0'0'1985,"0"0"-385,0 0-272,0 0-592,0 0-496,128-5-240,-86 12-240,-9 6-1408,-6-1-2817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25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11 3273,'0'0'4859,"0"0"-2722,0 0-729,0 0-81,0 0-357,-3 28-286,-74 382 911,2-115-675,66-351-1696,5-3 683,-1-3 112,1-1-1,4 0 1,2 1-1,4-1 1,2-3-19,-7 54-6,2 0 1,-1-1-1,2 1 1,-1 1-1,1-1 1,1 0-1,0 1 1,1 0-1,0 0 1,1 1 0,0 0-1,1 0 1,0 0-1,0 1 1,1 0-1,0 1 1,1 0-1,-1 0 1,2 1-1,-1 1 1,1-1-1,0 2 1,0-1-1,0 2 1,1-1-1,0 2 1,5-2 5,-7 4 25,1 0 1,-1 1-1,1 0 1,-1 0-1,1 1 1,-1 1-1,0 0 1,0 0-1,0 1 1,0 0-1,0 1 1,0 0-1,-1 1 1,0-1-1,0 2 1,0-1-1,-1 2 1,1-1-1,-2 1 1,1 0-1,-1 0 1,0 1-1,0 0 1,-1 1-1,0-1 1,0 1-1,-1 0 1,-1 0-1,1 1 1,-1 0-1,-1-1 1,0 1-1,0 1 1,-1-1-1,0 5-25,-3 2 203,0 1 0,-1 0-1,-1-1 1,-1 1 0,0-1 0,-1 0-1,-1-1 1,-1 1 0,0-1 0,-1 0 0,-1-1-1,0 0 1,-2 0 0,1-1 0,-2 0-1,1-1 1,-2-1 0,0 1 0,0-2-1,-1 0 1,-13 8-203,-109 76 906,174-72-4092,177 108 28,-146-53-906,-58-56 154,-8-8-4053</inkml:trace>
  <inkml:trace contextRef="#ctx0" brushRef="#br0" timeOffset="254.111">590 790 10082,'0'0'3233,"0"0"-2089,0 0 112,0 0-439,-9 117-817,9-85-233,0-8-2111,0-9 2184</inkml:trace>
  <inkml:trace contextRef="#ctx0" brushRef="#br0" timeOffset="498.524">693 492 6729,'0'0'2073,"0"0"-1689,0 0-384,0 0-1272,0 0-4962</inkml:trace>
  <inkml:trace contextRef="#ctx0" brushRef="#br0" timeOffset="748.614">1085 654 8146,'0'0'5486,"0"0"-2641,0 0-631,0 0-365,0 0-692,-19 10-668,3-2-453,7-4-39,0 0 0,0 1 0,0 1 0,1-1 0,0 1 0,0 0 0,0 1 0,1 0 0,0 0 0,0 1 0,1 0 0,0 0 0,-1 2 3,-46 127-1457,56-40-2628,22-66 2088,0 7 2731,-64-2 2341,18-21-3097,-11 24-3027,26-23-1555</inkml:trace>
  <inkml:trace contextRef="#ctx0" brushRef="#br0" timeOffset="1115.019">1611 232 1216,'0'0'7176,"0"0"-4175,0 0-1182,0 0-455,0 0-294,-4 21-276,-56 185 502,24-126-932,-4-2 1,-3-1 0,-3-3-1,-3-1 1,-4-3-1,-2-2 1,-4-2-1,-19 13-364,82-93-2500,19-16 1374,3 0 1,0 2-1,2 0 1,1 2-1,0 2 0,28-18 1126,-55 41 5,64-35-974,-32 49 3080,-22 27-102,-10-31-1923,0 0 1,1 1-1,0-1 1,0 0 0,1-1-1,0 1 1,1-1-1,0 1 1,0-1 0,1-1-1,0 1 1,0-1-1,6 5-86,107 59-2039,-59-47-895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16:52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240 140 5465,'0'0'1873,"0"0"-57,0 0-156,0 0-271,0 0-272,0 0-311,0 12-193,29 387 2093,-24-278-2679,2 28-667,4-52-5003,-11-92-1537</inkml:trace>
  <inkml:trace contextRef="#ctx0" brushRef="#br0" timeOffset="460.681">0 81 1424,'0'0'2904,"0"0"-937,0 0-424,0 0-324,0 0-278,0 0-155,13-9-85,143-52 1274,-123 56-1674,0 2 0,0 1-1,0 2 1,0 1 0,0 2 0,0 1-1,0 1 1,17 6-301,-46-10 56,-1 1-1,1-1 1,0 1-1,-1 0 1,1 0 0,-1 0-1,0 1 1,0-1-1,0 1 1,0 0 0,0 0-1,0 0 1,-1 0-1,1 0 1,-1 0 0,0 1-1,0-1 1,0 1-1,-1-1 1,1 1 0,-1 0-1,0 0 1,0 0-1,0 0 1,0 0 0,-1-1-1,0 1 1,0 0-1,0 0 1,0 0 0,0 0-1,-1 0 1,0 0-1,0 0 1,0 0 0,0 0-1,0 0 1,-1-1-1,0 1 1,0-1-1,0 1 1,0-1 0,0 0-1,-1 1 1,1-1-1,-1 0 1,0-1 0,0 1-56,-84 72-197,19-41-2883,33-23-1496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28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9450,'0'0'2561,"0"0"-1377,0 0-664,0 0-520,0 0-1992,0 0-3682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2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97 3289,'0'0'4307,"0"0"-1944,0 0-153,0 0-17,0 0-234,0 0-276,1-16-212,1-47-211,-4 61-1213,1 1-1,0-1 1,-1 1-1,1 0 1,0 0-1,-1 0 1,0-1-1,1 1 1,-1 0-1,0 1 1,1-1-1,-1 0 1,0 1-1,0-1 1,0 0-1,1 1 1,-1 0-1,0 0 1,0-1-1,0 1 1,0 0-1,0 0 1,0 1-1,0-1 1,1 0-1,-1 1 1,0-1-1,0 1 1,0 0-1,0-1 0,1 1 1,-1 0-1,0 0 1,1 0-1,-1 0 1,1 0-1,-1 1-46,-13 9-156,-1 2 0,2 0-1,-1 1 1,2 0-1,0 1 1,1 0 0,0 1-1,1 1 1,1 0-1,1 0 1,0 1-1,2 0 1,0 0 0,-4 16 156,8-30-97,1 0 1,0 1 0,0-1-1,0 0 1,1 1 0,-1-1-1,1 1 1,0-1 0,0 1-1,1 0 1,-1-1 0,1 1-1,0 0 1,0 0 0,1-1-1,-1 1 1,1 0 0,0-1-1,0 1 1,1-1 0,-1 1-1,1-1 1,0 0 0,0 1-1,1-1 1,-1 0 0,1 0-1,0-1 1,0 1 0,0-1-1,1 1 1,-1-1 0,1 0-1,-1 0 1,1 0 0,0-1-1,0 0 1,1 1 0,-1-1-1,0-1 1,1 1 0,-1-1-1,1 1 97,11-5 60,-1-1 0,1-1 0,-1 0 0,0 0 0,-1-2 0,1 0 0,-1 0 0,0-2-1,-1 1 1,0-2 0,0 0 0,-1 0 0,-1-1 0,0-1 0,0 0 0,-1 0 0,0-1-1,-1 0 1,-1-1 0,0 0 0,-1 0 0,2-7-60,37-72 1554,-35 26 2220,-48 82-1687,-5 216-3336,37-175 1119,-14 181-137,-35 251-1852,53-483 1839,-9 32-1558,-4-18-3529,6-17 323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28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1 3001,'0'0'2055,"0"0"-371,0 0-174,0 0-158,0 0-116,0 0-143,1 2 1536,2 26-1994,-8 11-355,-1 0 0,-1 0 0,-3-1 0,-1 0 0,-1-1 0,-3-1 0,-1 0 0,-9 14-280,-6 20 94,-102 239-3,132-308-142,1-1-80,0 0-143,15 0-314,13 0 226,251 12 685,-161 13-6044,-102-21-478</inkml:trace>
  <inkml:trace contextRef="#ctx0" brushRef="#br0" timeOffset="260.591">574 696 6705,'0'0'2689,"0"0"-1769,0 0 729,17 102-545,-9-55-856,-2-10-248,-2-7-2473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35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2969,'0'0'1587,"0"0"-398,0 0-175,0 0-3,0 0-178,0 0-337,16-2 1265,666 6 3284,-226-60-4354,-259 27-392,2 9 0,66 6-299,-76 29-77,-183-17-3628,-9-13 2896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49:23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2179 342 1480,'0'0'1329,"0"0"-555,0 0-275,0 0 33,0 0 74,0 0 115,0 0-86,0 0-64,0 0 9,0 0 53,0 0-11,0 0-91,1 6 5864,2 28-6280,-46 706 4040,46-761-4135,2 0 1,1 0 0,0 1 0,1 0-1,2 0 1,0 0 0,0 1 0,2 0-1,1 1 1,0 1 0,2-1-21,7-15 6,-17 25-29,0 0 0,1 0-1,0 1 1,0 0 0,1 0-1,0 0 1,0 1 0,1-1-1,-1 2 1,1-1 0,1 1-1,-1 0 1,1 0 0,0 1-1,0 0 1,0 0 0,0 1-1,1 0 1,0 1 0,-1-1-1,1 2 1,0-1 0,0 1-1,0 1 1,0 0 0,5 0 23,-5 5 2,0 0 0,-1 0 1,0 0-1,0 1 1,0 0-1,-1 1 1,0 0-1,0 0 1,-1 0-1,1 1 0,-2 0 1,1 0-1,-1 1 1,0 0-1,-1-1 1,0 1-1,-1 1 1,3 7-3,-6-15-120,1-1 0,0 1 1,-1-1-1,1 1 0,-1-1 1,0 1-1,1 0 1,-1-1-1,0 1 0,0-1 1,0 1-1,0 0 0,-1-1 1,1 1-1,0-1 1,-1 1-1,1 0 0,0-1 1,-1 1-1,0-1 0,1 1 1,-1-1-1,0 0 1,0 1-1,0-1 0,0 0 1,0 0-1,0 1 0,0-1 1,-1 0-1,1 0 1,0 0-1,-1 0 0,1-1 1,-2 2 119,-2 3-840,-13 11-3717</inkml:trace>
  <inkml:trace contextRef="#ctx0" brushRef="#br0" timeOffset="10496.566">2786 1524 3137,'0'0'1660,"0"0"-264,0 0-185,0 0-180,0 0-211,0 0-162,0-13 198,1 12 3346,117 138-2692,314 367 496,-302-343-1704,7-7 0,13 1-302,-95-115 173,-55-40-77,0 0 21,0 0 6,0 0-12,0 0-50,0 0-330,0 0-605,-3 0-3435,-6 3-441</inkml:trace>
  <inkml:trace contextRef="#ctx0" brushRef="#br0" timeOffset="9417.107">0 3102 408,'0'0'1026,"0"0"-86,0 0 163,0 0 164,0 0-204,0 0-258,16-14-67,117-118 1151,236-220 800,-121 87-1568,12 11 1,214-159-1122,-359 348-191,32-20-18,-138 79 100,-18 8-5013,-3 2 79</inkml:trace>
  <inkml:trace contextRef="#ctx0" brushRef="#br0" timeOffset="19804.186">903 1637 1560,'0'0'1487,"0"0"-225,0 0-70,0 0-126,6-1 5791,24-5-7138,387-93 1862,-31-1-1332,-360 97-162,31-6 2377,-57 35-2808,-4 9 434,-1 0 0,-2-1 1,-1 0-1,-2 0 1,-1-1-1,-2 0 0,-15 29-90,-12 35 95,3 18-768,18-38-2973,12-51-740</inkml:trace>
  <inkml:trace contextRef="#ctx0" brushRef="#br0" timeOffset="23027.191">1841 1 968,'0'0'1020,"0"0"-222,0 0 225,0 0-26,0 0-76,0 0-84,-13 17-137,-91 137 1255,91-118-1597,2 0-1,1 0 0,3 1 0,0 0 0,3 1 1,0-1-1,3 1 0,1 0 0,2 3-357,-1-9 158,4 40 49,4-1 0,3 0 0,3-1 0,3 0 0,9 18-207,-26-88 0,5 22 36,104 273 155,-102-279-178,1-1-1,1 0 1,0 0-1,1-1 1,0 0-1,1-1 1,1-1-1,0 0 0,1 0 1,0-1-1,1-1 1,0-1-1,0 0 1,1-1-1,0 0 1,9 2-13,18 2 43,0-3 1,1-1-1,0-2 0,1-2 1,-1-1-1,1-3 1,24-4-44,-43 1 15,-1-1 1,0-1 0,0-2 0,0 0-1,-1-1 1,0-2 0,0-1-1,-1 0 1,-1-2 0,0 0 0,-1-2-1,19-16-15,13-14 20,-2-3 1,-2-2-1,-2-2 0,5-11-20,-26 29 51,0 0 0,-2-2 0,-2-1 0,-2-1 0,-1 0-1,-1-2 1,-3 0 0,-1 0 0,2-20-51,-11 40 30,-1 0-1,-1 0 0,-1-1 1,-1 1-1,-1-1 1,-1 1-1,0-1 1,-2 1-1,0 0 1,-1 0-1,-1 0 0,-1 0 1,-1 1-1,-1 0 1,0 0-1,-2 1 1,0 0-1,-1 1 1,0 0-1,-11-10-29,6 9-13,-1 2 1,-1 0-1,-1 1 0,0 1 0,-1 0 1,-1 2-1,0 0 0,0 2 1,-1 0-1,0 1 0,-1 1 0,0 2 1,0 0-1,-11-1 13,-37-3-348,0 2-1,0 3 1,0 4 0,-9 2 348,25 1-966,-1 2 1,1 3-1,-1 2 0,2 2 0,0 3 1,0 2-1,-14 8 966,-14 8-5687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0:04.18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65 1193 2537,'0'0'905,"0"0"-299,0 0 86,2 19-35,37 147 482,-7-78-409,-15-33-454,2-1 0,3-1 0,1-1 0,3-1 0,2-2 0,3 0 0,1-2 0,16 15-276,-16-27 62,1-3-1,2 0 1,0-2 0,3-2-1,0-2 1,2-1 0,0-2-1,2-1 1,0-3-1,1-1 1,1-2 0,1-3-1,0-1 1,1-2 0,0-2-1,0-2 1,1-2 0,7-3-62,12-3 81,-1-3 1,0-3-1,0-3 1,-1-3 0,0-2-1,-1-3 1,-2-3-1,0-3 1,-1-2 0,-2-3-1,43-29-81,-60 26 34,-1-2-1,-2-1 1,-2-2-1,-1-2 1,-2-1-1,-1-2 1,-3-1-1,10-20-33,13-17-41,-17 17-65,-2-1 0,-4-1 0,-3-2 0,-2-1 1,-4-1-1,-3-1 0,-2 0 0,-3-15 106,5-162-791,-22 222 909,-2 0 0,0 1 0,-2-1 0,-1 1-1,-1 1 1,-1 0 0,-1 1 0,-1 0 0,-1 1 0,-1 1 0,-1 0-1,-1 1 1,-1 1 0,0 0 0,-1 2 0,-4-2-118,-14-17 245,-1 2 0,-1 2 1,-2 1-1,-1 2 0,-2 2 1,0 2-1,-2 2 0,-1 2 1,0 2-1,-1 3 0,-1 1 0,-1 3 1,0 1-1,0 4 0,-36-2-245,29 10-61,0 2 0,1 3 0,-1 2 0,1 3 1,1 2-1,0 3 0,-24 11 61,-29 18-932,2 6 1,2 4 0,3 4 0,3 5 0,2 4-1,4 5 1,2 3 0,-2 11 931,-42 55-796,86-82-1206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0:05.90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74 806 744,'0'0'1200,"-5"18"-38,-62 275 3007,66-274-4103,1 0 0,1 0 0,0 0 0,2 0 1,0 0-1,1 0 0,1-1 0,0 0 0,2 0 0,4 10-66,61 114 478,6-4 1,58 75-479,-107-174 203,1-3 0,2 0 1,2-2-1,0-2 0,3-1 1,0-1-1,2-3 0,1-1 0,1-2 1,32 13-204,30 9 511,3-4 0,1-5 0,105 21-511,-99-33 35,0-5 1,1-5 0,1-6-1,66-3-35,-157-7 17,1-1 0,-1-2 0,0 0 0,0-2 0,-1 0 0,1-2 0,-1 0 0,-1-2 0,0 0 0,0-2 0,-1 0 0,0-1 0,-1-1 0,-1-1 0,0-1 0,-1-1 0,-1 0 0,-1-2 0,0 1 0,-1-2 0,6-12-17,12-18 61,-3-2-1,-2-2 1,-3 0-1,-1-1 1,-4-2 0,-1 0-1,-4-1 1,2-18-61,-9 29 67,-1 1 0,-3-1 0,-1 0 0,-3 0-1,-2 0 1,-1 0 0,-3 0 0,-2 1 0,-2 0 0,-2 0 0,-12-29-67,3 20 293,-3 0 1,-1 1-1,-4 1 1,-1 2-1,-3 1 0,-2 1 1,-23-23-294,-33-33 408,-4 5 1,-5 3-1,-18-7-408,75 74-89,0 3-1,-2 1 1,-1 3-1,0 2 1,-2 1-1,0 3 1,-2 2-1,1 2 1,-2 2-1,1 2 0,-1 3 1,-1 2-1,1 2 1,-35 4 89,55 1-274,-1 2-1,1 2 1,0 0 0,0 3-1,1 0 1,0 2 0,1 1 0,0 1-1,2 1 1,-1 2 0,2 1-1,-2 3 275,-103 71-3174,4 8-2500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0:55.4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282 9 1224,'0'0'1887,"0"0"-733,0 0-394,0 0-38,0 0 78,0-8 567,0 8 4925,8 934-4985,-2-809-1143,-6-125-338,0 0-42,0 0-26,0 0-65,0 0-175,0 0-279,0 0-565,-9-7-3039,-5-5 650</inkml:trace>
  <inkml:trace contextRef="#ctx0" brushRef="#br0" timeOffset="548.871">0 626 3569,'0'0'820,"0"0"-481,0 0-166,0 0 92,0 0 133,0 17 41,21 144 758,21 2-761,75 212 1270,-117-373-1709,0 1 1,1-1-1,-1 1 1,0-1-1,1 1 1,0-1-1,-1 1 0,1-1 1,0 1-1,0-1 1,1 0-1,-1 1 1,0-1-1,1 0 1,-1 0-1,1 0 0,0 0 1,-1 0-1,1-1 1,0 1-1,0 0 1,1-1-1,-1 1 0,0-1 1,0 0-1,1 0 1,-1 0-1,0 0 1,1 0-1,-1-1 1,1 1-1,-1-1 0,1 1 1,0-1-1,-1 0 1,1 0-1,-1 0 1,1 0-1,-1-1 1,1 1-1,0-1 0,-1 1 1,0-1-1,1 0 1,-1 0-1,1 0 1,-1 0-1,0-1 0,0 1 1,0 0-1,2-2 3,135-287 796,-33 94-637,-106 196-218,0 1-1,0-1 0,-1 0 1,1 1-1,0-1 1,0 0-1,0 1 0,0-1 1,0 1-1,0-1 1,-1 0-1,1 1 0,0-1 1,0 1-1,0-1 1,0 0-1,0 1 0,1-1 1,-1 1-1,0-1 1,0 0-1,0 1 0,0-1 1,0 0-1,0 1 1,1-1-1,-1 1 0,0-1 1,0 0-1,0 1 1,1-1-1,-1 0 1,0 0-1,1 1 0,-1-1 1,0 0-1,1 0 1,-1 1-1,0-1 0,1 0 1,-1 0-1,0 0 1,1 0-1,-1 1 0,1-1 1,-1 0-1,0 0 1,1 0 59,-15 22-4817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0:59.8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288 234 1792,'0'0'2031,"0"0"-508,0 0-357,0 0-168,0 0-86,0 0-72,-5 0 2954,-8 3-2668,9 94-569,15 117-208,0 2-3585,-11-215 338</inkml:trace>
  <inkml:trace contextRef="#ctx0" brushRef="#br0" timeOffset="542.398">1 70 4017,'0'0'835,"0"0"-192,0 0-89,0 0-14,0 0-63,0 0-235,4-1-168,449-67 2785,-445 69-2768,1 1 1,-1 0-1,0 0 0,0 1 1,0 0-1,0 1 1,0-1-1,-1 1 0,1 1 1,-1 0-1,0 0 1,0 0-1,-1 1 1,0 0-1,0 0 0,0 0 1,-1 1-1,0 0 1,0 0-1,-1 0 0,0 1 1,0 0-1,0 0 1,-1 0-1,-1 0 0,1 0 1,-1 0-1,0 1 1,-1-1-1,0 1 0,-1-1 1,0 1-1,0-1 1,0 1-1,-1-1 0,-1 1 1,1-1-1,-1 1 1,-2 3-92,2-3 18,0-1 1,0 0-1,-1 0 1,0 0 0,0-1-1,-1 1 1,0-1-1,0 0 1,-1 0 0,1 0-1,-2 0 1,1-1-1,-1 0 1,0 0 0,0-1-1,-1 1 1,1-1-1,-1-1 1,0 1 0,-1-1-1,1 0 1,-1-1-1,-2 1-18,-122 24-2548,76-27-1263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09:51:16.0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3349.29688"/>
      <inkml:brushProperty name="anchorY" value="-66041.89063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4743.53125"/>
      <inkml:brushProperty name="anchorY" value="-69302.71094"/>
      <inkml:brushProperty name="scaleFactor" value="0.5"/>
    </inkml:brush>
  </inkml:definitions>
  <inkml:trace contextRef="#ctx0" brushRef="#br0">388 184 888,'0'0'0,"0"0"1817,0 0-384,0 0 82,0 0-299,0 0-211,0-1-218,0-1-162,0 1-149,0-1-26,0 1-21,0 0 15,0 0-44,0 1-24,0 0-190,0 0-34,0 0 5,0 0-61,0 0 52,0 0-8,0 0-35,0 0 22,0 0-27,0 0-105,0 0 75,0 0 56,0 0 1,0 0-3,0 0 33,0 0-37,0 0-35,0 0 94,0 0-96,0 0 2,0 0 55,0 0-57,0 0 55,0 0 60,0 0 39,0 0 33,0 0 80,0 0-92,0 0-80,0 0-15,0 0-99,0 0 31,0 0-100,0 0 25,0 0-3,0 0-12,0 0 5,0 2-12,0 1 13,0 3-4,0 2 1,0 1 65,0 2-28,0 1 69,0 0 56,0 2-59,0 1 14,0 2-50,0 3 2,0 3-22,0 4-6,0 8-46,0 8 2,1 11-3,1 17 7,2 18 44,1 17-49,1 10 92,-1-2 76,0-9 85,0-13 3,0-11-56,0-7-82,1-3 40,0 0-124,2-1 24,-1 0-60,1 0 4,0-3-5,0-2-1,-2-2 9,0-4 7,0-5-20,-2-6 16,-1-7-14,0-9-16,-1-7-98,-1-8-48,0-6 26,-1-5-64,1-4 73,-1-1-4,0-2-45,1 0-21,-1 0 51,0 0 0,0 2-36,0 0-126,0 1-181,0 1-276,0-1-659,0-2-1370,-2-3-2980,0-1 169</inkml:trace>
  <inkml:trace contextRef="#ctx0" brushRef="#br1" timeOffset="1250.302">280 9 3593,'0'0'0,"0"0"2080,0 0-699,0 0 199,0 0-529,0 0-27,0 0-140,0 0-154,-2 1 39,-1 2-231,-2 2-72,-2 4 28,-1 5-183,-1 5-55,-3 7-190,-2 9-32,-3 8-17,-3 8-8,-3 7 18,-2 4-24,-1 1 17,0-3 60,3-6-36,3-10 33,5-10-82,4-10 14,4-10-64,3-7-283,2-9-45,2-8 384,3-9-45,4-11 32,5-9 3,3-8 2,4-6-10,3-2-35,1 0 65,1 2-21,-1 5 36,-1 4-27,0 5 57,-3 6-73,-2 5 23,-2 5-8,-1 6 0,-3 3-9,-1 5 11,-1 2-12,0 3 3,-1 1-85,1 2 108,0 0-27,0 1 10,2 0 10,1 0-2,2 0 10,1 0-11,1 1 59,1-1-73,0 1 99,1 3 129,-1 3 12,1 3 215,0 5-165,2 5 44,-1 6 26,2 5-172,0 5-52,0 3-12,0 1-19,0-1-37,0-1-65,-1-2 25,-2-4-23,0-4 5,-2-5-2,-2-3-56,-2-5-255,-3-4-239,-1-3-90,-2-3-293,-2-2-573,0-1-1064,-2-1-2762,0-1-121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CD2DD-F4EA-4F9D-B3EE-367C1EF09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D90489-D7BF-4A79-A106-4FD1EF53F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9A228D-B83D-4304-BE59-A5D9B03C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BB967-3544-4A62-839F-37684722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638D3D-5D3B-4652-B3E2-AC0A661C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5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486CB-828B-4786-BB61-9AA4AE75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034551-C1C4-419B-BDEB-4E579D93A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5FFE0-EC64-4A38-8365-64504BFF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428F6B-6443-4890-A487-811E5678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8593AE-53BA-42AB-82E2-A8071AA0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9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55E66F-7DF5-477D-8EEF-1124B6082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E2743B-6113-470D-8BD0-4FAFFB70A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E6DC9A-F3A5-4C85-88C1-564153D00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16C435-8B79-4171-AAD1-C41E8DDA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B3E413-165E-480F-8EAB-CF21F7C97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2523F-DDFD-48A8-8885-7169C233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1BD88-4E70-40CD-9303-9129933EA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939D9-0374-45D1-883B-D22696090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C17DEC-CE04-421E-8F87-EA446F72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9EB066-6CFC-43C6-8496-55425098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38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7CB4A-5904-4C2B-9FA1-6E8ED99E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0C80DF-40CC-4F98-A9DD-2A3C72587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C28379-1920-464C-849E-3F6E5E3D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EAA79-10B0-4893-A508-8FC4A013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48DDD0-84A1-4298-9F0E-5DAC6D85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1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DEE9D-F2C4-4D80-8091-8DACEE81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607D17-E284-4F28-9A14-AF840B5686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4261A4-01E2-4ACA-AF98-EB274F43D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E1AC5D-DDB4-4552-A251-07F8B05C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338B60-D1E8-45AB-A45B-B110426E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0DACF7-F91D-431C-8BCB-DBF399E3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BC507-C76C-42F7-88DB-40ED7D7E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0FF385-5F40-4517-A620-E8E66BA87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BFC464-0711-4509-B82D-F3F46C83A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E943CF7-8175-487E-8B46-CE5FBC6E4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2EB15A2-98BD-4E78-95A5-F534B5E7B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F3CF46-9F75-4057-AB3A-4CB800C8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9E3D63-C2D3-4E1B-8695-5F60A848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F273738-714B-4B73-A800-6896D58F1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94A44-C090-456D-B5ED-A679D060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21BABC-6998-4BE2-A854-4AAABA18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83613-8D2C-4138-8E6F-7C8226DF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89F63E-4CF8-4E48-BBB1-95E4B55C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41441BE-0568-4AC3-AF8B-2618D661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B59CEC-7445-4143-85A4-73D4793C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5767F2-56E6-4C12-B381-B28721F3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27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2E3B8-B594-4207-A8A8-A27305A62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09CB82-438A-4E95-B69D-2C32D361C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A474A0-9DF7-4AEB-9C18-EC7FAED00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87948E-4E06-466C-AFDA-EB529119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EA192D-761C-4760-A35F-BD129B79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6648C0-CD7E-420A-B156-B1A1C7AA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75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E204E-5996-4FAF-87D7-667A2AE6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97DF545-7D1E-4E5F-B665-95D273954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488150F-A113-40D4-BA05-A757C7A85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DF9056-6772-4A46-964F-1FE623EF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C139C4-3D05-4CFA-ABCD-EB008DF9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3DEF11-F39B-4B23-AA1F-756453B5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1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36932E-1A02-46EC-AF33-3B065A65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BE989C-66F8-411F-AC3F-2114E286A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78BA46-DB0B-41B0-9837-5C94D31A4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9D8DE-76BB-4296-AD89-C432C6F1A7F8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3CB12-97EC-417B-A171-CC2F814CC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6384ED-6832-4641-AE8C-F94CF606E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CB55-C764-4911-B6F2-41869662A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73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5.xml"/><Relationship Id="rId18" Type="http://schemas.openxmlformats.org/officeDocument/2006/relationships/image" Target="../media/image26.png"/><Relationship Id="rId26" Type="http://schemas.openxmlformats.org/officeDocument/2006/relationships/customXml" Target="../ink/ink32.xml"/><Relationship Id="rId3" Type="http://schemas.openxmlformats.org/officeDocument/2006/relationships/image" Target="../media/image19.png"/><Relationship Id="rId21" Type="http://schemas.openxmlformats.org/officeDocument/2006/relationships/customXml" Target="../ink/ink29.xml"/><Relationship Id="rId34" Type="http://schemas.openxmlformats.org/officeDocument/2006/relationships/customXml" Target="../ink/ink36.xml"/><Relationship Id="rId7" Type="http://schemas.openxmlformats.org/officeDocument/2006/relationships/image" Target="../media/image21.png"/><Relationship Id="rId12" Type="http://schemas.openxmlformats.org/officeDocument/2006/relationships/image" Target="../media/image23.png"/><Relationship Id="rId17" Type="http://schemas.openxmlformats.org/officeDocument/2006/relationships/customXml" Target="../ink/ink27.xml"/><Relationship Id="rId25" Type="http://schemas.openxmlformats.org/officeDocument/2006/relationships/image" Target="../media/image29.png"/><Relationship Id="rId33" Type="http://schemas.openxmlformats.org/officeDocument/2006/relationships/image" Target="../media/image33.png"/><Relationship Id="rId2" Type="http://schemas.openxmlformats.org/officeDocument/2006/relationships/customXml" Target="../ink/ink19.xml"/><Relationship Id="rId16" Type="http://schemas.openxmlformats.org/officeDocument/2006/relationships/image" Target="../media/image25.png"/><Relationship Id="rId20" Type="http://schemas.openxmlformats.org/officeDocument/2006/relationships/image" Target="../media/image27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.xml"/><Relationship Id="rId11" Type="http://schemas.openxmlformats.org/officeDocument/2006/relationships/customXml" Target="../ink/ink24.xml"/><Relationship Id="rId24" Type="http://schemas.openxmlformats.org/officeDocument/2006/relationships/customXml" Target="../ink/ink31.xml"/><Relationship Id="rId32" Type="http://schemas.openxmlformats.org/officeDocument/2006/relationships/customXml" Target="../ink/ink35.xml"/><Relationship Id="rId5" Type="http://schemas.openxmlformats.org/officeDocument/2006/relationships/image" Target="../media/image20.png"/><Relationship Id="rId15" Type="http://schemas.openxmlformats.org/officeDocument/2006/relationships/customXml" Target="../ink/ink26.xml"/><Relationship Id="rId23" Type="http://schemas.openxmlformats.org/officeDocument/2006/relationships/customXml" Target="../ink/ink30.xml"/><Relationship Id="rId28" Type="http://schemas.openxmlformats.org/officeDocument/2006/relationships/customXml" Target="../ink/ink33.xml"/><Relationship Id="rId10" Type="http://schemas.openxmlformats.org/officeDocument/2006/relationships/customXml" Target="../ink/ink23.xml"/><Relationship Id="rId19" Type="http://schemas.openxmlformats.org/officeDocument/2006/relationships/customXml" Target="../ink/ink28.xml"/><Relationship Id="rId31" Type="http://schemas.openxmlformats.org/officeDocument/2006/relationships/image" Target="../media/image32.png"/><Relationship Id="rId4" Type="http://schemas.openxmlformats.org/officeDocument/2006/relationships/customXml" Target="../ink/ink20.xml"/><Relationship Id="rId9" Type="http://schemas.openxmlformats.org/officeDocument/2006/relationships/image" Target="../media/image22.png"/><Relationship Id="rId14" Type="http://schemas.openxmlformats.org/officeDocument/2006/relationships/image" Target="../media/image24.png"/><Relationship Id="rId22" Type="http://schemas.openxmlformats.org/officeDocument/2006/relationships/image" Target="../media/image28.png"/><Relationship Id="rId27" Type="http://schemas.openxmlformats.org/officeDocument/2006/relationships/image" Target="../media/image30.png"/><Relationship Id="rId30" Type="http://schemas.openxmlformats.org/officeDocument/2006/relationships/customXml" Target="../ink/ink34.xml"/><Relationship Id="rId35" Type="http://schemas.openxmlformats.org/officeDocument/2006/relationships/image" Target="../media/image34.png"/><Relationship Id="rId8" Type="http://schemas.openxmlformats.org/officeDocument/2006/relationships/customXml" Target="../ink/ink2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49.xml"/><Relationship Id="rId21" Type="http://schemas.openxmlformats.org/officeDocument/2006/relationships/image" Target="../media/image44.png"/><Relationship Id="rId42" Type="http://schemas.openxmlformats.org/officeDocument/2006/relationships/customXml" Target="../ink/ink57.xml"/><Relationship Id="rId47" Type="http://schemas.openxmlformats.org/officeDocument/2006/relationships/image" Target="../media/image57.png"/><Relationship Id="rId63" Type="http://schemas.openxmlformats.org/officeDocument/2006/relationships/image" Target="../media/image65.png"/><Relationship Id="rId68" Type="http://schemas.openxmlformats.org/officeDocument/2006/relationships/customXml" Target="../ink/ink70.xml"/><Relationship Id="rId84" Type="http://schemas.openxmlformats.org/officeDocument/2006/relationships/customXml" Target="../ink/ink78.xml"/><Relationship Id="rId89" Type="http://schemas.openxmlformats.org/officeDocument/2006/relationships/image" Target="../media/image78.png"/><Relationship Id="rId16" Type="http://schemas.openxmlformats.org/officeDocument/2006/relationships/customXml" Target="../ink/ink44.xml"/><Relationship Id="rId11" Type="http://schemas.openxmlformats.org/officeDocument/2006/relationships/image" Target="../media/image39.png"/><Relationship Id="rId32" Type="http://schemas.openxmlformats.org/officeDocument/2006/relationships/customXml" Target="../ink/ink52.xml"/><Relationship Id="rId37" Type="http://schemas.openxmlformats.org/officeDocument/2006/relationships/image" Target="../media/image52.png"/><Relationship Id="rId53" Type="http://schemas.openxmlformats.org/officeDocument/2006/relationships/image" Target="../media/image60.png"/><Relationship Id="rId58" Type="http://schemas.openxmlformats.org/officeDocument/2006/relationships/customXml" Target="../ink/ink65.xml"/><Relationship Id="rId74" Type="http://schemas.openxmlformats.org/officeDocument/2006/relationships/customXml" Target="../ink/ink73.xml"/><Relationship Id="rId79" Type="http://schemas.openxmlformats.org/officeDocument/2006/relationships/image" Target="../media/image73.png"/><Relationship Id="rId102" Type="http://schemas.openxmlformats.org/officeDocument/2006/relationships/customXml" Target="../ink/ink87.xml"/><Relationship Id="rId5" Type="http://schemas.openxmlformats.org/officeDocument/2006/relationships/image" Target="../media/image36.png"/><Relationship Id="rId90" Type="http://schemas.openxmlformats.org/officeDocument/2006/relationships/customXml" Target="../ink/ink81.xml"/><Relationship Id="rId95" Type="http://schemas.openxmlformats.org/officeDocument/2006/relationships/image" Target="../media/image81.png"/><Relationship Id="rId22" Type="http://schemas.openxmlformats.org/officeDocument/2006/relationships/customXml" Target="../ink/ink47.xml"/><Relationship Id="rId27" Type="http://schemas.openxmlformats.org/officeDocument/2006/relationships/image" Target="../media/image47.png"/><Relationship Id="rId43" Type="http://schemas.openxmlformats.org/officeDocument/2006/relationships/image" Target="../media/image55.png"/><Relationship Id="rId48" Type="http://schemas.openxmlformats.org/officeDocument/2006/relationships/customXml" Target="../ink/ink60.xml"/><Relationship Id="rId64" Type="http://schemas.openxmlformats.org/officeDocument/2006/relationships/customXml" Target="../ink/ink68.xml"/><Relationship Id="rId69" Type="http://schemas.openxmlformats.org/officeDocument/2006/relationships/image" Target="../media/image68.png"/><Relationship Id="rId80" Type="http://schemas.openxmlformats.org/officeDocument/2006/relationships/customXml" Target="../ink/ink76.xml"/><Relationship Id="rId85" Type="http://schemas.openxmlformats.org/officeDocument/2006/relationships/image" Target="../media/image76.png"/><Relationship Id="rId12" Type="http://schemas.openxmlformats.org/officeDocument/2006/relationships/customXml" Target="../ink/ink42.xml"/><Relationship Id="rId17" Type="http://schemas.openxmlformats.org/officeDocument/2006/relationships/image" Target="../media/image42.png"/><Relationship Id="rId33" Type="http://schemas.openxmlformats.org/officeDocument/2006/relationships/image" Target="../media/image50.png"/><Relationship Id="rId38" Type="http://schemas.openxmlformats.org/officeDocument/2006/relationships/customXml" Target="../ink/ink55.xml"/><Relationship Id="rId59" Type="http://schemas.openxmlformats.org/officeDocument/2006/relationships/image" Target="../media/image63.png"/><Relationship Id="rId103" Type="http://schemas.openxmlformats.org/officeDocument/2006/relationships/image" Target="../media/image85.png"/><Relationship Id="rId20" Type="http://schemas.openxmlformats.org/officeDocument/2006/relationships/customXml" Target="../ink/ink46.xml"/><Relationship Id="rId41" Type="http://schemas.openxmlformats.org/officeDocument/2006/relationships/image" Target="../media/image54.png"/><Relationship Id="rId54" Type="http://schemas.openxmlformats.org/officeDocument/2006/relationships/customXml" Target="../ink/ink63.xml"/><Relationship Id="rId62" Type="http://schemas.openxmlformats.org/officeDocument/2006/relationships/customXml" Target="../ink/ink67.xml"/><Relationship Id="rId70" Type="http://schemas.openxmlformats.org/officeDocument/2006/relationships/customXml" Target="../ink/ink71.xml"/><Relationship Id="rId75" Type="http://schemas.openxmlformats.org/officeDocument/2006/relationships/image" Target="../media/image71.png"/><Relationship Id="rId83" Type="http://schemas.openxmlformats.org/officeDocument/2006/relationships/image" Target="../media/image75.png"/><Relationship Id="rId88" Type="http://schemas.openxmlformats.org/officeDocument/2006/relationships/customXml" Target="../ink/ink80.xml"/><Relationship Id="rId91" Type="http://schemas.openxmlformats.org/officeDocument/2006/relationships/image" Target="../media/image79.png"/><Relationship Id="rId96" Type="http://schemas.openxmlformats.org/officeDocument/2006/relationships/customXml" Target="../ink/ink8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9.xml"/><Relationship Id="rId15" Type="http://schemas.openxmlformats.org/officeDocument/2006/relationships/image" Target="../media/image41.png"/><Relationship Id="rId23" Type="http://schemas.openxmlformats.org/officeDocument/2006/relationships/image" Target="../media/image45.png"/><Relationship Id="rId28" Type="http://schemas.openxmlformats.org/officeDocument/2006/relationships/customXml" Target="../ink/ink50.xml"/><Relationship Id="rId36" Type="http://schemas.openxmlformats.org/officeDocument/2006/relationships/customXml" Target="../ink/ink54.xml"/><Relationship Id="rId49" Type="http://schemas.openxmlformats.org/officeDocument/2006/relationships/image" Target="../media/image58.png"/><Relationship Id="rId57" Type="http://schemas.openxmlformats.org/officeDocument/2006/relationships/image" Target="../media/image62.png"/><Relationship Id="rId10" Type="http://schemas.openxmlformats.org/officeDocument/2006/relationships/customXml" Target="../ink/ink41.xml"/><Relationship Id="rId31" Type="http://schemas.openxmlformats.org/officeDocument/2006/relationships/image" Target="../media/image49.png"/><Relationship Id="rId44" Type="http://schemas.openxmlformats.org/officeDocument/2006/relationships/customXml" Target="../ink/ink58.xml"/><Relationship Id="rId52" Type="http://schemas.openxmlformats.org/officeDocument/2006/relationships/customXml" Target="../ink/ink62.xml"/><Relationship Id="rId60" Type="http://schemas.openxmlformats.org/officeDocument/2006/relationships/customXml" Target="../ink/ink66.xml"/><Relationship Id="rId65" Type="http://schemas.openxmlformats.org/officeDocument/2006/relationships/image" Target="../media/image66.png"/><Relationship Id="rId73" Type="http://schemas.openxmlformats.org/officeDocument/2006/relationships/image" Target="../media/image70.png"/><Relationship Id="rId78" Type="http://schemas.openxmlformats.org/officeDocument/2006/relationships/customXml" Target="../ink/ink75.xml"/><Relationship Id="rId81" Type="http://schemas.openxmlformats.org/officeDocument/2006/relationships/image" Target="../media/image74.png"/><Relationship Id="rId86" Type="http://schemas.openxmlformats.org/officeDocument/2006/relationships/customXml" Target="../ink/ink79.xml"/><Relationship Id="rId94" Type="http://schemas.openxmlformats.org/officeDocument/2006/relationships/customXml" Target="../ink/ink83.xml"/><Relationship Id="rId99" Type="http://schemas.openxmlformats.org/officeDocument/2006/relationships/image" Target="../media/image83.png"/><Relationship Id="rId101" Type="http://schemas.openxmlformats.org/officeDocument/2006/relationships/image" Target="../media/image84.png"/><Relationship Id="rId4" Type="http://schemas.openxmlformats.org/officeDocument/2006/relationships/customXml" Target="../ink/ink38.xml"/><Relationship Id="rId9" Type="http://schemas.openxmlformats.org/officeDocument/2006/relationships/image" Target="../media/image38.png"/><Relationship Id="rId13" Type="http://schemas.openxmlformats.org/officeDocument/2006/relationships/image" Target="../media/image40.png"/><Relationship Id="rId18" Type="http://schemas.openxmlformats.org/officeDocument/2006/relationships/customXml" Target="../ink/ink45.xml"/><Relationship Id="rId39" Type="http://schemas.openxmlformats.org/officeDocument/2006/relationships/image" Target="../media/image53.png"/><Relationship Id="rId34" Type="http://schemas.openxmlformats.org/officeDocument/2006/relationships/customXml" Target="../ink/ink53.xml"/><Relationship Id="rId50" Type="http://schemas.openxmlformats.org/officeDocument/2006/relationships/customXml" Target="../ink/ink61.xml"/><Relationship Id="rId55" Type="http://schemas.openxmlformats.org/officeDocument/2006/relationships/image" Target="../media/image61.png"/><Relationship Id="rId76" Type="http://schemas.openxmlformats.org/officeDocument/2006/relationships/customXml" Target="../ink/ink74.xml"/><Relationship Id="rId97" Type="http://schemas.openxmlformats.org/officeDocument/2006/relationships/image" Target="../media/image82.png"/><Relationship Id="rId104" Type="http://schemas.openxmlformats.org/officeDocument/2006/relationships/customXml" Target="../ink/ink88.xml"/><Relationship Id="rId7" Type="http://schemas.openxmlformats.org/officeDocument/2006/relationships/image" Target="../media/image37.png"/><Relationship Id="rId71" Type="http://schemas.openxmlformats.org/officeDocument/2006/relationships/image" Target="../media/image69.png"/><Relationship Id="rId92" Type="http://schemas.openxmlformats.org/officeDocument/2006/relationships/customXml" Target="../ink/ink82.xml"/><Relationship Id="rId2" Type="http://schemas.openxmlformats.org/officeDocument/2006/relationships/customXml" Target="../ink/ink37.xml"/><Relationship Id="rId29" Type="http://schemas.openxmlformats.org/officeDocument/2006/relationships/image" Target="../media/image48.png"/><Relationship Id="rId24" Type="http://schemas.openxmlformats.org/officeDocument/2006/relationships/customXml" Target="../ink/ink48.xml"/><Relationship Id="rId40" Type="http://schemas.openxmlformats.org/officeDocument/2006/relationships/customXml" Target="../ink/ink56.xml"/><Relationship Id="rId45" Type="http://schemas.openxmlformats.org/officeDocument/2006/relationships/image" Target="../media/image56.png"/><Relationship Id="rId66" Type="http://schemas.openxmlformats.org/officeDocument/2006/relationships/customXml" Target="../ink/ink69.xml"/><Relationship Id="rId87" Type="http://schemas.openxmlformats.org/officeDocument/2006/relationships/image" Target="../media/image77.png"/><Relationship Id="rId61" Type="http://schemas.openxmlformats.org/officeDocument/2006/relationships/image" Target="../media/image64.png"/><Relationship Id="rId82" Type="http://schemas.openxmlformats.org/officeDocument/2006/relationships/customXml" Target="../ink/ink77.xml"/><Relationship Id="rId19" Type="http://schemas.openxmlformats.org/officeDocument/2006/relationships/image" Target="../media/image43.png"/><Relationship Id="rId14" Type="http://schemas.openxmlformats.org/officeDocument/2006/relationships/customXml" Target="../ink/ink43.xml"/><Relationship Id="rId30" Type="http://schemas.openxmlformats.org/officeDocument/2006/relationships/customXml" Target="../ink/ink51.xml"/><Relationship Id="rId35" Type="http://schemas.openxmlformats.org/officeDocument/2006/relationships/image" Target="../media/image51.png"/><Relationship Id="rId56" Type="http://schemas.openxmlformats.org/officeDocument/2006/relationships/customXml" Target="../ink/ink64.xml"/><Relationship Id="rId77" Type="http://schemas.openxmlformats.org/officeDocument/2006/relationships/image" Target="../media/image72.png"/><Relationship Id="rId100" Type="http://schemas.openxmlformats.org/officeDocument/2006/relationships/customXml" Target="../ink/ink86.xml"/><Relationship Id="rId105" Type="http://schemas.openxmlformats.org/officeDocument/2006/relationships/image" Target="../media/image86.png"/><Relationship Id="rId8" Type="http://schemas.openxmlformats.org/officeDocument/2006/relationships/customXml" Target="../ink/ink40.xml"/><Relationship Id="rId51" Type="http://schemas.openxmlformats.org/officeDocument/2006/relationships/image" Target="../media/image59.png"/><Relationship Id="rId72" Type="http://schemas.openxmlformats.org/officeDocument/2006/relationships/customXml" Target="../ink/ink72.xml"/><Relationship Id="rId93" Type="http://schemas.openxmlformats.org/officeDocument/2006/relationships/image" Target="../media/image80.png"/><Relationship Id="rId98" Type="http://schemas.openxmlformats.org/officeDocument/2006/relationships/customXml" Target="../ink/ink85.xml"/><Relationship Id="rId3" Type="http://schemas.openxmlformats.org/officeDocument/2006/relationships/image" Target="../media/image35.png"/><Relationship Id="rId25" Type="http://schemas.openxmlformats.org/officeDocument/2006/relationships/image" Target="../media/image46.png"/><Relationship Id="rId46" Type="http://schemas.openxmlformats.org/officeDocument/2006/relationships/customXml" Target="../ink/ink59.xml"/><Relationship Id="rId67" Type="http://schemas.openxmlformats.org/officeDocument/2006/relationships/image" Target="../media/image6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2.xml"/><Relationship Id="rId13" Type="http://schemas.openxmlformats.org/officeDocument/2006/relationships/image" Target="../media/image91.png"/><Relationship Id="rId18" Type="http://schemas.openxmlformats.org/officeDocument/2006/relationships/customXml" Target="../ink/ink97.xml"/><Relationship Id="rId26" Type="http://schemas.openxmlformats.org/officeDocument/2006/relationships/customXml" Target="../ink/ink101.xml"/><Relationship Id="rId3" Type="http://schemas.openxmlformats.org/officeDocument/2006/relationships/image" Target="../media/image87.png"/><Relationship Id="rId21" Type="http://schemas.openxmlformats.org/officeDocument/2006/relationships/image" Target="../media/image95.png"/><Relationship Id="rId7" Type="http://schemas.openxmlformats.org/officeDocument/2006/relationships/image" Target="../media/image88.png"/><Relationship Id="rId12" Type="http://schemas.openxmlformats.org/officeDocument/2006/relationships/customXml" Target="../ink/ink94.xml"/><Relationship Id="rId17" Type="http://schemas.openxmlformats.org/officeDocument/2006/relationships/image" Target="../media/image93.png"/><Relationship Id="rId25" Type="http://schemas.openxmlformats.org/officeDocument/2006/relationships/image" Target="../media/image97.png"/><Relationship Id="rId2" Type="http://schemas.openxmlformats.org/officeDocument/2006/relationships/customXml" Target="../ink/ink89.xml"/><Relationship Id="rId16" Type="http://schemas.openxmlformats.org/officeDocument/2006/relationships/customXml" Target="../ink/ink96.xml"/><Relationship Id="rId20" Type="http://schemas.openxmlformats.org/officeDocument/2006/relationships/customXml" Target="../ink/ink9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1.xml"/><Relationship Id="rId11" Type="http://schemas.openxmlformats.org/officeDocument/2006/relationships/image" Target="../media/image90.png"/><Relationship Id="rId24" Type="http://schemas.openxmlformats.org/officeDocument/2006/relationships/customXml" Target="../ink/ink100.xml"/><Relationship Id="rId5" Type="http://schemas.openxmlformats.org/officeDocument/2006/relationships/image" Target="../media/image22.png"/><Relationship Id="rId15" Type="http://schemas.openxmlformats.org/officeDocument/2006/relationships/image" Target="../media/image92.png"/><Relationship Id="rId23" Type="http://schemas.openxmlformats.org/officeDocument/2006/relationships/image" Target="../media/image96.png"/><Relationship Id="rId10" Type="http://schemas.openxmlformats.org/officeDocument/2006/relationships/customXml" Target="../ink/ink93.xml"/><Relationship Id="rId19" Type="http://schemas.openxmlformats.org/officeDocument/2006/relationships/image" Target="../media/image94.png"/><Relationship Id="rId4" Type="http://schemas.openxmlformats.org/officeDocument/2006/relationships/customXml" Target="../ink/ink90.xml"/><Relationship Id="rId9" Type="http://schemas.openxmlformats.org/officeDocument/2006/relationships/image" Target="../media/image89.png"/><Relationship Id="rId14" Type="http://schemas.openxmlformats.org/officeDocument/2006/relationships/customXml" Target="../ink/ink95.xml"/><Relationship Id="rId22" Type="http://schemas.openxmlformats.org/officeDocument/2006/relationships/customXml" Target="../ink/ink99.xml"/><Relationship Id="rId27" Type="http://schemas.openxmlformats.org/officeDocument/2006/relationships/image" Target="../media/image98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14.xml"/><Relationship Id="rId21" Type="http://schemas.openxmlformats.org/officeDocument/2006/relationships/image" Target="../media/image108.png"/><Relationship Id="rId42" Type="http://schemas.openxmlformats.org/officeDocument/2006/relationships/customXml" Target="../ink/ink122.xml"/><Relationship Id="rId47" Type="http://schemas.openxmlformats.org/officeDocument/2006/relationships/image" Target="../media/image121.png"/><Relationship Id="rId63" Type="http://schemas.openxmlformats.org/officeDocument/2006/relationships/image" Target="../media/image129.png"/><Relationship Id="rId68" Type="http://schemas.openxmlformats.org/officeDocument/2006/relationships/customXml" Target="../ink/ink135.xml"/><Relationship Id="rId84" Type="http://schemas.openxmlformats.org/officeDocument/2006/relationships/customXml" Target="../ink/ink143.xml"/><Relationship Id="rId89" Type="http://schemas.openxmlformats.org/officeDocument/2006/relationships/image" Target="../media/image142.png"/><Relationship Id="rId16" Type="http://schemas.openxmlformats.org/officeDocument/2006/relationships/customXml" Target="../ink/ink109.xml"/><Relationship Id="rId11" Type="http://schemas.openxmlformats.org/officeDocument/2006/relationships/image" Target="../media/image103.png"/><Relationship Id="rId32" Type="http://schemas.openxmlformats.org/officeDocument/2006/relationships/customXml" Target="../ink/ink117.xml"/><Relationship Id="rId37" Type="http://schemas.openxmlformats.org/officeDocument/2006/relationships/image" Target="../media/image116.png"/><Relationship Id="rId53" Type="http://schemas.openxmlformats.org/officeDocument/2006/relationships/image" Target="../media/image124.png"/><Relationship Id="rId58" Type="http://schemas.openxmlformats.org/officeDocument/2006/relationships/customXml" Target="../ink/ink130.xml"/><Relationship Id="rId74" Type="http://schemas.openxmlformats.org/officeDocument/2006/relationships/customXml" Target="../ink/ink138.xml"/><Relationship Id="rId79" Type="http://schemas.openxmlformats.org/officeDocument/2006/relationships/image" Target="../media/image137.png"/><Relationship Id="rId5" Type="http://schemas.openxmlformats.org/officeDocument/2006/relationships/image" Target="../media/image100.png"/><Relationship Id="rId90" Type="http://schemas.openxmlformats.org/officeDocument/2006/relationships/customXml" Target="../ink/ink146.xml"/><Relationship Id="rId22" Type="http://schemas.openxmlformats.org/officeDocument/2006/relationships/customXml" Target="../ink/ink112.xml"/><Relationship Id="rId27" Type="http://schemas.openxmlformats.org/officeDocument/2006/relationships/image" Target="../media/image111.png"/><Relationship Id="rId43" Type="http://schemas.openxmlformats.org/officeDocument/2006/relationships/image" Target="../media/image119.png"/><Relationship Id="rId48" Type="http://schemas.openxmlformats.org/officeDocument/2006/relationships/customXml" Target="../ink/ink125.xml"/><Relationship Id="rId64" Type="http://schemas.openxmlformats.org/officeDocument/2006/relationships/customXml" Target="../ink/ink133.xml"/><Relationship Id="rId69" Type="http://schemas.openxmlformats.org/officeDocument/2006/relationships/image" Target="../media/image132.png"/><Relationship Id="rId8" Type="http://schemas.openxmlformats.org/officeDocument/2006/relationships/customXml" Target="../ink/ink105.xml"/><Relationship Id="rId51" Type="http://schemas.openxmlformats.org/officeDocument/2006/relationships/image" Target="../media/image123.png"/><Relationship Id="rId72" Type="http://schemas.openxmlformats.org/officeDocument/2006/relationships/customXml" Target="../ink/ink137.xml"/><Relationship Id="rId80" Type="http://schemas.openxmlformats.org/officeDocument/2006/relationships/customXml" Target="../ink/ink141.xml"/><Relationship Id="rId85" Type="http://schemas.openxmlformats.org/officeDocument/2006/relationships/image" Target="../media/image140.png"/><Relationship Id="rId93" Type="http://schemas.openxmlformats.org/officeDocument/2006/relationships/image" Target="../media/image144.png"/><Relationship Id="rId3" Type="http://schemas.openxmlformats.org/officeDocument/2006/relationships/image" Target="../media/image99.png"/><Relationship Id="rId12" Type="http://schemas.openxmlformats.org/officeDocument/2006/relationships/customXml" Target="../ink/ink107.xml"/><Relationship Id="rId17" Type="http://schemas.openxmlformats.org/officeDocument/2006/relationships/image" Target="../media/image106.png"/><Relationship Id="rId25" Type="http://schemas.openxmlformats.org/officeDocument/2006/relationships/image" Target="../media/image110.png"/><Relationship Id="rId33" Type="http://schemas.openxmlformats.org/officeDocument/2006/relationships/image" Target="../media/image114.png"/><Relationship Id="rId38" Type="http://schemas.openxmlformats.org/officeDocument/2006/relationships/customXml" Target="../ink/ink120.xml"/><Relationship Id="rId46" Type="http://schemas.openxmlformats.org/officeDocument/2006/relationships/customXml" Target="../ink/ink124.xml"/><Relationship Id="rId59" Type="http://schemas.openxmlformats.org/officeDocument/2006/relationships/image" Target="../media/image127.png"/><Relationship Id="rId67" Type="http://schemas.openxmlformats.org/officeDocument/2006/relationships/image" Target="../media/image131.png"/><Relationship Id="rId20" Type="http://schemas.openxmlformats.org/officeDocument/2006/relationships/customXml" Target="../ink/ink111.xml"/><Relationship Id="rId41" Type="http://schemas.openxmlformats.org/officeDocument/2006/relationships/image" Target="../media/image118.png"/><Relationship Id="rId54" Type="http://schemas.openxmlformats.org/officeDocument/2006/relationships/customXml" Target="../ink/ink128.xml"/><Relationship Id="rId62" Type="http://schemas.openxmlformats.org/officeDocument/2006/relationships/customXml" Target="../ink/ink132.xml"/><Relationship Id="rId70" Type="http://schemas.openxmlformats.org/officeDocument/2006/relationships/customXml" Target="../ink/ink136.xml"/><Relationship Id="rId75" Type="http://schemas.openxmlformats.org/officeDocument/2006/relationships/image" Target="../media/image135.png"/><Relationship Id="rId83" Type="http://schemas.openxmlformats.org/officeDocument/2006/relationships/image" Target="../media/image139.png"/><Relationship Id="rId88" Type="http://schemas.openxmlformats.org/officeDocument/2006/relationships/customXml" Target="../ink/ink145.xml"/><Relationship Id="rId91" Type="http://schemas.openxmlformats.org/officeDocument/2006/relationships/image" Target="../media/image143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4.xml"/><Relationship Id="rId15" Type="http://schemas.openxmlformats.org/officeDocument/2006/relationships/image" Target="../media/image105.png"/><Relationship Id="rId23" Type="http://schemas.openxmlformats.org/officeDocument/2006/relationships/image" Target="../media/image109.png"/><Relationship Id="rId28" Type="http://schemas.openxmlformats.org/officeDocument/2006/relationships/customXml" Target="../ink/ink115.xml"/><Relationship Id="rId36" Type="http://schemas.openxmlformats.org/officeDocument/2006/relationships/customXml" Target="../ink/ink119.xml"/><Relationship Id="rId49" Type="http://schemas.openxmlformats.org/officeDocument/2006/relationships/image" Target="../media/image122.png"/><Relationship Id="rId57" Type="http://schemas.openxmlformats.org/officeDocument/2006/relationships/image" Target="../media/image126.png"/><Relationship Id="rId10" Type="http://schemas.openxmlformats.org/officeDocument/2006/relationships/customXml" Target="../ink/ink106.xml"/><Relationship Id="rId31" Type="http://schemas.openxmlformats.org/officeDocument/2006/relationships/image" Target="../media/image113.png"/><Relationship Id="rId44" Type="http://schemas.openxmlformats.org/officeDocument/2006/relationships/customXml" Target="../ink/ink123.xml"/><Relationship Id="rId52" Type="http://schemas.openxmlformats.org/officeDocument/2006/relationships/customXml" Target="../ink/ink127.xml"/><Relationship Id="rId60" Type="http://schemas.openxmlformats.org/officeDocument/2006/relationships/customXml" Target="../ink/ink131.xml"/><Relationship Id="rId65" Type="http://schemas.openxmlformats.org/officeDocument/2006/relationships/image" Target="../media/image130.png"/><Relationship Id="rId73" Type="http://schemas.openxmlformats.org/officeDocument/2006/relationships/image" Target="../media/image134.png"/><Relationship Id="rId78" Type="http://schemas.openxmlformats.org/officeDocument/2006/relationships/customXml" Target="../ink/ink140.xml"/><Relationship Id="rId81" Type="http://schemas.openxmlformats.org/officeDocument/2006/relationships/image" Target="../media/image138.png"/><Relationship Id="rId86" Type="http://schemas.openxmlformats.org/officeDocument/2006/relationships/customXml" Target="../ink/ink144.xml"/><Relationship Id="rId4" Type="http://schemas.openxmlformats.org/officeDocument/2006/relationships/customXml" Target="../ink/ink103.xml"/><Relationship Id="rId9" Type="http://schemas.openxmlformats.org/officeDocument/2006/relationships/image" Target="../media/image102.png"/><Relationship Id="rId13" Type="http://schemas.openxmlformats.org/officeDocument/2006/relationships/image" Target="../media/image104.png"/><Relationship Id="rId18" Type="http://schemas.openxmlformats.org/officeDocument/2006/relationships/customXml" Target="../ink/ink110.xml"/><Relationship Id="rId39" Type="http://schemas.openxmlformats.org/officeDocument/2006/relationships/image" Target="../media/image117.png"/><Relationship Id="rId34" Type="http://schemas.openxmlformats.org/officeDocument/2006/relationships/customXml" Target="../ink/ink118.xml"/><Relationship Id="rId50" Type="http://schemas.openxmlformats.org/officeDocument/2006/relationships/customXml" Target="../ink/ink126.xml"/><Relationship Id="rId55" Type="http://schemas.openxmlformats.org/officeDocument/2006/relationships/image" Target="../media/image125.png"/><Relationship Id="rId76" Type="http://schemas.openxmlformats.org/officeDocument/2006/relationships/customXml" Target="../ink/ink139.xml"/><Relationship Id="rId7" Type="http://schemas.openxmlformats.org/officeDocument/2006/relationships/image" Target="../media/image101.png"/><Relationship Id="rId71" Type="http://schemas.openxmlformats.org/officeDocument/2006/relationships/image" Target="../media/image133.png"/><Relationship Id="rId92" Type="http://schemas.openxmlformats.org/officeDocument/2006/relationships/customXml" Target="../ink/ink147.xml"/><Relationship Id="rId2" Type="http://schemas.openxmlformats.org/officeDocument/2006/relationships/customXml" Target="../ink/ink102.xml"/><Relationship Id="rId29" Type="http://schemas.openxmlformats.org/officeDocument/2006/relationships/image" Target="../media/image112.png"/><Relationship Id="rId24" Type="http://schemas.openxmlformats.org/officeDocument/2006/relationships/customXml" Target="../ink/ink113.xml"/><Relationship Id="rId40" Type="http://schemas.openxmlformats.org/officeDocument/2006/relationships/customXml" Target="../ink/ink121.xml"/><Relationship Id="rId45" Type="http://schemas.openxmlformats.org/officeDocument/2006/relationships/image" Target="../media/image120.png"/><Relationship Id="rId66" Type="http://schemas.openxmlformats.org/officeDocument/2006/relationships/customXml" Target="../ink/ink134.xml"/><Relationship Id="rId87" Type="http://schemas.openxmlformats.org/officeDocument/2006/relationships/image" Target="../media/image141.png"/><Relationship Id="rId61" Type="http://schemas.openxmlformats.org/officeDocument/2006/relationships/image" Target="../media/image128.png"/><Relationship Id="rId82" Type="http://schemas.openxmlformats.org/officeDocument/2006/relationships/customXml" Target="../ink/ink142.xml"/><Relationship Id="rId19" Type="http://schemas.openxmlformats.org/officeDocument/2006/relationships/image" Target="../media/image107.png"/><Relationship Id="rId14" Type="http://schemas.openxmlformats.org/officeDocument/2006/relationships/customXml" Target="../ink/ink108.xml"/><Relationship Id="rId30" Type="http://schemas.openxmlformats.org/officeDocument/2006/relationships/customXml" Target="../ink/ink116.xml"/><Relationship Id="rId35" Type="http://schemas.openxmlformats.org/officeDocument/2006/relationships/image" Target="../media/image115.png"/><Relationship Id="rId56" Type="http://schemas.openxmlformats.org/officeDocument/2006/relationships/customXml" Target="../ink/ink129.xml"/><Relationship Id="rId77" Type="http://schemas.openxmlformats.org/officeDocument/2006/relationships/image" Target="../media/image136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0.png"/><Relationship Id="rId18" Type="http://schemas.openxmlformats.org/officeDocument/2006/relationships/customXml" Target="../ink/ink156.xml"/><Relationship Id="rId26" Type="http://schemas.openxmlformats.org/officeDocument/2006/relationships/customXml" Target="../ink/ink160.xml"/><Relationship Id="rId39" Type="http://schemas.openxmlformats.org/officeDocument/2006/relationships/image" Target="../media/image163.png"/><Relationship Id="rId21" Type="http://schemas.openxmlformats.org/officeDocument/2006/relationships/image" Target="../media/image154.png"/><Relationship Id="rId34" Type="http://schemas.openxmlformats.org/officeDocument/2006/relationships/customXml" Target="../ink/ink164.xml"/><Relationship Id="rId42" Type="http://schemas.openxmlformats.org/officeDocument/2006/relationships/customXml" Target="../ink/ink168.xml"/><Relationship Id="rId47" Type="http://schemas.openxmlformats.org/officeDocument/2006/relationships/image" Target="../media/image167.png"/><Relationship Id="rId50" Type="http://schemas.openxmlformats.org/officeDocument/2006/relationships/customXml" Target="../ink/ink172.xml"/><Relationship Id="rId55" Type="http://schemas.openxmlformats.org/officeDocument/2006/relationships/image" Target="../media/image171.png"/><Relationship Id="rId7" Type="http://schemas.openxmlformats.org/officeDocument/2006/relationships/image" Target="../media/image147.png"/><Relationship Id="rId2" Type="http://schemas.openxmlformats.org/officeDocument/2006/relationships/customXml" Target="../ink/ink148.xml"/><Relationship Id="rId16" Type="http://schemas.openxmlformats.org/officeDocument/2006/relationships/customXml" Target="../ink/ink155.xml"/><Relationship Id="rId29" Type="http://schemas.openxmlformats.org/officeDocument/2006/relationships/image" Target="../media/image158.png"/><Relationship Id="rId11" Type="http://schemas.openxmlformats.org/officeDocument/2006/relationships/image" Target="../media/image149.png"/><Relationship Id="rId24" Type="http://schemas.openxmlformats.org/officeDocument/2006/relationships/customXml" Target="../ink/ink159.xml"/><Relationship Id="rId32" Type="http://schemas.openxmlformats.org/officeDocument/2006/relationships/customXml" Target="../ink/ink163.xml"/><Relationship Id="rId37" Type="http://schemas.openxmlformats.org/officeDocument/2006/relationships/image" Target="../media/image162.png"/><Relationship Id="rId40" Type="http://schemas.openxmlformats.org/officeDocument/2006/relationships/customXml" Target="../ink/ink167.xml"/><Relationship Id="rId45" Type="http://schemas.openxmlformats.org/officeDocument/2006/relationships/image" Target="../media/image166.png"/><Relationship Id="rId53" Type="http://schemas.openxmlformats.org/officeDocument/2006/relationships/image" Target="../media/image170.png"/><Relationship Id="rId5" Type="http://schemas.openxmlformats.org/officeDocument/2006/relationships/image" Target="../media/image146.png"/><Relationship Id="rId19" Type="http://schemas.openxmlformats.org/officeDocument/2006/relationships/image" Target="../media/image153.png"/><Relationship Id="rId4" Type="http://schemas.openxmlformats.org/officeDocument/2006/relationships/customXml" Target="../ink/ink149.xml"/><Relationship Id="rId9" Type="http://schemas.openxmlformats.org/officeDocument/2006/relationships/image" Target="../media/image148.png"/><Relationship Id="rId14" Type="http://schemas.openxmlformats.org/officeDocument/2006/relationships/customXml" Target="../ink/ink154.xml"/><Relationship Id="rId22" Type="http://schemas.openxmlformats.org/officeDocument/2006/relationships/customXml" Target="../ink/ink158.xml"/><Relationship Id="rId27" Type="http://schemas.openxmlformats.org/officeDocument/2006/relationships/image" Target="../media/image157.png"/><Relationship Id="rId30" Type="http://schemas.openxmlformats.org/officeDocument/2006/relationships/customXml" Target="../ink/ink162.xml"/><Relationship Id="rId35" Type="http://schemas.openxmlformats.org/officeDocument/2006/relationships/image" Target="../media/image161.png"/><Relationship Id="rId43" Type="http://schemas.openxmlformats.org/officeDocument/2006/relationships/image" Target="../media/image165.png"/><Relationship Id="rId48" Type="http://schemas.openxmlformats.org/officeDocument/2006/relationships/customXml" Target="../ink/ink171.xml"/><Relationship Id="rId56" Type="http://schemas.openxmlformats.org/officeDocument/2006/relationships/customXml" Target="../ink/ink175.xml"/><Relationship Id="rId8" Type="http://schemas.openxmlformats.org/officeDocument/2006/relationships/customXml" Target="../ink/ink151.xml"/><Relationship Id="rId51" Type="http://schemas.openxmlformats.org/officeDocument/2006/relationships/image" Target="../media/image169.png"/><Relationship Id="rId3" Type="http://schemas.openxmlformats.org/officeDocument/2006/relationships/image" Target="../media/image145.png"/><Relationship Id="rId12" Type="http://schemas.openxmlformats.org/officeDocument/2006/relationships/customXml" Target="../ink/ink153.xml"/><Relationship Id="rId17" Type="http://schemas.openxmlformats.org/officeDocument/2006/relationships/image" Target="../media/image152.png"/><Relationship Id="rId25" Type="http://schemas.openxmlformats.org/officeDocument/2006/relationships/image" Target="../media/image156.png"/><Relationship Id="rId33" Type="http://schemas.openxmlformats.org/officeDocument/2006/relationships/image" Target="../media/image160.png"/><Relationship Id="rId38" Type="http://schemas.openxmlformats.org/officeDocument/2006/relationships/customXml" Target="../ink/ink166.xml"/><Relationship Id="rId46" Type="http://schemas.openxmlformats.org/officeDocument/2006/relationships/customXml" Target="../ink/ink170.xml"/><Relationship Id="rId20" Type="http://schemas.openxmlformats.org/officeDocument/2006/relationships/customXml" Target="../ink/ink157.xml"/><Relationship Id="rId41" Type="http://schemas.openxmlformats.org/officeDocument/2006/relationships/image" Target="../media/image164.png"/><Relationship Id="rId54" Type="http://schemas.openxmlformats.org/officeDocument/2006/relationships/customXml" Target="../ink/ink17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0.xml"/><Relationship Id="rId15" Type="http://schemas.openxmlformats.org/officeDocument/2006/relationships/image" Target="../media/image151.png"/><Relationship Id="rId23" Type="http://schemas.openxmlformats.org/officeDocument/2006/relationships/image" Target="../media/image155.png"/><Relationship Id="rId28" Type="http://schemas.openxmlformats.org/officeDocument/2006/relationships/customXml" Target="../ink/ink161.xml"/><Relationship Id="rId36" Type="http://schemas.openxmlformats.org/officeDocument/2006/relationships/customXml" Target="../ink/ink165.xml"/><Relationship Id="rId49" Type="http://schemas.openxmlformats.org/officeDocument/2006/relationships/image" Target="../media/image168.png"/><Relationship Id="rId57" Type="http://schemas.openxmlformats.org/officeDocument/2006/relationships/image" Target="../media/image172.png"/><Relationship Id="rId10" Type="http://schemas.openxmlformats.org/officeDocument/2006/relationships/customXml" Target="../ink/ink152.xml"/><Relationship Id="rId31" Type="http://schemas.openxmlformats.org/officeDocument/2006/relationships/image" Target="../media/image159.png"/><Relationship Id="rId44" Type="http://schemas.openxmlformats.org/officeDocument/2006/relationships/customXml" Target="../ink/ink169.xml"/><Relationship Id="rId52" Type="http://schemas.openxmlformats.org/officeDocument/2006/relationships/customXml" Target="../ink/ink173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88.xml"/><Relationship Id="rId21" Type="http://schemas.openxmlformats.org/officeDocument/2006/relationships/image" Target="../media/image182.png"/><Relationship Id="rId42" Type="http://schemas.openxmlformats.org/officeDocument/2006/relationships/customXml" Target="../ink/ink196.xml"/><Relationship Id="rId47" Type="http://schemas.openxmlformats.org/officeDocument/2006/relationships/image" Target="../media/image195.png"/><Relationship Id="rId63" Type="http://schemas.openxmlformats.org/officeDocument/2006/relationships/image" Target="../media/image203.png"/><Relationship Id="rId68" Type="http://schemas.openxmlformats.org/officeDocument/2006/relationships/customXml" Target="../ink/ink209.xml"/><Relationship Id="rId84" Type="http://schemas.openxmlformats.org/officeDocument/2006/relationships/customXml" Target="../ink/ink217.xml"/><Relationship Id="rId89" Type="http://schemas.openxmlformats.org/officeDocument/2006/relationships/image" Target="../media/image216.png"/><Relationship Id="rId112" Type="http://schemas.openxmlformats.org/officeDocument/2006/relationships/customXml" Target="../ink/ink231.xml"/><Relationship Id="rId16" Type="http://schemas.openxmlformats.org/officeDocument/2006/relationships/customXml" Target="../ink/ink183.xml"/><Relationship Id="rId107" Type="http://schemas.openxmlformats.org/officeDocument/2006/relationships/image" Target="../media/image224.png"/><Relationship Id="rId11" Type="http://schemas.openxmlformats.org/officeDocument/2006/relationships/image" Target="../media/image177.png"/><Relationship Id="rId32" Type="http://schemas.openxmlformats.org/officeDocument/2006/relationships/customXml" Target="../ink/ink191.xml"/><Relationship Id="rId37" Type="http://schemas.openxmlformats.org/officeDocument/2006/relationships/image" Target="../media/image190.png"/><Relationship Id="rId53" Type="http://schemas.openxmlformats.org/officeDocument/2006/relationships/image" Target="../media/image198.png"/><Relationship Id="rId58" Type="http://schemas.openxmlformats.org/officeDocument/2006/relationships/customXml" Target="../ink/ink204.xml"/><Relationship Id="rId74" Type="http://schemas.openxmlformats.org/officeDocument/2006/relationships/customXml" Target="../ink/ink212.xml"/><Relationship Id="rId79" Type="http://schemas.openxmlformats.org/officeDocument/2006/relationships/image" Target="../media/image211.png"/><Relationship Id="rId102" Type="http://schemas.openxmlformats.org/officeDocument/2006/relationships/customXml" Target="../ink/ink226.xml"/><Relationship Id="rId5" Type="http://schemas.openxmlformats.org/officeDocument/2006/relationships/image" Target="../media/image174.png"/><Relationship Id="rId90" Type="http://schemas.openxmlformats.org/officeDocument/2006/relationships/customXml" Target="../ink/ink220.xml"/><Relationship Id="rId95" Type="http://schemas.openxmlformats.org/officeDocument/2006/relationships/image" Target="../media/image218.png"/><Relationship Id="rId22" Type="http://schemas.openxmlformats.org/officeDocument/2006/relationships/customXml" Target="../ink/ink186.xml"/><Relationship Id="rId27" Type="http://schemas.openxmlformats.org/officeDocument/2006/relationships/image" Target="../media/image185.png"/><Relationship Id="rId43" Type="http://schemas.openxmlformats.org/officeDocument/2006/relationships/image" Target="../media/image193.png"/><Relationship Id="rId48" Type="http://schemas.openxmlformats.org/officeDocument/2006/relationships/customXml" Target="../ink/ink199.xml"/><Relationship Id="rId64" Type="http://schemas.openxmlformats.org/officeDocument/2006/relationships/customXml" Target="../ink/ink207.xml"/><Relationship Id="rId69" Type="http://schemas.openxmlformats.org/officeDocument/2006/relationships/image" Target="../media/image206.png"/><Relationship Id="rId113" Type="http://schemas.openxmlformats.org/officeDocument/2006/relationships/image" Target="../media/image227.png"/><Relationship Id="rId80" Type="http://schemas.openxmlformats.org/officeDocument/2006/relationships/customXml" Target="../ink/ink215.xml"/><Relationship Id="rId85" Type="http://schemas.openxmlformats.org/officeDocument/2006/relationships/image" Target="../media/image214.png"/><Relationship Id="rId12" Type="http://schemas.openxmlformats.org/officeDocument/2006/relationships/customXml" Target="../ink/ink181.xml"/><Relationship Id="rId17" Type="http://schemas.openxmlformats.org/officeDocument/2006/relationships/image" Target="../media/image180.png"/><Relationship Id="rId33" Type="http://schemas.openxmlformats.org/officeDocument/2006/relationships/image" Target="../media/image188.png"/><Relationship Id="rId38" Type="http://schemas.openxmlformats.org/officeDocument/2006/relationships/customXml" Target="../ink/ink194.xml"/><Relationship Id="rId59" Type="http://schemas.openxmlformats.org/officeDocument/2006/relationships/image" Target="../media/image201.png"/><Relationship Id="rId103" Type="http://schemas.openxmlformats.org/officeDocument/2006/relationships/image" Target="../media/image222.png"/><Relationship Id="rId108" Type="http://schemas.openxmlformats.org/officeDocument/2006/relationships/customXml" Target="../ink/ink229.xml"/><Relationship Id="rId54" Type="http://schemas.openxmlformats.org/officeDocument/2006/relationships/customXml" Target="../ink/ink202.xml"/><Relationship Id="rId70" Type="http://schemas.openxmlformats.org/officeDocument/2006/relationships/customXml" Target="../ink/ink210.xml"/><Relationship Id="rId75" Type="http://schemas.openxmlformats.org/officeDocument/2006/relationships/image" Target="../media/image209.png"/><Relationship Id="rId91" Type="http://schemas.openxmlformats.org/officeDocument/2006/relationships/image" Target="../media/image19.png"/><Relationship Id="rId96" Type="http://schemas.openxmlformats.org/officeDocument/2006/relationships/customXml" Target="../ink/ink22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8.xml"/><Relationship Id="rId15" Type="http://schemas.openxmlformats.org/officeDocument/2006/relationships/image" Target="../media/image179.png"/><Relationship Id="rId23" Type="http://schemas.openxmlformats.org/officeDocument/2006/relationships/image" Target="../media/image183.png"/><Relationship Id="rId28" Type="http://schemas.openxmlformats.org/officeDocument/2006/relationships/customXml" Target="../ink/ink189.xml"/><Relationship Id="rId36" Type="http://schemas.openxmlformats.org/officeDocument/2006/relationships/customXml" Target="../ink/ink193.xml"/><Relationship Id="rId49" Type="http://schemas.openxmlformats.org/officeDocument/2006/relationships/image" Target="../media/image196.png"/><Relationship Id="rId57" Type="http://schemas.openxmlformats.org/officeDocument/2006/relationships/image" Target="../media/image200.png"/><Relationship Id="rId106" Type="http://schemas.openxmlformats.org/officeDocument/2006/relationships/customXml" Target="../ink/ink228.xml"/><Relationship Id="rId10" Type="http://schemas.openxmlformats.org/officeDocument/2006/relationships/customXml" Target="../ink/ink180.xml"/><Relationship Id="rId31" Type="http://schemas.openxmlformats.org/officeDocument/2006/relationships/image" Target="../media/image187.png"/><Relationship Id="rId44" Type="http://schemas.openxmlformats.org/officeDocument/2006/relationships/customXml" Target="../ink/ink197.xml"/><Relationship Id="rId52" Type="http://schemas.openxmlformats.org/officeDocument/2006/relationships/customXml" Target="../ink/ink201.xml"/><Relationship Id="rId60" Type="http://schemas.openxmlformats.org/officeDocument/2006/relationships/customXml" Target="../ink/ink205.xml"/><Relationship Id="rId65" Type="http://schemas.openxmlformats.org/officeDocument/2006/relationships/image" Target="../media/image204.png"/><Relationship Id="rId73" Type="http://schemas.openxmlformats.org/officeDocument/2006/relationships/image" Target="../media/image208.png"/><Relationship Id="rId78" Type="http://schemas.openxmlformats.org/officeDocument/2006/relationships/customXml" Target="../ink/ink214.xml"/><Relationship Id="rId81" Type="http://schemas.openxmlformats.org/officeDocument/2006/relationships/image" Target="../media/image212.png"/><Relationship Id="rId86" Type="http://schemas.openxmlformats.org/officeDocument/2006/relationships/customXml" Target="../ink/ink218.xml"/><Relationship Id="rId94" Type="http://schemas.openxmlformats.org/officeDocument/2006/relationships/customXml" Target="../ink/ink222.xml"/><Relationship Id="rId99" Type="http://schemas.openxmlformats.org/officeDocument/2006/relationships/image" Target="../media/image220.png"/><Relationship Id="rId101" Type="http://schemas.openxmlformats.org/officeDocument/2006/relationships/image" Target="../media/image221.png"/><Relationship Id="rId4" Type="http://schemas.openxmlformats.org/officeDocument/2006/relationships/customXml" Target="../ink/ink177.xml"/><Relationship Id="rId9" Type="http://schemas.openxmlformats.org/officeDocument/2006/relationships/image" Target="../media/image176.png"/><Relationship Id="rId13" Type="http://schemas.openxmlformats.org/officeDocument/2006/relationships/image" Target="../media/image178.png"/><Relationship Id="rId18" Type="http://schemas.openxmlformats.org/officeDocument/2006/relationships/customXml" Target="../ink/ink184.xml"/><Relationship Id="rId39" Type="http://schemas.openxmlformats.org/officeDocument/2006/relationships/image" Target="../media/image191.png"/><Relationship Id="rId109" Type="http://schemas.openxmlformats.org/officeDocument/2006/relationships/image" Target="../media/image225.png"/><Relationship Id="rId34" Type="http://schemas.openxmlformats.org/officeDocument/2006/relationships/customXml" Target="../ink/ink192.xml"/><Relationship Id="rId50" Type="http://schemas.openxmlformats.org/officeDocument/2006/relationships/customXml" Target="../ink/ink200.xml"/><Relationship Id="rId55" Type="http://schemas.openxmlformats.org/officeDocument/2006/relationships/image" Target="../media/image199.png"/><Relationship Id="rId76" Type="http://schemas.openxmlformats.org/officeDocument/2006/relationships/customXml" Target="../ink/ink213.xml"/><Relationship Id="rId97" Type="http://schemas.openxmlformats.org/officeDocument/2006/relationships/image" Target="../media/image219.png"/><Relationship Id="rId104" Type="http://schemas.openxmlformats.org/officeDocument/2006/relationships/customXml" Target="../ink/ink227.xml"/><Relationship Id="rId7" Type="http://schemas.openxmlformats.org/officeDocument/2006/relationships/image" Target="../media/image175.png"/><Relationship Id="rId71" Type="http://schemas.openxmlformats.org/officeDocument/2006/relationships/image" Target="../media/image207.png"/><Relationship Id="rId92" Type="http://schemas.openxmlformats.org/officeDocument/2006/relationships/customXml" Target="../ink/ink221.xml"/><Relationship Id="rId2" Type="http://schemas.openxmlformats.org/officeDocument/2006/relationships/customXml" Target="../ink/ink176.xml"/><Relationship Id="rId29" Type="http://schemas.openxmlformats.org/officeDocument/2006/relationships/image" Target="../media/image186.png"/><Relationship Id="rId24" Type="http://schemas.openxmlformats.org/officeDocument/2006/relationships/customXml" Target="../ink/ink187.xml"/><Relationship Id="rId40" Type="http://schemas.openxmlformats.org/officeDocument/2006/relationships/customXml" Target="../ink/ink195.xml"/><Relationship Id="rId45" Type="http://schemas.openxmlformats.org/officeDocument/2006/relationships/image" Target="../media/image194.png"/><Relationship Id="rId66" Type="http://schemas.openxmlformats.org/officeDocument/2006/relationships/customXml" Target="../ink/ink208.xml"/><Relationship Id="rId87" Type="http://schemas.openxmlformats.org/officeDocument/2006/relationships/image" Target="../media/image215.png"/><Relationship Id="rId110" Type="http://schemas.openxmlformats.org/officeDocument/2006/relationships/customXml" Target="../ink/ink230.xml"/><Relationship Id="rId61" Type="http://schemas.openxmlformats.org/officeDocument/2006/relationships/image" Target="../media/image202.png"/><Relationship Id="rId82" Type="http://schemas.openxmlformats.org/officeDocument/2006/relationships/customXml" Target="../ink/ink216.xml"/><Relationship Id="rId19" Type="http://schemas.openxmlformats.org/officeDocument/2006/relationships/image" Target="../media/image181.png"/><Relationship Id="rId14" Type="http://schemas.openxmlformats.org/officeDocument/2006/relationships/customXml" Target="../ink/ink182.xml"/><Relationship Id="rId30" Type="http://schemas.openxmlformats.org/officeDocument/2006/relationships/customXml" Target="../ink/ink190.xml"/><Relationship Id="rId35" Type="http://schemas.openxmlformats.org/officeDocument/2006/relationships/image" Target="../media/image189.png"/><Relationship Id="rId56" Type="http://schemas.openxmlformats.org/officeDocument/2006/relationships/customXml" Target="../ink/ink203.xml"/><Relationship Id="rId77" Type="http://schemas.openxmlformats.org/officeDocument/2006/relationships/image" Target="../media/image210.png"/><Relationship Id="rId100" Type="http://schemas.openxmlformats.org/officeDocument/2006/relationships/customXml" Target="../ink/ink225.xml"/><Relationship Id="rId105" Type="http://schemas.openxmlformats.org/officeDocument/2006/relationships/image" Target="../media/image223.png"/><Relationship Id="rId8" Type="http://schemas.openxmlformats.org/officeDocument/2006/relationships/customXml" Target="../ink/ink179.xml"/><Relationship Id="rId51" Type="http://schemas.openxmlformats.org/officeDocument/2006/relationships/image" Target="../media/image197.png"/><Relationship Id="rId72" Type="http://schemas.openxmlformats.org/officeDocument/2006/relationships/customXml" Target="../ink/ink211.xml"/><Relationship Id="rId93" Type="http://schemas.openxmlformats.org/officeDocument/2006/relationships/image" Target="../media/image217.png"/><Relationship Id="rId98" Type="http://schemas.openxmlformats.org/officeDocument/2006/relationships/customXml" Target="../ink/ink224.xml"/><Relationship Id="rId3" Type="http://schemas.openxmlformats.org/officeDocument/2006/relationships/image" Target="../media/image173.png"/><Relationship Id="rId25" Type="http://schemas.openxmlformats.org/officeDocument/2006/relationships/image" Target="../media/image184.png"/><Relationship Id="rId46" Type="http://schemas.openxmlformats.org/officeDocument/2006/relationships/customXml" Target="../ink/ink198.xml"/><Relationship Id="rId67" Type="http://schemas.openxmlformats.org/officeDocument/2006/relationships/image" Target="../media/image205.png"/><Relationship Id="rId20" Type="http://schemas.openxmlformats.org/officeDocument/2006/relationships/customXml" Target="../ink/ink185.xml"/><Relationship Id="rId41" Type="http://schemas.openxmlformats.org/officeDocument/2006/relationships/image" Target="../media/image192.png"/><Relationship Id="rId62" Type="http://schemas.openxmlformats.org/officeDocument/2006/relationships/customXml" Target="../ink/ink206.xml"/><Relationship Id="rId83" Type="http://schemas.openxmlformats.org/officeDocument/2006/relationships/image" Target="../media/image213.png"/><Relationship Id="rId88" Type="http://schemas.openxmlformats.org/officeDocument/2006/relationships/customXml" Target="../ink/ink219.xml"/><Relationship Id="rId111" Type="http://schemas.openxmlformats.org/officeDocument/2006/relationships/image" Target="../media/image226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44.xml"/><Relationship Id="rId21" Type="http://schemas.openxmlformats.org/officeDocument/2006/relationships/image" Target="../media/image182.png"/><Relationship Id="rId42" Type="http://schemas.openxmlformats.org/officeDocument/2006/relationships/customXml" Target="../ink/ink252.xml"/><Relationship Id="rId47" Type="http://schemas.openxmlformats.org/officeDocument/2006/relationships/image" Target="../media/image195.png"/><Relationship Id="rId63" Type="http://schemas.openxmlformats.org/officeDocument/2006/relationships/image" Target="../media/image203.png"/><Relationship Id="rId68" Type="http://schemas.openxmlformats.org/officeDocument/2006/relationships/customXml" Target="../ink/ink265.xml"/><Relationship Id="rId84" Type="http://schemas.openxmlformats.org/officeDocument/2006/relationships/customXml" Target="../ink/ink273.xml"/><Relationship Id="rId89" Type="http://schemas.openxmlformats.org/officeDocument/2006/relationships/image" Target="../media/image216.png"/><Relationship Id="rId16" Type="http://schemas.openxmlformats.org/officeDocument/2006/relationships/customXml" Target="../ink/ink239.xml"/><Relationship Id="rId107" Type="http://schemas.openxmlformats.org/officeDocument/2006/relationships/image" Target="../media/image224.png"/><Relationship Id="rId11" Type="http://schemas.openxmlformats.org/officeDocument/2006/relationships/image" Target="../media/image177.png"/><Relationship Id="rId32" Type="http://schemas.openxmlformats.org/officeDocument/2006/relationships/customXml" Target="../ink/ink247.xml"/><Relationship Id="rId37" Type="http://schemas.openxmlformats.org/officeDocument/2006/relationships/image" Target="../media/image190.png"/><Relationship Id="rId53" Type="http://schemas.openxmlformats.org/officeDocument/2006/relationships/image" Target="../media/image198.png"/><Relationship Id="rId58" Type="http://schemas.openxmlformats.org/officeDocument/2006/relationships/customXml" Target="../ink/ink260.xml"/><Relationship Id="rId74" Type="http://schemas.openxmlformats.org/officeDocument/2006/relationships/customXml" Target="../ink/ink268.xml"/><Relationship Id="rId79" Type="http://schemas.openxmlformats.org/officeDocument/2006/relationships/image" Target="../media/image211.png"/><Relationship Id="rId102" Type="http://schemas.openxmlformats.org/officeDocument/2006/relationships/customXml" Target="../ink/ink282.xml"/><Relationship Id="rId5" Type="http://schemas.openxmlformats.org/officeDocument/2006/relationships/image" Target="../media/image174.png"/><Relationship Id="rId90" Type="http://schemas.openxmlformats.org/officeDocument/2006/relationships/customXml" Target="../ink/ink276.xml"/><Relationship Id="rId95" Type="http://schemas.openxmlformats.org/officeDocument/2006/relationships/image" Target="../media/image218.png"/><Relationship Id="rId22" Type="http://schemas.openxmlformats.org/officeDocument/2006/relationships/customXml" Target="../ink/ink242.xml"/><Relationship Id="rId27" Type="http://schemas.openxmlformats.org/officeDocument/2006/relationships/image" Target="../media/image185.png"/><Relationship Id="rId43" Type="http://schemas.openxmlformats.org/officeDocument/2006/relationships/image" Target="../media/image193.png"/><Relationship Id="rId48" Type="http://schemas.openxmlformats.org/officeDocument/2006/relationships/customXml" Target="../ink/ink255.xml"/><Relationship Id="rId64" Type="http://schemas.openxmlformats.org/officeDocument/2006/relationships/customXml" Target="../ink/ink263.xml"/><Relationship Id="rId69" Type="http://schemas.openxmlformats.org/officeDocument/2006/relationships/image" Target="../media/image206.png"/><Relationship Id="rId80" Type="http://schemas.openxmlformats.org/officeDocument/2006/relationships/customXml" Target="../ink/ink271.xml"/><Relationship Id="rId85" Type="http://schemas.openxmlformats.org/officeDocument/2006/relationships/image" Target="../media/image214.png"/><Relationship Id="rId12" Type="http://schemas.openxmlformats.org/officeDocument/2006/relationships/customXml" Target="../ink/ink237.xml"/><Relationship Id="rId17" Type="http://schemas.openxmlformats.org/officeDocument/2006/relationships/image" Target="../media/image180.png"/><Relationship Id="rId33" Type="http://schemas.openxmlformats.org/officeDocument/2006/relationships/image" Target="../media/image188.png"/><Relationship Id="rId38" Type="http://schemas.openxmlformats.org/officeDocument/2006/relationships/customXml" Target="../ink/ink250.xml"/><Relationship Id="rId59" Type="http://schemas.openxmlformats.org/officeDocument/2006/relationships/image" Target="../media/image201.png"/><Relationship Id="rId103" Type="http://schemas.openxmlformats.org/officeDocument/2006/relationships/image" Target="../media/image222.png"/><Relationship Id="rId108" Type="http://schemas.openxmlformats.org/officeDocument/2006/relationships/customXml" Target="../ink/ink285.xml"/><Relationship Id="rId54" Type="http://schemas.openxmlformats.org/officeDocument/2006/relationships/customXml" Target="../ink/ink258.xml"/><Relationship Id="rId70" Type="http://schemas.openxmlformats.org/officeDocument/2006/relationships/customXml" Target="../ink/ink266.xml"/><Relationship Id="rId75" Type="http://schemas.openxmlformats.org/officeDocument/2006/relationships/image" Target="../media/image209.png"/><Relationship Id="rId91" Type="http://schemas.openxmlformats.org/officeDocument/2006/relationships/image" Target="../media/image19.png"/><Relationship Id="rId96" Type="http://schemas.openxmlformats.org/officeDocument/2006/relationships/customXml" Target="../ink/ink27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4.xml"/><Relationship Id="rId15" Type="http://schemas.openxmlformats.org/officeDocument/2006/relationships/image" Target="../media/image179.png"/><Relationship Id="rId23" Type="http://schemas.openxmlformats.org/officeDocument/2006/relationships/image" Target="../media/image183.png"/><Relationship Id="rId28" Type="http://schemas.openxmlformats.org/officeDocument/2006/relationships/customXml" Target="../ink/ink245.xml"/><Relationship Id="rId36" Type="http://schemas.openxmlformats.org/officeDocument/2006/relationships/customXml" Target="../ink/ink249.xml"/><Relationship Id="rId49" Type="http://schemas.openxmlformats.org/officeDocument/2006/relationships/image" Target="../media/image196.png"/><Relationship Id="rId57" Type="http://schemas.openxmlformats.org/officeDocument/2006/relationships/image" Target="../media/image200.png"/><Relationship Id="rId106" Type="http://schemas.openxmlformats.org/officeDocument/2006/relationships/customXml" Target="../ink/ink284.xml"/><Relationship Id="rId10" Type="http://schemas.openxmlformats.org/officeDocument/2006/relationships/customXml" Target="../ink/ink236.xml"/><Relationship Id="rId31" Type="http://schemas.openxmlformats.org/officeDocument/2006/relationships/image" Target="../media/image187.png"/><Relationship Id="rId44" Type="http://schemas.openxmlformats.org/officeDocument/2006/relationships/customXml" Target="../ink/ink253.xml"/><Relationship Id="rId52" Type="http://schemas.openxmlformats.org/officeDocument/2006/relationships/customXml" Target="../ink/ink257.xml"/><Relationship Id="rId60" Type="http://schemas.openxmlformats.org/officeDocument/2006/relationships/customXml" Target="../ink/ink261.xml"/><Relationship Id="rId65" Type="http://schemas.openxmlformats.org/officeDocument/2006/relationships/image" Target="../media/image204.png"/><Relationship Id="rId73" Type="http://schemas.openxmlformats.org/officeDocument/2006/relationships/image" Target="../media/image208.png"/><Relationship Id="rId78" Type="http://schemas.openxmlformats.org/officeDocument/2006/relationships/customXml" Target="../ink/ink270.xml"/><Relationship Id="rId81" Type="http://schemas.openxmlformats.org/officeDocument/2006/relationships/image" Target="../media/image212.png"/><Relationship Id="rId86" Type="http://schemas.openxmlformats.org/officeDocument/2006/relationships/customXml" Target="../ink/ink274.xml"/><Relationship Id="rId94" Type="http://schemas.openxmlformats.org/officeDocument/2006/relationships/customXml" Target="../ink/ink278.xml"/><Relationship Id="rId99" Type="http://schemas.openxmlformats.org/officeDocument/2006/relationships/image" Target="../media/image220.png"/><Relationship Id="rId101" Type="http://schemas.openxmlformats.org/officeDocument/2006/relationships/image" Target="../media/image221.png"/><Relationship Id="rId4" Type="http://schemas.openxmlformats.org/officeDocument/2006/relationships/customXml" Target="../ink/ink233.xml"/><Relationship Id="rId9" Type="http://schemas.openxmlformats.org/officeDocument/2006/relationships/image" Target="../media/image176.png"/><Relationship Id="rId13" Type="http://schemas.openxmlformats.org/officeDocument/2006/relationships/image" Target="../media/image178.png"/><Relationship Id="rId18" Type="http://schemas.openxmlformats.org/officeDocument/2006/relationships/customXml" Target="../ink/ink240.xml"/><Relationship Id="rId39" Type="http://schemas.openxmlformats.org/officeDocument/2006/relationships/image" Target="../media/image191.png"/><Relationship Id="rId109" Type="http://schemas.openxmlformats.org/officeDocument/2006/relationships/image" Target="../media/image225.png"/><Relationship Id="rId34" Type="http://schemas.openxmlformats.org/officeDocument/2006/relationships/customXml" Target="../ink/ink248.xml"/><Relationship Id="rId50" Type="http://schemas.openxmlformats.org/officeDocument/2006/relationships/customXml" Target="../ink/ink256.xml"/><Relationship Id="rId55" Type="http://schemas.openxmlformats.org/officeDocument/2006/relationships/image" Target="../media/image199.png"/><Relationship Id="rId76" Type="http://schemas.openxmlformats.org/officeDocument/2006/relationships/customXml" Target="../ink/ink269.xml"/><Relationship Id="rId97" Type="http://schemas.openxmlformats.org/officeDocument/2006/relationships/image" Target="../media/image219.png"/><Relationship Id="rId104" Type="http://schemas.openxmlformats.org/officeDocument/2006/relationships/customXml" Target="../ink/ink283.xml"/><Relationship Id="rId7" Type="http://schemas.openxmlformats.org/officeDocument/2006/relationships/image" Target="../media/image175.png"/><Relationship Id="rId71" Type="http://schemas.openxmlformats.org/officeDocument/2006/relationships/image" Target="../media/image207.png"/><Relationship Id="rId92" Type="http://schemas.openxmlformats.org/officeDocument/2006/relationships/customXml" Target="../ink/ink277.xml"/><Relationship Id="rId2" Type="http://schemas.openxmlformats.org/officeDocument/2006/relationships/customXml" Target="../ink/ink232.xml"/><Relationship Id="rId29" Type="http://schemas.openxmlformats.org/officeDocument/2006/relationships/image" Target="../media/image186.png"/><Relationship Id="rId24" Type="http://schemas.openxmlformats.org/officeDocument/2006/relationships/customXml" Target="../ink/ink243.xml"/><Relationship Id="rId40" Type="http://schemas.openxmlformats.org/officeDocument/2006/relationships/customXml" Target="../ink/ink251.xml"/><Relationship Id="rId45" Type="http://schemas.openxmlformats.org/officeDocument/2006/relationships/image" Target="../media/image194.png"/><Relationship Id="rId66" Type="http://schemas.openxmlformats.org/officeDocument/2006/relationships/customXml" Target="../ink/ink264.xml"/><Relationship Id="rId87" Type="http://schemas.openxmlformats.org/officeDocument/2006/relationships/image" Target="../media/image215.png"/><Relationship Id="rId61" Type="http://schemas.openxmlformats.org/officeDocument/2006/relationships/image" Target="../media/image202.png"/><Relationship Id="rId82" Type="http://schemas.openxmlformats.org/officeDocument/2006/relationships/customXml" Target="../ink/ink272.xml"/><Relationship Id="rId19" Type="http://schemas.openxmlformats.org/officeDocument/2006/relationships/image" Target="../media/image181.png"/><Relationship Id="rId14" Type="http://schemas.openxmlformats.org/officeDocument/2006/relationships/customXml" Target="../ink/ink238.xml"/><Relationship Id="rId30" Type="http://schemas.openxmlformats.org/officeDocument/2006/relationships/customXml" Target="../ink/ink246.xml"/><Relationship Id="rId35" Type="http://schemas.openxmlformats.org/officeDocument/2006/relationships/image" Target="../media/image189.png"/><Relationship Id="rId56" Type="http://schemas.openxmlformats.org/officeDocument/2006/relationships/customXml" Target="../ink/ink259.xml"/><Relationship Id="rId77" Type="http://schemas.openxmlformats.org/officeDocument/2006/relationships/image" Target="../media/image210.png"/><Relationship Id="rId100" Type="http://schemas.openxmlformats.org/officeDocument/2006/relationships/customXml" Target="../ink/ink281.xml"/><Relationship Id="rId105" Type="http://schemas.openxmlformats.org/officeDocument/2006/relationships/image" Target="../media/image223.png"/><Relationship Id="rId8" Type="http://schemas.openxmlformats.org/officeDocument/2006/relationships/customXml" Target="../ink/ink235.xml"/><Relationship Id="rId51" Type="http://schemas.openxmlformats.org/officeDocument/2006/relationships/image" Target="../media/image197.png"/><Relationship Id="rId72" Type="http://schemas.openxmlformats.org/officeDocument/2006/relationships/customXml" Target="../ink/ink267.xml"/><Relationship Id="rId93" Type="http://schemas.openxmlformats.org/officeDocument/2006/relationships/image" Target="../media/image217.png"/><Relationship Id="rId98" Type="http://schemas.openxmlformats.org/officeDocument/2006/relationships/customXml" Target="../ink/ink280.xml"/><Relationship Id="rId3" Type="http://schemas.openxmlformats.org/officeDocument/2006/relationships/image" Target="../media/image173.png"/><Relationship Id="rId25" Type="http://schemas.openxmlformats.org/officeDocument/2006/relationships/image" Target="../media/image184.png"/><Relationship Id="rId46" Type="http://schemas.openxmlformats.org/officeDocument/2006/relationships/customXml" Target="../ink/ink254.xml"/><Relationship Id="rId67" Type="http://schemas.openxmlformats.org/officeDocument/2006/relationships/image" Target="../media/image205.png"/><Relationship Id="rId20" Type="http://schemas.openxmlformats.org/officeDocument/2006/relationships/customXml" Target="../ink/ink241.xml"/><Relationship Id="rId41" Type="http://schemas.openxmlformats.org/officeDocument/2006/relationships/image" Target="../media/image192.png"/><Relationship Id="rId62" Type="http://schemas.openxmlformats.org/officeDocument/2006/relationships/customXml" Target="../ink/ink262.xml"/><Relationship Id="rId83" Type="http://schemas.openxmlformats.org/officeDocument/2006/relationships/image" Target="../media/image213.png"/><Relationship Id="rId88" Type="http://schemas.openxmlformats.org/officeDocument/2006/relationships/customXml" Target="../ink/ink27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13" Type="http://schemas.openxmlformats.org/officeDocument/2006/relationships/customXml" Target="../ink/ink293.xml"/><Relationship Id="rId3" Type="http://schemas.openxmlformats.org/officeDocument/2006/relationships/image" Target="../media/image19.png"/><Relationship Id="rId7" Type="http://schemas.openxmlformats.org/officeDocument/2006/relationships/customXml" Target="../ink/ink289.xml"/><Relationship Id="rId12" Type="http://schemas.openxmlformats.org/officeDocument/2006/relationships/customXml" Target="../ink/ink292.xml"/><Relationship Id="rId2" Type="http://schemas.openxmlformats.org/officeDocument/2006/relationships/customXml" Target="../ink/ink286.xml"/><Relationship Id="rId16" Type="http://schemas.openxmlformats.org/officeDocument/2006/relationships/image" Target="../media/image23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8.xml"/><Relationship Id="rId11" Type="http://schemas.openxmlformats.org/officeDocument/2006/relationships/customXml" Target="../ink/ink291.xml"/><Relationship Id="rId5" Type="http://schemas.openxmlformats.org/officeDocument/2006/relationships/image" Target="../media/image22.png"/><Relationship Id="rId15" Type="http://schemas.openxmlformats.org/officeDocument/2006/relationships/customXml" Target="../ink/ink294.xml"/><Relationship Id="rId10" Type="http://schemas.openxmlformats.org/officeDocument/2006/relationships/image" Target="../media/image229.png"/><Relationship Id="rId4" Type="http://schemas.openxmlformats.org/officeDocument/2006/relationships/customXml" Target="../ink/ink287.xml"/><Relationship Id="rId9" Type="http://schemas.openxmlformats.org/officeDocument/2006/relationships/customXml" Target="../ink/ink290.xml"/><Relationship Id="rId1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D86994A0-E312-4546-A050-4C0EE33DCFD8}"/>
                  </a:ext>
                </a:extLst>
              </p14:cNvPr>
              <p14:cNvContentPartPr/>
              <p14:nvPr/>
            </p14:nvContentPartPr>
            <p14:xfrm>
              <a:off x="3239320" y="1024289"/>
              <a:ext cx="1080" cy="4716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D86994A0-E312-4546-A050-4C0EE33DCF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0680" y="1015649"/>
                <a:ext cx="18720" cy="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C4B901C9-4ED9-4077-ABCF-85EA026DB590}"/>
                  </a:ext>
                </a:extLst>
              </p14:cNvPr>
              <p14:cNvContentPartPr/>
              <p14:nvPr/>
            </p14:nvContentPartPr>
            <p14:xfrm>
              <a:off x="3222040" y="1334969"/>
              <a:ext cx="7920" cy="2592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C4B901C9-4ED9-4077-ABCF-85EA026DB59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13400" y="1326329"/>
                <a:ext cx="2556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785C205D-AC3E-42A9-B5FF-DD056D5B5B8D}"/>
                  </a:ext>
                </a:extLst>
              </p14:cNvPr>
              <p14:cNvContentPartPr/>
              <p14:nvPr/>
            </p14:nvContentPartPr>
            <p14:xfrm>
              <a:off x="2701840" y="884249"/>
              <a:ext cx="239400" cy="51048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785C205D-AC3E-42A9-B5FF-DD056D5B5B8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93200" y="875249"/>
                <a:ext cx="257040" cy="52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BBCF9BD5-0D4B-4DA7-8EB2-E556FA869E34}"/>
                  </a:ext>
                </a:extLst>
              </p14:cNvPr>
              <p14:cNvContentPartPr/>
              <p14:nvPr/>
            </p14:nvContentPartPr>
            <p14:xfrm>
              <a:off x="1928560" y="818729"/>
              <a:ext cx="321120" cy="67464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BBCF9BD5-0D4B-4DA7-8EB2-E556FA869E3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19560" y="810089"/>
                <a:ext cx="338760" cy="69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AFA24665-5574-432D-B103-3787CF4A3E81}"/>
                  </a:ext>
                </a:extLst>
              </p14:cNvPr>
              <p14:cNvContentPartPr/>
              <p14:nvPr/>
            </p14:nvContentPartPr>
            <p14:xfrm>
              <a:off x="1487920" y="2142449"/>
              <a:ext cx="175680" cy="40788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AFA24665-5574-432D-B103-3787CF4A3E8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78920" y="2133449"/>
                <a:ext cx="193320" cy="4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0C67A330-108E-4AB8-9430-E115B01D92F2}"/>
                  </a:ext>
                </a:extLst>
              </p14:cNvPr>
              <p14:cNvContentPartPr/>
              <p14:nvPr/>
            </p14:nvContentPartPr>
            <p14:xfrm>
              <a:off x="1853320" y="2245409"/>
              <a:ext cx="172800" cy="31320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0C67A330-108E-4AB8-9430-E115B01D92F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44320" y="2236409"/>
                <a:ext cx="19044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D7C1E4CA-1131-44D0-AD42-54CE9101BC4B}"/>
                  </a:ext>
                </a:extLst>
              </p14:cNvPr>
              <p14:cNvContentPartPr/>
              <p14:nvPr/>
            </p14:nvContentPartPr>
            <p14:xfrm>
              <a:off x="2205040" y="2162609"/>
              <a:ext cx="219240" cy="36144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D7C1E4CA-1131-44D0-AD42-54CE9101BC4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96400" y="2153609"/>
                <a:ext cx="236880" cy="37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3AD1CD70-B5CD-416F-8421-168D5DB0A822}"/>
                  </a:ext>
                </a:extLst>
              </p14:cNvPr>
              <p14:cNvContentPartPr/>
              <p14:nvPr/>
            </p14:nvContentPartPr>
            <p14:xfrm>
              <a:off x="1962040" y="2926169"/>
              <a:ext cx="163800" cy="277560"/>
            </p14:xfrm>
          </p:contentPart>
        </mc:Choice>
        <mc:Fallback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3AD1CD70-B5CD-416F-8421-168D5DB0A82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53400" y="2917529"/>
                <a:ext cx="181440" cy="2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2E195E8E-2A99-4B9A-87BA-FD14F4654FE1}"/>
                  </a:ext>
                </a:extLst>
              </p14:cNvPr>
              <p14:cNvContentPartPr/>
              <p14:nvPr/>
            </p14:nvContentPartPr>
            <p14:xfrm>
              <a:off x="2293960" y="2837609"/>
              <a:ext cx="197280" cy="332640"/>
            </p14:xfrm>
          </p:contentPart>
        </mc:Choice>
        <mc:Fallback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2E195E8E-2A99-4B9A-87BA-FD14F4654FE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284960" y="2828960"/>
                <a:ext cx="214920" cy="3502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1743A8BE-CD02-4A36-B53B-491027D0D04A}"/>
                  </a:ext>
                </a:extLst>
              </p14:cNvPr>
              <p14:cNvContentPartPr/>
              <p14:nvPr/>
            </p14:nvContentPartPr>
            <p14:xfrm>
              <a:off x="952600" y="2971169"/>
              <a:ext cx="295560" cy="43236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1743A8BE-CD02-4A36-B53B-491027D0D04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3949" y="2962529"/>
                <a:ext cx="313222" cy="45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9DA844A4-2395-4C99-8085-BF1F881CE030}"/>
                  </a:ext>
                </a:extLst>
              </p14:cNvPr>
              <p14:cNvContentPartPr/>
              <p14:nvPr/>
            </p14:nvContentPartPr>
            <p14:xfrm>
              <a:off x="788080" y="2174129"/>
              <a:ext cx="310680" cy="397080"/>
            </p14:xfrm>
          </p:contentPart>
        </mc:Choice>
        <mc:Fallback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9DA844A4-2395-4C99-8085-BF1F881CE03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9090" y="2165129"/>
                <a:ext cx="32830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E33B8D06-ADAA-4A1E-BD6D-5E49A6A4A1E1}"/>
                  </a:ext>
                </a:extLst>
              </p14:cNvPr>
              <p14:cNvContentPartPr/>
              <p14:nvPr/>
            </p14:nvContentPartPr>
            <p14:xfrm>
              <a:off x="2924320" y="2175209"/>
              <a:ext cx="750960" cy="98748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E33B8D06-ADAA-4A1E-BD6D-5E49A6A4A1E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915676" y="2166569"/>
                <a:ext cx="768608" cy="10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0CB22365-4D99-4807-B36E-23960B186F31}"/>
                  </a:ext>
                </a:extLst>
              </p14:cNvPr>
              <p14:cNvContentPartPr/>
              <p14:nvPr/>
            </p14:nvContentPartPr>
            <p14:xfrm>
              <a:off x="1495840" y="2886569"/>
              <a:ext cx="193680" cy="33408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0CB22365-4D99-4807-B36E-23960B186F3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487184" y="2877569"/>
                <a:ext cx="211353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5" name="Rukopis 74">
                <a:extLst>
                  <a:ext uri="{FF2B5EF4-FFF2-40B4-BE49-F238E27FC236}">
                    <a16:creationId xmlns:a16="http://schemas.microsoft.com/office/drawing/2014/main" id="{42C5297B-31F9-4448-B574-B8B21A842369}"/>
                  </a:ext>
                </a:extLst>
              </p14:cNvPr>
              <p14:cNvContentPartPr/>
              <p14:nvPr/>
            </p14:nvContentPartPr>
            <p14:xfrm>
              <a:off x="3901000" y="591569"/>
              <a:ext cx="2921400" cy="2605320"/>
            </p14:xfrm>
          </p:contentPart>
        </mc:Choice>
        <mc:Fallback>
          <p:pic>
            <p:nvPicPr>
              <p:cNvPr id="75" name="Rukopis 74">
                <a:extLst>
                  <a:ext uri="{FF2B5EF4-FFF2-40B4-BE49-F238E27FC236}">
                    <a16:creationId xmlns:a16="http://schemas.microsoft.com/office/drawing/2014/main" id="{42C5297B-31F9-4448-B574-B8B21A84236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892360" y="582929"/>
                <a:ext cx="2939040" cy="262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7A23DDB3-388E-4367-9700-8EE44FEAC0B3}"/>
                  </a:ext>
                </a:extLst>
              </p14:cNvPr>
              <p14:cNvContentPartPr/>
              <p14:nvPr/>
            </p14:nvContentPartPr>
            <p14:xfrm>
              <a:off x="1562440" y="3583169"/>
              <a:ext cx="184680" cy="30852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7A23DDB3-388E-4367-9700-8EE44FEAC0B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553440" y="3574529"/>
                <a:ext cx="20232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1" name="Rukopis 80">
                <a:extLst>
                  <a:ext uri="{FF2B5EF4-FFF2-40B4-BE49-F238E27FC236}">
                    <a16:creationId xmlns:a16="http://schemas.microsoft.com/office/drawing/2014/main" id="{D96CFDB0-779F-469E-9744-B67768573126}"/>
                  </a:ext>
                </a:extLst>
              </p14:cNvPr>
              <p14:cNvContentPartPr/>
              <p14:nvPr/>
            </p14:nvContentPartPr>
            <p14:xfrm>
              <a:off x="2305840" y="3613409"/>
              <a:ext cx="222120" cy="312840"/>
            </p14:xfrm>
          </p:contentPart>
        </mc:Choice>
        <mc:Fallback>
          <p:pic>
            <p:nvPicPr>
              <p:cNvPr id="81" name="Rukopis 80">
                <a:extLst>
                  <a:ext uri="{FF2B5EF4-FFF2-40B4-BE49-F238E27FC236}">
                    <a16:creationId xmlns:a16="http://schemas.microsoft.com/office/drawing/2014/main" id="{D96CFDB0-779F-469E-9744-B6776857312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296840" y="3604779"/>
                <a:ext cx="239760" cy="3304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2" name="Rukopis 81">
                <a:extLst>
                  <a:ext uri="{FF2B5EF4-FFF2-40B4-BE49-F238E27FC236}">
                    <a16:creationId xmlns:a16="http://schemas.microsoft.com/office/drawing/2014/main" id="{55A1BEDE-4AB5-4706-AF99-0F2B5E4E2F3D}"/>
                  </a:ext>
                </a:extLst>
              </p14:cNvPr>
              <p14:cNvContentPartPr/>
              <p14:nvPr/>
            </p14:nvContentPartPr>
            <p14:xfrm>
              <a:off x="1954480" y="3720689"/>
              <a:ext cx="140400" cy="110160"/>
            </p14:xfrm>
          </p:contentPart>
        </mc:Choice>
        <mc:Fallback>
          <p:pic>
            <p:nvPicPr>
              <p:cNvPr id="82" name="Rukopis 81">
                <a:extLst>
                  <a:ext uri="{FF2B5EF4-FFF2-40B4-BE49-F238E27FC236}">
                    <a16:creationId xmlns:a16="http://schemas.microsoft.com/office/drawing/2014/main" id="{55A1BEDE-4AB5-4706-AF99-0F2B5E4E2F3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945840" y="3712021"/>
                <a:ext cx="158040" cy="1278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3" name="Rukopis 82">
                <a:extLst>
                  <a:ext uri="{FF2B5EF4-FFF2-40B4-BE49-F238E27FC236}">
                    <a16:creationId xmlns:a16="http://schemas.microsoft.com/office/drawing/2014/main" id="{B3D7A9CD-F780-42F7-A34D-EF369CA5F6C3}"/>
                  </a:ext>
                </a:extLst>
              </p14:cNvPr>
              <p14:cNvContentPartPr/>
              <p14:nvPr/>
            </p14:nvContentPartPr>
            <p14:xfrm>
              <a:off x="5432440" y="1962449"/>
              <a:ext cx="1804680" cy="989640"/>
            </p14:xfrm>
          </p:contentPart>
        </mc:Choice>
        <mc:Fallback>
          <p:pic>
            <p:nvPicPr>
              <p:cNvPr id="83" name="Rukopis 82">
                <a:extLst>
                  <a:ext uri="{FF2B5EF4-FFF2-40B4-BE49-F238E27FC236}">
                    <a16:creationId xmlns:a16="http://schemas.microsoft.com/office/drawing/2014/main" id="{B3D7A9CD-F780-42F7-A34D-EF369CA5F6C3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378440" y="1854449"/>
                <a:ext cx="1912320" cy="120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050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25855AD9-3CBF-4E75-951C-E4240C7E405A}"/>
                  </a:ext>
                </a:extLst>
              </p14:cNvPr>
              <p14:cNvContentPartPr/>
              <p14:nvPr/>
            </p14:nvContentPartPr>
            <p14:xfrm>
              <a:off x="1416280" y="521009"/>
              <a:ext cx="360" cy="36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25855AD9-3CBF-4E75-951C-E4240C7E40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7280" y="5123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B377BFE7-3959-46A2-BE14-A71216DDEB52}"/>
                  </a:ext>
                </a:extLst>
              </p14:cNvPr>
              <p14:cNvContentPartPr/>
              <p14:nvPr/>
            </p14:nvContentPartPr>
            <p14:xfrm>
              <a:off x="808600" y="496889"/>
              <a:ext cx="523080" cy="4248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B377BFE7-3959-46A2-BE14-A71216DDEB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600" y="488249"/>
                <a:ext cx="54072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D61DDF18-082B-41B4-A3AA-72CB59A3A60E}"/>
                  </a:ext>
                </a:extLst>
              </p14:cNvPr>
              <p14:cNvContentPartPr/>
              <p14:nvPr/>
            </p14:nvContentPartPr>
            <p14:xfrm>
              <a:off x="1006960" y="622529"/>
              <a:ext cx="113760" cy="388080"/>
            </p14:xfrm>
          </p:contentPart>
        </mc:Choice>
        <mc:Fallback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D61DDF18-082B-41B4-A3AA-72CB59A3A60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7960" y="613529"/>
                <a:ext cx="131400" cy="40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98504CA3-4C66-47E2-853E-154AAD9B187C}"/>
                  </a:ext>
                </a:extLst>
              </p14:cNvPr>
              <p14:cNvContentPartPr/>
              <p14:nvPr/>
            </p14:nvContentPartPr>
            <p14:xfrm>
              <a:off x="2052400" y="777329"/>
              <a:ext cx="360" cy="36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98504CA3-4C66-47E2-853E-154AAD9B187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43400" y="7686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3C810FA1-FAC3-41DD-BC04-12A1C73B0BEC}"/>
                  </a:ext>
                </a:extLst>
              </p14:cNvPr>
              <p14:cNvContentPartPr/>
              <p14:nvPr/>
            </p14:nvContentPartPr>
            <p14:xfrm>
              <a:off x="2034400" y="967409"/>
              <a:ext cx="360" cy="36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3C810FA1-FAC3-41DD-BC04-12A1C73B0BE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25400" y="95840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EDAD6F1B-CAE2-4EFB-B43E-3C0576BB7FD2}"/>
                  </a:ext>
                </a:extLst>
              </p14:cNvPr>
              <p14:cNvContentPartPr/>
              <p14:nvPr/>
            </p14:nvContentPartPr>
            <p14:xfrm>
              <a:off x="4483120" y="905489"/>
              <a:ext cx="426240" cy="26676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EDAD6F1B-CAE2-4EFB-B43E-3C0576BB7FD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74120" y="896849"/>
                <a:ext cx="44388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E0D6DC0-D967-45F6-AF05-397E63F26B35}"/>
                  </a:ext>
                </a:extLst>
              </p14:cNvPr>
              <p14:cNvContentPartPr/>
              <p14:nvPr/>
            </p14:nvContentPartPr>
            <p14:xfrm>
              <a:off x="3604000" y="678329"/>
              <a:ext cx="693000" cy="45396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E0D6DC0-D967-45F6-AF05-397E63F26B3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595000" y="669329"/>
                <a:ext cx="710640" cy="47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732181A3-F88A-43B9-B5DD-FE029332C976}"/>
                  </a:ext>
                </a:extLst>
              </p14:cNvPr>
              <p14:cNvContentPartPr/>
              <p14:nvPr/>
            </p14:nvContentPartPr>
            <p14:xfrm>
              <a:off x="3081280" y="700289"/>
              <a:ext cx="390240" cy="38484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732181A3-F88A-43B9-B5DD-FE029332C97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072280" y="691649"/>
                <a:ext cx="407880" cy="40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D8B82FC6-A461-4B3F-B7B1-B6304D61FA4E}"/>
                  </a:ext>
                </a:extLst>
              </p14:cNvPr>
              <p14:cNvContentPartPr/>
              <p14:nvPr/>
            </p14:nvContentPartPr>
            <p14:xfrm>
              <a:off x="2416000" y="617129"/>
              <a:ext cx="566280" cy="50616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D8B82FC6-A461-4B3F-B7B1-B6304D61FA4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407006" y="608135"/>
                <a:ext cx="583909" cy="5237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D457C124-4828-4390-9F14-467AD98B4119}"/>
                  </a:ext>
                </a:extLst>
              </p14:cNvPr>
              <p14:cNvContentPartPr/>
              <p14:nvPr/>
            </p14:nvContentPartPr>
            <p14:xfrm>
              <a:off x="1354000" y="630809"/>
              <a:ext cx="362160" cy="434880"/>
            </p14:xfrm>
          </p:contentPart>
        </mc:Choice>
        <mc:Fallback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D457C124-4828-4390-9F14-467AD98B411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345000" y="621809"/>
                <a:ext cx="379800" cy="4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8699EB33-F71E-4076-80CA-B0AFCE90E456}"/>
                  </a:ext>
                </a:extLst>
              </p14:cNvPr>
              <p14:cNvContentPartPr/>
              <p14:nvPr/>
            </p14:nvContentPartPr>
            <p14:xfrm>
              <a:off x="3544240" y="1768769"/>
              <a:ext cx="11520" cy="118440"/>
            </p14:xfrm>
          </p:contentPart>
        </mc:Choice>
        <mc:Fallback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8699EB33-F71E-4076-80CA-B0AFCE90E45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535600" y="1759769"/>
                <a:ext cx="2916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3E07153C-BE82-4001-952C-B3A9FCAFE23F}"/>
                  </a:ext>
                </a:extLst>
              </p14:cNvPr>
              <p14:cNvContentPartPr/>
              <p14:nvPr/>
            </p14:nvContentPartPr>
            <p14:xfrm>
              <a:off x="3623440" y="1702169"/>
              <a:ext cx="360" cy="360"/>
            </p14:xfrm>
          </p:contentPart>
        </mc:Choice>
        <mc:Fallback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3E07153C-BE82-4001-952C-B3A9FCAFE23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14440" y="169352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9CA8A33F-2D7C-42B7-8D3C-79023110D1A7}"/>
                  </a:ext>
                </a:extLst>
              </p14:cNvPr>
              <p14:cNvContentPartPr/>
              <p14:nvPr/>
            </p14:nvContentPartPr>
            <p14:xfrm>
              <a:off x="3699400" y="1789289"/>
              <a:ext cx="153000" cy="51192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9CA8A33F-2D7C-42B7-8D3C-79023110D1A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90760" y="1780649"/>
                <a:ext cx="170640" cy="5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44659194-3572-4443-BA12-F3F89C0615D7}"/>
                  </a:ext>
                </a:extLst>
              </p14:cNvPr>
              <p14:cNvContentPartPr/>
              <p14:nvPr/>
            </p14:nvContentPartPr>
            <p14:xfrm>
              <a:off x="2413120" y="1442609"/>
              <a:ext cx="1031040" cy="40968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44659194-3572-4443-BA12-F3F89C0615D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04477" y="1433609"/>
                <a:ext cx="1048686" cy="42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6D49776F-C13C-4999-B4D4-2740F32898D6}"/>
                  </a:ext>
                </a:extLst>
              </p14:cNvPr>
              <p14:cNvContentPartPr/>
              <p14:nvPr/>
            </p14:nvContentPartPr>
            <p14:xfrm>
              <a:off x="5520280" y="1754729"/>
              <a:ext cx="488880" cy="138240"/>
            </p14:xfrm>
          </p:contentPart>
        </mc:Choice>
        <mc:Fallback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6D49776F-C13C-4999-B4D4-2740F32898D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11640" y="1746089"/>
                <a:ext cx="50652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390D2235-4089-448A-99DA-1BAECEFDB9BE}"/>
                  </a:ext>
                </a:extLst>
              </p14:cNvPr>
              <p14:cNvContentPartPr/>
              <p14:nvPr/>
            </p14:nvContentPartPr>
            <p14:xfrm>
              <a:off x="4929880" y="1496969"/>
              <a:ext cx="485280" cy="39816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390D2235-4089-448A-99DA-1BAECEFDB9B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920873" y="1487969"/>
                <a:ext cx="502933" cy="41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D114976D-84FD-460F-8249-27F8D385A293}"/>
                  </a:ext>
                </a:extLst>
              </p14:cNvPr>
              <p14:cNvContentPartPr/>
              <p14:nvPr/>
            </p14:nvContentPartPr>
            <p14:xfrm>
              <a:off x="4696240" y="1285649"/>
              <a:ext cx="1603440" cy="83052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D114976D-84FD-460F-8249-27F8D385A29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642600" y="1177649"/>
                <a:ext cx="1711080" cy="10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0B2255A0-30EE-4F86-B449-3803FB679846}"/>
                  </a:ext>
                </a:extLst>
              </p14:cNvPr>
              <p14:cNvContentPartPr/>
              <p14:nvPr/>
            </p14:nvContentPartPr>
            <p14:xfrm>
              <a:off x="4765720" y="1187369"/>
              <a:ext cx="1582560" cy="84132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0B2255A0-30EE-4F86-B449-3803FB67984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711720" y="1079729"/>
                <a:ext cx="1690200" cy="105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473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38D13442-1E3E-4A5A-950B-A3B5A429BA27}"/>
                  </a:ext>
                </a:extLst>
              </p14:cNvPr>
              <p14:cNvContentPartPr/>
              <p14:nvPr/>
            </p14:nvContentPartPr>
            <p14:xfrm>
              <a:off x="532480" y="723329"/>
              <a:ext cx="370440" cy="42192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38D13442-1E3E-4A5A-950B-A3B5A429BA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840" y="714337"/>
                <a:ext cx="388080" cy="4395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8ED99ED7-D1D0-47EC-93ED-BB3A0D6CFB87}"/>
                  </a:ext>
                </a:extLst>
              </p14:cNvPr>
              <p14:cNvContentPartPr/>
              <p14:nvPr/>
            </p14:nvContentPartPr>
            <p14:xfrm>
              <a:off x="1376680" y="207449"/>
              <a:ext cx="1051920" cy="167004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8ED99ED7-D1D0-47EC-93ED-BB3A0D6CFB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68037" y="198809"/>
                <a:ext cx="1069566" cy="16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97AB91E5-E06D-4FEF-91A7-B4AEE050E6C1}"/>
                  </a:ext>
                </a:extLst>
              </p14:cNvPr>
              <p14:cNvContentPartPr/>
              <p14:nvPr/>
            </p14:nvContentPartPr>
            <p14:xfrm>
              <a:off x="2745760" y="513809"/>
              <a:ext cx="23400" cy="360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97AB91E5-E06D-4FEF-91A7-B4AEE050E6C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6760" y="504809"/>
                <a:ext cx="410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7208EC04-6EBD-4108-8675-3B88F78D2081}"/>
                  </a:ext>
                </a:extLst>
              </p14:cNvPr>
              <p14:cNvContentPartPr/>
              <p14:nvPr/>
            </p14:nvContentPartPr>
            <p14:xfrm>
              <a:off x="2874640" y="531809"/>
              <a:ext cx="131040" cy="1332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7208EC04-6EBD-4108-8675-3B88F78D208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65976" y="522929"/>
                <a:ext cx="148729" cy="314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B11DB6F1-BB11-4755-BCAC-E4C4A4DA37C4}"/>
                  </a:ext>
                </a:extLst>
              </p14:cNvPr>
              <p14:cNvContentPartPr/>
              <p14:nvPr/>
            </p14:nvContentPartPr>
            <p14:xfrm>
              <a:off x="4075960" y="182969"/>
              <a:ext cx="198000" cy="39636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B11DB6F1-BB11-4755-BCAC-E4C4A4DA37C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67320" y="173969"/>
                <a:ext cx="21564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E6D48668-B803-4427-A7FB-FD423A0AFA3D}"/>
                  </a:ext>
                </a:extLst>
              </p14:cNvPr>
              <p14:cNvContentPartPr/>
              <p14:nvPr/>
            </p14:nvContentPartPr>
            <p14:xfrm>
              <a:off x="4501120" y="1189889"/>
              <a:ext cx="284760" cy="368640"/>
            </p14:xfrm>
          </p:contentPart>
        </mc:Choice>
        <mc:Fallback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E6D48668-B803-4427-A7FB-FD423A0AFA3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92131" y="1180889"/>
                <a:ext cx="302378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FBC9B419-A92D-4D31-9307-DEFF9647D522}"/>
                  </a:ext>
                </a:extLst>
              </p14:cNvPr>
              <p14:cNvContentPartPr/>
              <p14:nvPr/>
            </p14:nvContentPartPr>
            <p14:xfrm>
              <a:off x="3692560" y="1276649"/>
              <a:ext cx="582120" cy="44928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FBC9B419-A92D-4D31-9307-DEFF9647D52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83920" y="1268009"/>
                <a:ext cx="599760" cy="4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C6F537D2-A374-4691-981F-60EC316DECB0}"/>
                  </a:ext>
                </a:extLst>
              </p14:cNvPr>
              <p14:cNvContentPartPr/>
              <p14:nvPr/>
            </p14:nvContentPartPr>
            <p14:xfrm>
              <a:off x="5167840" y="265049"/>
              <a:ext cx="565920" cy="78048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C6F537D2-A374-4691-981F-60EC316DECB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59200" y="256049"/>
                <a:ext cx="583560" cy="7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D0D8820F-5A87-4445-B5BC-F97A475F0AE6}"/>
                  </a:ext>
                </a:extLst>
              </p14:cNvPr>
              <p14:cNvContentPartPr/>
              <p14:nvPr/>
            </p14:nvContentPartPr>
            <p14:xfrm>
              <a:off x="4488160" y="170729"/>
              <a:ext cx="239400" cy="43488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D0D8820F-5A87-4445-B5BC-F97A475F0AE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79507" y="161736"/>
                <a:ext cx="257067" cy="4525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53CCF4CD-78C0-42B0-8D42-71C93AA0E1C3}"/>
                  </a:ext>
                </a:extLst>
              </p14:cNvPr>
              <p14:cNvContentPartPr/>
              <p14:nvPr/>
            </p14:nvContentPartPr>
            <p14:xfrm>
              <a:off x="3631720" y="152729"/>
              <a:ext cx="263520" cy="49356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53CCF4CD-78C0-42B0-8D42-71C93AA0E1C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22720" y="143729"/>
                <a:ext cx="281160" cy="5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7D68172E-5C61-4F4F-B563-E29AC4927B26}"/>
                  </a:ext>
                </a:extLst>
              </p14:cNvPr>
              <p14:cNvContentPartPr/>
              <p14:nvPr/>
            </p14:nvContentPartPr>
            <p14:xfrm>
              <a:off x="5117800" y="1174769"/>
              <a:ext cx="819720" cy="39024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7D68172E-5C61-4F4F-B563-E29AC4927B2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09160" y="1165769"/>
                <a:ext cx="837360" cy="40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095B4F74-7713-403A-AE73-CF9D517ED6FA}"/>
                  </a:ext>
                </a:extLst>
              </p14:cNvPr>
              <p14:cNvContentPartPr/>
              <p14:nvPr/>
            </p14:nvContentPartPr>
            <p14:xfrm>
              <a:off x="2284960" y="2626289"/>
              <a:ext cx="61560" cy="30852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095B4F74-7713-403A-AE73-CF9D517ED6F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275960" y="2617289"/>
                <a:ext cx="7920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6" name="Rukopis 65">
                <a:extLst>
                  <a:ext uri="{FF2B5EF4-FFF2-40B4-BE49-F238E27FC236}">
                    <a16:creationId xmlns:a16="http://schemas.microsoft.com/office/drawing/2014/main" id="{2CEF6707-11CE-4CE4-A7DE-8951FE8810F2}"/>
                  </a:ext>
                </a:extLst>
              </p14:cNvPr>
              <p14:cNvContentPartPr/>
              <p14:nvPr/>
            </p14:nvContentPartPr>
            <p14:xfrm>
              <a:off x="2439400" y="2735729"/>
              <a:ext cx="154800" cy="231840"/>
            </p14:xfrm>
          </p:contentPart>
        </mc:Choice>
        <mc:Fallback>
          <p:pic>
            <p:nvPicPr>
              <p:cNvPr id="66" name="Rukopis 65">
                <a:extLst>
                  <a:ext uri="{FF2B5EF4-FFF2-40B4-BE49-F238E27FC236}">
                    <a16:creationId xmlns:a16="http://schemas.microsoft.com/office/drawing/2014/main" id="{2CEF6707-11CE-4CE4-A7DE-8951FE8810F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30400" y="2726729"/>
                <a:ext cx="17244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F2037AED-953E-4F73-8B08-EF7797E9E789}"/>
                  </a:ext>
                </a:extLst>
              </p14:cNvPr>
              <p14:cNvContentPartPr/>
              <p14:nvPr/>
            </p14:nvContentPartPr>
            <p14:xfrm>
              <a:off x="1273000" y="2686769"/>
              <a:ext cx="300240" cy="231840"/>
            </p14:xfrm>
          </p:contentPart>
        </mc:Choice>
        <mc:Fallback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F2037AED-953E-4F73-8B08-EF7797E9E78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264360" y="2677769"/>
                <a:ext cx="31788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85DFDD1B-45F6-46DB-A317-5D9207D23B50}"/>
                  </a:ext>
                </a:extLst>
              </p14:cNvPr>
              <p14:cNvContentPartPr/>
              <p14:nvPr/>
            </p14:nvContentPartPr>
            <p14:xfrm>
              <a:off x="1687720" y="2563289"/>
              <a:ext cx="459000" cy="37152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85DFDD1B-45F6-46DB-A317-5D9207D23B5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678720" y="2554641"/>
                <a:ext cx="476640" cy="3891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2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595CDEF7-ACBC-43AA-BCD7-5C1CE82967E1}"/>
                  </a:ext>
                </a:extLst>
              </p14:cNvPr>
              <p14:cNvContentPartPr/>
              <p14:nvPr/>
            </p14:nvContentPartPr>
            <p14:xfrm>
              <a:off x="1934320" y="2095649"/>
              <a:ext cx="285480" cy="40896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595CDEF7-ACBC-43AA-BCD7-5C1CE82967E1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916680" y="1987649"/>
                <a:ext cx="321120" cy="62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4">
            <p14:nvContentPartPr>
              <p14:cNvPr id="86" name="Rukopis 85">
                <a:extLst>
                  <a:ext uri="{FF2B5EF4-FFF2-40B4-BE49-F238E27FC236}">
                    <a16:creationId xmlns:a16="http://schemas.microsoft.com/office/drawing/2014/main" id="{9B2578BF-5D15-42D5-91E1-61DE048F213E}"/>
                  </a:ext>
                </a:extLst>
              </p14:cNvPr>
              <p14:cNvContentPartPr/>
              <p14:nvPr/>
            </p14:nvContentPartPr>
            <p14:xfrm>
              <a:off x="1314040" y="2184209"/>
              <a:ext cx="244440" cy="343440"/>
            </p14:xfrm>
          </p:contentPart>
        </mc:Choice>
        <mc:Fallback>
          <p:pic>
            <p:nvPicPr>
              <p:cNvPr id="86" name="Rukopis 85">
                <a:extLst>
                  <a:ext uri="{FF2B5EF4-FFF2-40B4-BE49-F238E27FC236}">
                    <a16:creationId xmlns:a16="http://schemas.microsoft.com/office/drawing/2014/main" id="{9B2578BF-5D15-42D5-91E1-61DE048F213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296400" y="2076322"/>
                <a:ext cx="280080" cy="5588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1" name="Rukopis 90">
                <a:extLst>
                  <a:ext uri="{FF2B5EF4-FFF2-40B4-BE49-F238E27FC236}">
                    <a16:creationId xmlns:a16="http://schemas.microsoft.com/office/drawing/2014/main" id="{A1BBBB90-E540-464B-8411-17E44A40EB09}"/>
                  </a:ext>
                </a:extLst>
              </p14:cNvPr>
              <p14:cNvContentPartPr/>
              <p14:nvPr/>
            </p14:nvContentPartPr>
            <p14:xfrm>
              <a:off x="3610120" y="2793689"/>
              <a:ext cx="219600" cy="180360"/>
            </p14:xfrm>
          </p:contentPart>
        </mc:Choice>
        <mc:Fallback>
          <p:pic>
            <p:nvPicPr>
              <p:cNvPr id="91" name="Rukopis 90">
                <a:extLst>
                  <a:ext uri="{FF2B5EF4-FFF2-40B4-BE49-F238E27FC236}">
                    <a16:creationId xmlns:a16="http://schemas.microsoft.com/office/drawing/2014/main" id="{A1BBBB90-E540-464B-8411-17E44A40EB09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601135" y="2785049"/>
                <a:ext cx="237211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2" name="Rukopis 91">
                <a:extLst>
                  <a:ext uri="{FF2B5EF4-FFF2-40B4-BE49-F238E27FC236}">
                    <a16:creationId xmlns:a16="http://schemas.microsoft.com/office/drawing/2014/main" id="{5053691C-588D-4F98-981B-24CC989D65D4}"/>
                  </a:ext>
                </a:extLst>
              </p14:cNvPr>
              <p14:cNvContentPartPr/>
              <p14:nvPr/>
            </p14:nvContentPartPr>
            <p14:xfrm>
              <a:off x="2679520" y="2626649"/>
              <a:ext cx="447480" cy="498600"/>
            </p14:xfrm>
          </p:contentPart>
        </mc:Choice>
        <mc:Fallback>
          <p:pic>
            <p:nvPicPr>
              <p:cNvPr id="92" name="Rukopis 91">
                <a:extLst>
                  <a:ext uri="{FF2B5EF4-FFF2-40B4-BE49-F238E27FC236}">
                    <a16:creationId xmlns:a16="http://schemas.microsoft.com/office/drawing/2014/main" id="{5053691C-588D-4F98-981B-24CC989D65D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670527" y="2618009"/>
                <a:ext cx="465106" cy="51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3" name="Rukopis 92">
                <a:extLst>
                  <a:ext uri="{FF2B5EF4-FFF2-40B4-BE49-F238E27FC236}">
                    <a16:creationId xmlns:a16="http://schemas.microsoft.com/office/drawing/2014/main" id="{32F35D75-5CDD-4C43-A65E-27CB30582C97}"/>
                  </a:ext>
                </a:extLst>
              </p14:cNvPr>
              <p14:cNvContentPartPr/>
              <p14:nvPr/>
            </p14:nvContentPartPr>
            <p14:xfrm>
              <a:off x="4155880" y="2743289"/>
              <a:ext cx="124200" cy="213480"/>
            </p14:xfrm>
          </p:contentPart>
        </mc:Choice>
        <mc:Fallback>
          <p:pic>
            <p:nvPicPr>
              <p:cNvPr id="93" name="Rukopis 92">
                <a:extLst>
                  <a:ext uri="{FF2B5EF4-FFF2-40B4-BE49-F238E27FC236}">
                    <a16:creationId xmlns:a16="http://schemas.microsoft.com/office/drawing/2014/main" id="{32F35D75-5CDD-4C43-A65E-27CB30582C9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146880" y="2734289"/>
                <a:ext cx="14184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6" name="Rukopis 95">
                <a:extLst>
                  <a:ext uri="{FF2B5EF4-FFF2-40B4-BE49-F238E27FC236}">
                    <a16:creationId xmlns:a16="http://schemas.microsoft.com/office/drawing/2014/main" id="{987F69DE-3755-4485-AAC5-1759D4F8EBC8}"/>
                  </a:ext>
                </a:extLst>
              </p14:cNvPr>
              <p14:cNvContentPartPr/>
              <p14:nvPr/>
            </p14:nvContentPartPr>
            <p14:xfrm>
              <a:off x="4404640" y="2844449"/>
              <a:ext cx="159480" cy="48960"/>
            </p14:xfrm>
          </p:contentPart>
        </mc:Choice>
        <mc:Fallback>
          <p:pic>
            <p:nvPicPr>
              <p:cNvPr id="96" name="Rukopis 95">
                <a:extLst>
                  <a:ext uri="{FF2B5EF4-FFF2-40B4-BE49-F238E27FC236}">
                    <a16:creationId xmlns:a16="http://schemas.microsoft.com/office/drawing/2014/main" id="{987F69DE-3755-4485-AAC5-1759D4F8EBC8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395980" y="2835515"/>
                <a:ext cx="177160" cy="66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5" name="Rukopis 104">
                <a:extLst>
                  <a:ext uri="{FF2B5EF4-FFF2-40B4-BE49-F238E27FC236}">
                    <a16:creationId xmlns:a16="http://schemas.microsoft.com/office/drawing/2014/main" id="{4693FED5-3B96-4D84-AE29-9F8ACBB9ADCC}"/>
                  </a:ext>
                </a:extLst>
              </p14:cNvPr>
              <p14:cNvContentPartPr/>
              <p14:nvPr/>
            </p14:nvContentPartPr>
            <p14:xfrm>
              <a:off x="5344960" y="2871809"/>
              <a:ext cx="140400" cy="37440"/>
            </p14:xfrm>
          </p:contentPart>
        </mc:Choice>
        <mc:Fallback>
          <p:pic>
            <p:nvPicPr>
              <p:cNvPr id="105" name="Rukopis 104">
                <a:extLst>
                  <a:ext uri="{FF2B5EF4-FFF2-40B4-BE49-F238E27FC236}">
                    <a16:creationId xmlns:a16="http://schemas.microsoft.com/office/drawing/2014/main" id="{4693FED5-3B96-4D84-AE29-9F8ACBB9ADC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336320" y="2863169"/>
                <a:ext cx="1580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6" name="Rukopis 105">
                <a:extLst>
                  <a:ext uri="{FF2B5EF4-FFF2-40B4-BE49-F238E27FC236}">
                    <a16:creationId xmlns:a16="http://schemas.microsoft.com/office/drawing/2014/main" id="{D01CFF9C-6B7B-4AC3-AB27-48804EDA3CF0}"/>
                  </a:ext>
                </a:extLst>
              </p14:cNvPr>
              <p14:cNvContentPartPr/>
              <p14:nvPr/>
            </p14:nvContentPartPr>
            <p14:xfrm>
              <a:off x="5687320" y="2649329"/>
              <a:ext cx="177120" cy="405000"/>
            </p14:xfrm>
          </p:contentPart>
        </mc:Choice>
        <mc:Fallback>
          <p:pic>
            <p:nvPicPr>
              <p:cNvPr id="106" name="Rukopis 105">
                <a:extLst>
                  <a:ext uri="{FF2B5EF4-FFF2-40B4-BE49-F238E27FC236}">
                    <a16:creationId xmlns:a16="http://schemas.microsoft.com/office/drawing/2014/main" id="{D01CFF9C-6B7B-4AC3-AB27-48804EDA3CF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678680" y="2640329"/>
                <a:ext cx="194760" cy="42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10" name="Rukopis 109">
                <a:extLst>
                  <a:ext uri="{FF2B5EF4-FFF2-40B4-BE49-F238E27FC236}">
                    <a16:creationId xmlns:a16="http://schemas.microsoft.com/office/drawing/2014/main" id="{E9A7EB95-D8BF-4124-8D7A-625A8CFD246E}"/>
                  </a:ext>
                </a:extLst>
              </p14:cNvPr>
              <p14:cNvContentPartPr/>
              <p14:nvPr/>
            </p14:nvContentPartPr>
            <p14:xfrm>
              <a:off x="4811800" y="2539169"/>
              <a:ext cx="406440" cy="596880"/>
            </p14:xfrm>
          </p:contentPart>
        </mc:Choice>
        <mc:Fallback>
          <p:pic>
            <p:nvPicPr>
              <p:cNvPr id="110" name="Rukopis 109">
                <a:extLst>
                  <a:ext uri="{FF2B5EF4-FFF2-40B4-BE49-F238E27FC236}">
                    <a16:creationId xmlns:a16="http://schemas.microsoft.com/office/drawing/2014/main" id="{E9A7EB95-D8BF-4124-8D7A-625A8CFD246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803152" y="2530169"/>
                <a:ext cx="424096" cy="61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11" name="Rukopis 110">
                <a:extLst>
                  <a:ext uri="{FF2B5EF4-FFF2-40B4-BE49-F238E27FC236}">
                    <a16:creationId xmlns:a16="http://schemas.microsoft.com/office/drawing/2014/main" id="{D03C56EA-84F1-4F99-BF49-29CECFD3D9CD}"/>
                  </a:ext>
                </a:extLst>
              </p14:cNvPr>
              <p14:cNvContentPartPr/>
              <p14:nvPr/>
            </p14:nvContentPartPr>
            <p14:xfrm>
              <a:off x="6180160" y="2845889"/>
              <a:ext cx="148680" cy="24480"/>
            </p14:xfrm>
          </p:contentPart>
        </mc:Choice>
        <mc:Fallback>
          <p:pic>
            <p:nvPicPr>
              <p:cNvPr id="111" name="Rukopis 110">
                <a:extLst>
                  <a:ext uri="{FF2B5EF4-FFF2-40B4-BE49-F238E27FC236}">
                    <a16:creationId xmlns:a16="http://schemas.microsoft.com/office/drawing/2014/main" id="{D03C56EA-84F1-4F99-BF49-29CECFD3D9CD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171520" y="2836889"/>
                <a:ext cx="16632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12" name="Rukopis 111">
                <a:extLst>
                  <a:ext uri="{FF2B5EF4-FFF2-40B4-BE49-F238E27FC236}">
                    <a16:creationId xmlns:a16="http://schemas.microsoft.com/office/drawing/2014/main" id="{EC5FEAE7-8D3E-4D22-A74D-828F3C98A299}"/>
                  </a:ext>
                </a:extLst>
              </p14:cNvPr>
              <p14:cNvContentPartPr/>
              <p14:nvPr/>
            </p14:nvContentPartPr>
            <p14:xfrm>
              <a:off x="6226600" y="2749049"/>
              <a:ext cx="95040" cy="32040"/>
            </p14:xfrm>
          </p:contentPart>
        </mc:Choice>
        <mc:Fallback>
          <p:pic>
            <p:nvPicPr>
              <p:cNvPr id="112" name="Rukopis 111">
                <a:extLst>
                  <a:ext uri="{FF2B5EF4-FFF2-40B4-BE49-F238E27FC236}">
                    <a16:creationId xmlns:a16="http://schemas.microsoft.com/office/drawing/2014/main" id="{EC5FEAE7-8D3E-4D22-A74D-828F3C98A299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217600" y="2740409"/>
                <a:ext cx="11268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18" name="Rukopis 117">
                <a:extLst>
                  <a:ext uri="{FF2B5EF4-FFF2-40B4-BE49-F238E27FC236}">
                    <a16:creationId xmlns:a16="http://schemas.microsoft.com/office/drawing/2014/main" id="{D281A061-892F-4B5E-BD66-BF824D413A47}"/>
                  </a:ext>
                </a:extLst>
              </p14:cNvPr>
              <p14:cNvContentPartPr/>
              <p14:nvPr/>
            </p14:nvContentPartPr>
            <p14:xfrm>
              <a:off x="6925720" y="2891969"/>
              <a:ext cx="354240" cy="204480"/>
            </p14:xfrm>
          </p:contentPart>
        </mc:Choice>
        <mc:Fallback>
          <p:pic>
            <p:nvPicPr>
              <p:cNvPr id="118" name="Rukopis 117">
                <a:extLst>
                  <a:ext uri="{FF2B5EF4-FFF2-40B4-BE49-F238E27FC236}">
                    <a16:creationId xmlns:a16="http://schemas.microsoft.com/office/drawing/2014/main" id="{D281A061-892F-4B5E-BD66-BF824D413A47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917080" y="2883329"/>
                <a:ext cx="37188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27" name="Rukopis 126">
                <a:extLst>
                  <a:ext uri="{FF2B5EF4-FFF2-40B4-BE49-F238E27FC236}">
                    <a16:creationId xmlns:a16="http://schemas.microsoft.com/office/drawing/2014/main" id="{40DB8357-9C43-4037-B2B3-B67809328B80}"/>
                  </a:ext>
                </a:extLst>
              </p14:cNvPr>
              <p14:cNvContentPartPr/>
              <p14:nvPr/>
            </p14:nvContentPartPr>
            <p14:xfrm>
              <a:off x="7172680" y="2561129"/>
              <a:ext cx="86760" cy="17640"/>
            </p14:xfrm>
          </p:contentPart>
        </mc:Choice>
        <mc:Fallback>
          <p:pic>
            <p:nvPicPr>
              <p:cNvPr id="127" name="Rukopis 126">
                <a:extLst>
                  <a:ext uri="{FF2B5EF4-FFF2-40B4-BE49-F238E27FC236}">
                    <a16:creationId xmlns:a16="http://schemas.microsoft.com/office/drawing/2014/main" id="{40DB8357-9C43-4037-B2B3-B67809328B80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7163680" y="2552489"/>
                <a:ext cx="10440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31" name="Rukopis 130">
                <a:extLst>
                  <a:ext uri="{FF2B5EF4-FFF2-40B4-BE49-F238E27FC236}">
                    <a16:creationId xmlns:a16="http://schemas.microsoft.com/office/drawing/2014/main" id="{50528AA7-705B-4936-8D0D-8D89DB77B052}"/>
                  </a:ext>
                </a:extLst>
              </p14:cNvPr>
              <p14:cNvContentPartPr/>
              <p14:nvPr/>
            </p14:nvContentPartPr>
            <p14:xfrm>
              <a:off x="7376080" y="2351609"/>
              <a:ext cx="311400" cy="341640"/>
            </p14:xfrm>
          </p:contentPart>
        </mc:Choice>
        <mc:Fallback>
          <p:pic>
            <p:nvPicPr>
              <p:cNvPr id="131" name="Rukopis 130">
                <a:extLst>
                  <a:ext uri="{FF2B5EF4-FFF2-40B4-BE49-F238E27FC236}">
                    <a16:creationId xmlns:a16="http://schemas.microsoft.com/office/drawing/2014/main" id="{50528AA7-705B-4936-8D0D-8D89DB77B052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367440" y="2342609"/>
                <a:ext cx="329040" cy="3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32" name="Rukopis 131">
                <a:extLst>
                  <a:ext uri="{FF2B5EF4-FFF2-40B4-BE49-F238E27FC236}">
                    <a16:creationId xmlns:a16="http://schemas.microsoft.com/office/drawing/2014/main" id="{E15A2771-7DB9-4627-91B0-A3A9384E067A}"/>
                  </a:ext>
                </a:extLst>
              </p14:cNvPr>
              <p14:cNvContentPartPr/>
              <p14:nvPr/>
            </p14:nvContentPartPr>
            <p14:xfrm>
              <a:off x="6684880" y="2352329"/>
              <a:ext cx="363960" cy="347400"/>
            </p14:xfrm>
          </p:contentPart>
        </mc:Choice>
        <mc:Fallback>
          <p:pic>
            <p:nvPicPr>
              <p:cNvPr id="132" name="Rukopis 131">
                <a:extLst>
                  <a:ext uri="{FF2B5EF4-FFF2-40B4-BE49-F238E27FC236}">
                    <a16:creationId xmlns:a16="http://schemas.microsoft.com/office/drawing/2014/main" id="{E15A2771-7DB9-4627-91B0-A3A9384E067A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676231" y="2343689"/>
                <a:ext cx="381617" cy="3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34" name="Rukopis 133">
                <a:extLst>
                  <a:ext uri="{FF2B5EF4-FFF2-40B4-BE49-F238E27FC236}">
                    <a16:creationId xmlns:a16="http://schemas.microsoft.com/office/drawing/2014/main" id="{F5452282-2896-4562-A7B5-3662A9C3CA5D}"/>
                  </a:ext>
                </a:extLst>
              </p14:cNvPr>
              <p14:cNvContentPartPr/>
              <p14:nvPr/>
            </p14:nvContentPartPr>
            <p14:xfrm>
              <a:off x="6685600" y="2762009"/>
              <a:ext cx="1577520" cy="82080"/>
            </p14:xfrm>
          </p:contentPart>
        </mc:Choice>
        <mc:Fallback>
          <p:pic>
            <p:nvPicPr>
              <p:cNvPr id="134" name="Rukopis 133">
                <a:extLst>
                  <a:ext uri="{FF2B5EF4-FFF2-40B4-BE49-F238E27FC236}">
                    <a16:creationId xmlns:a16="http://schemas.microsoft.com/office/drawing/2014/main" id="{F5452282-2896-4562-A7B5-3662A9C3CA5D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676960" y="2753009"/>
                <a:ext cx="159516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4">
            <p14:nvContentPartPr>
              <p14:cNvPr id="139" name="Rukopis 138">
                <a:extLst>
                  <a:ext uri="{FF2B5EF4-FFF2-40B4-BE49-F238E27FC236}">
                    <a16:creationId xmlns:a16="http://schemas.microsoft.com/office/drawing/2014/main" id="{6F99F971-5535-49F9-8116-C84FAC6E5A10}"/>
                  </a:ext>
                </a:extLst>
              </p14:cNvPr>
              <p14:cNvContentPartPr/>
              <p14:nvPr/>
            </p14:nvContentPartPr>
            <p14:xfrm>
              <a:off x="7830400" y="2332889"/>
              <a:ext cx="414360" cy="335160"/>
            </p14:xfrm>
          </p:contentPart>
        </mc:Choice>
        <mc:Fallback>
          <p:pic>
            <p:nvPicPr>
              <p:cNvPr id="139" name="Rukopis 138">
                <a:extLst>
                  <a:ext uri="{FF2B5EF4-FFF2-40B4-BE49-F238E27FC236}">
                    <a16:creationId xmlns:a16="http://schemas.microsoft.com/office/drawing/2014/main" id="{6F99F971-5535-49F9-8116-C84FAC6E5A10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812400" y="2315249"/>
                <a:ext cx="450000" cy="3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6">
            <p14:nvContentPartPr>
              <p14:cNvPr id="145" name="Rukopis 144">
                <a:extLst>
                  <a:ext uri="{FF2B5EF4-FFF2-40B4-BE49-F238E27FC236}">
                    <a16:creationId xmlns:a16="http://schemas.microsoft.com/office/drawing/2014/main" id="{5C8C7438-3CBB-43C4-A9DA-12C40DB48B28}"/>
                  </a:ext>
                </a:extLst>
              </p14:cNvPr>
              <p14:cNvContentPartPr/>
              <p14:nvPr/>
            </p14:nvContentPartPr>
            <p14:xfrm>
              <a:off x="6595600" y="1725929"/>
              <a:ext cx="245880" cy="420120"/>
            </p14:xfrm>
          </p:contentPart>
        </mc:Choice>
        <mc:Fallback>
          <p:pic>
            <p:nvPicPr>
              <p:cNvPr id="145" name="Rukopis 144">
                <a:extLst>
                  <a:ext uri="{FF2B5EF4-FFF2-40B4-BE49-F238E27FC236}">
                    <a16:creationId xmlns:a16="http://schemas.microsoft.com/office/drawing/2014/main" id="{5C8C7438-3CBB-43C4-A9DA-12C40DB48B28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577600" y="1708289"/>
                <a:ext cx="281520" cy="45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8">
            <p14:nvContentPartPr>
              <p14:cNvPr id="151" name="Rukopis 150">
                <a:extLst>
                  <a:ext uri="{FF2B5EF4-FFF2-40B4-BE49-F238E27FC236}">
                    <a16:creationId xmlns:a16="http://schemas.microsoft.com/office/drawing/2014/main" id="{408F72BD-75B4-4A4B-82EE-2A09B4798B8B}"/>
                  </a:ext>
                </a:extLst>
              </p14:cNvPr>
              <p14:cNvContentPartPr/>
              <p14:nvPr/>
            </p14:nvContentPartPr>
            <p14:xfrm>
              <a:off x="7119760" y="1935449"/>
              <a:ext cx="159840" cy="19440"/>
            </p14:xfrm>
          </p:contentPart>
        </mc:Choice>
        <mc:Fallback>
          <p:pic>
            <p:nvPicPr>
              <p:cNvPr id="151" name="Rukopis 150">
                <a:extLst>
                  <a:ext uri="{FF2B5EF4-FFF2-40B4-BE49-F238E27FC236}">
                    <a16:creationId xmlns:a16="http://schemas.microsoft.com/office/drawing/2014/main" id="{408F72BD-75B4-4A4B-82EE-2A09B4798B8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101760" y="1917449"/>
                <a:ext cx="19548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0">
            <p14:nvContentPartPr>
              <p14:cNvPr id="155" name="Rukopis 154">
                <a:extLst>
                  <a:ext uri="{FF2B5EF4-FFF2-40B4-BE49-F238E27FC236}">
                    <a16:creationId xmlns:a16="http://schemas.microsoft.com/office/drawing/2014/main" id="{F7503294-86B2-44BD-A10B-24F9944B7472}"/>
                  </a:ext>
                </a:extLst>
              </p14:cNvPr>
              <p14:cNvContentPartPr/>
              <p14:nvPr/>
            </p14:nvContentPartPr>
            <p14:xfrm>
              <a:off x="7400200" y="1725569"/>
              <a:ext cx="162360" cy="353160"/>
            </p14:xfrm>
          </p:contentPart>
        </mc:Choice>
        <mc:Fallback>
          <p:pic>
            <p:nvPicPr>
              <p:cNvPr id="155" name="Rukopis 154">
                <a:extLst>
                  <a:ext uri="{FF2B5EF4-FFF2-40B4-BE49-F238E27FC236}">
                    <a16:creationId xmlns:a16="http://schemas.microsoft.com/office/drawing/2014/main" id="{F7503294-86B2-44BD-A10B-24F9944B7472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382240" y="1707587"/>
                <a:ext cx="197921" cy="3887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2">
            <p14:nvContentPartPr>
              <p14:cNvPr id="156" name="Rukopis 155">
                <a:extLst>
                  <a:ext uri="{FF2B5EF4-FFF2-40B4-BE49-F238E27FC236}">
                    <a16:creationId xmlns:a16="http://schemas.microsoft.com/office/drawing/2014/main" id="{432D2A99-04E7-4106-8248-6CF0BE41D962}"/>
                  </a:ext>
                </a:extLst>
              </p14:cNvPr>
              <p14:cNvContentPartPr/>
              <p14:nvPr/>
            </p14:nvContentPartPr>
            <p14:xfrm>
              <a:off x="6714400" y="2335769"/>
              <a:ext cx="363960" cy="317520"/>
            </p14:xfrm>
          </p:contentPart>
        </mc:Choice>
        <mc:Fallback>
          <p:pic>
            <p:nvPicPr>
              <p:cNvPr id="156" name="Rukopis 155">
                <a:extLst>
                  <a:ext uri="{FF2B5EF4-FFF2-40B4-BE49-F238E27FC236}">
                    <a16:creationId xmlns:a16="http://schemas.microsoft.com/office/drawing/2014/main" id="{432D2A99-04E7-4106-8248-6CF0BE41D962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696760" y="2317769"/>
                <a:ext cx="39960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161" name="Rukopis 160">
                <a:extLst>
                  <a:ext uri="{FF2B5EF4-FFF2-40B4-BE49-F238E27FC236}">
                    <a16:creationId xmlns:a16="http://schemas.microsoft.com/office/drawing/2014/main" id="{210CDACD-558D-4A10-8834-B8FBFD608B5A}"/>
                  </a:ext>
                </a:extLst>
              </p14:cNvPr>
              <p14:cNvContentPartPr/>
              <p14:nvPr/>
            </p14:nvContentPartPr>
            <p14:xfrm>
              <a:off x="8053240" y="1725929"/>
              <a:ext cx="186840" cy="254520"/>
            </p14:xfrm>
          </p:contentPart>
        </mc:Choice>
        <mc:Fallback>
          <p:pic>
            <p:nvPicPr>
              <p:cNvPr id="161" name="Rukopis 160">
                <a:extLst>
                  <a:ext uri="{FF2B5EF4-FFF2-40B4-BE49-F238E27FC236}">
                    <a16:creationId xmlns:a16="http://schemas.microsoft.com/office/drawing/2014/main" id="{210CDACD-558D-4A10-8834-B8FBFD608B5A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8035600" y="1708289"/>
                <a:ext cx="222480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162" name="Rukopis 161">
                <a:extLst>
                  <a:ext uri="{FF2B5EF4-FFF2-40B4-BE49-F238E27FC236}">
                    <a16:creationId xmlns:a16="http://schemas.microsoft.com/office/drawing/2014/main" id="{F7B8899D-335C-4B9E-B74F-1011371C3C2A}"/>
                  </a:ext>
                </a:extLst>
              </p14:cNvPr>
              <p14:cNvContentPartPr/>
              <p14:nvPr/>
            </p14:nvContentPartPr>
            <p14:xfrm>
              <a:off x="7777840" y="1806929"/>
              <a:ext cx="156240" cy="148320"/>
            </p14:xfrm>
          </p:contentPart>
        </mc:Choice>
        <mc:Fallback>
          <p:pic>
            <p:nvPicPr>
              <p:cNvPr id="162" name="Rukopis 161">
                <a:extLst>
                  <a:ext uri="{FF2B5EF4-FFF2-40B4-BE49-F238E27FC236}">
                    <a16:creationId xmlns:a16="http://schemas.microsoft.com/office/drawing/2014/main" id="{F7B8899D-335C-4B9E-B74F-1011371C3C2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759840" y="1788929"/>
                <a:ext cx="19188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166" name="Rukopis 165">
                <a:extLst>
                  <a:ext uri="{FF2B5EF4-FFF2-40B4-BE49-F238E27FC236}">
                    <a16:creationId xmlns:a16="http://schemas.microsoft.com/office/drawing/2014/main" id="{DBAFCEB8-9071-4E32-84D8-2F94606CD6AA}"/>
                  </a:ext>
                </a:extLst>
              </p14:cNvPr>
              <p14:cNvContentPartPr/>
              <p14:nvPr/>
            </p14:nvContentPartPr>
            <p14:xfrm>
              <a:off x="7016080" y="3226769"/>
              <a:ext cx="330120" cy="294120"/>
            </p14:xfrm>
          </p:contentPart>
        </mc:Choice>
        <mc:Fallback>
          <p:pic>
            <p:nvPicPr>
              <p:cNvPr id="166" name="Rukopis 165">
                <a:extLst>
                  <a:ext uri="{FF2B5EF4-FFF2-40B4-BE49-F238E27FC236}">
                    <a16:creationId xmlns:a16="http://schemas.microsoft.com/office/drawing/2014/main" id="{DBAFCEB8-9071-4E32-84D8-2F94606CD6AA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998440" y="3208769"/>
                <a:ext cx="36576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167" name="Rukopis 166">
                <a:extLst>
                  <a:ext uri="{FF2B5EF4-FFF2-40B4-BE49-F238E27FC236}">
                    <a16:creationId xmlns:a16="http://schemas.microsoft.com/office/drawing/2014/main" id="{2D6266D9-ACB2-4B27-8BC5-2750A061D6F8}"/>
                  </a:ext>
                </a:extLst>
              </p14:cNvPr>
              <p14:cNvContentPartPr/>
              <p14:nvPr/>
            </p14:nvContentPartPr>
            <p14:xfrm>
              <a:off x="9114520" y="2605769"/>
              <a:ext cx="180720" cy="165960"/>
            </p14:xfrm>
          </p:contentPart>
        </mc:Choice>
        <mc:Fallback>
          <p:pic>
            <p:nvPicPr>
              <p:cNvPr id="167" name="Rukopis 166">
                <a:extLst>
                  <a:ext uri="{FF2B5EF4-FFF2-40B4-BE49-F238E27FC236}">
                    <a16:creationId xmlns:a16="http://schemas.microsoft.com/office/drawing/2014/main" id="{2D6266D9-ACB2-4B27-8BC5-2750A061D6F8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9096520" y="2587769"/>
                <a:ext cx="21636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168" name="Rukopis 167">
                <a:extLst>
                  <a:ext uri="{FF2B5EF4-FFF2-40B4-BE49-F238E27FC236}">
                    <a16:creationId xmlns:a16="http://schemas.microsoft.com/office/drawing/2014/main" id="{42B136F1-0DCC-4D42-AC84-EA158C8E537C}"/>
                  </a:ext>
                </a:extLst>
              </p14:cNvPr>
              <p14:cNvContentPartPr/>
              <p14:nvPr/>
            </p14:nvContentPartPr>
            <p14:xfrm>
              <a:off x="9461920" y="2753729"/>
              <a:ext cx="105840" cy="24840"/>
            </p14:xfrm>
          </p:contentPart>
        </mc:Choice>
        <mc:Fallback>
          <p:pic>
            <p:nvPicPr>
              <p:cNvPr id="168" name="Rukopis 167">
                <a:extLst>
                  <a:ext uri="{FF2B5EF4-FFF2-40B4-BE49-F238E27FC236}">
                    <a16:creationId xmlns:a16="http://schemas.microsoft.com/office/drawing/2014/main" id="{42B136F1-0DCC-4D42-AC84-EA158C8E537C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443920" y="2735729"/>
                <a:ext cx="14148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169" name="Rukopis 168">
                <a:extLst>
                  <a:ext uri="{FF2B5EF4-FFF2-40B4-BE49-F238E27FC236}">
                    <a16:creationId xmlns:a16="http://schemas.microsoft.com/office/drawing/2014/main" id="{C38B9126-0A8D-4A00-9BFB-73DF095BBEAA}"/>
                  </a:ext>
                </a:extLst>
              </p14:cNvPr>
              <p14:cNvContentPartPr/>
              <p14:nvPr/>
            </p14:nvContentPartPr>
            <p14:xfrm>
              <a:off x="9507280" y="2684609"/>
              <a:ext cx="65160" cy="6480"/>
            </p14:xfrm>
          </p:contentPart>
        </mc:Choice>
        <mc:Fallback>
          <p:pic>
            <p:nvPicPr>
              <p:cNvPr id="169" name="Rukopis 168">
                <a:extLst>
                  <a:ext uri="{FF2B5EF4-FFF2-40B4-BE49-F238E27FC236}">
                    <a16:creationId xmlns:a16="http://schemas.microsoft.com/office/drawing/2014/main" id="{C38B9126-0A8D-4A00-9BFB-73DF095BBEAA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9489640" y="2666609"/>
                <a:ext cx="10080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6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6DC8265F-0D6A-4C57-94B9-EA04242AEE60}"/>
                  </a:ext>
                </a:extLst>
              </p14:cNvPr>
              <p14:cNvContentPartPr/>
              <p14:nvPr/>
            </p14:nvContentPartPr>
            <p14:xfrm>
              <a:off x="9713200" y="2404529"/>
              <a:ext cx="477720" cy="35532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6DC8265F-0D6A-4C57-94B9-EA04242AEE60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9695200" y="2386529"/>
                <a:ext cx="51336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8">
            <p14:nvContentPartPr>
              <p14:cNvPr id="171" name="Rukopis 170">
                <a:extLst>
                  <a:ext uri="{FF2B5EF4-FFF2-40B4-BE49-F238E27FC236}">
                    <a16:creationId xmlns:a16="http://schemas.microsoft.com/office/drawing/2014/main" id="{323319D1-C419-4FE4-9D4D-A379F6DB242B}"/>
                  </a:ext>
                </a:extLst>
              </p14:cNvPr>
              <p14:cNvContentPartPr/>
              <p14:nvPr/>
            </p14:nvContentPartPr>
            <p14:xfrm>
              <a:off x="10311880" y="2596769"/>
              <a:ext cx="272160" cy="21600"/>
            </p14:xfrm>
          </p:contentPart>
        </mc:Choice>
        <mc:Fallback>
          <p:pic>
            <p:nvPicPr>
              <p:cNvPr id="171" name="Rukopis 170">
                <a:extLst>
                  <a:ext uri="{FF2B5EF4-FFF2-40B4-BE49-F238E27FC236}">
                    <a16:creationId xmlns:a16="http://schemas.microsoft.com/office/drawing/2014/main" id="{323319D1-C419-4FE4-9D4D-A379F6DB242B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10293880" y="2578769"/>
                <a:ext cx="30780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0">
            <p14:nvContentPartPr>
              <p14:cNvPr id="177" name="Rukopis 176">
                <a:extLst>
                  <a:ext uri="{FF2B5EF4-FFF2-40B4-BE49-F238E27FC236}">
                    <a16:creationId xmlns:a16="http://schemas.microsoft.com/office/drawing/2014/main" id="{46EE75F0-619A-4E35-A30E-A1FC876179F6}"/>
                  </a:ext>
                </a:extLst>
              </p14:cNvPr>
              <p14:cNvContentPartPr/>
              <p14:nvPr/>
            </p14:nvContentPartPr>
            <p14:xfrm>
              <a:off x="10351840" y="2118329"/>
              <a:ext cx="267840" cy="371520"/>
            </p14:xfrm>
          </p:contentPart>
        </mc:Choice>
        <mc:Fallback>
          <p:pic>
            <p:nvPicPr>
              <p:cNvPr id="177" name="Rukopis 176">
                <a:extLst>
                  <a:ext uri="{FF2B5EF4-FFF2-40B4-BE49-F238E27FC236}">
                    <a16:creationId xmlns:a16="http://schemas.microsoft.com/office/drawing/2014/main" id="{46EE75F0-619A-4E35-A30E-A1FC876179F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0333840" y="2100329"/>
                <a:ext cx="30348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2">
            <p14:nvContentPartPr>
              <p14:cNvPr id="181" name="Rukopis 180">
                <a:extLst>
                  <a:ext uri="{FF2B5EF4-FFF2-40B4-BE49-F238E27FC236}">
                    <a16:creationId xmlns:a16="http://schemas.microsoft.com/office/drawing/2014/main" id="{BDC4E267-2F4E-4331-B526-C80D435B8610}"/>
                  </a:ext>
                </a:extLst>
              </p14:cNvPr>
              <p14:cNvContentPartPr/>
              <p14:nvPr/>
            </p14:nvContentPartPr>
            <p14:xfrm>
              <a:off x="10400440" y="2690369"/>
              <a:ext cx="245880" cy="284760"/>
            </p14:xfrm>
          </p:contentPart>
        </mc:Choice>
        <mc:Fallback>
          <p:pic>
            <p:nvPicPr>
              <p:cNvPr id="181" name="Rukopis 180">
                <a:extLst>
                  <a:ext uri="{FF2B5EF4-FFF2-40B4-BE49-F238E27FC236}">
                    <a16:creationId xmlns:a16="http://schemas.microsoft.com/office/drawing/2014/main" id="{BDC4E267-2F4E-4331-B526-C80D435B8610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0382800" y="2672729"/>
                <a:ext cx="281520" cy="32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4">
            <p14:nvContentPartPr>
              <p14:cNvPr id="201" name="Rukopis 200">
                <a:extLst>
                  <a:ext uri="{FF2B5EF4-FFF2-40B4-BE49-F238E27FC236}">
                    <a16:creationId xmlns:a16="http://schemas.microsoft.com/office/drawing/2014/main" id="{58EA2604-2555-46FC-B0D1-9F1494EA151C}"/>
                  </a:ext>
                </a:extLst>
              </p14:cNvPr>
              <p14:cNvContentPartPr/>
              <p14:nvPr/>
            </p14:nvContentPartPr>
            <p14:xfrm>
              <a:off x="860080" y="3204089"/>
              <a:ext cx="4262400" cy="2696760"/>
            </p14:xfrm>
          </p:contentPart>
        </mc:Choice>
        <mc:Fallback>
          <p:pic>
            <p:nvPicPr>
              <p:cNvPr id="201" name="Rukopis 200">
                <a:extLst>
                  <a:ext uri="{FF2B5EF4-FFF2-40B4-BE49-F238E27FC236}">
                    <a16:creationId xmlns:a16="http://schemas.microsoft.com/office/drawing/2014/main" id="{58EA2604-2555-46FC-B0D1-9F1494EA151C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842080" y="3186087"/>
                <a:ext cx="4298040" cy="27324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96">
            <p14:nvContentPartPr>
              <p14:cNvPr id="202" name="Rukopis 201">
                <a:extLst>
                  <a:ext uri="{FF2B5EF4-FFF2-40B4-BE49-F238E27FC236}">
                    <a16:creationId xmlns:a16="http://schemas.microsoft.com/office/drawing/2014/main" id="{FA174DBF-501F-4498-AF28-528E88C36F45}"/>
                  </a:ext>
                </a:extLst>
              </p14:cNvPr>
              <p14:cNvContentPartPr/>
              <p14:nvPr/>
            </p14:nvContentPartPr>
            <p14:xfrm>
              <a:off x="5722960" y="3640409"/>
              <a:ext cx="35640" cy="1859040"/>
            </p14:xfrm>
          </p:contentPart>
        </mc:Choice>
        <mc:Fallback>
          <p:pic>
            <p:nvPicPr>
              <p:cNvPr id="202" name="Rukopis 201">
                <a:extLst>
                  <a:ext uri="{FF2B5EF4-FFF2-40B4-BE49-F238E27FC236}">
                    <a16:creationId xmlns:a16="http://schemas.microsoft.com/office/drawing/2014/main" id="{FA174DBF-501F-4498-AF28-528E88C36F45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5705320" y="3622409"/>
                <a:ext cx="71280" cy="18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207" name="Rukopis 206">
                <a:extLst>
                  <a:ext uri="{FF2B5EF4-FFF2-40B4-BE49-F238E27FC236}">
                    <a16:creationId xmlns:a16="http://schemas.microsoft.com/office/drawing/2014/main" id="{0C9BC68E-4B6B-4B1C-928F-FA200C5D7BCA}"/>
                  </a:ext>
                </a:extLst>
              </p14:cNvPr>
              <p14:cNvContentPartPr/>
              <p14:nvPr/>
            </p14:nvContentPartPr>
            <p14:xfrm>
              <a:off x="8866480" y="5685569"/>
              <a:ext cx="160920" cy="208800"/>
            </p14:xfrm>
          </p:contentPart>
        </mc:Choice>
        <mc:Fallback>
          <p:pic>
            <p:nvPicPr>
              <p:cNvPr id="207" name="Rukopis 206">
                <a:extLst>
                  <a:ext uri="{FF2B5EF4-FFF2-40B4-BE49-F238E27FC236}">
                    <a16:creationId xmlns:a16="http://schemas.microsoft.com/office/drawing/2014/main" id="{0C9BC68E-4B6B-4B1C-928F-FA200C5D7BC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8857480" y="5676929"/>
                <a:ext cx="17856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A099B129-5A6C-455D-963A-1F97476CC0B8}"/>
                  </a:ext>
                </a:extLst>
              </p14:cNvPr>
              <p14:cNvContentPartPr/>
              <p14:nvPr/>
            </p14:nvContentPartPr>
            <p14:xfrm>
              <a:off x="5463040" y="3618089"/>
              <a:ext cx="3949200" cy="198540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A099B129-5A6C-455D-963A-1F97476CC0B8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5454040" y="3609449"/>
                <a:ext cx="3966840" cy="20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242" name="Rukopis 241">
                <a:extLst>
                  <a:ext uri="{FF2B5EF4-FFF2-40B4-BE49-F238E27FC236}">
                    <a16:creationId xmlns:a16="http://schemas.microsoft.com/office/drawing/2014/main" id="{D397DCD3-1990-4EBD-9E2E-38F01858C109}"/>
                  </a:ext>
                </a:extLst>
              </p14:cNvPr>
              <p14:cNvContentPartPr/>
              <p14:nvPr/>
            </p14:nvContentPartPr>
            <p14:xfrm>
              <a:off x="11039800" y="4143689"/>
              <a:ext cx="856440" cy="660600"/>
            </p14:xfrm>
          </p:contentPart>
        </mc:Choice>
        <mc:Fallback>
          <p:pic>
            <p:nvPicPr>
              <p:cNvPr id="242" name="Rukopis 241">
                <a:extLst>
                  <a:ext uri="{FF2B5EF4-FFF2-40B4-BE49-F238E27FC236}">
                    <a16:creationId xmlns:a16="http://schemas.microsoft.com/office/drawing/2014/main" id="{D397DCD3-1990-4EBD-9E2E-38F01858C109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1030800" y="4134689"/>
                <a:ext cx="874080" cy="67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243" name="Rukopis 242">
                <a:extLst>
                  <a:ext uri="{FF2B5EF4-FFF2-40B4-BE49-F238E27FC236}">
                    <a16:creationId xmlns:a16="http://schemas.microsoft.com/office/drawing/2014/main" id="{EFB962B3-A361-4931-AFEC-154BF6D91368}"/>
                  </a:ext>
                </a:extLst>
              </p14:cNvPr>
              <p14:cNvContentPartPr/>
              <p14:nvPr/>
            </p14:nvContentPartPr>
            <p14:xfrm>
              <a:off x="9882040" y="4449689"/>
              <a:ext cx="1059480" cy="371520"/>
            </p14:xfrm>
          </p:contentPart>
        </mc:Choice>
        <mc:Fallback>
          <p:pic>
            <p:nvPicPr>
              <p:cNvPr id="243" name="Rukopis 242">
                <a:extLst>
                  <a:ext uri="{FF2B5EF4-FFF2-40B4-BE49-F238E27FC236}">
                    <a16:creationId xmlns:a16="http://schemas.microsoft.com/office/drawing/2014/main" id="{EFB962B3-A361-4931-AFEC-154BF6D91368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9873400" y="4440689"/>
                <a:ext cx="1077120" cy="38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7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51AB70F7-C273-45FB-A7C7-E1EDCDA02264}"/>
                  </a:ext>
                </a:extLst>
              </p14:cNvPr>
              <p14:cNvContentPartPr/>
              <p14:nvPr/>
            </p14:nvContentPartPr>
            <p14:xfrm>
              <a:off x="2881120" y="2177729"/>
              <a:ext cx="600840" cy="42192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51AB70F7-C273-45FB-A7C7-E1EDCDA022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72125" y="2169089"/>
                <a:ext cx="618469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ECBD3E9C-5361-4106-B89C-B5A35E329839}"/>
                  </a:ext>
                </a:extLst>
              </p14:cNvPr>
              <p14:cNvContentPartPr/>
              <p14:nvPr/>
            </p14:nvContentPartPr>
            <p14:xfrm>
              <a:off x="4868680" y="2381489"/>
              <a:ext cx="360" cy="36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ECBD3E9C-5361-4106-B89C-B5A35E3298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59680" y="23724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DF7E93A8-6483-46AF-8317-5D0C6245C7D9}"/>
                  </a:ext>
                </a:extLst>
              </p14:cNvPr>
              <p14:cNvContentPartPr/>
              <p14:nvPr/>
            </p14:nvContentPartPr>
            <p14:xfrm>
              <a:off x="4907560" y="2465369"/>
              <a:ext cx="151560" cy="40752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DF7E93A8-6483-46AF-8317-5D0C6245C7D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8920" y="2456369"/>
                <a:ext cx="169200" cy="42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E319C2D3-26B2-48A9-9FC1-5CF597233278}"/>
                  </a:ext>
                </a:extLst>
              </p14:cNvPr>
              <p14:cNvContentPartPr/>
              <p14:nvPr/>
            </p14:nvContentPartPr>
            <p14:xfrm>
              <a:off x="4577800" y="2230289"/>
              <a:ext cx="219600" cy="32832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E319C2D3-26B2-48A9-9FC1-5CF59723327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68800" y="2221658"/>
                <a:ext cx="237240" cy="345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CDDF50B0-0580-4C38-A06A-9D1D23006E65}"/>
                  </a:ext>
                </a:extLst>
              </p14:cNvPr>
              <p14:cNvContentPartPr/>
              <p14:nvPr/>
            </p14:nvContentPartPr>
            <p14:xfrm>
              <a:off x="3714160" y="2431529"/>
              <a:ext cx="724320" cy="4392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CDDF50B0-0580-4C38-A06A-9D1D23006E6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05520" y="2422889"/>
                <a:ext cx="7419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A8377FD5-2513-45F5-A3B8-AFD73655B2F4}"/>
                  </a:ext>
                </a:extLst>
              </p14:cNvPr>
              <p14:cNvContentPartPr/>
              <p14:nvPr/>
            </p14:nvContentPartPr>
            <p14:xfrm>
              <a:off x="3244720" y="931769"/>
              <a:ext cx="1371240" cy="111708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A8377FD5-2513-45F5-A3B8-AFD73655B2F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35722" y="923129"/>
                <a:ext cx="1388875" cy="11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AAFDD794-2AB0-48EF-8BC8-FE4162977690}"/>
                  </a:ext>
                </a:extLst>
              </p14:cNvPr>
              <p14:cNvContentPartPr/>
              <p14:nvPr/>
            </p14:nvContentPartPr>
            <p14:xfrm>
              <a:off x="2687440" y="2026529"/>
              <a:ext cx="925560" cy="82764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AAFDD794-2AB0-48EF-8BC8-FE416297769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33800" y="1918529"/>
                <a:ext cx="1033200" cy="10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46023B42-CA78-4519-82EA-50E685A65AC4}"/>
                  </a:ext>
                </a:extLst>
              </p14:cNvPr>
              <p14:cNvContentPartPr/>
              <p14:nvPr/>
            </p14:nvContentPartPr>
            <p14:xfrm>
              <a:off x="4483480" y="2078009"/>
              <a:ext cx="939600" cy="87660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46023B42-CA78-4519-82EA-50E685A65AC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29840" y="1970369"/>
                <a:ext cx="1047240" cy="10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B1D9E9-DBAD-4329-B4B9-10312D9A480B}"/>
                  </a:ext>
                </a:extLst>
              </p14:cNvPr>
              <p14:cNvContentPartPr/>
              <p14:nvPr/>
            </p14:nvContentPartPr>
            <p14:xfrm>
              <a:off x="4750960" y="3273569"/>
              <a:ext cx="191160" cy="50472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B1D9E9-DBAD-4329-B4B9-10312D9A480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741960" y="3264929"/>
                <a:ext cx="208800" cy="52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548229A3-0516-4684-849F-5C4CA74761B9}"/>
                  </a:ext>
                </a:extLst>
              </p14:cNvPr>
              <p14:cNvContentPartPr/>
              <p14:nvPr/>
            </p14:nvContentPartPr>
            <p14:xfrm>
              <a:off x="5111680" y="3104009"/>
              <a:ext cx="226440" cy="275400"/>
            </p14:xfrm>
          </p:contentPart>
        </mc:Choice>
        <mc:Fallback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548229A3-0516-4684-849F-5C4CA74761B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03040" y="3095369"/>
                <a:ext cx="24408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2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5ECF4461-43F3-4009-B0F2-E923E7463FDF}"/>
                  </a:ext>
                </a:extLst>
              </p14:cNvPr>
              <p14:cNvContentPartPr/>
              <p14:nvPr/>
            </p14:nvContentPartPr>
            <p14:xfrm>
              <a:off x="6135520" y="2777489"/>
              <a:ext cx="289080" cy="785520"/>
            </p14:xfrm>
          </p:contentPart>
        </mc:Choice>
        <mc:Fallback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5ECF4461-43F3-4009-B0F2-E923E7463FD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117880" y="2759849"/>
                <a:ext cx="324720" cy="8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4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46B3982D-B295-433E-997C-6948FE711420}"/>
                  </a:ext>
                </a:extLst>
              </p14:cNvPr>
              <p14:cNvContentPartPr/>
              <p14:nvPr/>
            </p14:nvContentPartPr>
            <p14:xfrm>
              <a:off x="6516400" y="2511809"/>
              <a:ext cx="218880" cy="40140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46B3982D-B295-433E-997C-6948FE71142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498731" y="2494169"/>
                <a:ext cx="254579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6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D65E2201-468E-4394-A617-928A96D81E2B}"/>
                  </a:ext>
                </a:extLst>
              </p14:cNvPr>
              <p14:cNvContentPartPr/>
              <p14:nvPr/>
            </p14:nvContentPartPr>
            <p14:xfrm>
              <a:off x="7215160" y="624689"/>
              <a:ext cx="4593240" cy="317304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D65E2201-468E-4394-A617-928A96D81E2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197519" y="607049"/>
                <a:ext cx="4628883" cy="320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570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4A06128F-E28E-4537-8693-1CEE041D7A49}"/>
                  </a:ext>
                </a:extLst>
              </p14:cNvPr>
              <p14:cNvContentPartPr/>
              <p14:nvPr/>
            </p14:nvContentPartPr>
            <p14:xfrm>
              <a:off x="821920" y="519929"/>
              <a:ext cx="11520" cy="288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4A06128F-E28E-4537-8693-1CEE041D7A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3280" y="510929"/>
                <a:ext cx="2916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384E60DB-3754-4603-9FA6-7933F2F940B6}"/>
                  </a:ext>
                </a:extLst>
              </p14:cNvPr>
              <p14:cNvContentPartPr/>
              <p14:nvPr/>
            </p14:nvContentPartPr>
            <p14:xfrm>
              <a:off x="1909840" y="1267289"/>
              <a:ext cx="2382840" cy="6696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384E60DB-3754-4603-9FA6-7933F2F940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1200" y="1258649"/>
                <a:ext cx="2400480" cy="8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6A281F88-FE22-4125-A2FA-75F9503A9F9A}"/>
                  </a:ext>
                </a:extLst>
              </p14:cNvPr>
              <p14:cNvContentPartPr/>
              <p14:nvPr/>
            </p14:nvContentPartPr>
            <p14:xfrm>
              <a:off x="3979840" y="509129"/>
              <a:ext cx="61560" cy="55476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6A281F88-FE22-4125-A2FA-75F9503A9F9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70840" y="500129"/>
                <a:ext cx="79200" cy="57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28D656EB-3409-4D44-A24A-AAE0DB969DCC}"/>
                  </a:ext>
                </a:extLst>
              </p14:cNvPr>
              <p14:cNvContentPartPr/>
              <p14:nvPr/>
            </p14:nvContentPartPr>
            <p14:xfrm>
              <a:off x="2173720" y="323729"/>
              <a:ext cx="1497600" cy="68004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28D656EB-3409-4D44-A24A-AAE0DB969DC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5080" y="315084"/>
                <a:ext cx="1515240" cy="6976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B8C28654-13EC-461C-8CC6-F982725A28B6}"/>
                  </a:ext>
                </a:extLst>
              </p14:cNvPr>
              <p14:cNvContentPartPr/>
              <p14:nvPr/>
            </p14:nvContentPartPr>
            <p14:xfrm>
              <a:off x="5680480" y="442529"/>
              <a:ext cx="350640" cy="61056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B8C28654-13EC-461C-8CC6-F982725A28B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71840" y="433529"/>
                <a:ext cx="368280" cy="62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C01A0C65-1F4E-436E-8719-9AF1B3E63A26}"/>
                  </a:ext>
                </a:extLst>
              </p14:cNvPr>
              <p14:cNvContentPartPr/>
              <p14:nvPr/>
            </p14:nvContentPartPr>
            <p14:xfrm>
              <a:off x="4568800" y="289169"/>
              <a:ext cx="942120" cy="96300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C01A0C65-1F4E-436E-8719-9AF1B3E63A2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60160" y="280169"/>
                <a:ext cx="959760" cy="9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9" name="Rukopis 98">
                <a:extLst>
                  <a:ext uri="{FF2B5EF4-FFF2-40B4-BE49-F238E27FC236}">
                    <a16:creationId xmlns:a16="http://schemas.microsoft.com/office/drawing/2014/main" id="{5EDBE65B-C30F-4D1E-BCF4-B12603363AB8}"/>
                  </a:ext>
                </a:extLst>
              </p14:cNvPr>
              <p14:cNvContentPartPr/>
              <p14:nvPr/>
            </p14:nvContentPartPr>
            <p14:xfrm>
              <a:off x="6166120" y="2836169"/>
              <a:ext cx="239400" cy="307800"/>
            </p14:xfrm>
          </p:contentPart>
        </mc:Choice>
        <mc:Fallback>
          <p:pic>
            <p:nvPicPr>
              <p:cNvPr id="99" name="Rukopis 98">
                <a:extLst>
                  <a:ext uri="{FF2B5EF4-FFF2-40B4-BE49-F238E27FC236}">
                    <a16:creationId xmlns:a16="http://schemas.microsoft.com/office/drawing/2014/main" id="{5EDBE65B-C30F-4D1E-BCF4-B12603363AB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157480" y="2827529"/>
                <a:ext cx="25704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4" name="Rukopis 103">
                <a:extLst>
                  <a:ext uri="{FF2B5EF4-FFF2-40B4-BE49-F238E27FC236}">
                    <a16:creationId xmlns:a16="http://schemas.microsoft.com/office/drawing/2014/main" id="{674D149E-0731-4A29-B9B4-4FE329D64B37}"/>
                  </a:ext>
                </a:extLst>
              </p14:cNvPr>
              <p14:cNvContentPartPr/>
              <p14:nvPr/>
            </p14:nvContentPartPr>
            <p14:xfrm>
              <a:off x="6478600" y="3022289"/>
              <a:ext cx="319320" cy="170640"/>
            </p14:xfrm>
          </p:contentPart>
        </mc:Choice>
        <mc:Fallback>
          <p:pic>
            <p:nvPicPr>
              <p:cNvPr id="104" name="Rukopis 103">
                <a:extLst>
                  <a:ext uri="{FF2B5EF4-FFF2-40B4-BE49-F238E27FC236}">
                    <a16:creationId xmlns:a16="http://schemas.microsoft.com/office/drawing/2014/main" id="{674D149E-0731-4A29-B9B4-4FE329D64B3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69600" y="3013649"/>
                <a:ext cx="33696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7" name="Rukopis 106">
                <a:extLst>
                  <a:ext uri="{FF2B5EF4-FFF2-40B4-BE49-F238E27FC236}">
                    <a16:creationId xmlns:a16="http://schemas.microsoft.com/office/drawing/2014/main" id="{62F2E372-F881-4C4D-B839-F4D86E5040AB}"/>
                  </a:ext>
                </a:extLst>
              </p14:cNvPr>
              <p14:cNvContentPartPr/>
              <p14:nvPr/>
            </p14:nvContentPartPr>
            <p14:xfrm>
              <a:off x="6878200" y="2954609"/>
              <a:ext cx="418680" cy="303120"/>
            </p14:xfrm>
          </p:contentPart>
        </mc:Choice>
        <mc:Fallback>
          <p:pic>
            <p:nvPicPr>
              <p:cNvPr id="107" name="Rukopis 106">
                <a:extLst>
                  <a:ext uri="{FF2B5EF4-FFF2-40B4-BE49-F238E27FC236}">
                    <a16:creationId xmlns:a16="http://schemas.microsoft.com/office/drawing/2014/main" id="{62F2E372-F881-4C4D-B839-F4D86E5040A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69200" y="2945609"/>
                <a:ext cx="43632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4" name="Rukopis 163">
                <a:extLst>
                  <a:ext uri="{FF2B5EF4-FFF2-40B4-BE49-F238E27FC236}">
                    <a16:creationId xmlns:a16="http://schemas.microsoft.com/office/drawing/2014/main" id="{548FF248-11DA-4250-ADD7-3C19AA97EC1F}"/>
                  </a:ext>
                </a:extLst>
              </p14:cNvPr>
              <p14:cNvContentPartPr/>
              <p14:nvPr/>
            </p14:nvContentPartPr>
            <p14:xfrm>
              <a:off x="7475440" y="280889"/>
              <a:ext cx="868320" cy="595080"/>
            </p14:xfrm>
          </p:contentPart>
        </mc:Choice>
        <mc:Fallback>
          <p:pic>
            <p:nvPicPr>
              <p:cNvPr id="164" name="Rukopis 163">
                <a:extLst>
                  <a:ext uri="{FF2B5EF4-FFF2-40B4-BE49-F238E27FC236}">
                    <a16:creationId xmlns:a16="http://schemas.microsoft.com/office/drawing/2014/main" id="{548FF248-11DA-4250-ADD7-3C19AA97EC1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66440" y="271889"/>
                <a:ext cx="88596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5" name="Rukopis 164">
                <a:extLst>
                  <a:ext uri="{FF2B5EF4-FFF2-40B4-BE49-F238E27FC236}">
                    <a16:creationId xmlns:a16="http://schemas.microsoft.com/office/drawing/2014/main" id="{3B96DD51-3964-4A1A-8EC1-80E975E2EAEC}"/>
                  </a:ext>
                </a:extLst>
              </p14:cNvPr>
              <p14:cNvContentPartPr/>
              <p14:nvPr/>
            </p14:nvContentPartPr>
            <p14:xfrm>
              <a:off x="7741840" y="1056689"/>
              <a:ext cx="171000" cy="245520"/>
            </p14:xfrm>
          </p:contentPart>
        </mc:Choice>
        <mc:Fallback>
          <p:pic>
            <p:nvPicPr>
              <p:cNvPr id="165" name="Rukopis 164">
                <a:extLst>
                  <a:ext uri="{FF2B5EF4-FFF2-40B4-BE49-F238E27FC236}">
                    <a16:creationId xmlns:a16="http://schemas.microsoft.com/office/drawing/2014/main" id="{3B96DD51-3964-4A1A-8EC1-80E975E2EAE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32840" y="1048049"/>
                <a:ext cx="18864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6" name="Rukopis 165">
                <a:extLst>
                  <a:ext uri="{FF2B5EF4-FFF2-40B4-BE49-F238E27FC236}">
                    <a16:creationId xmlns:a16="http://schemas.microsoft.com/office/drawing/2014/main" id="{CAB7C7D9-A75C-415D-9E84-5396EF0B77E7}"/>
                  </a:ext>
                </a:extLst>
              </p14:cNvPr>
              <p14:cNvContentPartPr/>
              <p14:nvPr/>
            </p14:nvContentPartPr>
            <p14:xfrm>
              <a:off x="8109040" y="1205729"/>
              <a:ext cx="83160" cy="29880"/>
            </p14:xfrm>
          </p:contentPart>
        </mc:Choice>
        <mc:Fallback>
          <p:pic>
            <p:nvPicPr>
              <p:cNvPr id="166" name="Rukopis 165">
                <a:extLst>
                  <a:ext uri="{FF2B5EF4-FFF2-40B4-BE49-F238E27FC236}">
                    <a16:creationId xmlns:a16="http://schemas.microsoft.com/office/drawing/2014/main" id="{CAB7C7D9-A75C-415D-9E84-5396EF0B77E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100400" y="1196729"/>
                <a:ext cx="10080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7" name="Rukopis 166">
                <a:extLst>
                  <a:ext uri="{FF2B5EF4-FFF2-40B4-BE49-F238E27FC236}">
                    <a16:creationId xmlns:a16="http://schemas.microsoft.com/office/drawing/2014/main" id="{4FD83F75-8749-4357-A644-4D0732993983}"/>
                  </a:ext>
                </a:extLst>
              </p14:cNvPr>
              <p14:cNvContentPartPr/>
              <p14:nvPr/>
            </p14:nvContentPartPr>
            <p14:xfrm>
              <a:off x="8126320" y="1096289"/>
              <a:ext cx="86040" cy="35280"/>
            </p14:xfrm>
          </p:contentPart>
        </mc:Choice>
        <mc:Fallback>
          <p:pic>
            <p:nvPicPr>
              <p:cNvPr id="167" name="Rukopis 166">
                <a:extLst>
                  <a:ext uri="{FF2B5EF4-FFF2-40B4-BE49-F238E27FC236}">
                    <a16:creationId xmlns:a16="http://schemas.microsoft.com/office/drawing/2014/main" id="{4FD83F75-8749-4357-A644-4D073299398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117680" y="1087289"/>
                <a:ext cx="10368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4BD54DF1-EB74-46C7-ADA0-FA6CD23DBF88}"/>
                  </a:ext>
                </a:extLst>
              </p14:cNvPr>
              <p14:cNvContentPartPr/>
              <p14:nvPr/>
            </p14:nvContentPartPr>
            <p14:xfrm>
              <a:off x="8664880" y="1068569"/>
              <a:ext cx="78840" cy="16668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4BD54DF1-EB74-46C7-ADA0-FA6CD23DBF8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655880" y="1059929"/>
                <a:ext cx="9648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3" name="Rukopis 172">
                <a:extLst>
                  <a:ext uri="{FF2B5EF4-FFF2-40B4-BE49-F238E27FC236}">
                    <a16:creationId xmlns:a16="http://schemas.microsoft.com/office/drawing/2014/main" id="{D81B8BCF-6DB0-4811-A880-908CE0958183}"/>
                  </a:ext>
                </a:extLst>
              </p14:cNvPr>
              <p14:cNvContentPartPr/>
              <p14:nvPr/>
            </p14:nvContentPartPr>
            <p14:xfrm>
              <a:off x="8845240" y="1037249"/>
              <a:ext cx="139680" cy="219600"/>
            </p14:xfrm>
          </p:contentPart>
        </mc:Choice>
        <mc:Fallback>
          <p:pic>
            <p:nvPicPr>
              <p:cNvPr id="173" name="Rukopis 172">
                <a:extLst>
                  <a:ext uri="{FF2B5EF4-FFF2-40B4-BE49-F238E27FC236}">
                    <a16:creationId xmlns:a16="http://schemas.microsoft.com/office/drawing/2014/main" id="{D81B8BCF-6DB0-4811-A880-908CE095818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836240" y="1028609"/>
                <a:ext cx="15732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74" name="Rukopis 173">
                <a:extLst>
                  <a:ext uri="{FF2B5EF4-FFF2-40B4-BE49-F238E27FC236}">
                    <a16:creationId xmlns:a16="http://schemas.microsoft.com/office/drawing/2014/main" id="{F2A60973-6F53-43EC-AAFB-994262453DA7}"/>
                  </a:ext>
                </a:extLst>
              </p14:cNvPr>
              <p14:cNvContentPartPr/>
              <p14:nvPr/>
            </p14:nvContentPartPr>
            <p14:xfrm>
              <a:off x="8411440" y="1019249"/>
              <a:ext cx="144000" cy="317520"/>
            </p14:xfrm>
          </p:contentPart>
        </mc:Choice>
        <mc:Fallback>
          <p:pic>
            <p:nvPicPr>
              <p:cNvPr id="174" name="Rukopis 173">
                <a:extLst>
                  <a:ext uri="{FF2B5EF4-FFF2-40B4-BE49-F238E27FC236}">
                    <a16:creationId xmlns:a16="http://schemas.microsoft.com/office/drawing/2014/main" id="{F2A60973-6F53-43EC-AAFB-994262453DA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402440" y="1010609"/>
                <a:ext cx="16164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E5D540B7-1986-4D3D-B6BF-78DD0053017F}"/>
                  </a:ext>
                </a:extLst>
              </p14:cNvPr>
              <p14:cNvContentPartPr/>
              <p14:nvPr/>
            </p14:nvContentPartPr>
            <p14:xfrm>
              <a:off x="9434560" y="890729"/>
              <a:ext cx="121680" cy="43128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E5D540B7-1986-4D3D-B6BF-78DD0053017F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425560" y="882089"/>
                <a:ext cx="1393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78" name="Rukopis 177">
                <a:extLst>
                  <a:ext uri="{FF2B5EF4-FFF2-40B4-BE49-F238E27FC236}">
                    <a16:creationId xmlns:a16="http://schemas.microsoft.com/office/drawing/2014/main" id="{25774061-7846-4AAB-9209-E4444433F9CC}"/>
                  </a:ext>
                </a:extLst>
              </p14:cNvPr>
              <p14:cNvContentPartPr/>
              <p14:nvPr/>
            </p14:nvContentPartPr>
            <p14:xfrm>
              <a:off x="9674320" y="916289"/>
              <a:ext cx="411120" cy="400320"/>
            </p14:xfrm>
          </p:contentPart>
        </mc:Choice>
        <mc:Fallback>
          <p:pic>
            <p:nvPicPr>
              <p:cNvPr id="178" name="Rukopis 177">
                <a:extLst>
                  <a:ext uri="{FF2B5EF4-FFF2-40B4-BE49-F238E27FC236}">
                    <a16:creationId xmlns:a16="http://schemas.microsoft.com/office/drawing/2014/main" id="{25774061-7846-4AAB-9209-E4444433F9C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665680" y="907649"/>
                <a:ext cx="428760" cy="41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83" name="Rukopis 182">
                <a:extLst>
                  <a:ext uri="{FF2B5EF4-FFF2-40B4-BE49-F238E27FC236}">
                    <a16:creationId xmlns:a16="http://schemas.microsoft.com/office/drawing/2014/main" id="{F1D6C04F-C52A-445F-B4A8-B8ABB6E4567B}"/>
                  </a:ext>
                </a:extLst>
              </p14:cNvPr>
              <p14:cNvContentPartPr/>
              <p14:nvPr/>
            </p14:nvContentPartPr>
            <p14:xfrm>
              <a:off x="7539160" y="1562489"/>
              <a:ext cx="680760" cy="404280"/>
            </p14:xfrm>
          </p:contentPart>
        </mc:Choice>
        <mc:Fallback>
          <p:pic>
            <p:nvPicPr>
              <p:cNvPr id="183" name="Rukopis 182">
                <a:extLst>
                  <a:ext uri="{FF2B5EF4-FFF2-40B4-BE49-F238E27FC236}">
                    <a16:creationId xmlns:a16="http://schemas.microsoft.com/office/drawing/2014/main" id="{F1D6C04F-C52A-445F-B4A8-B8ABB6E4567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530520" y="1553841"/>
                <a:ext cx="698400" cy="4219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93" name="Rukopis 192">
                <a:extLst>
                  <a:ext uri="{FF2B5EF4-FFF2-40B4-BE49-F238E27FC236}">
                    <a16:creationId xmlns:a16="http://schemas.microsoft.com/office/drawing/2014/main" id="{44F8EC5F-6AC6-4A55-AD54-85536ED67E7B}"/>
                  </a:ext>
                </a:extLst>
              </p14:cNvPr>
              <p14:cNvContentPartPr/>
              <p14:nvPr/>
            </p14:nvContentPartPr>
            <p14:xfrm>
              <a:off x="10401160" y="1050569"/>
              <a:ext cx="588240" cy="288000"/>
            </p14:xfrm>
          </p:contentPart>
        </mc:Choice>
        <mc:Fallback>
          <p:pic>
            <p:nvPicPr>
              <p:cNvPr id="193" name="Rukopis 192">
                <a:extLst>
                  <a:ext uri="{FF2B5EF4-FFF2-40B4-BE49-F238E27FC236}">
                    <a16:creationId xmlns:a16="http://schemas.microsoft.com/office/drawing/2014/main" id="{44F8EC5F-6AC6-4A55-AD54-85536ED67E7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392520" y="1041569"/>
                <a:ext cx="605880" cy="30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98" name="Rukopis 197">
                <a:extLst>
                  <a:ext uri="{FF2B5EF4-FFF2-40B4-BE49-F238E27FC236}">
                    <a16:creationId xmlns:a16="http://schemas.microsoft.com/office/drawing/2014/main" id="{ED3121B9-69E8-477E-93DB-63A02CF6F2D3}"/>
                  </a:ext>
                </a:extLst>
              </p14:cNvPr>
              <p14:cNvContentPartPr/>
              <p14:nvPr/>
            </p14:nvContentPartPr>
            <p14:xfrm>
              <a:off x="8341960" y="1567529"/>
              <a:ext cx="797400" cy="306360"/>
            </p14:xfrm>
          </p:contentPart>
        </mc:Choice>
        <mc:Fallback>
          <p:pic>
            <p:nvPicPr>
              <p:cNvPr id="198" name="Rukopis 197">
                <a:extLst>
                  <a:ext uri="{FF2B5EF4-FFF2-40B4-BE49-F238E27FC236}">
                    <a16:creationId xmlns:a16="http://schemas.microsoft.com/office/drawing/2014/main" id="{ED3121B9-69E8-477E-93DB-63A02CF6F2D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332964" y="1558529"/>
                <a:ext cx="815032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00" name="Rukopis 199">
                <a:extLst>
                  <a:ext uri="{FF2B5EF4-FFF2-40B4-BE49-F238E27FC236}">
                    <a16:creationId xmlns:a16="http://schemas.microsoft.com/office/drawing/2014/main" id="{7C786449-DE09-411C-A5B2-A66473537F64}"/>
                  </a:ext>
                </a:extLst>
              </p14:cNvPr>
              <p14:cNvContentPartPr/>
              <p14:nvPr/>
            </p14:nvContentPartPr>
            <p14:xfrm>
              <a:off x="702040" y="1545929"/>
              <a:ext cx="5215320" cy="2862360"/>
            </p14:xfrm>
          </p:contentPart>
        </mc:Choice>
        <mc:Fallback>
          <p:pic>
            <p:nvPicPr>
              <p:cNvPr id="200" name="Rukopis 199">
                <a:extLst>
                  <a:ext uri="{FF2B5EF4-FFF2-40B4-BE49-F238E27FC236}">
                    <a16:creationId xmlns:a16="http://schemas.microsoft.com/office/drawing/2014/main" id="{7C786449-DE09-411C-A5B2-A66473537F6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93040" y="1536929"/>
                <a:ext cx="523296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04" name="Rukopis 203">
                <a:extLst>
                  <a:ext uri="{FF2B5EF4-FFF2-40B4-BE49-F238E27FC236}">
                    <a16:creationId xmlns:a16="http://schemas.microsoft.com/office/drawing/2014/main" id="{C051F62B-720B-4E97-AB11-AD899B8C7DB2}"/>
                  </a:ext>
                </a:extLst>
              </p14:cNvPr>
              <p14:cNvContentPartPr/>
              <p14:nvPr/>
            </p14:nvContentPartPr>
            <p14:xfrm>
              <a:off x="9070240" y="185129"/>
              <a:ext cx="558000" cy="402840"/>
            </p14:xfrm>
          </p:contentPart>
        </mc:Choice>
        <mc:Fallback>
          <p:pic>
            <p:nvPicPr>
              <p:cNvPr id="204" name="Rukopis 203">
                <a:extLst>
                  <a:ext uri="{FF2B5EF4-FFF2-40B4-BE49-F238E27FC236}">
                    <a16:creationId xmlns:a16="http://schemas.microsoft.com/office/drawing/2014/main" id="{C051F62B-720B-4E97-AB11-AD899B8C7DB2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061600" y="176489"/>
                <a:ext cx="575640" cy="42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08" name="Rukopis 207">
                <a:extLst>
                  <a:ext uri="{FF2B5EF4-FFF2-40B4-BE49-F238E27FC236}">
                    <a16:creationId xmlns:a16="http://schemas.microsoft.com/office/drawing/2014/main" id="{AF1CA779-A996-400F-8676-D26B1B5D5BEE}"/>
                  </a:ext>
                </a:extLst>
              </p14:cNvPr>
              <p14:cNvContentPartPr/>
              <p14:nvPr/>
            </p14:nvContentPartPr>
            <p14:xfrm>
              <a:off x="9760720" y="229769"/>
              <a:ext cx="825480" cy="319680"/>
            </p14:xfrm>
          </p:contentPart>
        </mc:Choice>
        <mc:Fallback>
          <p:pic>
            <p:nvPicPr>
              <p:cNvPr id="208" name="Rukopis 207">
                <a:extLst>
                  <a:ext uri="{FF2B5EF4-FFF2-40B4-BE49-F238E27FC236}">
                    <a16:creationId xmlns:a16="http://schemas.microsoft.com/office/drawing/2014/main" id="{AF1CA779-A996-400F-8676-D26B1B5D5BE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752080" y="221129"/>
                <a:ext cx="84312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24" name="Rukopis 223">
                <a:extLst>
                  <a:ext uri="{FF2B5EF4-FFF2-40B4-BE49-F238E27FC236}">
                    <a16:creationId xmlns:a16="http://schemas.microsoft.com/office/drawing/2014/main" id="{D27F1C81-AE94-480F-91E3-CA5E23CC4974}"/>
                  </a:ext>
                </a:extLst>
              </p14:cNvPr>
              <p14:cNvContentPartPr/>
              <p14:nvPr/>
            </p14:nvContentPartPr>
            <p14:xfrm>
              <a:off x="7707280" y="3053609"/>
              <a:ext cx="273600" cy="399960"/>
            </p14:xfrm>
          </p:contentPart>
        </mc:Choice>
        <mc:Fallback>
          <p:pic>
            <p:nvPicPr>
              <p:cNvPr id="224" name="Rukopis 223">
                <a:extLst>
                  <a:ext uri="{FF2B5EF4-FFF2-40B4-BE49-F238E27FC236}">
                    <a16:creationId xmlns:a16="http://schemas.microsoft.com/office/drawing/2014/main" id="{D27F1C81-AE94-480F-91E3-CA5E23CC4974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698640" y="3044969"/>
                <a:ext cx="291240" cy="41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25" name="Rukopis 224">
                <a:extLst>
                  <a:ext uri="{FF2B5EF4-FFF2-40B4-BE49-F238E27FC236}">
                    <a16:creationId xmlns:a16="http://schemas.microsoft.com/office/drawing/2014/main" id="{76176D9F-D3A7-4207-84C4-4CD43A88E1F2}"/>
                  </a:ext>
                </a:extLst>
              </p14:cNvPr>
              <p14:cNvContentPartPr/>
              <p14:nvPr/>
            </p14:nvContentPartPr>
            <p14:xfrm>
              <a:off x="8123440" y="3364289"/>
              <a:ext cx="116640" cy="26640"/>
            </p14:xfrm>
          </p:contentPart>
        </mc:Choice>
        <mc:Fallback>
          <p:pic>
            <p:nvPicPr>
              <p:cNvPr id="225" name="Rukopis 224">
                <a:extLst>
                  <a:ext uri="{FF2B5EF4-FFF2-40B4-BE49-F238E27FC236}">
                    <a16:creationId xmlns:a16="http://schemas.microsoft.com/office/drawing/2014/main" id="{76176D9F-D3A7-4207-84C4-4CD43A88E1F2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114440" y="3355649"/>
                <a:ext cx="13428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26" name="Rukopis 225">
                <a:extLst>
                  <a:ext uri="{FF2B5EF4-FFF2-40B4-BE49-F238E27FC236}">
                    <a16:creationId xmlns:a16="http://schemas.microsoft.com/office/drawing/2014/main" id="{3D2A0D4C-0AC3-4E73-896A-6420DDCE4888}"/>
                  </a:ext>
                </a:extLst>
              </p14:cNvPr>
              <p14:cNvContentPartPr/>
              <p14:nvPr/>
            </p14:nvContentPartPr>
            <p14:xfrm>
              <a:off x="8169520" y="3227489"/>
              <a:ext cx="116640" cy="5760"/>
            </p14:xfrm>
          </p:contentPart>
        </mc:Choice>
        <mc:Fallback>
          <p:pic>
            <p:nvPicPr>
              <p:cNvPr id="226" name="Rukopis 225">
                <a:extLst>
                  <a:ext uri="{FF2B5EF4-FFF2-40B4-BE49-F238E27FC236}">
                    <a16:creationId xmlns:a16="http://schemas.microsoft.com/office/drawing/2014/main" id="{3D2A0D4C-0AC3-4E73-896A-6420DDCE4888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160880" y="3218849"/>
                <a:ext cx="13428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27" name="Rukopis 226">
                <a:extLst>
                  <a:ext uri="{FF2B5EF4-FFF2-40B4-BE49-F238E27FC236}">
                    <a16:creationId xmlns:a16="http://schemas.microsoft.com/office/drawing/2014/main" id="{C20799CB-9290-42C7-A0B5-C8CD3132AFB2}"/>
                  </a:ext>
                </a:extLst>
              </p14:cNvPr>
              <p14:cNvContentPartPr/>
              <p14:nvPr/>
            </p14:nvContentPartPr>
            <p14:xfrm>
              <a:off x="8662360" y="3094289"/>
              <a:ext cx="186840" cy="305640"/>
            </p14:xfrm>
          </p:contentPart>
        </mc:Choice>
        <mc:Fallback>
          <p:pic>
            <p:nvPicPr>
              <p:cNvPr id="227" name="Rukopis 226">
                <a:extLst>
                  <a:ext uri="{FF2B5EF4-FFF2-40B4-BE49-F238E27FC236}">
                    <a16:creationId xmlns:a16="http://schemas.microsoft.com/office/drawing/2014/main" id="{C20799CB-9290-42C7-A0B5-C8CD3132AFB2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653720" y="3085289"/>
                <a:ext cx="20448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28" name="Rukopis 227">
                <a:extLst>
                  <a:ext uri="{FF2B5EF4-FFF2-40B4-BE49-F238E27FC236}">
                    <a16:creationId xmlns:a16="http://schemas.microsoft.com/office/drawing/2014/main" id="{9EA7E591-4B22-416E-AB2E-FCBEF534F1D4}"/>
                  </a:ext>
                </a:extLst>
              </p14:cNvPr>
              <p14:cNvContentPartPr/>
              <p14:nvPr/>
            </p14:nvContentPartPr>
            <p14:xfrm>
              <a:off x="8820400" y="3467249"/>
              <a:ext cx="17640" cy="23760"/>
            </p14:xfrm>
          </p:contentPart>
        </mc:Choice>
        <mc:Fallback>
          <p:pic>
            <p:nvPicPr>
              <p:cNvPr id="228" name="Rukopis 227">
                <a:extLst>
                  <a:ext uri="{FF2B5EF4-FFF2-40B4-BE49-F238E27FC236}">
                    <a16:creationId xmlns:a16="http://schemas.microsoft.com/office/drawing/2014/main" id="{9EA7E591-4B22-416E-AB2E-FCBEF534F1D4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811760" y="3458249"/>
                <a:ext cx="3528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230" name="Rukopis 229">
                <a:extLst>
                  <a:ext uri="{FF2B5EF4-FFF2-40B4-BE49-F238E27FC236}">
                    <a16:creationId xmlns:a16="http://schemas.microsoft.com/office/drawing/2014/main" id="{2A81D9E6-F0D3-46EF-BA59-3EFB32A0AEDB}"/>
                  </a:ext>
                </a:extLst>
              </p14:cNvPr>
              <p14:cNvContentPartPr/>
              <p14:nvPr/>
            </p14:nvContentPartPr>
            <p14:xfrm>
              <a:off x="7477600" y="2190689"/>
              <a:ext cx="3530880" cy="674280"/>
            </p14:xfrm>
          </p:contentPart>
        </mc:Choice>
        <mc:Fallback>
          <p:pic>
            <p:nvPicPr>
              <p:cNvPr id="230" name="Rukopis 229">
                <a:extLst>
                  <a:ext uri="{FF2B5EF4-FFF2-40B4-BE49-F238E27FC236}">
                    <a16:creationId xmlns:a16="http://schemas.microsoft.com/office/drawing/2014/main" id="{2A81D9E6-F0D3-46EF-BA59-3EFB32A0AEDB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468960" y="2182049"/>
                <a:ext cx="3548520" cy="69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231" name="Rukopis 230">
                <a:extLst>
                  <a:ext uri="{FF2B5EF4-FFF2-40B4-BE49-F238E27FC236}">
                    <a16:creationId xmlns:a16="http://schemas.microsoft.com/office/drawing/2014/main" id="{E4CF1977-C1A2-4EE7-BE35-7A7A3357996D}"/>
                  </a:ext>
                </a:extLst>
              </p14:cNvPr>
              <p14:cNvContentPartPr/>
              <p14:nvPr/>
            </p14:nvContentPartPr>
            <p14:xfrm>
              <a:off x="748120" y="3118769"/>
              <a:ext cx="6226920" cy="1950840"/>
            </p14:xfrm>
          </p:contentPart>
        </mc:Choice>
        <mc:Fallback>
          <p:pic>
            <p:nvPicPr>
              <p:cNvPr id="231" name="Rukopis 230">
                <a:extLst>
                  <a:ext uri="{FF2B5EF4-FFF2-40B4-BE49-F238E27FC236}">
                    <a16:creationId xmlns:a16="http://schemas.microsoft.com/office/drawing/2014/main" id="{E4CF1977-C1A2-4EE7-BE35-7A7A3357996D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94480" y="3011129"/>
                <a:ext cx="6334560" cy="21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32" name="Rukopis 231">
                <a:extLst>
                  <a:ext uri="{FF2B5EF4-FFF2-40B4-BE49-F238E27FC236}">
                    <a16:creationId xmlns:a16="http://schemas.microsoft.com/office/drawing/2014/main" id="{D176C2AD-4DBA-4329-8F3A-7B75C3410DA8}"/>
                  </a:ext>
                </a:extLst>
              </p14:cNvPr>
              <p14:cNvContentPartPr/>
              <p14:nvPr/>
            </p14:nvContentPartPr>
            <p14:xfrm>
              <a:off x="1753240" y="4112009"/>
              <a:ext cx="17640" cy="591480"/>
            </p14:xfrm>
          </p:contentPart>
        </mc:Choice>
        <mc:Fallback>
          <p:pic>
            <p:nvPicPr>
              <p:cNvPr id="232" name="Rukopis 231">
                <a:extLst>
                  <a:ext uri="{FF2B5EF4-FFF2-40B4-BE49-F238E27FC236}">
                    <a16:creationId xmlns:a16="http://schemas.microsoft.com/office/drawing/2014/main" id="{D176C2AD-4DBA-4329-8F3A-7B75C3410DA8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699600" y="4004369"/>
                <a:ext cx="125280" cy="80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233" name="Rukopis 232">
                <a:extLst>
                  <a:ext uri="{FF2B5EF4-FFF2-40B4-BE49-F238E27FC236}">
                    <a16:creationId xmlns:a16="http://schemas.microsoft.com/office/drawing/2014/main" id="{B42CA044-00EA-49C4-A8DE-AEC84B345251}"/>
                  </a:ext>
                </a:extLst>
              </p14:cNvPr>
              <p14:cNvContentPartPr/>
              <p14:nvPr/>
            </p14:nvContentPartPr>
            <p14:xfrm>
              <a:off x="1607080" y="4557689"/>
              <a:ext cx="381240" cy="447120"/>
            </p14:xfrm>
          </p:contentPart>
        </mc:Choice>
        <mc:Fallback>
          <p:pic>
            <p:nvPicPr>
              <p:cNvPr id="233" name="Rukopis 232">
                <a:extLst>
                  <a:ext uri="{FF2B5EF4-FFF2-40B4-BE49-F238E27FC236}">
                    <a16:creationId xmlns:a16="http://schemas.microsoft.com/office/drawing/2014/main" id="{B42CA044-00EA-49C4-A8DE-AEC84B345251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553440" y="4449689"/>
                <a:ext cx="488880" cy="66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234" name="Rukopis 233">
                <a:extLst>
                  <a:ext uri="{FF2B5EF4-FFF2-40B4-BE49-F238E27FC236}">
                    <a16:creationId xmlns:a16="http://schemas.microsoft.com/office/drawing/2014/main" id="{D03DF4BC-B006-41EB-86E3-BD26AB23AC53}"/>
                  </a:ext>
                </a:extLst>
              </p14:cNvPr>
              <p14:cNvContentPartPr/>
              <p14:nvPr/>
            </p14:nvContentPartPr>
            <p14:xfrm>
              <a:off x="1244560" y="5363369"/>
              <a:ext cx="223920" cy="315360"/>
            </p14:xfrm>
          </p:contentPart>
        </mc:Choice>
        <mc:Fallback>
          <p:pic>
            <p:nvPicPr>
              <p:cNvPr id="234" name="Rukopis 233">
                <a:extLst>
                  <a:ext uri="{FF2B5EF4-FFF2-40B4-BE49-F238E27FC236}">
                    <a16:creationId xmlns:a16="http://schemas.microsoft.com/office/drawing/2014/main" id="{D03DF4BC-B006-41EB-86E3-BD26AB23AC53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1190920" y="5255729"/>
                <a:ext cx="331560" cy="53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235" name="Rukopis 234">
                <a:extLst>
                  <a:ext uri="{FF2B5EF4-FFF2-40B4-BE49-F238E27FC236}">
                    <a16:creationId xmlns:a16="http://schemas.microsoft.com/office/drawing/2014/main" id="{B6915B95-27EC-439E-B2E0-4ADEE2F0EE90}"/>
                  </a:ext>
                </a:extLst>
              </p14:cNvPr>
              <p14:cNvContentPartPr/>
              <p14:nvPr/>
            </p14:nvContentPartPr>
            <p14:xfrm>
              <a:off x="1591600" y="5500529"/>
              <a:ext cx="201960" cy="199440"/>
            </p14:xfrm>
          </p:contentPart>
        </mc:Choice>
        <mc:Fallback>
          <p:pic>
            <p:nvPicPr>
              <p:cNvPr id="235" name="Rukopis 234">
                <a:extLst>
                  <a:ext uri="{FF2B5EF4-FFF2-40B4-BE49-F238E27FC236}">
                    <a16:creationId xmlns:a16="http://schemas.microsoft.com/office/drawing/2014/main" id="{B6915B95-27EC-439E-B2E0-4ADEE2F0EE90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537600" y="5392529"/>
                <a:ext cx="309600" cy="41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236" name="Rukopis 235">
                <a:extLst>
                  <a:ext uri="{FF2B5EF4-FFF2-40B4-BE49-F238E27FC236}">
                    <a16:creationId xmlns:a16="http://schemas.microsoft.com/office/drawing/2014/main" id="{E04D8D51-53AF-427D-A0D2-0FB94181983E}"/>
                  </a:ext>
                </a:extLst>
              </p14:cNvPr>
              <p14:cNvContentPartPr/>
              <p14:nvPr/>
            </p14:nvContentPartPr>
            <p14:xfrm>
              <a:off x="1868440" y="5517809"/>
              <a:ext cx="261000" cy="146520"/>
            </p14:xfrm>
          </p:contentPart>
        </mc:Choice>
        <mc:Fallback>
          <p:pic>
            <p:nvPicPr>
              <p:cNvPr id="236" name="Rukopis 235">
                <a:extLst>
                  <a:ext uri="{FF2B5EF4-FFF2-40B4-BE49-F238E27FC236}">
                    <a16:creationId xmlns:a16="http://schemas.microsoft.com/office/drawing/2014/main" id="{E04D8D51-53AF-427D-A0D2-0FB94181983E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814440" y="5410169"/>
                <a:ext cx="368640" cy="3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237" name="Rukopis 236">
                <a:extLst>
                  <a:ext uri="{FF2B5EF4-FFF2-40B4-BE49-F238E27FC236}">
                    <a16:creationId xmlns:a16="http://schemas.microsoft.com/office/drawing/2014/main" id="{0CCA000F-7351-408A-9BE2-B50EB27D11AA}"/>
                  </a:ext>
                </a:extLst>
              </p14:cNvPr>
              <p14:cNvContentPartPr/>
              <p14:nvPr/>
            </p14:nvContentPartPr>
            <p14:xfrm>
              <a:off x="2196760" y="5460209"/>
              <a:ext cx="243000" cy="484200"/>
            </p14:xfrm>
          </p:contentPart>
        </mc:Choice>
        <mc:Fallback>
          <p:pic>
            <p:nvPicPr>
              <p:cNvPr id="237" name="Rukopis 236">
                <a:extLst>
                  <a:ext uri="{FF2B5EF4-FFF2-40B4-BE49-F238E27FC236}">
                    <a16:creationId xmlns:a16="http://schemas.microsoft.com/office/drawing/2014/main" id="{0CCA000F-7351-408A-9BE2-B50EB27D11AA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143120" y="5352209"/>
                <a:ext cx="350640" cy="69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238" name="Rukopis 237">
                <a:extLst>
                  <a:ext uri="{FF2B5EF4-FFF2-40B4-BE49-F238E27FC236}">
                    <a16:creationId xmlns:a16="http://schemas.microsoft.com/office/drawing/2014/main" id="{CE29B13E-A5B2-4504-BA73-A54D3E2FE407}"/>
                  </a:ext>
                </a:extLst>
              </p14:cNvPr>
              <p14:cNvContentPartPr/>
              <p14:nvPr/>
            </p14:nvContentPartPr>
            <p14:xfrm>
              <a:off x="2558560" y="5563529"/>
              <a:ext cx="141480" cy="158040"/>
            </p14:xfrm>
          </p:contentPart>
        </mc:Choice>
        <mc:Fallback>
          <p:pic>
            <p:nvPicPr>
              <p:cNvPr id="238" name="Rukopis 237">
                <a:extLst>
                  <a:ext uri="{FF2B5EF4-FFF2-40B4-BE49-F238E27FC236}">
                    <a16:creationId xmlns:a16="http://schemas.microsoft.com/office/drawing/2014/main" id="{CE29B13E-A5B2-4504-BA73-A54D3E2FE40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504920" y="5455889"/>
                <a:ext cx="249120" cy="37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239" name="Rukopis 238">
                <a:extLst>
                  <a:ext uri="{FF2B5EF4-FFF2-40B4-BE49-F238E27FC236}">
                    <a16:creationId xmlns:a16="http://schemas.microsoft.com/office/drawing/2014/main" id="{5B3BC5C7-FF5E-441B-92EB-98F1E983B4AB}"/>
                  </a:ext>
                </a:extLst>
              </p14:cNvPr>
              <p14:cNvContentPartPr/>
              <p14:nvPr/>
            </p14:nvContentPartPr>
            <p14:xfrm>
              <a:off x="2774200" y="5624729"/>
              <a:ext cx="374040" cy="172080"/>
            </p14:xfrm>
          </p:contentPart>
        </mc:Choice>
        <mc:Fallback>
          <p:pic>
            <p:nvPicPr>
              <p:cNvPr id="239" name="Rukopis 238">
                <a:extLst>
                  <a:ext uri="{FF2B5EF4-FFF2-40B4-BE49-F238E27FC236}">
                    <a16:creationId xmlns:a16="http://schemas.microsoft.com/office/drawing/2014/main" id="{5B3BC5C7-FF5E-441B-92EB-98F1E983B4AB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2720200" y="5516729"/>
                <a:ext cx="481680" cy="38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240" name="Rukopis 239">
                <a:extLst>
                  <a:ext uri="{FF2B5EF4-FFF2-40B4-BE49-F238E27FC236}">
                    <a16:creationId xmlns:a16="http://schemas.microsoft.com/office/drawing/2014/main" id="{65586BBF-041F-4802-AC55-097BD31D402A}"/>
                  </a:ext>
                </a:extLst>
              </p14:cNvPr>
              <p14:cNvContentPartPr/>
              <p14:nvPr/>
            </p14:nvContentPartPr>
            <p14:xfrm>
              <a:off x="3507880" y="5600609"/>
              <a:ext cx="140400" cy="7920"/>
            </p14:xfrm>
          </p:contentPart>
        </mc:Choice>
        <mc:Fallback>
          <p:pic>
            <p:nvPicPr>
              <p:cNvPr id="240" name="Rukopis 239">
                <a:extLst>
                  <a:ext uri="{FF2B5EF4-FFF2-40B4-BE49-F238E27FC236}">
                    <a16:creationId xmlns:a16="http://schemas.microsoft.com/office/drawing/2014/main" id="{65586BBF-041F-4802-AC55-097BD31D402A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498880" y="5591609"/>
                <a:ext cx="15804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241" name="Rukopis 240">
                <a:extLst>
                  <a:ext uri="{FF2B5EF4-FFF2-40B4-BE49-F238E27FC236}">
                    <a16:creationId xmlns:a16="http://schemas.microsoft.com/office/drawing/2014/main" id="{DDCA4926-ED86-4742-A142-05740797E09B}"/>
                  </a:ext>
                </a:extLst>
              </p14:cNvPr>
              <p14:cNvContentPartPr/>
              <p14:nvPr/>
            </p14:nvContentPartPr>
            <p14:xfrm>
              <a:off x="3437680" y="5764769"/>
              <a:ext cx="173520" cy="27360"/>
            </p14:xfrm>
          </p:contentPart>
        </mc:Choice>
        <mc:Fallback>
          <p:pic>
            <p:nvPicPr>
              <p:cNvPr id="241" name="Rukopis 240">
                <a:extLst>
                  <a:ext uri="{FF2B5EF4-FFF2-40B4-BE49-F238E27FC236}">
                    <a16:creationId xmlns:a16="http://schemas.microsoft.com/office/drawing/2014/main" id="{DDCA4926-ED86-4742-A142-05740797E09B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429040" y="5756129"/>
                <a:ext cx="19116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248" name="Rukopis 247">
                <a:extLst>
                  <a:ext uri="{FF2B5EF4-FFF2-40B4-BE49-F238E27FC236}">
                    <a16:creationId xmlns:a16="http://schemas.microsoft.com/office/drawing/2014/main" id="{CA728201-C3F9-49AB-A503-8753CE2F1638}"/>
                  </a:ext>
                </a:extLst>
              </p14:cNvPr>
              <p14:cNvContentPartPr/>
              <p14:nvPr/>
            </p14:nvContentPartPr>
            <p14:xfrm>
              <a:off x="3838360" y="5521409"/>
              <a:ext cx="213480" cy="391320"/>
            </p14:xfrm>
          </p:contentPart>
        </mc:Choice>
        <mc:Fallback>
          <p:pic>
            <p:nvPicPr>
              <p:cNvPr id="248" name="Rukopis 247">
                <a:extLst>
                  <a:ext uri="{FF2B5EF4-FFF2-40B4-BE49-F238E27FC236}">
                    <a16:creationId xmlns:a16="http://schemas.microsoft.com/office/drawing/2014/main" id="{CA728201-C3F9-49AB-A503-8753CE2F1638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829360" y="5512409"/>
                <a:ext cx="231120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253" name="Rukopis 252">
                <a:extLst>
                  <a:ext uri="{FF2B5EF4-FFF2-40B4-BE49-F238E27FC236}">
                    <a16:creationId xmlns:a16="http://schemas.microsoft.com/office/drawing/2014/main" id="{B9E1B01D-96EA-41AB-BCC9-CF7449442447}"/>
                  </a:ext>
                </a:extLst>
              </p14:cNvPr>
              <p14:cNvContentPartPr/>
              <p14:nvPr/>
            </p14:nvContentPartPr>
            <p14:xfrm>
              <a:off x="5591920" y="5666129"/>
              <a:ext cx="202320" cy="147600"/>
            </p14:xfrm>
          </p:contentPart>
        </mc:Choice>
        <mc:Fallback>
          <p:pic>
            <p:nvPicPr>
              <p:cNvPr id="253" name="Rukopis 252">
                <a:extLst>
                  <a:ext uri="{FF2B5EF4-FFF2-40B4-BE49-F238E27FC236}">
                    <a16:creationId xmlns:a16="http://schemas.microsoft.com/office/drawing/2014/main" id="{B9E1B01D-96EA-41AB-BCC9-CF7449442447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5582920" y="5657129"/>
                <a:ext cx="21996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256" name="Rukopis 255">
                <a:extLst>
                  <a:ext uri="{FF2B5EF4-FFF2-40B4-BE49-F238E27FC236}">
                    <a16:creationId xmlns:a16="http://schemas.microsoft.com/office/drawing/2014/main" id="{308ED147-A982-4F31-B616-E2A0F89050DD}"/>
                  </a:ext>
                </a:extLst>
              </p14:cNvPr>
              <p14:cNvContentPartPr/>
              <p14:nvPr/>
            </p14:nvContentPartPr>
            <p14:xfrm>
              <a:off x="4793440" y="4973129"/>
              <a:ext cx="420120" cy="328680"/>
            </p14:xfrm>
          </p:contentPart>
        </mc:Choice>
        <mc:Fallback>
          <p:pic>
            <p:nvPicPr>
              <p:cNvPr id="256" name="Rukopis 255">
                <a:extLst>
                  <a:ext uri="{FF2B5EF4-FFF2-40B4-BE49-F238E27FC236}">
                    <a16:creationId xmlns:a16="http://schemas.microsoft.com/office/drawing/2014/main" id="{308ED147-A982-4F31-B616-E2A0F89050DD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4784440" y="4964129"/>
                <a:ext cx="437760" cy="34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FAAA5CDD-3997-4FEF-9900-CE1125D2BC76}"/>
                  </a:ext>
                </a:extLst>
              </p14:cNvPr>
              <p14:cNvContentPartPr/>
              <p14:nvPr/>
            </p14:nvContentPartPr>
            <p14:xfrm>
              <a:off x="5110960" y="5602409"/>
              <a:ext cx="387360" cy="27972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FAAA5CDD-3997-4FEF-9900-CE1125D2BC7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5101960" y="5593421"/>
                <a:ext cx="405000" cy="2973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258" name="Rukopis 257">
                <a:extLst>
                  <a:ext uri="{FF2B5EF4-FFF2-40B4-BE49-F238E27FC236}">
                    <a16:creationId xmlns:a16="http://schemas.microsoft.com/office/drawing/2014/main" id="{8A3AD8FE-53E3-4A74-BD94-F26164899F4F}"/>
                  </a:ext>
                </a:extLst>
              </p14:cNvPr>
              <p14:cNvContentPartPr/>
              <p14:nvPr/>
            </p14:nvContentPartPr>
            <p14:xfrm>
              <a:off x="4172080" y="5563169"/>
              <a:ext cx="779760" cy="381600"/>
            </p14:xfrm>
          </p:contentPart>
        </mc:Choice>
        <mc:Fallback>
          <p:pic>
            <p:nvPicPr>
              <p:cNvPr id="258" name="Rukopis 257">
                <a:extLst>
                  <a:ext uri="{FF2B5EF4-FFF2-40B4-BE49-F238E27FC236}">
                    <a16:creationId xmlns:a16="http://schemas.microsoft.com/office/drawing/2014/main" id="{8A3AD8FE-53E3-4A74-BD94-F26164899F4F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4163440" y="5554529"/>
                <a:ext cx="797400" cy="39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442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AE7EE815-59C3-4105-9A34-ED1040CFA495}"/>
                  </a:ext>
                </a:extLst>
              </p14:cNvPr>
              <p14:cNvContentPartPr/>
              <p14:nvPr/>
            </p14:nvContentPartPr>
            <p14:xfrm>
              <a:off x="1895800" y="243089"/>
              <a:ext cx="396000" cy="40788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AE7EE815-59C3-4105-9A34-ED1040CFA4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6808" y="234449"/>
                <a:ext cx="413624" cy="4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D2F7BD8F-D027-4DAE-A3D8-54447BC4DC27}"/>
                  </a:ext>
                </a:extLst>
              </p14:cNvPr>
              <p14:cNvContentPartPr/>
              <p14:nvPr/>
            </p14:nvContentPartPr>
            <p14:xfrm>
              <a:off x="3013600" y="204209"/>
              <a:ext cx="515880" cy="49500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D2F7BD8F-D027-4DAE-A3D8-54447BC4DC2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04966" y="195569"/>
                <a:ext cx="533508" cy="51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AFAE6E14-441C-4B07-99A1-6ED4A768CC01}"/>
                  </a:ext>
                </a:extLst>
              </p14:cNvPr>
              <p14:cNvContentPartPr/>
              <p14:nvPr/>
            </p14:nvContentPartPr>
            <p14:xfrm>
              <a:off x="2408080" y="388169"/>
              <a:ext cx="261720" cy="25092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AFAE6E14-441C-4B07-99A1-6ED4A768CC0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9080" y="379529"/>
                <a:ext cx="27936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8B1538CF-A500-4AC5-95AF-4C47B8966D42}"/>
                  </a:ext>
                </a:extLst>
              </p14:cNvPr>
              <p14:cNvContentPartPr/>
              <p14:nvPr/>
            </p14:nvContentPartPr>
            <p14:xfrm>
              <a:off x="3633520" y="6569"/>
              <a:ext cx="443520" cy="71424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8B1538CF-A500-4AC5-95AF-4C47B8966D4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24520" y="-2431"/>
                <a:ext cx="461160" cy="73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B8947DEF-C772-484E-9398-ADB02581D3B3}"/>
                  </a:ext>
                </a:extLst>
              </p14:cNvPr>
              <p14:cNvContentPartPr/>
              <p14:nvPr/>
            </p14:nvContentPartPr>
            <p14:xfrm>
              <a:off x="977800" y="1321649"/>
              <a:ext cx="2970000" cy="31392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B8947DEF-C772-484E-9398-ADB02581D3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68800" y="1313009"/>
                <a:ext cx="2987640" cy="33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31C2FE52-D63C-4CA4-B922-3071D52A77CD}"/>
                  </a:ext>
                </a:extLst>
              </p14:cNvPr>
              <p14:cNvContentPartPr/>
              <p14:nvPr/>
            </p14:nvContentPartPr>
            <p14:xfrm>
              <a:off x="847480" y="1768049"/>
              <a:ext cx="276840" cy="445680"/>
            </p14:xfrm>
          </p:contentPart>
        </mc:Choice>
        <mc:Fallback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31C2FE52-D63C-4CA4-B922-3071D52A77C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8840" y="1759409"/>
                <a:ext cx="294480" cy="46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E3B89AFD-140C-43B3-AFAB-B78A2BE537B3}"/>
                  </a:ext>
                </a:extLst>
              </p14:cNvPr>
              <p14:cNvContentPartPr/>
              <p14:nvPr/>
            </p14:nvContentPartPr>
            <p14:xfrm>
              <a:off x="732640" y="840689"/>
              <a:ext cx="265320" cy="262440"/>
            </p14:xfrm>
          </p:contentPart>
        </mc:Choice>
        <mc:Fallback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E3B89AFD-140C-43B3-AFAB-B78A2BE537B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3640" y="831689"/>
                <a:ext cx="28296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04AC7950-0CBB-463B-BD3E-00AB8BAC6406}"/>
                  </a:ext>
                </a:extLst>
              </p14:cNvPr>
              <p14:cNvContentPartPr/>
              <p14:nvPr/>
            </p14:nvContentPartPr>
            <p14:xfrm>
              <a:off x="835960" y="2349089"/>
              <a:ext cx="252360" cy="311400"/>
            </p14:xfrm>
          </p:contentPart>
        </mc:Choice>
        <mc:Fallback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04AC7950-0CBB-463B-BD3E-00AB8BAC640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7320" y="2340449"/>
                <a:ext cx="27000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0C7E414D-6230-42F8-9564-576A37D921D9}"/>
                  </a:ext>
                </a:extLst>
              </p14:cNvPr>
              <p14:cNvContentPartPr/>
              <p14:nvPr/>
            </p14:nvContentPartPr>
            <p14:xfrm>
              <a:off x="3721000" y="1770209"/>
              <a:ext cx="597960" cy="56088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0C7E414D-6230-42F8-9564-576A37D921D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712360" y="1761569"/>
                <a:ext cx="615600" cy="57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BD6120AB-CBF7-4325-B54F-5EEB190E46F6}"/>
                  </a:ext>
                </a:extLst>
              </p14:cNvPr>
              <p14:cNvContentPartPr/>
              <p14:nvPr/>
            </p14:nvContentPartPr>
            <p14:xfrm>
              <a:off x="4462960" y="1904849"/>
              <a:ext cx="123480" cy="22320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BD6120AB-CBF7-4325-B54F-5EEB190E46F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54320" y="1895849"/>
                <a:ext cx="14112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97AE7F39-D00F-4EDE-8A80-4D1EFBEF5E0A}"/>
                  </a:ext>
                </a:extLst>
              </p14:cNvPr>
              <p14:cNvContentPartPr/>
              <p14:nvPr/>
            </p14:nvContentPartPr>
            <p14:xfrm>
              <a:off x="4993240" y="232649"/>
              <a:ext cx="1020240" cy="132228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97AE7F39-D00F-4EDE-8A80-4D1EFBEF5E0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84240" y="223649"/>
                <a:ext cx="1037880" cy="13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F983A327-2DD3-4587-A137-7A3D7EA1627A}"/>
                  </a:ext>
                </a:extLst>
              </p14:cNvPr>
              <p14:cNvContentPartPr/>
              <p14:nvPr/>
            </p14:nvContentPartPr>
            <p14:xfrm>
              <a:off x="6688840" y="239849"/>
              <a:ext cx="479520" cy="358200"/>
            </p14:xfrm>
          </p:contentPart>
        </mc:Choice>
        <mc:Fallback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F983A327-2DD3-4587-A137-7A3D7EA1627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80200" y="231209"/>
                <a:ext cx="49716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EE85B554-14D5-46A1-A927-5221B213723C}"/>
                  </a:ext>
                </a:extLst>
              </p14:cNvPr>
              <p14:cNvContentPartPr/>
              <p14:nvPr/>
            </p14:nvContentPartPr>
            <p14:xfrm>
              <a:off x="7265920" y="527129"/>
              <a:ext cx="15840" cy="20520"/>
            </p14:xfrm>
          </p:contentPart>
        </mc:Choice>
        <mc:Fallback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EE85B554-14D5-46A1-A927-5221B213723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256920" y="518489"/>
                <a:ext cx="3348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CDE42197-7069-4500-A7F8-D82E259C253E}"/>
                  </a:ext>
                </a:extLst>
              </p14:cNvPr>
              <p14:cNvContentPartPr/>
              <p14:nvPr/>
            </p14:nvContentPartPr>
            <p14:xfrm>
              <a:off x="7304800" y="371609"/>
              <a:ext cx="12960" cy="7920"/>
            </p14:xfrm>
          </p:contentPart>
        </mc:Choice>
        <mc:Fallback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CDE42197-7069-4500-A7F8-D82E259C253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295800" y="362609"/>
                <a:ext cx="3060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25927067-5F88-476F-8104-8EEC3593CA8C}"/>
                  </a:ext>
                </a:extLst>
              </p14:cNvPr>
              <p14:cNvContentPartPr/>
              <p14:nvPr/>
            </p14:nvContentPartPr>
            <p14:xfrm>
              <a:off x="7748320" y="245249"/>
              <a:ext cx="259200" cy="334800"/>
            </p14:xfrm>
          </p:contentPart>
        </mc:Choice>
        <mc:Fallback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25927067-5F88-476F-8104-8EEC3593CA8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39320" y="236609"/>
                <a:ext cx="276840" cy="35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BC9172CF-673A-413A-A37D-1A46D8D68FC7}"/>
                  </a:ext>
                </a:extLst>
              </p14:cNvPr>
              <p14:cNvContentPartPr/>
              <p14:nvPr/>
            </p14:nvContentPartPr>
            <p14:xfrm>
              <a:off x="8129920" y="480689"/>
              <a:ext cx="114480" cy="1584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BC9172CF-673A-413A-A37D-1A46D8D68FC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121280" y="472049"/>
                <a:ext cx="13212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994340DC-275F-4B78-A413-E1C208512659}"/>
                  </a:ext>
                </a:extLst>
              </p14:cNvPr>
              <p14:cNvContentPartPr/>
              <p14:nvPr/>
            </p14:nvContentPartPr>
            <p14:xfrm>
              <a:off x="8126320" y="364049"/>
              <a:ext cx="84600" cy="1368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994340DC-275F-4B78-A413-E1C20851265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117680" y="355409"/>
                <a:ext cx="10224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6065398B-A992-4196-9D22-59045446D08A}"/>
                  </a:ext>
                </a:extLst>
              </p14:cNvPr>
              <p14:cNvContentPartPr/>
              <p14:nvPr/>
            </p14:nvContentPartPr>
            <p14:xfrm>
              <a:off x="8481280" y="288809"/>
              <a:ext cx="174960" cy="234720"/>
            </p14:xfrm>
          </p:contentPart>
        </mc:Choice>
        <mc:Fallback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6065398B-A992-4196-9D22-59045446D08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472640" y="279809"/>
                <a:ext cx="19260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6890AB2F-433D-4B57-93CB-A74FCEB3BB3D}"/>
                  </a:ext>
                </a:extLst>
              </p14:cNvPr>
              <p14:cNvContentPartPr/>
              <p14:nvPr/>
            </p14:nvContentPartPr>
            <p14:xfrm>
              <a:off x="8728600" y="368369"/>
              <a:ext cx="86400" cy="166680"/>
            </p14:xfrm>
          </p:contentPart>
        </mc:Choice>
        <mc:Fallback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6890AB2F-433D-4B57-93CB-A74FCEB3BB3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19960" y="359729"/>
                <a:ext cx="1040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3B19CBC0-4631-4B56-B69F-F5C5C57152B1}"/>
                  </a:ext>
                </a:extLst>
              </p14:cNvPr>
              <p14:cNvContentPartPr/>
              <p14:nvPr/>
            </p14:nvContentPartPr>
            <p14:xfrm>
              <a:off x="9006160" y="343889"/>
              <a:ext cx="383760" cy="21132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3B19CBC0-4631-4B56-B69F-F5C5C57152B1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997520" y="335234"/>
                <a:ext cx="401400" cy="2289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043CF046-5CE1-436E-AE10-9203AB97C971}"/>
                  </a:ext>
                </a:extLst>
              </p14:cNvPr>
              <p14:cNvContentPartPr/>
              <p14:nvPr/>
            </p14:nvContentPartPr>
            <p14:xfrm>
              <a:off x="9482800" y="1093409"/>
              <a:ext cx="51840" cy="198000"/>
            </p14:xfrm>
          </p:contentPart>
        </mc:Choice>
        <mc:Fallback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043CF046-5CE1-436E-AE10-9203AB97C971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473800" y="1084769"/>
                <a:ext cx="6948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1" name="Rukopis 90">
                <a:extLst>
                  <a:ext uri="{FF2B5EF4-FFF2-40B4-BE49-F238E27FC236}">
                    <a16:creationId xmlns:a16="http://schemas.microsoft.com/office/drawing/2014/main" id="{D99C0706-09E9-421A-B67D-F97DBA28671B}"/>
                  </a:ext>
                </a:extLst>
              </p14:cNvPr>
              <p14:cNvContentPartPr/>
              <p14:nvPr/>
            </p14:nvContentPartPr>
            <p14:xfrm>
              <a:off x="7606480" y="898289"/>
              <a:ext cx="1758960" cy="1054080"/>
            </p14:xfrm>
          </p:contentPart>
        </mc:Choice>
        <mc:Fallback>
          <p:pic>
            <p:nvPicPr>
              <p:cNvPr id="91" name="Rukopis 90">
                <a:extLst>
                  <a:ext uri="{FF2B5EF4-FFF2-40B4-BE49-F238E27FC236}">
                    <a16:creationId xmlns:a16="http://schemas.microsoft.com/office/drawing/2014/main" id="{D99C0706-09E9-421A-B67D-F97DBA28671B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597838" y="889289"/>
                <a:ext cx="1776604" cy="10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5" name="Rukopis 94">
                <a:extLst>
                  <a:ext uri="{FF2B5EF4-FFF2-40B4-BE49-F238E27FC236}">
                    <a16:creationId xmlns:a16="http://schemas.microsoft.com/office/drawing/2014/main" id="{1C918F52-9E1C-4331-8E70-CB34B071581F}"/>
                  </a:ext>
                </a:extLst>
              </p14:cNvPr>
              <p14:cNvContentPartPr/>
              <p14:nvPr/>
            </p14:nvContentPartPr>
            <p14:xfrm>
              <a:off x="748120" y="3096089"/>
              <a:ext cx="437040" cy="414720"/>
            </p14:xfrm>
          </p:contentPart>
        </mc:Choice>
        <mc:Fallback>
          <p:pic>
            <p:nvPicPr>
              <p:cNvPr id="95" name="Rukopis 94">
                <a:extLst>
                  <a:ext uri="{FF2B5EF4-FFF2-40B4-BE49-F238E27FC236}">
                    <a16:creationId xmlns:a16="http://schemas.microsoft.com/office/drawing/2014/main" id="{1C918F52-9E1C-4331-8E70-CB34B071581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39487" y="3087089"/>
                <a:ext cx="454665" cy="4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6" name="Rukopis 95">
                <a:extLst>
                  <a:ext uri="{FF2B5EF4-FFF2-40B4-BE49-F238E27FC236}">
                    <a16:creationId xmlns:a16="http://schemas.microsoft.com/office/drawing/2014/main" id="{1AFB6345-D7A1-4299-9541-A08A274E20F8}"/>
                  </a:ext>
                </a:extLst>
              </p14:cNvPr>
              <p14:cNvContentPartPr/>
              <p14:nvPr/>
            </p14:nvContentPartPr>
            <p14:xfrm>
              <a:off x="1508800" y="3314249"/>
              <a:ext cx="1090440" cy="51480"/>
            </p14:xfrm>
          </p:contentPart>
        </mc:Choice>
        <mc:Fallback>
          <p:pic>
            <p:nvPicPr>
              <p:cNvPr id="96" name="Rukopis 95">
                <a:extLst>
                  <a:ext uri="{FF2B5EF4-FFF2-40B4-BE49-F238E27FC236}">
                    <a16:creationId xmlns:a16="http://schemas.microsoft.com/office/drawing/2014/main" id="{1AFB6345-D7A1-4299-9541-A08A274E20F8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499800" y="3305249"/>
                <a:ext cx="1108080" cy="6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02" name="Rukopis 101">
                <a:extLst>
                  <a:ext uri="{FF2B5EF4-FFF2-40B4-BE49-F238E27FC236}">
                    <a16:creationId xmlns:a16="http://schemas.microsoft.com/office/drawing/2014/main" id="{9AC04827-24A4-4693-869D-D6283B985B43}"/>
                  </a:ext>
                </a:extLst>
              </p14:cNvPr>
              <p14:cNvContentPartPr/>
              <p14:nvPr/>
            </p14:nvContentPartPr>
            <p14:xfrm>
              <a:off x="1478200" y="2857049"/>
              <a:ext cx="1168920" cy="282960"/>
            </p14:xfrm>
          </p:contentPart>
        </mc:Choice>
        <mc:Fallback>
          <p:pic>
            <p:nvPicPr>
              <p:cNvPr id="102" name="Rukopis 101">
                <a:extLst>
                  <a:ext uri="{FF2B5EF4-FFF2-40B4-BE49-F238E27FC236}">
                    <a16:creationId xmlns:a16="http://schemas.microsoft.com/office/drawing/2014/main" id="{9AC04827-24A4-4693-869D-D6283B985B43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469197" y="2848409"/>
                <a:ext cx="1186565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19" name="Rukopis 118">
                <a:extLst>
                  <a:ext uri="{FF2B5EF4-FFF2-40B4-BE49-F238E27FC236}">
                    <a16:creationId xmlns:a16="http://schemas.microsoft.com/office/drawing/2014/main" id="{A9AA3184-2119-43DC-8E80-AE2EBC378976}"/>
                  </a:ext>
                </a:extLst>
              </p14:cNvPr>
              <p14:cNvContentPartPr/>
              <p14:nvPr/>
            </p14:nvContentPartPr>
            <p14:xfrm>
              <a:off x="2809120" y="3396689"/>
              <a:ext cx="134280" cy="219960"/>
            </p14:xfrm>
          </p:contentPart>
        </mc:Choice>
        <mc:Fallback>
          <p:pic>
            <p:nvPicPr>
              <p:cNvPr id="119" name="Rukopis 118">
                <a:extLst>
                  <a:ext uri="{FF2B5EF4-FFF2-40B4-BE49-F238E27FC236}">
                    <a16:creationId xmlns:a16="http://schemas.microsoft.com/office/drawing/2014/main" id="{A9AA3184-2119-43DC-8E80-AE2EBC37897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800120" y="3387689"/>
                <a:ext cx="15192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20" name="Rukopis 119">
                <a:extLst>
                  <a:ext uri="{FF2B5EF4-FFF2-40B4-BE49-F238E27FC236}">
                    <a16:creationId xmlns:a16="http://schemas.microsoft.com/office/drawing/2014/main" id="{65A9863D-B423-4A93-97E9-22191B959FEB}"/>
                  </a:ext>
                </a:extLst>
              </p14:cNvPr>
              <p14:cNvContentPartPr/>
              <p14:nvPr/>
            </p14:nvContentPartPr>
            <p14:xfrm>
              <a:off x="1478920" y="3512249"/>
              <a:ext cx="1199160" cy="458640"/>
            </p14:xfrm>
          </p:contentPart>
        </mc:Choice>
        <mc:Fallback>
          <p:pic>
            <p:nvPicPr>
              <p:cNvPr id="120" name="Rukopis 119">
                <a:extLst>
                  <a:ext uri="{FF2B5EF4-FFF2-40B4-BE49-F238E27FC236}">
                    <a16:creationId xmlns:a16="http://schemas.microsoft.com/office/drawing/2014/main" id="{65A9863D-B423-4A93-97E9-22191B959FE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469917" y="3503249"/>
                <a:ext cx="1216805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33" name="Rukopis 132">
                <a:extLst>
                  <a:ext uri="{FF2B5EF4-FFF2-40B4-BE49-F238E27FC236}">
                    <a16:creationId xmlns:a16="http://schemas.microsoft.com/office/drawing/2014/main" id="{7D0A9996-33EC-4E5F-9334-B32F1CA14932}"/>
                  </a:ext>
                </a:extLst>
              </p14:cNvPr>
              <p14:cNvContentPartPr/>
              <p14:nvPr/>
            </p14:nvContentPartPr>
            <p14:xfrm>
              <a:off x="3084160" y="2794049"/>
              <a:ext cx="2326320" cy="1048680"/>
            </p14:xfrm>
          </p:contentPart>
        </mc:Choice>
        <mc:Fallback>
          <p:pic>
            <p:nvPicPr>
              <p:cNvPr id="133" name="Rukopis 132">
                <a:extLst>
                  <a:ext uri="{FF2B5EF4-FFF2-40B4-BE49-F238E27FC236}">
                    <a16:creationId xmlns:a16="http://schemas.microsoft.com/office/drawing/2014/main" id="{7D0A9996-33EC-4E5F-9334-B32F1CA14932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075519" y="2785049"/>
                <a:ext cx="2343963" cy="106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182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ECA133D1-0C42-432C-A977-978D2DD4B704}"/>
                  </a:ext>
                </a:extLst>
              </p14:cNvPr>
              <p14:cNvContentPartPr/>
              <p14:nvPr/>
            </p14:nvContentPartPr>
            <p14:xfrm>
              <a:off x="7549240" y="231929"/>
              <a:ext cx="111960" cy="38268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ECA133D1-0C42-432C-A977-978D2DD4B7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0600" y="222937"/>
                <a:ext cx="129600" cy="4003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2" name="Rukopis 161">
                <a:extLst>
                  <a:ext uri="{FF2B5EF4-FFF2-40B4-BE49-F238E27FC236}">
                    <a16:creationId xmlns:a16="http://schemas.microsoft.com/office/drawing/2014/main" id="{C3ABCED7-3CD1-4402-9F5A-08F01D9CF9E7}"/>
                  </a:ext>
                </a:extLst>
              </p14:cNvPr>
              <p14:cNvContentPartPr/>
              <p14:nvPr/>
            </p14:nvContentPartPr>
            <p14:xfrm>
              <a:off x="8179600" y="343889"/>
              <a:ext cx="549720" cy="446760"/>
            </p14:xfrm>
          </p:contentPart>
        </mc:Choice>
        <mc:Fallback>
          <p:pic>
            <p:nvPicPr>
              <p:cNvPr id="162" name="Rukopis 161">
                <a:extLst>
                  <a:ext uri="{FF2B5EF4-FFF2-40B4-BE49-F238E27FC236}">
                    <a16:creationId xmlns:a16="http://schemas.microsoft.com/office/drawing/2014/main" id="{C3ABCED7-3CD1-4402-9F5A-08F01D9CF9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70600" y="335249"/>
                <a:ext cx="56736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6" name="Rukopis 165">
                <a:extLst>
                  <a:ext uri="{FF2B5EF4-FFF2-40B4-BE49-F238E27FC236}">
                    <a16:creationId xmlns:a16="http://schemas.microsoft.com/office/drawing/2014/main" id="{399E24E2-FB37-4469-B285-0A11AD290C44}"/>
                  </a:ext>
                </a:extLst>
              </p14:cNvPr>
              <p14:cNvContentPartPr/>
              <p14:nvPr/>
            </p14:nvContentPartPr>
            <p14:xfrm>
              <a:off x="8856400" y="685169"/>
              <a:ext cx="36000" cy="59760"/>
            </p14:xfrm>
          </p:contentPart>
        </mc:Choice>
        <mc:Fallback>
          <p:pic>
            <p:nvPicPr>
              <p:cNvPr id="166" name="Rukopis 165">
                <a:extLst>
                  <a:ext uri="{FF2B5EF4-FFF2-40B4-BE49-F238E27FC236}">
                    <a16:creationId xmlns:a16="http://schemas.microsoft.com/office/drawing/2014/main" id="{399E24E2-FB37-4469-B285-0A11AD290C4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47400" y="676169"/>
                <a:ext cx="53640" cy="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7" name="Rukopis 166">
                <a:extLst>
                  <a:ext uri="{FF2B5EF4-FFF2-40B4-BE49-F238E27FC236}">
                    <a16:creationId xmlns:a16="http://schemas.microsoft.com/office/drawing/2014/main" id="{0C88F482-406A-4E8F-8321-6F23EDB17D0E}"/>
                  </a:ext>
                </a:extLst>
              </p14:cNvPr>
              <p14:cNvContentPartPr/>
              <p14:nvPr/>
            </p14:nvContentPartPr>
            <p14:xfrm>
              <a:off x="8888440" y="468089"/>
              <a:ext cx="13680" cy="78120"/>
            </p14:xfrm>
          </p:contentPart>
        </mc:Choice>
        <mc:Fallback>
          <p:pic>
            <p:nvPicPr>
              <p:cNvPr id="167" name="Rukopis 166">
                <a:extLst>
                  <a:ext uri="{FF2B5EF4-FFF2-40B4-BE49-F238E27FC236}">
                    <a16:creationId xmlns:a16="http://schemas.microsoft.com/office/drawing/2014/main" id="{0C88F482-406A-4E8F-8321-6F23EDB17D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79440" y="459449"/>
                <a:ext cx="3132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8" name="Rukopis 167">
                <a:extLst>
                  <a:ext uri="{FF2B5EF4-FFF2-40B4-BE49-F238E27FC236}">
                    <a16:creationId xmlns:a16="http://schemas.microsoft.com/office/drawing/2014/main" id="{02C78659-05CD-4AB4-88CB-09197257B0BA}"/>
                  </a:ext>
                </a:extLst>
              </p14:cNvPr>
              <p14:cNvContentPartPr/>
              <p14:nvPr/>
            </p14:nvContentPartPr>
            <p14:xfrm>
              <a:off x="9258520" y="306449"/>
              <a:ext cx="185040" cy="360360"/>
            </p14:xfrm>
          </p:contentPart>
        </mc:Choice>
        <mc:Fallback>
          <p:pic>
            <p:nvPicPr>
              <p:cNvPr id="168" name="Rukopis 167">
                <a:extLst>
                  <a:ext uri="{FF2B5EF4-FFF2-40B4-BE49-F238E27FC236}">
                    <a16:creationId xmlns:a16="http://schemas.microsoft.com/office/drawing/2014/main" id="{02C78659-05CD-4AB4-88CB-09197257B0B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49520" y="297449"/>
                <a:ext cx="20268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9" name="Rukopis 168">
                <a:extLst>
                  <a:ext uri="{FF2B5EF4-FFF2-40B4-BE49-F238E27FC236}">
                    <a16:creationId xmlns:a16="http://schemas.microsoft.com/office/drawing/2014/main" id="{336D812C-B5B2-4DCB-A550-62401375B320}"/>
                  </a:ext>
                </a:extLst>
              </p14:cNvPr>
              <p14:cNvContentPartPr/>
              <p14:nvPr/>
            </p14:nvContentPartPr>
            <p14:xfrm>
              <a:off x="9531040" y="588329"/>
              <a:ext cx="119520" cy="7200"/>
            </p14:xfrm>
          </p:contentPart>
        </mc:Choice>
        <mc:Fallback>
          <p:pic>
            <p:nvPicPr>
              <p:cNvPr id="169" name="Rukopis 168">
                <a:extLst>
                  <a:ext uri="{FF2B5EF4-FFF2-40B4-BE49-F238E27FC236}">
                    <a16:creationId xmlns:a16="http://schemas.microsoft.com/office/drawing/2014/main" id="{336D812C-B5B2-4DCB-A550-62401375B32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522400" y="579329"/>
                <a:ext cx="13716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F57E5064-D75D-408B-B0B2-373CBB18856B}"/>
                  </a:ext>
                </a:extLst>
              </p14:cNvPr>
              <p14:cNvContentPartPr/>
              <p14:nvPr/>
            </p14:nvContentPartPr>
            <p14:xfrm>
              <a:off x="9546880" y="471329"/>
              <a:ext cx="138240" cy="1512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F57E5064-D75D-408B-B0B2-373CBB18856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37880" y="462689"/>
                <a:ext cx="15588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67596F69-A6FC-47B2-B289-9945C2179031}"/>
                  </a:ext>
                </a:extLst>
              </p14:cNvPr>
              <p14:cNvContentPartPr/>
              <p14:nvPr/>
            </p14:nvContentPartPr>
            <p14:xfrm>
              <a:off x="10199920" y="401489"/>
              <a:ext cx="546480" cy="26316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67596F69-A6FC-47B2-B289-9945C217903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191280" y="392849"/>
                <a:ext cx="56412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7" name="Rukopis 176">
                <a:extLst>
                  <a:ext uri="{FF2B5EF4-FFF2-40B4-BE49-F238E27FC236}">
                    <a16:creationId xmlns:a16="http://schemas.microsoft.com/office/drawing/2014/main" id="{51B327BE-D84B-48EF-8626-1585215E48D1}"/>
                  </a:ext>
                </a:extLst>
              </p14:cNvPr>
              <p14:cNvContentPartPr/>
              <p14:nvPr/>
            </p14:nvContentPartPr>
            <p14:xfrm>
              <a:off x="9906880" y="348209"/>
              <a:ext cx="209160" cy="373320"/>
            </p14:xfrm>
          </p:contentPart>
        </mc:Choice>
        <mc:Fallback>
          <p:pic>
            <p:nvPicPr>
              <p:cNvPr id="177" name="Rukopis 176">
                <a:extLst>
                  <a:ext uri="{FF2B5EF4-FFF2-40B4-BE49-F238E27FC236}">
                    <a16:creationId xmlns:a16="http://schemas.microsoft.com/office/drawing/2014/main" id="{51B327BE-D84B-48EF-8626-1585215E48D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898240" y="339569"/>
                <a:ext cx="22680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8" name="Rukopis 177">
                <a:extLst>
                  <a:ext uri="{FF2B5EF4-FFF2-40B4-BE49-F238E27FC236}">
                    <a16:creationId xmlns:a16="http://schemas.microsoft.com/office/drawing/2014/main" id="{BED46C2E-8845-4299-B73D-1BD6F249EB09}"/>
                  </a:ext>
                </a:extLst>
              </p14:cNvPr>
              <p14:cNvContentPartPr/>
              <p14:nvPr/>
            </p14:nvContentPartPr>
            <p14:xfrm>
              <a:off x="8762080" y="1064609"/>
              <a:ext cx="173520" cy="211320"/>
            </p14:xfrm>
          </p:contentPart>
        </mc:Choice>
        <mc:Fallback>
          <p:pic>
            <p:nvPicPr>
              <p:cNvPr id="178" name="Rukopis 177">
                <a:extLst>
                  <a:ext uri="{FF2B5EF4-FFF2-40B4-BE49-F238E27FC236}">
                    <a16:creationId xmlns:a16="http://schemas.microsoft.com/office/drawing/2014/main" id="{BED46C2E-8845-4299-B73D-1BD6F249EB0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753440" y="1055609"/>
                <a:ext cx="19116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9" name="Rukopis 178">
                <a:extLst>
                  <a:ext uri="{FF2B5EF4-FFF2-40B4-BE49-F238E27FC236}">
                    <a16:creationId xmlns:a16="http://schemas.microsoft.com/office/drawing/2014/main" id="{2077B9A7-75CB-4FF7-A39B-091BAE8D3D7A}"/>
                  </a:ext>
                </a:extLst>
              </p14:cNvPr>
              <p14:cNvContentPartPr/>
              <p14:nvPr/>
            </p14:nvContentPartPr>
            <p14:xfrm>
              <a:off x="9109840" y="1194929"/>
              <a:ext cx="72720" cy="11880"/>
            </p14:xfrm>
          </p:contentPart>
        </mc:Choice>
        <mc:Fallback>
          <p:pic>
            <p:nvPicPr>
              <p:cNvPr id="179" name="Rukopis 178">
                <a:extLst>
                  <a:ext uri="{FF2B5EF4-FFF2-40B4-BE49-F238E27FC236}">
                    <a16:creationId xmlns:a16="http://schemas.microsoft.com/office/drawing/2014/main" id="{2077B9A7-75CB-4FF7-A39B-091BAE8D3D7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101200" y="1185929"/>
                <a:ext cx="9036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80" name="Rukopis 179">
                <a:extLst>
                  <a:ext uri="{FF2B5EF4-FFF2-40B4-BE49-F238E27FC236}">
                    <a16:creationId xmlns:a16="http://schemas.microsoft.com/office/drawing/2014/main" id="{1330E7A7-F457-4A61-AF21-B8460C50FB4F}"/>
                  </a:ext>
                </a:extLst>
              </p14:cNvPr>
              <p14:cNvContentPartPr/>
              <p14:nvPr/>
            </p14:nvContentPartPr>
            <p14:xfrm>
              <a:off x="9121000" y="1105649"/>
              <a:ext cx="130680" cy="9720"/>
            </p14:xfrm>
          </p:contentPart>
        </mc:Choice>
        <mc:Fallback>
          <p:pic>
            <p:nvPicPr>
              <p:cNvPr id="180" name="Rukopis 179">
                <a:extLst>
                  <a:ext uri="{FF2B5EF4-FFF2-40B4-BE49-F238E27FC236}">
                    <a16:creationId xmlns:a16="http://schemas.microsoft.com/office/drawing/2014/main" id="{1330E7A7-F457-4A61-AF21-B8460C50FB4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12360" y="1096649"/>
                <a:ext cx="1483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6" name="Rukopis 185">
                <a:extLst>
                  <a:ext uri="{FF2B5EF4-FFF2-40B4-BE49-F238E27FC236}">
                    <a16:creationId xmlns:a16="http://schemas.microsoft.com/office/drawing/2014/main" id="{59438B4F-43E0-4DB9-905D-D3EF57235CC2}"/>
                  </a:ext>
                </a:extLst>
              </p14:cNvPr>
              <p14:cNvContentPartPr/>
              <p14:nvPr/>
            </p14:nvContentPartPr>
            <p14:xfrm>
              <a:off x="9766840" y="1009889"/>
              <a:ext cx="251640" cy="369000"/>
            </p14:xfrm>
          </p:contentPart>
        </mc:Choice>
        <mc:Fallback>
          <p:pic>
            <p:nvPicPr>
              <p:cNvPr id="186" name="Rukopis 185">
                <a:extLst>
                  <a:ext uri="{FF2B5EF4-FFF2-40B4-BE49-F238E27FC236}">
                    <a16:creationId xmlns:a16="http://schemas.microsoft.com/office/drawing/2014/main" id="{59438B4F-43E0-4DB9-905D-D3EF57235CC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757853" y="1001241"/>
                <a:ext cx="269255" cy="3866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7" name="Rukopis 186">
                <a:extLst>
                  <a:ext uri="{FF2B5EF4-FFF2-40B4-BE49-F238E27FC236}">
                    <a16:creationId xmlns:a16="http://schemas.microsoft.com/office/drawing/2014/main" id="{360FB6BB-C656-4C70-A9EA-D233F6F874E0}"/>
                  </a:ext>
                </a:extLst>
              </p14:cNvPr>
              <p14:cNvContentPartPr/>
              <p14:nvPr/>
            </p14:nvContentPartPr>
            <p14:xfrm>
              <a:off x="9431320" y="1039049"/>
              <a:ext cx="218880" cy="280800"/>
            </p14:xfrm>
          </p:contentPart>
        </mc:Choice>
        <mc:Fallback>
          <p:pic>
            <p:nvPicPr>
              <p:cNvPr id="187" name="Rukopis 186">
                <a:extLst>
                  <a:ext uri="{FF2B5EF4-FFF2-40B4-BE49-F238E27FC236}">
                    <a16:creationId xmlns:a16="http://schemas.microsoft.com/office/drawing/2014/main" id="{360FB6BB-C656-4C70-A9EA-D233F6F874E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22320" y="1030409"/>
                <a:ext cx="23652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6" name="Rukopis 205">
                <a:extLst>
                  <a:ext uri="{FF2B5EF4-FFF2-40B4-BE49-F238E27FC236}">
                    <a16:creationId xmlns:a16="http://schemas.microsoft.com/office/drawing/2014/main" id="{C8573C7C-C508-48ED-8329-220C960210D0}"/>
                  </a:ext>
                </a:extLst>
              </p14:cNvPr>
              <p14:cNvContentPartPr/>
              <p14:nvPr/>
            </p14:nvContentPartPr>
            <p14:xfrm>
              <a:off x="1411600" y="3939569"/>
              <a:ext cx="164520" cy="21960"/>
            </p14:xfrm>
          </p:contentPart>
        </mc:Choice>
        <mc:Fallback>
          <p:pic>
            <p:nvPicPr>
              <p:cNvPr id="206" name="Rukopis 205">
                <a:extLst>
                  <a:ext uri="{FF2B5EF4-FFF2-40B4-BE49-F238E27FC236}">
                    <a16:creationId xmlns:a16="http://schemas.microsoft.com/office/drawing/2014/main" id="{C8573C7C-C508-48ED-8329-220C960210D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402960" y="3930569"/>
                <a:ext cx="18216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7" name="Rukopis 206">
                <a:extLst>
                  <a:ext uri="{FF2B5EF4-FFF2-40B4-BE49-F238E27FC236}">
                    <a16:creationId xmlns:a16="http://schemas.microsoft.com/office/drawing/2014/main" id="{3D96DB6B-61C4-44B0-9C44-A241B13F29BB}"/>
                  </a:ext>
                </a:extLst>
              </p14:cNvPr>
              <p14:cNvContentPartPr/>
              <p14:nvPr/>
            </p14:nvContentPartPr>
            <p14:xfrm>
              <a:off x="1469200" y="3858209"/>
              <a:ext cx="135360" cy="2880"/>
            </p14:xfrm>
          </p:contentPart>
        </mc:Choice>
        <mc:Fallback>
          <p:pic>
            <p:nvPicPr>
              <p:cNvPr id="207" name="Rukopis 206">
                <a:extLst>
                  <a:ext uri="{FF2B5EF4-FFF2-40B4-BE49-F238E27FC236}">
                    <a16:creationId xmlns:a16="http://schemas.microsoft.com/office/drawing/2014/main" id="{3D96DB6B-61C4-44B0-9C44-A241B13F29B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60200" y="3849569"/>
                <a:ext cx="153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8" name="Rukopis 207">
                <a:extLst>
                  <a:ext uri="{FF2B5EF4-FFF2-40B4-BE49-F238E27FC236}">
                    <a16:creationId xmlns:a16="http://schemas.microsoft.com/office/drawing/2014/main" id="{A9A5BCEB-497F-4969-A222-98A6AEEE2479}"/>
                  </a:ext>
                </a:extLst>
              </p14:cNvPr>
              <p14:cNvContentPartPr/>
              <p14:nvPr/>
            </p14:nvContentPartPr>
            <p14:xfrm>
              <a:off x="979960" y="3570569"/>
              <a:ext cx="270720" cy="518760"/>
            </p14:xfrm>
          </p:contentPart>
        </mc:Choice>
        <mc:Fallback>
          <p:pic>
            <p:nvPicPr>
              <p:cNvPr id="208" name="Rukopis 207">
                <a:extLst>
                  <a:ext uri="{FF2B5EF4-FFF2-40B4-BE49-F238E27FC236}">
                    <a16:creationId xmlns:a16="http://schemas.microsoft.com/office/drawing/2014/main" id="{A9A5BCEB-497F-4969-A222-98A6AEEE247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70960" y="3561569"/>
                <a:ext cx="28836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4" name="Rukopis 253">
                <a:extLst>
                  <a:ext uri="{FF2B5EF4-FFF2-40B4-BE49-F238E27FC236}">
                    <a16:creationId xmlns:a16="http://schemas.microsoft.com/office/drawing/2014/main" id="{7193CFD0-ACCA-49FE-A8DE-16547C5CE50A}"/>
                  </a:ext>
                </a:extLst>
              </p14:cNvPr>
              <p14:cNvContentPartPr/>
              <p14:nvPr/>
            </p14:nvContentPartPr>
            <p14:xfrm>
              <a:off x="1801840" y="3299489"/>
              <a:ext cx="4871520" cy="1055160"/>
            </p14:xfrm>
          </p:contentPart>
        </mc:Choice>
        <mc:Fallback>
          <p:pic>
            <p:nvPicPr>
              <p:cNvPr id="254" name="Rukopis 253">
                <a:extLst>
                  <a:ext uri="{FF2B5EF4-FFF2-40B4-BE49-F238E27FC236}">
                    <a16:creationId xmlns:a16="http://schemas.microsoft.com/office/drawing/2014/main" id="{7193CFD0-ACCA-49FE-A8DE-16547C5CE50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792840" y="3290489"/>
                <a:ext cx="4889160" cy="10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8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523327B1-5BFB-4357-B2F4-4DEF2EFC7522}"/>
                  </a:ext>
                </a:extLst>
              </p14:cNvPr>
              <p14:cNvContentPartPr/>
              <p14:nvPr/>
            </p14:nvContentPartPr>
            <p14:xfrm>
              <a:off x="10912720" y="1810889"/>
              <a:ext cx="303120" cy="19692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523327B1-5BFB-4357-B2F4-4DEF2EFC752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895059" y="1793249"/>
                <a:ext cx="338802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0">
            <p14:nvContentPartPr>
              <p14:cNvPr id="260" name="Rukopis 259">
                <a:extLst>
                  <a:ext uri="{FF2B5EF4-FFF2-40B4-BE49-F238E27FC236}">
                    <a16:creationId xmlns:a16="http://schemas.microsoft.com/office/drawing/2014/main" id="{57A3E505-2DDF-4E26-92FF-775F1AF96E99}"/>
                  </a:ext>
                </a:extLst>
              </p14:cNvPr>
              <p14:cNvContentPartPr/>
              <p14:nvPr/>
            </p14:nvContentPartPr>
            <p14:xfrm>
              <a:off x="11748640" y="1911329"/>
              <a:ext cx="382320" cy="223920"/>
            </p14:xfrm>
          </p:contentPart>
        </mc:Choice>
        <mc:Fallback>
          <p:pic>
            <p:nvPicPr>
              <p:cNvPr id="260" name="Rukopis 259">
                <a:extLst>
                  <a:ext uri="{FF2B5EF4-FFF2-40B4-BE49-F238E27FC236}">
                    <a16:creationId xmlns:a16="http://schemas.microsoft.com/office/drawing/2014/main" id="{57A3E505-2DDF-4E26-92FF-775F1AF96E9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731000" y="1893329"/>
                <a:ext cx="41796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">
            <p14:nvContentPartPr>
              <p14:cNvPr id="261" name="Rukopis 260">
                <a:extLst>
                  <a:ext uri="{FF2B5EF4-FFF2-40B4-BE49-F238E27FC236}">
                    <a16:creationId xmlns:a16="http://schemas.microsoft.com/office/drawing/2014/main" id="{66251AD6-2FC2-452A-BD40-21B2DA40A4A9}"/>
                  </a:ext>
                </a:extLst>
              </p14:cNvPr>
              <p14:cNvContentPartPr/>
              <p14:nvPr/>
            </p14:nvContentPartPr>
            <p14:xfrm>
              <a:off x="11335720" y="1730609"/>
              <a:ext cx="290520" cy="385200"/>
            </p14:xfrm>
          </p:contentPart>
        </mc:Choice>
        <mc:Fallback>
          <p:pic>
            <p:nvPicPr>
              <p:cNvPr id="261" name="Rukopis 260">
                <a:extLst>
                  <a:ext uri="{FF2B5EF4-FFF2-40B4-BE49-F238E27FC236}">
                    <a16:creationId xmlns:a16="http://schemas.microsoft.com/office/drawing/2014/main" id="{66251AD6-2FC2-452A-BD40-21B2DA40A4A9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317720" y="1712969"/>
                <a:ext cx="326160" cy="42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4">
            <p14:nvContentPartPr>
              <p14:cNvPr id="264" name="Rukopis 263">
                <a:extLst>
                  <a:ext uri="{FF2B5EF4-FFF2-40B4-BE49-F238E27FC236}">
                    <a16:creationId xmlns:a16="http://schemas.microsoft.com/office/drawing/2014/main" id="{DF20836C-1EFB-4AD0-BF89-706FD1B74E34}"/>
                  </a:ext>
                </a:extLst>
              </p14:cNvPr>
              <p14:cNvContentPartPr/>
              <p14:nvPr/>
            </p14:nvContentPartPr>
            <p14:xfrm>
              <a:off x="10175440" y="1062089"/>
              <a:ext cx="338400" cy="208080"/>
            </p14:xfrm>
          </p:contentPart>
        </mc:Choice>
        <mc:Fallback>
          <p:pic>
            <p:nvPicPr>
              <p:cNvPr id="264" name="Rukopis 263">
                <a:extLst>
                  <a:ext uri="{FF2B5EF4-FFF2-40B4-BE49-F238E27FC236}">
                    <a16:creationId xmlns:a16="http://schemas.microsoft.com/office/drawing/2014/main" id="{DF20836C-1EFB-4AD0-BF89-706FD1B74E3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157459" y="1044089"/>
                <a:ext cx="374002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6">
            <p14:nvContentPartPr>
              <p14:cNvPr id="273" name="Rukopis 272">
                <a:extLst>
                  <a:ext uri="{FF2B5EF4-FFF2-40B4-BE49-F238E27FC236}">
                    <a16:creationId xmlns:a16="http://schemas.microsoft.com/office/drawing/2014/main" id="{1BB95AB2-D635-411B-89D6-10983A224B44}"/>
                  </a:ext>
                </a:extLst>
              </p14:cNvPr>
              <p14:cNvContentPartPr/>
              <p14:nvPr/>
            </p14:nvContentPartPr>
            <p14:xfrm>
              <a:off x="10705720" y="940409"/>
              <a:ext cx="1232280" cy="623160"/>
            </p14:xfrm>
          </p:contentPart>
        </mc:Choice>
        <mc:Fallback>
          <p:pic>
            <p:nvPicPr>
              <p:cNvPr id="273" name="Rukopis 272">
                <a:extLst>
                  <a:ext uri="{FF2B5EF4-FFF2-40B4-BE49-F238E27FC236}">
                    <a16:creationId xmlns:a16="http://schemas.microsoft.com/office/drawing/2014/main" id="{1BB95AB2-D635-411B-89D6-10983A224B4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0687720" y="922769"/>
                <a:ext cx="1267920" cy="6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8">
            <p14:nvContentPartPr>
              <p14:cNvPr id="301" name="Rukopis 300">
                <a:extLst>
                  <a:ext uri="{FF2B5EF4-FFF2-40B4-BE49-F238E27FC236}">
                    <a16:creationId xmlns:a16="http://schemas.microsoft.com/office/drawing/2014/main" id="{309D37C2-ADCE-4F20-A054-0D9E641C9331}"/>
                  </a:ext>
                </a:extLst>
              </p14:cNvPr>
              <p14:cNvContentPartPr/>
              <p14:nvPr/>
            </p14:nvContentPartPr>
            <p14:xfrm>
              <a:off x="10708600" y="2755169"/>
              <a:ext cx="762840" cy="452880"/>
            </p14:xfrm>
          </p:contentPart>
        </mc:Choice>
        <mc:Fallback>
          <p:pic>
            <p:nvPicPr>
              <p:cNvPr id="301" name="Rukopis 300">
                <a:extLst>
                  <a:ext uri="{FF2B5EF4-FFF2-40B4-BE49-F238E27FC236}">
                    <a16:creationId xmlns:a16="http://schemas.microsoft.com/office/drawing/2014/main" id="{309D37C2-ADCE-4F20-A054-0D9E641C933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690608" y="2737169"/>
                <a:ext cx="798463" cy="4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0">
            <p14:nvContentPartPr>
              <p14:cNvPr id="302" name="Rukopis 301">
                <a:extLst>
                  <a:ext uri="{FF2B5EF4-FFF2-40B4-BE49-F238E27FC236}">
                    <a16:creationId xmlns:a16="http://schemas.microsoft.com/office/drawing/2014/main" id="{1DE87A7E-F63B-4AFE-AE58-329A5F663A8C}"/>
                  </a:ext>
                </a:extLst>
              </p14:cNvPr>
              <p14:cNvContentPartPr/>
              <p14:nvPr/>
            </p14:nvContentPartPr>
            <p14:xfrm>
              <a:off x="10456600" y="2913569"/>
              <a:ext cx="146520" cy="117720"/>
            </p14:xfrm>
          </p:contentPart>
        </mc:Choice>
        <mc:Fallback>
          <p:pic>
            <p:nvPicPr>
              <p:cNvPr id="302" name="Rukopis 301">
                <a:extLst>
                  <a:ext uri="{FF2B5EF4-FFF2-40B4-BE49-F238E27FC236}">
                    <a16:creationId xmlns:a16="http://schemas.microsoft.com/office/drawing/2014/main" id="{1DE87A7E-F63B-4AFE-AE58-329A5F663A8C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0438600" y="2895569"/>
                <a:ext cx="18216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2">
            <p14:nvContentPartPr>
              <p14:cNvPr id="303" name="Rukopis 302">
                <a:extLst>
                  <a:ext uri="{FF2B5EF4-FFF2-40B4-BE49-F238E27FC236}">
                    <a16:creationId xmlns:a16="http://schemas.microsoft.com/office/drawing/2014/main" id="{14BCA847-3278-4E5F-9C07-81993E98D3B5}"/>
                  </a:ext>
                </a:extLst>
              </p14:cNvPr>
              <p14:cNvContentPartPr/>
              <p14:nvPr/>
            </p14:nvContentPartPr>
            <p14:xfrm>
              <a:off x="8246200" y="2174489"/>
              <a:ext cx="2103840" cy="1089720"/>
            </p14:xfrm>
          </p:contentPart>
        </mc:Choice>
        <mc:Fallback>
          <p:pic>
            <p:nvPicPr>
              <p:cNvPr id="303" name="Rukopis 302">
                <a:extLst>
                  <a:ext uri="{FF2B5EF4-FFF2-40B4-BE49-F238E27FC236}">
                    <a16:creationId xmlns:a16="http://schemas.microsoft.com/office/drawing/2014/main" id="{14BCA847-3278-4E5F-9C07-81993E98D3B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228203" y="2156843"/>
                <a:ext cx="2139474" cy="1125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4">
            <p14:nvContentPartPr>
              <p14:cNvPr id="309" name="Rukopis 308">
                <a:extLst>
                  <a:ext uri="{FF2B5EF4-FFF2-40B4-BE49-F238E27FC236}">
                    <a16:creationId xmlns:a16="http://schemas.microsoft.com/office/drawing/2014/main" id="{99B30AFC-6108-4A45-AE21-880FAC399A6E}"/>
                  </a:ext>
                </a:extLst>
              </p14:cNvPr>
              <p14:cNvContentPartPr/>
              <p14:nvPr/>
            </p14:nvContentPartPr>
            <p14:xfrm>
              <a:off x="7914280" y="3878369"/>
              <a:ext cx="763920" cy="504000"/>
            </p14:xfrm>
          </p:contentPart>
        </mc:Choice>
        <mc:Fallback>
          <p:pic>
            <p:nvPicPr>
              <p:cNvPr id="309" name="Rukopis 308">
                <a:extLst>
                  <a:ext uri="{FF2B5EF4-FFF2-40B4-BE49-F238E27FC236}">
                    <a16:creationId xmlns:a16="http://schemas.microsoft.com/office/drawing/2014/main" id="{99B30AFC-6108-4A45-AE21-880FAC399A6E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896280" y="3860729"/>
                <a:ext cx="799560" cy="53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6">
            <p14:nvContentPartPr>
              <p14:cNvPr id="318" name="Rukopis 317">
                <a:extLst>
                  <a:ext uri="{FF2B5EF4-FFF2-40B4-BE49-F238E27FC236}">
                    <a16:creationId xmlns:a16="http://schemas.microsoft.com/office/drawing/2014/main" id="{E7EAF755-FB2A-430A-8164-3C7DB268E819}"/>
                  </a:ext>
                </a:extLst>
              </p14:cNvPr>
              <p14:cNvContentPartPr/>
              <p14:nvPr/>
            </p14:nvContentPartPr>
            <p14:xfrm>
              <a:off x="10333120" y="3925889"/>
              <a:ext cx="170280" cy="390600"/>
            </p14:xfrm>
          </p:contentPart>
        </mc:Choice>
        <mc:Fallback>
          <p:pic>
            <p:nvPicPr>
              <p:cNvPr id="318" name="Rukopis 317">
                <a:extLst>
                  <a:ext uri="{FF2B5EF4-FFF2-40B4-BE49-F238E27FC236}">
                    <a16:creationId xmlns:a16="http://schemas.microsoft.com/office/drawing/2014/main" id="{E7EAF755-FB2A-430A-8164-3C7DB268E819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315120" y="3908249"/>
                <a:ext cx="205920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8">
            <p14:nvContentPartPr>
              <p14:cNvPr id="319" name="Rukopis 318">
                <a:extLst>
                  <a:ext uri="{FF2B5EF4-FFF2-40B4-BE49-F238E27FC236}">
                    <a16:creationId xmlns:a16="http://schemas.microsoft.com/office/drawing/2014/main" id="{C45A4CFE-F2E9-4B91-AB8B-8CE6512BD200}"/>
                  </a:ext>
                </a:extLst>
              </p14:cNvPr>
              <p14:cNvContentPartPr/>
              <p14:nvPr/>
            </p14:nvContentPartPr>
            <p14:xfrm>
              <a:off x="8954320" y="3653729"/>
              <a:ext cx="1227600" cy="601200"/>
            </p14:xfrm>
          </p:contentPart>
        </mc:Choice>
        <mc:Fallback>
          <p:pic>
            <p:nvPicPr>
              <p:cNvPr id="319" name="Rukopis 318">
                <a:extLst>
                  <a:ext uri="{FF2B5EF4-FFF2-40B4-BE49-F238E27FC236}">
                    <a16:creationId xmlns:a16="http://schemas.microsoft.com/office/drawing/2014/main" id="{C45A4CFE-F2E9-4B91-AB8B-8CE6512BD200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936680" y="3636089"/>
                <a:ext cx="1263240" cy="63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0">
            <p14:nvContentPartPr>
              <p14:cNvPr id="324" name="Rukopis 323">
                <a:extLst>
                  <a:ext uri="{FF2B5EF4-FFF2-40B4-BE49-F238E27FC236}">
                    <a16:creationId xmlns:a16="http://schemas.microsoft.com/office/drawing/2014/main" id="{2FB1D3E6-5091-4322-994D-AEC66BE40813}"/>
                  </a:ext>
                </a:extLst>
              </p14:cNvPr>
              <p14:cNvContentPartPr/>
              <p14:nvPr/>
            </p14:nvContentPartPr>
            <p14:xfrm>
              <a:off x="10067440" y="1494449"/>
              <a:ext cx="132120" cy="35640"/>
            </p14:xfrm>
          </p:contentPart>
        </mc:Choice>
        <mc:Fallback>
          <p:pic>
            <p:nvPicPr>
              <p:cNvPr id="324" name="Rukopis 323">
                <a:extLst>
                  <a:ext uri="{FF2B5EF4-FFF2-40B4-BE49-F238E27FC236}">
                    <a16:creationId xmlns:a16="http://schemas.microsoft.com/office/drawing/2014/main" id="{2FB1D3E6-5091-4322-994D-AEC66BE40813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0049440" y="1476449"/>
                <a:ext cx="167760" cy="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2">
            <p14:nvContentPartPr>
              <p14:cNvPr id="325" name="Rukopis 324">
                <a:extLst>
                  <a:ext uri="{FF2B5EF4-FFF2-40B4-BE49-F238E27FC236}">
                    <a16:creationId xmlns:a16="http://schemas.microsoft.com/office/drawing/2014/main" id="{3B4079B3-A235-4628-9E2C-E4DFC8DEE9AB}"/>
                  </a:ext>
                </a:extLst>
              </p14:cNvPr>
              <p14:cNvContentPartPr/>
              <p14:nvPr/>
            </p14:nvContentPartPr>
            <p14:xfrm>
              <a:off x="9386680" y="1393289"/>
              <a:ext cx="516600" cy="187920"/>
            </p14:xfrm>
          </p:contentPart>
        </mc:Choice>
        <mc:Fallback>
          <p:pic>
            <p:nvPicPr>
              <p:cNvPr id="325" name="Rukopis 324">
                <a:extLst>
                  <a:ext uri="{FF2B5EF4-FFF2-40B4-BE49-F238E27FC236}">
                    <a16:creationId xmlns:a16="http://schemas.microsoft.com/office/drawing/2014/main" id="{3B4079B3-A235-4628-9E2C-E4DFC8DEE9AB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368693" y="1375649"/>
                <a:ext cx="552215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4">
            <p14:nvContentPartPr>
              <p14:cNvPr id="328" name="Rukopis 327">
                <a:extLst>
                  <a:ext uri="{FF2B5EF4-FFF2-40B4-BE49-F238E27FC236}">
                    <a16:creationId xmlns:a16="http://schemas.microsoft.com/office/drawing/2014/main" id="{CCB2A650-0979-48C5-901A-9009FAC4FE3D}"/>
                  </a:ext>
                </a:extLst>
              </p14:cNvPr>
              <p14:cNvContentPartPr/>
              <p14:nvPr/>
            </p14:nvContentPartPr>
            <p14:xfrm>
              <a:off x="1427440" y="5429249"/>
              <a:ext cx="77040" cy="9000"/>
            </p14:xfrm>
          </p:contentPart>
        </mc:Choice>
        <mc:Fallback>
          <p:pic>
            <p:nvPicPr>
              <p:cNvPr id="328" name="Rukopis 327">
                <a:extLst>
                  <a:ext uri="{FF2B5EF4-FFF2-40B4-BE49-F238E27FC236}">
                    <a16:creationId xmlns:a16="http://schemas.microsoft.com/office/drawing/2014/main" id="{CCB2A650-0979-48C5-901A-9009FAC4FE3D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409440" y="5411609"/>
                <a:ext cx="11268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6">
            <p14:nvContentPartPr>
              <p14:cNvPr id="329" name="Rukopis 328">
                <a:extLst>
                  <a:ext uri="{FF2B5EF4-FFF2-40B4-BE49-F238E27FC236}">
                    <a16:creationId xmlns:a16="http://schemas.microsoft.com/office/drawing/2014/main" id="{A96171BE-C33D-403C-B7A9-A3BEB741AE9A}"/>
                  </a:ext>
                </a:extLst>
              </p14:cNvPr>
              <p14:cNvContentPartPr/>
              <p14:nvPr/>
            </p14:nvContentPartPr>
            <p14:xfrm>
              <a:off x="1461640" y="5323049"/>
              <a:ext cx="143640" cy="29520"/>
            </p14:xfrm>
          </p:contentPart>
        </mc:Choice>
        <mc:Fallback>
          <p:pic>
            <p:nvPicPr>
              <p:cNvPr id="329" name="Rukopis 328">
                <a:extLst>
                  <a:ext uri="{FF2B5EF4-FFF2-40B4-BE49-F238E27FC236}">
                    <a16:creationId xmlns:a16="http://schemas.microsoft.com/office/drawing/2014/main" id="{A96171BE-C33D-403C-B7A9-A3BEB741AE9A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444000" y="5305409"/>
                <a:ext cx="17928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8">
            <p14:nvContentPartPr>
              <p14:cNvPr id="330" name="Rukopis 329">
                <a:extLst>
                  <a:ext uri="{FF2B5EF4-FFF2-40B4-BE49-F238E27FC236}">
                    <a16:creationId xmlns:a16="http://schemas.microsoft.com/office/drawing/2014/main" id="{7256A71E-FF6B-4146-A9B0-5F23701EBF7B}"/>
                  </a:ext>
                </a:extLst>
              </p14:cNvPr>
              <p14:cNvContentPartPr/>
              <p14:nvPr/>
            </p14:nvContentPartPr>
            <p14:xfrm>
              <a:off x="929920" y="5056649"/>
              <a:ext cx="311040" cy="471600"/>
            </p14:xfrm>
          </p:contentPart>
        </mc:Choice>
        <mc:Fallback>
          <p:pic>
            <p:nvPicPr>
              <p:cNvPr id="330" name="Rukopis 329">
                <a:extLst>
                  <a:ext uri="{FF2B5EF4-FFF2-40B4-BE49-F238E27FC236}">
                    <a16:creationId xmlns:a16="http://schemas.microsoft.com/office/drawing/2014/main" id="{7256A71E-FF6B-4146-A9B0-5F23701EBF7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12280" y="5038649"/>
                <a:ext cx="346680" cy="5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0">
            <p14:nvContentPartPr>
              <p14:cNvPr id="344" name="Rukopis 343">
                <a:extLst>
                  <a:ext uri="{FF2B5EF4-FFF2-40B4-BE49-F238E27FC236}">
                    <a16:creationId xmlns:a16="http://schemas.microsoft.com/office/drawing/2014/main" id="{F007C8CA-6A81-42C6-8828-19705B88EBFF}"/>
                  </a:ext>
                </a:extLst>
              </p14:cNvPr>
              <p14:cNvContentPartPr/>
              <p14:nvPr/>
            </p14:nvContentPartPr>
            <p14:xfrm>
              <a:off x="2712280" y="4842089"/>
              <a:ext cx="667080" cy="250560"/>
            </p14:xfrm>
          </p:contentPart>
        </mc:Choice>
        <mc:Fallback>
          <p:pic>
            <p:nvPicPr>
              <p:cNvPr id="344" name="Rukopis 343">
                <a:extLst>
                  <a:ext uri="{FF2B5EF4-FFF2-40B4-BE49-F238E27FC236}">
                    <a16:creationId xmlns:a16="http://schemas.microsoft.com/office/drawing/2014/main" id="{F007C8CA-6A81-42C6-8828-19705B88EBFF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2694290" y="4824449"/>
                <a:ext cx="702701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2">
            <p14:nvContentPartPr>
              <p14:cNvPr id="345" name="Rukopis 344">
                <a:extLst>
                  <a:ext uri="{FF2B5EF4-FFF2-40B4-BE49-F238E27FC236}">
                    <a16:creationId xmlns:a16="http://schemas.microsoft.com/office/drawing/2014/main" id="{68E4B524-3FCB-478C-9648-C24CA8970350}"/>
                  </a:ext>
                </a:extLst>
              </p14:cNvPr>
              <p14:cNvContentPartPr/>
              <p14:nvPr/>
            </p14:nvContentPartPr>
            <p14:xfrm>
              <a:off x="1915240" y="4740209"/>
              <a:ext cx="606240" cy="492840"/>
            </p14:xfrm>
          </p:contentPart>
        </mc:Choice>
        <mc:Fallback>
          <p:pic>
            <p:nvPicPr>
              <p:cNvPr id="345" name="Rukopis 344">
                <a:extLst>
                  <a:ext uri="{FF2B5EF4-FFF2-40B4-BE49-F238E27FC236}">
                    <a16:creationId xmlns:a16="http://schemas.microsoft.com/office/drawing/2014/main" id="{68E4B524-3FCB-478C-9648-C24CA8970350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897240" y="4722209"/>
                <a:ext cx="641880" cy="52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348" name="Rukopis 347">
                <a:extLst>
                  <a:ext uri="{FF2B5EF4-FFF2-40B4-BE49-F238E27FC236}">
                    <a16:creationId xmlns:a16="http://schemas.microsoft.com/office/drawing/2014/main" id="{3B45B9E1-0D39-4428-8947-F37EEF321179}"/>
                  </a:ext>
                </a:extLst>
              </p14:cNvPr>
              <p14:cNvContentPartPr/>
              <p14:nvPr/>
            </p14:nvContentPartPr>
            <p14:xfrm>
              <a:off x="1872400" y="5291009"/>
              <a:ext cx="1575000" cy="78120"/>
            </p14:xfrm>
          </p:contentPart>
        </mc:Choice>
        <mc:Fallback>
          <p:pic>
            <p:nvPicPr>
              <p:cNvPr id="348" name="Rukopis 347">
                <a:extLst>
                  <a:ext uri="{FF2B5EF4-FFF2-40B4-BE49-F238E27FC236}">
                    <a16:creationId xmlns:a16="http://schemas.microsoft.com/office/drawing/2014/main" id="{3B45B9E1-0D39-4428-8947-F37EEF321179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854760" y="5273092"/>
                <a:ext cx="1610640" cy="113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351" name="Rukopis 350">
                <a:extLst>
                  <a:ext uri="{FF2B5EF4-FFF2-40B4-BE49-F238E27FC236}">
                    <a16:creationId xmlns:a16="http://schemas.microsoft.com/office/drawing/2014/main" id="{6AE81ED7-12E1-42B1-A186-105E1110E4D7}"/>
                  </a:ext>
                </a:extLst>
              </p14:cNvPr>
              <p14:cNvContentPartPr/>
              <p14:nvPr/>
            </p14:nvContentPartPr>
            <p14:xfrm>
              <a:off x="2691400" y="5822729"/>
              <a:ext cx="313560" cy="114120"/>
            </p14:xfrm>
          </p:contentPart>
        </mc:Choice>
        <mc:Fallback>
          <p:pic>
            <p:nvPicPr>
              <p:cNvPr id="351" name="Rukopis 350">
                <a:extLst>
                  <a:ext uri="{FF2B5EF4-FFF2-40B4-BE49-F238E27FC236}">
                    <a16:creationId xmlns:a16="http://schemas.microsoft.com/office/drawing/2014/main" id="{6AE81ED7-12E1-42B1-A186-105E1110E4D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673400" y="5804729"/>
                <a:ext cx="34920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352" name="Rukopis 351">
                <a:extLst>
                  <a:ext uri="{FF2B5EF4-FFF2-40B4-BE49-F238E27FC236}">
                    <a16:creationId xmlns:a16="http://schemas.microsoft.com/office/drawing/2014/main" id="{123DA9F7-6D87-465E-A5AE-9FD4E941F2D4}"/>
                  </a:ext>
                </a:extLst>
              </p14:cNvPr>
              <p14:cNvContentPartPr/>
              <p14:nvPr/>
            </p14:nvContentPartPr>
            <p14:xfrm>
              <a:off x="2354080" y="5517809"/>
              <a:ext cx="223200" cy="381240"/>
            </p14:xfrm>
          </p:contentPart>
        </mc:Choice>
        <mc:Fallback>
          <p:pic>
            <p:nvPicPr>
              <p:cNvPr id="352" name="Rukopis 351">
                <a:extLst>
                  <a:ext uri="{FF2B5EF4-FFF2-40B4-BE49-F238E27FC236}">
                    <a16:creationId xmlns:a16="http://schemas.microsoft.com/office/drawing/2014/main" id="{123DA9F7-6D87-465E-A5AE-9FD4E941F2D4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2336080" y="5500152"/>
                <a:ext cx="258840" cy="416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353" name="Rukopis 352">
                <a:extLst>
                  <a:ext uri="{FF2B5EF4-FFF2-40B4-BE49-F238E27FC236}">
                    <a16:creationId xmlns:a16="http://schemas.microsoft.com/office/drawing/2014/main" id="{699E5755-20B7-43FC-9F92-120DD34F444A}"/>
                  </a:ext>
                </a:extLst>
              </p14:cNvPr>
              <p14:cNvContentPartPr/>
              <p14:nvPr/>
            </p14:nvContentPartPr>
            <p14:xfrm>
              <a:off x="3996040" y="5415209"/>
              <a:ext cx="79200" cy="14040"/>
            </p14:xfrm>
          </p:contentPart>
        </mc:Choice>
        <mc:Fallback>
          <p:pic>
            <p:nvPicPr>
              <p:cNvPr id="353" name="Rukopis 352">
                <a:extLst>
                  <a:ext uri="{FF2B5EF4-FFF2-40B4-BE49-F238E27FC236}">
                    <a16:creationId xmlns:a16="http://schemas.microsoft.com/office/drawing/2014/main" id="{699E5755-20B7-43FC-9F92-120DD34F444A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978400" y="5397569"/>
                <a:ext cx="11484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354" name="Rukopis 353">
                <a:extLst>
                  <a:ext uri="{FF2B5EF4-FFF2-40B4-BE49-F238E27FC236}">
                    <a16:creationId xmlns:a16="http://schemas.microsoft.com/office/drawing/2014/main" id="{9FA30168-4E40-46A0-A973-671A3A6A9516}"/>
                  </a:ext>
                </a:extLst>
              </p14:cNvPr>
              <p14:cNvContentPartPr/>
              <p14:nvPr/>
            </p14:nvContentPartPr>
            <p14:xfrm>
              <a:off x="4053640" y="5275529"/>
              <a:ext cx="164160" cy="20160"/>
            </p14:xfrm>
          </p:contentPart>
        </mc:Choice>
        <mc:Fallback>
          <p:pic>
            <p:nvPicPr>
              <p:cNvPr id="354" name="Rukopis 353">
                <a:extLst>
                  <a:ext uri="{FF2B5EF4-FFF2-40B4-BE49-F238E27FC236}">
                    <a16:creationId xmlns:a16="http://schemas.microsoft.com/office/drawing/2014/main" id="{9FA30168-4E40-46A0-A973-671A3A6A9516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4035640" y="5257889"/>
                <a:ext cx="1998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391" name="Rukopis 390">
                <a:extLst>
                  <a:ext uri="{FF2B5EF4-FFF2-40B4-BE49-F238E27FC236}">
                    <a16:creationId xmlns:a16="http://schemas.microsoft.com/office/drawing/2014/main" id="{B9C7242A-7C8D-4E4E-83B7-9815A3B3AA44}"/>
                  </a:ext>
                </a:extLst>
              </p14:cNvPr>
              <p14:cNvContentPartPr/>
              <p14:nvPr/>
            </p14:nvContentPartPr>
            <p14:xfrm>
              <a:off x="4475560" y="4960529"/>
              <a:ext cx="4538520" cy="1084320"/>
            </p14:xfrm>
          </p:contentPart>
        </mc:Choice>
        <mc:Fallback>
          <p:pic>
            <p:nvPicPr>
              <p:cNvPr id="391" name="Rukopis 390">
                <a:extLst>
                  <a:ext uri="{FF2B5EF4-FFF2-40B4-BE49-F238E27FC236}">
                    <a16:creationId xmlns:a16="http://schemas.microsoft.com/office/drawing/2014/main" id="{B9C7242A-7C8D-4E4E-83B7-9815A3B3AA44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457920" y="4942883"/>
                <a:ext cx="4574160" cy="1119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413" name="Rukopis 412">
                <a:extLst>
                  <a:ext uri="{FF2B5EF4-FFF2-40B4-BE49-F238E27FC236}">
                    <a16:creationId xmlns:a16="http://schemas.microsoft.com/office/drawing/2014/main" id="{49B998F4-5320-473B-950F-D3C288CAB2AE}"/>
                  </a:ext>
                </a:extLst>
              </p14:cNvPr>
              <p14:cNvContentPartPr/>
              <p14:nvPr/>
            </p14:nvContentPartPr>
            <p14:xfrm>
              <a:off x="8663080" y="1527569"/>
              <a:ext cx="3457440" cy="3704040"/>
            </p14:xfrm>
          </p:contentPart>
        </mc:Choice>
        <mc:Fallback>
          <p:pic>
            <p:nvPicPr>
              <p:cNvPr id="413" name="Rukopis 412">
                <a:extLst>
                  <a:ext uri="{FF2B5EF4-FFF2-40B4-BE49-F238E27FC236}">
                    <a16:creationId xmlns:a16="http://schemas.microsoft.com/office/drawing/2014/main" id="{49B998F4-5320-473B-950F-D3C288CAB2AE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8654440" y="1518570"/>
                <a:ext cx="3475080" cy="3721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427" name="Rukopis 426">
                <a:extLst>
                  <a:ext uri="{FF2B5EF4-FFF2-40B4-BE49-F238E27FC236}">
                    <a16:creationId xmlns:a16="http://schemas.microsoft.com/office/drawing/2014/main" id="{5E667031-47BF-4662-9602-4F7B8EC2611F}"/>
                  </a:ext>
                </a:extLst>
              </p14:cNvPr>
              <p14:cNvContentPartPr/>
              <p14:nvPr/>
            </p14:nvContentPartPr>
            <p14:xfrm>
              <a:off x="301000" y="5975009"/>
              <a:ext cx="666720" cy="519840"/>
            </p14:xfrm>
          </p:contentPart>
        </mc:Choice>
        <mc:Fallback>
          <p:pic>
            <p:nvPicPr>
              <p:cNvPr id="427" name="Rukopis 426">
                <a:extLst>
                  <a:ext uri="{FF2B5EF4-FFF2-40B4-BE49-F238E27FC236}">
                    <a16:creationId xmlns:a16="http://schemas.microsoft.com/office/drawing/2014/main" id="{5E667031-47BF-4662-9602-4F7B8EC2611F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292000" y="5966009"/>
                <a:ext cx="684360" cy="5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432" name="Rukopis 431">
                <a:extLst>
                  <a:ext uri="{FF2B5EF4-FFF2-40B4-BE49-F238E27FC236}">
                    <a16:creationId xmlns:a16="http://schemas.microsoft.com/office/drawing/2014/main" id="{E004BD3C-E889-4044-A671-9BF7876E57E6}"/>
                  </a:ext>
                </a:extLst>
              </p14:cNvPr>
              <p14:cNvContentPartPr/>
              <p14:nvPr/>
            </p14:nvContentPartPr>
            <p14:xfrm>
              <a:off x="1733080" y="5956289"/>
              <a:ext cx="360" cy="360"/>
            </p14:xfrm>
          </p:contentPart>
        </mc:Choice>
        <mc:Fallback>
          <p:pic>
            <p:nvPicPr>
              <p:cNvPr id="432" name="Rukopis 431">
                <a:extLst>
                  <a:ext uri="{FF2B5EF4-FFF2-40B4-BE49-F238E27FC236}">
                    <a16:creationId xmlns:a16="http://schemas.microsoft.com/office/drawing/2014/main" id="{E004BD3C-E889-4044-A671-9BF7876E57E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724440" y="59472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41" name="Rukopis 440">
                <a:extLst>
                  <a:ext uri="{FF2B5EF4-FFF2-40B4-BE49-F238E27FC236}">
                    <a16:creationId xmlns:a16="http://schemas.microsoft.com/office/drawing/2014/main" id="{23F22DE0-DD4C-45E1-A9C3-05D87CF1EAE3}"/>
                  </a:ext>
                </a:extLst>
              </p14:cNvPr>
              <p14:cNvContentPartPr/>
              <p14:nvPr/>
            </p14:nvContentPartPr>
            <p14:xfrm>
              <a:off x="1158160" y="5946209"/>
              <a:ext cx="483480" cy="444240"/>
            </p14:xfrm>
          </p:contentPart>
        </mc:Choice>
        <mc:Fallback>
          <p:pic>
            <p:nvPicPr>
              <p:cNvPr id="441" name="Rukopis 440">
                <a:extLst>
                  <a:ext uri="{FF2B5EF4-FFF2-40B4-BE49-F238E27FC236}">
                    <a16:creationId xmlns:a16="http://schemas.microsoft.com/office/drawing/2014/main" id="{23F22DE0-DD4C-45E1-A9C3-05D87CF1EAE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149514" y="5937216"/>
                <a:ext cx="501133" cy="4618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443" name="Rukopis 442">
                <a:extLst>
                  <a:ext uri="{FF2B5EF4-FFF2-40B4-BE49-F238E27FC236}">
                    <a16:creationId xmlns:a16="http://schemas.microsoft.com/office/drawing/2014/main" id="{556E0910-D9CD-407C-B1CC-8994D603944A}"/>
                  </a:ext>
                </a:extLst>
              </p14:cNvPr>
              <p14:cNvContentPartPr/>
              <p14:nvPr/>
            </p14:nvContentPartPr>
            <p14:xfrm>
              <a:off x="2381800" y="6348689"/>
              <a:ext cx="1080" cy="12600"/>
            </p14:xfrm>
          </p:contentPart>
        </mc:Choice>
        <mc:Fallback>
          <p:pic>
            <p:nvPicPr>
              <p:cNvPr id="443" name="Rukopis 442">
                <a:extLst>
                  <a:ext uri="{FF2B5EF4-FFF2-40B4-BE49-F238E27FC236}">
                    <a16:creationId xmlns:a16="http://schemas.microsoft.com/office/drawing/2014/main" id="{556E0910-D9CD-407C-B1CC-8994D603944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373160" y="6340049"/>
                <a:ext cx="1872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444" name="Rukopis 443">
                <a:extLst>
                  <a:ext uri="{FF2B5EF4-FFF2-40B4-BE49-F238E27FC236}">
                    <a16:creationId xmlns:a16="http://schemas.microsoft.com/office/drawing/2014/main" id="{529B8EC2-6D28-46B7-AC21-871B46D99862}"/>
                  </a:ext>
                </a:extLst>
              </p14:cNvPr>
              <p14:cNvContentPartPr/>
              <p14:nvPr/>
            </p14:nvContentPartPr>
            <p14:xfrm>
              <a:off x="1745680" y="6034049"/>
              <a:ext cx="519480" cy="207000"/>
            </p14:xfrm>
          </p:contentPart>
        </mc:Choice>
        <mc:Fallback>
          <p:pic>
            <p:nvPicPr>
              <p:cNvPr id="444" name="Rukopis 443">
                <a:extLst>
                  <a:ext uri="{FF2B5EF4-FFF2-40B4-BE49-F238E27FC236}">
                    <a16:creationId xmlns:a16="http://schemas.microsoft.com/office/drawing/2014/main" id="{529B8EC2-6D28-46B7-AC21-871B46D99862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737040" y="6025409"/>
                <a:ext cx="53712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460" name="Rukopis 459">
                <a:extLst>
                  <a:ext uri="{FF2B5EF4-FFF2-40B4-BE49-F238E27FC236}">
                    <a16:creationId xmlns:a16="http://schemas.microsoft.com/office/drawing/2014/main" id="{BA148E3C-773A-4DE6-BEED-179B4D335B8F}"/>
                  </a:ext>
                </a:extLst>
              </p14:cNvPr>
              <p14:cNvContentPartPr/>
              <p14:nvPr/>
            </p14:nvContentPartPr>
            <p14:xfrm>
              <a:off x="4733680" y="5909129"/>
              <a:ext cx="295920" cy="267840"/>
            </p14:xfrm>
          </p:contentPart>
        </mc:Choice>
        <mc:Fallback>
          <p:pic>
            <p:nvPicPr>
              <p:cNvPr id="460" name="Rukopis 459">
                <a:extLst>
                  <a:ext uri="{FF2B5EF4-FFF2-40B4-BE49-F238E27FC236}">
                    <a16:creationId xmlns:a16="http://schemas.microsoft.com/office/drawing/2014/main" id="{BA148E3C-773A-4DE6-BEED-179B4D335B8F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4724680" y="5900489"/>
                <a:ext cx="31356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463" name="Rukopis 462">
                <a:extLst>
                  <a:ext uri="{FF2B5EF4-FFF2-40B4-BE49-F238E27FC236}">
                    <a16:creationId xmlns:a16="http://schemas.microsoft.com/office/drawing/2014/main" id="{12172A21-429B-4EA0-98CC-7964F314568C}"/>
                  </a:ext>
                </a:extLst>
              </p14:cNvPr>
              <p14:cNvContentPartPr/>
              <p14:nvPr/>
            </p14:nvContentPartPr>
            <p14:xfrm>
              <a:off x="2516800" y="5942969"/>
              <a:ext cx="1372680" cy="806760"/>
            </p14:xfrm>
          </p:contentPart>
        </mc:Choice>
        <mc:Fallback>
          <p:pic>
            <p:nvPicPr>
              <p:cNvPr id="463" name="Rukopis 462">
                <a:extLst>
                  <a:ext uri="{FF2B5EF4-FFF2-40B4-BE49-F238E27FC236}">
                    <a16:creationId xmlns:a16="http://schemas.microsoft.com/office/drawing/2014/main" id="{12172A21-429B-4EA0-98CC-7964F314568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508158" y="5934329"/>
                <a:ext cx="1390325" cy="82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475" name="Rukopis 474">
                <a:extLst>
                  <a:ext uri="{FF2B5EF4-FFF2-40B4-BE49-F238E27FC236}">
                    <a16:creationId xmlns:a16="http://schemas.microsoft.com/office/drawing/2014/main" id="{E19F65FF-9637-40AA-8D77-DE705FACAB49}"/>
                  </a:ext>
                </a:extLst>
              </p14:cNvPr>
              <p14:cNvContentPartPr/>
              <p14:nvPr/>
            </p14:nvContentPartPr>
            <p14:xfrm>
              <a:off x="4259560" y="6248249"/>
              <a:ext cx="1951560" cy="588960"/>
            </p14:xfrm>
          </p:contentPart>
        </mc:Choice>
        <mc:Fallback>
          <p:pic>
            <p:nvPicPr>
              <p:cNvPr id="475" name="Rukopis 474">
                <a:extLst>
                  <a:ext uri="{FF2B5EF4-FFF2-40B4-BE49-F238E27FC236}">
                    <a16:creationId xmlns:a16="http://schemas.microsoft.com/office/drawing/2014/main" id="{E19F65FF-9637-40AA-8D77-DE705FACAB49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250560" y="6239243"/>
                <a:ext cx="1969200" cy="606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476" name="Rukopis 475">
                <a:extLst>
                  <a:ext uri="{FF2B5EF4-FFF2-40B4-BE49-F238E27FC236}">
                    <a16:creationId xmlns:a16="http://schemas.microsoft.com/office/drawing/2014/main" id="{1DA44CAA-8AF4-4138-81EC-D7A0D4B3F6B7}"/>
                  </a:ext>
                </a:extLst>
              </p14:cNvPr>
              <p14:cNvContentPartPr/>
              <p14:nvPr/>
            </p14:nvContentPartPr>
            <p14:xfrm>
              <a:off x="6545560" y="6383969"/>
              <a:ext cx="137880" cy="32760"/>
            </p14:xfrm>
          </p:contentPart>
        </mc:Choice>
        <mc:Fallback>
          <p:pic>
            <p:nvPicPr>
              <p:cNvPr id="476" name="Rukopis 475">
                <a:extLst>
                  <a:ext uri="{FF2B5EF4-FFF2-40B4-BE49-F238E27FC236}">
                    <a16:creationId xmlns:a16="http://schemas.microsoft.com/office/drawing/2014/main" id="{1DA44CAA-8AF4-4138-81EC-D7A0D4B3F6B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6536920" y="6375329"/>
                <a:ext cx="15552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477" name="Rukopis 476">
                <a:extLst>
                  <a:ext uri="{FF2B5EF4-FFF2-40B4-BE49-F238E27FC236}">
                    <a16:creationId xmlns:a16="http://schemas.microsoft.com/office/drawing/2014/main" id="{081C43DF-4686-4B5A-8A47-BBB1569FD5B6}"/>
                  </a:ext>
                </a:extLst>
              </p14:cNvPr>
              <p14:cNvContentPartPr/>
              <p14:nvPr/>
            </p14:nvContentPartPr>
            <p14:xfrm>
              <a:off x="6557440" y="6264809"/>
              <a:ext cx="145080" cy="23040"/>
            </p14:xfrm>
          </p:contentPart>
        </mc:Choice>
        <mc:Fallback>
          <p:pic>
            <p:nvPicPr>
              <p:cNvPr id="477" name="Rukopis 476">
                <a:extLst>
                  <a:ext uri="{FF2B5EF4-FFF2-40B4-BE49-F238E27FC236}">
                    <a16:creationId xmlns:a16="http://schemas.microsoft.com/office/drawing/2014/main" id="{081C43DF-4686-4B5A-8A47-BBB1569FD5B6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6548800" y="6256169"/>
                <a:ext cx="16272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480" name="Rukopis 479">
                <a:extLst>
                  <a:ext uri="{FF2B5EF4-FFF2-40B4-BE49-F238E27FC236}">
                    <a16:creationId xmlns:a16="http://schemas.microsoft.com/office/drawing/2014/main" id="{C48093BB-130D-42A8-9E04-0D8180D2A046}"/>
                  </a:ext>
                </a:extLst>
              </p14:cNvPr>
              <p14:cNvContentPartPr/>
              <p14:nvPr/>
            </p14:nvContentPartPr>
            <p14:xfrm>
              <a:off x="839920" y="231209"/>
              <a:ext cx="6516000" cy="2590560"/>
            </p14:xfrm>
          </p:contentPart>
        </mc:Choice>
        <mc:Fallback>
          <p:pic>
            <p:nvPicPr>
              <p:cNvPr id="480" name="Rukopis 479">
                <a:extLst>
                  <a:ext uri="{FF2B5EF4-FFF2-40B4-BE49-F238E27FC236}">
                    <a16:creationId xmlns:a16="http://schemas.microsoft.com/office/drawing/2014/main" id="{C48093BB-130D-42A8-9E04-0D8180D2A046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30920" y="222569"/>
                <a:ext cx="6533640" cy="260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493" name="Rukopis 492">
                <a:extLst>
                  <a:ext uri="{FF2B5EF4-FFF2-40B4-BE49-F238E27FC236}">
                    <a16:creationId xmlns:a16="http://schemas.microsoft.com/office/drawing/2014/main" id="{9E76DCAD-F747-4024-9C69-C84156A5403B}"/>
                  </a:ext>
                </a:extLst>
              </p14:cNvPr>
              <p14:cNvContentPartPr/>
              <p14:nvPr/>
            </p14:nvContentPartPr>
            <p14:xfrm>
              <a:off x="7492720" y="6248609"/>
              <a:ext cx="1005840" cy="540000"/>
            </p14:xfrm>
          </p:contentPart>
        </mc:Choice>
        <mc:Fallback>
          <p:pic>
            <p:nvPicPr>
              <p:cNvPr id="493" name="Rukopis 492">
                <a:extLst>
                  <a:ext uri="{FF2B5EF4-FFF2-40B4-BE49-F238E27FC236}">
                    <a16:creationId xmlns:a16="http://schemas.microsoft.com/office/drawing/2014/main" id="{9E76DCAD-F747-4024-9C69-C84156A5403B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7483723" y="6239969"/>
                <a:ext cx="1023474" cy="55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494" name="Rukopis 493">
                <a:extLst>
                  <a:ext uri="{FF2B5EF4-FFF2-40B4-BE49-F238E27FC236}">
                    <a16:creationId xmlns:a16="http://schemas.microsoft.com/office/drawing/2014/main" id="{175EF1CB-643E-448D-9103-0568B3044759}"/>
                  </a:ext>
                </a:extLst>
              </p14:cNvPr>
              <p14:cNvContentPartPr/>
              <p14:nvPr/>
            </p14:nvContentPartPr>
            <p14:xfrm>
              <a:off x="6964240" y="6348689"/>
              <a:ext cx="384840" cy="281520"/>
            </p14:xfrm>
          </p:contentPart>
        </mc:Choice>
        <mc:Fallback>
          <p:pic>
            <p:nvPicPr>
              <p:cNvPr id="494" name="Rukopis 493">
                <a:extLst>
                  <a:ext uri="{FF2B5EF4-FFF2-40B4-BE49-F238E27FC236}">
                    <a16:creationId xmlns:a16="http://schemas.microsoft.com/office/drawing/2014/main" id="{175EF1CB-643E-448D-9103-0568B3044759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6955592" y="6339689"/>
                <a:ext cx="402497" cy="29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1876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ECA133D1-0C42-432C-A977-978D2DD4B704}"/>
                  </a:ext>
                </a:extLst>
              </p14:cNvPr>
              <p14:cNvContentPartPr/>
              <p14:nvPr/>
            </p14:nvContentPartPr>
            <p14:xfrm>
              <a:off x="7549240" y="231929"/>
              <a:ext cx="111960" cy="382680"/>
            </p14:xfrm>
          </p:contentPart>
        </mc:Choice>
        <mc:Fallback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ECA133D1-0C42-432C-A977-978D2DD4B7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0600" y="222937"/>
                <a:ext cx="129600" cy="4003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2" name="Rukopis 161">
                <a:extLst>
                  <a:ext uri="{FF2B5EF4-FFF2-40B4-BE49-F238E27FC236}">
                    <a16:creationId xmlns:a16="http://schemas.microsoft.com/office/drawing/2014/main" id="{C3ABCED7-3CD1-4402-9F5A-08F01D9CF9E7}"/>
                  </a:ext>
                </a:extLst>
              </p14:cNvPr>
              <p14:cNvContentPartPr/>
              <p14:nvPr/>
            </p14:nvContentPartPr>
            <p14:xfrm>
              <a:off x="8179600" y="343889"/>
              <a:ext cx="549720" cy="446760"/>
            </p14:xfrm>
          </p:contentPart>
        </mc:Choice>
        <mc:Fallback>
          <p:pic>
            <p:nvPicPr>
              <p:cNvPr id="162" name="Rukopis 161">
                <a:extLst>
                  <a:ext uri="{FF2B5EF4-FFF2-40B4-BE49-F238E27FC236}">
                    <a16:creationId xmlns:a16="http://schemas.microsoft.com/office/drawing/2014/main" id="{C3ABCED7-3CD1-4402-9F5A-08F01D9CF9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70600" y="335249"/>
                <a:ext cx="56736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6" name="Rukopis 165">
                <a:extLst>
                  <a:ext uri="{FF2B5EF4-FFF2-40B4-BE49-F238E27FC236}">
                    <a16:creationId xmlns:a16="http://schemas.microsoft.com/office/drawing/2014/main" id="{399E24E2-FB37-4469-B285-0A11AD290C44}"/>
                  </a:ext>
                </a:extLst>
              </p14:cNvPr>
              <p14:cNvContentPartPr/>
              <p14:nvPr/>
            </p14:nvContentPartPr>
            <p14:xfrm>
              <a:off x="8856400" y="685169"/>
              <a:ext cx="36000" cy="59760"/>
            </p14:xfrm>
          </p:contentPart>
        </mc:Choice>
        <mc:Fallback>
          <p:pic>
            <p:nvPicPr>
              <p:cNvPr id="166" name="Rukopis 165">
                <a:extLst>
                  <a:ext uri="{FF2B5EF4-FFF2-40B4-BE49-F238E27FC236}">
                    <a16:creationId xmlns:a16="http://schemas.microsoft.com/office/drawing/2014/main" id="{399E24E2-FB37-4469-B285-0A11AD290C4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47400" y="676169"/>
                <a:ext cx="53640" cy="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7" name="Rukopis 166">
                <a:extLst>
                  <a:ext uri="{FF2B5EF4-FFF2-40B4-BE49-F238E27FC236}">
                    <a16:creationId xmlns:a16="http://schemas.microsoft.com/office/drawing/2014/main" id="{0C88F482-406A-4E8F-8321-6F23EDB17D0E}"/>
                  </a:ext>
                </a:extLst>
              </p14:cNvPr>
              <p14:cNvContentPartPr/>
              <p14:nvPr/>
            </p14:nvContentPartPr>
            <p14:xfrm>
              <a:off x="8888440" y="468089"/>
              <a:ext cx="13680" cy="78120"/>
            </p14:xfrm>
          </p:contentPart>
        </mc:Choice>
        <mc:Fallback>
          <p:pic>
            <p:nvPicPr>
              <p:cNvPr id="167" name="Rukopis 166">
                <a:extLst>
                  <a:ext uri="{FF2B5EF4-FFF2-40B4-BE49-F238E27FC236}">
                    <a16:creationId xmlns:a16="http://schemas.microsoft.com/office/drawing/2014/main" id="{0C88F482-406A-4E8F-8321-6F23EDB17D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79440" y="459449"/>
                <a:ext cx="3132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8" name="Rukopis 167">
                <a:extLst>
                  <a:ext uri="{FF2B5EF4-FFF2-40B4-BE49-F238E27FC236}">
                    <a16:creationId xmlns:a16="http://schemas.microsoft.com/office/drawing/2014/main" id="{02C78659-05CD-4AB4-88CB-09197257B0BA}"/>
                  </a:ext>
                </a:extLst>
              </p14:cNvPr>
              <p14:cNvContentPartPr/>
              <p14:nvPr/>
            </p14:nvContentPartPr>
            <p14:xfrm>
              <a:off x="9258520" y="306449"/>
              <a:ext cx="185040" cy="360360"/>
            </p14:xfrm>
          </p:contentPart>
        </mc:Choice>
        <mc:Fallback>
          <p:pic>
            <p:nvPicPr>
              <p:cNvPr id="168" name="Rukopis 167">
                <a:extLst>
                  <a:ext uri="{FF2B5EF4-FFF2-40B4-BE49-F238E27FC236}">
                    <a16:creationId xmlns:a16="http://schemas.microsoft.com/office/drawing/2014/main" id="{02C78659-05CD-4AB4-88CB-09197257B0B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49520" y="297449"/>
                <a:ext cx="20268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9" name="Rukopis 168">
                <a:extLst>
                  <a:ext uri="{FF2B5EF4-FFF2-40B4-BE49-F238E27FC236}">
                    <a16:creationId xmlns:a16="http://schemas.microsoft.com/office/drawing/2014/main" id="{336D812C-B5B2-4DCB-A550-62401375B320}"/>
                  </a:ext>
                </a:extLst>
              </p14:cNvPr>
              <p14:cNvContentPartPr/>
              <p14:nvPr/>
            </p14:nvContentPartPr>
            <p14:xfrm>
              <a:off x="9531040" y="588329"/>
              <a:ext cx="119520" cy="7200"/>
            </p14:xfrm>
          </p:contentPart>
        </mc:Choice>
        <mc:Fallback>
          <p:pic>
            <p:nvPicPr>
              <p:cNvPr id="169" name="Rukopis 168">
                <a:extLst>
                  <a:ext uri="{FF2B5EF4-FFF2-40B4-BE49-F238E27FC236}">
                    <a16:creationId xmlns:a16="http://schemas.microsoft.com/office/drawing/2014/main" id="{336D812C-B5B2-4DCB-A550-62401375B32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522400" y="579329"/>
                <a:ext cx="13716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0" name="Rukopis 169">
                <a:extLst>
                  <a:ext uri="{FF2B5EF4-FFF2-40B4-BE49-F238E27FC236}">
                    <a16:creationId xmlns:a16="http://schemas.microsoft.com/office/drawing/2014/main" id="{F57E5064-D75D-408B-B0B2-373CBB18856B}"/>
                  </a:ext>
                </a:extLst>
              </p14:cNvPr>
              <p14:cNvContentPartPr/>
              <p14:nvPr/>
            </p14:nvContentPartPr>
            <p14:xfrm>
              <a:off x="9546880" y="471329"/>
              <a:ext cx="138240" cy="15120"/>
            </p14:xfrm>
          </p:contentPart>
        </mc:Choice>
        <mc:Fallback>
          <p:pic>
            <p:nvPicPr>
              <p:cNvPr id="170" name="Rukopis 169">
                <a:extLst>
                  <a:ext uri="{FF2B5EF4-FFF2-40B4-BE49-F238E27FC236}">
                    <a16:creationId xmlns:a16="http://schemas.microsoft.com/office/drawing/2014/main" id="{F57E5064-D75D-408B-B0B2-373CBB18856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37880" y="462689"/>
                <a:ext cx="15588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5" name="Rukopis 174">
                <a:extLst>
                  <a:ext uri="{FF2B5EF4-FFF2-40B4-BE49-F238E27FC236}">
                    <a16:creationId xmlns:a16="http://schemas.microsoft.com/office/drawing/2014/main" id="{67596F69-A6FC-47B2-B289-9945C2179031}"/>
                  </a:ext>
                </a:extLst>
              </p14:cNvPr>
              <p14:cNvContentPartPr/>
              <p14:nvPr/>
            </p14:nvContentPartPr>
            <p14:xfrm>
              <a:off x="10199920" y="401489"/>
              <a:ext cx="546480" cy="263160"/>
            </p14:xfrm>
          </p:contentPart>
        </mc:Choice>
        <mc:Fallback>
          <p:pic>
            <p:nvPicPr>
              <p:cNvPr id="175" name="Rukopis 174">
                <a:extLst>
                  <a:ext uri="{FF2B5EF4-FFF2-40B4-BE49-F238E27FC236}">
                    <a16:creationId xmlns:a16="http://schemas.microsoft.com/office/drawing/2014/main" id="{67596F69-A6FC-47B2-B289-9945C217903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191280" y="392849"/>
                <a:ext cx="56412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7" name="Rukopis 176">
                <a:extLst>
                  <a:ext uri="{FF2B5EF4-FFF2-40B4-BE49-F238E27FC236}">
                    <a16:creationId xmlns:a16="http://schemas.microsoft.com/office/drawing/2014/main" id="{51B327BE-D84B-48EF-8626-1585215E48D1}"/>
                  </a:ext>
                </a:extLst>
              </p14:cNvPr>
              <p14:cNvContentPartPr/>
              <p14:nvPr/>
            </p14:nvContentPartPr>
            <p14:xfrm>
              <a:off x="9906880" y="348209"/>
              <a:ext cx="209160" cy="373320"/>
            </p14:xfrm>
          </p:contentPart>
        </mc:Choice>
        <mc:Fallback>
          <p:pic>
            <p:nvPicPr>
              <p:cNvPr id="177" name="Rukopis 176">
                <a:extLst>
                  <a:ext uri="{FF2B5EF4-FFF2-40B4-BE49-F238E27FC236}">
                    <a16:creationId xmlns:a16="http://schemas.microsoft.com/office/drawing/2014/main" id="{51B327BE-D84B-48EF-8626-1585215E48D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898240" y="339569"/>
                <a:ext cx="22680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8" name="Rukopis 177">
                <a:extLst>
                  <a:ext uri="{FF2B5EF4-FFF2-40B4-BE49-F238E27FC236}">
                    <a16:creationId xmlns:a16="http://schemas.microsoft.com/office/drawing/2014/main" id="{BED46C2E-8845-4299-B73D-1BD6F249EB09}"/>
                  </a:ext>
                </a:extLst>
              </p14:cNvPr>
              <p14:cNvContentPartPr/>
              <p14:nvPr/>
            </p14:nvContentPartPr>
            <p14:xfrm>
              <a:off x="8762080" y="1064609"/>
              <a:ext cx="173520" cy="211320"/>
            </p14:xfrm>
          </p:contentPart>
        </mc:Choice>
        <mc:Fallback>
          <p:pic>
            <p:nvPicPr>
              <p:cNvPr id="178" name="Rukopis 177">
                <a:extLst>
                  <a:ext uri="{FF2B5EF4-FFF2-40B4-BE49-F238E27FC236}">
                    <a16:creationId xmlns:a16="http://schemas.microsoft.com/office/drawing/2014/main" id="{BED46C2E-8845-4299-B73D-1BD6F249EB0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753440" y="1055609"/>
                <a:ext cx="19116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9" name="Rukopis 178">
                <a:extLst>
                  <a:ext uri="{FF2B5EF4-FFF2-40B4-BE49-F238E27FC236}">
                    <a16:creationId xmlns:a16="http://schemas.microsoft.com/office/drawing/2014/main" id="{2077B9A7-75CB-4FF7-A39B-091BAE8D3D7A}"/>
                  </a:ext>
                </a:extLst>
              </p14:cNvPr>
              <p14:cNvContentPartPr/>
              <p14:nvPr/>
            </p14:nvContentPartPr>
            <p14:xfrm>
              <a:off x="9109840" y="1194929"/>
              <a:ext cx="72720" cy="11880"/>
            </p14:xfrm>
          </p:contentPart>
        </mc:Choice>
        <mc:Fallback>
          <p:pic>
            <p:nvPicPr>
              <p:cNvPr id="179" name="Rukopis 178">
                <a:extLst>
                  <a:ext uri="{FF2B5EF4-FFF2-40B4-BE49-F238E27FC236}">
                    <a16:creationId xmlns:a16="http://schemas.microsoft.com/office/drawing/2014/main" id="{2077B9A7-75CB-4FF7-A39B-091BAE8D3D7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101200" y="1185929"/>
                <a:ext cx="9036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80" name="Rukopis 179">
                <a:extLst>
                  <a:ext uri="{FF2B5EF4-FFF2-40B4-BE49-F238E27FC236}">
                    <a16:creationId xmlns:a16="http://schemas.microsoft.com/office/drawing/2014/main" id="{1330E7A7-F457-4A61-AF21-B8460C50FB4F}"/>
                  </a:ext>
                </a:extLst>
              </p14:cNvPr>
              <p14:cNvContentPartPr/>
              <p14:nvPr/>
            </p14:nvContentPartPr>
            <p14:xfrm>
              <a:off x="9121000" y="1105649"/>
              <a:ext cx="130680" cy="9720"/>
            </p14:xfrm>
          </p:contentPart>
        </mc:Choice>
        <mc:Fallback>
          <p:pic>
            <p:nvPicPr>
              <p:cNvPr id="180" name="Rukopis 179">
                <a:extLst>
                  <a:ext uri="{FF2B5EF4-FFF2-40B4-BE49-F238E27FC236}">
                    <a16:creationId xmlns:a16="http://schemas.microsoft.com/office/drawing/2014/main" id="{1330E7A7-F457-4A61-AF21-B8460C50FB4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12360" y="1096649"/>
                <a:ext cx="14832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6" name="Rukopis 185">
                <a:extLst>
                  <a:ext uri="{FF2B5EF4-FFF2-40B4-BE49-F238E27FC236}">
                    <a16:creationId xmlns:a16="http://schemas.microsoft.com/office/drawing/2014/main" id="{59438B4F-43E0-4DB9-905D-D3EF57235CC2}"/>
                  </a:ext>
                </a:extLst>
              </p14:cNvPr>
              <p14:cNvContentPartPr/>
              <p14:nvPr/>
            </p14:nvContentPartPr>
            <p14:xfrm>
              <a:off x="9766840" y="1009889"/>
              <a:ext cx="251640" cy="369000"/>
            </p14:xfrm>
          </p:contentPart>
        </mc:Choice>
        <mc:Fallback>
          <p:pic>
            <p:nvPicPr>
              <p:cNvPr id="186" name="Rukopis 185">
                <a:extLst>
                  <a:ext uri="{FF2B5EF4-FFF2-40B4-BE49-F238E27FC236}">
                    <a16:creationId xmlns:a16="http://schemas.microsoft.com/office/drawing/2014/main" id="{59438B4F-43E0-4DB9-905D-D3EF57235CC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757853" y="1001241"/>
                <a:ext cx="269255" cy="3866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7" name="Rukopis 186">
                <a:extLst>
                  <a:ext uri="{FF2B5EF4-FFF2-40B4-BE49-F238E27FC236}">
                    <a16:creationId xmlns:a16="http://schemas.microsoft.com/office/drawing/2014/main" id="{360FB6BB-C656-4C70-A9EA-D233F6F874E0}"/>
                  </a:ext>
                </a:extLst>
              </p14:cNvPr>
              <p14:cNvContentPartPr/>
              <p14:nvPr/>
            </p14:nvContentPartPr>
            <p14:xfrm>
              <a:off x="9431320" y="1039049"/>
              <a:ext cx="218880" cy="280800"/>
            </p14:xfrm>
          </p:contentPart>
        </mc:Choice>
        <mc:Fallback>
          <p:pic>
            <p:nvPicPr>
              <p:cNvPr id="187" name="Rukopis 186">
                <a:extLst>
                  <a:ext uri="{FF2B5EF4-FFF2-40B4-BE49-F238E27FC236}">
                    <a16:creationId xmlns:a16="http://schemas.microsoft.com/office/drawing/2014/main" id="{360FB6BB-C656-4C70-A9EA-D233F6F874E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22320" y="1030409"/>
                <a:ext cx="23652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6" name="Rukopis 205">
                <a:extLst>
                  <a:ext uri="{FF2B5EF4-FFF2-40B4-BE49-F238E27FC236}">
                    <a16:creationId xmlns:a16="http://schemas.microsoft.com/office/drawing/2014/main" id="{C8573C7C-C508-48ED-8329-220C960210D0}"/>
                  </a:ext>
                </a:extLst>
              </p14:cNvPr>
              <p14:cNvContentPartPr/>
              <p14:nvPr/>
            </p14:nvContentPartPr>
            <p14:xfrm>
              <a:off x="1411600" y="3939569"/>
              <a:ext cx="164520" cy="21960"/>
            </p14:xfrm>
          </p:contentPart>
        </mc:Choice>
        <mc:Fallback>
          <p:pic>
            <p:nvPicPr>
              <p:cNvPr id="206" name="Rukopis 205">
                <a:extLst>
                  <a:ext uri="{FF2B5EF4-FFF2-40B4-BE49-F238E27FC236}">
                    <a16:creationId xmlns:a16="http://schemas.microsoft.com/office/drawing/2014/main" id="{C8573C7C-C508-48ED-8329-220C960210D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402960" y="3930569"/>
                <a:ext cx="18216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7" name="Rukopis 206">
                <a:extLst>
                  <a:ext uri="{FF2B5EF4-FFF2-40B4-BE49-F238E27FC236}">
                    <a16:creationId xmlns:a16="http://schemas.microsoft.com/office/drawing/2014/main" id="{3D96DB6B-61C4-44B0-9C44-A241B13F29BB}"/>
                  </a:ext>
                </a:extLst>
              </p14:cNvPr>
              <p14:cNvContentPartPr/>
              <p14:nvPr/>
            </p14:nvContentPartPr>
            <p14:xfrm>
              <a:off x="1469200" y="3858209"/>
              <a:ext cx="135360" cy="2880"/>
            </p14:xfrm>
          </p:contentPart>
        </mc:Choice>
        <mc:Fallback>
          <p:pic>
            <p:nvPicPr>
              <p:cNvPr id="207" name="Rukopis 206">
                <a:extLst>
                  <a:ext uri="{FF2B5EF4-FFF2-40B4-BE49-F238E27FC236}">
                    <a16:creationId xmlns:a16="http://schemas.microsoft.com/office/drawing/2014/main" id="{3D96DB6B-61C4-44B0-9C44-A241B13F29B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60200" y="3849569"/>
                <a:ext cx="153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8" name="Rukopis 207">
                <a:extLst>
                  <a:ext uri="{FF2B5EF4-FFF2-40B4-BE49-F238E27FC236}">
                    <a16:creationId xmlns:a16="http://schemas.microsoft.com/office/drawing/2014/main" id="{A9A5BCEB-497F-4969-A222-98A6AEEE2479}"/>
                  </a:ext>
                </a:extLst>
              </p14:cNvPr>
              <p14:cNvContentPartPr/>
              <p14:nvPr/>
            </p14:nvContentPartPr>
            <p14:xfrm>
              <a:off x="979960" y="3570569"/>
              <a:ext cx="270720" cy="518760"/>
            </p14:xfrm>
          </p:contentPart>
        </mc:Choice>
        <mc:Fallback>
          <p:pic>
            <p:nvPicPr>
              <p:cNvPr id="208" name="Rukopis 207">
                <a:extLst>
                  <a:ext uri="{FF2B5EF4-FFF2-40B4-BE49-F238E27FC236}">
                    <a16:creationId xmlns:a16="http://schemas.microsoft.com/office/drawing/2014/main" id="{A9A5BCEB-497F-4969-A222-98A6AEEE247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70960" y="3561569"/>
                <a:ext cx="28836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4" name="Rukopis 253">
                <a:extLst>
                  <a:ext uri="{FF2B5EF4-FFF2-40B4-BE49-F238E27FC236}">
                    <a16:creationId xmlns:a16="http://schemas.microsoft.com/office/drawing/2014/main" id="{7193CFD0-ACCA-49FE-A8DE-16547C5CE50A}"/>
                  </a:ext>
                </a:extLst>
              </p14:cNvPr>
              <p14:cNvContentPartPr/>
              <p14:nvPr/>
            </p14:nvContentPartPr>
            <p14:xfrm>
              <a:off x="1801840" y="3299489"/>
              <a:ext cx="4871520" cy="1055160"/>
            </p14:xfrm>
          </p:contentPart>
        </mc:Choice>
        <mc:Fallback>
          <p:pic>
            <p:nvPicPr>
              <p:cNvPr id="254" name="Rukopis 253">
                <a:extLst>
                  <a:ext uri="{FF2B5EF4-FFF2-40B4-BE49-F238E27FC236}">
                    <a16:creationId xmlns:a16="http://schemas.microsoft.com/office/drawing/2014/main" id="{7193CFD0-ACCA-49FE-A8DE-16547C5CE50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792840" y="3290489"/>
                <a:ext cx="4889160" cy="10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8">
            <p14:nvContentPartPr>
              <p14:cNvPr id="257" name="Rukopis 256">
                <a:extLst>
                  <a:ext uri="{FF2B5EF4-FFF2-40B4-BE49-F238E27FC236}">
                    <a16:creationId xmlns:a16="http://schemas.microsoft.com/office/drawing/2014/main" id="{523327B1-5BFB-4357-B2F4-4DEF2EFC7522}"/>
                  </a:ext>
                </a:extLst>
              </p14:cNvPr>
              <p14:cNvContentPartPr/>
              <p14:nvPr/>
            </p14:nvContentPartPr>
            <p14:xfrm>
              <a:off x="10912720" y="1810889"/>
              <a:ext cx="303120" cy="196920"/>
            </p14:xfrm>
          </p:contentPart>
        </mc:Choice>
        <mc:Fallback>
          <p:pic>
            <p:nvPicPr>
              <p:cNvPr id="257" name="Rukopis 256">
                <a:extLst>
                  <a:ext uri="{FF2B5EF4-FFF2-40B4-BE49-F238E27FC236}">
                    <a16:creationId xmlns:a16="http://schemas.microsoft.com/office/drawing/2014/main" id="{523327B1-5BFB-4357-B2F4-4DEF2EFC752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895059" y="1793249"/>
                <a:ext cx="338802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0">
            <p14:nvContentPartPr>
              <p14:cNvPr id="260" name="Rukopis 259">
                <a:extLst>
                  <a:ext uri="{FF2B5EF4-FFF2-40B4-BE49-F238E27FC236}">
                    <a16:creationId xmlns:a16="http://schemas.microsoft.com/office/drawing/2014/main" id="{57A3E505-2DDF-4E26-92FF-775F1AF96E99}"/>
                  </a:ext>
                </a:extLst>
              </p14:cNvPr>
              <p14:cNvContentPartPr/>
              <p14:nvPr/>
            </p14:nvContentPartPr>
            <p14:xfrm>
              <a:off x="11748640" y="1911329"/>
              <a:ext cx="382320" cy="223920"/>
            </p14:xfrm>
          </p:contentPart>
        </mc:Choice>
        <mc:Fallback>
          <p:pic>
            <p:nvPicPr>
              <p:cNvPr id="260" name="Rukopis 259">
                <a:extLst>
                  <a:ext uri="{FF2B5EF4-FFF2-40B4-BE49-F238E27FC236}">
                    <a16:creationId xmlns:a16="http://schemas.microsoft.com/office/drawing/2014/main" id="{57A3E505-2DDF-4E26-92FF-775F1AF96E9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731000" y="1893329"/>
                <a:ext cx="41796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">
            <p14:nvContentPartPr>
              <p14:cNvPr id="261" name="Rukopis 260">
                <a:extLst>
                  <a:ext uri="{FF2B5EF4-FFF2-40B4-BE49-F238E27FC236}">
                    <a16:creationId xmlns:a16="http://schemas.microsoft.com/office/drawing/2014/main" id="{66251AD6-2FC2-452A-BD40-21B2DA40A4A9}"/>
                  </a:ext>
                </a:extLst>
              </p14:cNvPr>
              <p14:cNvContentPartPr/>
              <p14:nvPr/>
            </p14:nvContentPartPr>
            <p14:xfrm>
              <a:off x="11335720" y="1730609"/>
              <a:ext cx="290520" cy="385200"/>
            </p14:xfrm>
          </p:contentPart>
        </mc:Choice>
        <mc:Fallback>
          <p:pic>
            <p:nvPicPr>
              <p:cNvPr id="261" name="Rukopis 260">
                <a:extLst>
                  <a:ext uri="{FF2B5EF4-FFF2-40B4-BE49-F238E27FC236}">
                    <a16:creationId xmlns:a16="http://schemas.microsoft.com/office/drawing/2014/main" id="{66251AD6-2FC2-452A-BD40-21B2DA40A4A9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317720" y="1712969"/>
                <a:ext cx="326160" cy="42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4">
            <p14:nvContentPartPr>
              <p14:cNvPr id="264" name="Rukopis 263">
                <a:extLst>
                  <a:ext uri="{FF2B5EF4-FFF2-40B4-BE49-F238E27FC236}">
                    <a16:creationId xmlns:a16="http://schemas.microsoft.com/office/drawing/2014/main" id="{DF20836C-1EFB-4AD0-BF89-706FD1B74E34}"/>
                  </a:ext>
                </a:extLst>
              </p14:cNvPr>
              <p14:cNvContentPartPr/>
              <p14:nvPr/>
            </p14:nvContentPartPr>
            <p14:xfrm>
              <a:off x="10175440" y="1062089"/>
              <a:ext cx="338400" cy="208080"/>
            </p14:xfrm>
          </p:contentPart>
        </mc:Choice>
        <mc:Fallback>
          <p:pic>
            <p:nvPicPr>
              <p:cNvPr id="264" name="Rukopis 263">
                <a:extLst>
                  <a:ext uri="{FF2B5EF4-FFF2-40B4-BE49-F238E27FC236}">
                    <a16:creationId xmlns:a16="http://schemas.microsoft.com/office/drawing/2014/main" id="{DF20836C-1EFB-4AD0-BF89-706FD1B74E3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157459" y="1044089"/>
                <a:ext cx="374002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6">
            <p14:nvContentPartPr>
              <p14:cNvPr id="273" name="Rukopis 272">
                <a:extLst>
                  <a:ext uri="{FF2B5EF4-FFF2-40B4-BE49-F238E27FC236}">
                    <a16:creationId xmlns:a16="http://schemas.microsoft.com/office/drawing/2014/main" id="{1BB95AB2-D635-411B-89D6-10983A224B44}"/>
                  </a:ext>
                </a:extLst>
              </p14:cNvPr>
              <p14:cNvContentPartPr/>
              <p14:nvPr/>
            </p14:nvContentPartPr>
            <p14:xfrm>
              <a:off x="10705720" y="940409"/>
              <a:ext cx="1232280" cy="623160"/>
            </p14:xfrm>
          </p:contentPart>
        </mc:Choice>
        <mc:Fallback>
          <p:pic>
            <p:nvPicPr>
              <p:cNvPr id="273" name="Rukopis 272">
                <a:extLst>
                  <a:ext uri="{FF2B5EF4-FFF2-40B4-BE49-F238E27FC236}">
                    <a16:creationId xmlns:a16="http://schemas.microsoft.com/office/drawing/2014/main" id="{1BB95AB2-D635-411B-89D6-10983A224B4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0687720" y="922769"/>
                <a:ext cx="1267920" cy="6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8">
            <p14:nvContentPartPr>
              <p14:cNvPr id="301" name="Rukopis 300">
                <a:extLst>
                  <a:ext uri="{FF2B5EF4-FFF2-40B4-BE49-F238E27FC236}">
                    <a16:creationId xmlns:a16="http://schemas.microsoft.com/office/drawing/2014/main" id="{309D37C2-ADCE-4F20-A054-0D9E641C9331}"/>
                  </a:ext>
                </a:extLst>
              </p14:cNvPr>
              <p14:cNvContentPartPr/>
              <p14:nvPr/>
            </p14:nvContentPartPr>
            <p14:xfrm>
              <a:off x="10708600" y="2755169"/>
              <a:ext cx="762840" cy="452880"/>
            </p14:xfrm>
          </p:contentPart>
        </mc:Choice>
        <mc:Fallback>
          <p:pic>
            <p:nvPicPr>
              <p:cNvPr id="301" name="Rukopis 300">
                <a:extLst>
                  <a:ext uri="{FF2B5EF4-FFF2-40B4-BE49-F238E27FC236}">
                    <a16:creationId xmlns:a16="http://schemas.microsoft.com/office/drawing/2014/main" id="{309D37C2-ADCE-4F20-A054-0D9E641C933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690608" y="2737169"/>
                <a:ext cx="798463" cy="4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0">
            <p14:nvContentPartPr>
              <p14:cNvPr id="302" name="Rukopis 301">
                <a:extLst>
                  <a:ext uri="{FF2B5EF4-FFF2-40B4-BE49-F238E27FC236}">
                    <a16:creationId xmlns:a16="http://schemas.microsoft.com/office/drawing/2014/main" id="{1DE87A7E-F63B-4AFE-AE58-329A5F663A8C}"/>
                  </a:ext>
                </a:extLst>
              </p14:cNvPr>
              <p14:cNvContentPartPr/>
              <p14:nvPr/>
            </p14:nvContentPartPr>
            <p14:xfrm>
              <a:off x="10456600" y="2913569"/>
              <a:ext cx="146520" cy="117720"/>
            </p14:xfrm>
          </p:contentPart>
        </mc:Choice>
        <mc:Fallback>
          <p:pic>
            <p:nvPicPr>
              <p:cNvPr id="302" name="Rukopis 301">
                <a:extLst>
                  <a:ext uri="{FF2B5EF4-FFF2-40B4-BE49-F238E27FC236}">
                    <a16:creationId xmlns:a16="http://schemas.microsoft.com/office/drawing/2014/main" id="{1DE87A7E-F63B-4AFE-AE58-329A5F663A8C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0438600" y="2895569"/>
                <a:ext cx="18216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2">
            <p14:nvContentPartPr>
              <p14:cNvPr id="303" name="Rukopis 302">
                <a:extLst>
                  <a:ext uri="{FF2B5EF4-FFF2-40B4-BE49-F238E27FC236}">
                    <a16:creationId xmlns:a16="http://schemas.microsoft.com/office/drawing/2014/main" id="{14BCA847-3278-4E5F-9C07-81993E98D3B5}"/>
                  </a:ext>
                </a:extLst>
              </p14:cNvPr>
              <p14:cNvContentPartPr/>
              <p14:nvPr/>
            </p14:nvContentPartPr>
            <p14:xfrm>
              <a:off x="8246200" y="2174489"/>
              <a:ext cx="2103840" cy="1089720"/>
            </p14:xfrm>
          </p:contentPart>
        </mc:Choice>
        <mc:Fallback>
          <p:pic>
            <p:nvPicPr>
              <p:cNvPr id="303" name="Rukopis 302">
                <a:extLst>
                  <a:ext uri="{FF2B5EF4-FFF2-40B4-BE49-F238E27FC236}">
                    <a16:creationId xmlns:a16="http://schemas.microsoft.com/office/drawing/2014/main" id="{14BCA847-3278-4E5F-9C07-81993E98D3B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228203" y="2156843"/>
                <a:ext cx="2139474" cy="1125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4">
            <p14:nvContentPartPr>
              <p14:cNvPr id="309" name="Rukopis 308">
                <a:extLst>
                  <a:ext uri="{FF2B5EF4-FFF2-40B4-BE49-F238E27FC236}">
                    <a16:creationId xmlns:a16="http://schemas.microsoft.com/office/drawing/2014/main" id="{99B30AFC-6108-4A45-AE21-880FAC399A6E}"/>
                  </a:ext>
                </a:extLst>
              </p14:cNvPr>
              <p14:cNvContentPartPr/>
              <p14:nvPr/>
            </p14:nvContentPartPr>
            <p14:xfrm>
              <a:off x="7914280" y="3878369"/>
              <a:ext cx="763920" cy="504000"/>
            </p14:xfrm>
          </p:contentPart>
        </mc:Choice>
        <mc:Fallback>
          <p:pic>
            <p:nvPicPr>
              <p:cNvPr id="309" name="Rukopis 308">
                <a:extLst>
                  <a:ext uri="{FF2B5EF4-FFF2-40B4-BE49-F238E27FC236}">
                    <a16:creationId xmlns:a16="http://schemas.microsoft.com/office/drawing/2014/main" id="{99B30AFC-6108-4A45-AE21-880FAC399A6E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896280" y="3860729"/>
                <a:ext cx="799560" cy="53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6">
            <p14:nvContentPartPr>
              <p14:cNvPr id="318" name="Rukopis 317">
                <a:extLst>
                  <a:ext uri="{FF2B5EF4-FFF2-40B4-BE49-F238E27FC236}">
                    <a16:creationId xmlns:a16="http://schemas.microsoft.com/office/drawing/2014/main" id="{E7EAF755-FB2A-430A-8164-3C7DB268E819}"/>
                  </a:ext>
                </a:extLst>
              </p14:cNvPr>
              <p14:cNvContentPartPr/>
              <p14:nvPr/>
            </p14:nvContentPartPr>
            <p14:xfrm>
              <a:off x="10333120" y="3925889"/>
              <a:ext cx="170280" cy="390600"/>
            </p14:xfrm>
          </p:contentPart>
        </mc:Choice>
        <mc:Fallback>
          <p:pic>
            <p:nvPicPr>
              <p:cNvPr id="318" name="Rukopis 317">
                <a:extLst>
                  <a:ext uri="{FF2B5EF4-FFF2-40B4-BE49-F238E27FC236}">
                    <a16:creationId xmlns:a16="http://schemas.microsoft.com/office/drawing/2014/main" id="{E7EAF755-FB2A-430A-8164-3C7DB268E819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315120" y="3908249"/>
                <a:ext cx="205920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8">
            <p14:nvContentPartPr>
              <p14:cNvPr id="319" name="Rukopis 318">
                <a:extLst>
                  <a:ext uri="{FF2B5EF4-FFF2-40B4-BE49-F238E27FC236}">
                    <a16:creationId xmlns:a16="http://schemas.microsoft.com/office/drawing/2014/main" id="{C45A4CFE-F2E9-4B91-AB8B-8CE6512BD200}"/>
                  </a:ext>
                </a:extLst>
              </p14:cNvPr>
              <p14:cNvContentPartPr/>
              <p14:nvPr/>
            </p14:nvContentPartPr>
            <p14:xfrm>
              <a:off x="8954320" y="3653729"/>
              <a:ext cx="1227600" cy="601200"/>
            </p14:xfrm>
          </p:contentPart>
        </mc:Choice>
        <mc:Fallback>
          <p:pic>
            <p:nvPicPr>
              <p:cNvPr id="319" name="Rukopis 318">
                <a:extLst>
                  <a:ext uri="{FF2B5EF4-FFF2-40B4-BE49-F238E27FC236}">
                    <a16:creationId xmlns:a16="http://schemas.microsoft.com/office/drawing/2014/main" id="{C45A4CFE-F2E9-4B91-AB8B-8CE6512BD200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936680" y="3636089"/>
                <a:ext cx="1263240" cy="63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0">
            <p14:nvContentPartPr>
              <p14:cNvPr id="324" name="Rukopis 323">
                <a:extLst>
                  <a:ext uri="{FF2B5EF4-FFF2-40B4-BE49-F238E27FC236}">
                    <a16:creationId xmlns:a16="http://schemas.microsoft.com/office/drawing/2014/main" id="{2FB1D3E6-5091-4322-994D-AEC66BE40813}"/>
                  </a:ext>
                </a:extLst>
              </p14:cNvPr>
              <p14:cNvContentPartPr/>
              <p14:nvPr/>
            </p14:nvContentPartPr>
            <p14:xfrm>
              <a:off x="10067440" y="1494449"/>
              <a:ext cx="132120" cy="35640"/>
            </p14:xfrm>
          </p:contentPart>
        </mc:Choice>
        <mc:Fallback>
          <p:pic>
            <p:nvPicPr>
              <p:cNvPr id="324" name="Rukopis 323">
                <a:extLst>
                  <a:ext uri="{FF2B5EF4-FFF2-40B4-BE49-F238E27FC236}">
                    <a16:creationId xmlns:a16="http://schemas.microsoft.com/office/drawing/2014/main" id="{2FB1D3E6-5091-4322-994D-AEC66BE40813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0049440" y="1476449"/>
                <a:ext cx="167760" cy="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2">
            <p14:nvContentPartPr>
              <p14:cNvPr id="325" name="Rukopis 324">
                <a:extLst>
                  <a:ext uri="{FF2B5EF4-FFF2-40B4-BE49-F238E27FC236}">
                    <a16:creationId xmlns:a16="http://schemas.microsoft.com/office/drawing/2014/main" id="{3B4079B3-A235-4628-9E2C-E4DFC8DEE9AB}"/>
                  </a:ext>
                </a:extLst>
              </p14:cNvPr>
              <p14:cNvContentPartPr/>
              <p14:nvPr/>
            </p14:nvContentPartPr>
            <p14:xfrm>
              <a:off x="9386680" y="1393289"/>
              <a:ext cx="516600" cy="187920"/>
            </p14:xfrm>
          </p:contentPart>
        </mc:Choice>
        <mc:Fallback>
          <p:pic>
            <p:nvPicPr>
              <p:cNvPr id="325" name="Rukopis 324">
                <a:extLst>
                  <a:ext uri="{FF2B5EF4-FFF2-40B4-BE49-F238E27FC236}">
                    <a16:creationId xmlns:a16="http://schemas.microsoft.com/office/drawing/2014/main" id="{3B4079B3-A235-4628-9E2C-E4DFC8DEE9AB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368693" y="1375649"/>
                <a:ext cx="552215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4">
            <p14:nvContentPartPr>
              <p14:cNvPr id="328" name="Rukopis 327">
                <a:extLst>
                  <a:ext uri="{FF2B5EF4-FFF2-40B4-BE49-F238E27FC236}">
                    <a16:creationId xmlns:a16="http://schemas.microsoft.com/office/drawing/2014/main" id="{CCB2A650-0979-48C5-901A-9009FAC4FE3D}"/>
                  </a:ext>
                </a:extLst>
              </p14:cNvPr>
              <p14:cNvContentPartPr/>
              <p14:nvPr/>
            </p14:nvContentPartPr>
            <p14:xfrm>
              <a:off x="1427440" y="5429249"/>
              <a:ext cx="77040" cy="9000"/>
            </p14:xfrm>
          </p:contentPart>
        </mc:Choice>
        <mc:Fallback>
          <p:pic>
            <p:nvPicPr>
              <p:cNvPr id="328" name="Rukopis 327">
                <a:extLst>
                  <a:ext uri="{FF2B5EF4-FFF2-40B4-BE49-F238E27FC236}">
                    <a16:creationId xmlns:a16="http://schemas.microsoft.com/office/drawing/2014/main" id="{CCB2A650-0979-48C5-901A-9009FAC4FE3D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409440" y="5411609"/>
                <a:ext cx="11268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6">
            <p14:nvContentPartPr>
              <p14:cNvPr id="329" name="Rukopis 328">
                <a:extLst>
                  <a:ext uri="{FF2B5EF4-FFF2-40B4-BE49-F238E27FC236}">
                    <a16:creationId xmlns:a16="http://schemas.microsoft.com/office/drawing/2014/main" id="{A96171BE-C33D-403C-B7A9-A3BEB741AE9A}"/>
                  </a:ext>
                </a:extLst>
              </p14:cNvPr>
              <p14:cNvContentPartPr/>
              <p14:nvPr/>
            </p14:nvContentPartPr>
            <p14:xfrm>
              <a:off x="1461640" y="5323049"/>
              <a:ext cx="143640" cy="29520"/>
            </p14:xfrm>
          </p:contentPart>
        </mc:Choice>
        <mc:Fallback>
          <p:pic>
            <p:nvPicPr>
              <p:cNvPr id="329" name="Rukopis 328">
                <a:extLst>
                  <a:ext uri="{FF2B5EF4-FFF2-40B4-BE49-F238E27FC236}">
                    <a16:creationId xmlns:a16="http://schemas.microsoft.com/office/drawing/2014/main" id="{A96171BE-C33D-403C-B7A9-A3BEB741AE9A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444000" y="5305409"/>
                <a:ext cx="179280" cy="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8">
            <p14:nvContentPartPr>
              <p14:cNvPr id="330" name="Rukopis 329">
                <a:extLst>
                  <a:ext uri="{FF2B5EF4-FFF2-40B4-BE49-F238E27FC236}">
                    <a16:creationId xmlns:a16="http://schemas.microsoft.com/office/drawing/2014/main" id="{7256A71E-FF6B-4146-A9B0-5F23701EBF7B}"/>
                  </a:ext>
                </a:extLst>
              </p14:cNvPr>
              <p14:cNvContentPartPr/>
              <p14:nvPr/>
            </p14:nvContentPartPr>
            <p14:xfrm>
              <a:off x="929920" y="5056649"/>
              <a:ext cx="311040" cy="471600"/>
            </p14:xfrm>
          </p:contentPart>
        </mc:Choice>
        <mc:Fallback>
          <p:pic>
            <p:nvPicPr>
              <p:cNvPr id="330" name="Rukopis 329">
                <a:extLst>
                  <a:ext uri="{FF2B5EF4-FFF2-40B4-BE49-F238E27FC236}">
                    <a16:creationId xmlns:a16="http://schemas.microsoft.com/office/drawing/2014/main" id="{7256A71E-FF6B-4146-A9B0-5F23701EBF7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12280" y="5038649"/>
                <a:ext cx="346680" cy="5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0">
            <p14:nvContentPartPr>
              <p14:cNvPr id="344" name="Rukopis 343">
                <a:extLst>
                  <a:ext uri="{FF2B5EF4-FFF2-40B4-BE49-F238E27FC236}">
                    <a16:creationId xmlns:a16="http://schemas.microsoft.com/office/drawing/2014/main" id="{F007C8CA-6A81-42C6-8828-19705B88EBFF}"/>
                  </a:ext>
                </a:extLst>
              </p14:cNvPr>
              <p14:cNvContentPartPr/>
              <p14:nvPr/>
            </p14:nvContentPartPr>
            <p14:xfrm>
              <a:off x="2712280" y="4842089"/>
              <a:ext cx="667080" cy="250560"/>
            </p14:xfrm>
          </p:contentPart>
        </mc:Choice>
        <mc:Fallback>
          <p:pic>
            <p:nvPicPr>
              <p:cNvPr id="344" name="Rukopis 343">
                <a:extLst>
                  <a:ext uri="{FF2B5EF4-FFF2-40B4-BE49-F238E27FC236}">
                    <a16:creationId xmlns:a16="http://schemas.microsoft.com/office/drawing/2014/main" id="{F007C8CA-6A81-42C6-8828-19705B88EBFF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2694290" y="4824449"/>
                <a:ext cx="702701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2">
            <p14:nvContentPartPr>
              <p14:cNvPr id="345" name="Rukopis 344">
                <a:extLst>
                  <a:ext uri="{FF2B5EF4-FFF2-40B4-BE49-F238E27FC236}">
                    <a16:creationId xmlns:a16="http://schemas.microsoft.com/office/drawing/2014/main" id="{68E4B524-3FCB-478C-9648-C24CA8970350}"/>
                  </a:ext>
                </a:extLst>
              </p14:cNvPr>
              <p14:cNvContentPartPr/>
              <p14:nvPr/>
            </p14:nvContentPartPr>
            <p14:xfrm>
              <a:off x="1915240" y="4740209"/>
              <a:ext cx="606240" cy="492840"/>
            </p14:xfrm>
          </p:contentPart>
        </mc:Choice>
        <mc:Fallback>
          <p:pic>
            <p:nvPicPr>
              <p:cNvPr id="345" name="Rukopis 344">
                <a:extLst>
                  <a:ext uri="{FF2B5EF4-FFF2-40B4-BE49-F238E27FC236}">
                    <a16:creationId xmlns:a16="http://schemas.microsoft.com/office/drawing/2014/main" id="{68E4B524-3FCB-478C-9648-C24CA8970350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897240" y="4722209"/>
                <a:ext cx="641880" cy="52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4">
            <p14:nvContentPartPr>
              <p14:cNvPr id="348" name="Rukopis 347">
                <a:extLst>
                  <a:ext uri="{FF2B5EF4-FFF2-40B4-BE49-F238E27FC236}">
                    <a16:creationId xmlns:a16="http://schemas.microsoft.com/office/drawing/2014/main" id="{3B45B9E1-0D39-4428-8947-F37EEF321179}"/>
                  </a:ext>
                </a:extLst>
              </p14:cNvPr>
              <p14:cNvContentPartPr/>
              <p14:nvPr/>
            </p14:nvContentPartPr>
            <p14:xfrm>
              <a:off x="1872400" y="5291009"/>
              <a:ext cx="1575000" cy="78120"/>
            </p14:xfrm>
          </p:contentPart>
        </mc:Choice>
        <mc:Fallback>
          <p:pic>
            <p:nvPicPr>
              <p:cNvPr id="348" name="Rukopis 347">
                <a:extLst>
                  <a:ext uri="{FF2B5EF4-FFF2-40B4-BE49-F238E27FC236}">
                    <a16:creationId xmlns:a16="http://schemas.microsoft.com/office/drawing/2014/main" id="{3B45B9E1-0D39-4428-8947-F37EEF321179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854760" y="5273092"/>
                <a:ext cx="1610640" cy="113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6">
            <p14:nvContentPartPr>
              <p14:cNvPr id="351" name="Rukopis 350">
                <a:extLst>
                  <a:ext uri="{FF2B5EF4-FFF2-40B4-BE49-F238E27FC236}">
                    <a16:creationId xmlns:a16="http://schemas.microsoft.com/office/drawing/2014/main" id="{6AE81ED7-12E1-42B1-A186-105E1110E4D7}"/>
                  </a:ext>
                </a:extLst>
              </p14:cNvPr>
              <p14:cNvContentPartPr/>
              <p14:nvPr/>
            </p14:nvContentPartPr>
            <p14:xfrm>
              <a:off x="2691400" y="5822729"/>
              <a:ext cx="313560" cy="114120"/>
            </p14:xfrm>
          </p:contentPart>
        </mc:Choice>
        <mc:Fallback>
          <p:pic>
            <p:nvPicPr>
              <p:cNvPr id="351" name="Rukopis 350">
                <a:extLst>
                  <a:ext uri="{FF2B5EF4-FFF2-40B4-BE49-F238E27FC236}">
                    <a16:creationId xmlns:a16="http://schemas.microsoft.com/office/drawing/2014/main" id="{6AE81ED7-12E1-42B1-A186-105E1110E4D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673400" y="5804729"/>
                <a:ext cx="34920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352" name="Rukopis 351">
                <a:extLst>
                  <a:ext uri="{FF2B5EF4-FFF2-40B4-BE49-F238E27FC236}">
                    <a16:creationId xmlns:a16="http://schemas.microsoft.com/office/drawing/2014/main" id="{123DA9F7-6D87-465E-A5AE-9FD4E941F2D4}"/>
                  </a:ext>
                </a:extLst>
              </p14:cNvPr>
              <p14:cNvContentPartPr/>
              <p14:nvPr/>
            </p14:nvContentPartPr>
            <p14:xfrm>
              <a:off x="2354080" y="5517809"/>
              <a:ext cx="223200" cy="381240"/>
            </p14:xfrm>
          </p:contentPart>
        </mc:Choice>
        <mc:Fallback>
          <p:pic>
            <p:nvPicPr>
              <p:cNvPr id="352" name="Rukopis 351">
                <a:extLst>
                  <a:ext uri="{FF2B5EF4-FFF2-40B4-BE49-F238E27FC236}">
                    <a16:creationId xmlns:a16="http://schemas.microsoft.com/office/drawing/2014/main" id="{123DA9F7-6D87-465E-A5AE-9FD4E941F2D4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2336080" y="5500152"/>
                <a:ext cx="258840" cy="416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0">
            <p14:nvContentPartPr>
              <p14:cNvPr id="353" name="Rukopis 352">
                <a:extLst>
                  <a:ext uri="{FF2B5EF4-FFF2-40B4-BE49-F238E27FC236}">
                    <a16:creationId xmlns:a16="http://schemas.microsoft.com/office/drawing/2014/main" id="{699E5755-20B7-43FC-9F92-120DD34F444A}"/>
                  </a:ext>
                </a:extLst>
              </p14:cNvPr>
              <p14:cNvContentPartPr/>
              <p14:nvPr/>
            </p14:nvContentPartPr>
            <p14:xfrm>
              <a:off x="3996040" y="5415209"/>
              <a:ext cx="79200" cy="14040"/>
            </p14:xfrm>
          </p:contentPart>
        </mc:Choice>
        <mc:Fallback>
          <p:pic>
            <p:nvPicPr>
              <p:cNvPr id="353" name="Rukopis 352">
                <a:extLst>
                  <a:ext uri="{FF2B5EF4-FFF2-40B4-BE49-F238E27FC236}">
                    <a16:creationId xmlns:a16="http://schemas.microsoft.com/office/drawing/2014/main" id="{699E5755-20B7-43FC-9F92-120DD34F444A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978400" y="5397569"/>
                <a:ext cx="11484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2">
            <p14:nvContentPartPr>
              <p14:cNvPr id="354" name="Rukopis 353">
                <a:extLst>
                  <a:ext uri="{FF2B5EF4-FFF2-40B4-BE49-F238E27FC236}">
                    <a16:creationId xmlns:a16="http://schemas.microsoft.com/office/drawing/2014/main" id="{9FA30168-4E40-46A0-A973-671A3A6A9516}"/>
                  </a:ext>
                </a:extLst>
              </p14:cNvPr>
              <p14:cNvContentPartPr/>
              <p14:nvPr/>
            </p14:nvContentPartPr>
            <p14:xfrm>
              <a:off x="4053640" y="5275529"/>
              <a:ext cx="164160" cy="20160"/>
            </p14:xfrm>
          </p:contentPart>
        </mc:Choice>
        <mc:Fallback>
          <p:pic>
            <p:nvPicPr>
              <p:cNvPr id="354" name="Rukopis 353">
                <a:extLst>
                  <a:ext uri="{FF2B5EF4-FFF2-40B4-BE49-F238E27FC236}">
                    <a16:creationId xmlns:a16="http://schemas.microsoft.com/office/drawing/2014/main" id="{9FA30168-4E40-46A0-A973-671A3A6A9516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4035640" y="5257889"/>
                <a:ext cx="1998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4">
            <p14:nvContentPartPr>
              <p14:cNvPr id="391" name="Rukopis 390">
                <a:extLst>
                  <a:ext uri="{FF2B5EF4-FFF2-40B4-BE49-F238E27FC236}">
                    <a16:creationId xmlns:a16="http://schemas.microsoft.com/office/drawing/2014/main" id="{B9C7242A-7C8D-4E4E-83B7-9815A3B3AA44}"/>
                  </a:ext>
                </a:extLst>
              </p14:cNvPr>
              <p14:cNvContentPartPr/>
              <p14:nvPr/>
            </p14:nvContentPartPr>
            <p14:xfrm>
              <a:off x="4475560" y="4960529"/>
              <a:ext cx="4538520" cy="1084320"/>
            </p14:xfrm>
          </p:contentPart>
        </mc:Choice>
        <mc:Fallback>
          <p:pic>
            <p:nvPicPr>
              <p:cNvPr id="391" name="Rukopis 390">
                <a:extLst>
                  <a:ext uri="{FF2B5EF4-FFF2-40B4-BE49-F238E27FC236}">
                    <a16:creationId xmlns:a16="http://schemas.microsoft.com/office/drawing/2014/main" id="{B9C7242A-7C8D-4E4E-83B7-9815A3B3AA44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457920" y="4942883"/>
                <a:ext cx="4574160" cy="1119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413" name="Rukopis 412">
                <a:extLst>
                  <a:ext uri="{FF2B5EF4-FFF2-40B4-BE49-F238E27FC236}">
                    <a16:creationId xmlns:a16="http://schemas.microsoft.com/office/drawing/2014/main" id="{49B998F4-5320-473B-950F-D3C288CAB2AE}"/>
                  </a:ext>
                </a:extLst>
              </p14:cNvPr>
              <p14:cNvContentPartPr/>
              <p14:nvPr/>
            </p14:nvContentPartPr>
            <p14:xfrm>
              <a:off x="8663080" y="1527569"/>
              <a:ext cx="3457440" cy="3704040"/>
            </p14:xfrm>
          </p:contentPart>
        </mc:Choice>
        <mc:Fallback>
          <p:pic>
            <p:nvPicPr>
              <p:cNvPr id="413" name="Rukopis 412">
                <a:extLst>
                  <a:ext uri="{FF2B5EF4-FFF2-40B4-BE49-F238E27FC236}">
                    <a16:creationId xmlns:a16="http://schemas.microsoft.com/office/drawing/2014/main" id="{49B998F4-5320-473B-950F-D3C288CAB2AE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8654440" y="1518570"/>
                <a:ext cx="3475080" cy="3721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427" name="Rukopis 426">
                <a:extLst>
                  <a:ext uri="{FF2B5EF4-FFF2-40B4-BE49-F238E27FC236}">
                    <a16:creationId xmlns:a16="http://schemas.microsoft.com/office/drawing/2014/main" id="{5E667031-47BF-4662-9602-4F7B8EC2611F}"/>
                  </a:ext>
                </a:extLst>
              </p14:cNvPr>
              <p14:cNvContentPartPr/>
              <p14:nvPr/>
            </p14:nvContentPartPr>
            <p14:xfrm>
              <a:off x="301000" y="5975009"/>
              <a:ext cx="666720" cy="519840"/>
            </p14:xfrm>
          </p:contentPart>
        </mc:Choice>
        <mc:Fallback>
          <p:pic>
            <p:nvPicPr>
              <p:cNvPr id="427" name="Rukopis 426">
                <a:extLst>
                  <a:ext uri="{FF2B5EF4-FFF2-40B4-BE49-F238E27FC236}">
                    <a16:creationId xmlns:a16="http://schemas.microsoft.com/office/drawing/2014/main" id="{5E667031-47BF-4662-9602-4F7B8EC2611F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292000" y="5966009"/>
                <a:ext cx="684360" cy="5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432" name="Rukopis 431">
                <a:extLst>
                  <a:ext uri="{FF2B5EF4-FFF2-40B4-BE49-F238E27FC236}">
                    <a16:creationId xmlns:a16="http://schemas.microsoft.com/office/drawing/2014/main" id="{E004BD3C-E889-4044-A671-9BF7876E57E6}"/>
                  </a:ext>
                </a:extLst>
              </p14:cNvPr>
              <p14:cNvContentPartPr/>
              <p14:nvPr/>
            </p14:nvContentPartPr>
            <p14:xfrm>
              <a:off x="1733080" y="5956289"/>
              <a:ext cx="360" cy="360"/>
            </p14:xfrm>
          </p:contentPart>
        </mc:Choice>
        <mc:Fallback>
          <p:pic>
            <p:nvPicPr>
              <p:cNvPr id="432" name="Rukopis 431">
                <a:extLst>
                  <a:ext uri="{FF2B5EF4-FFF2-40B4-BE49-F238E27FC236}">
                    <a16:creationId xmlns:a16="http://schemas.microsoft.com/office/drawing/2014/main" id="{E004BD3C-E889-4044-A671-9BF7876E57E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724440" y="59472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41" name="Rukopis 440">
                <a:extLst>
                  <a:ext uri="{FF2B5EF4-FFF2-40B4-BE49-F238E27FC236}">
                    <a16:creationId xmlns:a16="http://schemas.microsoft.com/office/drawing/2014/main" id="{23F22DE0-DD4C-45E1-A9C3-05D87CF1EAE3}"/>
                  </a:ext>
                </a:extLst>
              </p14:cNvPr>
              <p14:cNvContentPartPr/>
              <p14:nvPr/>
            </p14:nvContentPartPr>
            <p14:xfrm>
              <a:off x="1158160" y="5946209"/>
              <a:ext cx="483480" cy="444240"/>
            </p14:xfrm>
          </p:contentPart>
        </mc:Choice>
        <mc:Fallback>
          <p:pic>
            <p:nvPicPr>
              <p:cNvPr id="441" name="Rukopis 440">
                <a:extLst>
                  <a:ext uri="{FF2B5EF4-FFF2-40B4-BE49-F238E27FC236}">
                    <a16:creationId xmlns:a16="http://schemas.microsoft.com/office/drawing/2014/main" id="{23F22DE0-DD4C-45E1-A9C3-05D87CF1EAE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149514" y="5937216"/>
                <a:ext cx="501133" cy="4618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443" name="Rukopis 442">
                <a:extLst>
                  <a:ext uri="{FF2B5EF4-FFF2-40B4-BE49-F238E27FC236}">
                    <a16:creationId xmlns:a16="http://schemas.microsoft.com/office/drawing/2014/main" id="{556E0910-D9CD-407C-B1CC-8994D603944A}"/>
                  </a:ext>
                </a:extLst>
              </p14:cNvPr>
              <p14:cNvContentPartPr/>
              <p14:nvPr/>
            </p14:nvContentPartPr>
            <p14:xfrm>
              <a:off x="2381800" y="6348689"/>
              <a:ext cx="1080" cy="12600"/>
            </p14:xfrm>
          </p:contentPart>
        </mc:Choice>
        <mc:Fallback>
          <p:pic>
            <p:nvPicPr>
              <p:cNvPr id="443" name="Rukopis 442">
                <a:extLst>
                  <a:ext uri="{FF2B5EF4-FFF2-40B4-BE49-F238E27FC236}">
                    <a16:creationId xmlns:a16="http://schemas.microsoft.com/office/drawing/2014/main" id="{556E0910-D9CD-407C-B1CC-8994D603944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373160" y="6340049"/>
                <a:ext cx="1872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444" name="Rukopis 443">
                <a:extLst>
                  <a:ext uri="{FF2B5EF4-FFF2-40B4-BE49-F238E27FC236}">
                    <a16:creationId xmlns:a16="http://schemas.microsoft.com/office/drawing/2014/main" id="{529B8EC2-6D28-46B7-AC21-871B46D99862}"/>
                  </a:ext>
                </a:extLst>
              </p14:cNvPr>
              <p14:cNvContentPartPr/>
              <p14:nvPr/>
            </p14:nvContentPartPr>
            <p14:xfrm>
              <a:off x="1745680" y="6034049"/>
              <a:ext cx="519480" cy="207000"/>
            </p14:xfrm>
          </p:contentPart>
        </mc:Choice>
        <mc:Fallback>
          <p:pic>
            <p:nvPicPr>
              <p:cNvPr id="444" name="Rukopis 443">
                <a:extLst>
                  <a:ext uri="{FF2B5EF4-FFF2-40B4-BE49-F238E27FC236}">
                    <a16:creationId xmlns:a16="http://schemas.microsoft.com/office/drawing/2014/main" id="{529B8EC2-6D28-46B7-AC21-871B46D99862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1737040" y="6025409"/>
                <a:ext cx="53712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460" name="Rukopis 459">
                <a:extLst>
                  <a:ext uri="{FF2B5EF4-FFF2-40B4-BE49-F238E27FC236}">
                    <a16:creationId xmlns:a16="http://schemas.microsoft.com/office/drawing/2014/main" id="{BA148E3C-773A-4DE6-BEED-179B4D335B8F}"/>
                  </a:ext>
                </a:extLst>
              </p14:cNvPr>
              <p14:cNvContentPartPr/>
              <p14:nvPr/>
            </p14:nvContentPartPr>
            <p14:xfrm>
              <a:off x="4733680" y="5909129"/>
              <a:ext cx="295920" cy="267840"/>
            </p14:xfrm>
          </p:contentPart>
        </mc:Choice>
        <mc:Fallback>
          <p:pic>
            <p:nvPicPr>
              <p:cNvPr id="460" name="Rukopis 459">
                <a:extLst>
                  <a:ext uri="{FF2B5EF4-FFF2-40B4-BE49-F238E27FC236}">
                    <a16:creationId xmlns:a16="http://schemas.microsoft.com/office/drawing/2014/main" id="{BA148E3C-773A-4DE6-BEED-179B4D335B8F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4724680" y="5900489"/>
                <a:ext cx="31356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463" name="Rukopis 462">
                <a:extLst>
                  <a:ext uri="{FF2B5EF4-FFF2-40B4-BE49-F238E27FC236}">
                    <a16:creationId xmlns:a16="http://schemas.microsoft.com/office/drawing/2014/main" id="{12172A21-429B-4EA0-98CC-7964F314568C}"/>
                  </a:ext>
                </a:extLst>
              </p14:cNvPr>
              <p14:cNvContentPartPr/>
              <p14:nvPr/>
            </p14:nvContentPartPr>
            <p14:xfrm>
              <a:off x="2516800" y="5942969"/>
              <a:ext cx="1372680" cy="806760"/>
            </p14:xfrm>
          </p:contentPart>
        </mc:Choice>
        <mc:Fallback>
          <p:pic>
            <p:nvPicPr>
              <p:cNvPr id="463" name="Rukopis 462">
                <a:extLst>
                  <a:ext uri="{FF2B5EF4-FFF2-40B4-BE49-F238E27FC236}">
                    <a16:creationId xmlns:a16="http://schemas.microsoft.com/office/drawing/2014/main" id="{12172A21-429B-4EA0-98CC-7964F314568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508158" y="5934329"/>
                <a:ext cx="1390325" cy="82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475" name="Rukopis 474">
                <a:extLst>
                  <a:ext uri="{FF2B5EF4-FFF2-40B4-BE49-F238E27FC236}">
                    <a16:creationId xmlns:a16="http://schemas.microsoft.com/office/drawing/2014/main" id="{E19F65FF-9637-40AA-8D77-DE705FACAB49}"/>
                  </a:ext>
                </a:extLst>
              </p14:cNvPr>
              <p14:cNvContentPartPr/>
              <p14:nvPr/>
            </p14:nvContentPartPr>
            <p14:xfrm>
              <a:off x="4259560" y="6248249"/>
              <a:ext cx="1951560" cy="588960"/>
            </p14:xfrm>
          </p:contentPart>
        </mc:Choice>
        <mc:Fallback>
          <p:pic>
            <p:nvPicPr>
              <p:cNvPr id="475" name="Rukopis 474">
                <a:extLst>
                  <a:ext uri="{FF2B5EF4-FFF2-40B4-BE49-F238E27FC236}">
                    <a16:creationId xmlns:a16="http://schemas.microsoft.com/office/drawing/2014/main" id="{E19F65FF-9637-40AA-8D77-DE705FACAB49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250560" y="6239243"/>
                <a:ext cx="1969200" cy="606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476" name="Rukopis 475">
                <a:extLst>
                  <a:ext uri="{FF2B5EF4-FFF2-40B4-BE49-F238E27FC236}">
                    <a16:creationId xmlns:a16="http://schemas.microsoft.com/office/drawing/2014/main" id="{1DA44CAA-8AF4-4138-81EC-D7A0D4B3F6B7}"/>
                  </a:ext>
                </a:extLst>
              </p14:cNvPr>
              <p14:cNvContentPartPr/>
              <p14:nvPr/>
            </p14:nvContentPartPr>
            <p14:xfrm>
              <a:off x="6545560" y="6383969"/>
              <a:ext cx="137880" cy="32760"/>
            </p14:xfrm>
          </p:contentPart>
        </mc:Choice>
        <mc:Fallback>
          <p:pic>
            <p:nvPicPr>
              <p:cNvPr id="476" name="Rukopis 475">
                <a:extLst>
                  <a:ext uri="{FF2B5EF4-FFF2-40B4-BE49-F238E27FC236}">
                    <a16:creationId xmlns:a16="http://schemas.microsoft.com/office/drawing/2014/main" id="{1DA44CAA-8AF4-4138-81EC-D7A0D4B3F6B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6536920" y="6375329"/>
                <a:ext cx="15552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477" name="Rukopis 476">
                <a:extLst>
                  <a:ext uri="{FF2B5EF4-FFF2-40B4-BE49-F238E27FC236}">
                    <a16:creationId xmlns:a16="http://schemas.microsoft.com/office/drawing/2014/main" id="{081C43DF-4686-4B5A-8A47-BBB1569FD5B6}"/>
                  </a:ext>
                </a:extLst>
              </p14:cNvPr>
              <p14:cNvContentPartPr/>
              <p14:nvPr/>
            </p14:nvContentPartPr>
            <p14:xfrm>
              <a:off x="6557440" y="6264809"/>
              <a:ext cx="145080" cy="23040"/>
            </p14:xfrm>
          </p:contentPart>
        </mc:Choice>
        <mc:Fallback>
          <p:pic>
            <p:nvPicPr>
              <p:cNvPr id="477" name="Rukopis 476">
                <a:extLst>
                  <a:ext uri="{FF2B5EF4-FFF2-40B4-BE49-F238E27FC236}">
                    <a16:creationId xmlns:a16="http://schemas.microsoft.com/office/drawing/2014/main" id="{081C43DF-4686-4B5A-8A47-BBB1569FD5B6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6548800" y="6256169"/>
                <a:ext cx="16272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480" name="Rukopis 479">
                <a:extLst>
                  <a:ext uri="{FF2B5EF4-FFF2-40B4-BE49-F238E27FC236}">
                    <a16:creationId xmlns:a16="http://schemas.microsoft.com/office/drawing/2014/main" id="{C48093BB-130D-42A8-9E04-0D8180D2A046}"/>
                  </a:ext>
                </a:extLst>
              </p14:cNvPr>
              <p14:cNvContentPartPr/>
              <p14:nvPr/>
            </p14:nvContentPartPr>
            <p14:xfrm>
              <a:off x="839920" y="231209"/>
              <a:ext cx="6516000" cy="2590560"/>
            </p14:xfrm>
          </p:contentPart>
        </mc:Choice>
        <mc:Fallback>
          <p:pic>
            <p:nvPicPr>
              <p:cNvPr id="480" name="Rukopis 479">
                <a:extLst>
                  <a:ext uri="{FF2B5EF4-FFF2-40B4-BE49-F238E27FC236}">
                    <a16:creationId xmlns:a16="http://schemas.microsoft.com/office/drawing/2014/main" id="{C48093BB-130D-42A8-9E04-0D8180D2A046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30920" y="222569"/>
                <a:ext cx="6533640" cy="260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882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25855AD9-3CBF-4E75-951C-E4240C7E405A}"/>
                  </a:ext>
                </a:extLst>
              </p14:cNvPr>
              <p14:cNvContentPartPr/>
              <p14:nvPr/>
            </p14:nvContentPartPr>
            <p14:xfrm>
              <a:off x="1416280" y="521009"/>
              <a:ext cx="360" cy="36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25855AD9-3CBF-4E75-951C-E4240C7E40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7280" y="5123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98504CA3-4C66-47E2-853E-154AAD9B187C}"/>
                  </a:ext>
                </a:extLst>
              </p14:cNvPr>
              <p14:cNvContentPartPr/>
              <p14:nvPr/>
            </p14:nvContentPartPr>
            <p14:xfrm>
              <a:off x="2052400" y="777329"/>
              <a:ext cx="360" cy="36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98504CA3-4C66-47E2-853E-154AAD9B18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3400" y="76868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3E07153C-BE82-4001-952C-B3A9FCAFE23F}"/>
                  </a:ext>
                </a:extLst>
              </p14:cNvPr>
              <p14:cNvContentPartPr/>
              <p14:nvPr/>
            </p14:nvContentPartPr>
            <p14:xfrm>
              <a:off x="3623440" y="1702169"/>
              <a:ext cx="360" cy="360"/>
            </p14:xfrm>
          </p:contentPart>
        </mc:Choice>
        <mc:Fallback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3E07153C-BE82-4001-952C-B3A9FCAFE23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14440" y="169352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A8985927-60F9-43F6-A49D-F434BB015E20}"/>
                  </a:ext>
                </a:extLst>
              </p14:cNvPr>
              <p14:cNvContentPartPr/>
              <p14:nvPr/>
            </p14:nvContentPartPr>
            <p14:xfrm>
              <a:off x="1083280" y="190889"/>
              <a:ext cx="156600" cy="36864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A8985927-60F9-43F6-A49D-F434BB015E2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74640" y="182249"/>
                <a:ext cx="17424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A5DD5DC0-76DF-49D7-BAFA-3894975D85F7}"/>
                  </a:ext>
                </a:extLst>
              </p14:cNvPr>
              <p14:cNvContentPartPr/>
              <p14:nvPr/>
            </p14:nvContentPartPr>
            <p14:xfrm>
              <a:off x="2229160" y="346769"/>
              <a:ext cx="77400" cy="26136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A5DD5DC0-76DF-49D7-BAFA-3894975D85F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20160" y="337769"/>
                <a:ext cx="9504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03EFEE4E-039E-4A40-B9EF-A74EC33ECB1C}"/>
                  </a:ext>
                </a:extLst>
              </p14:cNvPr>
              <p14:cNvContentPartPr/>
              <p14:nvPr/>
            </p14:nvContentPartPr>
            <p14:xfrm>
              <a:off x="2416000" y="415169"/>
              <a:ext cx="360" cy="36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03EFEE4E-039E-4A40-B9EF-A74EC33ECB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07360" y="4061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8911E84F-B370-4081-B888-8383FAAB4088}"/>
                  </a:ext>
                </a:extLst>
              </p14:cNvPr>
              <p14:cNvContentPartPr/>
              <p14:nvPr/>
            </p14:nvContentPartPr>
            <p14:xfrm>
              <a:off x="2439400" y="650609"/>
              <a:ext cx="360" cy="36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8911E84F-B370-4081-B888-8383FAAB40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30400" y="6419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86F37378-600F-435A-B164-C50F38F0744A}"/>
                  </a:ext>
                </a:extLst>
              </p14:cNvPr>
              <p14:cNvContentPartPr/>
              <p14:nvPr/>
            </p14:nvContentPartPr>
            <p14:xfrm>
              <a:off x="1358680" y="166769"/>
              <a:ext cx="675360" cy="46728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86F37378-600F-435A-B164-C50F38F0744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350040" y="158129"/>
                <a:ext cx="693000" cy="48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05" name="Rukopis 204">
                <a:extLst>
                  <a:ext uri="{FF2B5EF4-FFF2-40B4-BE49-F238E27FC236}">
                    <a16:creationId xmlns:a16="http://schemas.microsoft.com/office/drawing/2014/main" id="{540B3BB3-CF7A-4FF5-96EA-56BEBD337FBB}"/>
                  </a:ext>
                </a:extLst>
              </p14:cNvPr>
              <p14:cNvContentPartPr/>
              <p14:nvPr/>
            </p14:nvContentPartPr>
            <p14:xfrm>
              <a:off x="557320" y="727649"/>
              <a:ext cx="10548360" cy="4221720"/>
            </p14:xfrm>
          </p:contentPart>
        </mc:Choice>
        <mc:Fallback>
          <p:pic>
            <p:nvPicPr>
              <p:cNvPr id="205" name="Rukopis 204">
                <a:extLst>
                  <a:ext uri="{FF2B5EF4-FFF2-40B4-BE49-F238E27FC236}">
                    <a16:creationId xmlns:a16="http://schemas.microsoft.com/office/drawing/2014/main" id="{540B3BB3-CF7A-4FF5-96EA-56BEBD337FB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48320" y="719008"/>
                <a:ext cx="10566000" cy="423936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7647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Benada Ludek</dc:creator>
  <cp:lastModifiedBy>Benada Ludek</cp:lastModifiedBy>
  <cp:revision>11</cp:revision>
  <dcterms:created xsi:type="dcterms:W3CDTF">2022-11-29T09:25:07Z</dcterms:created>
  <dcterms:modified xsi:type="dcterms:W3CDTF">2022-11-29T10:45:56Z</dcterms:modified>
</cp:coreProperties>
</file>