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7:32.13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20872 1 7274,'0'0'3144,"0"0"-607,0 0-481,0 0-631,0 0-457,0 0-432,0 0-128,7 0 616,7 0-40,10 2-151,7 0-89,8 1-232,8 0-168,6 0-128,4-1-128,1 0-80,0 0-8,-4 0 8,-3 1-8,-8-1-72,-6 2-320,-9-1-424,-8 1-633,-7 2-583,-7 1-793,-5 2-2208,-3-2-5457</inkml:trace>
  <inkml:trace contextRef="#ctx0" brushRef="#br0" timeOffset="302.543">21245 144 1320,'0'0'9266,"0"0"-6897,0 0 183,0 0-215,0 0-57,0 0-311,6 21-625,2 15-536,0 14-384,-1 13-216,-2 14-144,-4 13-64,-2 7-192,-2 0-512,-1-7-848,0-3-1081,1-6-1584,1-6-1296,1-17-4617</inkml:trace>
  <inkml:trace contextRef="#ctx0" brushRef="#br0" timeOffset="816.768">21514 730 7938,'0'0'4025,"0"0"-2089,0 0-288,0 0-687,0 0 583,0 0-440,0 0 48,24-5-448,14-2-367,10-3-217,4-2-80,1-1-40,-2-1-585,-4 0-887,-6 1-1200,-8 1-2081,-11 2-6754,-8 3 10987</inkml:trace>
  <inkml:trace contextRef="#ctx0" brushRef="#br0" timeOffset="885.99">21711 409 2681,'0'0'7217,"0"0"-4392,0 0 199,0 0-991,0 0-809,22 0-784,12-2-440,8-2 0,9-5-1792,4-4-1561,1-3 2849,-8 2-13291</inkml:trace>
  <inkml:trace contextRef="#ctx0" brushRef="#br0" timeOffset="-11083.021">1349 2238 1016,'0'0'3265,"0"0"-1577,0 0-239,0 0-33,0 0-136,0 0-312,0-2-183,0 1-81,0-1-72,0 1-96,0 0-24,0 0-40,0 1-64,0 0-24,0 0-64,0 0-48,0 0 25,0 0-49,0 0 0,0 0 24,0 0 24,0 0 8,0 0 8,0 0-80,0 0-112,0 2 48,0 2-16,0 4 64,0 5-96,0 5 8,0 8-32,0 6-96,0 6 48,0 5-40,-1 3 0,-2 2 8,0-2-16,-1-3 8,1-5 0,-1-7 0,2-6 0,0-8-8,1-6-104,0-6-48,0-2 16,1-3 56,0-1 16,-1-1 48,1 1-56,-1-1 0,1-1-64,0-2-24,0-3 96,0-4 64,0-6-8,0-6 8,0-6-8,0-5 0,-1-4 8,1-3-48,-1 0 40,1 0-64,-1 1 72,0 3-16,1 4 8,0 5 8,-1 6 0,1 6 0,0 4 0,0 5 0,0 2 0,0 3 0,0 2 16,0 1-8,0 1 0,1 0-8,-1-1-48,0 1-24,0 3 40,0 4 32,0 7 120,-1 10 8,1 11-8,0 10 32,0 8-24,0 6-16,0 1-32,0-1-24,0-6-56,-1-6 8,0-9 0,0-8-8,0-10-40,0-8-136,0-6-56,0-5 48,0-3-24,-1-4-56,0-5 56,-1-5 88,-1-6-32,-1-6 56,0-5 0,2-5 16,0-3-16,2-2-8,0-1 32,0 1 56,1 3 8,0 6 8,1 7 0,-1 7 104,0 8 344,0 7-104,-1 10-240,0 10-104,-2 12-104,0 12 104,0 10 0,0 5-344,1 2-1185,0-3-2808,1-9-2648,1-11 2448</inkml:trace>
  <inkml:trace contextRef="#ctx0" brushRef="#br0" timeOffset="-8968.718">1400 2538 3385,'0'0'1936,"0"0"-464,0 0-199,0 0-65,0 0-32,0 0-160,0 0-247,0 0-137,0 0-120,0 0-96,1 0-40,0 0 32,2 0 120,3 0 32,1 0-96,3 0-31,2 0-57,2 2 48,3-1 48,2 2 8,2 0 8,1 0 0,1 1-112,1 0-48,-1 1-56,0-1 56,-1 0 8,0-1-23,0 0-89,-1 1-24,0-2 40,0 1 16,0-1-48,-1-1-64,0 1-48,0-1-24,-1 0-24,1 0 0,0 1 40,1 0 16,1 0 32,0 1-32,2-1-24,-1 1 16,0 0 0,-1-1-32,0 0-56,-2-1 64,0 0-56,-1 0 40,0 0 16,-1-1-8,0 1-8,1 1 16,1-1-56,0 1 40,2 0 40,1-1 16,2 1-40,2-1 16,1 1-24,2-1-56,0 0 56,2 0-56,0-1 40,0 0 24,1 1 0,0-1-24,-1 0 0,2 0-40,0 0 56,0 0-16,1 0 8,0 0 8,0 0 16,-1 0 40,0 0-24,0 0-32,-1 0-56,-1 0 56,1 0-16,-1 0-40,1 0 64,-1 0-64,0 0 64,0 0-56,-1 0 41,0-1-9,-1 0 16,0 0-8,-1 0-40,0-1 40,-1 0-8,0 0-32,0 1-16,-1-1 16,1 1 32,1-1-48,0 0 0,1 0 8,0-1-8,1 0 0,0 0 8,2 0-8,0-1 0,0 0 8,1 1 0,1 0-8,1 0 0,0 0 8,1 0 0,1 1 8,1 0-16,2-1 0,2 0 8,3 0 0,2-1 8,4 0 64,2-1-32,1-1-40,1-1 8,0-1 80,1-1-48,1 0-40,1-1 48,2 0 0,1 1-48,1-1 56,1 1-16,1 0-40,0 1 56,-1 0-56,0 1 0,-2 0 8,0 1-8,-3 1 56,0 0-56,-3 1-8,-2 2 16,-2 0-8,-3 1 8,-3 1 40,-4-1-48,-4 2 56,-5-1-56,-4 0 0,-4 0 40,-5 0-48,-2 1 8,-2-1 64,-1 2-8,0-1-16,0 0 24,2 0-64,0 1 40,2-1 0,1 0-40,2-1 0,0 1 0,1 0 40,0-1 16,0 1-56,-1 0 40,-2-1-40,-1 1 0,-4 0 0,-3 0 0,-3 0 80,-3 0-32,-3-1 32,-1 1 40,-2 0 112,0-1-32,0 0-64,-1 0-72,1 0-24,-1 0 8,1 0-8,0 0 24,0 1 24,0-1-8,0 1-88,0 0-192,-2 2-480,-3 3-736,-6 6-3193,-5 6-2697,1-2-7761</inkml:trace>
  <inkml:trace contextRef="#ctx0" brushRef="#br0" timeOffset="-8016.671">6193 2239 4081,'0'0'1656,"0"0"137,0 0 55,0 0-88,0 0-255,0 0-393,0 0-160,0 0-96,0 0-72,0 0 17,0 1-1,0 1-80,1 4-40,0 5 64,1 9-96,0 15-135,0 18-145,-1 18-128,0 13-24,-3 3-32,-2-4-64,-2-9 64,-1-10-104,0-13-8,1-13-72,0-14-72,2-10-344,1-13-120,0-13 96,1-14 272,0-11 15,1-12-63,0-7 96,0-4 112,1 0 8,-1 3 0,1 6 8,0 7 0,1 7 40,0 7-32,0 7 64,2 5-16,0 5-56,1 3 40,0 1-40,0 2 0,0 1-8,-1 2 8,0 1 0,-1 1 40,0 1 56,-1 1 49,-1 0 103,0 0 48,0 1 48,0 2 40,0 3-32,0 5-168,0 5-80,0 7-24,0 6-40,0 3-40,0 2-8,0-3-8,0-4-144,0-6-160,0-6-176,0-6-208,0-5-17,0-3 81,0-5 192,1-7 304,0-8 136,1-9 64,0-11-64,1-11-80,-1-8-16,1-7-88,-1-4 24,0 2 48,0 6 96,0 9 16,-1 12 64,-1 13 280,0 11 280,0 9 56,0 11-199,0 14-241,0 21-232,-3 26-8,-1 23 48,-2 14 8,0 3 112,1-11-56,1-15-112,1-18-864,1-18-2081,0-16-4081,2-13-4120</inkml:trace>
  <inkml:trace contextRef="#ctx0" brushRef="#br0" timeOffset="-6249.854">6239 2409 1360,'0'0'768,"0"0"545,0 0 191,0 0-8,0 0-255,0 0-129,0 0 40,1 0-128,0 0 33,1 0-161,0 0-256,0 0 64,2 0-40,0 0-32,1 0-152,3 0-7,1 0-65,1 0 32,3 0-88,1 0 16,2 0-16,1 1-32,2 1 64,2 0-8,2 0-64,1-1-88,1 1-32,0 0 112,1-1 24,0 0-47,1 1-17,1 0 0,0 0 0,0 0-16,0 0 0,-1 1-104,-1-1 0,0 1-8,-1 1-56,-1 0-8,0 0 16,0 1 0,0 1 48,1-1 16,2 2 8,2-1 16,3 0 8,2 1-64,3-2-24,4 0-40,2 0 8,4-2 16,4-1-32,2 0 24,4-1 8,4-1-8,1 0-8,3 0-56,0 0 136,1 0-24,-3-1-32,0 1-8,-3 0 32,-1 0-40,-2 0-72,0 0 72,-2 0-56,0 0-8,-1 0 0,-1 0 0,0-1 0,-1 0 0,0-1 0,0-1 8,0 0-8,0 1 8,1 0 56,1 1-16,1 0 9,1 0 7,1 0 0,1 1-24,0-1-48,1 1 0,0 0 48,0-1-40,0 0 40,-1-1-40,-2 0 0,-1-1 40,-1-2-48,-1 0 8,0-1 40,0 0-32,1-1 32,0-1 8,2 1 32,1-1-40,1 1 32,0-1-32,0 2 16,-1 0-56,-1 2 48,-1 0-56,-1 1 16,-1 1-16,-2 1 8,-2 0 0,-2 1-8,-2-1 0,-3 0 0,-2 0 0,-3 0 0,-2 0 0,-2 0 8,-3 1 0,-2-1-8,-3 1 8,-4 0 0,-2 0-8,-4 0 8,-2 1 0,-2-1 0,-3 0 8,-2 0-8,-1 0 40,-2 0-40,-2 0 8,0 0 32,0 0-48,0 0 8,1 0 40,2 0-40,1 0 0,2 0 40,1 0-40,0 0-8,0 0 8,0 0 0,-3 0 40,-1 0 8,-2 0 8,-1 0 16,0 0 40,-2 0 24,1 0 40,0 0 8,0 0 0,-1 0-24,1 0-24,-2 0-144,-3 1-160,-2 4-968,-5 4-1385,-5 6-2584,-3 5-1176,-2 2-489,4-4 249</inkml:trace>
  <inkml:trace contextRef="#ctx0" brushRef="#br0" timeOffset="-5599.969">11009 1984 7194,'0'0'1944,"0"0"-280,0 0 49,0 0-169,0 0-320,0 0-256,0 0-223,0 16 31,1 14-56,-1 13-232,1 13-144,-2 10-152,-1 9-104,-2 5-24,-4 3-56,-1-2 64,-1-8-64,0-10 0,1-13-8,3-14-8,1-13-296,2-11-200,2-6-176,1-8 48,0-6 480,0-7 152,2-8 0,0-7 8,2-7-8,1-7-48,0-5-8,2-3 8,-1-1 48,1 2 8,-2 2 40,0 4-40,-2 6 0,0 6 64,-2 5 72,1 7 104,-2 5 56,1 7 192,-1 4 16,1 2 0,-1 4-64,1 4-8,0 8-8,1 13-159,1 19 15,2 18 176,0 15-24,1 6-320,-1-3-120,1-6-1080,-1-11-2769,0-12-2401,-1-15-5176</inkml:trace>
  <inkml:trace contextRef="#ctx0" brushRef="#br0" timeOffset="-4099.868">11197 2454 936,'0'0'2249,"0"0"-689,0 0-160,0 0-191,0 0-177,0 0-288,0 0-8,0-1 208,1-2-31,1 0-97,2 0-128,2-1-16,4 0 48,2 0-56,2 0-216,2 0-136,2 1 137,1 1-113,1 0-64,-1 0-48,1 1-56,-1 0 48,-1 1-8,0-1-32,-1 1 24,0 0-8,-1 1-16,0-1-40,-1 0 0,-1 0 0,0 0-32,-1 0-32,0 0 56,0 0 8,0 0-56,0 0 136,1 0-88,1 0 88,1 0 56,2 1 0,2 0 209,2 0-81,4 1-184,3 0-128,3 0 40,3 0-8,3 0-24,4 0 0,2-1-16,4 1 8,2-1-8,3 0 40,3-1-8,3 1-8,2-1-16,3 0-40,1 0-40,1 0 72,0-1 8,-1 0 40,-1-1-16,0 1-32,-1-1-8,-1 1 0,0 1-64,0 0 40,0 0 0,0 0-40,0 0 0,-1 0 8,0 0-8,0 0 8,-1 0-8,1 0 40,1-1 16,0-1-16,2 0 32,1 0 8,1 0-32,1 0 64,2 1-40,0 0 8,0 1-80,-1-1 88,0 1 0,-2 0-24,0 1-8,0-1-16,-1 0 32,0 0-8,0 0-8,0 0 16,-1 0-64,0 0 32,-1 0-40,-1 0 56,-1 0-56,-1 0 0,-2 0 0,-1 0 136,-1 0-128,-1 0-8,-2 0 8,-2-1-8,-1 1 40,-2-1-32,-1 1-16,-2 0 8,-3 0-8,-2 0 8,-3 0 8,-3 0-8,-3 0 8,-3 0-8,-2 0 40,-3 0 1,-3 0 15,-1 0 8,-2 0-64,-1 1 56,-2-1 8,-2 1-72,-2 0 8,-3 0 40,-2 0 0,-2 0 40,-2-1 40,-1 1 136,0-1 56,0 0-8,-1 1 64,1-1-32,-1 0 8,1 0-112,0 1-96,0-1-144,0 0 0,-2 1-456,0 0-760,-3 0-1105,-2-1-2144,-1 1-2152,0-1-7034</inkml:trace>
  <inkml:trace contextRef="#ctx0" brushRef="#br0" timeOffset="-3266.605">16042 2014 4929,'0'0'2161,"0"0"-65,0 0-80,0 0-263,0 0-417,0 0-440,0 0-280,0 19-128,0 16 89,0 13-49,-2 10-152,-3 8 80,-1 7-152,-3 4-16,-2 2-208,0-1-24,-1-4-8,0-5-48,2-10-8,2-10 0,2-11-56,2-13-168,2-9-352,1-8-192,1-6 88,0-6 456,2-6 224,2-5 8,1-7 72,2-7 48,1-7-104,0-8-8,1-6 40,-1-7-48,1-5 0,0-3-8,0-2-8,-1 2 16,-1 2 0,0 6 0,-2 7 8,-1 8 88,-1 10 112,-1 7 192,-2 9 48,1 7 8,-1 4-56,-1 4 48,1 1 160,0 2 128,0-1 41,0 2-73,0 2 32,0 5-80,-1 8-496,-1 11-152,-2 10 8,-2 11-16,-2 8-88,0 4-472,0 0-1008,2-3-1329,1-6-2024,2-9 4761,0-12-13155</inkml:trace>
  <inkml:trace contextRef="#ctx0" brushRef="#br0" timeOffset="-1352.104">16245 2411 3649,'0'0'2056,"0"0"-135,0 0-481,0 0-160,0 0 16,0 0-215,0 0-353,0-1-296,0 0-192,0 0-40,3 0 504,2-1-16,4 0-104,4 0-15,3 0-41,3 0 32,4 0-112,2 0-96,3 1-8,1 0 16,2 0-16,0 1 80,0 0 32,0 0-63,0 1-129,-2 0-40,-1 2 24,-1 0-40,-1 1-64,-1 0 16,0 0-24,-1 0-16,0 0 0,1 0-16,2 0-8,1 0 72,4-1 0,3 0-64,4 0-32,5-2-24,3 0 0,5-1-32,5 0 56,2 0 0,4 0 8,2-1-16,2-1 16,0-2 16,0-1 24,1-1 0,1 0 48,1-1 0,1 1-16,0-1-8,2 1-48,0 1-8,1 0-32,1 1 16,-1 1-64,1 0 40,1 1 0,-1 0-32,1 0 56,0 0 8,-1 1 8,0 0 8,-1 0-40,-2 1 9,-2-1 31,-2 0-40,-3 0-40,-1 0 40,-2 0-48,-1 0 0,-1 0 48,-1-1-8,0 1-40,0-1 0,-2 0 40,1 0 0,-1 1 16,0 0-64,0-1 16,0 1-8,0 0 64,1 1-24,-1-1-48,2 0 16,-1 0 40,1 0-40,-1-1 40,1 1-8,-1 0-40,0-1 56,-2 1-48,-2-1-8,-3 0 8,-2 0-8,-4 1 8,-2-1-8,-4 1 0,-4 0 0,-4 1-8,-5 0 8,-6 0 40,-4 0-40,-5 0 8,-3 0 40,-4 0 16,-2 0-8,-2 0-56,0 0 88,-1 0-80,1 0-8,0 0 0,0 0-8,1 0 0,1 0 0,0 0 8,2 0 0,1 0 0,1 0 40,2 0-32,2 1 136,0 1-88,1 0-8,-1-1-8,-1 1-40,-2-1 40,-2 0 0,-1 0 0,0 0-40,0 0 0,1 0 80,3 1-32,2 0 56,3 1-8,0 0-32,2 0-64,0 0 8,-1 0 56,1 1-16,-2-1-48,1 0 56,-2 1 8,0-1-64,-1 1 40,0-1-32,-1 0-8,-1 1 8,-1-2 40,-2 0-48,-1 0-8,-2 0 8,-1-1 8,-1 0 32,0-1 8,-1 0-8,0 1 16,0-1-16,0 0 8,0 0-56,0 0-56,-1 0-424,1 0-432,-3-1-840,-3 1-2841,-2 0-1305,1 0-9393</inkml:trace>
  <inkml:trace contextRef="#ctx0" brushRef="#br0" timeOffset="-627.829">21396 1747 3673,'0'0'4065,"0"0"-2241,0 0 441,0 0-697,0 0-504,0 0-288,0 0-40,3 23-127,1 19-81,0 15-64,0 14 80,0 15-144,-2 11-64,0 5-136,-1-2-56,-1-8-40,0-8 72,0-10-48,0-8-56,-1-10-72,1-10 0,0-11-16,0-10-56,0-10-176,0-6-128,0-6 32,0-3 120,0-3 0,0-6 104,-1-7 120,-2-8 0,1-11-8,-2-12-112,2-10-152,-1-10 0,1-7-8,0-4-24,0-2 80,0 2 128,-1 5 96,-1 7 8,0 10 64,0 10 232,0 12 248,0 10 40,1 9-16,1 7-160,1 5-104,1 2-72,-1 3-40,2 0-24,-1 0 48,0 1 88,0 5 72,0 9 153,1 13-1,2 21-144,0 20-104,1 14-136,-2 6-152,0-1-96,0-6-1320,-2-9-2441,-3-12-1833,-1-17-6000</inkml:trace>
  <inkml:trace contextRef="#ctx0" brushRef="#br0" timeOffset="2950.23">22509 16 2593,'0'0'2552,"0"0"-303,0 0-417,0 0-272,0 0-71,0 0-161,0 0-16,0 0-80,0 0 49,0 0-65,0 0-80,0 0-64,0 0-151,0 0-145,0 0-40,0 0 0,0 0-48,0 4-16,0 4-79,-2 8-353,-2 10-160,-3 10-16,-2 10-56,-3 8 8,0 5-16,-1 2 0,0-2 8,2-4-16,3-7-32,1-8 40,4-9-88,1-8-128,2-8-145,3-6 89,5-4 16,5-3 112,6-3 136,5-1-56,5-3 64,4-4 8,3-3 40,0-3-48,0-2 0,-4 1 16,-4 1-8,-5 3-8,-6 2 48,-6 4 88,-5 3 64,-3 1 104,-2 2 41,-1 0 15,-1 1 72,0 2-24,0 3 0,0 5-208,-2 9-64,-2 10 40,-1 12 88,-3 11-24,-1 9-80,-1 6-88,0 0-72,2-4-8,2-9-488,2-13-1112,2-15-2857,1-16-2585,2-16-2632,0-6 4089</inkml:trace>
  <inkml:trace contextRef="#ctx0" brushRef="#br0" timeOffset="3500.864">23163 558 10538,'0'0'4969,"0"0"-2520,0 0 127,0 0-799,0 0-641,0 0-440,0 0-440,-5 2-256,0 10-112,6 21-24,9 31 88,12 37 48,10 34-8,4 25-40,-2 9 48,-6-6-48,-9-18 48,-7-25 232,-7-28 336,-7-25 320,-7-20-23,-5-18-121,-6-13-576,-6-15-168,-7-19-384,-8-23-192,-6-21-297,0-17-135,4-8 160,9 2 56,10 6-64,9 8-425,9 11-487,12 12-977,10 13-3128,8 11-1256,1 9 3800</inkml:trace>
  <inkml:trace contextRef="#ctx0" brushRef="#br0" timeOffset="4032.14">23434 817 8810,'0'0'2272,"0"0"-1095,0 0 343,0 0 240,21-4-415,13-5-289,10-6-80,5-8-240,2-7-112,-1-6 64,-3-4-47,-5-2-193,-6 0-128,-7 3-8,-8 5-96,-8 7 136,-5 7 288,-5 5 352,-5 5-71,-5 3-209,-7 4-168,-8 1-160,-7 5-120,-7 8-256,-5 9-8,-2 10 0,2 9-8,4 8-64,9 9-72,8 5-256,7 4-648,14 2-1257,14-3-2224,11-7-1184,2-13-7786</inkml:trace>
  <inkml:trace contextRef="#ctx0" brushRef="#br0" timeOffset="4565.582">24124 670 13179,'0'0'2152,"0"0"-535,0 0-273,0 0-344,0 0-232,0 0-120,0 0 265,-10-10 191,-7-3-424,-3 5-360,-1 10-208,0 12 224,3 13 80,2 11-80,5 8-96,4 4 56,3 1 17,5-3-185,5-7-128,6-8-96,6-9-121,7-9-151,5-10 32,4-11 200,4-13 136,1-10 0,-1-8 72,-4-4-56,-5 1 128,-6 6 8,-6 7 296,-6 8 329,-5 8 63,-4 8-48,-1 9-288,1 10-352,0 9-152,3 9-32,3 4-832,5-2-1833,3-8-3384,3-8-672,-2-8-5466</inkml:trace>
  <inkml:trace contextRef="#ctx0" brushRef="#br0" timeOffset="4752.739">24642 295 7074,'0'0'7945,"0"0"-5680,0 0 23,0 0 9,0 24-25,0 19-688,2 14-743,1 8-273,3 6-144,2-1-208,2-3-208,1-8-8,3-10-216,0-12-368,1-11-216,0-11 55,0-7 265,0-5 120,-1-5 216,-1-4 88,-2-1 56,-1-1 120,-2 0 192,-2 3 256,-2 1 185,-1 2-81,-1 4-144,0 5-280,2 5-248,3 6-48,4 4-1400,6 1-2513,4-3-2913,-2-4-8393</inkml:trace>
  <inkml:trace contextRef="#ctx0" brushRef="#br0" timeOffset="5785.646">25292 360 11843,'0'0'3216,"0"0"-631,0 0-177,0 0-295,0 0-361,0 0-328,0 0-391,-5-6-217,-3 1-328,1 10-400,3 15-8,5 15-32,7 14-48,6 11-80,6 6-208,5 2-16,2-2 128,1-4 160,-1-5 16,-3-8 48,-5-8 264,-6-8 248,-5-8 32,-5-7-80,-7-6-512,-8-4-152,-11-4-952,-10-3-1257,-7-1-3920,3 0-12875</inkml:trace>
  <inkml:trace contextRef="#ctx0" brushRef="#br0" timeOffset="6766.808">371 595 4185,'0'0'2881,"0"0"-393,0 0-207,0 0-161,0 0-160,0 0-207,0 0-113,0 0-88,0 0-151,0 0-289,0 0-224,0 0-72,0 0 33,0 2-73,0 2-32,0 5-144,-1 9-456,-5 13-96,-4 20-40,-7 22 0,-5 20 0,-4 11 56,0-1-56,3-10 8,4-14-16,3-13 0,3-10 0,3-11 8,3-11-8,3-10-56,2-10-40,1-6-88,1-5-32,0-4-56,2 0-8,3-1 224,5 0 56,5 1 0,5-1 16,6 0-16,4 0 16,4-1 40,1 0-8,1 0-48,-2 0 8,-3 1-8,-5-1 0,-5 1-8,-6 1 8,-5 0-160,-4 0-408,-3 0-433,-2 0-471,-1-2-656,-5-3-665,-5-5-2392,-7-4-5857,-1 0 8057</inkml:trace>
  <inkml:trace contextRef="#ctx0" brushRef="#br0" timeOffset="7016.643">0 1151 7314,'0'0'2880,"0"0"-895,0 0 647,0 0-271,0 0-161,0 0-471,0 0-489,18-6-472,11-1-320,6-1-288,1 1-160,0 1-328,-1 3-1272,0 0-1441,-1 4-2600,-2 3-6522,-6 1 11219</inkml:trace>
  <inkml:trace contextRef="#ctx0" brushRef="#br0" timeOffset="7488.52">688 1287 8658,'0'0'2624,"0"0"-135,0 0-361,0 0-327,0 0-377,0 0-168,0 0-327,0 10-465,2 9-368,1 10-48,3 7-48,2 3-72,3-1-24,3-5-72,3-8-128,2-9 55,2-13 241,1-16 17,-1-16 183,-1-16 8,-4-12-8,-4-4 264,-6 1 232,-5 7 200,-7 10-112,-7 14-144,-5 11-560,-6 12-80,-3 15-840,-5 21-1296,-3 17-3249,-3 15-8770,6-4 11442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23:04.53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501.44531"/>
      <inkml:brushProperty name="anchorY" value="-101602.89844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1195.5625"/>
      <inkml:brushProperty name="anchorY" value="-105587.83594"/>
      <inkml:brushProperty name="scaleFactor" value="0.5"/>
    </inkml:brush>
  </inkml:definitions>
  <inkml:trace contextRef="#ctx0" brushRef="#br0">423 371 784,'0'0'0,"0"0"752,0 0 253,0 0-260,0 0 146,0 0 302,-7 23-566,-3 8 297,-2 7-239,0 1-20,-1 1-91,0-3 71,1-2-169,0-1 67,1-2-203,1 1-77,2 0 67,0 0-202,1 1 38,1 1-122,0 0-39,0 1 14,0 2-12,0 1 66,-2 4-84,0 1 38,-1 3 44,-2 2 22,-1 1 7,-1 1-25,-1 2 83,-1 0-34,0 1-5,0 2 13,0 0 23,0 2 114,1 0-133,0 1 0,1 1-20,0 0-1,1-1 100,1-2-123,1-2 144,2-2-127,3-2 11,1-1-60,2-1-53,1-1 10,1 0 38,0 0-51,0-1-2,1 1 10,0 2 14,0 0-24,0 1 56,0 0-64,0-2 12,0-2-5,0-2-1,1-4 9,-1-3-11,0-4 12,0-3-12,0-5 12,-1-4-12,0-5-16,0-3-32,0-5-30,0-2 5,0-3-5,0-2 19,0-1-6,0 0 22,0-2-6,0 1 40,1 0-85,0 0-1,0 1 34,2 1 70,2 1 102,3 1 193,3 2-222,4 2 296,4 0-12,5 1-56,4 0 29,7 0-18,5 0 3,7-1-68,7 0 10,6-1-128,6-2-41,5 0-6,4-1-35,3-2 24,3 0 29,0-2 66,1 0-34,-1 0 16,-3 0 16,-2 0 22,-3 0-52,-2 0 74,-3-1 33,-1 1 11,-1 0 68,-2 0-101,0 0-40,-3 0 27,-1 0-81,-2 0 31,-1 0-22,-2 0 144,0-1-134,0-1 84,-1-1-34,1-1-57,0-1-38,-2 0 71,0 1-92,-2-1 66,-1 1-58,-1 1 101,-2 0-68,-1 1-4,-3 0 21,-2 1 55,-4 1-52,-3-1 0,-4 1-27,-3 0-79,-3 0 95,-1 0 31,-1 1-82,-2-1 22,-1 0-9,-2 0-94,-2 0 17,-3 0-20,-4 0-344,-3 0-463,-8-3-823,-7-3-2669,-10-3 3557,11 4-8198,-2 1-782</inkml:trace>
  <inkml:trace contextRef="#ctx0" brushRef="#br1" timeOffset="1916.148">616 110 1360,'0'0'0,"0"0"1585,0 0 307,0 0 99,0 0-560,21 1 100,7 0-465,10 1-45,5-1 31,6 0-71,6 0-311,5-1 220,6-2-271,6-2-208,5-2-31,4-4-156,5-1-19,4-1 3,6 0-149,9 0 22,12 1-80,10 1 17,6 2-1,-1 2-21,-11 1 7,-16 2 6,-15 0-21,-12 2 16,-9 1-5,-4-1 1,-3 2-10,-5-1 13,-3 0-4,-6 0 1,-5 0 0,-7 0 0,-6 1 0,-6-1 0,-6 0 0,-4 0-10,-5 0 4,-2 1-77,-1 0 96,-1 1-31,3 0 19,3 1-2,3 0 10,3 1-12,4-1 5,0 0-2,0-1-10,-2 0-43,-3-1-63,-4 0 89,-5 0-31,-2-1 56,-3 0-3,-1 1-6,-1-1-61,-1 1 74,0-1-101,1 0 20,-1 1 21,1-1 46,0 1-3,0-1-4,-1 1 14,2 0-4,-1 0-74,0 1 87,0 0-76,0 2 88,1 2-16,0 3 72,0 6 11,0 4-46,0 6 36,-1 5-30,1 7 8,-1 6-3,0 5 56,-2 6-119,-1 4 38,-2 4-25,-2 2 4,-1 0-2,-2 0-56,-1 0 72,-1-1-34,-1-1 21,-1-1-4,0-3 10,0-2-12,1-4 14,1-4-4,2-5 75,2-4-30,1-4 4,3-2 20,1-2-81,2 0 24,0 0-11,1 0 56,1 1-72,-1-1 33,1 1-20,0-1 5,0-2 110,0-2-70,0-1 47,-1-2 35,0-2-39,0 0 34,0-1-38,0 0-17,-1 1-24,-2 0-43,1 2 85,-2 2-57,0 2-28,0 1 10,1 2 142,0 1-117,0 0 90,1-1 31,0 0-65,0-1-51,-1 0 42,1 0 0,-2 0-11,1 1 52,0 1-89,-1 0 102,-1 1 15,0 0-12,0 0-56,0 1-1,1 1 14,0 0 20,2 1 5,0 0-37,1 0 31,1 0-48,-1-2 70,2-1-13,-1-3-41,0-2-41,0-3 18,0-3-76,0-1 30,0-2 44,0-1 115,-1-1-140,0-1 22,-1-2 1,0 0-16,-1-3-42,1 0 58,0-3-66,0-2 20,1-1-7,1-3 0,-1 0 0,1-1 0,0-1 0,0 0-10,0 0 4,0-1-58,-1 1-12,1 0-38,-1 1-67,0 0-22,-1 1-9,1 1-87,-1 0-42,-1 1-143,1-1 15,-2 0-17,-1-2-235,-1 0-560,-5-1-1011,-2-4-954,-4-4-2046,1 0-1318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4:51.48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456.79688"/>
      <inkml:brushProperty name="anchorY" value="-127190.328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5322.375"/>
      <inkml:brushProperty name="anchorY" value="-125822.47656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3826.53125"/>
      <inkml:brushProperty name="anchorY" value="-125019.69531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546.53125"/>
      <inkml:brushProperty name="anchorY" value="-126471.64844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8075.60938"/>
      <inkml:brushProperty name="anchorY" value="-128024.968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752.14063"/>
      <inkml:brushProperty name="anchorY" value="-129229.66406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8374.15625"/>
      <inkml:brushProperty name="anchorY" value="-128251.312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725.70313"/>
      <inkml:brushProperty name="anchorY" value="-129476.13281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8399.32813"/>
      <inkml:brushProperty name="anchorY" value="-128409.63281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722.10938"/>
      <inkml:brushProperty name="anchorY" value="-131773.57813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051.5625"/>
      <inkml:brushProperty name="anchorY" value="-130306.218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742.82813"/>
      <inkml:brushProperty name="anchorY" value="-129934.89063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480.8125"/>
      <inkml:brushProperty name="anchorY" value="-131180.17188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164.53125"/>
      <inkml:brushProperty name="anchorY" value="-132417.14063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789.8125"/>
      <inkml:brushProperty name="anchorY" value="-131441.7187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065.32813"/>
      <inkml:brushProperty name="anchorY" value="-132820.92188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421.65625"/>
      <inkml:brushProperty name="anchorY" value="-130770.76563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9336.82813"/>
      <inkml:brushProperty name="anchorY" value="-132752.95313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3807.25"/>
      <inkml:brushProperty name="anchorY" value="-135766.53125"/>
      <inkml:brushProperty name="scaleFactor" value="0.5"/>
    </inkml:brush>
  </inkml:definitions>
  <inkml:trace contextRef="#ctx0" brushRef="#br0">3994 558 520,'0'0'0,"0"0"680,0 0-280,0 0-134,0 0 123,0 0 183,0 0-493,0 0 654,-16-1-577,-2 0 430,-3-1-583,0 1 474,1 0-396,1 0 58,1 1 205,2 0 3,0 0 393,1 0-472,1 0-156,0 0 122,1-1 396,-2 0-792,1-2 463,-2 0-360,0 0 808,-1-1-880,-1 1 231,-1 0 344,-1-1-389,-1 0-43,1 1 554,-2-2-496,0 1 36,0 0 227,-1 0-87,-1 1 100,1-2-104,-1 1-124,0 0 23,0 0-104,0-1-23,0 1 56,0 0 53,-1-1 89,1 0-140,-1 0 134,0 0 322,0 0-652,-1 1 202,-1 0-67,-1 0-14,0 2 14,0-1-14,0 1 5,1 0 7,0 0-12,2-1 14,1 1-4,0-1-9,2 0-6,0 1 11,1 1-14,0 0-191,-1 0 138,1 1 69,1 0-13,-1 0 15,1 0-9,-1 0-43,0 0-16,0 0 75,1 0-80,-1 0-105,1 1 207,0-1-69,1 0-330,0 0 465,0-1-154,2 1 34,-2 0-126,1 0 62,-2 0-698,0 0 822,-1 0-108,-2 1-312,-2 0 376,-2 1-197,-1 0-885,-1 2 1230,-2 0-282,-2 1-226,-2 1 169,-2 1-1790,-1 1 2004,-1 1-172,0-1 15,0 1-481,0-1-863,0-1 731,1-1 836,1-1-248,0-2-166,2-1-439,0-1 704,0 0 14,-3-1 1047,-3 1-1295,-3 1-1181,-1 0 1633,4 0-300,4 0 1939,3 1-2320,0 1-1928,-1 0 3228,-1 0 723,-1 1-907,-1-1-645,0-1-886,1 0 1255,1-2 760,0 0-270,1 0-959,-2-1-2640,0 0 3639,-2 0 105,-2 0-1053,-2 0 216,-2-1-2751,-1 1 3404,-1 0 541,-3 0-483,-4 0-956,-1 0-3088,1 0 4193,6 0-1199,7 0 1589,7 0-1652,3 0 666,4 0-495,2 0 167,2 0-60,2 0 1393,4 0-227,3 0-980,3 0 47,4-2-47,3 1-200,1-2 46,1 0-413,1 0 327,-1-1-267,0-1 390,-1 0-120,-1-1 10,-1-1-533,-1 1 739,0-1-414,0-1-1623,0-1 1877,1 1-1443,2 0 1415</inkml:trace>
  <inkml:trace contextRef="#ctx0" brushRef="#br1" timeOffset="350.088">429 394 1840,'0'0'0,"0"0"769,0 0-356,-26 13 111,-13 4-109,-10 5-188,-6 3 162,-1-2 154,4-2-55,7-3 5,8-5-329,8-5-66,10-3-88,6-2-203,7-2-551,3 0-335,5 2 882,3 4 142,2 5 103,3 6 564,2 5 135,1 6 82,2 3 118,3 4-297,7 1-728,6 1-206,4-3-3120,-4-7-1034</inkml:trace>
  <inkml:trace contextRef="#ctx0" brushRef="#br2" timeOffset="2866.76">4771 1013 2617,'0'0'0,"0"0"2872,0 0-1456,0 0-22,0 0-102,0 0-113,0 0-210,0 0-319,0 0-195,0 0-70,0 0-86,0 0 45,0 0-49,0 0-62,1 0-94,1 0-138,3 0 95,3 1 43,5 2-33,6 1 26,7 2 32,6 2 0,6 2-110,6 0 81,7 1 73,4-2 33,7-1 9,4-3-145,5-1 73,3-2-189,2-1 134,-2-1-94,-1 0-12,-3 0-14,-5 2 9,-2 1 69,-3 1-94,-2 2 88,-1 1-83,-2 1 70,-3 1-67,-2-1 20,-5 0-7,-5-1-10,-5-1 4,-6-1-96,-7-2-458,-8 1 51,-5-2-310,-11 2-804,-12 0-1236,-10 2-3352,0-2 2113</inkml:trace>
  <inkml:trace contextRef="#ctx0" brushRef="#br3" timeOffset="3500.127">4688 1457 1672,'0'0'0,"0"0"1761,0 0-888,0 0 49,0 0 398,0 0-32,0 0-138,0 0-55,21-1-354,10-2-53,10-3-170,6-3-227,5-3-119,3-2-82,-1-1-71,-3 0-2,-5 2-17,-8 2 2,-8 4-124,-11 2 45,-7 4 92,-7 7-31,-9 7 314,-8 9-19,-10 10-172,-6 9 27,-5 6-147,-2 4-62,0 2-617,4-2-1244,6-6-2264,7-11-2563</inkml:trace>
  <inkml:trace contextRef="#ctx0" brushRef="#br4" timeOffset="3766.736">5278 1664 3513,'0'0'0,"0"0"1744,0 0-102,0 0 10,25-7-774,9-3-18,9-1-323,6 0-363,0 1-148,-1 3-106,-4 2-728,-5 2-573,-6 2-764,-8 0-3611,-7 1 5559</inkml:trace>
  <inkml:trace contextRef="#ctx0" brushRef="#br5" timeOffset="4020.478">5589 1462 3209,'0'0'0,"0"0"2152,0 0-1082,0 0 775,0 0-324,-8 24-633,-3 8-577,-4 7-254,0 4-32,-2 1-875,0-2-1010,3-3-3571,3-10 2758</inkml:trace>
  <inkml:trace contextRef="#ctx0" brushRef="#br6" timeOffset="4366.752">5753 1690 6425,'0'0'0,"0"0"1233,0 0-608,0 0 613,0 0-203,-3 23-15,3 6-733,4 3-243,7-1 20,6-6-130,7-7 10,7-9 59,4-12-11,3-11-451,1-10 179,-3-9 145,-7-5 130,-7-2 146,-7-1 110,-10 2-135,-10 5 287,-9 7 168,-9 7-515,-6 7 41,-4 10-86,1 10-237,1 13-1845,6 8-983,7 4-3729,6-2 7208</inkml:trace>
  <inkml:trace contextRef="#ctx0" brushRef="#br7" timeOffset="4583.541">6043 1789 7009,'0'0'0,"0"0"1937,0 0-1578,0 0 656,-9 22-275,-2 8-571,-1 9-126,1 2-1989,3-1-3218,2-9 1038</inkml:trace>
  <inkml:trace contextRef="#ctx0" brushRef="#br8" timeOffset="4933.434">6270 1669 5577,'0'0'0,"0"0"1112,0 0-438,20-20 573,9-10-499,10-10-44,5-6-174,0 0-50,-2 4-43,-6 7 122,-10 9-3,-8 10 390,-10 14-656,-12 19 232,-13 24 214,-11 20-129,-8 17 93,-4 6-587,4 0-65,5-7-1984,7-10-4438,8-17-2408</inkml:trace>
  <inkml:trace contextRef="#ctx0" brushRef="#br9" timeOffset="23550.24">12847 517 6265,'0'0'0,"0"0"1321,0 0-20,0 0 268,21-17-424,8-7-470,7-4-278,0 1-158,-3 2-116,-6 6-107,-7 5 6,-7 6 221,-6 4-301,-6 8 174,-5 7 421,-7 9 155,-5 10-320,-5 8 110,-4 7-226,-3 6-276,-2 2 10,-1 0-1589,-1-2-3203,1-7-5166,6-10 12232</inkml:trace>
  <inkml:trace contextRef="#ctx0" brushRef="#br10" timeOffset="24797.887">13737 256 4425,'0'0'0,"0"0"1776,0 0 430,0 0-506,-5 29 181,-4 13-571,-6 14-301,-4 9-346,-5 7-80,-1 4-273,-3 1-170,-1 0-28,0-3-118,0-6-82,-2-4-676,-2-6-2217,-2-9 2258,7-12-12497</inkml:trace>
  <inkml:trace contextRef="#ctx0" brushRef="#br11" timeOffset="21866.606">10933 597 1672,'0'0'0,"0"0"2729,0 0-1475,0 0 318,0 0-116,0 0-145,0 0-267,0 0-254,2-1-73,1-1-179,1-1-45,-1 1-30,2-1-96,1 0 31,5-2 135,6-2-173,9-4-91,9-5-116,10-4-55,8-5-93,6-4 7,3-2-20,-2 1-64,-3 1 83,-7 4-29,-10 4 1,-9 4 21,-9 6-7,-9 4 106,-6 3-76,-4 3-29,-3 0-83,-1 2 9,-1 0-141,1 2-30,-2 4 243,-1 5-23,-4 6 38,-4 8-16,-4 7-1010,-7 9-916,-3 5-128,-1 2-3066,4-8-546</inkml:trace>
  <inkml:trace contextRef="#ctx0" brushRef="#br12" timeOffset="22216.951">11689 450 720,'0'0'0,"0"0"2145,0 0-682,0 0 316,0 0-300,0 0-327,24 0 228,11 0-777,10-1-178,8-1-265,3-2-144,2-1-617,-2-2-1003,-7-1-4091,-11 2 2473</inkml:trace>
  <inkml:trace contextRef="#ctx0" brushRef="#br13" timeOffset="22483.399">11993 286 576,'0'0'0,"0"0"4489,0 0-3277,0 0 1506,0 0-911,0 0-716,-5 24-377,-3 8-416,-4 7-279,-3 3 18,-2 3-865,0-2-1073,0-4-2714,4-8-1278</inkml:trace>
  <inkml:trace contextRef="#ctx0" brushRef="#br14" timeOffset="22900.283">12242 372 4729,'0'0'0,"0"0"4001,0 0-3856,0 0 1597,0 0-384,-12 20-457,-1 9-297,-1 7-340,2 2-248,4-2 18,8-3-321,9-9 98,10-7 10,10-9-116,9-11-429,6-12 62,2-8-554,-2-8 519,-4-3 145,-10-1 596,-9 2 444,-10 2 215,-11 5-169,-11 6-162,-12 5-288,-7 7-52,-7 8-16,-3 11-90,0 13-792,4 9-1094,7 6-1113,8-4-2623</inkml:trace>
  <inkml:trace contextRef="#ctx0" brushRef="#br15" timeOffset="23133.449">12480 640 7042,'0'0'0,"0"0"2096,0 0-1213,0 0 869,0 0-836,-9 25-600,-3 7-258,-3 10-92,0 3-1955,2-1-1043,4-9-5834</inkml:trace>
  <inkml:trace contextRef="#ctx0" brushRef="#br16" timeOffset="24100.349">10941 135 4849,'0'0'0,"0"0"1712,0 0-242,0 0 106,-20 23-91,-8 10-318,-6 7-275,-2 7-149,0 3-274,4 5 14,5 3-216,6 5-130,8 4-134,10 3-223,19 7-645,19 4-863,16-3-1523,-3-14-6984</inkml:trace>
  <inkml:trace contextRef="#ctx0" brushRef="#br17" timeOffset="30049.965">14077 81 1464,'0'0'0,"0"0"1305,0 0-160,0 0-10,21-8-529,9-4-37,6-1-444,2 0-26,0 1 142,-4 2 47,-4 3 39,-4 3 217,-6 2-129,-6 5 229,-5 5 228,-3 8 167,-7 7-32,-7 7-227,-7 5-216,-8 5-178,-5 2-174,-2-1-23,0-2-201,2-6 38,4-5-34,6-7-335,5-5-101,5-7-487,4-4 1,2-2-28,4-3-393,3-1 752,3 0 257,4 0-347,3 0 286,2 0-238,0 2 306,1 3 366,1 4 379,1 3 229,1 2 39,1 3-198,4 2-218,7 0-97,5 0-168,3-2-2158,-6-3-5158</inkml:trace>
  <inkml:trace contextRef="#ctx0" brushRef="#br18" timeOffset="52110.106">15624 1677 5841,'0'0'0,"0"0"1633,0 0-477,0 0 435,0 0-480,0 0-23,0 0-627,0 0 278,-18 0-115,-4 0-106,-3 0-67,0 0-175,-1 0-46,-1 0-67,-2 2-124,-3 1-29,-6 3-2,-7 3-26,-7 1-89,-8 2-228,-8 0-155,-7-1-51,-5-1 207,-2-3 207,0-2 54,1-2 38,3-5-86,2-4-26,2-4-53,-1-5 148,0-3 17,-3-3 21,-4 0 3,-6 0-6,-13 0 11,-16 2 6,-16 2-1,-13 2-8,-7 2 2,0 1 8,4 2-2,4 0 1,4 0 0,5 1 0,2 0 0,2 0-10,0 0 13,-1-1-4,-1-2 1,-1 0 0,-2-3 9,0-1-2,1-2 1,1-3 0,1-1 0,0-1-9,0-1 2,-1 0 8,-3 2-11,-6 2-6,-7 2 10,-6 2-12,-4 2 3,-2 0-1,-2 1 0,2 0 0,1-1-103,1-1 132,0 0-99,-1-1-26,-3 0-20,-3-1-47,-3 1 103,-6 1-43,-3 1 119,-5 2-161,-3 1 33,-5 3 5,-4 0 2,-4 2 74,-2-1 27,0-1 7,0 0 4,3-1 1,1 0 9,1-1-12,0 0 14,1-1-14,-1 0 5,2-1-2,2 1 9,3-1-12,3 0 23,4 0 40,2 1-20,1 1-37,1 0 12,2 3-7,2 0-10,3 2 4,6 0-2,5 0-10,6 0 4,6 1-2,4 0 9,5 2-2,2 0 1,4 1-10,5 0 13,4 2-88,8 2 53,12 1-58,12 1-22,12 1-153,7 0 86,4 1-36,0 0 110,-2 1-11,-2 0 121,1 1-29,1 1 7,2-1 12,3 1 5,5-1-2,5-1 2,6-2 10,7-1 71,8-1 130,9-1 219,8-2-273,8 0-88,5-1-53,4 0-155,3 0 23,1 0-28,0 0 39,0 0 34,-2 1 20,-3 0-10,-2 1 6,-3 0 37,-2 1 7,-3 2 0,-2 0 3,-2 0 0,-2 1-112,-1 0-14,-1-1 43,1 0-20,1-2 7,3 0 112,3-1-97,4-1-12,3 0-25,4-1-35,1-1-405,3-3 281,2-2 14,3-2-10,6-3-67,6-1-182,6-3 244,7-1-292,6-1 330,5-2 116,6 0 123,2 0 81,2 1 50,-2 1 232,-4 3-106,-5 1 252,-7 3-112,-8 3 90,-8 2 16,-6 2 688,-7 1-15,-2 2-120,-6 0-422,-6 1-470,-6-1-99,-8 1-299,-9 0-25,-8 3 1,-9 4 41,-7 3-42,-4 4 128,0 3 66,3 2-31,6 0-233,8 0-60,10-2 131,9-3-158,10-1-205,6-1 469,6 0 70,6 0 4,5 2 95,6 0-17,4 0 130,5 0 125,5 1-94,4-2 4,6 1-176,10-2-67,7 1-609,6-2-1474,-10-3-5772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5:52.37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793.23438"/>
      <inkml:brushProperty name="anchorY" value="-140241.73438"/>
      <inkml:brushProperty name="scaleFactor" value="0.5"/>
    </inkml:brush>
  </inkml:definitions>
  <inkml:trace contextRef="#ctx0" brushRef="#br0">0 1251 1016,'0'0'0,"0"0"2913,0 0-1420,0 0-14,0 0-194,0 0-197,0 0-145,0 0-67,0-2 2,0 1 32,0-2 7,0 1-65,0 0-119,0 1-165,0-1-178,0 0-107,2 0-197,1-3-63,6-1 186,6-5-114,8-5-44,11-6 63,9-6-80,11-7-34,7-4 8,7-5-27,5-2-32,3-3-47,2 0-9,0 0 72,0 1-42,0 0 25,1 1-52,2 1 61,4-1-131,11-2 37,14-2-71,10-1-96,3 4-22,-7 5 99,-13 7-17,-11 8-19,-9 4 198,-3 2-39,0 2 21,1 0 87,2 0-5,2 1-3,0 0 5,0 1 8,0 1-11,-1 1 3,0 0 8,-1 1-11,-2 0 3,-3 2 8,-3 1-2,-4 2 1,-5 3 112,-5 2-88,-4 2 60,-4 2-53,-3 3 108,-2 2-163,-1 3 97,2 2-22,1 1-6,3 1-5,2 0 29,1 0-74,1-1 13,-1 1-7,-3 0 83,-5 0-98,-3 0 23,-5 1-8,-3 0 102,-4 2-76,-3 0-19,-2 1 90,-2 0-123,-2 2 85,-1 0 67,0 2 82,0 2-72,0 0 41,1 1 17,1 1-110,2 2 34,2 1 190,2 1-208,2 2 17,3 1-53,0 2 136,1 1-118,0 2 217,-2 0-210,0 1 76,-3 1-116,-2-1-57,-3 0 11,-6-2-404,-4-2-514,-7-3-1436,-7-4-1772,-9-5-175,-3-6-2430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5:45.35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562.875"/>
      <inkml:brushProperty name="anchorY" value="-133886.6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5265.32813"/>
      <inkml:brushProperty name="anchorY" value="-140832.1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812.45313"/>
      <inkml:brushProperty name="anchorY" value="-135232.031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199.35938"/>
      <inkml:brushProperty name="anchorY" value="-136840.9218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720.5625"/>
      <inkml:brushProperty name="anchorY" value="-135903.3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085.04688"/>
      <inkml:brushProperty name="anchorY" value="-137206.79688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815.10938"/>
      <inkml:brushProperty name="anchorY" value="-138661.7656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9867.84375"/>
      <inkml:brushProperty name="anchorY" value="-141172.21875"/>
      <inkml:brushProperty name="scaleFactor" value="0.5"/>
    </inkml:brush>
  </inkml:definitions>
  <inkml:trace contextRef="#ctx0" brushRef="#br0">189 19 3993,'0'0'0,"0"0"2640,0 0-1334,0 0 241,0 0-281,0 0-366,0 0-292,0 0-291,2 0 26,2 0-138,5 0 305,7 0 18,8 0-104,12 0 86,13 0-149,20 0 59,20-1-153,21 0 49,13-1-105,6 1-69,1-1-96,-4 1-29,-5 1 44,-9-1-75,-10 1 31,-12 0-20,-12 0-154,-8 2 25,-4 2-64,0 2 1,0 1-116,-2 2-53,-3 1-365,-7 0-485,-9 0-149,-12 1-1725,-11-2-2161,-8-2 1444</inkml:trace>
  <inkml:trace contextRef="#ctx0" brushRef="#br1" timeOffset="5134.11">2594 441 3937,'0'0'0,"0"0"1672,0 0 710,0 0-539,4 20-400,1 11 76,0 9-539,0 7-377,-2 6 40,-4 3-295,-5 1-200,-7 2-24,-7 0-131,-6-1-705,-9-1-648,-6-2-1106,-4-6-2174,8-11-2204</inkml:trace>
  <inkml:trace contextRef="#ctx0" brushRef="#br2" timeOffset="550.108">450 538 4257,'0'0'0,"0"0"2232,0 0-662,0 0-110,0 0-233,0 0-146,0 0-387,0 0-160,12-4 247,8-2-205,12-3-67,11-4-165,10-1-162,7-3-110,5-1-62,0 1 10,-4 1-23,-7 3-14,-10 3-99,-11 3-123,-11 3 84,-11 3 178,-12 6 30,-12 8 194,-14 10-191,-13 11 41,-12 10-106,-8 9 22,-3 7-563,0 7-777,6 2-1679,9-3-1822,14-13-1180</inkml:trace>
  <inkml:trace contextRef="#ctx0" brushRef="#br3" timeOffset="933.819">976 799 3289,'0'0'0,"0"0"2008,0 0-765,0 0 275,0 0-518,0 0-253,0 0-370,0 0-45,0 0-121,-1 2 216,-1 3 497,-3 3-273,-2 3-290,-1 2 33,-1 1-97,0 1-68,1 1-89,0-2-18,1 1 42,0 0-75,-2 1-14,0 2-82,-2 3 10,-3 2-85,-2 2-530,-3 3-768,-2-1-919,0-1-3672,3-6 1850</inkml:trace>
  <inkml:trace contextRef="#ctx0" brushRef="#br4" timeOffset="1549.982">1494 510 2969,'0'0'0,"0"0"2880,0 0-1876,0 0 798,0 0-427,-24 14-349,-6 6-306,-4 6-231,2 3-227,5 2-157,6-2-94,8-3-70,9-3-60,10-6-1,12-6 143,10-5-54,11-8-227,9-9-220,5-6-121,2-6-142,-4-4 46,-5-1 316,-11 1 401,-10 2-18,-10 4 338,-12 5-258,-13 4-82,-13 6-304,-11 6-995,-6 7-1060,4 2-3919</inkml:trace>
  <inkml:trace contextRef="#ctx0" brushRef="#br5" timeOffset="3550.702">1322 616 600,'0'0'0,"0"0"1777,0 0-141,0 0 526,0 0-617,0 0-331,0 0-82,0 0-140,16 0-141,6 0-85,4 0-93,3-2-70,2-1-94,3-2-140,2-2-73,3-1-134,4-3-104,2-2-40,2-1-2,2-1-8,-1-1 10,-1 0-13,-4 0 4,-5 1-1,-6 2 10,-7 1 52,-7 2 24,-7 3 62,-4 1 5,-4 2 23,-3 1-124,-1 2-56,0 1-56,0 0-163,0 0-129,0 0 183,1 1 5,-1-1 11,1 0-30,0 1 59,-2 3 131,-2 2 197,-3 5 48,-3 5 81,-4 5-260,-2 4 93,-2 5-30,-2 4-58,1 5 18,-2 4-36,1 4-57,0 1 61,1-1-88,3-2 25,3-6-83,3-7 86,2-8-30,4-6-102,1-8 144,1-4-38,2-4 106,0-1-119,1-5 40,-1-4-545,0-4 339,2-6 38,2-5-226,4-4 54,2-4-208,3-4 87,2-2 131,1-2-43,0 0 210,-2 1 88,-2 2 42,-4 3 13,-2 4 80,-4 4-29,-2 3 88,-4 4 52,-3 3-47,-1 3 57,-2 3-80,0 3-126,-1 1-32,0 2-68,-2 2 37,-2 0 67,-1 1-1,-3 0-3,-2 0-4,-5 3 20,-4 1-16,-5 4 5,-6 4-57,-4 2 63,-3 3-3,0 0 1,2 0 3,5-2 0,7-2-9,8-2-92,8-4-309,7-2-292,5-1 97,6-3 234,6 0 144,8-1 231,8-1-30,9 0 256,8-1-136,7-3 34,5-1-52,3-3-74,1-2 9,0-2 65,0-2-79,-2-2 93,-1-1 113,-3-2-78,-3-1 71,-4 1 67,-6 2 9,-7 2 32,-8 3 295,-8 4 30,-6 4-362,-4 1-83,-4 3-182,-3 2-180,-5 3-436,-3 5 478,-3 6 126,-4 6-33,-2 6 43,-2 7 65,-2 5-74,-1 6 16,-4 11-902,-3 6-1575,-3 4-3265,7-11 1242</inkml:trace>
  <inkml:trace contextRef="#ctx0" brushRef="#br6" timeOffset="4516.715">177 381 2737,'0'0'0,"0"0"2712,0 0-1353,0 0 191,0 0-474,0 0-249,0 0-322,-23 24-81,-5 10-2,-4 10 117,1 7-86,4 5 192,8 4-23,5 6-322,11 5-96,12 4-85,14 3-123,14 0-287,21 0-1021,16-5-1870,9-9-4409,-10-16 6209</inkml:trace>
  <inkml:trace contextRef="#ctx0" brushRef="#br7" timeOffset="10882.612">2940 189 2921,'0'0'0,"0"0"2584,0 0-951,0 0-18,0 0-437,0 0-136,0 0-220,0 0-237,2-3-85,1 1-1,0-1-66,0 0-89,0 0-61,-1 0 9,1 1 16,-1-1 20,1 1-32,0-1-81,0 0-43,0 0-79,2 0-22,1-1-67,1 0 60,3-1 24,3-1-44,5-1-38,4-2 0,6-2 5,5 0-14,3-2 5,2 1-2,4-1-10,0 1 4,-1 0-2,-2 2 9,-4 2-12,-7 2-52,-7 1 81,-7 3 150,-6 0 229,-5 2 191,-6 2-105,-5 2-308,-4 4-10,-3 3-97,-1 3-58,1 2-2,2 3-16,3 1-186,3 0 44,5 1-53,5 0-49,6-1 68,5 0 41,4-1 18,2-1 75,-1-2-63,-2-1-4,-5-1 10,-7 0 124,-10 0 375,-12 2-33,-13 2 49,-13 3-217,-8 1-196,-4 2-135,-2 2-902,3-1-2265,7-2-3534,12-5-94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08.47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282.23438"/>
      <inkml:brushProperty name="anchorY" value="-142752.796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2920.51563"/>
      <inkml:brushProperty name="anchorY" value="-143952.593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4542"/>
      <inkml:brushProperty name="anchorY" value="-145296.17188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3048.98438"/>
      <inkml:brushProperty name="anchorY" value="-145022.14063"/>
      <inkml:brushProperty name="scaleFactor" value="0.5"/>
    </inkml:brush>
  </inkml:definitions>
  <inkml:trace contextRef="#ctx0" brushRef="#br0">0 748 1464,'0'0'0,"0"0"1817,0 0-664,0 0 265,0 0-79,0 0-234,0 0-160,0-2-136,0 1-22,0-1-4,0 1 160,0 0-112,0 1-33,0-1-5,0 1-53,0 0-167,0 0-95,0 0-80,0 0-160,0 0-97,0 0-70,0 0-70,0 1-46,0-1-98,1-1-128,4 1-9,4-1 335,7 0-58,7-1-1,7-1 18,7-1-6,5-1-10,2-2-314,0-1-13,-3 0-175,-6 1-306,-7 1-281,-9 1-768,-12 2 166,-11 2-5210,-5 0 3787</inkml:trace>
  <inkml:trace contextRef="#ctx0" brushRef="#br1" timeOffset="266.761">93 289 6057,'0'0'0,"0"0"2521,0 0-1056,0 0-323,0 0-626,0 0-453,0 0 101,0 0-5,24 8-141,15 2-8,21 5-936,15 0-1374,8-1-3178,-12-2 2283</inkml:trace>
  <inkml:trace contextRef="#ctx0" brushRef="#br2" timeOffset="1166.675">1734 474 4337,'0'0'0,"0"0"2320,0 0-1661,0 0 876,0 0-389,0 0-334,0 0-283,0 0-290,-1-22 52,2-5 116,1-5-19,0 0 221,0 1-166,0 3 61,-4 3-156,-5 4-184,-9 3-161,-7 3 26,-10 4-132,-7 4-45,-8 3-58,-3 5 138,-2 8 56,1 7-11,4 8 15,5 9 0,9 8 9,10 6-2,9 4 1,12 3-19,12-2-59,13-4 43,11-5 30,11-9-1,8-9-23,5-9 37,2-10 63,1-10-9,-4-8 18,-6-6-10,-8-4-16,-9-2 108,-9 0 303,-10 1 125,-6 1-348,-5 2 126,-5 2-1,-3 3-97,-2 4-45,0 3-224,0 4 29,0 7-381,-1 14 452,-3 19-151,-5 26 432,-8 27-99,-7 22 108,-4 13-202,-2 3-199,3-9-261,5-13-1210,8-18-1718,6-19-3062,6-21-748</inkml:trace>
  <inkml:trace contextRef="#ctx0" brushRef="#br3" timeOffset="2216.602">491 0 4489,'0'0'0,"0"0"1320,0 0-830,0 0 545,0 0-67,0 0 88,0 0-97,0 0-158,22 16-3,8 6-193,8 4-30,5 0-163,3 0-96,0-2 90,1-3-209,-2-4-6,-2-2-99,-5-4-86,-6-3 101,-7-2-114,-6-1 100,-7-2 100,-5 0 234,-4 1 139,-5 2 76,-5 5 299,-7 7-472,-8 7-124,-7 10-126,-6 9-101,-6 9-56,-4 9-53,-3 7-2,0 3-155,1 1-99,4-4-373,8-6-973,7-10-2691,10-10-3327,7-13 3620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11.73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4341.79688"/>
      <inkml:brushProperty name="anchorY" value="-147250.98438"/>
      <inkml:brushProperty name="scaleFactor" value="0.5"/>
    </inkml:brush>
  </inkml:definitions>
  <inkml:trace contextRef="#ctx0" brushRef="#br0">0 73 3745,'0'0'0,"0"0"2696,0 0-1054,0 0 208,0 0-386,0 0-564,0 0-381,0 0-342,7-1 116,4-2 387,4 0-319,5-1-129,6-1-115,3-1-111,7-4-642,4-3-1885,-1-2-3670,-7 2 851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11.9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5866.3125"/>
      <inkml:brushProperty name="anchorY" value="-148448.28125"/>
      <inkml:brushProperty name="scaleFactor" value="0.5"/>
    </inkml:brush>
  </inkml:definitions>
  <inkml:trace contextRef="#ctx0" brushRef="#br0">0 16 5825,'0'0'0,"0"0"3041,0 0-2857,0 0 396,0 0 468,0 0-546,27-3-553,16 0 154,14-1-2266,7 1-3669,-8 0 2875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12.5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7382.8125"/>
      <inkml:brushProperty name="anchorY" value="-149702.5"/>
      <inkml:brushProperty name="scaleFactor" value="0.5"/>
    </inkml:brush>
  </inkml:definitions>
  <inkml:trace contextRef="#ctx0" brushRef="#br0">0 117 1144,'0'0'0,"0"0"2185,0 0-132,22 4-195,18 1-241,24 0-325,30 0 47,30-3-319,26-5-485,17-5-243,6-4-209,-1-5-51,-8-2 50,-14 0-102,-19 1 31,-21 2-385,-23 4-1283,-22 4-2560,-22 3-3672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14.67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4006.60938"/>
      <inkml:brushProperty name="anchorY" value="-153836.92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5429.21875"/>
      <inkml:brushProperty name="anchorY" value="-155405.31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7145.0625"/>
      <inkml:brushProperty name="anchorY" value="-156747.687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8604.95313"/>
      <inkml:brushProperty name="anchorY" value="-157999.0625"/>
      <inkml:brushProperty name="scaleFactor" value="0.5"/>
    </inkml:brush>
  </inkml:definitions>
  <inkml:trace contextRef="#ctx0" brushRef="#br0">403 29 4905,'0'0'0,"0"0"1880,0 0-559,0 0 47,0 0-225,0 0-199,0 0-285,0 0-183,0-3-108,-3-2-137,-4 0-222,-5-1 22,-5 2-363,-7 1 325,-6 0-105,-6 3 31,-4 4-18,-4 5 43,1 5 52,2 6-4,4 3 100,7 4-109,9 3 27,7 1-102,10 0-49,14-1 17,11-4 145,14-5-6,9-7 124,9-4-83,6-9-43,2-7 88,-1-8-59,-5-6-29,-5-3 0,-10-2 99,-10 1-21,-9 1 40,-9 2-7,-6 4 135,-4 4 121,-4 4-46,-2 3-391,-1 6-238,0 8-33,1 10 279,0 11-146,3 12-997,4 7-378,6 3-3683,1-8-179</inkml:trace>
  <inkml:trace contextRef="#ctx0" brushRef="#br1" timeOffset="734.248">855 438 1216,'0'0'0,"0"0"2305,0 0-1168,0 0 549,0 0-760,0 0-304,26-16-170,10-4-245,6-5-76,2-1 25,-3 0 23,-5 2 46,-7 5-121,-7 4 143,-7 5 636,-7 4 146,-4 3-527,-3 3-92,-3 5-282,-2 5 200,-3 4-105,0 4-75,1 2-48,0 2-105,2 1 21,1-2-110,4-1-140,4-2-32,3-3-42,4-3-101,3-4 126,3-3 162,1-2 105,0-3-4,0-3 37,-3-1-13,-2 0 5,-5 0 84,-3 1-119,-2 2-642,-3 3-192,1 8 121,1 6-113,2 4-1853,-1-1-3788</inkml:trace>
  <inkml:trace contextRef="#ctx0" brushRef="#br2" timeOffset="989.545">1606 477 7058,'0'0'0,"0"0"1448,0 0-961,0 0 573,0 0-680,0 0-368,34-2 61,13-2-629,11-3-2859,-7 1-3783</inkml:trace>
  <inkml:trace contextRef="#ctx0" brushRef="#br3" timeOffset="1320.876">2130 438 5209,'0'0'0,"0"0"2481,0 0-1756,33-18 1912,17-8-1345,16-9-208,11-5-18,2-1-163,-4 2-489,-11 6-66,-15 8-62,-16 7 1264,-14 7-718,-16 11-615,-18 14-138,-19 20-95,-18 24-255,-16 23-346,-7 17-982,1 5-2750,8-7-3926,16-20 4843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13.20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0408"/>
      <inkml:brushProperty name="anchorY" value="-150855.765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1942.42188"/>
      <inkml:brushProperty name="anchorY" value="-152444.03125"/>
      <inkml:brushProperty name="scaleFactor" value="0.5"/>
    </inkml:brush>
  </inkml:definitions>
  <inkml:trace contextRef="#ctx0" brushRef="#br0">484 199 2865,'0'0'0,"0"0"4449,0 0-3399,0 0 982,0 0-545,0 0-263,5-20-273,1-5-166,0-3-293,-4 0-298,-7 1-84,-9 4-103,-7 4-190,-10 4-302,-8 5 51,-7 6-164,-6 9 3,-3 9 233,-1 8-35,2 8 313,8 5-31,8 3-139,12 2-21,9 0 100,14 0-21,14-3 103,14-3 13,13-5 86,11-5 38,8-6-4,7-7 55,1-6-32,0-8-63,-5-5 93,-8-6 6,-8-4 65,-11-1 127,-10 0 127,-9 0 443,-7 4-420,-6 4-41,-4 3-249,-3 3-141,-1 5-254,1 7 135,2 8 68,2 8-35,7 7-380,8 4-102,14 3-509,11-2-1405,7-5-8031,-5-6 13092</inkml:trace>
  <inkml:trace contextRef="#ctx0" brushRef="#br1" timeOffset="618.226">972 637 2593,'0'0'0,"0"0"2248,0 0-1260,0 0 277,0 0-475,0 0-79,0 0-177,0 0-20,17-15-58,7-5-39,6-4-79,5-4-112,2 0 52,0 0 59,-2 1-96,-2 3 108,-5 2-59,-6 5 55,-7 5 453,-6 4-325,-4 4-129,-3 2-208,-3 4-123,-2 3 10,-2 5-14,0 4-11,0 4 3,2 3-104,1 1-101,6 0 79,7-1-63,5-3-68,7-4 104,5-4-8,3-5 107,2-4-7,1-5 46,-2-3 2,-4-3 3,-3-1 10,-5 1-11,-5 3-62,-1 1 7,-2 4-5,2 6 82,2 7 88,4 9-132,3 8 38,2 13-1506,0 9-1404,-2 5-4387,-5-8 6513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20.9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9988.45313"/>
      <inkml:brushProperty name="anchorY" value="-159543.42188"/>
      <inkml:brushProperty name="scaleFactor" value="0.5"/>
    </inkml:brush>
  </inkml:definitions>
  <inkml:trace contextRef="#ctx0" brushRef="#br0">252 181 568,'0'0'0,"0"0"688,-27-10-121,-11-5-21,-8-4 306,1-3-180,6 0-137,11 1-598,8 3-97,12 2-636,11 2 308,13 4-202,10 2-834,0 3 913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9:53.75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228.52344"/>
      <inkml:brushProperty name="anchorY" value="-39847.66016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8843.56641"/>
      <inkml:brushProperty name="anchorY" value="-40958.4570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999.93359"/>
      <inkml:brushProperty name="anchorY" value="-25775.38867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280.67578"/>
      <inkml:brushProperty name="anchorY" value="-21076.57422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641.01563"/>
      <inkml:brushProperty name="anchorY" value="-22955.23438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630.69922"/>
      <inkml:brushProperty name="anchorY" value="-24551.70703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615.47266"/>
      <inkml:brushProperty name="anchorY" value="-26947.56836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885.47266"/>
      <inkml:brushProperty name="anchorY" value="-28217.56836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412.94141"/>
      <inkml:brushProperty name="anchorY" value="-28260.3105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994.21484"/>
      <inkml:brushProperty name="anchorY" value="-28914.26953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317.69141"/>
      <inkml:brushProperty name="anchorY" value="-32451.86328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3355.04297"/>
      <inkml:brushProperty name="anchorY" value="-49073.47656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2052.26172"/>
      <inkml:brushProperty name="anchorY" value="-48800.61328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3622.57813"/>
      <inkml:brushProperty name="anchorY" value="-50237.01953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5302.92188"/>
      <inkml:brushProperty name="anchorY" value="-51471.6562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3981.28516"/>
      <inkml:brushProperty name="anchorY" value="-50702.07422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2683.03125"/>
      <inkml:brushProperty name="anchorY" value="-49587.24609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365.59766"/>
      <inkml:brushProperty name="anchorY" value="-48581.64844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2804.85156"/>
      <inkml:brushProperty name="anchorY" value="-50134.37109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567.29688"/>
      <inkml:brushProperty name="anchorY" value="-34515.77344"/>
      <inkml:brushProperty name="scaleFactor" value="0.5"/>
    </inkml:brush>
    <inkml:brush xml:id="br2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270.60547"/>
      <inkml:brushProperty name="anchorY" value="-35811.34375"/>
      <inkml:brushProperty name="scaleFactor" value="0.5"/>
    </inkml:brush>
    <inkml:brush xml:id="br2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602.41016"/>
      <inkml:brushProperty name="anchorY" value="-37148.05078"/>
      <inkml:brushProperty name="scaleFactor" value="0.5"/>
    </inkml:brush>
    <inkml:brush xml:id="br2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929.20703"/>
      <inkml:brushProperty name="anchorY" value="-38573.55078"/>
      <inkml:brushProperty name="scaleFactor" value="0.5"/>
    </inkml:brush>
    <inkml:brush xml:id="br2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0353.83203"/>
      <inkml:brushProperty name="anchorY" value="-46508.30078"/>
      <inkml:brushProperty name="scaleFactor" value="0.5"/>
    </inkml:brush>
    <inkml:brush xml:id="br2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870.03125"/>
      <inkml:brushProperty name="anchorY" value="-47939.45703"/>
      <inkml:brushProperty name="scaleFactor" value="0.5"/>
    </inkml:brush>
    <inkml:brush xml:id="br2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425.96875"/>
      <inkml:brushProperty name="anchorY" value="-49911.82031"/>
      <inkml:brushProperty name="scaleFactor" value="0.5"/>
    </inkml:brush>
    <inkml:brush xml:id="br2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2856.58594"/>
      <inkml:brushProperty name="anchorY" value="-51784.74609"/>
      <inkml:brushProperty name="scaleFactor" value="0.5"/>
    </inkml:brush>
    <inkml:brush xml:id="br2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4632.67188"/>
      <inkml:brushProperty name="anchorY" value="-55638.92578"/>
      <inkml:brushProperty name="scaleFactor" value="0.5"/>
    </inkml:brush>
    <inkml:brush xml:id="br2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6141.29688"/>
      <inkml:brushProperty name="anchorY" value="-57083.26172"/>
      <inkml:brushProperty name="scaleFactor" value="0.5"/>
    </inkml:brush>
    <inkml:brush xml:id="br2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7745.42969"/>
      <inkml:brushProperty name="anchorY" value="-58817.91016"/>
      <inkml:brushProperty name="scaleFactor" value="0.5"/>
    </inkml:brush>
    <inkml:brush xml:id="br3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9406.38281"/>
      <inkml:brushProperty name="anchorY" value="-60267.66797"/>
      <inkml:brushProperty name="scaleFactor" value="0.5"/>
    </inkml:brush>
    <inkml:brush xml:id="br3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8089.79688"/>
      <inkml:brushProperty name="anchorY" value="-59205.42578"/>
      <inkml:brushProperty name="scaleFactor" value="0.5"/>
    </inkml:brush>
    <inkml:brush xml:id="br3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9430.21094"/>
      <inkml:brushProperty name="anchorY" value="-60514.76953"/>
      <inkml:brushProperty name="scaleFactor" value="0.5"/>
    </inkml:brush>
    <inkml:brush xml:id="br3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0887.72656"/>
      <inkml:brushProperty name="anchorY" value="-61689.91016"/>
      <inkml:brushProperty name="scaleFactor" value="0.5"/>
    </inkml:brush>
    <inkml:brush xml:id="br3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6966.60938"/>
      <inkml:brushProperty name="anchorY" value="-62577.72656"/>
      <inkml:brushProperty name="scaleFactor" value="0.5"/>
    </inkml:brush>
    <inkml:brush xml:id="br3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5668.96094"/>
      <inkml:brushProperty name="anchorY" value="-62073.08594"/>
      <inkml:brushProperty name="scaleFactor" value="0.5"/>
    </inkml:brush>
    <inkml:brush xml:id="br3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7076.625"/>
      <inkml:brushProperty name="anchorY" value="-63537.76953"/>
      <inkml:brushProperty name="scaleFactor" value="0.5"/>
    </inkml:brush>
    <inkml:brush xml:id="br3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8536.21094"/>
      <inkml:brushProperty name="anchorY" value="-64652.54688"/>
      <inkml:brushProperty name="scaleFactor" value="0.5"/>
    </inkml:brush>
    <inkml:brush xml:id="br3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7255.90625"/>
      <inkml:brushProperty name="anchorY" value="-64037.6875"/>
      <inkml:brushProperty name="scaleFactor" value="0.5"/>
    </inkml:brush>
    <inkml:brush xml:id="br3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8701.02344"/>
      <inkml:brushProperty name="anchorY" value="-65482.92188"/>
      <inkml:brushProperty name="scaleFactor" value="0.5"/>
    </inkml:brush>
    <inkml:brush xml:id="br4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0202"/>
      <inkml:brushProperty name="anchorY" value="-66703.41406"/>
      <inkml:brushProperty name="scaleFactor" value="0.5"/>
    </inkml:brush>
    <inkml:brush xml:id="br4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8884.28906"/>
      <inkml:brushProperty name="anchorY" value="-65749.70313"/>
      <inkml:brushProperty name="scaleFactor" value="0.5"/>
    </inkml:brush>
    <inkml:brush xml:id="br4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0250.45313"/>
      <inkml:brushProperty name="anchorY" value="-66910.88281"/>
      <inkml:brushProperty name="scaleFactor" value="0.5"/>
    </inkml:brush>
    <inkml:brush xml:id="br4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8879.73438"/>
      <inkml:brushProperty name="anchorY" value="-65978.13281"/>
      <inkml:brushProperty name="scaleFactor" value="0.5"/>
    </inkml:brush>
    <inkml:brush xml:id="br4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0336.6875"/>
      <inkml:brushProperty name="anchorY" value="-67502.95313"/>
      <inkml:brushProperty name="scaleFactor" value="0.5"/>
    </inkml:brush>
    <inkml:brush xml:id="br4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8916.44531"/>
      <inkml:brushProperty name="anchorY" value="-67219.09375"/>
      <inkml:brushProperty name="scaleFactor" value="0.5"/>
    </inkml:brush>
    <inkml:brush xml:id="br4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0275.1875"/>
      <inkml:brushProperty name="anchorY" value="-68840.9375"/>
      <inkml:brushProperty name="scaleFactor" value="0.5"/>
    </inkml:brush>
    <inkml:brush xml:id="br4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5754.08594"/>
      <inkml:brushProperty name="anchorY" value="-73211.25"/>
      <inkml:brushProperty name="scaleFactor" value="0.5"/>
    </inkml:brush>
    <inkml:brush xml:id="br4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4158.51563"/>
      <inkml:brushProperty name="anchorY" value="-72329.35938"/>
      <inkml:brushProperty name="scaleFactor" value="0.5"/>
    </inkml:brush>
    <inkml:brush xml:id="br4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5508.52344"/>
      <inkml:brushProperty name="anchorY" value="-74161.4375"/>
      <inkml:brushProperty name="scaleFactor" value="0.5"/>
    </inkml:brush>
    <inkml:brush xml:id="br5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7132.82031"/>
      <inkml:brushProperty name="anchorY" value="-75530.29688"/>
      <inkml:brushProperty name="scaleFactor" value="0.5"/>
    </inkml:brush>
    <inkml:brush xml:id="br5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5720.79688"/>
      <inkml:brushProperty name="anchorY" value="-74527.96875"/>
      <inkml:brushProperty name="scaleFactor" value="0.5"/>
    </inkml:brush>
    <inkml:brush xml:id="br5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4343.89844"/>
      <inkml:brushProperty name="anchorY" value="-73412.13281"/>
      <inkml:brushProperty name="scaleFactor" value="0.5"/>
    </inkml:brush>
    <inkml:brush xml:id="br5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2872.19531"/>
      <inkml:brushProperty name="anchorY" value="-72250.07031"/>
      <inkml:brushProperty name="scaleFactor" value="0.5"/>
    </inkml:brush>
    <inkml:brush xml:id="br5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1155.35156"/>
      <inkml:brushProperty name="anchorY" value="-73344.0625"/>
      <inkml:brushProperty name="scaleFactor" value="0.5"/>
    </inkml:brush>
    <inkml:brush xml:id="br5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9648.86719"/>
      <inkml:brushProperty name="anchorY" value="-73020.47656"/>
      <inkml:brushProperty name="scaleFactor" value="0.5"/>
    </inkml:brush>
    <inkml:brush xml:id="br5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0961.39844"/>
      <inkml:brushProperty name="anchorY" value="-75217.4375"/>
      <inkml:brushProperty name="scaleFactor" value="0.5"/>
    </inkml:brush>
    <inkml:brush xml:id="br5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2574.91406"/>
      <inkml:brushProperty name="anchorY" value="-76466.72656"/>
      <inkml:brushProperty name="scaleFactor" value="0.5"/>
    </inkml:brush>
    <inkml:brush xml:id="br5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4393.41406"/>
      <inkml:brushProperty name="anchorY" value="-77612.625"/>
      <inkml:brushProperty name="scaleFactor" value="0.5"/>
    </inkml:brush>
    <inkml:brush xml:id="br5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3099.17188"/>
      <inkml:brushProperty name="anchorY" value="-76893.67969"/>
      <inkml:brushProperty name="scaleFactor" value="0.5"/>
    </inkml:brush>
    <inkml:brush xml:id="br6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4418.42188"/>
      <inkml:brushProperty name="anchorY" value="-78138.52344"/>
      <inkml:brushProperty name="scaleFactor" value="0.5"/>
    </inkml:brush>
    <inkml:brush xml:id="br6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2987.74219"/>
      <inkml:brushProperty name="anchorY" value="-77306.53906"/>
      <inkml:brushProperty name="scaleFactor" value="0.5"/>
    </inkml:brush>
    <inkml:brush xml:id="br6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4280.08594"/>
      <inkml:brushProperty name="anchorY" value="-78720.07031"/>
      <inkml:brushProperty name="scaleFactor" value="0.5"/>
    </inkml:brush>
    <inkml:brush xml:id="br6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5661.8125"/>
      <inkml:brushProperty name="anchorY" value="-80842.42188"/>
      <inkml:brushProperty name="scaleFactor" value="0.5"/>
    </inkml:brush>
    <inkml:brush xml:id="br6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7345.61719"/>
      <inkml:brushProperty name="anchorY" value="-82456.19531"/>
      <inkml:brushProperty name="scaleFactor" value="0.5"/>
    </inkml:brush>
    <inkml:brush xml:id="br6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930.51563"/>
      <inkml:brushProperty name="anchorY" value="-87525.8125"/>
      <inkml:brushProperty name="scaleFactor" value="0.5"/>
    </inkml:brush>
    <inkml:brush xml:id="br6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570.46094"/>
      <inkml:brushProperty name="anchorY" value="-87020.46875"/>
      <inkml:brushProperty name="scaleFactor" value="0.5"/>
    </inkml:brush>
    <inkml:brush xml:id="br6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8365.64844"/>
      <inkml:brushProperty name="anchorY" value="-88750.27344"/>
      <inkml:brushProperty name="scaleFactor" value="0.5"/>
    </inkml:brush>
    <inkml:brush xml:id="br6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671.125"/>
      <inkml:brushProperty name="anchorY" value="-90452.80469"/>
      <inkml:brushProperty name="scaleFactor" value="0.5"/>
    </inkml:brush>
    <inkml:brush xml:id="br6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8309.46094"/>
      <inkml:brushProperty name="anchorY" value="-89381.67969"/>
      <inkml:brushProperty name="scaleFactor" value="0.5"/>
    </inkml:brush>
    <inkml:brush xml:id="br7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648.16406"/>
      <inkml:brushProperty name="anchorY" value="-90498.25781"/>
      <inkml:brushProperty name="scaleFactor" value="0.5"/>
    </inkml:brush>
    <inkml:brush xml:id="br7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2833.99219"/>
      <inkml:brushProperty name="anchorY" value="-92133.11719"/>
      <inkml:brushProperty name="scaleFactor" value="0.5"/>
    </inkml:brush>
    <inkml:brush xml:id="br7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210.19531"/>
      <inkml:brushProperty name="anchorY" value="-94540.82031"/>
      <inkml:brushProperty name="scaleFactor" value="0.5"/>
    </inkml:brush>
    <inkml:brush xml:id="br7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2889.53125"/>
      <inkml:brushProperty name="anchorY" value="-94549.85156"/>
      <inkml:brushProperty name="scaleFactor" value="0.5"/>
    </inkml:brush>
    <inkml:brush xml:id="br7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406.57031"/>
      <inkml:brushProperty name="anchorY" value="-96077.48438"/>
      <inkml:brushProperty name="scaleFactor" value="0.5"/>
    </inkml:brush>
    <inkml:brush xml:id="br7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6006.78125"/>
      <inkml:brushProperty name="anchorY" value="-97292.39063"/>
      <inkml:brushProperty name="scaleFactor" value="0.5"/>
    </inkml:brush>
    <inkml:brush xml:id="br7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319.33594"/>
      <inkml:brushProperty name="anchorY" value="-98883.5"/>
      <inkml:brushProperty name="scaleFactor" value="0.5"/>
    </inkml:brush>
    <inkml:brush xml:id="br7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6044.88281"/>
      <inkml:brushProperty name="anchorY" value="-97852.97656"/>
      <inkml:brushProperty name="scaleFactor" value="0.5"/>
    </inkml:brush>
    <inkml:brush xml:id="br7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316.90625"/>
      <inkml:brushProperty name="anchorY" value="-99374.41406"/>
      <inkml:brushProperty name="scaleFactor" value="0.5"/>
    </inkml:brush>
    <inkml:brush xml:id="br7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8813.84375"/>
      <inkml:brushProperty name="anchorY" value="-100952.51563"/>
      <inkml:brushProperty name="scaleFactor" value="0.5"/>
    </inkml:brush>
    <inkml:brush xml:id="br8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4708.23438"/>
      <inkml:brushProperty name="anchorY" value="-109656.57813"/>
      <inkml:brushProperty name="scaleFactor" value="0.5"/>
    </inkml:brush>
    <inkml:brush xml:id="br8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0164.64063"/>
      <inkml:brushProperty name="anchorY" value="-112718.09375"/>
      <inkml:brushProperty name="scaleFactor" value="0.5"/>
    </inkml:brush>
    <inkml:brush xml:id="br8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8767.1875"/>
      <inkml:brushProperty name="anchorY" value="-113367.99219"/>
      <inkml:brushProperty name="scaleFactor" value="0.5"/>
    </inkml:brush>
  </inkml:definitions>
  <inkml:trace contextRef="#ctx0" brushRef="#br0">6728 7440 120,'0'0'0,"0"0"920,0 0-121,0 0 231,0 0-74,0 0-168,0 0-355,0 0-171,2-2-125,1 0-137,0 0 20,1 0-20,1 1-9,1 0 12,0 1-24,1 0 17,1 0-52,0 0 43,1 0-43,1 0-35,1 1 47,1 0 39,1 0-132,1 0 89,3 1 53,0-1 179,4-1-240,2 1 84,3-1 271,2 1-254,4-1-39,2 0 12,4 1 141,1-1-195,3 0 65,2 0-30,1 0 12,2 0-14,1-1 23,0 0-25,3 0 7,0 0-67,2-1-28,0 0 106,0 0-92,0 1 22,-2-1 59,-2 0-94,-1 0 22,0 1-37,0-1-30,1 1-22,0 0 68,3 0 81,3-1-12,2-1 4,2 1 12,3-1-3,2 0 10,3 0-2,2 1-8,2 0 11,3 0-31,1 0 28,4-1-1,3 1-8,2 0-44,4-1 60,1 0-40,1-1 32,0 1-121,0 0 44,0 0 85,0 1-104,2 0 93,4 0-8,9 0 2,11 0 12,12 0-2,10-1 1,5-1 0,0 1 9,-1 0-2,-4-1 1,-4 0-9,-3 0 2,-1-1 18,-1 1-25,1-1 9,2 1-3,3-1-19,4 0-59,5 0 15,4 0-46,2-1 122,2-1-37,-2 1 16,-2-1 9,-1 1-2,-2 1 1,-2 0 0,0 1 0,-1 1 0,0-1-65,0 0-66,0 0 15,-3 0-31,-4-1 6,-4 1-3,-3 1-10,-3 0-24,-3 1-106,-1 0 112,-2 1-50,0 0 127,-2 1 42,2 0 32,-1 0-47,-2 0 84,-7 0-44,-11 0 33,-11 0-8,-7 1 3,-2-1 19,1 0 69,4 0 19,2 0 196,3 0 51,2 0 112,0 0-196,-1 0-7,0 0-60,-2 0-51,-2 2-104,0 0-32,-1 1-9,-1 1-6,0 0-1,-1 0 0,0 0 0,0 0 84,0-1 88,0 0 55,1-1 22,2 0-72,2-1 45,1 0-91,3-1-70,2 0-49,1 0 52,6 0 15,7 0-89,11 0 40,7 0-16,1 0-7,-8 1 2,-13 0 9,-8-1-22,-1 1 16,8-1-6,10 0 2,8 1 0,0-1 0,-7 0 0,-7 0-9,-8-1-7,-9 0-8,-3 0 11,-5 0-5,-1-1-7,3 1 21,0 1-16,1-1 5,-1 1-1,-2 0 10,-3 0-22,-3 0 25,-4 0-8,-1 0 22,-4 1-24,-2 1 7,-1 0-2,-3-1 0,-2 1 19,-2 0-15,-2 0 15,-4 0-14,-2 0-5,-5 0 11,-3 0-14,-3 1 14,-3-1-14,-3 0 4,-2 1-1,-2-1 0,-1-1 0,0 1 10,-2-1-4,-1 0 21,-2-1-24,-3 0-2,-3 1-93,-5-1 35,-3 0 67,-4 0 53,-3 1 149,-1-1-44,-1 0 63,0 0 34,-1 0 49,0 0 55,1 0 64,0 0-30,-1 0-106,-1 0-331,-3 0-157,-2 0-2185,0-1-4231</inkml:trace>
  <inkml:trace contextRef="#ctx0" brushRef="#br1" timeOffset="1982.187">21502 2938 1192,'0'0'0,"0"0"2041,0 0-701,0 0 238,0 0-335,0 0-398,0 0-346,0 0-163,0 2-205,-1 4-30,1 4 202,-2 5 191,-1 6-33,-1 5-32,-1 4-166,0 3-13,-1 2-131,1 1-58,2 0-48,1 1 3,0 1-8,2 2 0,0 2 0,0 2 0,0 1 0,0 1 0,0 0 0,0 0-10,1-1 13,-1 2-14,0 2 23,1 3 115,0 1-51,0 3-5,0 0-33,0 0-20,1 0-17,0-2 48,0-1-53,1-2 8,1-2 54,0-1-84,0-3 37,1-1-22,0-3-5,0-1 11,0-2-4,1-1 1,-1 0 9,1 2-12,-2 1 14,-1 2-4,-1 2 10,-1 0-12,-1 0 5,0-1-2,0-3 0,0-3-10,-1-2 4,1-4-2,0-1 0,0-1 0,0 1 0,0 1 9,0 2-2,0 2 10,0 2-12,0 3 14,0 3-14,2 3 79,0 3-97,1 2 106,0 3-50,0 2-22,1 1 46,-1-1-63,-1-3 9,1-2 6,1-5-14,-1-3 70,1-2-86,1-3 19,1-1 3,0 0-4,0 1-9,1 1 22,-1 2 50,0 2-33,-1 2-33,-1 3 11,1 3-7,-1 2 56,0 2 2,0 1-71,-1-1 24,1-2-11,-1-3-10,0-5 13,0-5-14,1-4 5,0-6-12,1-3 13,0-3-14,1-2 14,-1-3-4,0-1 1,0-2 0,0-1 0,-1-1 0,0 0 0,1 0 9,-1 2-2,-1 1-9,1 2 69,0 1-67,-1 2 70,0 1-77,-1-1 32,0 0-10,0-3-8,-1-2 11,-1-3-12,1-3 3,-1-3-1,0-3 47,-1-2-61,1-1 40,0-2-32,0 0 74,0 0-96,0-1 31,0 1-11,0-1-9,0 1-45,0 0 50,0 0-73,0 0 86,0 0-17,0 0-12,0 0 16,0 0 4,0 0-1,0 0 132,0 0 93,0 0 46,0 0-64,0 0-48,0 0 78,0 0-10,0 0-34,0 0-71,0 0-65,0 0-44,0 0-14,0 0-172,0 0-206,0-1-381,0-4-1660,0-3-4146,0 0 1761</inkml:trace>
  <inkml:trace contextRef="#ctx0" brushRef="#br2" timeOffset="-38749.937">814 6079 7346,'0'0'0,"0"0"2224,0 0-1540,0 0 739,0 0-249,0 0-469,0 0-279,0 0 32,5-4 104,2 1-123,3-2-181,2 2-39,2 0 22,2 1-2,4 1 8,4 1-66,5-1-63,5 2 51,5-1 34,5 0-123,5 0 30,2-1-115,3 0 121,0-2-88,-2-1 36,-1 0 9,-3-2-22,-2-1-58,-4 2 7,-5-1-16,-3 2 11,-6 1-51,-5 1 71,-6 1-23,-5 1 8,-5 0 102,-3 0 37,-3 0 15,-1 0 22,-1 0 100,0 1 160,0-1 176,-1 0-165,-4-1-35,-3 0-46,-5-1-72,-6 0-193,-5-1-82,-6 1 54,-5 0-87,-5 0 12,-3 2-4,-2-1-49,0 2 70,-1 1-23,0 0-2,2 0 4,2 0 7,2 0-12,2 0-42,2 0 58,0 0-75,0 2-81,0 1-72,-1 1 106,1 4-13,0 1 25,3 2 101,4-1-17,6 0 21,6-3-2,6-3-54,5-1-30,3-3-89,3-1-101,2-1-63,3-1 63,3-2 224,6-3 29,5-1 57,5-3-38,5-2 26,5-1-16,1 0-6,4 0 1,1 2-10,2 1-45,0 2-71,3 2-2,1 3-71,1 1-162,2 1 162,1 1-41,0 2 59,0 2-29,-2-1 30,-3 1-26,-2 0 36,-5-2 7,-4 0-38,-7 0 116,-4-2-53,-7 1 159,-4 0-42,-5-1 105,-2 0-16,-3 1 140,-2-1 39,1 0 194,-1 0 141,-3 1-147,-2-1-266,-5 0 96,-5 0-109,-6 0-112,-6 0-35,-6 0-1,-6 0-9,-7 0 0,-5 0 0,-6 0 9,-4-1 45,-1-1 34,-1-2-100,2-2 89,3 0-76,3-2 125,4 1-56,5-1 105,6 2-17,6 0 46,5 2-168,6 1-24,6 1-2,5 1-19,5 1-222,3 0-208,3 0-206,2 1-32,0 2 75,1 1 77,0 1 167,2 0 10,1 1 41,5-1 111,5 0 38,5-1 90,7-1 57,8-1 2,7-1 7,10-2 12,8-2-4,7-3 49,5-2-60,3-2 19,-1 0-15,-4 1-7,-7 2-279,-9 3-285,-8 1-85,-10 1 345,-9 1 101,-8 2 118,-7 1 87,-6 0 236,-3 0 363,-3 0 223,-5 0-532,-4 0 338,-6 0-87,-7 0-389,-8 0-123,-8 0-44,-16 3-654,-13 1-835,-9 3-3770,11-2-4722</inkml:trace>
  <inkml:trace contextRef="#ctx0" brushRef="#br3" timeOffset="-87732.32">1469 5029 4977,'0'0'0,"0"0"2289,0 0-991,0 0 396,0 0-108,0 0-330,0 0-364,0 0-53,0-1 39,0 0-189,0 0-41,0 0-50,0 0 39,0 1-149,0 0-116,0 0-76,0 0-86,0 0-129,0 0-75,0 0 8,0 0-144,0 3 8,3 5 149,0 7 156,2 6-93,2 7 121,1 7-30,0 6-35,1 4-25,-1 3-52,-1 3-63,0 0 68,-1-1-72,-2-2 11,0-4-13,0-7-55,-1-6-190,0-7-127,0-6-418,-1-7-198,0-4-304,-1-4-332,-1-2-629,-4-4-2022,1 0-5277</inkml:trace>
  <inkml:trace contextRef="#ctx0" brushRef="#br4" timeOffset="-86948.871">1264 4804 4705,'0'0'0,"0"0"1896,0 0-718,0 0 438,0 0-365,-25 23-284,-4 6-248,-5 5-166,3 1-230,5-3-221,6-4-82,7-5 34,5-5-64,5-5-228,1-5-47,4-3 221,1-2-24,3-3 90,2 0 34,1-1 100,2-1 174,1-2-51,2-4 114,0-3-128,2-4-61,2-5-4,1-5-28,2-2-81,0-3-16,-1 1-49,0 0 9,-3 4 49,-2 4 12,-3 4-18,-2 4 8,-1 5-76,-2 3 20,2 2-19,3 2 12,3 2 135,7 3 74,5 3 72,7 4-17,4 4-107,6 4 342,3 4-134,2 3 61,1 4-62,0 2 64,-2 0-162,-3-1-93,-4-1-101,-5-3-61,-6-4 70,-6-4-94,-5-4 74,-7-4-23,-4-3 26,-4-4-81,-3-1-432,-1-2-357,-4-1-807,-5-1-3224,-4 0 894,0 0-3803</inkml:trace>
  <inkml:trace contextRef="#ctx0" brushRef="#br5" timeOffset="-84582.173">1100 3793 1304,'0'0'0,"0"0"1121,0 0-515,0 0 176,0 0 105,0 0-68,0 0-193,0 0-106,0 11 7,0 3-105,0 4 190,0 1-163,0 1-151,0 1-97,0 0 123,1-1 60,0 1-193,2 0-64,0-1-119,1 0 102,0 1-79,1 0 88,1 0-43,2 2 24,1-1 41,1 2-30,2 1 30,1 0 67,2 0-187,1 0 78,1-1-114,0-1 37,-1-2-16,0-1 68,-2-2-76,-2-2 17,-1-3-15,-2-2 1,0-2-1,-1-1-9,-1-2-54,1-1 62,1 0-12,1-1 3,2-1-44,0 0 59,2-1-10,2-1-155,1 0 102,1 0 56,1-1-178,1 0 30,-1-2-32,1-1 122,0-3-10,-2-1 1,1-2 81,-1-2-23,-1-2-54,0-1-112,-2 0 120,0-2-63,0-2-28,-1 0-138,-1-2 110,1 0-6,-2-1 113,0 0 57,-2-1 1,0 0 19,-2-1 46,-1-1-41,-1-1-4,-1-1 2,-2-1 62,-1 0 38,-1-1 142,0 0 227,-2 1-25,-2 1-55,-2 2 159,-3 1-143,-3 1-29,-3 2 54,-3 1-89,-2 0 101,-4 2-191,-2 1-279,-3 0 64,-4 1-83,-4 2-103,-5 1-234,-5 3-185,-5 3-266,-10 8-538,-5 8-481,-3 10-2991,12-1 980</inkml:trace>
  <inkml:trace contextRef="#ctx0" brushRef="#br6" timeOffset="-37797.186">760 3361 1664,'0'0'0,"0"0"2457,0 0-869,0 0 267,0 0-456,0 0-34,0 0-300,0 0-14544</inkml:trace>
  <inkml:trace contextRef="#ctx0" brushRef="#br7" timeOffset="-37597.187">628 4036 14699,'0'0'0,"-3"13"-456,-5 19 19,-3 11 69,0 13 158,-2 10 26,0 14 35,0 14 47,0 13-64,0 7-16,0-1-192,1-12-137,1-13 53,0-13 293,0-11 41,0-8 121,0-9 109,1-8-20,2-10-47,1-8-38,3-9 7,1-5-157,2-4-200,1-3-158,0 1-153,0 1 273,1 3-32,-1 3-178,2 4-813,1 1-1709,-1-1-460</inkml:trace>
  <inkml:trace contextRef="#ctx0" brushRef="#br8" timeOffset="-36335.521">748 3406 880,'0'0'0,"0"0"2057,0 0-906,0 0 99,0 0-17,0 0-397,0 0-123,0 0-160,-1-3-77,0 0 132,-1 0 61,1 0 6,0 1-8,0 1-114,0 0-33,0 1-101,1 0-176,-1 0-71,0 1-61,0 0 2,-1 3 10,0 3 69,0 3-66,-2 4-22,1 4 54,-1 3 54,0 3-43,1 3-65,0 4-36,0 4 126,-1 5-53,1 5 58,-2 3-125,0 4 20,0 1 44,0 2-46,0 0 82,0-1-126,1-1 10,0 0 23,1-1 15,-1-1 70,0 0-91,0 1 32,-1 0-30,0 1-4,-1 3-18,-2 2 22,0 3-73,-1 2 59,-1 1-2,2 0 10,0-1 28,2-3 77,2-3-86,1-5 4,2-4-96,0-4 24,1-6-5,0-2-21,1-5 16,0-1 4,1-4-11,0-3-5,0-3 11,0-4-4,1-2-9,-2-3-6,0-1-82,1-2-81,-1 0-57,0-1-12,0 0-61,-1 0 3,0-2 14,0-1-44,0-1-183,1-2-388,1-7-1032,2-9-2316,0-9-4177,0 2 9717</inkml:trace>
  <inkml:trace contextRef="#ctx0" brushRef="#br9" timeOffset="-35015.516">897 3208 416,'0'0'0,"0"0"496,0 0 0,0 0 598,0 0-498,0 0 272,0 0-194,26 5 56,9 2-420,7 3 162,4 0 41,0 1-80,1-2-212,-1-1 192,-1-2-34,-1-2-2,-1-2-84,1-1 276,0-2-318,2 0-178,2-2 131,2-1-148,1 0-57,2 1 14,0 1-13,1 0 0,-1 1 0,-1 1 0,-1 0 0,-2 0-9,-2 0 11,-2 0-3,-1 0-139,-4 0-35,-3 0 114,-4 0 41,-5 0-148,-5 0 127,-6 0 33,-6-1-2,-4 1 18,-4 0-1,-1-1 1,-3 1 75,1 0-13,-1 0 102,0 0 246,0 0-55,0 0-67,1 0-54,0 0 141,0 0-31,0 0 32,0 0-40,0 0-33,0 0-95,0 2-173,-1 1-25,-1 3-18,-1 6-6,-2 8 7,0 9 7,-3 10-1,-1 10 1,-3 14 74,-2 16-95,-4 20 144,-3 21-155,-2 15 113,-1 9-109,1 0 40,2-5-22,2-7 3,3-7-1,2-10 84,2-12 41,2-14 78,2-13-6,1-11-121,2-7-8,-1-4-61,2-4 9,0-5-8,0-7 0,1-7 0,0-8 0,1-7 9,0-5-21,1-4 16,-1-2-14,0 1 12,-1 2-3,0 3 1,-1 3 9,0 1-21,-1 2 7,1-2-68,0-1-187,1-5-773,1-4-1035,1-7-333,1-8-2917,-1 0 2475</inkml:trace>
  <inkml:trace contextRef="#ctx0" brushRef="#br10" timeOffset="-16298.927">5493 0 440,'0'0'0,"0"0"392,0 0 19,0 0 78,0 0-58,0 0-43,0 0-80,0 0-29,0 0-122,0 0-27,0 0-49,0 0 15,0 0 56,0 0 39,0 0 77,0 0-81,0 0 2,0 0-1,0 0-23,0 0-3,0 0 27,0 0 29,0 0-82,0 0-67,0 0-58,0 0 101,0 0 37,0 0 142,0 0 5,0 0-36,0 0 0,0 0-39,0 0-169,0 0-38,-1 0-105,-1 0 102,-1 0-123,0 0 45,-1 0 23,-1 1 28,1 1-80,-1 0 110,-1 1-43,1 0 24,-2 2-5,0 0 12,-1 1 15,0 1-22,0-1 7,0 0-2,0 0-9,0 1-110,0 0 78,-1 1 36,0 1-3,-1 0 6,-1 1 12,0 0-13,-1 2 14,-1-1-14,-2 3 4,0 0-197,0 1-28,-2 2 52,1 1 47,1-1 24,-1 1-66,0 0 34,2-1 15,0-1-90,1 0-9,0-1 129,1 0-24,-1 0 4,-1 0 52,-1 1 41,-1 0-46,-1 1-122,-2 0-58,0 0-162,-2 2 128,1-1 118,0 1 142,2 0-8,1-2 11,1 1-50,1-2-24,2 0-34,-1 0 90,-1 0 26,-1 1 5,-2 1 202,-1 1 253,0 0-116,-2 1-24,-1 0-143,1 0-97,-1-1-50,1 0-10,0 0-16,0 0-92,1-1 34,-1 1-24,0 1 87,-1-1-16,-1 1-9,-2 1-30,-2 1-105,-2 2-263,-4 1-54,-4 3 162,-4 2 223,-4 3 63,-3 2 212,-1 1 33,1 0 65,1-1-128,3-1-31,4-2-80,3-3-34,5-1-7,2-2-5,4-1-328,1 0 10,1 0 23,-1 1 97,-2 2 102,-1 0-29,-4 2-165,-1 1 14,-3 1 180,-2 1-89,-3 2 214,-1 1 38,0 1 82,-1 0 56,0 2-157,1-1 24,2 0 6,0 0 65,3-2-177,2-1 56,2-4-89,2-2-111,3-2 130,0-1-160,-1-1-242,-2 2 318,-4 2 130,-4 2 181,-4 3 141,-3 2 96,-1 1-47,0-2-28,3-1-65,3-3-61,7-4-8,6-5-108,7-5-104,5-3-99,5-4-282,2-1 124,-1 0 127,-1 2 77,-3 2 48,-6 5 1,-7 4 120,-7 5 70,-6 4 324,-5 4 67,-2 0-115,-1 1-160,3-3 437,4-3-348,5-5 49,8-4-291,6-5-115,7-3-6,5-4-386,3-2 149,2-1 37,1 1 99,-1 1 73,-2 1-10,-2 2 164,-4 2-72,-4 3-82,-4 3 19,-5 3 42,-4 3 347,-1 0-338,0 0 130,3-4 317,5-4-239,6-4-172,4-5-84,6-3-185,3-2-274,3-3-52,1 0-95,0-1 410,2-3 162,2-3-26,2-3-144,3-6-153,5-4-89,3-5-247,5-5-216,3-5 564,3-4 111,4-3-10,2-2-14,2-2-31,0 1 145,0 2 132,-3 3 80,-4 6 181,-5 5-56,-5 7-127,-5 6 24,-6 6 505,-4 5-702,-3 3 157,-5 4-944,-5 5 597,-5 4 136,-4 5 115,-5 6 172,-4 4 70,-4 4 118,-3 5 53,-3 3 6,-3 4-95,-1 3-165,-2 2 153,0 1-32,0 0-123,3-1 210,3-4-179,4-4-140,5-3 3,7-6-270,4-3-185,5-2-20,3-3 26,3-2 306,2-1-12,3-2 35,2-2 110,4-2 178,7-3-35,7-3-67,9-3 290,11-6-79,9-9-21,16-11-272,8-8 27,5-4-2510,-12 3 218</inkml:trace>
  <inkml:trace contextRef="#ctx0" brushRef="#br11" timeOffset="14083.775">2687 6947 5761,'0'0'0,"0"0"1745,0 0-533,0 0 554,0 0-527,0 0-277,0 0-241,0 0-159,-19 5-159,-4 4-91,-5 8-169,-1 10 6,-1 10 21,3 11 50,3 11-200,6 10 6,4 8-10,6 6-17,7 4-194,8 1-281,11 0-259,13 0-962,11-4-908,6-9-4959,-6-18 6094</inkml:trace>
  <inkml:trace contextRef="#ctx0" brushRef="#br12" timeOffset="14717.694">2660 7432 1256,'0'0'0,"0"0"1681,0 0-402,0 0-259,22-16-259,10-7-142,11-7-320,5-4 77,3-2-283,-2 0-15,-3 4-76,-5 4 8,-6 5-20,-8 6 4,-8 6 7,-6 5 119,-6 3 601,-4 3-51,-2 6-297,-4 6-190,-3 8 233,-4 9-53,-3 10-182,-2 7-21,-2 6-50,0 3-121,-1 0-224,2 0-673,3-3-2106,4-11-4260</inkml:trace>
  <inkml:trace contextRef="#ctx0" brushRef="#br13" timeOffset="15017.693">3144 7456 3945,'0'0'0,"0"0"1184,0 0 262,0 0-290,0 0-312,0 0-230,22-3-62,7-2-84,8 1-237,3 1-127,3 0-28,0 0-79,-1 1-277,2 0-758,-2-1-1119,-3-1-3833,-9 1 5481</inkml:trace>
  <inkml:trace contextRef="#ctx0" brushRef="#br14" timeOffset="15300.508">3459 7156 1536,'0'0'0,"0"0"4537,0 0-3584,0 0 1826,1 19-938,-1 10-173,0 10-706,-3 9-564,-2 5-246,-2 6-119,-2 6-633,-1 3-1735,0-1-2207,1-13-3394</inkml:trace>
  <inkml:trace contextRef="#ctx0" brushRef="#br15" timeOffset="16217.633">3869 7112 1632,'0'0'0,"0"0"3289,0 0-1727,0 0-469,0 0-391,0 0-214,0 0-23,0 0 127,-18 25 123,-5 9-17,-3 9-73,1 6-186,4 1 94,5 0-155,5-1-223,4-4-147,5-5-44,6-7-207,6-7-196,5-9-173,6-9 419,4-11-60,5-13-144,2-11-87,1-10 344,-3-7-358,-3-4 360,-6 1-21,-6 1 160,-6 4-21,-4 5 196,-7 7 222,-6 6 171,-6 7-286,-5 7-304,-3 7 79,-1 9-263,0 12-735,4 9-858,3 8-3630,6-4 2845</inkml:trace>
  <inkml:trace contextRef="#ctx0" brushRef="#br16" timeOffset="16472.906">4070 7628 7274,'0'0'0,"0"0"2176,0 0 0,-5 26-92,-2 11-1422,-3 14-598,1 3-182,0-1-3318,2-10-8835</inkml:trace>
  <inkml:trace contextRef="#ctx0" brushRef="#br17" timeOffset="16976.17">4225 7404 1280,'0'0'0,"0"0"2465,0 0-1317,0 0 404,0 0-457,0 0-575,0 0 19,25-21-84,5-5-272,6-4 117,-1 1-32,-4 2-36,-7 6-108,-6 6 20,-7 6 284,-4 3 7,-5 4-50,-1 2-173,-2 1 50,0 3-282,-1 4 62,1 6 5,0 7 6,1 10 29,-1 10-25,-2 11-65,-4 16-271,-3 10-1057,-2 4-2968,1-13-2527</inkml:trace>
  <inkml:trace contextRef="#ctx0" brushRef="#br18" timeOffset="17401.579">4530 6966 1424,'0'0'0,"0"0"2825,0 0-981,0 0-279,15 22-336,8 10 237,7 9-430,4 7-392,1 6 270,0 4-122,-4 2-153,-3 1-323,-6-1 63,-6 0 231,-6-3-194,-6-2 371,-9-3-288,-7-2-7,-9-2-72,-7-4-189,-7-2-244,-5-3-86,-4-2-636,-7-1-875,-3-2-2454,-2-1-7025,10-8 11566</inkml:trace>
  <inkml:trace contextRef="#ctx0" brushRef="#br19" timeOffset="-7465.484">2 7745 4401,'0'0'0,"0"0"1960,0 0-1045,0 0 177,0 0-198,0 0-283,0 0-107,0 0-47,-1 0 113,1-1 69,0 0-109,-1 1-152,1-1-89,0 0-83,0 0-226,0 0 53,2-2-42,3-3 11,6-3-3,8-6 94,9-8 2,8-8-32,8-9-5,7-8-55,5-6 22,3-5-19,1 0-6,-3 2 1,-3 3-10,-6 6 2,-7 7-85,-8 8 108,-9 8-45,-6 8-14,-7 7 54,-6 5-18,-2 3 7,-3 4-168,-2 7-27,-4 8 147,-3 10 40,-4 11 51,-5 11-59,-3 10 24,-4 10-64,-4 7-320,-1 10-883,0 1-340,4-2-1349,5-18-4793</inkml:trace>
  <inkml:trace contextRef="#ctx0" brushRef="#br20" timeOffset="-7013.827">748 7419 5009,'0'0'0,"0"0"2145,0 0-1653,0 0 304,0 0-253,0 0-174,0 0-157,-7 24 200,-2 10 102,-2 10-18,1 6-286,2 1-68,2-3-130,2-6 5,4-7-81,7-8-29,5-9 41,6-7 57,5-11 199,4-11-51,4-10 78,1-11-275,0-8 82,-1-6-104,-5-3 75,-4-1-25,-7 2 18,-5 4 53,-5 5 237,-7 8 374,-6 7-88,-6 9-685,-6 9 111,-4 11-1001,-5 16-209,0 12-1168,2 9-3905,6-4 4462</inkml:trace>
  <inkml:trace contextRef="#ctx0" brushRef="#br21" timeOffset="-6598.674">1133 7421 3345,'0'0'0,"0"0"1744,0 0-392,0 0-74,0 20-545,0 7 110,2 8-305,3 4-198,4 0 237,6-2-447,5-4 26,5-7-87,4-8 51,1-9 61,0-11 49,-1-12 114,-3-9-147,-4-7 127,-7-6 8,-5 0 465,-5 0-53,-7 4-67,-7 5-134,-7 6-255,-6 7-297,-5 8-295,-2 9-529,-1 12-332,2 11-1085,4 9-30,7 3-3562,6-6 2924</inkml:trace>
  <inkml:trace contextRef="#ctx0" brushRef="#br22" timeOffset="-6230.494">1518 7469 4593,'0'0'0,"0"0"1264,0 0 262,0 0-411,3 20-240,4 5 628,3 2-636,3-1-359,4-5 34,3-6-51,2-8-217,2-9 96,0-10-151,1-10 9,-1-8-92,-4-4-55,-3-4 29,-5 1 21,-5 1-18,-5 5 92,-7 5 97,-7 7 191,-7 8-604,-8 11-574,-9 21-935,-4 17-821,-3 15-2541,8-3-1415</inkml:trace>
  <inkml:trace contextRef="#ctx0" brushRef="#br23" timeOffset="13317.897">1879 7501 4745,'0'0'0,"0"0"2465,0 0-664,0 0 134,0 0-209,0 0-531,-2 0-391,0 0-329,1 0-83,-1 0-41,1 0-115,1 0-104,-1 0-52,1 0-7,0 0-73,0 0 8,2 2 59,2 3-67,3 3 13,3 3-3,3 3-2,5 1-10,2 2-6,3 0-139,1-1 58,1-2-231,0-2-107,-3-2-121,-1-3-572,-4-1-674,-5-2-138,-4-2-1510,-4-1-3848</inkml:trace>
  <inkml:trace contextRef="#ctx0" brushRef="#br24" timeOffset="13555.227">1831 7695 1568,'0'0'0,"0"0"2889,0 0-1214,0 0 76,0 0-469,0 0-549,23-16-315,7-5-244,9-4-159,5-2-718,0 1-2356,-9 5-4400</inkml:trace>
  <inkml:trace contextRef="#ctx0" brushRef="#br25" timeOffset="21350.955">4718 6187 744,'0'0'0,"0"0"4625,0 0-3799,0 0 1019,0 0-710,0 0-152,0 0-223,0-1-217,0 0 188,0 0-90,0 0-218,0 0 3,0 0 2,0 1 60,0 0-84,0 1-111,-1 2-155,-1 3-42,-3 3-15,-1 4-17,-1 4-55,-3 4 6,-1 3-15,-1 4 1,0 2-1,-1 1-9,1-1-7,2-2-55,2-4-69,2-4-12,2-4-13,2-5 8,1-3-80,1-4-4,1-2-50,0-2 103,2 0 210,3-1 64,3-1-27,3-1 44,3-1-38,3-1-64,1-2 121,2 0-60,3 0-54,0-2 56,1 0-12,0-1-53,-1 0 17,1-1 57,-4 0-93,-1 1 40,-4 1-22,-3 2 12,-5 2 6,-3 1 83,-2 3-4,-2 0-12,-1 1 119,-1 0 41,1 5-146,-1 5-79,0 10 287,-1 10 521,-4 12-344,-1 10-347,-2 11-94,-2 6-2569,1 0-2576,2-13-5552</inkml:trace>
  <inkml:trace contextRef="#ctx0" brushRef="#br26" timeOffset="25917.694">6023 190 1384,'0'0'0,"0"0"1457,0 0-552,0 0 298,0 0-109,0 0-86,0 0 199,0 1-828,-1-1-103,0 1-20,0-1 56,1 1-31,-1 0-125,1 0-72,0-1 12,0 1 12,0 1-120,0 1 36,0 2-16,0 3 0,0 2 0,-1 4 0,1 2-9,-1 3 21,0 3 115,1 2-163,-1 3 64,1 1-31,0 2 88,0 1-34,0 1 108,0 1-197,0 0 193,0 1-24,0 1 17,0 2 2,0 0 21,0 3 32,0 0-83,0 3 8,0 1-24,0 1-16,0 0 49,0 1 22,0-1-70,0 0-22,1-1 32,1-2-118,0-1 108,2-1-63,-1-1 36,1 1-27,-1 2 73,-1 1-31,-1 3-34,0 1 143,-1 1-110,1 1-10,-2-2-79,1-1 26,0-3-14,0 0 1,0-3 9,0-1-11,0-1 3,0-1 8,0-1-11,0-1 12,0-1-12,0-1 12,0-1-3,0-1 38,1-1-57,0-2 10,0 0-5,1-1 8,2 0-2,-1-2-8,1-2 2,0-1-1,0-1 0,1 0 9,-1-2-11,0 2 12,0-1 6,-1 2-10,0 0 320,0-1-128,1-1-150,-1-1-31,-1-4 4,0-4-23,0-2 3,0-3 8,-1-2-11,-1-1 22,0-1-26,1 1 9,-2 2 6,1 2-11,0 5 12,0 5-12,0 6 12,-2 5-12,0 5 12,-2 3-12,0 0 3,1-2-1,0-4 0,2-4 0,-1-3 0,2-3 0,0 0 0,0-1 177,0 0-171,0-1 12,1-3-12,-1-4-5,1-3 8,-1-3 92,0-2-17,0-2 76,1-2 1,-1 1 14,0-1-85,0-2-95,-2-2 32,-1-3-11,-3-3 64,-3-2-36,-2-4-42,-2-2 14,-3-4-8,-1-3 47,-1-3-70,-2-4 23,1-3-26,-2-4 23,1-2-8,-1-1-6,1-1-44,1 3 67,3 5-22,2 6 18,3 8 62,3 7-92,3 5-26,2 6-115,2 2-216,1 3-52,0 3 285,2 4 62,2 4 60,4 5 14,2 4 7,3 6 10,2 3 7,3 5 36,2 2-9,1 3 70,1 2-74,2 0-40,0 0 132,2-1 30,0-1-116,1-1 109,-1-3-120,0-2 34,0-2-68,-1-5 7,-2-5-80,1-5 94,0-6 24,1-7 14,3-8 49,3-10-76,3-10-21,2-10 3,1-7-15,-1-6-7,-3-1 11,-5 3-89,-7 4 45,-7 8-83,-6 8-408,-7 9-494,-7 9-1409,-6 7-3517,0 4 543</inkml:trace>
  <inkml:trace contextRef="#ctx0" brushRef="#br27" timeOffset="26884.441">2156 1980 1272,'0'0'0,"0"0"3105,0 0-1606,0 0 160,0 0-368,0 0-306,0 0-78,0 0-165,0 0-87,0 0 37,0 0-258,0-1-320,2-2 3,2-1-62,6-4 118,7-3-38,8-6 194,10-5-190,7-5-122,8-4 62,4-4-91,1 0 11,-1 1-109,-6 4 76,-7 3-76,-9 7 58,-10 6 58,-8 6 244,-7 3 208,-4 3 202,-6 4-376,-5 3-137,-5 6-131,-5 9 6,-5 10-22,-6 15 0,-4 13 0,-5 20-46,-2 11-1015,1 4-3315,7-16-7221</inkml:trace>
  <inkml:trace contextRef="#ctx0" brushRef="#br28" timeOffset="28017.776">6334 1885 1344,'0'0'0,"0"0"1857,0 0-1028,0 0 1386,0 0-1523,0 0 311,25-8-604,7-1-1,4 1-112,1 1 42,-4 3 91,-8 5-130,-7 7 214,-6 8 591,-11 7-33,-9 8-344,-9 6 95,-8 2-168,-3-1-157,-1-4-105,2-7-144,5-7-125,7-7-110,5-5-218,5-5-549,4-2-96,7-2 756,5 0-50,6 0 137,5 0 5,4 3 21,4 4-2,0 6 169,1 6-29,0 5-85,-2 9-60,-2 6-1417,-3 2-3461,-6-6-3909</inkml:trace>
  <inkml:trace contextRef="#ctx0" brushRef="#br29" timeOffset="30150.994">4975 8614 2537,'0'0'0,"0"0"1144,0 0-747,0 0 951,0 0-177,0 0-168,0 0-193,0 0-131,0 0-27,0 0 60,0 0-157,0 0 38,0 0 181,0 0-254,0 0-168,0 0-152,0 0-101,2 0-31,2-3 68,7-5 132,7-6 49,10-9-57,10-12-140,10-11-25,8-11-90,7-6 15,4-5-21,-1 3-16,-5 5-81,-7 10 3,-11 11-81,-11 13-74,-11 9 90,-9 15 180,-9 16 154,-13 24-92,-12 27 28,-10 23 25,-6 15-104,-1 1-26,6-10-81,7-11-759,7-13-1648,8-13-2381,5-17-1807</inkml:trace>
  <inkml:trace contextRef="#ctx0" brushRef="#br30" timeOffset="30539.302">5733 8303 3569,'0'0'0,"0"0"6545,0 0-6403,0 0 1175,0 0-821,0 0-384,-5 24 68,-3 16-33,-3 15-51,1 10-107,1 6 29,3-2-74,4-7-78,7-10-102,8-14-146,6-13-316,8-18 85,5-17 386,1-18 119,1-15 86,-4-10 9,-7-7 144,-6 0 522,-10 3 336,-10 8-319,-12 11-118,-11 12-420,-8 15-93,-6 23-974,-4 20-1068,3 14-3794,9-2 1291</inkml:trace>
  <inkml:trace contextRef="#ctx0" brushRef="#br31" timeOffset="30885.034">6065 8517 7346,'0'0'0,"0"0"1496,0 0-1381,0 0 235,-1 26-48,2 8-202,6 5 1,7 1-108,8-5 22,5-7-6,6-9 194,2-10 20,1-12-31,-3-9 40,-3-10-1,-7-8-47,-6-4-4,-6-4-20,-6 0 535,-7 1-202,-7 4-256,-8 5-103,-7 8 43,-5 7-206,-3 11-59,-1 17-1103,2 14-427,4 10-1238,8-3-5328</inkml:trace>
  <inkml:trace contextRef="#ctx0" brushRef="#br32" timeOffset="31185.285">6442 8554 9914,'0'0'0,"0"0"1448,0 0-1288,0 0 555,0 0-368,0 21-226,5 5-57,10 2-53,10-4-4,12-9 95,12-15 18,9-17-36,5-18-29,1-14 54,-7-8-75,-12 0 535,-13 5 462,-20 11-308,-22 12-750,-30 29 143,-25 26-1989,-19 25-1295,8 0-8784</inkml:trace>
  <inkml:trace contextRef="#ctx0" brushRef="#br33" timeOffset="35267.567">7415 8478 408,'0'0'0,"0"0"760,0 0 112,0 0-162,0 0 62,0 0-105,0 0-162,23-6-135,5-1-201,4 0 189,2-1-85,-3 2-78,-3 1-103,-2 1-24,-3 1-62,-1 1 94,-3 0-116,1 1 195,-2-1-123,0 0 23,0 1-79,-1-1 93,0 0-50,-1 1 6,1 0 19,0 0 31,0 0-27,1 0-73,1 0 30,1-1-24,1 0 5,1-1-2,2 0 0,2-1-10,0 0 13,3 0-14,0 1 5,2 0-2,0 0 0,2 1-19,1 1 15,0-1-52,2 0 61,-1 1-113,2-1 43,1-1 77,1 1-44,3-2 37,3 0-8,2-1 218,3 0-276,4 0 148,3 0-103,3 0 294,4 1-262,4 0-4,4 0 552,5 1-702,4 0 304,2-1-162,4 0 11,1-1 5,1 0-15,4-2 5,9-1 7,10-3 54,11-1-90,7-2 39,3 0-23,-2 0 5,-4 0-2,-3 1-10,-6 1 13,-8 1-4,-12 3 1,-11 1 0,-8 1 0,-3 1 0,2 1 0,4 0 0,4 0 0,3 1 0,4 0 0,1-1 0,2-1 0,1 0-10,3-2 13,7-1-14,5-1 14,0 0-4,-3-1-9,-8 1 13,-8 1-23,-4 0 25,-3 1-7,-2 1 2,0 1-10,1 1 13,-1 0-14,2 0 14,1 0 5,1 0-1,1 0-9,3 0 22,4 0-25,8-1 8,7 1-3,1 1 9,-3-1-12,-7 2 14,-6 1-14,-3 0 5,3 0 16,5 1-23,11 0 17,11 0 41,6 0 7,2 0 76,-3-2-18,-3 1 47,-5 1-47,-7-1 15,-8 0-14,-13 1-45,-10 0 106,-8 1-89,-2 1 20,3 1 22,5 2 19,6 1-41,5-1 33,4 1-76,7-1-7,8 0-10,10-1-39,12-1 56,6-1-28,-1 0-37,-9 0 11,-16-1-6,-15-1 103,-10 1-76,-6-1 18,4 0-50,10 0 11,13 0-6,14 0 56,9 0-81,4-1 26,-2 1-9,-3 0-9,-3 0 21,-7 1-16,-10-1 5,-12 1 9,-12 0-13,-8-1 4,-2 1-1,4-1 10,4 0-13,5 0 4,5 0-1,3 0 0,3 0-9,3 0 12,7 0-5,9 1 2,6-1 0,-1 2 0,-8 0 0,-15 0 0,-12 0-9,-8 0 12,-3 0 5,-1 1-2,0 0-7,3 0 2,-1 0 9,1 2-13,-1 0 4,-1 0 9,-3 1-13,-2 0 4,-3-1-1,-3 0 0,-4 0 0,-3-2 0,-3 0 0,-4-1-9,-3 0 12,-4 0-5,-4 0 2,-5-1 0,-6 0-65,-4 0 74,-6 0-25,-5 0 8,-4-1 0,-4 0 10,-2 0-4,-2 0 86,-2 0-61,-1 0-24,0-1-95,-4-1-921,-4-2-2554,0 0-2925</inkml:trace>
  <inkml:trace contextRef="#ctx0" brushRef="#br34" timeOffset="35785.575">21705 7715 1560,'0'0'0,"0"0"1049,0 0 83,0 0 13,0 0-371,0 0 83,0 0-184,27 4-180,9 2-33,10 2-252,5 2 31,2 1-176,0 1 10,-2-1-69,-1 1 3,-4-2 3,-3 0-3,-5-1-8,-5-2 2,-6 0-1,-5 0 0,-6-2 9,-5 0 353,-5 0 636,-3 1 168,-5 3 264,-9 6-194,-10 8-280,-14 11-386,-14 12-106,-14 11-275,-12 11-54,-7 7-139,-5 6-276,4-1-1175,8-5-2834,18-17-7063</inkml:trace>
  <inkml:trace contextRef="#ctx0" brushRef="#br35" timeOffset="42584.317">7082 8664 3649,'0'0'0,"0"0"2400,0 0-1073,0 0 484,0 0-456,0 0-491,0 0-213,-1 0-60,0 0-66,0 0-64,1 0-53,-1 0 18,1 0-20,0 0-202,-1 0-120,1 0-53,0 1-14,0 1 39,2 3 107,2 3 65,1 3-122,5 3-103,1 3 101,3 1-117,0 1 22,0-1-8,1-1-1,-1-2-121,-2-3-59,-2-2-392,-1-2-254,-3-2-385,-2-2-441,-2 0-251,-3-1-2535,-2 0-726</inkml:trace>
  <inkml:trace contextRef="#ctx0" brushRef="#br36" timeOffset="42850.913">7005 8871 3593,'0'0'0,"0"0"1744,0 0-336,0 0-25,0 0-106,0 0-244,0 0-118,0 0-79,14-21-45,5-3-457,4-3-157,2 1-116,0 4-49,0 6-631,-2 6-1321,-3 4-2856,-4 3-1764</inkml:trace>
  <inkml:trace contextRef="#ctx0" brushRef="#br37" timeOffset="43500.114">7908 8508 3241,'0'0'0,"0"0"1992,0 0-420,0 0-85,0 0-421,0 0-264,0 0-90,0 0-116,-5 0-111,-1 0-129,-2 0 110,0 0 38,0 0-3,0 1-149,-2 2-9,1 4-35,-2 3-112,-2 4-28,-1 5-56,-2 5-1,-3 4-71,-1 5-29,-1 4-6,1 4-4,2 2-1,3 3 0,5 1-84,5 2-13,9-1-48,9 0-236,11-4-235,15-5-789,11-6-700,6-8-4139,-8-9 2027</inkml:trace>
  <inkml:trace contextRef="#ctx0" brushRef="#br38" timeOffset="44867.886">7896 8795 1672,'0'0'0,"0"0"3889,0 0-2745,0 0 776,0 0-867,0 0-331,0 0-178,0 0-268,0 0-60,0 0-56,0 0-58,0-1 132,2-2 461,4-3-109,6-4 161,6-7-229,8-5-312,5-6-77,4-3-67,2-2-62,-2 3 8,-4 3-17,-6 6-63,-6 7-11,-6 5 27,-6 4 63,-3 8 262,-6 8-134,-4 9 40,-5 10-70,-3 9-105,-4 6 35,0 3-30,1 1-5,3-2-8,3-5-73,3-6-569,4-7-916,2-9-1130,1-7-9018</inkml:trace>
  <inkml:trace contextRef="#ctx0" brushRef="#br39" timeOffset="45717.695">8362 8812 5129,'0'0'0,"0"0"1672,0 0-410,0 0 98,0 0-379,0 0-172,0 0-326,0 0-310,26-5-139,9-1-8,9-3-277,2-1-1226,-2-1-1272,-8 2-5532</inkml:trace>
  <inkml:trace contextRef="#ctx0" brushRef="#br40" timeOffset="45986.589">8507 8603 7402,'0'0'0,"0"0"1704,0 0-831,0 0 164,0 0 70,0 0-162,-3 25-394,-2 11-335,-2 10-188,-2 8-319,0 3-1240,1-3-3279,1-10-2964</inkml:trace>
  <inkml:trace contextRef="#ctx0" brushRef="#br41" timeOffset="46370.227">8706 8798 4097,'0'0'0,"0"0"4913,0 0-4780,0 0 1488,0 0-1223,0 0-127,-2 22-176,3 4-73,5 5-11,5-1-112,7-5 130,6-6 12,5-8 93,4-11 46,2-11-80,0-9-100,-1-9 73,-4-6-22,-5-4 22,-7-1 71,-7 1 654,-7 3-229,-10 2 203,-8 5-322,-7 5-185,-6 6-101,-2 7-112,0 6-44,1 15-644,3 12-1551,3 12-896,7-2-7456</inkml:trace>
  <inkml:trace contextRef="#ctx0" brushRef="#br42" timeOffset="46617.605">9081 8946 4441,'0'0'0,"0"0"5721,0 0-5143,0 0 2076,0 0-1235,-10 24-633,-2 10-514,-4 10-214,0 5-156,0 4-814,3-2-1552,2-5-4234,4-10 921</inkml:trace>
  <inkml:trace contextRef="#ctx0" brushRef="#br43" timeOffset="47084.666">9281 8802 1296,'0'0'0,"0"0"4425,0 0-3566,0 0 1542,0 0-1229,15-23-677,6-8 49,5-5-411,2-2 54,0 2-12,-3 5-39,-4 6-26,-4 5-48,-5 7 56,-4 6 82,-3 3 108,-3 2 71,-1 2-158,-2 1-167,1 0-33,1 0-10,0 2-2,1 3 175,1 6 222,-1 9-81,-1 9 47,0 12-219,-2 12-12,-3 9-151,-2 10-521,-1 5-1570,0-3-3522,0-14-1323</inkml:trace>
  <inkml:trace contextRef="#ctx0" brushRef="#br44" timeOffset="47501.624">9609 8336 928,'0'0'0,"0"0"1569,0 0-272,0 0 274,22 14-85,8 9-181,6 10 509,-1 10-886,-4 9-390,-8 10 533,-7 8-699,-11 7-52,-11 4 405,-13 4-327,-10 0-70,-8-3-124,-7-5-188,-8-8 9,-4-11-1225,-2-13 1133,34-28-7352,0-4-983</inkml:trace>
  <inkml:trace contextRef="#ctx0" brushRef="#br45" timeOffset="54534.516">9563 7909 5129,'0'0'0,"0"0"1728,0 0-541,0 0 248,0 0-449,0 0-281,0 0-188,0 0-32,0-1-41,0 0-20,0-1-16,0 0 68,0-2-86,1-2-94,4-3-87,4-4 25,6-5-66,8-4-60,5-5-42,7-2-68,5-2 12,3 1-10,2 2 10,0 2-4,-4 5-7,-4 3 2,-6 6 9,-7 4-13,-8 3 238,-7 3 342,-4 2 187,-4 2-121,-3 3-427,-5 4-134,-2 6-53,-2 5-12,1 6-19,2 4-100,2 3-139,7 1-42,6 0-170,9-2-66,7-3-32,4-3 360,3-3 41,-2-2-94,-6 1 293,-6 1 280,-13 2 538,-14 4 252,-15 4 17,-15 2 34,-11 1-142,-8-1-677,-4-4-320,-2-6-118,3-8-1782,6-6-2694,13-5-12068</inkml:trace>
  <inkml:trace contextRef="#ctx0" brushRef="#br46" timeOffset="60267.666">6201 48 936,'0'0'0,"0"0"2369,0 0-393,0 0 19,0 0-384,0 0-145,0 0-237,0 0-390,0 0-193,0 0-29,0 0-175,0 0-86,0 0 13,0 0-63,0 0-90,0 0-90,0 0-122,1 0-69,2 2 90,2 1-37,2 4 12,3 3 75,3 4-40,2 2 53,2 3-14,2 2 53,1 1-60,0 0 1,1 0-67,1 0 72,0 1-34,1 1-46,2 1 90,0 2-95,1 1 225,1 1-148,66 51 228,3 0-445,0-3 153,-12-13-3,-16-14-14,-13-13-67,-12-10 31,-7-8-32,-4-4-40,-1-1-74,1-2-19,1 2-30,1 0-62,2 2-23,0 3 76,1 1 1,-1 2 87,-1 2 64,-1-1-12,0 2 124,-3-1-79,0 0 30,0 0-16,-1 1 11,-1-1 44,1 0-13,-1 0 7,-1-2-56,-1 1 63,0-2-69,0 1 2,-1 0 74,1 0-100,0 0 108,1 2-33,1 1 11,1 0 0,1 1 9,1 1-21,2 0 26,1 0-9,2 0 3,2-1 0,2 1-9,2-1 11,3 1-3,2 0 1,1 1 0,2 0 9,0 2 7,1 1-20,0 2 7,-1 1-3,-2 0 0,1 2 9,-2 0-11,0-1 3,0 0-1,1-2 0,0-1-9,3-1 11,0-1-3,2-1 1,1-1 0,0 1 0,0 1 9,-3 0-11,-1 2 12,-2 1 72,-3 2-40,-2 0-39,-2 1 13,-1-1 39,-1-1-70,-2-2 42,0-1-33,-1-1 9,-1-1 16,-1-1-15,0-1 70,-1 0 9,0-2-92,-1-1 86,-2-2-85,0-1 24,-2-1-8,-2-1 0,-1-2 0,0 0 0,-2-1-9,1 0 2,0 0 8,1 0-11,1 2 12,-1 0-3,0 0 57,-2 0-81,-2 0 26,-4-3-9,-3-2 0,-5-3 0,-3-2 0,-3-3 19,-2-2 134,-2-2 0,-2 0-186,-2-2-32,-7 1-581,-4 0-1266,-6-1-3169,2 1-1968</inkml:trace>
  <inkml:trace contextRef="#ctx0" brushRef="#br47" timeOffset="60768.512">10510 2876 2473,'0'0'0,"0"0"1248,0 0-635,0 0 1097,0 0-903,0 0-347,0 0-149,0 0-159,21 20-99,5 4-37,7 4 8,0 0 28,0-1 28,-2-1-43,-3-1 45,-5-1 23,-5 1 321,-6-1 23,-4 0 164,-5 0 180,-7 0-76,-6-1 125,-8 0-12,-6-1 148,-7 0-141,-6-2 50,-6-3-285,-4-5-259,-5-4-130,-2-4-218,-1-5-38,1-7-533,3-6-917,5-6-1779,7-3-3956,9 3 3447</inkml:trace>
  <inkml:trace contextRef="#ctx0" brushRef="#br48" timeOffset="61701.188">8664 887 744,'0'0'0,"0"0"4105,0 0-3053,0 0 705,0 0-650,0 0-239,0 0-300,0 0-260,0 0-211,2 0 158,4 0 290,7 0 196,7-1-347,7-2-102,7-2-146,4-2-89,2-1 34,-1 0-107,-6 0 37,-6 2-24,-8 2 210,-7 1 677,-8 4-59,-9 6-603,-8 6-42,-6 8-154,-4 7-9,2 6-342,4 3-282,4 2-612,8 0-188,8-3 193,6-3 57,5-5 477,1-5 730,-3-4-22,-3-3 1974,-5-2-278,-8 1-125,-9 0-441,-7 2-482,-5 3-405,-3 2-243,0 7-910,2 7-1290,3 3-2221,6-5-5423</inkml:trace>
  <inkml:trace contextRef="#ctx0" brushRef="#br49" timeOffset="63334.363">9524 6603 24,'0'0'0,"0"0"1360,0 0-401,0 0 255,0 0-79,0 0-60,0 0-23,0 0 264,25-21-622,11-11 266,13-10-267,8-9-286,7-7-94,2-2-29,0 0-25,-4 4-1,-6 7-86,-11 9 5,-11 12 22,-11 9 530,-10 8-150,-6 6-35,-5 8-239,-6 9-143,-6 11-55,-5 12-55,-6 13-54,-6 13 10,-4 9-129,-3 6-227,1 6-568,2 0-1194,5-4-2695,7-18-2361</inkml:trace>
  <inkml:trace contextRef="#ctx0" brushRef="#br50" timeOffset="63718.147">10294 6256 8194,'0'0'0,"0"0"1368,0 0-728,0 0 124,-15 20-341,-5 9-87,-5 10-69,-1 7-28,1 4 34,4 0 32,4 0-222,5-3-26,5-5-50,5-8-252,8-9-393,8-8 114,9-15-43,7-15-602,6-15-78,5-14-107,-2-9 682,-5-5 583,-7 2-7,-10 7 1787,-14 11-527,-12 11-57,-14 16-468,-12 17-589,-8 20 38,-5 15-981,2 9-2312,8-5-4522</inkml:trace>
  <inkml:trace contextRef="#ctx0" brushRef="#br51" timeOffset="64135.109">10619 6409 8850,'0'0'0,"0"0"2144,0 0-1680,0 0 303,0 0-255,0 0-296,0 0-104,-6 19-93,-1 7-15,1 4-9,0 2-115,3-3-99,5-3-128,5-7-489,6-6 32,3-5 261,5-9 170,1-8 199,2-10 10,-1-8 4,-1-8 58,-3-6 114,-6-4 557,-3-1 551,-7 1-106,-8 5 405,-9 7-423,-10 9-289,-9 11-560,-6 15-86,-4 15-284,0 16-265,5 12-854,10 13-559,14 5-562,15-1-7485,6-12 12521</inkml:trace>
  <inkml:trace contextRef="#ctx0" brushRef="#br52" timeOffset="64502.234">10951 6405 5113,'0'0'0,"0"0"1200,0 0-345,0 0 566,-3 23-212,-2 12-410,1 9-155,0 5-295,1 1-167,5-3-161,6-7 2,7-10-104,5-11 105,6-15 132,3-18-55,2-17 11,-2-16-35,-4-11 261,-7-6 473,-8-1-1,-13 5-179,-13 11-320,-16 13-142,-17 24-161,-18 32-815,-11 27-1774,-4 23-1942,13-4-3389</inkml:trace>
  <inkml:trace contextRef="#ctx0" brushRef="#br53" timeOffset="68684.43">14721 6485 1768,'0'0'0,"0"0"0,0 0 418,0 0-235,0 0 149,0 0-230,11-1-59,1 1-26,1-1-7,-3 0 7,-2 1 166,-2 0-75,-3-1 50,0 1 113,0 0 5,1 0 250,3 0 140,5 0 1237,5 0-592,6 0-1033,5 0-53,5 0-65,6 0 1222,6 0-1391,5 0 261,6 0-30,6 0-46,5 0 18,4 0-97,5 0-9,4 0 53,5 0-58,2 0 0,2 0-85,1 0 107,0 0-65,0 0-36,1-1 21,1-1 27,0 0-56,3-2 9,1 1 62,2-1-86,0 0 38,1 1-22,0-1 5,0 0-2,0 1 0,-2 0 0,0 1 0,-4 0-10,-3 0 13,-4 1-4,-4-1 10,-4 1-12,-4 0 5,-3 0-2,-3-1 0,-1 0 9,-2 0-12,-1 0 14,0 0-14,-2 0 5,0-1-2,0 0 0,0-1 0,2-1 0,0 0 0,2-1 0,1 0 0,3-1 0,1 0 0,1 0 0,2 2 0,-1 0 0,1 0 0,-1 1 0,1 1 0,0-1 18,3-1-23,1 0 17,3-1-5,2-1 1,1 0 9,1-1-2,0 0-18,0 0 6,-1 0 6,-2 1-12,-2 1-5,-2 2 11,-3 1-32,-2 1 37,-4 2-12,-2-1 4,-4 2 0,-4 1 0,-4 0 9,-3 0 7,-3-1-11,-3 1 5,-3-1-2,-3-1-10,-4 0 22,-4 0-25,-5 0-2,-5 0-65,-5 1 74,-4-1-64,-4 1 76,-1 1-22,-1 0 64,0 0-72,1 1 24,1-1-8,3 1 270,4 0-226,2 0 16,5-1 7,3-1 90,4 1-139,3-1 55,1 0 0,1 1-87,0-1 35,-2 1-14,-2 1 1,-2 0-10,-4 0 13,-1 0-14,-3 0 5,0 0-2,-1 0 0,-1-1 18,0 0-14,-2-1 6,-3-1-12,-3 0-136,-3 0-158,-3-1-338,-3-2-658,-4-4-4165,0 0 346</inkml:trace>
  <inkml:trace contextRef="#ctx0" brushRef="#br54" timeOffset="69151.814">21388 5883 1568,'0'0'0,"0"0"1273,0 0-263,0 0 496,0 0-438,21 12-139,8 5-456,8 5-290,5 3-62,2 1-120,0 0 78,-2-1-88,-2-3 15,-3-2-14,-4-3-120,-4-2-22,-5-4 35,-4-1 10,-4-3 109,-3-1-19,-4-2 23,-4-1 64,-2 0 235,-2 2 674,-3 2 508,-8 8-240,-14 12-214,-21 19-4,-29 23-298,-28 25-456,-22 16-255,-6 5-213,10-10-1728,25-23-12753</inkml:trace>
  <inkml:trace contextRef="#ctx0" brushRef="#br55" timeOffset="71050.977">11487 5986 992,'0'0'0,"0"0"3225,0 0-1233,0 0-49,0 0-350,0 0-218,0 0-392,-3-6-298,0 1-34,-2-1-22,1 1-79,-1 2-74,0 0-169,1 2 2,-2 1-184,0 4-125,-2 4-41,-2 6 4,-1 7 34,-2 7-12,0 6 17,-1 6-4,0 6-7,0 5 12,1 5-5,2 3 2,1 2 0,2 1 0,2 0 0,2 0 0,5-2-9,4-2 2,7-4-113,7-4 42,7-7-337,10-9-580,8-9-1319,4-10-573,-6-6-7029</inkml:trace>
  <inkml:trace contextRef="#ctx0" brushRef="#br56" timeOffset="71601.529">11475 6612 1280,'0'0'0,"0"0"2185,0 0-598,0 0 563,0 0-497,0 0-259,0 0-367,0 0-7,14-13 108,8-8-258,8-8-369,7-7-209,6-7-144,5-4-126,3-4 3,1 1 3,-1 4-35,-6 5-7,-8 9-130,-8 10-171,-10 8-16,-8 7 398,-5 9-98,-7 9 172,-7 12-58,-6 10 16,-5 10-104,-4 8 27,0 3-23,1 1-437,5-3-1210,5-7-1241,4-9-5878,3-10 8653</inkml:trace>
  <inkml:trace contextRef="#ctx0" brushRef="#br57" timeOffset="71850.925">11974 6452 3777,'0'0'0,"0"0"2344,0 0-1708,0 0 1329,0 0-475,0 0-518,24-4-247,12-3 257,13-1-836,9-4 30,7-1-164,3-3-433,3-1-854,-2 0-1085,-7 0-5303,-15 4 6951</inkml:trace>
  <inkml:trace contextRef="#ctx0" brushRef="#br58" timeOffset="72083.833">12316 6165 3977,'0'0'0,"0"0"1064,0 0 1009,0 0-466,0 0-67,6 22-62,1 12-538,0 13-396,-2 9-260,-6 8-279,-5 4 38,-3 4-995,-3-1-1549,0-5-7177,3-15 10480</inkml:trace>
  <inkml:trace contextRef="#ctx0" brushRef="#br59" timeOffset="72451.537">12571 6420 9082,'0'0'0,"0"0"1344,0 0-569,0 0 237,0 0-494,0 19 19,0 10-287,2 9-128,3 4 176,4 1-269,5-5-14,3-7 17,2-9-38,2-11-178,2-12 238,1-15-90,-1-13-36,-1-12 82,-3-9-92,-5-6 102,-5-1-31,-4 3 11,-9 7 0,-6 10-56,-8 11-283,-6 15-202,-6 22-159,-3 19-927,1 14-3493,6-2-392</inkml:trace>
  <inkml:trace contextRef="#ctx0" brushRef="#br60" timeOffset="72686.075">12954 6465 488,'0'0'0,"0"0"6570,0 0-6368,0 0 3248,-4 24-2064,-4 12-507,-7 14-487,-5 9-359,-7 10-2,-3 3-1255,-1-1-1724,5-14-7432</inkml:trace>
  <inkml:trace contextRef="#ctx0" brushRef="#br61" timeOffset="73018.329">13140 6496 1224,'0'0'0,"0"0"3329,0 0-2633,17-24 1929,9-13-872,7-10-626,3-4-81,-1 2-493,-6 8-117,-8 11 890,-6 9-687,-11 13-645,-8 14 123,-10 15-182,-7 14 77,-5 14-104,-4 12 50,0 11-661,2 3-999,5-1-1685,6-15-6478</inkml:trace>
  <inkml:trace contextRef="#ctx0" brushRef="#br62" timeOffset="73401.546">13320 5930 4049,'0'0'0,"0"0"1472,0 0-634,0 0 685,0 0-254,27 11-136,9 7-363,9 7 100,5 6-362,1 5 283,-3 6-15,-4 6-220,-7 5-82,-8 5-90,-9 2-171,-7 2-48,-9 0 18,-10-2-55,-9-5-99,-10-4-19,-8-6-452,-13-4-1073,-8-4-2541,-7-4-4660,9-9 8336</inkml:trace>
  <inkml:trace contextRef="#ctx0" brushRef="#br63" timeOffset="76521.158">13438 5659 2529,'0'0'0,"0"0"1744,0 0-401,0 0-138,0 0-348,0 0-101,0 0-69,0 0-6,0 0-37,0 0-104,0 0 66,0 0-83,0 0 2,0 0 101,0 0-108,0 0-10,0 0-34,0 0-118,0 0-120,0 0-124,0 0-25,0-1-74,0-1 3,0-4 3,3-5-23,2-6 6,4-6-2,5-7 0,3-5 0,3-2 0,1-1 0,-1 1 0,0 4 0,-4 5-9,-2 7-44,-4 7-17,-2 5-110,-2 4-168,0 6 115,1 6 193,1 8 16,0 8 172,2 9-53,-1 8 37,-1 8 22,-1 4-90,-2 2-46,-2 0-10,-1-1 60,-5-4 16,-4-5-95,-3-4 163,-4-6-97,-2-6 50,-2-7 54,1-6-110,1-7-48,2-3-82,3-3 108,4-3-199,2-3-128,3-1 142,5 0-39,6 0-8,8 0 119,6 3-34,8 2 35,5 6 22,8 9-126,4 6-839,0 6-3240,-9-3-5667</inkml:trace>
  <inkml:trace contextRef="#ctx0" brushRef="#br64" timeOffset="84101.028">6610 22 384,'0'0'0,"0"0"712,0 0 19,0 0-99,0 0-176,0 0 102,0 0 10,0 0 57,0 0 37,0 0-145,0 0-74,0 0-4,0 0-143,0 0-87,0 0-77,0 0-140,2 0 151,1 0-66,-1 0-35,2 0-33,-1 0 80,1 0-37,-1 0 14,1 0 26,-1 0 57,1 0-14,1 0-47,0 1-31,2 0 211,0 0-102,2 0-92,1 1 52,2 0 311,1 0-196,1 1-90,2 0-98,1 0 42,2 0 20,0 0-28,1 0-17,0 0 174,1 0-192,-1 0 55,0 0-46,0-1-49,-1 0 12,-1 0 58,0 0-29,0-1-44,0 1 6,0 0 97,1 1-143,0 0 57,1 1 27,1 1-58,0 0 38,0 0-30,1 1 54,0-1-62,0 0 10,-1 0 6,-1-1 5,0 0-11,0 0-5,0 0 20,0 0-7,1 0 69,1 2-94,1-1 49,2 1-34,1 0 73,2 0-22,2 1-46,2-1 91,1 1-58,2 1-27,0-1 64,1 1-78,0 0 99,-1 0-95,-1-1 67,-1 1 26,0 0-63,0-1 59,0 1-18,1 0-23,1 0-39,1-1 66,-1 1-89,1-1 28,-1 0 36,-1 0-68,1 0 31,-2-1 102,0 1-97,0 0-20,0 0 71,-1 1-36,1 1-25,-1 1 56,0 0-74,-1 1 96,1 0-47,0 0-40,-1 0 13,0 0-18,0 0 13,1-1 5,-1 0-11,0-1 14,0 1 42,1-1-77,1 1 35,0 0-12,0 0-9,0 0 4,0 1 7,0-1-12,0 2 14,-1 0 89,1 0-109,-1 0 83,0 1-90,0-1 26,-1 0-1,-1-1-12,0-2 5,-1 1 7,-2-2-2,-1 0 1,-1 0-10,-1-1 32,0 1 18,-1 1-60,1 0 29,1 0-1,0 0 46,0 1-69,1-1 14,0 1 3,2 0 44,0 0-60,1 0 12,1 0 4,0-1 6,1 0-10,-1 0 59,0 0-64,-1-1 59,0 1 20,0-1-89,-2 1 94,0 0-39,-1 1-45,-1-1 62,1 1-69,-1 1 30,0-1-18,0 1 59,1-1-73,0 1 24,1 0 39,0 0-61,1-1 12,1 1 51,0 0-54,-1 0 102,1-1-10,-1 1-31,0-1-62,0 0 17,-1 0 73,1 0-61,-1 1-34,1 0 30,0 0-23,1 1 5,1 1 18,1 0-25,0 0 9,3 1-3,0 0 9,2 1 45,2 1 6,0 1-27,1 1 11,-1 0 43,0 0-60,-1 1-27,-1 0 16,0 0 65,-2-1-104,1 0 82,-1 0-63,0-1-1,-1 0 18,0 0-17,1 0 61,-1 0-73,0 1 80,0 0-70,1 1 95,1 0-65,-1 0 49,1 0-87,1 0 43,0 0 22,0 1-55,0 1 9,1 1-4,1 1 46,1 2-70,1 0 33,1 2-12,1 0-7,2 2 21,2 1-16,1 1 5,3 1-1,1 1 0,4 0 0,1 1-9,2 0 12,1-1-14,0 0 14,-1-1-5,-1 0-7,-1-1 21,0-1-25,-1-1 17,0 0-6,1 0 2,0 0-9,2 0 12,0 1 42,1 1-68,0-1 51,1 1-34,0 0 18,1 0-15,-1 0 4,0-1-1,0 1 10,0-2-13,0 0 51,0-1-61,1-1 85,0 0-16,1-1-59,-1-1 95,0 0-87,0-1 46,-3 1-60,-1-1 15,-1 0 41,-2 1-70,0 0 33,-1-1-2,0 1 45,0 0-67,1-1 68,0 0-20,0 0-50,1 0 100,-1-1-107,1 0 108,-1 0-59,0 0-29,0-1 56,-1 1-66,-1 1 29,-1-1 28,-1 1-56,0-1 19,-2 1-7,1-1 56,-2 0-72,-1-1 24,-1 0 1,-1-1-12,-2 0 61,-2-2-65,-1 0 3,-3-2-1,-3-1-3,-2-2 0,-4-2 9,-2 0-2,-3-1 1,-3-1-10,-2 0 13,-3-2-4,-2-1-9,-3-2 13,-2-1-14,-2-1 14,-2-1-14,-1-1 5,0 0-2,-2-1-215,-2 0-611,-5 0-1397,-4-1-2582,-1 0-5023</inkml:trace>
  <inkml:trace contextRef="#ctx0" brushRef="#br65" timeOffset="84653.995">15644 3395 3289,'0'0'0,"0"0"2592,0 0-2249,0 0-76,0 0 229,0 0 247,0 0 192,0 0-322,27 10-88,7 4 84,5 2-293,2 2-90,-2 0-4,-3 0-66,-4-1-8,-2-1 157,-2 1-94,-1 0-123,0 1 1,-1 1-86,-2 1 174,-2 0-158,-4-1 98,-3 0 85,-4-1 132,-4 0 177,-4 0 11,-2 2 108,-5 3-121,-6 3 107,-5 2-24,-6 3-68,-6 1-108,-4 1-179,-6 0-71,-4 0-82,-5 0-86,-2-2 16,-3-2-108,-1-4-290,3-3-398,3-6-1096,6-6-1167,6-4-6209,9-3 7715</inkml:trace>
  <inkml:trace contextRef="#ctx0" brushRef="#br66" timeOffset="90836.873">15344 9378 1840,'0'0'0,"0"0"1913,0 0 177,0 0 61,0 0-1258,0 0 701,25-18-487,6-5-387,6-2 185,-1 1 198,0 0-53,-3 2-590,-1 2 191,-2-1 272,-2 1-598,0-1-170,-1 0-60,0-2 105,-1-2-154,0-2-26,0-1 63,-2 0-92,-2 0 17,-3 4-7,-3 3-10,-3 6-73,-4 4 49,-3 4-47,-2 4-16,-2 1-118,0 6-52,-1 8 164,0 10 102,0 17 43,0 21-43,-1 27 4,-3 27-319,-3 20-752,-3 7-738,0-9-480,-1-19-3492,3-30-693</inkml:trace>
  <inkml:trace contextRef="#ctx0" brushRef="#br67" timeOffset="91351.817">16094 9009 3409,'0'0'0,"0"0"3072,0 0-1343,0 0 1139,0 0-1051,0 20-1137,0 20-48,0 18 3,0 14-156,0 8-151,1-2 61,3-6-162,3-6-213,2-10 17,4-11-352,3-11-183,4-12-390,1-9 287,2-8-258,-1-9 106,-1-8 380,-3-8-93,-5-6-87,-4-7 202,-3-7-19,-3-6-103,-3-7 142,-2-4 197,-2-4-36,-2 0 76,-1 3 110,-1 7 281,-1 10 433,-2 12 1142,-2 13-993,-1 16-441,-2 17-53,-1 17 48,0 13-311,1 11-108,3 5-447,4-1-1873,3-6-3731,3-13 694</inkml:trace>
  <inkml:trace contextRef="#ctx0" brushRef="#br68" timeOffset="91804.968">16512 9196 6265,'0'0'0,"0"0"2545,0 0-1401,0 0 1334,-3 26-635,-4 12-649,-1 10-488,-2 5-309,1 0-139,2-4-59,2-5-223,2-8-113,5-6-114,5-7-89,6-6-326,4-4-394,4-5 228,0-3-958,0-5 683,-4-5 590,-3-8-66,-5-10-230,-4-9-25,-3-9 254,-4-7 495,-5-4 27,-4 0 469,-2 4 656,-3 7-6,-2 8 234,-2 11 170,0 10-621,0 11-653,1 13-103,2 17-813,5 13-1143,3 9-2672,5-7-2484</inkml:trace>
  <inkml:trace contextRef="#ctx0" brushRef="#br69" timeOffset="92138.274">16676 9624 6729,'0'0'0,"0"0"1537,0 0-832,0 0 257,0 0-479,29 12-139,10-5 691,10-10-797,1-15 64,-2-17-45,-8-14 43,-9-9 138,-10-1 122,-10 4 668,-13 10 386,-10 12-744,-12 13-219,-8 14-283,-5 16-378,-3 22-400,0 17-1697,5 13-2631,8-6-7824</inkml:trace>
  <inkml:trace contextRef="#ctx0" brushRef="#br70" timeOffset="94900.005">19673 9270 1720,'0'0'0,"0"0"2193,0 0-1186,0 0 86,0 0-218,0 0-179,0 0-274,0 0-190,-18 10-38,-3 2 469,-5 4 179,0 1-6,1 1-127,3 0 108,1-1-4,4-1-357,3 0-238,1 0-149,3-1-30,1 0 57,0 0 253,2-2 15,0 0 110,2-3-202,0 0 76,1-4-179,2-1-105,0-2-35,1-2 89,1 0 39,0-1 11,0 0-88,0-1-82,1 1-38,2 0-159,6 1 252,8 3-18,10 2 114,9 3-38,10 1 113,8 3 45,6 0 39,5 1-58,5 1 115,3-1-43,1 1 34,2-1 86,2 0-125,0-2 41,0-2-144,1-2-104,-2-3-24,-2-2-8,-3-2-90,-5 0 24,-5-3-2,-6-1 52,-5-3-70,-3-2 71,-3-1-78,-2 0 42,0 1 33,0 1-20,-1 2 28,0 3-72,-2 1 21,-2 2 57,-5 3-85,-5 0 19,-4 1-7,-3 0-1,-3 0 0,-1-1 0,1-1 0,2 0 84,3-1-52,2-1 20,2 0 90,0 0-102,0 1 25,-1-1 30,-4 0-106,-3 0 33,-4 0-14,-5 0 37,-2 0-57,-4 0-75,-2-1-101,-1 1-175,-1-1-119,-1 0-96,0-1-195,1-1-70,-1-7-744,1-6-708,0-6-2854,0 1-4610</inkml:trace>
  <inkml:trace contextRef="#ctx0" brushRef="#br71" timeOffset="95355.119">21386 9009 8386,'0'0'0,"0"0"1864,0 0-1549,0 0 928,0 0 125,0 0-788,23 13-89,10 4-307,9 3 157,5 0-236,3 0-97,2-3 22,0-1-31,-2-1 2,-1-1-1,-2 1 0,-4 1-9,-3 4 12,-5 2 79,-3 5-3,-6 4 118,-4 4 167,-5 4 138,-6 4-145,-5 4 210,-5 5-60,-8 5 226,-10 6-179,-11 4 16,-12 5-49,-9 0 5,-10-1-304,-5-6-224,-3-7-663,-2-12-533,3-12-1163,6-12-2400,14-10-8195</inkml:trace>
  <inkml:trace contextRef="#ctx0" brushRef="#br72" timeOffset="98067.694">17378 8821 3345,'0'0'0,"0"0"2208,0 0-756,0 0 95,0 0-316,0 0-22,0 0-42,0 0-125,-12 0-89,-3 1-385,-2 1-99,1 2-85,1 1 6,3 3-277,0 2-45,1 2 53,1 2-126,1 3 25,0 2-11,0 3-10,0 2 12,0 4-5,-1 3-16,-1 4 14,1 5-6,-1 6 12,2 6-13,0 7-14,1 6 13,2 4 4,2 3-2,1 1-16,2 0-52,4-1 24,5-2 44,5-3-88,4-4 56,4-5-186,2-9-284,5-6-516,1-9-1290,1-9-1725,-6-8-4611</inkml:trace>
  <inkml:trace contextRef="#ctx0" brushRef="#br73" timeOffset="98585.173">17384 9492 232,'0'0'0,"0"0"2088,0 0 150,0 0-323,18-24-664,6-10-362,7-10-441,2-5-238,0 0-20,-3 4-14,-3 8-198,-6 10 48,-4 9 246,-6 9 285,-3 12 215,-3 11-298,-3 11 42,-1 9-73,0 8-61,-2 7-100,1 5-165,-2 2-102,0 2 4,0 0-550,-1 0-755,1-3-1590,0-5-5897,1-12 9951</inkml:trace>
  <inkml:trace contextRef="#ctx0" brushRef="#br74" timeOffset="98848.253">17740 9455 4369,'0'0'0,"0"0"1840,0 0-74,0 0 451,0 0-807,23-7-193,9-1-165,6-2-755,4 1-122,-1 1-150,-1 2-314,-4 2-1098,-3 1-1148,-7 2-3836,-6 2 2856</inkml:trace>
  <inkml:trace contextRef="#ctx0" brushRef="#br75" timeOffset="99085.361">17921 9248 4185,'0'0'0,"0"0"4977,0 0-4154,0 0 1803,4 20-1218,2 12-895,2 9-455,-1 13-358,1 6-2153,-3 2-3256,-1-10-618</inkml:trace>
  <inkml:trace contextRef="#ctx0" brushRef="#br76" timeOffset="99851.198">18175 9164 5433,'0'0'0,"0"0"2601,0 0-1130,0 0-42,0 0-514,-2 26-397,-1 12-126,1 14-302,0 11 0,0 9-82,1 5-2,1 2 5,3-3-4,3-7-9,5-11-127,3-15-179,6-14-275,3-18 247,3-22 209,3-26 98,0-21-48,-2-17-263,-3-9 69,-6 1 175,-6 5 87,-5 5 174,-4 10 351,-7 11 254,-5 12 256,-6 11-111,-5 11-365,-4 9-150,-3 8-220,-2 11-176,1 8-264,1 12-339,5 12-900,4 10-1468,5 5-4651,5-9 6068</inkml:trace>
  <inkml:trace contextRef="#ctx0" brushRef="#br77" timeOffset="100101.247">18434 9729 6889,'0'0'0,"0"0"2705,1 19-1802,-1 11-195,1 16-699,-1 8-1196,0 2-4338,0-10 1005</inkml:trace>
  <inkml:trace contextRef="#ctx0" brushRef="#br78" timeOffset="100537.313">18679 9259 5281,'0'0'0,"0"0"2073,0 0-570,8-19 153,5-11-947,6-10-257,3-5-119,2-2-257,0 3-59,-3 8-394,-3 8 134,-3 9-29,-5 8 312,-3 10 334,-3 12-176,-1 13 163,-1 16 114,1 15-163,0 12 124,0 11-149,1 3-258,1 1 5,1-6-1192,1-11-4128,-1-16-2544</inkml:trace>
  <inkml:trace contextRef="#ctx0" brushRef="#br79" timeOffset="100918.558">18965 8629 3489,'0'0'0,"9"18"2680,17 36-1035,9 31 1322,8 32-1067,-1 22-589,-3 17-24,-10 9-37,-8 2-217,-11-1-204,-13-6-447,-15-7-166,-15-12-208,-17-13-761,-12-16-1646,-8-19-3060,9-27-5869</inkml:trace>
  <inkml:trace contextRef="#ctx0" brushRef="#br80" timeOffset="197882.441">15243 8605 3169,'0'0'0,"0"0"1480,0 0-868,0 0 388,0 0 257,0 0-521,0 0 96,0 15-83,0 6-26,0 5-223,0 4-145,0 0 64,0 0-134,-1 0-70,0 0-87,0 0-23,0 1-31,-1 1 20,1 2-18,0 2-78,0 3 96,-1 4-98,-1 2 20,0 4 115,-2 3 10,0 4 5,-2 2-106,1 3 88,-1 0 15,0 2-165,1-1 62,1-2 12,0-2-65,2-4 21,1-2 1,1-4-2,1-3 1,0-4 0,0-3-9,0-3 21,1-3-16,1-4-4,1-3 1,0-2 8,1-1-2,0-1 57,1 1-63,-1 0 162,0 0-28,0-1-98,0-1-12,-1-1 63,0-3-109,0-3 24,1-3-10,-1-1 8,1-2-2,1 0 66,0-1-74,1 0 34,0 0-19,0 0-6,1 0 20,1 0 86,1 0-70,3 0-29,0-1 233,4 0-72,1 0-5,2-2 20,3-1 169,2 0-199,1-1-6,2 0 195,3 0-131,0 0-149,3 0 92,2 1-22,1-1 2,2 2 20,0 0-60,1 0 92,-1 1-10,0-1-125,0 1 12,-2-2 45,2 0 8,0 0 93,1-1-78,3-1-8,1 1 30,3-1-4,3 0 2,2-1-64,3-1 18,2-1-28,2-1 43,0 1-69,2-1 30,0 1 18,-1 1 12,0 0-11,-1 0-32,0 1 9,-1 0-5,0 0 38,-1 0-21,1 1 18,0 0 5,0-1-39,-1 1 31,0 0-11,-1 1 69,-1-1 74,-1 0 67,-2 0-170,-2 0-8,-3 0 25,-1 0-18,-1 0 13,-1 0 35,-1 0-19,1 0-19,-1 0-97,-1 1 44,0 0-85,-1 1 69,-1 0 51,0 1 4,0 1-4,-1 1 52,0 0-43,-1 2-41,0 1-7,0 0 35,-1 1-60,-1 0-56,-1 0 90,-1-1-61,-1-2-28,1 0 85,0-1-104,0-1 108,2-1-42,0 0-6,1 0 5,1 0 7,1 1-60,0-1 65,0 1 25,1-1-7,-1 1 35,1 0-54,-1-1 54,1 0 1,-1-1 19,1-1 16,0-1-49,-1 0 34,0-1-86,-1-2 14,0-1-54,-3-1 58,0 0-66,-4 0 10,-2 0-4,-3 0-1,-5 1 10,-4 1 43,-5 1-58,-2 0 10,-4 1 62,-2 0-95,-2 1 87,0-1-9,-1 1-71,-1 0 24,0 0-282,1 0-128,0-2-288,-1-1-482,0-4-628,-2-9-2526,-2-8-252,-2-10-2491,1 3 1639</inkml:trace>
  <inkml:trace contextRef="#ctx0" brushRef="#br81" timeOffset="198468.677">19634 8379 4841,'0'0'0,"0"0"2369,0 0-1887,0 0 615,0 0-124,0 0-27,0 0-194,0 0 7,0-1 143,0-1-52,0 1-239,0-1-252,0 4-206,0 5-140,-2 10 95,-1 11 158,-2 13 8,-4 17 238,-1 21 103,-2 24-153,-1 25-41,0 21-186,1 17-43,1 5-69,1 0-78,1-8-41,2-15-5,2-20 3,1-22-3,2-22-148,1-19-107,1-14-362,0-12-369,0-13-671,0-16-1392,0-14-2691,0-6-298</inkml:trace>
  <inkml:trace contextRef="#ctx0" brushRef="#br82" timeOffset="199828.797">15421 8290 2945,'0'0'0,"0"0"1648,0 0-233,0 0 76,0 0-307,0 0-378,25-3-217,7 0 23,8-1 171,4 0-313,1 0 251,2 0-172,0 1-119,2 0 43,-1 1-166,0 0 78,1 0-132,-1 0 52,0 0 18,1 0-37,0 0-88,1-1-32,2-1 143,2 0-3,2-1-76,5-1-54,4 1 96,5-1 20,5 0-125,6 0-89,5 2 96,3 2 43,4 0-106,2 1-46,0 1-8,0 0-62,-3 0 22,-5 1-10,-4 2 1,-5-1 0,-5 2 0,-6-1 9,-4 1-11,-4 1 96,-4 0 29,-1-1 81,-2 1 40,-1-1-32,1-1-12,0 0 32,1-1-86,1-1 24,1-1 18,-1 1-54,0-1 45,0 0-53,-2-1 72,-1 1-41,-1 0-61,1 0 37,-1 1 22,0 1 122,0 1-97,-1 2-9,0 2-71,-2 1-32,-2 1-72,-2 1 118,-1 0-13,-2 0-12,-2-1-27,0-1 26,0 0 36,-2-1 8,-1-1 1,0-1 31,-1-1-64,0-1-17,-2-1-7,-1 0-12,-2-2-64,-4 1 55,-3-1-77,-5 1 22,-4-1-8,-6 1 19,-2-1 41,-3 1-11,-2 0-58,-1-1-47,0 1-374,1 0-188,-1-1-412,-1 2-756,-4 0-1250,-4 0-1636,-2 0 4696,1 0-14763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26.45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8537.73438"/>
      <inkml:brushProperty name="anchorY" value="-158093.60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9811.21875"/>
      <inkml:brushProperty name="anchorY" value="-160258.98438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1427.64063"/>
      <inkml:brushProperty name="anchorY" value="-161601.32813"/>
      <inkml:brushProperty name="scaleFactor" value="0.5"/>
    </inkml:brush>
  </inkml:definitions>
  <inkml:trace contextRef="#ctx0" brushRef="#br0">452 9 3065,'0'0'0,"0"0"2760,0 0-1829,0 0 196,0 0-373,0 0-493,0 0-623,-15-3 186,-7 0-436,-10 1 107,-7 3 231,-6 5 286,-5 5 273,-1 5 225,1 4-66,5 3 246,6 4-491,9 2 131,9 3-148,9 2 88,12 0-171,11 1 152,12-4 90,13-3 246,10-6-207,7-7-58,6-6-160,1-5-146,-1-6 63,-4-5 10,-8-3-101,-8-1 24,-10 1-1,-10 1 285,-7 4-81,-7 1-81,-6 7-142,-6 8 34,-6 12-26,-5 14 326,-4 15-213,-2 13-4,2 9-114,5 2-62,8 0-665,12-8-1426,12-11-2307,1-15-1893</inkml:trace>
  <inkml:trace contextRef="#ctx0" brushRef="#br1" timeOffset="315.627">779 637 592,'0'0'0,"0"0"4945,0 0-4723,0 0 1871,0 0-599,0 0 29,0 0-589,24 9-392,9 3-335,9 2-179,5-1-7,6-3-1596,1-3-1028,-2-2-5208,-11-3 8177</inkml:trace>
  <inkml:trace contextRef="#ctx0" brushRef="#br2" timeOffset="516.937">928 327 6057,'0'0'0,"0"0"1521,0 0-1355,0 0 1004,0 0 13,0 0-638,32 8-571,18 3-37,17 2-1147,8 1-1769,-11-2-4020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51.80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3727.125"/>
      <inkml:brushProperty name="anchorY" value="-179417.531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6465.1875"/>
      <inkml:brushProperty name="anchorY" value="-180609.1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7909.0625"/>
      <inkml:brushProperty name="anchorY" value="-182233.79688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6482.90625"/>
      <inkml:brushProperty name="anchorY" value="-181322.2187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7920.04688"/>
      <inkml:brushProperty name="anchorY" value="-182673.95313"/>
      <inkml:brushProperty name="scaleFactor" value="0.5"/>
    </inkml:brush>
  </inkml:definitions>
  <inkml:trace contextRef="#ctx0" brushRef="#br0">0 79 4153,'0'0'0,"0"0"1880,0 0 262,24-1 252,15-2-308,20-1-834,22-3-109,22-1-411,20-1-297,14 0-204,5 2-147,-2 1-72,-6 0-243,-10 2-671,-9 0-507,-14 0-1236,-16 1-1501,-24 0-3628</inkml:trace>
  <inkml:trace contextRef="#ctx0" brushRef="#br1" timeOffset="552.58">21 556 4017,'0'0'0,"0"0"1584,0 0 365,0 0-96,0 0-398,25-9-197,11-5-298,11-3-438,7-4 82,4-2-198,1 0-252,-4 2-86,-4 1-55,-7 4-5,-9 3-8,-9 3-9,-8 4-54,-8 3 80,-4 1-7,-8 6-16,-6 7 121,-9 10-7,-9 11-48,-8 11-64,-6 12 82,-4 6-97,0 3-46,3-2-502,6-4-489,9-8-1492,8-9-1537,8-10-2279,5-11 6818</inkml:trace>
  <inkml:trace contextRef="#ctx0" brushRef="#br2" timeOffset="766.561">541 765 8834,'0'0'0,"0"0"1944,0 0-615,0 0 399,0 0-964,0 0-389,-10 21-135,-5 9-147,-6 11-90,-3 5-139,0 4-848,2 1-863,4-4-1326,4-5-4401,6-11 6788</inkml:trace>
  <inkml:trace contextRef="#ctx0" brushRef="#br3" timeOffset="1095.569">779 838 4545,'0'0'0,"0"0"1928,0 0-615,0 0 940,25-19-1174,12-10-240,13-10-84,8-5-356,2-1 60,-2 2-257,-7 6-98,-10 8-97,-12 9 280,-10 7 868,-13 12-227,-12 11-435,-13 14-190,-10 13-92,-8 11-225,-5 7-311,1 6-1450,3 1-1082,6-4-3121,9-12-511</inkml:trace>
  <inkml:trace contextRef="#ctx0" brushRef="#br4" timeOffset="1748.628">1541 215 1688,'0'0'0,"0"0"2017,0 0-328,0 0 113,24-9-519,10-4-23,9-1-422,4 1 17,-1 2-270,-5 4-83,-8 6 24,-9 7 881,-10 9-162,-12 7-281,-13 9-204,-12 5-54,-11 3-170,-5 2-214,-1-2-119,4-4-211,8-6-7,8-4-410,11-3 357,13-2-380,13 0 52,14-1-534,15 1-962,11 0-2392,5 1-1262,-9-4 406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57.03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2628.79688"/>
      <inkml:brushProperty name="anchorY" value="-186759.51563"/>
      <inkml:brushProperty name="scaleFactor" value="0.5"/>
    </inkml:brush>
  </inkml:definitions>
  <inkml:trace contextRef="#ctx0" brushRef="#br0">1 176 1536,'0'0'0,"0"0"2601,0 0-1083,0 0 94,0 0-569,0 0-362,0 0-205,0 0-101,3 0-194,2 0 48,3 0 641,3 0-227,4 0-15,6 0 30,5 0-121,6-2 49,8-1-264,8-2 8,13-3-110,16-5 55,22-3 22,21-4-157,15-3-35,10 1-109,-4 2 20,-10 4-16,-18 4 0,-20 4 0,-19 3-9,-15 3-54,-13 2-3,-11 1-4,-10 2-39,-8 1-18,-6 0-71,-6 0-124,-1 0-343,-1-1-362,1-1-803,0-1-970,2-3-5528,-1 0 9166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57.58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5520.45313"/>
      <inkml:brushProperty name="anchorY" value="-187876.57813"/>
      <inkml:brushProperty name="scaleFactor" value="0.5"/>
    </inkml:brush>
  </inkml:definitions>
  <inkml:trace contextRef="#ctx0" brushRef="#br0">1 1193 128,'0'0'0,"0"0"3105,0 0-916,0 0-652,29-20-178,16-11-444,16-10-313,13-8-68,9-7-95,5-4-90,2-3-114,-1-4 126,0-1-150,-3-4-115,-1 0-35,-3-2-59,-4 1 6,-3 0-8,-6 2 0,-7 3-19,-7 4-106,-9 7 57,-11 8 60,-10 12-2,-12 13-2,-19 20-191,-24 29 18,-30 36 225,-26 37-75,-17 32 35,-6 19-214,9 2-1331,16-13-3226,22-30-376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58.47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7509.75"/>
      <inkml:brushProperty name="anchorY" value="-188813.578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9123.0625"/>
      <inkml:brushProperty name="anchorY" value="-190172.8906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0816.96875"/>
      <inkml:brushProperty name="anchorY" value="-191344.156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9423.01563"/>
      <inkml:brushProperty name="anchorY" value="-190486.8593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8073.04688"/>
      <inkml:brushProperty name="anchorY" value="-189474.79688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6658.34375"/>
      <inkml:brushProperty name="anchorY" value="-188505.65625"/>
      <inkml:brushProperty name="scaleFactor" value="0.5"/>
    </inkml:brush>
  </inkml:definitions>
  <inkml:trace contextRef="#ctx0" brushRef="#br0">2 499 1144,'0'0'0,"0"0"1353,0 0-543,0 0 623,0 0-212,0 0-297,0 0-63,0 0-52,-1 0-113,1 0 135,0 1-103,-1-1-33,1 0-260,3-1-231,4-2 131,7-4 381,8-5-247,12-8-215,11-7-125,11-8-36,11-8-89,7-5 15,3-1-11,-1 1 9,-8 6-21,-12 8-68,-13 10 94,-15 9-5,-11 6 190,-14 10 62,-12 11-136,-12 10 17,-11 11 66,-7 12-83,-6 8-66,-1 7-66,2 2-119,5 1-769,7-3-2191,9-6-2117,8-14-1066</inkml:trace>
  <inkml:trace contextRef="#ctx0" brushRef="#br1" timeOffset="238.566">878 346 7258,'0'0'0,"0"0"1488,0 0-803,0 0 1276,27-11-1096,13-2-477,12-3-170,7 1-198,7 1-136,1 1-1291,-4 3-1617,-13 3-6259</inkml:trace>
  <inkml:trace contextRef="#ctx0" brushRef="#br2" timeOffset="467.204">1249 1 5313,'0'0'0,"0"0"1929,0 0-1149,0 0 879,-10 27-378,-3 11-726,-3 13-352,-2 6-148,-1 7-914,1 1-755,1-3-3282,4-13 432</inkml:trace>
  <inkml:trace contextRef="#ctx0" brushRef="#br3" timeOffset="1300.077">1767 31 6425,'0'0'0,"0"0"1929,0 0-720,0 0 486,0 0-1060,0 0-428,-27 16-51,-10 10-65,-9 12-47,-4 9 45,2 7-98,7 3 19,10 0-18,11-4-250,13-8-248,16-10 214,16-11 152,16-13 47,14-16 7,9-14 5,4-14-268,-1-9 309,-6-8 25,-9-3 351,-11 0 431,-14 1-320,-10 6 342,-13 6-183,-14 10-85,-11 10-290,-12 12-154,-9 16-56,-4 15-999,-1 20-878,4 12-811,7 7-4537,10-7 6220</inkml:trace>
  <inkml:trace contextRef="#ctx0" brushRef="#br4" timeOffset="1497.749">1922 512 8146,'0'0'0,"0"0"2464,0 0-2156,0 0 1363,-15 28-820,-5 11-620,-7 16-166,-3 7-1685,1 2-1431,5-11-7064</inkml:trace>
  <inkml:trace contextRef="#ctx0" brushRef="#br5" timeOffset="1852.622">2222 469 6585,'0'0'0,"0"0"1625,0 0-1242,24-23 1586,11-11-837,10-10-295,5-4-119,-1 2-59,-5 5 139,-8 9 22,-11 8 198,-8 8 19,-9 9-214,-9 10-282,-13 16-322,-16 23-23,-18 27-22,-18 28-202,-11 25-534,-5 15-1305,2 0-3041,9-9-2380,17-28 2739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6:28.20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2985.51563"/>
      <inkml:brushProperty name="anchorY" value="-162928.796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6864.96875"/>
      <inkml:brushProperty name="anchorY" value="-164446.7656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383.71875"/>
      <inkml:brushProperty name="anchorY" value="-165766.87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9714.14063"/>
      <inkml:brushProperty name="anchorY" value="-167132.4843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1161.5"/>
      <inkml:brushProperty name="anchorY" value="-168386.3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2485.82813"/>
      <inkml:brushProperty name="anchorY" value="-169673.64063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4952.75"/>
      <inkml:brushProperty name="anchorY" value="-170833.9531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6572"/>
      <inkml:brushProperty name="anchorY" value="-172252.64063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5205.60938"/>
      <inkml:brushProperty name="anchorY" value="-171158.3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6591.21875"/>
      <inkml:brushProperty name="anchorY" value="-172563.8437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7976.40625"/>
      <inkml:brushProperty name="anchorY" value="-174194.76563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445.76563"/>
      <inkml:brushProperty name="anchorY" value="-175582.04688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0925.65625"/>
      <inkml:brushProperty name="anchorY" value="-176763.125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2291.1875"/>
      <inkml:brushProperty name="anchorY" value="-178118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9527.40625"/>
      <inkml:brushProperty name="anchorY" value="-184352.23438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1116.76563"/>
      <inkml:brushProperty name="anchorY" value="-185506.82813"/>
      <inkml:brushProperty name="scaleFactor" value="0.5"/>
    </inkml:brush>
  </inkml:definitions>
  <inkml:trace contextRef="#ctx0" brushRef="#br0">11 1258 2064,'0'0'0,"0"0"1305,0 0-225,0 0 540,22 0-522,10-1 57,9-2-299,6-1 130,6-3-190,3-1-75,4-1-198,3 0-143,1 1-89,1 1-191,0 2-7,-1 2-89,0 1 15,-1 2 54,0 1-84,0 2 85,-2 2-92,0 2 37,-2 2-12,-1 2 10,-2 0-11,-2 0 3,0 2-1,0 0 0,1 1 168,1 1 36,2 1-75,0 0 25,1 0-46,-1 0-38,-2-1 28,-3-2-69,-2-1-28,-1-1 109,-3-3-56,-1-1-7,0-2 24,1-1 83,0 0-60,1-2-14,2 1 33,1 0-50,1 0-14,0 0 59,1 0 55,-2 1-200,-3 0 110,-5-1-96,-7 1 23,-9-1-8,-7 0-74,-7 0 86,-6-1-179,-5 1-461,-9 0-659,-9 0-2034,-9 1-6022,1-2 9760</inkml:trace>
  <inkml:trace contextRef="#ctx0" brushRef="#br1" timeOffset="13016.976">1 440 2713,'0'0'0,"0"0"2176,0 0-746,0 0 110,0 0-497,0 0-324,0 0-143,0 0-152,0 0-164,0 0-73,0 0-109,0 0 65,0 0 26,0 0 1,1 0-61,1 0-54,4-1 282,3-3-31,6-4-16,6-4-64,8-7-169,6-4 14,5-5-75,5-3-82,1-2-139,0-1 78,-1 2 58,-4 0 26,-3 4-27,-6 3 88,-6 3-15,-6 6 17,-5 4 17,-6 4 99,-4 4-17,-3 2-35,-1 1 24,-2 2-84,0 0 13,-1 0 105,-1 5-6,-5 5-132,-5 8 156,-6 9-118,-7 9-2,-6 8-17,-3 7-47,-3 6-736,0 3-979,2-3-748,8-11-6517</inkml:trace>
  <inkml:trace contextRef="#ctx0" brushRef="#br2" timeOffset="13600.54">719 140 1504,'0'0'0,"0"0"4529,0 0-3930,0 0 871,0 0-835,0 0-87,-12 19-72,-6 11-124,-6 9-96,-2 6-76,0 2-75,3 0-101,5-5 11,5-4-14,10-8-131,11-6-29,13-9 131,12-6-37,13-11-116,11-10-175,7-11-32,2-9 38,-2-6 208,-9-4 137,-11 0 98,-14 0 526,-13 5 267,-13 3-338,-15 7 49,-12 6-295,-10 6-186,-7 7 32,-4 9-167,0 11-672,5 9-1011,9 6-2728,9-2-1170</inkml:trace>
  <inkml:trace contextRef="#ctx0" brushRef="#br3" timeOffset="14033.721">1215 144 1608,'0'0'0,"0"0"2425,0 0-1028,0 0-51,-3 20-450,-2 8-46,-1 8-539,0 4-159,1-1-122,2-4-12,3-5-26,7-8-55,8-7 80,9-10 394,9-12-186,7-12 147,7-10-309,2-10 173,-1-5-82,-6-2 240,-7-1 457,-9 2 23,-9 5-162,-9 5 57,-9 8-153,-9 7-357,-9 8-252,-6 8-583,-3 11-272,-3 13-1432,3 11-844,3 6-3944,6-4 6884</inkml:trace>
  <inkml:trace contextRef="#ctx0" brushRef="#br4" timeOffset="14417.077">1645 242 3817,'0'0'0,"0"0"1448,0 0-168,-13 20-110,-5 9-334,-5 11-145,2 5-528,3 1-111,7-2-20,10-7-311,11-9 200,12-9 85,10-10 223,8-13-114,5-12-11,2-9 214,-1-9-85,-4-5 201,-9-3 501,-9 0 212,-8 3-337,-13 4-384,-13 6-334,-12 9-42,-13 10-1204,-9 13-604,-4 12-3683,7 3-432</inkml:trace>
  <inkml:trace contextRef="#ctx0" brushRef="#br5" timeOffset="15016.862">535 701 2545,'0'0'0,"0"0"1880,0 0-233,24-3 104,13-1-501,15-1-266,11-1 31,9-1-146,8 0-283,3-1-234,3 1-152,1-2-128,-1 1-63,-2 0-8,-2 0-343,-5 1-522,-5 0-778,-5 1-221,-8 1 38,-9 2-4803,-14 1 7510</inkml:trace>
  <inkml:trace contextRef="#ctx0" brushRef="#br6" timeOffset="15650.451">361 912 536,'0'0'0,"0"0"2193,0 0-1112,0 0 1196,0 0-690,0 0-271,22-6-473,9-2-354,9-3-83,7-2 0,5-3-175,2-1-112,1 0-107,-3 0 14,-3 2-27,-6 3-7,-7 3-8,-8 3 11,-8 2-89,-7 2 36,-5 2 68,-6 4-22,-6 6 517,-7 7-80,-7 7-208,-5 7-18,-5 5-204,-2 2 31,1 3-1117,3-2-1257,6-4-3331,6-9 2305</inkml:trace>
  <inkml:trace contextRef="#ctx0" brushRef="#br7" timeOffset="15916.937">1026 940 3873,'0'0'0,"0"0"2104,0 0-1054,0 0 749,0 0-708,0 0-318,0 0-393,-9 19-374,-4 8 38,-5 6-636,-3 3-1397,2-3-3707,3-6 3172</inkml:trace>
  <inkml:trace contextRef="#ctx0" brushRef="#br8" timeOffset="16283.797">1258 913 5473,'0'0'0,"0"0"1617,0 0 494,0 0-198,28-17-724,11-6-375,9-5-317,4-2-288,-2 2-105,-6 4-88,-9 6-5,-10 6-10,-9 4 214,-7 4 377,-7 5 27,-9 6-234,-7 6-94,-7 9-190,-7 7-52,-3 7-42,-1 5-1131,1 5-476,3 2-1597,5-1-3895,6-9 4376</inkml:trace>
  <inkml:trace contextRef="#ctx0" brushRef="#br9" timeOffset="18350.326">2082 559 1096,'0'0'0,"0"0"776,0 0 19,0 0-24,0 0-39,0 0-250,0 0-166,0 0-36,0 0 32,0 0 15,0-1-14,0 1-1,0 0 29,0-1 57,0 1-137,0 0-49,0 0-84,0 0-126,0 0 16,0 0-7,0 0 52,0 0 31,0 0-42,1-1 64,1 1 28,1-1 22,2-1 101,1 0-54,2 0 42,1-1-47,2-2 88,1 0-55,3-2-93,0 0-28,3-1 66,2-2 56,3 0-51,2-2-99,4 0 76,2-1-133,3-1-21,1 1-7,1 0 4,-2 2-14,-4 2-5,-4 3 1,-7 2 9,-6 2 99,-5 1 486,-4 1 297,-4 1 7,-6 3-151,-6 4-393,-5 4 9,-5 3-253,-1 2-27,0 1-75,4 2-66,5-1-194,4 0-176,7 0-86,6 0 273,8 1-76,7 0 107,3-1 123,1 1 7,-2-1 10,-4 0 89,-5 1 303,-12 2 655,-12 2-135,-14 2-89,-12 3-401,-9 0-344,-6 0-67,0-2-2091,2-3-6673,11-6 4025</inkml:trace>
  <inkml:trace contextRef="#ctx0" brushRef="#br10" timeOffset="22150.324">156 2051 1872,'0'0'0,"0"0"2689,0 0-1615,0 0 190,0 0-433,0 0-249,0 0-180,0 0-34,5-3-53,4-1 301,4-3-147,4-2 22,6-4-240,5-3 91,3-3-219,5-2-20,2-3-32,2-1-3,-1-1-60,-1 1 6,-4 2-4,-6 3-2,-5 5 0,-8 4 0,-5 4 214,-5 6 5,-8 8-63,-9 9 59,-8 11 27,-8 9-232,-6 8 4,-2 7-12,2 4-1046,4 1-1320,9-3-3914,6-12 3114</inkml:trace>
  <inkml:trace contextRef="#ctx0" brushRef="#br11" timeOffset="22549.628">827 2023 6617,'0'0'0,"0"0"2065,0 0-1158,0 0 4,0 0-577,0 0-200,-14 20-100,-2 8-19,1 7-23,2 2-353,9-3-134,12-7-59,12-8 400,14-10-26,12-14 94,7-13-31,5-12 54,0-7 5,-6-5-1,-8-1 68,-11 1 318,-11 4 408,-11 6-103,-11 6-29,-12 7-486,-8 6-73,-7 8-332,-4 9-461,1 9-1540,3 5-4235,7-1 5681</inkml:trace>
  <inkml:trace contextRef="#ctx0" brushRef="#br12" timeOffset="22900.583">1355 1987 7378,'0'0'0,"0"0"1608,0 0-158,0 0-404,0 0-500,0 0-199,-2 23-298,5 4-14,8 1-186,10-4 196,11-7-58,9-11 160,7-12-179,3-10 106,-2-8 98,-6-4-77,-8-2 573,-11 1 147,-11 3-300,-11 4-126,-12 5-221,-12 6-160,-10 8-465,-8 9-114,-4 11-1116,1 13-480,6 8-99,9 6-2846,9-7 2220</inkml:trace>
  <inkml:trace contextRef="#ctx0" brushRef="#br13" timeOffset="23200.087">1751 2088 6121,'0'0'0,"0"0"2081,0 0-701,0 0 275,-12 22-719,0 9-313,3 4-290,12-1-261,15-6-32,15-7 137,13-12-168,11-14 260,5-13 75,-2-9 34,-5-6 315,-10-3-6,-12 2 275,-12 2-53,-9 4-507,-11 5-60,-10 6-360,-8 6 11,-10 7-883,-12 17-931,-10 14-667,-8 13-1931,8-3-5150</inkml:trace>
  <inkml:trace contextRef="#ctx0" brushRef="#br14" timeOffset="27683.641">3029 1726 2841,'0'0'0,"0"0"1664,0 0-1017,0 0 906,0 0-460,0 0-368,0 0-298,0 0-259,22-14 9,6-3-1,6 0-22,1 1-30,0 3-131,-2 3 26,-2 3-18,-2 1-869,-1 1-1181,-3-1-2917,-6 2 3483</inkml:trace>
  <inkml:trace contextRef="#ctx0" brushRef="#br15" timeOffset="27918.175">3230 1361 1584,'0'0'0,"0"0"3049,0 0-2465,0 0 1106,0 0-1074,0 0-273,28-3-326,16 0-168,12-1-1517,5 0-3590,-8 1 5040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4:23.32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290 1331 4153,'0'0'4097,"0"0"-2417,0 0 529,0 0-345,0 0-560,0 0-280,0 0-63,0 0-177,0 0-88,0-1-88,1 1-88,2 0 96,3-1 305,5 1-129,3 0-104,5-1-64,5 1-144,5 0-56,5 0 0,6 0 32,5-1 33,5 2-57,6 0-80,6 2-128,4 2-48,4 1-32,4 3 24,1 2-32,1 2-8,0 2 40,-1 1-48,1 2 24,0-2 16,2 0 32,1-3 144,6-3-16,9-4 16,13-3-48,14-6 24,7-4-96,-2-5 16,-13 1-127,-15 0 55,-15 2-64,-11 3-40,-8 2 32,-5 1-8,-5 3 16,-4-1 24,-3 2-24,-1-1-80,-2 1 128,2 2-48,1 1 24,3 1-16,2 2-32,1-1-24,1 1-32,0 0 40,-1-2-48,-3 0 8,-2-1-8,-5-1 0,-4-1-8,-7-1 8,-7-1-8,-7 1-8,-7-1-112,-5 0-200,-4 1-208,-2 0-353,-1 0-471,0 0-400,-5 0-945,-6 1-1816,-5 0 3385,-1 0-17588</inkml:trace>
  <inkml:trace contextRef="#ctx0" brushRef="#br0" timeOffset="1233.633">644 2220 3689,'0'0'3120,"0"0"-1575,0 0 287,0 0-303,0 0-401,0 0-312,0 0-264,0 0-240,2 0 16,2-1 88,6 0 144,8-3 105,8-4-153,11-5-200,9-8-96,10-6-48,6-6-8,0-2-16,-4 0-48,-9 4 24,-10 7 80,-12 6 376,-11 7 104,-7 5 56,-6 6 17,-6 10-97,-12 18-16,-15 26-40,-18 29-288,-12 20-312,-4 9-16,7-7-928,12-11-1737,15-14-1808,11-15 4177,10-18-14619</inkml:trace>
  <inkml:trace contextRef="#ctx0" brushRef="#br0" timeOffset="2550.066">1344 2392 4977,'0'0'3897,"0"0"-2449,0 0 217,0 0-321,0 0-440,0 0-120,0 0-176,0 0-136,2 0 17,4 0 263,6 0-16,6 0-48,6 0-144,7 0-320,7 0-136,4-2-88,5-1-432,2-1-744,0-3-1097,-2 0-1848,-6-2-1368,-10 2-640</inkml:trace>
  <inkml:trace contextRef="#ctx0" brushRef="#br0" timeOffset="2822.295">1676 2112 6449,'0'0'3217,"0"0"-1072,0 0 23,0 0-688,0 0-111,-6 25 15,-3 22-200,-4 17-464,-3 12-288,-1 8-304,0 3-128,2-3-696,5-2-1096,4-7-905,6-9-1944,3-17-6209</inkml:trace>
  <inkml:trace contextRef="#ctx0" brushRef="#br0" timeOffset="3380.231">2129 2116 8314,'0'0'2712,"0"0"-631,0 0 199,0 0-1095,0 0-825,0 0-360,0 0-128,1 0 8,0 0 8,1 1 112,1 2 128,-2 5 296,1 7 392,-2 8 104,-1 10-280,-3 7-208,-3 6-136,-3 3-200,0-1-88,1-3-8,1-7-64,3-7-376,2-7-128,5-8-496,7-7 352,7-8 232,8-9 184,8-8 144,7-9 32,4-4 39,2-2 81,-3 1 0,-3 4 225,-7 5 39,-7 6 128,-6 6 200,-7 3 104,-4 4 24,-2 1-88,0 3-96,2 1-152,3 3-55,4 1-209,4 2-56,2 2-64,3 3-128,-1 2-233,0 7-1671,-3 6-409,-4 6-255,-5-3-10955</inkml:trace>
  <inkml:trace contextRef="#ctx0" brushRef="#br0" timeOffset="7816.659">0 781 1272,'0'0'6946,"0"0"-4714,0 0 265,0 0-377,0 0-719,0 0-385,0 0-200,0 0 16,0 0 24,0 0-88,0 0-143,0 0-137,2-2-176,4-4-176,6-6-16,9-9-32,11-9-32,9-9-48,9-6 0,5-3-8,2 0 0,-3 3-8,-5 6 0,-8 8 0,-9 8-8,-9 7 16,-8 8 0,-6 3 120,-6 8 0,-3 9 168,-6 12 360,-6 14-328,-6 14-128,-5 11-120,-3 9-72,1 3-176,2 0-616,5-5-912,8-8-1321,9-10-984,10-13 3721,3-13-14035</inkml:trace>
  <inkml:trace contextRef="#ctx0" brushRef="#br0" timeOffset="8117.438">706 709 7098,'0'0'3264,"0"0"-1511,0 0 511,0 0-776,0 0-647,0 0-329,0 0 48,13-7 24,11-5-32,10-2-344,6-1-208,6-1-64,4 0-736,0 2-624,-2 1-1105,-5 2-1896,-10 3-5457</inkml:trace>
  <inkml:trace contextRef="#ctx0" brushRef="#br0" timeOffset="8350.835">982 412 9634,'0'0'3865,"0"0"-1769,0 0 409,0 0-865,0 0-832,0 0-215,-7 20-257,-4 15-288,-3 12-48,-1 9-761,2 10-1471,3 4-1993,3 0-176,3-12-5505</inkml:trace>
  <inkml:trace contextRef="#ctx0" brushRef="#br0" timeOffset="8849.665">1355 287 8042,'0'0'2880,"0"0"-655,0 0 15,0 0-759,0 0-537,0 0-168,0 0 24,-2 8-64,-3 9 152,-6 12-383,-5 10-137,-5 10-112,-3 4-144,0 3-64,3-2-48,3-5-56,6-7-240,4-7-288,5-10-265,6-8-295,8-8 384,9-8 264,9-10 128,6-10 160,5-6 8,1-5 128,-2 0 72,-5 2 224,-8 5 200,-7 6 488,-7 6 552,-5 5-271,-5 4-481,-2 4-440,-1 7-184,0 5-88,-1 8-24,1 5-1024,4 5-1665,3 3-2368,6 0 192,1-7-3913</inkml:trace>
  <inkml:trace contextRef="#ctx0" brushRef="#br0" timeOffset="11100.055">1802 742 6769,'0'0'2737,"0"0"-96,0 0-281,0 0-680,0 0-495,0 0-169,0 0-160,0 0-152,1 0-200,0 0-96,3 0 129,2 0 135,4 0-152,5 0-256,6 0-144,6 0-56,6 0-64,5 0-88,3 0-456,3 0-792,3-2-953,0-2-824,-2-2-1968,-10 0-5505</inkml:trace>
  <inkml:trace contextRef="#ctx0" brushRef="#br0" timeOffset="11480.267">2469 662 6345,'0'0'4697,"0"0"-3824,0 0 767,20-18-128,16-14-624,13-9-464,10-5-87,4-3-9,2 2 16,-4 4 0,-6 6-48,-9 7 168,-11 8-136,-10 8 288,-10 6 488,-7 5 33,-7 7-281,-9 13-408,-12 21-248,-17 30-200,-16 34-576,-14 29-1561,-6 13-2272,3-3 4233,13-26-15707</inkml:trace>
  <inkml:trace contextRef="#ctx0" brushRef="#br0" timeOffset="12733.434">48 252 8010,'0'0'2008,"0"0"-560,0 0 457,0 0-561,0 0-584,0 0-272,0 0 1,3 8 679,6 9-152,6 7-88,7 9-144,8 6 25,8 8-449,9 5-184,9 6-120,13 6-56,17 7-408,17 9-1009,13 5-1151,1-4-2601,-18-14-7018</inkml:trace>
  <inkml:trace contextRef="#ctx0" brushRef="#br0" timeOffset="13454.044">2303 0 2697,'0'0'4457,"0"0"-3465,0 0 848,7 20 545,8 17-625,8 14-568,10 10 241,11 10-857,11 7-448,13 5-128,17 6-1145,13 2-2007,5-3-8011,-14-18 9163</inkml:trace>
  <inkml:trace contextRef="#ctx0" brushRef="#br0" timeOffset="15100.073">3465 1794 6953,'0'0'2761,"0"0"-392,0 0 71,0 0-736,0 0-383,0 0-257,0 0-312,-2-2-208,-1 0-160,1 0-208,1 0-176,4 0 56,8-1 208,9-1-88,9-2 105,9-1-129,7-1-152,6-1-8,2-1-473,-2 2-759,-4 2-616,-9 3-1977,-11 4-3265,-9 3 217</inkml:trace>
  <inkml:trace contextRef="#ctx0" brushRef="#br0" timeOffset="15385.908">3619 1242 8770,'0'0'2544,"0"0"265,0 0-665,0 0-967,0 0-513,0 0-288,0 0-200,17-3-8,13 1-168,8 4-552,13 7-1160,8 5-1449,4 4-3016,-8-1-1049</inkml:trace>
  <inkml:trace contextRef="#ctx0" brushRef="#br0" timeOffset="16266.902">4424 1130 5329,'0'0'2665,"0"0"-369,0 0-335,0 0-401,0 0-376,0 0-128,0 0-47,-2-3-185,-2 0-232,0 0-144,1 0 8,1 1-16,1 2-72,0 2-112,1 6 152,0 6 201,0 7 23,-2 11 0,-1 9-280,-3 9 0,-3 10-48,-2 9-64,-3 5-96,-2 4-64,0 0-8,-1-3-64,2-6 8,1-8-8,3-10 0,3-11-8,2-10 0,2-10 0,2-7-16,1-7 8,1-4 0,1-2 8,-1-1-8,1-4-64,1-4 72,4-7 48,5-7-40,6-9-8,5-6-112,5-5 16,4-2 48,1 1 40,1 2-64,-1 3 24,-1 6 48,-3 5 0,-3 5 0,-3 5 0,-4 5 8,-3 3-8,-4 4 8,-2 2 40,-3 2-40,-1 2-8,-2 1 48,1 3 120,0 5 88,1 5 56,1 7 0,-1 5-144,1 5-104,0 2-64,-1 3-136,1 0-536,-1-1-656,3 0-1201,1-2-2736,3-3-2496,-2-8 183</inkml:trace>
  <inkml:trace contextRef="#ctx0" brushRef="#br0" timeOffset="16718.767">5114 1536 1456,'0'0'4985,"0"0"-2800,0 0 407,0 0-519,0 0-625,0 0 64,0 0-359,2 12-49,2 9-112,1 7-288,0 7-328,-1 5-184,1 3-128,-1 1-64,1 0-440,0-2-632,-1-2 8,1-2-1441,-1-2-1407,-1-3-585,-1-7-2849</inkml:trace>
  <inkml:trace contextRef="#ctx0" brushRef="#br0" timeOffset="16932.577">4882 2006 4865,'0'0'2521,"0"0"223,20-14-783,17-12-785,16-11-656,10-7-320,8-6-200,3-3-112,-1 2-1328,-7 5-1553,-16 11-6449</inkml:trace>
  <inkml:trace contextRef="#ctx0" brushRef="#br0" timeOffset="17524.434">5671 1764 2497,'0'0'2672,"0"0"-319,0 0-17,0 0-383,0 0-33,25-8-224,15-4-215,11-1-121,8-1 320,5 1-103,10 0-425,15-1-240,25-2-40,30-3 72,28-4-279,24-3-209,13-3-248,7-2-120,-4 1-80,-15 2 8,-24 5 40,-30 5-56,-32 6-192,-26 6-432,-23 2-361,-14 5-615,-15 2-1025,-13 4-1583,-9 0-1426,-7 0-5400</inkml:trace>
  <inkml:trace contextRef="#ctx0" brushRef="#br0" timeOffset="18067.248">6034 966 4521,'0'0'3033,"0"0"-921,0 0 497,0 0-601,0 0-608,27-18-447,22-13-177,17-12-280,12-9-48,9-6-104,6-6-208,2-4-80,0-1-48,-6 2 40,-9 4 0,-12 7-32,-15 8 128,-16 9 160,-15 10-40,-10 8-24,-8 8 40,-7 7-280,-5 5 0,-3 9-152,-4 10 32,-5 17 120,-4 21 16,-6 26 120,-4 26-136,-3 22-256,1 12-1776,2-4-2761,6-13 3617,7-28-10691</inkml:trace>
  <inkml:trace contextRef="#ctx0" brushRef="#br0" timeOffset="18699.942">6003 2250 6001,'0'0'2137,"0"0"391,0 0-415,17-17-769,14-13-608,10-8-248,7-5-64,4-2 56,0 1 25,-1 2 47,-6 6-104,-8 8-112,-8 7-56,-11 8 328,-7 7 232,-8 14-152,-13 19-160,-14 25-15,-14 25-297,-9 16-136,0 3-80,4-6-560,9-10-1177,9-8-2128,9-9-2480,6-15-2993</inkml:trace>
  <inkml:trace contextRef="#ctx0" brushRef="#br0" timeOffset="20949.042">6632 2239 4537,'0'0'2969,"0"0"-1409,0 0 328,0 0-143,0 0-369,0 0-392,0 0-272,20-3-248,12-2-175,6 1-217,4 0-72,0 1-96,2 2-929,0 0-887,-3 1-2985,-7 0-3769</inkml:trace>
  <inkml:trace contextRef="#ctx0" brushRef="#br0" timeOffset="21233.637">6866 2017 8186,'0'0'2080,"0"0"809,-3 18-425,-4 14-535,-2 12-489,-3 9-448,0 6-440,0 3-408,1-1-144,2-2-696,2-4-1168,4-5-1185,3-10-1976,3-10-5017</inkml:trace>
  <inkml:trace contextRef="#ctx0" brushRef="#br0" timeOffset="21726.368">7270 1836 4241,'0'0'5097,"0"0"-3777,0 0 865,0 0-433,0 0-800,0 0-192,0 0 25,0 7 351,-2 10 24,-5 9-432,-6 10-136,-5 10-63,-3 5-137,-2 2-192,1 0-152,3-4-48,6-7-184,4-6-521,7-9-599,10-9-344,12-9 576,13-10 191,10-11 57,10-10 264,4-6 232,1-3 216,-3 0 112,-8 4 376,-10 5 328,-11 7 304,-9 5 441,-8 5-97,-5 4-216,-4 6-215,-1 7-185,-1 7-320,0 8-376,0 5-40,3 8-1353,2 3-1567,2 2-2529,1-6-7226</inkml:trace>
  <inkml:trace contextRef="#ctx0" brushRef="#br0" timeOffset="31183.459">6286 6 984,'0'0'4177,"0"0"-3457,0 0-64,0 0 1193,0 0-689,0 0-352,0 1-80,0-1-168,0 1 137,0-1-161,0 1-136,0-1-120,0 1-128,0-1-48,0 0-48,0 0-40,0 0 96,0 0 40,0 0 24,0 0 72,0 0-40,0 0 72,0 0-24,0 0 136,0 2 8,1 2 9,2 4 215,2 5-192,3 5 104,3 5 40,2 8 152,2 7-8,1 11 80,3 15-95,3 23-41,3 28 144,3 26-80,2 21-112,1 11-168,3 3-160,2-5-72,3-12-72,2-20-72,0-24-64,1-21-8,0-17 0,2-11-8,5-5-88,2-2-240,0-2-312,-3-3-512,-6-3-464,-11-2-673,-11-1-311,-11-2-2249,-8-10-7138</inkml:trace>
  <inkml:trace contextRef="#ctx0" brushRef="#br0" timeOffset="31652.756">5427 2623 2961,'0'0'4977,"0"0"-3937,0 0 312,16-21 753,19-22-425,23-24-416,29-30-464,34-32-63,32-29 119,27-24-296,23-18-280,19-12-112,15-7-40,13-3-128,7 1-312,-3 9-496,-14 15-825,-27 24-1535,-39 31-4186,-49 39 1721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4:57.37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0 637 9218,'0'0'1960,"0"0"-695,0 0 543,0 0-144,22-22-711,22-17-305,17-12-120,16-8-40,9-4-240,4 0-80,1 0 8,-3 4 64,-8 4 104,-11 7-128,-12 7-112,-14 10 24,-14 8 400,-12 10 41,-9 6-233,-9 10-328,-10 15-8,-12 23-224,-14 29-161,-10 32-815,-6 24-840,2 12-729,7-5-1344,11-25-6753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4:01.75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9775 242 3441,'0'0'2944,"0"0"-1191,0 0 423,0 0-199,0 0-265,0 0-152,0 0-103,13-4-265,9-3 0,8-2-296,6-4-63,6-1-177,4 0-192,4-2-80,4 1 112,4 2-144,3 0-80,4 2-64,3 3-16,4 1-72,4 3 8,4 1-56,6 1-24,9 0 176,15 0-16,14-2-80,12-2 32,6-2-56,-2-1-40,-3 1 56,-6 0-24,-5 1-40,-5 2-40,-4 2 33,-2 1-41,-1 1 64,0 1 16,0 0-32,1 0-8,1 0 0,0 0 72,-2 0 112,-1-1-32,-1 0-24,-1 1-16,-1 0-16,-1 0-24,-7-1 72,-9 1-24,-9 0-88,-6 0 16,-2 1-24,7-1 0,7 0 48,4 0-24,5 0 16,-1 0-32,-2 0 32,-2-1-8,-2 1 16,-3-1 16,-4 1-32,-2-1-8,-4 0-8,-4 0-80,-5 0 56,-5 1-56,-9 0-8,-9 0 0,-10 0 0,-11 0-8,-10 0 0,-7 0-128,-5 0-160,-5 0-376,-9-1-816,-11-3-3425,-9-1 3048,0-1-17899</inkml:trace>
  <inkml:trace contextRef="#ctx0" brushRef="#br0" timeOffset="-6184.289">36 2117 2529,'0'0'2384,"0"0"-592,0 0 161,0 0-409,0 0-424,0 0-71,0-1-9,0-1-240,0 0-104,0 1-112,0 0-112,0 0-80,0 1-167,0 0-25,0 0-80,0 0-112,0 0 40,0 0 0,0 0-40,0 0 96,0 0 104,0 0 104,0 2-88,-1 1-120,-1 4 0,-1 1-40,-1 4-64,-1 0-8,1 1 8,-1 0-8,2-2 0,0 0-40,2-1 32,-1 1 16,1 1-16,0 0 16,1 3-8,0 1 8,0 0-8,0 2 8,0-1-8,0 0 8,0-1-16,0-1 16,2-1 16,0-1-8,1 0 40,0-1-40,1 0 0,1 0 80,1 1-80,-1-1 0,0 1 0,1-1 0,0 0 32,0-1-32,0 0-8,0-1 0,0 0 0,0-1 0,0 1 8,1-1-8,0 0 8,-1 0-8,1 0 8,0 1 0,1-1-8,0 1 16,1 0 48,-1 0 64,1 1-64,1-1-8,-1 0 0,1-1-48,0-1-8,0-1 0,0-1 0,0 0 0,1-1-8,-1 0 0,2 1 8,1-1 120,1 1-112,0 1 136,1 0-72,1 0-72,-1 0 8,1 0 0,1 0-8,1-1 0,0 1-40,1 0 32,1-1-136,0-1 96,0 0 0,0 1 40,0-1 0,0 0-8,0 0 16,0 0 0,0-1 0,0 0 8,-1 0-8,1 0 8,-1-2-16,1 0 8,-1-1 0,0 0 8,0-1-8,2 0 48,0 0-32,1 0 64,2-1-72,2 1-8,2 0 0,2-1 0,2-1 0,2-2 0,1-2-8,2-1 0,1 0 0,-1 0 0,0 0-8,-1 1 8,-1 0-8,-2 0-32,-1 0 48,-1 1 0,-2-1 0,0 0 8,-1 0-8,-1 1 0,-1 0 16,-3 1-8,0 0 40,-3 0-40,-1 1 40,-1 0 24,-2 1-72,-1 0 8,-2 1 0,-1 1 0,-2-1 8,-1 1-8,-1 1-8,-1-1 64,-1 0-16,1 0 400,0 1-272,0 0-88,2 3-8,0 1 264,2 2-56,0 2-168,2 2 208,-1 1-191,1 2-81,-1 1 104,-1 0-88,-2 0 32,-1 1 0,-2 1 56,-2 1 80,-1 2 208,-2 2-232,-1 4 0,-1 1-72,-2 3-72,-3 1 0,-3 1-64,-1-1 56,-2-1-56,0-3-8,0-2 0,1-4-72,2-4-32,0-3-72,2-4-104,2-4-16,2-2 48,1-2-40,1-1-96,0-1-49,2-1-39,-1 0-88,0-1-104,1-3 8,3-4 112,4-4-64,8-5 0,8-6 360,10-4-169,8-3 137,7-3 56,6 0 72,4 0 0,2 2 80,0 3 56,0 2 0,-3 4 16,-2 3 80,-5 4-80,-5 4 0,-5 3 0,-4 4 0,-5 2 0,-4 2 0,-3 2 208,-3-1-160,-3 2 32,-1 1 88,-2 3 224,1 2-23,-1 3-249,0 2 208,2 3 472,1 2-512,2 2-184,2 2 296,2 1-288,3 2 96,3 0-72,3 0-64,2 0 8,4-1 96,2 0-80,2-1 200,0 0 72,2 0-248,-2-1 56,1 0-88,0 0 16,1-1-8,1-1-24,2 1 201,3-1-41,3 0-152,4-1 96,4-1-56,4-2-72,6-3 16,8-2-56,11-4 0,16-2-8,17-5 8,12-4 0,8-4-8,-1-5-8,-4-2 8,-6-3 0,-6-1 0,-6-2 8,-4-2 0,-6 0 0,-8-1 0,-12 2-8,-11 1 0,-11 2-48,-8 2-16,-7 1 64,-8 1-208,-11 3 184,-12 1 24,-9 1 0,-10 0-344,-16 0-585,-15 0-575,-12 2 912,-1 1-17620</inkml:trace>
  <inkml:trace contextRef="#ctx0" brushRef="#br0" timeOffset="-1383.314">7520 1915 6809,'0'0'2513,"0"0"-1193,0 0 505,0 0-81,0 0-416,0 0-319,0 0-49,2-1-152,3-2-112,1-4-8,4-3 64,4-4-143,6-3-169,7-6-32,15-8 8,21-14-200,28-20-112,30-20-96,18-14 8,5-3-16,-13 8-192,-20 15-8,-24 17-48,-20 16-616,-19 13-777,-17 12 41,-15 11-449,-14 9-1103,-7 5-9571</inkml:trace>
  <inkml:trace contextRef="#ctx0" brushRef="#br0" timeOffset="-948.488">8089 907 7154,'0'0'2536,"0"0"-1168,0 0 385,0 0-369,0 0-704,0 0-480,0 0-200,1-1-56,4 0 56,10-4 32,17-3 576,25-8-144,23-6-55,17-6-9,9-1-200,-3 2-192,-9 4 48,-11 5-40,-12 6-8,-16 4 72,-16 8 216,-14 8 248,-15 14 784,-19 20 40,-21 24-543,-22 26-529,-13 16-296,-3 5-24,10-7-1297,14-15-2447,15-18 3768,12-22-16844</inkml:trace>
  <inkml:trace contextRef="#ctx0" brushRef="#br0" timeOffset="2383.44">10275 1043 6281,'0'0'1465,"0"0"-305,0 0-72,0 0-384,0 0-240,0 0-200,0 0-40,0 0 1,0 0-97,0 0 0,0 0 40,0 0 8,0 0 104,0 0 120,0 0 240,0 0 48,0 0 48,0 0-16,0 0 89,0 0-1,0 0-192,0 0-120,0 0-104,0 0-72,0 0-128,3-1-64,5-1 152,6-3 160,7-3-88,10-5-7,11-6-153,11-8-96,11-7-88,9-7-8,6-5-8,3-2 8,-2 1-8,-7 5 0,-10 6-40,-13 9 40,-14 8-40,-12 8 48,-11 5 80,-8 6-24,-5 9 88,-9 14 296,-13 21 112,-14 26-240,-13 22-160,-6 13-88,1-2-64,10-10-360,12-15-856,13-12-1305,12-12-1592,13-10 1545,4-14-9739</inkml:trace>
  <inkml:trace contextRef="#ctx0" brushRef="#br0" timeOffset="3433.541">11372 1080 6121,'0'0'2729,"0"0"-585,0 0-7,0 0-513,0 0-344,0 0-215,0 0-25,0 0-224,0 0 32,-1 0 88,1 0-127,-1 0-265,1 0-192,0 0-192,1 0-152,4 0 136,6 0 224,8 0 40,8 0-56,9-1-56,5-2-32,4-2-120,0-1-64,-5 0-64,-7 0-8,-8 2 40,-8 2 56,-8 0 128,-4 1 64,-4 1-40,-2 0-184,0 0-72,-1 0-376,1 1-376,-1-1-520,2 0-768,-1 0-1729,1 0-1152,0 0-7650</inkml:trace>
  <inkml:trace contextRef="#ctx0" brushRef="#br0" timeOffset="4586.848">11350 998 4585,'0'0'2216,"0"0"-119,0 0 111,0 0-423,0 0-225,0 0-8,0 0 81,-1 0 31,1 0 121,-1-1-25,1 0-184,-1 1-183,0-1-89,1 0-200,0 0-216,-1 1-136,1 0-111,0 0-249,0 0-64,0 0-184,0 0-144,4 0 0,5 0 48,8 0 168,8 2 0,9 2 0,8 3-96,4 1 40,2 2-88,0 1 0,-2 0-64,-5 1 72,-4-1-64,-6-1 40,-7-2-40,-6-1-16,-5-2 64,-6-2-24,-4-1-40,-2-2 0,-1 0 0,-3 0 0,-6-2 0,-6-3 0,-7-3 0,-10-4 0,-7-2 0,-6-1 0,-6 0 0,0 2 0,0 3 0,4 4 0,5 2 0,7 2 0,7 2 0,7 1 0,7 1 0,6 0 0,4 0 0,3-1-224,1 0-72,1 0-56,2-1 40,4 0 136,4 0 112,8 0 64,7-2 0,9-2 8,9-1 40,6-2-32,4 0-16,2 1 0,-1 1 8,-4 2-8,-5 1 8,-8 1-8,-8 0 0,-8 2 0,-7 0 0,-7 0 0,-4 1 88,-3-1 80,-2 0 72,-1-1 144,-3 0 72,-6 1-456,-8-1 0,-8 0 0,-8-1 0,-6 1 0,-4-1 0,0 0 0,2 0 0,7-1 0,6 0 0,9 1 0,7 0-184,6 1-248,5 0-240,2 0-280,2 0-377,2 0-103,3 0-160,6 4-1185,5 2-2304,5 3-1000,-1-1-6154</inkml:trace>
  <inkml:trace contextRef="#ctx0" brushRef="#br0" timeOffset="5634.149">12474 1011 6145,'0'0'4897,"0"0"-2712,0 0 287,0 0-487,0 0-609,0 0-216,0 0-111,-1 1-281,0-1-256,-1 1-128,1 0-64,2 0-72,3 0 224,7 1 304,7 1 24,10 1-135,10 0-105,8 1-120,8 0-80,7 0 72,4-1-72,4 0 48,2 0 24,3-1-8,1-1-160,5-1 0,10-1 33,13 1 103,16 0-16,12 1-24,7 0-16,-2 1-64,-3-1-16,-6 1 16,-8 0-280,-12 1 0,-14-1 0,-17 1 0,-16-1 0,-11 1 0,-11 0 0,-9-1 0,-8-1 0,-9 0 0,-5 0 0,-5-2 0,-2 1 0,-1-1 0,-1 0-416,-3-1-1144,-2-3-1081,-10-5-1672,-8-5-1752,-9-3 4745,1 0-15132</inkml:trace>
  <inkml:trace contextRef="#ctx0" brushRef="#br0" timeOffset="6665.785">13282 516 7602,'0'0'2944,"0"0"321,25-15-745,23-13-791,18-11-401,14-8-424,9-7-304,4-3-151,-3 3 15,-9 5-24,-15 10-88,-17 10 128,-16 11 328,-17 15-88,-21 20-264,-23 27-16,-23 29-151,-17 21-193,-7 9-96,5-3-465,12-12-1095,12-10-1385,11-10-2384,9-7 5113,10-16-15155</inkml:trace>
  <inkml:trace contextRef="#ctx0" brushRef="#br0" timeOffset="7692.896">12480 1895 5857,'0'0'5105,"0"0"-3280,0 0 391,0 0-287,0 0-409,0 0-248,0 0-224,0 0-15,2 1-169,4-3-104,7-3 400,12-7-176,12-8-271,14-7-217,13-7-192,8-4-104,3-2-40,-3 2-40,-7 4-24,-12 7 48,-14 8 56,-12 6 328,-11 7 120,-9 7-32,-9 12-32,-9 13-15,-10 16-273,-12 15-176,-10 11-120,-7 7-72,-3 0-464,3-5-609,6-6-567,9-11-1105,11-11-2552,10-11-1200,6-11-6578</inkml:trace>
  <inkml:trace contextRef="#ctx0" brushRef="#br0" timeOffset="7724.143">13158 1970 3753,'0'0'8586,"0"0"-6946,0 0 760,0 0-791,0 0-425,0 0 408,21-1-327,17-1-553,12 0-272,9-2-272,6 0-168,1 0-128,-1 1-688,-4 0-1169,-4 0-519,-6 0-2753,-8-3-705,-11 1-735</inkml:trace>
  <inkml:trace contextRef="#ctx0" brushRef="#br0" timeOffset="7725.143">13665 1591 13435,'0'0'2672,"0"0"1217,-6 18-1472,-7 16-945,-4 13-784,-4 11-472,-3 7-216,-1 5-680,2 5-1288,3 0-2385,5-3 504,4-15-10090</inkml:trace>
  <inkml:trace contextRef="#ctx0" brushRef="#br0" timeOffset="7726.143">14106 1401 5921,'0'0'4345,"0"0"-1904,0 0 239,0 0-711,0 0-249,0 0 385,-2 22-409,-8 24-488,-9 19-312,-8 13-192,-6 8-231,-2-3-153,1-5-128,5-6-152,6-9-40,7-11-176,9-10-136,10-14-729,14-10 329,13-13 48,15-12-80,10-13-56,9-9 48,4-7 239,0-1 217,-4 1 256,-8 5 40,-9 7 336,-11 7 33,-11 7 407,-9 7 144,-7 10 144,-6 9-176,-3 9-480,-1 7-264,-1 6-144,0 4-912,1 5-728,0 3-2553,0-1-2856,2-8-4722</inkml:trace>
  <inkml:trace contextRef="#ctx0" brushRef="#br0" timeOffset="20133.482">15440 1394 1640,'0'0'6122,"0"0"-4378,0 0-96,0 0 41,0 0-241,-1 0-280,-1 0-159,0 0-57,1 0-64,0 0-152,0 0-40,1 0 8,-1 0-23,1 0-121,-1 0-176,1 0-112,0 0-120,0 1-96,0-1-56,0 0-120,2 0-56,6 0 152,6 0-24,8 0 48,8 0-80,4 0-248,4-1-312,-1-1-313,-4 0-535,-6 0-552,-8 3-1977,-7 3-512,-6 2-3577</inkml:trace>
  <inkml:trace contextRef="#ctx0" brushRef="#br0" timeOffset="20416.822">15529 1062 1560,'0'0'7890,"0"0"-6306,0 0 385,0 0-137,0 0-544,0 0-527,0 0-313,-1-3-200,2-1-80,7 0 48,8 3-16,10 2-200,12 4-312,15 5-1088,11 2-1745,6 2-2992,-10-2-1033</inkml:trace>
  <inkml:trace contextRef="#ctx0" brushRef="#br0" timeOffset="55166.865">7222 180 8242,'0'0'2152,"0"0"-487,0 0 303,0 0-272,0 0-359,0 0-521,-2-2-136,-1-1-152,1-1-144,1 1-104,5 0 160,8-1 384,9-1 25,11 0-233,12-1-168,10 0-80,10 0-72,11 0-40,7 2-56,7 0-128,3 1-56,1 2-8,-4 0-8,-7 1 0,-10 0-216,-12 0-416,-14 0-192,-12 1-729,-11 2-751,-10 2-545,-6 0-1880,-6 2-5265,-2-2 8954</inkml:trace>
  <inkml:trace contextRef="#ctx0" brushRef="#br0" timeOffset="56150.225">7166 831 6769,'0'0'1873,"0"0"47,0 0 153,0 0-161,0 0-672,0 0-111,25-13-249,18-10-240,11-7-32,8-6-136,3-2-176,-2-1-48,-4 2-104,-9 5-24,-11 8-32,-11 6 168,-11 7 177,-8 5 151,-6 5 24,-4 5-152,-6 8-288,-7 10-120,-8 11-40,-6 12-8,-4 9-184,-3 6-520,2 3-673,5 1-1135,7-3-1617,8-7-784,5-13-4241</inkml:trace>
  <inkml:trace contextRef="#ctx0" brushRef="#br0" timeOffset="56391.911">7698 804 6769,'0'0'3193,"0"0"-1641,0 0 521,0 0-737,0 0-480,0 0 313,0 0-33,19-2-296,14-1-424,8-1-272,6 2-144,2 0-96,0 1-784,-3 0-760,-5 2-729,-7 1-2088,-8 0-4713,-8 1 8298</inkml:trace>
  <inkml:trace contextRef="#ctx0" brushRef="#br0" timeOffset="56619.74">8048 573 8122,'0'0'4257,"0"0"-3153,0 0 984,0 0 193,-4 18-529,-3 14-720,-2 11-543,-1 9-281,-1 5-208,0 3-337,1-1-903,0-2-1080,3-4-1777,1-8-776,3-11-3593</inkml:trace>
  <inkml:trace contextRef="#ctx0" brushRef="#br0" timeOffset="56984.803">8282 592 6369,'0'0'4721,"0"0"-3640,0 0 855,0 0 8,0 0-687,0 0-225,0 0 80,4 11-232,1 9-23,1 8-297,-2 6-272,-1 4-64,-1 2-112,-2 0-112,-1-3 0,-1-3-56,1-7-240,-1-5-16,1-7-737,1-6 57,5-4 296,5-3 400,7-4 32,7-4 192,8-3-8,3-1 72,3 0-64,-1 3-16,-2 2-368,-3 8-360,-3 7-1353,-3 5-840,-7 1-8633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4:26.843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</inkml:brush>
  </inkml:definitions>
  <inkml:trace contextRef="#ctx0" brushRef="#br0">1254 8089 1816,'0'0'1911,"0"0"-428,0 0-160,0 0-149,6-4 5940,28-13-7251,256-189 7,-290 206 102,0 1 1,1-1 0,-1 1-1,0-1 1,0 1-1,0-1 1,0 0 0,1 1-1,-1-1 1,0 1-1,0-1 1,1 1 0,-1-1-1,0 0 1,1 1-1,-1-1 1,0 0 0,1 1-1,-1-1 1,1 0-1,-1 1 1,0-1 0,1 0-1,-1 0 1,1 0-1,-1 1 1,1-1 0,0 0 27,-11 19 183,-13 28-319,-98 230 994,66-87-4105,50-163-364</inkml:trace>
  <inkml:trace contextRef="#ctx0" brushRef="#br0" timeOffset="478.65">1753 8033 3273,'0'0'1936,"0"0"-480,0 0-269,-8 20-184,-49 137 682,57-157-1684,-2 1 6,1 1-1,1 0 0,-1-1 1,0 1-1,0 0 0,1 0 1,-1 0-1,1-1 0,-1 1 1,1 0-1,0 0 0,0 0 1,-1 0-1,1 0 0,1 0 1,-1 0-1,0 0 0,0 0 1,1-1-1,-1 1 0,1 0 1,0 0-1,0 0 0,-1-1 1,1 1-1,0 0 0,0-1 0,0 1 1,1-1-1,-1 1 0,0-1 1,1 1-1,-1-1 0,1 0 1,-1 0-1,1 0 0,-1 0 1,1 0-1,0 0 0,0 0 1,-1 0-1,1-1 0,0 1 1,1 0-7,13-5 31,0 0-1,0-1 1,-1 0 0,1-1 0,-1-1 0,-1 0 0,1-1 0,-1-1 0,-1 0 0,0-1 0,0 0 0,-1-1-1,0-1 1,-1 0 0,0 0 0,-1-1 0,7-12-31,14-66 1985,-33 89-1905,0-1 1,1 1 0,-1 0-1,0 1 1,0-1 0,0 0-1,-1 0 1,1 1 0,0 0 0,-1-1-1,1 1 1,0 0 0,-1 0-1,0 0 1,1 0 0,-1 1-1,0-1 1,1 1 0,-1-1 0,0 1-1,1 0 1,-1 0 0,0 0-1,0 1 1,1-1 0,-1 1-1,0-1 1,0 1-81,-7 0 41,1-1-212,0 1 0,0 1 0,0-1 0,1 2-1,-1-1 1,1 1 0,-1 1 0,1-1 0,0 1 0,0 1 0,1-1 0,-1 1-1,1 1 1,0-1 0,0 1 0,1 1 0,0-1 0,0 1 0,-1 2 171,-18 21-3697</inkml:trace>
  <inkml:trace contextRef="#ctx0" brushRef="#br0" timeOffset="977.742">2138 8085 3513,'0'0'1724,"0"0"-274,0 0-137,0 0-298,-9 21-348,-64 146 524,62-104-1075,36-72-319,-13-2 366,0-1 0,-1 0 1,0 0-1,-2-1 0,1-1 0,-1 1 0,-1-2 0,-1 1 0,0-1 0,-1 0 0,0 0 0,-1-1 0,-1 0 0,0-2-163,-3 16 72,0 1-1,0 0 1,-1-1-1,1 1 0,-1-1 1,1 1-1,-1-1 1,0 1-1,1-1 0,-1 0 1,0 1-1,0-1 0,0 1 1,0-1-1,0 1 1,-1-1-1,1 0 0,0 1 1,-1-1-1,1 1 1,-1-1-1,1 1 0,-1-1 1,0 1-1,0 0 1,0-1-1,1 1 0,-1 0 1,0 0-1,-1 0 0,1-1 1,0 1-1,0 0 1,0 0-1,-1 1 0,1-1 1,0 0-1,-1 0 1,1 1-1,-1-1 0,1 1 1,-1-1-1,1 1 0,-1-1 1,1 1-1,-1 0 1,0 0-1,1 0 0,-1 0 1,1 0-1,-1 0 1,0 0-1,1 1-71,-34 45-5424,30-25 204</inkml:trace>
  <inkml:trace contextRef="#ctx0" brushRef="#br0" timeOffset="1312.133">2327 8122 2681,'0'0'2108,"0"0"-593,0 0-56,0 0-83,8 17-123,31 52-131,-36-65-1064,1-1 0,-1 1 0,1-1 0,0 0-1,0-1 1,1 1 0,-1-1 0,0 0-1,1 0 1,-1 0 0,1 0 0,0-1-1,0 0 1,0 0 0,0 0 0,-1 0-1,1-1 1,0 0 0,0 0 0,0 0-1,0-1 1,0 0 0,4-1-58,2 1 76,2-1-15,-1 0 0,1-1 1,-1 0-1,0-2 0,1 1 1,-2-1-1,1-1 1,-1 0-1,1-1 0,-2 0 1,1 0-1,-1-1 0,0-1 1,-1 0-1,0 0 0,0-1 1,-1 0-1,0 0 0,-1-2-61,-5 11 47,-1-1-1,1 0 1,-1 0-1,0 0 1,0 0-1,0 0 1,0 0-1,0 0 1,0 0 0,-1 0-1,1 0 1,-1-1-1,1 1 1,-1 0-1,0 0 1,0-1-1,0 1 1,0 0-1,0 0 1,-1-1-1,1 1 1,-1 0-1,1 0 1,-1 0-1,0-1 1,0 1-1,0 0 1,0 0-1,0 0 1,0 0-1,0 1 1,-1-1-1,1 0 1,-1 0-1,0 1 1,1-1-1,-1 1 1,0 0 0,0-1-1,0 1 1,0 0-1,0 0 1,0 0-1,0 0 1,0 1-1,0-1 1,0 0-1,-1 1 1,1 0-1,0-1 1,0 1-1,-2 0-46,-124 2 682,20 58-1298,54 2-4676,40-38-72</inkml:trace>
  <inkml:trace contextRef="#ctx0" brushRef="#br1" timeOffset="-182572.141">1125 5712 1328,'0'0'2613,"0"0"-986,0 0-426,0 0-187,0 0-250,0 0-164,-8 3 4648,-34 13-4422,-411 219 1251,413-218-1907,-10 8-1993,69-24 1656,0 1 1,0 0-1,0 1 1,0 1 0,-1 1-1,0 1 1,0 0 0,0 1-1,-1 1 1,0 1-1,0 0 1,-1 2 0,14 10 166,-27-18-2,1 0 1,0 1-1,-1 0 1,0 0 0,0 0-1,0 0 1,-1 1-1,1-1 1,-1 1 0,0-1-1,0 1 1,0 0-1,-1 0 1,0 0 0,0-1-1,0 1 1,-1 1-1,1-1 1,-1 0 0,0 0-1,-1 0 1,1 0 0,-1 0-1,0 0 1,0 0-1,0 0 1,-1-1 0,0 1-1,0 0 1,0-1-1,-1 1 1,1-1 0,-1 0-1,0 0 1,0 0-1,-1 0 1,-1 2 1,-153 118 714,147-117-496,-1-1 0,0 0 0,0-1-1,0-1 1,-1 1 0,1-2 0,-1 0-1,0 0 1,0-1 0,0-1 0,-2 0-218,14-1-42,1 0-137,25 32-1844,-10-21 1954,1-1 0,0 0 1,1-1-1,0 0 0,1-2 0,0 0 0,0-1 0,0 0 0,1-2 0,0 0 0,0-1 0,0-1 0,10-1 69,88 2-4473,-84-3-1925</inkml:trace>
  <inkml:trace contextRef="#ctx0" brushRef="#br1" timeOffset="-180589.091">1357 5839 336,'0'0'1080,"0"0"27,0 0-19,0 0-65,0 0-162,0 19-45,-8 152 1065,-14 31-570,17-66-5542,5-120-1041</inkml:trace>
  <inkml:trace contextRef="#ctx0" brushRef="#br1" timeOffset="-180088.959">1200 5712 1296,'0'0'1153,"0"0"80,18-1-97,142-7 773,-138 8-1815,-12-2-86,-1 1-1,1 0 1,-1 1-1,1 0 1,0 0-1,-1 1 0,1 1 1,-1 0-1,1 0 1,-1 0-1,0 1 1,0 1-1,0 0 0,0 0 1,0 0-1,-1 1 1,0 1-1,0-1 1,-1 1-1,1 0 0,-1 2-7,-4-4 92,-1 0 0,-1 1 0,1-1 0,-1 1 0,1 0 0,-1-1-1,-1 1 1,1 0 0,-1 0 0,1 0 0,-1-1 0,-1 1 0,1 0-1,-1 0 1,0 0 0,0-1 0,0 1 0,-1 0 0,1-1-1,-1 0 1,0 1 0,0-1 0,-1 0 0,0 0 0,1 0 0,-1 0-1,0 0 1,-1-1 0,1 1 0,-1-1 0,0 0 0,1 0 0,-1 0-1,0-1 1,-1 1 0,-2 0-92,-62 20-2500,59-23-1875</inkml:trace>
  <inkml:trace contextRef="#ctx0" brushRef="#br1" timeOffset="-179708.786">1730 5910 3081,'0'0'1413,"-9"18"108,-12 25-790,4-15-164,2 2 0,1 0 0,1 1 0,2 0 0,1 1-1,1 0 1,2 1 0,0 6-567,8-37 6,-1-1 1,1 1-1,0-1 0,-1 1 0,1-1 0,0 0 1,0 1-1,-1-1 0,1 0 0,0 0 0,0 0 1,1 0-1,-1 0 0,0 0 0,0 0 1,0 0-1,1 0 0,-1 0 0,1 0 0,-1-1 1,0 1-1,1-1 0,-1 1 0,1-1 0,-1 0 1,1 1-1,-1-1 0,1 0 0,0 0 1,-1 0-1,1 0 0,-1 0 0,1 0 0,-1-1 1,1 1-1,-1 0 0,1-1 0,-1 1 0,1-1 1,-1 0-1,2 0-6,71-24 280,153-106-301,-86 29-3816,-117 82 168</inkml:trace>
  <inkml:trace contextRef="#ctx0" brushRef="#br1" timeOffset="-222455.613">27863 690 3409,'0'0'925,"0"0"-35,26-11-187,164-69 251,-147 62-701,141-83 156,-183 101-314,0-1 0,0 1 0,0 0 0,0-1 0,-1 1 1,1-1-1,0 0 0,0 1 0,0-1 0,-1 0 0,1 1 0,0-1 0,-1 0 0,1 0 1,-1 0-1,1 0 0,-1 1 0,1-1 0,-1 0 0,0 0 0,1 0 0,-1 0 0,0 0 0,0 0 1,0 0-1,1 0 0,-1 0 0,0 0 0,0 0 0,-1 0 0,1 0 0,0 0 0,0 0 0,0 0 1,-1 0-1,1 0 0,0 0 0,-1 0 0,1 0 0,-1 1 0,1-1 0,-1 0 0,1 0 1,-1 0-1,0 1 0,1-1 0,-1 0 0,0 1 0,0-1 0,0 0 0,1 1 0,-1-1 0,0 1 1,0-1-1,0 1 0,0 0 0,0-1 0,0 1 0,0 0 0,0 0 0,0 0-95,-64-9 1813,53 8-1794,-1 1 1,0 0 0,0 1 0,1 1-1,-1-1 1,1 2 0,-1 0-1,1 0 1,0 1 0,0 1 0,0 0-1,1 1 1,0 0 0,0 0 0,0 1-1,1 1 1,0 0 0,0 0 0,1 1-1,0 0 1,1 1 0,0 0 0,0 0-1,1 0 1,-1 4-20,-4 72-4551,12-68 2185,0 7-4399</inkml:trace>
  <inkml:trace contextRef="#ctx0" brushRef="#br1" timeOffset="-221971.345">28603 549 6569,'0'0'1327,"0"0"-548,0 0-71,0 0-220,0 0-169,-18 0-183,-57 3-117,69-2 12,0 1 0,0 0 1,0 0-1,0 1 0,0 0 0,0 0 1,0 0-1,1 0 0,0 1 1,0 0-1,0 1 0,0-1 0,0 1 1,1-1-1,0 1 0,0 1 0,0 0-31,-6 6 384,6-8-263,0 0 1,1 1 0,-1-1 0,1 1 0,0 0-1,1 0 1,-1 1 0,1-1 0,0 0-1,0 1 1,0-1 0,1 1 0,0 0-1,0-1 1,1 1 0,-1 0 0,1 0-1,0-1 1,1 1 0,0 3-122,2-6 14,0 0 0,0-1 0,0 0 0,0 0 0,1 0 0,-1 0-1,1 0 1,-1 0 0,1-1 0,0 0 0,0 0 0,-1 0 0,1 0 0,0-1 0,0 1 0,0-1 0,0 0 0,0 0 0,0 0 0,0-1-1,0 1 1,0-1 0,2-1-14,7 1 64,5 0-31,0-1 0,0 0-1,0-2 1,0 0 0,0-1-1,-1-1 1,0-1 0,0 0 0,6-5-33,-12 12 1186,-23 18-1208,-6 21-376,14-11-4529,4-21-1005</inkml:trace>
  <inkml:trace contextRef="#ctx0" brushRef="#br1" timeOffset="-221504.597">29085 403 4889,'0'0'3369,"0"0"-2013,0 0-93,0 0 171,0 0-258,-7 17-199,-94 163 741,73-142-1544,15-21-156,0 0 0,0 0 1,2 1-1,0 1 0,1 0 0,1 0 0,1 1 0,-5 17-18,13-36-29,0 0 0,0 0 1,0 0-1,0 0 0,1 0 1,-1 0-1,0 0 0,1 0 1,-1 0-1,0 0 0,1 0 1,-1 0-1,1 0 0,0 0 0,-1 0 1,1-1-1,0 1 0,-1 0 1,1 0-1,0-1 0,0 1 1,-1-1-1,1 1 0,0 0 1,0-1-1,0 0 0,0 1 0,0-1 1,0 1-1,0-1 0,0 0 1,0 0-1,0 0 0,0 0 1,0 0-1,0 0 0,0 0 1,0 0-1,0 0 0,0 0 0,0 0 1,0 0-1,0-1 0,0 1 1,0 0-1,0-1 0,0 1 1,0-1-1,0 1 0,0-1 0,-1 0 1,1 1-1,0-1 0,0 0 1,-1 0-1,1 0 29,62-28-110,99-58-564,-144 147 2055,17 15-5935,-25-53-246</inkml:trace>
  <inkml:trace contextRef="#ctx0" brushRef="#br1" timeOffset="-224690.232">26498 364 968,'0'0'2310,"0"0"-671,0 0 124,0 0 83,0 0-111,18-5-221,291-113 1956,-92 9-2335,-232 151 79,-75 139-952,-19 39-539,33-79-3200,42-81-1503</inkml:trace>
  <inkml:trace contextRef="#ctx0" brushRef="#br1" timeOffset="-222940.722">27414 379 4281,'0'0'2652,"0"0"-551,0 0 106,0 0-88,0 0-341,0 0-422,-7-9 1151,-23 152-2409,24-93-132,-5 60-573,-4-2-1,-5 0 1,-5-1 0,-18 43 607,38-136-143,-1 0 1,0 0-1,-1-1 1,-1 0 0,0 0-1,0-1 1,-1 0 0,-1-1-1,0 0 1,0 0 0,-7 4 142,11-11 197,1 0-1,-1-1 1,1 1 0,-1-1 0,0 0 0,-1-1 0,1 1 0,0-1 0,-1-1 0,1 1-1,-1-1 1,1 0 0,-1-1 0,0 1 0,1-1 0,-7-1-197,6-3 98,0 0 0,0 0 0,0-1 0,1 0 0,-1 0 0,1 0 0,1-1 0,-1 0-1,1 0 1,0-1 0,0 1 0,1-1 0,0 0 0,0-1 0,0 1 0,1 0 0,1-1 0,-1 0 0,1 0 0,0 0 0,1 0 0,0 0 0,0 0 0,1 0 0,0 0 0,0 0 0,1 0 0,0 0 0,0 0 0,1 0 0,2-6-98,-3 3-103,1 0 1,1 1-1,0-1 1,0 0-1,1 1 1,0 0-1,1 0 1,0 0-1,1 0 1,0 1-1,0 0 1,1 0-1,0 1 1,5-5 102,-4 6-386,1-1 1,-1 1 0,2 0 0,-1 1 0,1 0 0,0 1 0,0 0 0,0 0 0,1 1-1,-1 0 1,1 1 0,0 0 0,12 0 385,31-2-3026,-7 5-1521</inkml:trace>
  <inkml:trace contextRef="#ctx0" brushRef="#br1" timeOffset="-256095.359">431 138 1136,'0'0'1128,"0"0"46,0 0 184,0 0 10,2 4 7753,0 6-8252,-1 25-657,-2 0-1,-2 1 1,-1-1 0,-2 0-1,-1-1 1,-7 16-212,-152 436 292,165-482-301,0-4-9,1 1-1,-1 0 1,1 0-1,-1-1 1,1 1-1,-1 0 0,1 0 1,-1 0-1,1 0 1,0 0-1,0 0 1,-1-1-1,1 1 1,0 0-1,0 0 0,0 0 1,0 0-1,0 0 1,0 0-1,0 0 1,0 0-1,1 0 0,-1 0 1,0 0-1,0-1 1,1 1-1,-1 0 1,1 0-1,-1 0 0,1 0 1,-1-1-1,1 1 1,-1 0-1,1 0 1,0-1-1,-1 1 0,1-1 1,0 1-1,-1 0 1,1-1-1,0 1 1,0-1-1,0 0 0,0 1 1,-1-1-1,1 0 1,0 1-1,0-1 1,0 0-1,0 0 1,0 0-1,0 0 0,0 0 1,0 0-1,0 0 19,280-32-20,0 31-599,-279 1 413,0 0 0,0 0-1,0 0 1,0 0-1,-1 0 1,1 0 0,0 0-1,0-1 1,0 1-1,0-1 1,0 1 0,0-1-1,-1 0 1,1 0-1,0 0 1,0 0-1,-1 0 1,1 0 0,-1 0-1,1 0 1,-1-1-1,0 1 1,1-1 0,-1 1-1,0-1 1,0 1-1,0-1 1,0 0 0,0 1-1,0-1 1,0 0 206,3-16-5176</inkml:trace>
  <inkml:trace contextRef="#ctx0" brushRef="#br1" timeOffset="-255836.763">545 556 3449,'0'0'1848,"0"0"33,0 0-377,0 0-680,0 0-328,0 0-320,114-11-176,-93 5-360,-5 2-1120,-5-1-2889</inkml:trace>
  <inkml:trace contextRef="#ctx0" brushRef="#br1" timeOffset="-255605.611">551 258 1296,'0'0'3025,"0"0"-809,0 0-319,0 0-569,129 9-472,-92-3-480,3 1-376,18-1-416,-9-3-1312,-7-1-4946</inkml:trace>
  <inkml:trace contextRef="#ctx0" brushRef="#br1" timeOffset="-255254.578">1100 263 3441,'0'0'4243,"0"0"-2672,0 0-666,0 0 368,0 0 33,0 0-186,11 11-243,76 119 1313,29 248-347,-67-207-7600,-39-125-129,-7-32 936</inkml:trace>
  <inkml:trace contextRef="#ctx0" brushRef="#br1" timeOffset="-254641.007">970 858 2625,'0'0'1723,"0"0"-222,0 0-103,0 0-118,0 0-145,0 0 36,16-8 64,425-241 3835,-335 175-6371,-2-4 0,-5-6 0,-1-4 1301,-51 39-3785</inkml:trace>
  <inkml:trace contextRef="#ctx0" brushRef="#br1" timeOffset="-252605.977">2314 472 6673,'0'0'3113,"0"0"-896,0 0-489,0 0-80,0 0-199,0 0-233,0 0-352,2-2-256,-2 2-128,0 0-232,0 0-176,0 0-72,0 0-216,2 0-1056,11-4-1417,5 1-2744,-3-3 480</inkml:trace>
  <inkml:trace contextRef="#ctx0" brushRef="#br1" timeOffset="-252337.353">2372 845 7962,'0'0'2672,"0"0"-1656,0 0-319,0 0 79,0 0-216,0 0-560,0 0-80,4 0-1088,0 5-1201,-2 1-912</inkml:trace>
  <inkml:trace contextRef="#ctx0" brushRef="#br1" timeOffset="-250702.246">3696 513 3577,'0'0'2454,"0"0"-799,0 0-260,0 0 26,0 0-76,0 0-228,2-11 3368,4-17-3717,-5 25-743,0 0 0,0 0 0,0 0 0,-1 0 0,0 0 0,1 0 0,-1 0 0,0 0 0,0 1 0,-1-1 0,1 0 0,0 0 0,-1 0 0,0 0 0,0 0 0,0 0 0,0 1 0,0-1 0,-1 0 0,1 1 0,-1-1 0,1 1 0,-1-1 0,0 1 0,0 0 0,0 0 0,0 0 0,-1 0 0,1 0 0,0 0 0,-1 1 0,1-1 0,-1 1 0,0 0 0,0 0 0,1 0 0,-1 0 0,0 0 0,0 0 0,0 1 0,0-1 0,-2 1-25,-212-11-696,211 13 661,1-1 1,0 1-1,-1 0 1,1 0-1,0 0 0,0 0 1,0 1-1,1 0 1,-1 0-1,1 1 1,-1-1-1,1 1 1,0 0-1,1 0 1,-1 0-1,1 0 1,-1 1-1,1 0 1,1-1-1,-1 1 1,1 0-1,-1 0 0,1 1 1,1-1-1,-1 0 1,1 1-1,0-1 1,0 1-1,1-1 1,-1 1-1,1-1 1,1 1-1,-1-1 1,1 1-1,0-1 1,0 1-1,1 2 35,2-1-17,0-1 0,0 1 0,1-1 0,0 0-1,0-1 1,0 1 0,1-1 0,0 0 0,0 0 0,0-1 0,1 1-1,-1-1 1,1-1 0,0 1 0,0-1 0,1-1 0,-1 1 0,0-1 0,1-1-1,0 1 1,-1-1 0,1 0 0,0-1 0,-1 0 0,1 0 0,0-1-1,-1 0 1,1 0 0,0-1 0,0 0 17,-5 2 6,150-43 155,-89 16-94,-51 67-262,-9-29 180,1 0 1,0 0-1,0 0 0,1-1 0,0 0 1,1 0-1,1 0 0,-1-1 0,1 0 1,1-1-1,-1 0 0,9 6 15,81 34-4198,-57-37 533</inkml:trace>
  <inkml:trace contextRef="#ctx0" brushRef="#br1" timeOffset="-250420.412">4271 664 6513,'0'0'2569,"0"0"-1929,0 0-424,0 0 624,0 0 72,0 0-63,131 8-425,-83-8-264,1 0-160,18-23-288,-16 3-1513,-11-1-3088</inkml:trace>
  <inkml:trace contextRef="#ctx0" brushRef="#br1" timeOffset="-250155.41">4323 450 5281,'0'0'1632,"0"0"-751,0 0 311,133-15-416,-77 11-528,27 4-248,-15 0-1392,-12 0-5618</inkml:trace>
  <inkml:trace contextRef="#ctx0" brushRef="#br1" timeOffset="-249821.146">4914 668 6513,'0'0'2520,"0"0"-1409,0 0-181,24-13 123,171-92 332,277-140-563,-440 233-601,-31 12 202,-18 23 1220,-69 74-1202,-94 124 105,100-52-5798,71-131 466</inkml:trace>
  <inkml:trace contextRef="#ctx0" brushRef="#br1" timeOffset="-249454.579">5951 554 9234,'0'0'1972,"0"0"-1118,0 0-337,-19 22 3,-64 73 27,78-90-549,-1 1 0,1-1-1,0 1 1,1 0 0,0 1-1,0-1 1,0 1 0,1 0-1,-1 0 1,2 0 0,-1 0-1,1 1 1,0-1 0,1 0 0,-1 1-1,2 0 1,-1-1 0,1 1-1,0 1 3,55-2-1367,-37-17 1349,-1-1-1,-1-1 1,0 0 0,0-2-1,-1 1 1,-1-2-1,0 0 1,-1-1 0,-1 0-1,2-4 19,-8 13 58,-1 0-1,0 0 1,0 0-1,0 0 1,-1-1-1,0 0 1,0 0-1,-1 0 1,0 0-1,-1-1 1,0 1-1,0-1 1,0 0-1,-1 1 1,-1-1-1,0 0 1,0 0-1,-1-6-57,-3 11 67,0 1 0,0 0 1,0 0-1,0 0 0,0 1 0,-1 0 0,0-1 0,1 1 1,-1 1-1,0-1 0,0 1 0,0 0 0,0 0 0,0 0 0,0 1 1,0 0-1,0 0 0,0 0 0,0 0 0,0 1 0,0 0 1,0 0-1,0 0 0,0 1 0,0-1 0,0 1 0,1 1 1,-3 0-68,0 1-42,0-1 0,0 1 1,1 1-1,-1-1 1,1 1-1,0 0 0,0 1 1,1-1-1,-1 1 1,1 0-1,1 1 0,-1-1 1,1 1-1,0 0 1,0 0 41,-18 74-3661,20-44-586</inkml:trace>
  <inkml:trace contextRef="#ctx0" brushRef="#br1" timeOffset="-249088.917">6332 603 9298,'0'0'2535,"0"0"-1552,0 0-670,0 0-60,0 0 51,-7 20-83,-23 67-105,29-84-128,1 1-1,0 0 1,0 0-1,0-1 1,1 1-1,-1 0 1,1-1-1,0 1 1,0-1 0,0 1-1,1-1 1,-1 1-1,1-1 1,0 0-1,-1 0 1,2 1 0,-1-1-1,0-1 1,1 1-1,-1 0 1,1-1-1,0 1 1,-1-1 0,1 0-1,1 0 1,-1 0-1,0 0 1,0 0-1,1-1 1,-1 1-1,1-1 1,-1 0 0,1 0-1,-1-1 1,1 1-1,0-1 1,0 1-1,-1-1 1,1 0 0,0-1-1,-1 1 1,1-1-1,0 1 1,-1-1-1,1 0 1,2-2 12,4 2 98,-1-1 0,-1 0 1,1-1-1,0 0 0,0 0 1,-1-1-1,0 0 0,0 0 0,0-1 1,0 0-1,-1-1 0,0 1 0,0-1 1,0-1-1,-1 1 0,0-1 0,0 0 1,-1-1-1,1 0 0,-2 1 1,1-1-1,-1-1 0,0 1 0,-1-1 1,0 1-1,-1-1 0,1 0 0,-2 0 1,1 0-1,-1 0 0,-1-1 1,0-6-99,-2 12 37,0 1 1,0 0 0,-1 0 0,0 0-1,1 1 1,-1-1 0,0 0 0,-1 1-1,1 0 1,0 0 0,0 0 0,-1 0-1,0 0 1,1 1 0,-1 0 0,0 0-1,1 0 1,-1 0 0,0 0 0,0 1-1,0-1 1,0 1 0,0 0 0,0 0-1,0 1 1,1-1 0,-1 1 0,0 0-1,0 0 1,0 0 0,1 1 0,-1-1-1,1 1 1,-1 0 0,1 0 0,-1 0-38,-1 3-420,-1 0 0,1 0 0,-1 1 0,2 0 0,-1 0 0,0 0 1,1 0-1,1 1 0,-1 0 0,1 0 0,0 0 0,0 0 0,1 0 1,0 0-1,0 1 0,1-1 0,0 3 420,-1 26-3143</inkml:trace>
  <inkml:trace contextRef="#ctx0" brushRef="#br1" timeOffset="-248771.29">6999 651 11923,'0'0'2127,"0"0"-1235,0 0-485,0 0-65,0 0-8,-5 18-160,-12 55-167,18-71-10,-1 0 0,1-1 1,0 1-1,0 0 0,0-1 0,0 1 0,0-1 0,0 1 1,0-1-1,1 0 0,-1 0 0,0 1 0,1-1 0,-1 0 0,1 0 1,-1 0-1,1 0 0,0-1 0,-1 1 0,1 0 0,0-1 0,0 1 1,-1-1-1,1 0 0,0 1 0,0-1 0,0 0 0,0 0 1,-1 0-1,1 0 0,0-1 0,0 1 0,0 0 0,-1-1 0,1 1 1,0-1-1,1 0 3,7 0 6,14-3 40,1-2 0,-1 0-1,0-2 1,-1 0 0,0-2-1,0 0 1,-1-2 0,0 0-1,-1-2 1,-1 0 0,0-1-1,-1-1 1,1-2-46,15-33 1065,-82 41 1073,13 15-2253,1 2-1,0 1 1,0 2 0,0 1-1,2 1 1,-1 2-1,-14 10 116,-11 2-696,-68 32-3896,21-13-7432</inkml:trace>
  <inkml:trace contextRef="#ctx0" brushRef="#br1" timeOffset="-246094.753">8230 524 160,'0'0'436,"0"0"-33,0 0-75,0 0-43,0 0-71,0 1 6475,0 1-3453,2 19-3106,-27 259 2644,16-240-2652,0-5-124,2 0 0,1 1-1,2 0 1,1 0 0,2 0-1,2 7 3,27-1-4594,-4-40-1102</inkml:trace>
  <inkml:trace contextRef="#ctx0" brushRef="#br1" timeOffset="-245555.467">8667 153 1168,'0'0'2175,"0"0"-702,0 0-276,0 0-68,0 0-165,0 0-255,39-2 1768,463-14 758,-289 2-3555,-123 13-3437,-73 1-196</inkml:trace>
  <inkml:trace contextRef="#ctx0" brushRef="#br1" timeOffset="-245271.088">9066 250 4809,'0'0'1144,"0"0"361,0 0 263,-8 142-72,-13-77-151,-5 8-833,-8 3-328,-1 3-280,0-1-104,4 15-656,8-18-1497,13-19-3584</inkml:trace>
  <inkml:trace contextRef="#ctx0" brushRef="#br1" timeOffset="-244971.243">9319 841 6529,'0'0'2137,"0"0"-1705,0 0 72,0 0 552,0 0 145,106 30-369,-63-24-304,9-5-352,8-1-168,4 0-8,23-28-672,-16 1-1849,-15-1-4504</inkml:trace>
  <inkml:trace contextRef="#ctx0" brushRef="#br1" timeOffset="-244722.417">9503 612 2601,'0'0'3888,"0"0"-2719,121 0 23,-53 0-592,38 0-600,-15-6-56,-8 1-1960</inkml:trace>
  <inkml:trace contextRef="#ctx0" brushRef="#br1" timeOffset="-238604.517">13437 742 9706,'0'0'1660,"0"0"-1069,0 0-292,0 0 306,-4 19 76,-46 143 1043,-24-29-1155,136-135-3335,-1-30 2773,-58 64-234,23 4-1878,-9-26-221</inkml:trace>
  <inkml:trace contextRef="#ctx0" brushRef="#br1" timeOffset="-238304.3">14108 703 11747,'0'0'2492,"0"0"-564,0 0-773,0 0-725,-14 16-346,-42 55-195,52-64-48,0-1 0,1 1 0,0 0 1,0 0-1,1 1 0,0-1 0,0 0 0,1 1 0,0 0 0,0-1 0,1 1 0,0-1 0,0 1 1,1 0-1,1 7 159,0 17-1374,5 112-1274,-49-104 3028,33-37-2342</inkml:trace>
  <inkml:trace contextRef="#ctx0" brushRef="#br1" timeOffset="-238055.526">14634 1121 232,'0'0'13883,"0"0"-12483,0 0-1056,-87 127-224,50-68-80,-17 29-40,6-14-1096,9-12-2953</inkml:trace>
  <inkml:trace contextRef="#ctx0" brushRef="#br1" timeOffset="-236944.602">15462 377 5329,'0'0'2458,"0"0"-723,0 0-335,0 0-327,0 0-316,0 0-314,0 6-195,-4 27-10,-1 0 1,-2 0 0,-1-1-1,-2 0 1,-1 0-1,-1-1 1,-2 0 0,-7 8-239,-35 94 555,43-81-799,33-63-172,87-66 630,158-90 190,-240 225-406,-21-49-246,1-1-1,1 1 0,-1-1 0,1 0 0,0 0 0,1-1 0,0 1 1,0-1-1,1-1 0,0 0 0,0 0 0,0 0 0,1-1 0,0 0 1,7 2 248,26 13-3993</inkml:trace>
  <inkml:trace contextRef="#ctx0" brushRef="#br1" timeOffset="-236637.771">16357 808 9010,'0'0'2128,"0"0"-1287,0 0-97,0 0-328,0 0-208,0 0 40,0 0-168,131 0-80,-75-13-120,-11 1-1160,-7-1-1569</inkml:trace>
  <inkml:trace contextRef="#ctx0" brushRef="#br1" timeOffset="-236388.982">16448 560 3393,'0'0'2936,"0"0"-2023,0 0 535,0 0-400,145 0-312,-66 0-736,-13 0-360,-12 0-2921</inkml:trace>
  <inkml:trace contextRef="#ctx0" brushRef="#br1" timeOffset="-233588.256">20102 970 13115,'0'0'2384,"0"0"-1295,0 0-561,0 0-528,0 0-24,0 0-1993,0 0-3040</inkml:trace>
  <inkml:trace contextRef="#ctx0" brushRef="#br1" timeOffset="-233155.408">20771 705 6465,'0'0'3674,"0"0"-1977,0 0-393,0 0-130,0 0-381,0 0-379,-21-10-282,-68-28-52,84 36-52,0 1 0,-1 0 0,1 0-1,0 1 1,0-1 0,0 1 0,-1 0 0,1 1 0,0-1 0,0 1 0,0 0 0,-1 0 0,1 1 0,0 0 0,1-1 0,-1 2 0,0-1 0,0 0 0,1 1-1,0 0 1,-1 0 0,1 0 0,0 1 0,1-1 0,-1 1 0,0 0 0,-1 3-28,-8 5 1,6-7 13,0 0 0,0 0 0,1 1 0,0 0 0,0 0 0,0 1 0,1 0 0,-1 0 0,2 0 0,-1 0 0,1 1 0,0 0 0,1-1 0,0 2 0,0-1 0,0 0 1,1 0-1,1 1 0,-1-1 0,1 1 0,1 0 0,0-1 0,0 1 0,1 2-14,2-8-14,1 0 0,0 0 0,0 0 0,1-1 0,-1 1 0,1-1 0,-1 0 0,1 0 0,0-1 0,-1 1 0,1-1 0,0 0 0,0-1 0,0 1 0,0-1-1,0 0 1,0 0 0,0 0 0,0-1 0,0 0 0,3 0 14,10 0 87,96-8 441,-74 63-1495,11 6-3328,-28-36 3558</inkml:trace>
  <inkml:trace contextRef="#ctx0" brushRef="#br1" timeOffset="-232889.029">21198 981 13003,'0'0'4705,"0"0"-3697,0 0 272,0 0-87,0 0-721,0 0-472,0 0-793,0 7-1719,0-5-2489</inkml:trace>
  <inkml:trace contextRef="#ctx0" brushRef="#br1" timeOffset="-236037.939">17097 573 6777,'0'0'1367,"0"0"263,18-11 25,281-160 1998,-352 237-2717,-147 182-919,125-137-2812,51-71-1139</inkml:trace>
  <inkml:trace contextRef="#ctx0" brushRef="#br1" timeOffset="-235688.03">17633 629 10354,'0'0'1821,"0"0"-1121,0 0-400,0 0 177,0 0-43,5 17-229,20 57-173,-22-71-31,0 1 0,0-1 0,1 0-1,-1 1 1,1-2 0,0 1 0,0 0 0,0-1 0,0 0-1,0 0 1,0 0 0,1 0 0,-1-1 0,1 1-1,-1-1 1,1 0 0,-1-1 0,1 1 0,0-1 0,-1 0-1,1 0 1,0 0 0,-1-1 0,1 1 0,3-2-1,9 1 10,-1 0 0,0 0 0,-1-1 0,1-1 0,-1 0 0,1-1 0,-1-1 0,0 0 0,0-1 0,-1 0 0,0-2 0,0 0 0,-1 0 0,0-1 0,0-1 0,-1 0 0,10-11-10,-20 20 18,-1 0 1,1-1 0,-1 1-1,0-1 1,0 1-1,0-1 1,0 0 0,0 1-1,0-1 1,0 0-1,0 0 1,-1 0 0,1 0-1,-1 1 1,1-1 0,-1 0-1,0 0 1,0 0-1,0 0 1,0 0 0,0 0-1,0 0 1,0 0-1,-1 0 1,1 0 0,-1 0-1,1 0 1,-1 1-1,0-1 1,0 0 0,0 0-1,0 1 1,0-1 0,0 0-1,0 1 1,-1-1-1,1 1 1,0 0 0,-1-1-1,1 1 1,-1 0-1,0 0 1,1 0 0,-1 0-1,0 0 1,0 0-1,-1 0-18,-92-23 459,-80 29-170,96 28-1290,31 37-3494,43-43-480</inkml:trace>
  <inkml:trace contextRef="#ctx0" brushRef="#br1" timeOffset="-235287.941">18557 291 7954,'0'0'1151,"0"0"-86,0 0-197,0 0-514,-19 14-265,-145 141 841,107-66 1045,87-94-2091,-6-9 30,-2-1 1,1 0-1,-2-2 1,-1-1-1,0 0 1,-1-1-1,-1-1 1,12-17 85,-28 35 2,0 0 1,0 0 0,0 0 0,0 0 0,-1 0 0,1 0 0,-1 0 0,1-1-1,-1 1 1,0 0 0,0-1 0,0 1 0,0-1 0,-1 1 0,1-1-1,0 0 1,-1 1 0,0-1 0,0 0 0,0 1 0,0-1 0,0 0 0,0 1-1,-1-1 1,1 0 0,-1 1 0,0-1 0,0 1 0,0-1 0,0 1 0,0-1-1,-1 1 1,0-2-3,-5 3-22,-1 1-1,1 0 0,0 0 1,-1 0-1,1 1 0,0 0 1,0 1-1,-1-1 0,1 1 1,0 1-1,1-1 0,-1 1 1,0 1-1,1-1 0,-1 1 1,1 0-1,0 0 0,1 1 1,-1 0-1,1 0 0,0 0 1,-2 3 22,-67 80-4059,51-56-431</inkml:trace>
  <inkml:trace contextRef="#ctx0" brushRef="#br1" timeOffset="-234971.984">18853 425 6993,'0'0'2545,"-112"71"-657,38-26 201,-11 7-265,4 0-415,6 1-729,9-5-464,10-3-216,2 7-456,13-11-1705,12-11-2248</inkml:trace>
  <inkml:trace contextRef="#ctx0" brushRef="#br1" timeOffset="-234554.669">18484 921 8106,'0'0'973,"0"0"-361,0 0 433,0 17 191,1 87-27,0-102-1187,0 1 0,0-1 0,0 0 0,0 0 0,0 0 0,1 0 0,-1 1-1,1-2 1,0 1 0,-1 0 0,1 0 0,0-1 0,0 1 0,0-1 0,0 1 0,0-1-1,1 0 1,-1 0 0,0 0 0,1 0 0,-1 0 0,0 0 0,1-1 0,-1 1-1,1-1 1,-1 0 0,1 0 0,-1 0 0,1 0 0,-1 0 0,1 0 0,-1-1-1,1 1 1,-1-1 0,1 0 0,-1 1 0,0-1 0,1 0 0,-1-1 0,0 1-1,0 0 1,0-1 0,0 1 0,0-1 0,0 1 0,0-1 0,0 0 0,-1 0-1,1 0 1,-1 0 0,1 0 0,-1 0 0,0 0 0,0-1 0,0 1 0,0 0-1,0-2-21,1 2 45,0 0-1,0 0 1,-1 1-1,1-1 0,-1-1 1,1 1-1,-1 0 0,0 0 1,0 0-1,0-1 0,0 1 1,0 0-1,0-1 1,-1 1-1,1-1 0,-1 1 1,0-1-1,0 1 0,1-1 1,-2 1-1,1-1 0,0 1 1,0-1-1,-1 1 1,0-1-1,1 1 0,-1-1 1,0 1-1,0 0 0,0-1 1,-1 1-1,1 0 0,0 0 1,-1 0-1,1 0 1,-1 0-1,0 0 0,0 1 1,0-1-1,0 0 0,0 1 1,0 0-1,0-1 0,0 1 1,-1 0-1,1 0 1,0 0-1,-1 0 0,1 1 1,-1-1-1,1 1 0,-1-1 1,1 1-1,-1 0 0,1 0 1,-1 0-1,1 0 1,-1 0-1,1 1 0,-1-1-44,-3 2-156,0 0 0,0 0 0,0 1 0,1-1 0,-1 1-1,1 0 1,0 1 0,0-1 0,0 1 0,0 0 0,1 0-1,-1 1 1,1-1 0,0 1 0,0 0 0,1 0 0,-1 0-1,1 1 1,1-1 0,-1 1 0,0 2 156,-9 18-1448</inkml:trace>
  <inkml:trace contextRef="#ctx0" brushRef="#br1" timeOffset="-233857.569">19448 754 6177,'0'0'2517,"0"0"-1404,0 0-443,0 0 267,-15 26 237,-208 345 1619,195-329-2528,-201 265 1006,229-308-1246,0 1 0,0 0-1,0 0 1,0-1 0,0 1 0,0 0-1,0-1 1,0 1 0,-1 0 0,1-1 0,0 1-1,0 0 1,0 0 0,-1-1 0,1 1 0,0 0-1,0 0 1,0-1 0,-1 1 0,1 0-1,0 0 1,-1 0 0,1 0 0,0-1 0,0 1-1,-1 0 1,1 0 0,0 0 0,-1 0 0,1 0-1,0 0 1,-1 0 0,1 0 0,0 0-1,-1 0 1,1 0 0,0 0 0,-1 0 0,1 0-1,0 0 1,-1 0 0,1 0 0,0 0 0,-1 0-1,1 1 1,0-1 0,0 0 0,-1 0-1,1 0-24,11-35 194,13-13-522,2 2 0,2 1 1,2 1-1,2 2 0,25-26 328,-49 58-134,21-30-423,2 1 0,1 2 1,2 1-1,2 1 0,1 2 0,2 2 1,0 2-1,2 1 0,2 2 1,0 2-1,1 2 0,29-9 557,-68 28 27,-1 1 0,1-1 0,0 1 0,0 1 0,0-1 0,0 1 0,0 0 0,1 0 0,-1 0 0,0 1 0,0 0 0,1 0 0,-1 0 0,0 0 0,0 1 0,0 0 0,1 0 0,-1 1 0,0-1 0,0 1 0,-1 0 0,1 0 0,0 1 0,-1 0 0,1-1 0,-1 2 0,0-1 0,0 0 0,0 1 0,0 0 0,-1-1 0,1 2 0,-1-1 0,0 0 0,0 2-27,-3 0 105,0 0 0,0 0 0,-1 0 0,0 0 0,0 0 0,0 0 0,-1-1 0,0 1 0,0 0 0,-1-1 0,1 1 1,-1-1-1,0 0 0,-1 0 0,1 0 0,-1 0 0,0-1 0,0 1 0,0-1 0,-1 0 0,0 0 0,0-1 0,0 1 0,0-1 1,0 0-1,-3 0-105,-94 42-5125,74-38-1522</inkml:trace>
  <inkml:trace contextRef="#ctx0" brushRef="#br1" timeOffset="-239404.606">12059 983 3545,'0'0'1664,"25"-10"-566,172-66 1015,54-24-1000,-257 87 2758,-47 7-2861,35 6-865,9-2-66,-1 1 0,1 0-1,-1 1 1,1 0 0,-1 1 0,1 0 0,-1 1 0,1-1 0,0 2 0,0-1 0,0 1 0,0 1 0,0 0 0,0 0 0,1 1 0,0 0-1,0 0 1,-1 1-79,-62 108-1301,59-24-5650,12-62-776</inkml:trace>
  <inkml:trace contextRef="#ctx0" brushRef="#br1" timeOffset="-238987.887">12851 875 9274,'0'0'2758,"0"0"-1440,0 0-408,0 0 99,0 0-105,-13-1-479,-93 27-1122,93-19 664,0 2 0,1-1 0,-1 1 0,2 1 0,0 0 0,0 1 0,1 0 0,0 1 0,1 0 0,0 0 0,1 1 0,0 0 0,1 1 0,1-1 0,0 1 0,-4 14 33,13-24-21,0 0 0,-1-1 1,1 0-1,0 0 0,1 0 1,-1 0-1,0 0 1,1-1-1,0 1 0,-1-1 1,1 0-1,0 0 0,0 0 1,0-1-1,1 1 1,-1-1-1,0 0 0,0 0 1,1-1-1,-1 1 0,0-1 1,1 0-1,-1 0 1,1-1-1,-1 1 0,0-1 1,1 0-1,-1 0 0,0 0 1,0-1-1,0 1 0,3-3 21,223-75-1312,-252 125 3331,-1 24-2553,20-20-4214,3-33-732</inkml:trace>
  <inkml:trace contextRef="#ctx0" brushRef="#br1" timeOffset="-243705.704">10407 489 2713,'0'0'2623,"0"0"-1188,0 0-488,19-14 60,137-91 474,300-140-639,-422 232-986,-52 37 8,-139 139 664,81-89 109,4 3 1,3 4-1,-57 86-637,94-92-83,35-23-3260,7-36-2398</inkml:trace>
  <inkml:trace contextRef="#ctx0" brushRef="#br1" timeOffset="-240334.517">11032 120 616,'0'0'2010,"0"0"-874,0 0-334,0 0 202,0 0 60,0 0-209,-14 16-27,-120 119 1346,-303 202 2036,435-335-4213,-1 0 0,1 0 0,0 1 1,1-1-1,-1 1 0,0-1 0,1 1 0,-1 0 0,1 0 0,0 0 0,0 0 0,0 0 0,0 0 1,0 0-1,1 0 0,0 0 0,-1 0 0,1 0 0,0 0 0,1 0 0,-1 0 0,0 0 0,1 1 1,0-1-1,-1 0 0,1 0 0,1-1 0,-1 1 0,0 0 0,1 0 0,-1 0 0,1-1 0,0 1 1,0-1-1,0 1 0,0-1 0,0 0 0,0 0 0,1 0 0,-1 0 0,2 1 3,4 3 25,0 1 0,1-1 0,-1 0 0,1-1 0,0 0 0,1-1 0,-1 1 0,1-2-1,0 1 1,0-2 0,0 1 0,5 0-25,39-5 80,-1-2 0,1-2 0,-1-3 0,-1-2 0,0-2 0,0-2 0,-2-3 0,17-9-80,-59 24-4,150-54 275,-156 56-268,-1 0 0,1 0-1,-1 0 1,1 0 0,0 0 0,-1 1 0,1-1-1,0 1 1,0-1 0,-1 1 0,1 0 0,0-1 0,0 1-1,0 0 1,-1 0 0,1 0 0,0 1 0,0-1-1,0 0 1,-1 1 0,1-1 0,0 1 0,-1-1-1,1 1 1,0 0 0,-1 0 0,1 0 0,-1 0-1,1 0 1,-1 0 0,1 0 0,-1 0 0,0 1-1,0-1 1,1 0 0,-1 1 0,0-1 0,0 1-1,-1-1 1,1 1 0,0 0 0,0-1 0,-1 1-1,1 0 1,-1 0 0,1-1 0,-1 1 0,0 0 0,0 1-4,-33 86 1178,-251 195 1654,280-281-2824,3-3-13,1 0-11,0 0-36,0 0-7,0 0-8,0 0 1,40-39-53,-23 22 152,-29 21 336,-115 91-380,113-75-479,6-7-236,23-23-59,76-66 406,-3-4 0,-4-4 1,11-19 379,-53 22 734,-42 81-680,0 0-2,0 0 13,0 0-4,0 0 13,0 0 18,-26 0 68,-526 56-49,533-55-45,15 0-20,0 0 1,0 0 0,0-1-1,0 1 1,0-1 0,-1 0-1,1 0 1,0-1 0,0 1-1,0-1 1,0 0-1,0 0 1,-1 0 0,2 0-1,-1-1 1,0 0 0,0 1-1,0-2 1,1 1 0,-1 0-1,1-1 1,0 1-1,-1-2-46,18-86-340,185-97-1611,-196 184 1937,49-48-343,2 2 0,3 3 0,1 2 1,3 1 356,-59 43-92,-2 0 89,0 0 38,0 0-21,-9 1-11,-175 105-679,133-69 624,-300 230-54,352-267 93,-1 0-1,1 0 0,-1 0 0,1 1 1,-1-1-1,1 0 0,-1 0 0,1 0 0,-1 1 1,1-1-1,-1 0 0,0 0 0,1 1 0,-1-1 1,1 0-1,-1 1 0,0-1 0,1 0 1,-1 1-1,0-1 0,1 1 0,-1-1 0,0 1 1,0-1-1,0 0 0,1 1 0,-1-1 0,0 1 1,0-1-1,0 1 0,0-1 0,0 1 1,0-1-1,0 1 0,0-1 0,0 1 0,0-1 1,0 1-1,0-1 0,0 1 0,0-1 0,0 1 1,-1-1-1,1 1 0,0-1 0,0 1 1,-1-1-1,1 1 0,0-1 0,0 0 0,-1 1 1,1-1-1,0 0 0,-1 1 0,1-1 0,-1 0 1,1 1-1,-1-1 14,47-8-197,-6-8 216,-1-2-1,-1-1 1,-1-3-1,0-1 1,-2-1-1,-1-2 1,18-18-19,-48 40 1,10-7-2,-3 4-11,-1 0 0,0-1-1,-1 0 1,0-1 0,0 0 0,-1 0 0,0-1 0,-1 0 0,0 0-1,0-1 1,2-6 12,-10 16 15,1 1 0,-1-1 0,1 0 0,-1 1 0,0-1 0,1 0 0,-1 1 0,0-1 0,0 1 0,1-1 0,-1 1 0,0 0 0,0-1 0,0 1 0,0 0 0,1-1 0,-1 1 0,0 0 0,0 0 0,0 0 0,0 0-1,0 0 1,0 0 0,0 0 0,0 0 0,0 0 0,1 1 0,-1-1 0,0 0 0,0 0 0,0 1 0,0-1 0,1 1 0,-1-1 0,0 0 0,0 1 0,1 0 0,-1-1 0,0 1 0,1-1 0,-1 1 0,0 0 0,1 0 0,-1-1 0,1 1 0,-1 0 0,1 0 0,0-1-1,-1 1 1,1 1-15,-239 324 70,231-315-63,0 0 0,1 0-1,1 0 1,-1 1 0,2-1 0,0 2 0,0-1 0,1 0 0,1 1 0,0 0-1,0 0 1,1 0 0,1 7-7,3-17-4,1-1 1,-1 0-1,1 0 0,0 1 0,0-2 1,0 1-1,0 0 0,0 0 0,0-1 1,0 0-1,0 0 0,1 0 0,-1 0 1,0 0-1,1 0 0,-1-1 0,1 0 1,-1 0-1,1 0 0,-1 0 0,1 0 1,-1-1-1,0 1 0,1-1 0,-1 0 4,7 1 14,197-40 380,-87 9-321,24 16-1328,-158 15-890</inkml:trace>
  <inkml:trace contextRef="#ctx0" brushRef="#br1" timeOffset="-239788.72">11685 804 3849,'0'0'5537,"0"0"-2960,0 0-802,0 0-16,0 0-32,0 0-303,-14 17-2,-277 749-1441,270-709 1,0 0-190,-1 0-1,-4-2 0,-1-1 1,-35 49 208,61-100 69,0-1 0,0 0 0,0 0 0,-1 0 0,1 0 0,-1 0 0,1 0 0,-1-1 0,0 1 0,1 0 0,-1-1 0,0 1 0,0-1 0,0 0 0,0 0 0,0 0 0,-1 0 0,1 0 0,0 0 0,-1 0 0,1-1 0,0 1 0,-1-1 1,1 0-1,0 0 0,-1 0 0,1 0 0,-1 0 0,1 0 0,0 0 0,-1-1 0,1 1 0,0-1 0,-1 0 0,1 0 0,0 0 0,0 0 0,0 0 0,0 0 0,0-1 0,0 1 0,0 0 0,0-1 0,0 0 0,1 1 0,-1-1 0,0 0 0,1 0 0,0 0 0,-1 0 0,1 0 0,0 0 0,0-1 0,0 1 0,1 0 1,-1-1-1,0 1 0,1 0 0,0-1 0,-1 1 0,1 0 0,0-1 0,0-1-69,-5-35-296,1 0 1,2-1 0,1 1 0,3-1-1,1 0 1,1 1 0,3 0-1,1 0 1,2 1 0,1 0 0,3 1-1,3-7 296,79-104-7895,-68 117 5748</inkml:trace>
  <inkml:trace contextRef="#ctx0" brushRef="#br1" timeOffset="-232101.922">21952 767 5521,'0'0'2433,"0"0"-1153,0 0 352,0 0-191,0 0-529,-58 110 256,10-51-248,-8 14-224,-8 7-183,-2 6-297,-5 16-216,-1 25-417,16-24-1607,17-18-2129</inkml:trace>
  <inkml:trace contextRef="#ctx0" brushRef="#br1" timeOffset="-230235.344">22704 207 6081,'0'0'2081,"0"0"-1409,0 0 552,0 0 80,-21 97-471,13-58-249,-1 1-184,1 1-88,2 0 24,-2 0-8,1-2-56,3-4-72,0-3-136,2-4-64,2-6-96,0-5-616,0-6-1304,0-7-2609</inkml:trace>
  <inkml:trace contextRef="#ctx0" brushRef="#br1" timeOffset="-229755.454">22434 27 6369,'0'0'1726,"0"0"-638,0 0-146,0 0-157,0 0-133,0 0-59,22-4 31,231-13 804,-239 15-1428,0 0-1,0 2 1,-1-1-1,1 2 1,0 0-1,-1 0 1,1 1 0,0 1-1,-1 0 1,0 1-1,0 0 1,0 1-1,0 1 1,-1 0 0,0 1-1,0 0 1,-1 1-1,0 0 1,0 0 0,-1 1-1,0 1 1,0 0-1,-1 0 1,0 1-1,2 5 1,-9-12 18,0 1 0,-1 0 0,1 1 1,-1-1-1,0 0 0,0 0 0,-1 0 0,1 1 0,-1-1 0,0 0 0,-1 1 0,1-1 0,-1 0 0,0 0 0,0 0 0,-1 1 0,0-1 0,0-1 0,0 1 0,0 0 0,-1 0 0,1-1 0,-1 1 0,-1-1 0,1 0 0,0 0 1,-1 0-1,0-1 0,0 1 0,0-1 0,0 0 0,-1 0 0,1 0 0,-1 0-18,-10 5-321,-1 1 1,1-2 0,-2 0-1,1-1 1,-1-1 0,0 0-1,0-1 1,0-1 0,-15 1 320,12-4-3069</inkml:trace>
  <inkml:trace contextRef="#ctx0" brushRef="#br1" timeOffset="-229422.44">23393 207 5705,'0'0'1537,"0"0"319,0 0 504,0 0-439,-29 131-497,9-81-392,-1 4-327,-4 2-233,2-5-248,3-5-128,1-7-96,7-9-120,7-9-985,3-10-1551,2-11-4266</inkml:trace>
  <inkml:trace contextRef="#ctx0" brushRef="#br1" timeOffset="-228030.599">23331 79 3081,'0'0'2100,"0"0"-754,0 0-195,0 0-7,0 0-128,0 0-241,0 0-91,20-10 1547,8-2-2100,1 1 0,1 2 0,-1 0 0,2 2 0,-1 2 0,1 0 0,0 2 0,0 2 0,22 1-131,-49 2 21,0 0 0,0 1 1,-1 0-1,1-1 0,0 1 0,-1 0 0,0 1 0,0-1 0,0 1 1,0-1-1,-1 1 0,1 0 0,-1 0 0,0 0 0,0 0 0,0 0 0,-1 0 1,1 1-1,-1-1 0,0 1 0,-1-1 0,1 1 0,-1-1 0,0 1 1,0-1-1,0 1 0,0-1 0,-1 1 0,0-1 0,0 1 0,0-1 1,0 1-1,-1-1 0,0 0 0,0 0 0,0 0 0,0 0 0,-1 0 1,1 0-1,-1-1-21,-10 15 53,0 0 0,-2-1 0,0-1 0,0-1 1,-2 0-1,0-1 0,0 0 0,-13 6-53,13-16-395,8-15-3758,5-2-524</inkml:trace>
  <inkml:trace contextRef="#ctx0" brushRef="#br1" timeOffset="-227689.055">23766 556 4177,'0'0'2136,"0"0"-1015,0 0 199,0 0-416,0 0 88,0 0-352,0 0-456,108-11 281,-85 11-321,2 0-144,1 0-136,8 0-465,-7 0-1207,-9 0-857</inkml:trace>
  <inkml:trace contextRef="#ctx0" brushRef="#br1" timeOffset="-227421.403">23938 368 2721,'0'0'1584,"0"0"320,0 0-703,0 0-665,139 56-536,-89-51-352,-1-3-721</inkml:trace>
  <inkml:trace contextRef="#ctx0" brushRef="#br1" timeOffset="-227171.697">24574 258 2713,'0'0'3056,"0"0"-1519,0 0 431,0 0-216,-2 95-255,-11-54-353,-3 7-272,-7 4-264,-2 3-360,-2 0-128,0 1-120,-2-3-240,-2 4-904,9-14-1297,3-11-2360</inkml:trace>
  <inkml:trace contextRef="#ctx0" brushRef="#br1" timeOffset="-226922.415">24207 828 2937,'0'0'2672,"0"0"-647,0 0-81,0 0-584,120-30 217,-74 19-689,6-2-632,8-2-256,27-3-120,-15 3-1056,-12 2-1785</inkml:trace>
  <inkml:trace contextRef="#ctx0" brushRef="#br1" timeOffset="-226688.788">24570 122 5809,'0'0'1793,"0"0"199,120-15-928,-70 9-664,1 1-400,12 3-296,-12 2-1384,-9 0-3113</inkml:trace>
  <inkml:trace contextRef="#ctx0" brushRef="#br1" timeOffset="-226438.047">25141 168 2761,'0'0'2288,"0"0"-199,0 0 1183,7 144-991,-7-81-897,-7 4 80,-9 6-551,-7 0-649,-4-4-264,-4-4-64,2-9-1153,2-19-911,9-16-881,7-18-3176</inkml:trace>
  <inkml:trace contextRef="#ctx0" brushRef="#br1" timeOffset="-226022.396">25036 60 3689,'0'0'2567,"0"0"-808,0 0-269,18-7-258,202-43 1517,-211 49-2698,0 0 0,0 0 0,-1 2 0,1-1 1,0 1-1,0 0 0,0 1 0,-1 0 0,1 0 1,-1 1-1,1 0 0,-1 0 0,0 1 0,0 0 1,-1 1-1,1-1 0,-1 1 0,0 1 0,0 0 1,-1 0-1,0 0 0,0 1 0,0-1 0,-1 1 1,0 1-1,0-1 0,0 1 0,0 4-51,1 4 41,-1 1 0,0 0 0,-2 1-1,0-1 1,-1 1 0,-1-1 0,0 1 0,-2-1-1,0 1 1,-2 12-41,2-25 31,-1 0 0,1 0 1,-1 0-1,0-1 0,0 1 0,0-1 0,-1 1 0,1-1 0,-1 0 0,0 0 0,-1 0 1,1 0-1,-1 0 0,1-1 0,-1 0 0,0 0 0,0 0 0,-1 0 0,1 0 0,0-1 1,-1 0-1,0 0 0,1 0 0,-1-1 0,0 1 0,0-1 0,0 0 0,0 0 0,0-1 0,-4 0-31,-52-26-3897,50 13 200</inkml:trace>
  <inkml:trace contextRef="#ctx0" brushRef="#br1" timeOffset="-225587.793">25626 660 5417,'0'0'1576,"0"0"-191,0 0-265,0 0-488,106 0-336,-69 4-296,31-4-288,-10 0-80,-2 0-1488</inkml:trace>
  <inkml:trace contextRef="#ctx0" brushRef="#br1" timeOffset="-225321.383">25904 493 3473,'0'0'1768,"0"0"-280,0 0-199,0 0-793,145 44-496,-112-34-592,-2-3-2225</inkml:trace>
  <inkml:trace contextRef="#ctx0" brushRef="#br1" timeOffset="-190455.597">18888 3266 3225,'0'0'905,"0"0"267,0 0 43,0 0-196,0 0-156,22 0-67,156 4 1369,395 10 1762,-137-6-2899,32 22-1028,707 54 706,47-17-683,-604-56-334,-618-20-2475,0 2 89</inkml:trace>
  <inkml:trace contextRef="#ctx0" brushRef="#br1" timeOffset="-190088.017">23797 2940 6145,'0'0'1577,"0"0"-737,0 0 872,0 0 9,-8 112-233,0-69-504,-5 9-256,-1 8 56,-9 7-151,-2 5-209,-6 3-104,-2 1-312,-2-1-8,2-4-672,-7 16-945,9-16-1623,6-15 1975</inkml:trace>
  <inkml:trace contextRef="#ctx0" brushRef="#br1" timeOffset="-197098.694">1803 3080 4489,'0'0'1147,"0"0"-408,0 0-146,0 0-163,0 0-164,1 11 8908,4 40-8931,-28 306 1091,2-138-1237,19-125-6781,2-80 3546</inkml:trace>
  <inkml:trace contextRef="#ctx0" brushRef="#br1" timeOffset="-195047.43">1956 3486 784,'0'0'2815,"0"0"-834,0 0-604,0 0-318,0 0-281,0 0-253,0 0-238,0 0-159,0 0-36,37 10 396,-2-1 15,-1-2 0,1-1 0,1-2 0,-1-1 0,1-2 0,-1-1 0,21-4-503,36 2 232,778 2 1431,-375 54-1531,-197-24 353,195-8-485,26 4 98,-492-22-92,36 7 26,0-2 0,1-4 0,0-2-1,0-3 1,33-5-32,273-61 780,272-13 202,-233 41 404,-256 8 225,-34 19-1549,-118 11-304,-1 0-167,-28-4-4564,13-7 3066,2-6 594</inkml:trace>
  <inkml:trace contextRef="#ctx0" brushRef="#br1" timeOffset="-194738.82">7219 3065 5353,'0'0'2345,"0"0"-1265,0 0 480,0 95 233,-2-39-249,-11 13-288,-3 7-24,-3 6-375,1-1-297,-1-7-296,4-7-264,1 8-584,6-19-1513,-1-13-2856</inkml:trace>
  <inkml:trace contextRef="#ctx0" brushRef="#br1" timeOffset="-193413.449">7285 3451 3489,'0'0'1641,"0"0"-952,0 0-155,0 0 332,0 0 99,0 0-83,9 0-122,326-2 4795,183-7-4090,-393 5-1300,-1 7-1,1 4 1,110 22-165,-114-13 53,2-5 0,-1-6 0,16-5-53,168 7 34,-224-1-37,159 11 239,1-10-1,50-13-235,323-46 794,431 34-616,-305-23 757,-665 41-805,-62-41-2763,-14 26-897</inkml:trace>
  <inkml:trace contextRef="#ctx0" brushRef="#br1" timeOffset="-193121.134">13006 3041 5417,'0'0'1945,"0"0"-1001,0 0 504,-4 104 400,-9-52 97,-3 10-473,-5 1-584,-2 3-287,1-3-465,1-7-136,-4 0-1097,4-15-1895,7-15 1319</inkml:trace>
  <inkml:trace contextRef="#ctx0" brushRef="#br1" timeOffset="-192112.148">13122 3279 3625,'0'0'1725,"0"0"-638,0 0-98,0 0 69,19 3-28,331 9 2839,1027-33 501,676 12-3044,-965 39-721,-899-30-570,-188 0 37,-1 0 24,0 0 21,0 0 33,0 0-16,0 0-60,0 0-74,0 0-155,0 0-401,0-2-2969,0-3-959</inkml:trace>
  <inkml:trace contextRef="#ctx0" brushRef="#br1" timeOffset="-191755.439">18484 2866 6225,'0'0'2081,"0"0"-1321,0 0 784,0 0 465,-12 121-361,4-71-504,-1 8 17,-3 7-345,-5 8-240,-1 3-200,-7 4-376,-2 1-208,-14 21-1024,5-20-1065,7-19-2064</inkml:trace>
  <inkml:trace contextRef="#ctx0" brushRef="#br1" timeOffset="-187750.09">1463 2032 696,'0'0'1464,"0"0"-411,0 0-70,0 0 94,0 0 74,0 0-43,0 0-106,0 0-75,0 0-40,0 0-63,0 0-161,0 0-187,0 0-168,0 16 120,-8 152 515,-8-1 0,-32 140-943,-11 90 341,20 301-364,32-545 59,-7 0-1,-31 135-35,10-77 16,9 24 80,11 2 0,10 86-96,5-322 9,0-1 11,0 0 55,97 0 632,-1-4 1,1-4-1,38-10-707,-72 6 45,77-17-4,2 7 1,0 6-1,60 4-41,-117 12-420,-54-42-4909,-27 17 1339</inkml:trace>
  <inkml:trace contextRef="#ctx0" brushRef="#br1" timeOffset="-186632.325">1649 2025 120,'0'0'1190,"0"0"6,0 0 160,0 0-101,0 0-227,0 0-176,20 0-194,338 31 2783,329 7-2070,-656-25-400,-31-13-697,0 0-159,0 0-90,-2 0-21,-8 38-528,-20 61 966,5 1-1,4 1 0,-6 96-441,8-60 140,-33 217 30,-175 1021-306,202-1227 319,-15 64-3279,39-207-1123</inkml:trace>
  <inkml:trace contextRef="#ctx0" brushRef="#br1" timeOffset="-185762.181">1782 1095 4201,'0'0'1854,"0"0"-689,0 0-69,0 0 9,0 0-144,0 0-182,4 2 600,-8 19-1045,0 1-1,-2 0 1,0-1 0,-2 0-1,0-1 1,-1 0 0,-1 0-1,-1-1 1,-9 12-334,2 1 203,-115 211 567,132-240-801,1-1 0,-1 1 0,1-1 1,0 0-1,0 1 0,0-1 1,0 1-1,0-1 0,0 1 1,1-1-1,-1 1 0,1-1 1,0 0-1,0 1 0,0-1 0,0 0 1,0 1-1,0-1 0,1 0 1,-1 0-1,1 0 0,-1 0 1,1-1-1,0 1 0,-1 0 1,1-1-1,0 1 0,0-1 0,0 1 1,1-1-1,-1 0 0,0 0 1,0 0-1,1 0 0,-1-1 1,1 1-1,-1 0 0,0-1 1,3 0 30,114 13-292,-94-13 166,-2 1-291,28 3-1699,-21 4-2841,-22-2-2270</inkml:trace>
  <inkml:trace contextRef="#ctx0" brushRef="#br1" timeOffset="-185545.958">1515 1494 968,'0'0'1689,"0"0"-705,0 0 400,0 0-160,116 9-287,-79-7-289,0 0-648,13 3-224,-9-1-1609,-10 2-3944</inkml:trace>
  <inkml:trace contextRef="#ctx0" brushRef="#br1" timeOffset="-185054.703">2064 1686 1432,'0'0'2474,"0"0"-860,0 0-318,0 0 47,0 0-55,0 0-151,-24 0 2422,18 5-3538,1 0 0,-1 1-1,1 0 1,0 0 0,0 0 0,1 1 0,0 0-1,0 0 1,1 0 0,0 0 0,0 0 0,0 1-1,1-1 1,1 1 0,-1 0 0,1-1 0,0 1-1,1 0 1,-1 0 0,2 7-21,2-12-6,-1 0-1,1-1 0,-1 1 1,1-1-1,0 0 1,0 0-1,0 0 0,1 0 1,-1 0-1,0-1 1,1 0-1,-1 1 1,1-1-1,-1 0 0,1-1 1,-1 1-1,1-1 1,0 1-1,-1-1 0,1 0 1,0-1-1,-1 1 1,1-1-1,-1 1 0,1-1 1,-1 0-1,1 0 1,-1-1-1,1 1 1,-1-1-1,0 1 0,1-2 7,5-1-4,-1 0 0,0-1 0,0 0 0,0-1-1,-1 0 1,0 0 0,0 0 0,0-1 0,-1 0-1,0 0 1,-1-1 0,1 0 0,-1 0 0,-1 0 0,0 0-1,0-1 1,0 1 0,-1-1 0,0 0 0,-1 0-1,1-5 5,-7 12-16,1 0-1,-1 0 0,0 0 0,0 1 0,0-1 0,1 1 1,-1 0-1,0 1 0,0-1 0,0 1 0,0-1 1,0 1-1,-1 0 0,1 1 0,0-1 0,0 1 1,0 0-1,0 0 0,1 0 0,-1 0 0,0 1 0,0-1 1,-1 2 16,-62 24-1547,1 9-1354</inkml:trace>
  <inkml:trace contextRef="#ctx0" brushRef="#br0" timeOffset="-158426.221">1898 3978 280,'0'0'938,"0"0"-94,0 0-56,0 0-96,0 0-49,-11-12 7391,15 30-7878,0 1 1,1-1-1,0 0 1,2-1 0,0 0-1,1 0 1,1 0-1,0-1 1,1 0 0,1-1-1,0 0 1,1-1-1,5 4-156,14 22 146,-9-21-398,-22-73-5135,0 24-1582</inkml:trace>
  <inkml:trace contextRef="#ctx0" brushRef="#br0" timeOffset="-157524.257">1811 3881 2208,'0'0'1343,"0"0"-225,0 0-199,0 0-216,0 0-210,0 0-121,-13 22 1103,-40 64 348,35-61-1586,1 2 0,2 0-1,1 1 1,0 0 0,3 1 0,-8 25-237,83-264 1405,36 181-1682,-83 25 276,-1 1 0,1 0 0,-1 2 1,1 0-1,0 0 0,0 2 0,0 0 0,-1 1 1,1 1-1,-1 0 0,1 1 0,-1 1 0,-1 1 1,1 0-1,-1 1 0,0 1 0,0 0 0,-1 1 1,0 0-1,7 7 1,-8 1-1498,-26-17-1373</inkml:trace>
  <inkml:trace contextRef="#ctx0" brushRef="#br0" timeOffset="-140588.395">1643 4443 1800,'0'0'1994,"0"0"-295,0 0-368,0 0-157,-12 19-229,-211 313 3039,473-610-4683,-250 279 722,0-1 0,0 1 0,0-1 0,0 0 0,0 1 0,0-1 0,0 1 0,0-1 0,0 1 0,0-1 0,1 0 0,-1 1 0,0-1 0,0 1 0,0-1 0,1 0 0,-1 1 0,0-1 0,1 0 0,-1 1 0,0-1 0,1 0 0,-1 0 0,0 1 0,1-1 0,-1 0 0,1 0 0,-1 0 0,0 1 0,1-1 0,-1 0 0,1 0 0,-1 0 0,1 0 0,-1 0 0,0 0 0,1 0 0,-1 0 0,1 0 0,-1 0 0,1 0 0,-1 0 0,1 0 0,-1 0 0,0-1 0,1 1 0,-1 0 0,1 0-23,-16 61-96,11-49 226,-45 194-107,31-119-3215,12-59-1004</inkml:trace>
  <inkml:trace contextRef="#ctx0" brushRef="#br0" timeOffset="-140325.458">1562 4689 4241,'0'0'1560,"0"0"89,0 0-729,129-8-912,-88-5-8,-6 0-2217</inkml:trace>
  <inkml:trace contextRef="#ctx0" brushRef="#br0" timeOffset="-139954.806">1939 4439 4865,'0'0'2014,"0"0"33,0 16-139,-20 116 1000,-149 171-1073,320-436-4276,-148 133 2487,0 1 1,0 0-1,-1 1 0,1-1 1,0 0-1,0 1 0,-1 0 0,1-1 1,-1 1-1,0 0 0,1 0 1,-1 0-1,0 1 0,0-1 0,0 0 1,0 1-1,-1 0 0,1-1 1,-1 1-1,0 0 0,1 0 0,-1-1 1,0 1-1,-1 0 0,1 0 1,0 0-1,-1 0 0,0 0 1,0 0-1,0 1 0,0-1 0,0 0 1,-1 0-47,11 32 517,39 27-373,-1-43-4028,-30-18-724</inkml:trace>
  <inkml:trace contextRef="#ctx0" brushRef="#br0" timeOffset="-139554.864">2146 4927 6481,'0'0'1554,"0"0"105,0 0 172,0 0-77,18-3-647,135-48 500,-33-41-1038,-121 90-542,1 1-1,-1-1 1,1 1 0,-1-1-1,1 1 1,-1-1 0,0 1-1,0 0 1,0 0-1,1-1 1,-1 1 0,0 0-1,-1 0 1,1 0-1,0 0 1,0 0 0,0 0-1,-1 0 1,1 1 0,0-1-1,-1 0 1,1 1-1,-1-1 1,1 1 0,-1-1-1,1 1 1,-1 0-1,1-1 1,-1 1 0,1 0-1,-1 0 1,1 0 0,-1 0-1,1 1 1,-1-1-1,1 0 1,-1 1 0,1-1-1,-1 1 1,1-1-1,-1 1 1,1 0 0,0-1-1,-1 1 1,1 0-27,-7-1 92,-1 1-119,0 1 0,-1-1 1,1 2-1,0-1 0,0 1 1,1 0-1,-1 1 0,1 0 0,0 1 1,-1-1-1,2 1 0,-1 1 1,1 0-1,0 0 0,0 0 1,0 1-1,1 0 0,0 0 0,1 0 1,-3 4 26,-16 67-3848,26-59 404,10-7-2309</inkml:trace>
  <inkml:trace contextRef="#ctx0" brushRef="#br0" timeOffset="-139137.974">2627 4791 8754,'0'0'2199,"0"0"-248,0 0-316,0 0-412,0 0-567,-13 12-454,5-5-228,-2 0-55,2 1-1,-1-1 1,1 2 0,0-1 0,1 1 0,0 0-1,0 1 1,1-1 0,0 1 0,1 0 0,-4 8 81,9-15-55,0-1 1,0 0 0,0 0 0,0 0-1,0 1 1,0-1 0,0 0 0,1 0-1,-1 0 1,1 0 0,0 0 0,0 1-1,-1-1 1,1-1 0,1 1 0,-1 0-1,0 0 1,0 0 0,1 0 0,-1-1-1,1 1 1,-1-1 0,1 1 0,0-1-1,-1 0 1,1 1 0,0-1 0,0 0-1,0 0 1,0 0 0,0 0 0,0-1-1,0 1 1,0-1 0,1 1 0,-1-1-1,0 0 1,0 0 0,0 0 0,1 0-1,-1 0 1,0 0 0,0 0 0,0-1-1,0 1 1,1-1 0,-1 0 0,0 1-1,0-1 1,0 0 0,0 0 0,0-1 54,24 1 131,-6 47 1756,-18-42-2009,1 0-1,0-1 1,0 1 0,1-1 0,-1 0 0,1 0-1,-1 0 1,1-1 0,0 1 0,0-1 0,0 0-1,1 0 1,-1 0 0,0-1 0,1 1 0,-1-1-1,1 0 1,-1-1 0,2 1 122,19 2-3950</inkml:trace>
  <inkml:trace contextRef="#ctx0" brushRef="#br0" timeOffset="-138738.659">2975 4903 6145,'0'0'3640,"0"0"-1692,0 0-74,0 0-208,0 0-614,0 0-681,-13 13-287,-38 43-70,48-53-24,0 1-1,0-1 0,1 0 0,-1 1 1,1 0-1,0-1 0,0 1 0,0 0 1,1 0-1,-1 0 0,1 0 0,0 0 1,0 1-1,1-1 0,-1 0 1,1 0-1,0 1 0,0-1 0,0 0 1,1 0-1,-1 1 0,1 0 11,3-2-14,0 0-1,0 0 1,1-1-1,-1 1 1,0-1 0,1 0-1,-1-1 1,1 1-1,0-1 1,0 0-1,-1 0 1,1 0 0,0 0-1,0-1 1,0 0-1,0 0 1,0-1-1,0 1 1,0-1-1,-1 0 1,1 0 0,0-1-1,3-1 15,30-10-90,0-2 0,-1-2 0,0-2 0,-2-1 0,0-1 0,-2-2 0,8-8 90,-5 5-253,9 1 174,-2-3 0,-1-1 0,-1-2-1,-2-2 1,-1-2 0,-1-1 0,-3-2-1,-1-1 1,-1-2 0,-3-1 0,-1-1-1,19-43 80,-45 85 48,0-1-1,-1 0 1,1 0-1,-1 0 1,1 0-1,-1 0 0,0 0 1,1 0-1,-1-1 1,-1 1-1,1 0 1,0-1-1,0 1 0,-1-1 1,1 1-1,-1 0 1,0-1-1,0 1 1,0-1-1,0 1 1,0-1-1,-1 1 0,1-1 1,-1 1-1,1-1 1,-1 1-1,0 0 1,0-1-1,0 1 0,0 0 1,0 0-1,-1 0 1,1 0-1,-1 0 1,1 0-1,-1 0 1,0 0-1,0 1 0,0-1 1,0 1-1,0-1 1,0 1-1,0 0 1,0 0-1,0 0 0,-1 0 1,1 0-1,0 0 1,-1 1-1,1-1 1,-1 1-48,-4 2 33,0 0 1,0 1-1,0-1 1,1 2-1,-1-1 1,1 1-1,0 0 1,0 0-1,0 1 1,1 0-1,-1 0 1,1 0-1,0 0 1,1 1-1,-5 6-33,7-10 4,-33 43-224,1 2-1,2 1 0,3 1 1,2 2-1,2 1 0,2 1 0,2 1 1,2 6 220,-2 15-2726</inkml:trace>
  <inkml:trace contextRef="#ctx0" brushRef="#br0" timeOffset="-130143.24">4037 1440 1792,'0'0'2973,"0"0"-1102,0 0-533,0 0-217,0 0-202,-2 2 3954,-6 13-4587,-27 158 493,-21 131 129,41-98-7790,15-207 4170</inkml:trace>
  <inkml:trace contextRef="#ctx0" brushRef="#br0" timeOffset="-128740.282">3797 1469 4297,'0'0'1732,"0"0"-478,0 0-190,0 0-122,0 0-250,0 0-243,19-15 809,194-36 1152,-25 50-1768,-187 1-627,-1 0 24,6-1-29,0 1-1,0-1 1,1 1 0,-1 0 0,0 0-1,0 1 1,0 0 0,0 0 0,0 0-1,0 1 1,-1 0 0,1 0 0,0 0-1,-1 1 1,1 0 0,-1 0 0,0 0-1,0 1 1,0-1 0,-1 1-1,1 0 1,-1 1 0,0-1 0,0 1-1,0 0 1,2 4-10,-6-4 72,0-1-1,-1 1 0,0 0 0,1-1 1,-1 0-1,-1 1 0,1-1 1,-1 1-1,0-1 0,0 0 1,0 0-1,0 0 0,-1 0 1,0-1-1,1 1 0,-1 0 1,-1-1-1,1 0 0,0 0 0,-1 0 1,0 0-1,1-1 0,-1 1 1,0-1-1,0 0 0,-1 0 1,-1 0-72,-25 20 191,-144 121-43,217-133-543,3-5 316,-39-6 57,1 0 1,0 1 0,0-1 0,0 1 0,-1 1-1,1-1 1,0 1 0,0 0 0,-1 1-1,1-1 1,-1 1 0,1 1 0,-1-1-1,0 1 1,0 0 0,0 1 0,0-1-1,-1 1 1,1 0 0,-1 1 0,0-1-1,0 1 1,-1 0 0,1 0 0,-1 1-1,0-1 1,0 1 0,-1 0 0,0 0-1,0 0 1,0 0 0,-1 0 0,0 1-1,0 2 22,-1 1 5,-1 1 0,0-1 0,-1 1 0,0-1 0,0 0 0,-1 1-1,-1-1 1,0 0 0,0 0 0,-1 0 0,0 0 0,-1-1-1,0 0 1,0 0 0,-1 0 0,0 0 0,-1-1 0,0 0 0,0-1-1,-1 1 1,1-1 0,-6 3-5,-3-3 200,0 0-1,0-1 1,0 0-1,-1-2 1,0 0 0,1-1-1,-1 0 1,-1-2-1,-7 1-199,-39 5 167,57-6-311,-6 2-116,10 4-3587,3-5-749</inkml:trace>
  <inkml:trace contextRef="#ctx0" brushRef="#br0" timeOffset="-127738.064">4646 1242 2577,'0'0'1588,"0"0"-249,0 0-251,0 0-193,0 0-131,0 0-116,-9 6-66,0-1-482,1 0 0,0 1 0,-1 0-1,2 0 1,-1 0 0,1 1 0,0 1 0,1-1 0,-1 1 0,1 0 0,1 0 0,0 1 0,0-1 0,1 1 0,0 0 0,0 1 0,1-1 0,0 1 0,-1 8-100,7-15-28,-1-1 1,1 1 0,0-1-1,0 0 1,0 0 0,0 0-1,1-1 1,-1 1 0,1-1-1,-1 1 1,1-1 0,-1 0-1,1 0 1,-1-1 0,1 1-1,0-1 1,0 0 0,-1 0-1,1 0 1,0 0 0,-1-1-1,1 0 1,0 1 0,-1-1-1,1 0 1,-1-1 0,1 1-1,-1-1 1,0 1 0,2-2 27,4-2 39,-3 4-10,-1-1-1,0 0 0,0 0 1,0 0-1,0-1 0,0 1 0,-1-1 1,1 0-1,-1-1 0,0 1 0,0-1 1,0 0-1,0 0 0,-1 0 0,1 0 1,-1-1-1,0 1 0,0-1 1,-1 0-1,0 0 0,1 0 0,-2 0 1,1 0-1,0 0 0,-1-1 0,0-2-28,-1 6 3,0 0-1,0 1 0,-1-1 1,1 1-1,-1-1 0,1 0 0,-1 1 1,0-1-1,1 1 0,-1-1 1,0 1-1,0-1 0,0 1 0,0 0 1,0 0-1,-1-1 0,1 1 0,0 0 1,-1 0-1,1 0 0,0 0 1,-1 1-1,1-1 0,-1 0 0,1 0 1,-1 1-1,0-1 0,1 1 1,-1 0-1,0-1 0,1 1 0,-1 0 1,0 0-1,1 0 0,-1 0 1,0 0-1,1 0 0,-1 1 0,0-1 1,1 0-1,-1 1 0,0 0-2,-70 22-2193,41-2-783,5-2-2885</inkml:trace>
  <inkml:trace contextRef="#ctx0" brushRef="#br0" timeOffset="-127322.185">4723 1870 624,'0'0'4481,"0"0"-2961,0 0-127,0 0-353,0 0-344,0 0-104,0 0-144,77-22-72,-50 14-208,6 1-96,-2-2-72,21-5-368,-11 3-784,-8 0-1520</inkml:trace>
  <inkml:trace contextRef="#ctx0" brushRef="#br0" timeOffset="-127038.093">4835 1591 1304,'0'0'2497,"0"0"-753,0 0 241,0 0-281,0 0-360,0 0-352,116 0-631,-79 0-361,19 0-40,-8 0-1265,-5 0-1727</inkml:trace>
  <inkml:trace contextRef="#ctx0" brushRef="#br0" timeOffset="-126554.708">5440 1443 2905,'0'0'1617,"0"0"-80,0 0-165,0 0-277,20-5-160,140-23 1232,-160 28-2137,1 0-1,0 0 1,0 0 0,0 0 0,0 0-1,0 0 1,0 0 0,0 0 0,0 1-1,0-1 1,0 0 0,0 1 0,0-1 0,0 1-1,-1-1 1,1 1 0,0 0 0,0-1-1,0 1 1,-1-1 0,1 1 0,0 0-1,-1 0 1,1 0 0,-1-1 0,1 1-1,-1 0 1,1 0 0,-1 0 0,0 0-1,1 0 1,-1 0 0,0 0 0,0 0 0,0 0-1,0 0 1,0 0 0,0 0 0,0-1-1,0 1 1,0 0 0,0 0 0,0 0-1,0 0 1,-1 0 0,1 0 0,0 0-1,-1 0 1,1 0 0,-1 0 0,1 0 0,-1-1-1,1 1 1,-1 0 0,0 0 0,1-1-1,-1 1 1,0 0-30,-37 50 880,-102 87-228,139-137-662,-1 1-1,1 0 1,0 0 0,0 0-1,0 0 1,0 0 0,1 0-1,-1 1 1,0-1 0,1 0-1,0 0 1,-1 0 0,1 0-1,0 1 1,0-1 0,0 0 0,0 0-1,1 1 1,-1-1 0,1 0-1,-1 0 1,1 0 0,0 0-1,0 0 1,0 0 0,0 0-1,0 0 1,0 0 0,0 0-1,1 0 1,-1-1 0,1 1-1,-1 0 1,1-1 0,0 1 0,-1-1-1,1 0 1,0 0 0,2 1 10,86 36-109,-81-36 121,11 4-150,43 16-733,-26 0-2808,-23-10-1787</inkml:trace>
  <inkml:trace contextRef="#ctx0" brushRef="#br0" timeOffset="-125772.915">5520 2049 3729,'0'0'2738,"0"0"-1573,0 0-831,0 0-276,0 0-22,0 0-16,4 2-10,-3-1 349,20 9-1077,-11-13 5926,-10 2-5294,0 1 154,0 0 260,0 0 105,0 0-53,0 0-266,-1 10-3380,-5 1-1435</inkml:trace>
  <inkml:trace contextRef="#ctx0" brushRef="#br1" timeOffset="-78549.082">25885 2744 4441,'0'0'1843,"0"0"-313,0 0-142,0 0-221,0 0-170,0 0-134,-4-9-139,-25-62 2484,-20 28-61,-58 37-2932,92 10-227,1 1-1,-1 0 1,1 1 0,0 0-1,0 1 1,0 1 0,1 0-1,1 1 1,-1 0 0,1 1-1,1 0 1,0 1 0,-7 9 12,13 83-423,75 92 407,101 55-1656,-135-201 936,-24-35 638,0 1 1,-1 0-1,0 1 1,-2 0-1,0 1 1,0 0-1,-2 0 1,0 1-1,-1-1 1,-1 3 97,-7-16 236,-1-1 0,1 1 1,-1-1-1,0 0 1,0 0-1,-1 0 0,1 0 1,0-1-1,-1 1 1,0-1-1,0 0 0,1 0 1,-1 0-1,0-1 1,-1 1-1,1-1 0,0 0 1,0 0-1,0-1 1,-1 1-1,1-1 0,0 0 1,-1 0-1,1 0 1,-2-1-237,-7 3 463,-99 7 221,112-9-1747,0-4-3967,4-4 361,-3 7 3243,7-8-7656</inkml:trace>
  <inkml:trace contextRef="#ctx0" brushRef="#br1" timeOffset="-78071.114">26204 3294 6025,'0'0'2337,"0"0"-470,0 0-96,0 0-133,0 0-383,0 0-478,49-2-394,34 2-6074,-60 0 442</inkml:trace>
  <inkml:trace contextRef="#ctx0" brushRef="#br1" timeOffset="-77787.73">26245 3086 6649,'0'0'2673,"0"0"-1017,0 0-135,0 0-481,0 0-448,0 0-264,0 0-328,50 0-32,-23 0-1056,-2 0-1969,-2 0-6393</inkml:trace>
  <inkml:trace contextRef="#ctx0" brushRef="#br1" timeOffset="-76677.002">27022 3134 1480,'0'0'2183,"0"0"-131,0 0-335,0 0-372,0 0-267,0 0-79,2-11-104,4-94 2537,-8 101-3358,-1-1 1,0 1 0,0 0 0,0-1-1,-1 1 1,1 1 0,-1-1-1,0 0 1,0 1 0,0 0 0,0 0-1,-1 0 1,0 1 0,1-1 0,-1 1-1,0 0 1,0 0 0,0 1 0,0 0-1,0 0 1,0 0 0,0 0-1,-1 1 1,1 0 0,0 0 0,-4 0-75,1 1-20,1-1 0,-1 1 0,0 1 0,1-1 0,-1 1 0,1 1 0,0-1 0,0 1 0,0 0 0,0 1 0,0 0 0,1 0 0,-1 0 0,1 1 0,0 0 0,1 0 0,-1 1 1,1-1-1,0 1 0,0 0 0,1 1 0,0-1 0,0 1 0,1 0 0,-1 0 0,-1 5 20,1-6-15,1 0 1,-1 0-1,1 0 0,0 0 1,1 0-1,-1 1 0,1-1 1,1 1-1,-1 0 0,1-1 1,0 1-1,1 0 0,-1 0 1,1 0-1,1 0 0,-1 0 1,1-1-1,1 1 0,-1 0 0,1-1 1,0 1-1,0-1 0,1 1 1,0-1-1,0 0 0,1 0 1,-1 0-1,1-1 0,0 1 1,1-1-1,0 0 0,-1 0 1,1 0-1,1-1 0,-1 0 1,1 0-1,0 0 0,0-1 1,0 0-1,0 0 0,0 0 1,1-1-1,-1 0 0,1 0 1,0-1-1,4 1 15,-4-1-19,0-1 1,0 0-1,0 0 1,0-1-1,0 0 1,0 0-1,0 0 0,-1-1 1,1 0-1,-1 0 1,1-1-1,-1 0 1,0 0-1,0 0 0,0-1 1,0 0-1,0 0 1,-1-1-1,0 1 1,0-1-1,0 0 0,-1-1 1,0 1-1,0-1 1,0 0-1,0 0 1,-1 0-1,1-4 19,6-4-18,-2-1 1,0 0 0,-1-1-1,0 1 1,-1-1-1,-1-1 1,0 1-1,-2-1 1,0 0-1,0-9 18,-3 26 134,0 0 15,-8 18 95,14 113-341,27-50-5012,-22-61 938</inkml:trace>
  <inkml:trace contextRef="#ctx0" brushRef="#br1" timeOffset="-75142.572">27273 3285 4169,'0'0'1422,"0"0"-213,0 0 45,0 0 49,0 0-99,0 0-145,17-21 2150,181-119-1755,-197 140-1462,0 1 0,1 0 1,-1-1-1,0 1 0,0 0 0,0 0 0,1 0 0,-1 0 0,0 0 0,0 0 0,0 0 0,0 0 0,0 0 0,-1 0 0,1 1 0,0-1 0,-1 0 0,1 0 0,0 1 0,-1-1 0,0 1 0,1-1 0,-1 1 0,0-1 0,1 0 0,-1 1 0,0-1 0,0 1 0,0-1 0,-1 1 0,1-1 0,0 1 0,-1-1 0,1 0 0,0 1 0,-1-1 0,0 1 0,1-1 0,-1 0 0,0 0 0,0 1 8,1 10-7,-16 136 397,1-39-4234,15-98 87</inkml:trace>
  <inkml:trace contextRef="#ctx0" brushRef="#br1" timeOffset="-74787.999">27786 3058 3137,'0'0'7721,"0"0"-5152,0 0-121,0 0-95,0 0-273,0 0-759,0 0-769,0 16-528,0-16-24,0 0-776,0 0-1145,0 0-1848,0-9-1392</inkml:trace>
  <inkml:trace contextRef="#ctx0" brushRef="#br1" timeOffset="-73053.321">28213 3149 368,'0'0'1216,"0"0"409,0 0 54,0 0-552,0 0-203,0 0 96,21 0-168,157 9 1619,-10 23 250,1-8 0,2-7 0,102-6-2721,-88-11 1063,0-8 0,0-8 0,45-16-1063,-64 9 665,1 8 1,113 5-666,-87 4 32,407-13 1695,-198 5-1088,-507 24-13306,63 4 8453</inkml:trace>
  <inkml:trace contextRef="#ctx0" brushRef="#br1" timeOffset="-71498.071">28433 2675 1072,'0'0'1223,"0"0"116,0 0 301,0 0-234,0 0-392,0 0-220,14-12-23,119-105 1658,236-283-446,-324 352-1812,-45 48-115,0 0 85,0 0 94,0 0 3,0 0-44,0 0-10,0 0 32,0 0 41,0 0 35,0 0-18,8 14 245,2 42 64,-2 0 1,-3 0 0,-2 0 0,-3 1 0,-3 19-584,1 33 731,-1 71 237,0-2-4057,2-161-808,-2-9-1557</inkml:trace>
  <inkml:trace contextRef="#ctx0" brushRef="#br1" timeOffset="-70834.553">29611 2646 3329,'0'0'3128,"0"0"-1967,0 0-73,0 0 208,0 0-96,0 0-79,0 0-369,58 0-176,-35 0-168,0 0-136,2 0-104,0 0-104,-3 0-16,-1 0-48,-2-2-88,1-9-512,-3 1-1112,-7-1-1489</inkml:trace>
  <inkml:trace contextRef="#ctx0" brushRef="#br1" timeOffset="-69879.762">30610 2347 824,'0'0'2322,"0"0"-571,0 0-289,0 0-181,0 0-247,0 0-307,-1-11-234,-1-35-75,1 43-296,-1 1 0,1-1 0,0 0 1,-1 1-1,0-1 0,0 1 0,0 0 0,0-1 1,0 1-1,0 0 0,0 0 0,-1 0 1,1 1-1,-1-1 0,1 0 0,-1 1 1,0 0-1,1 0 0,-1 0 0,0 0 1,0 0-1,0 0 0,0 1 0,0-1 1,0 1-1,0 0 0,0 0 0,0 0 1,0 0-1,0 1 0,0-1 0,0 1 1,0-1-123,-4 1 176,-5 1-216,-1 0 0,1 2 0,0-1 0,-1 2 0,2 0 0,-1 0 0,1 1 0,-1 0 0,1 1 0,1 0 0,0 1 0,0 0 0,0 1 0,1 0 0,0 0 0,1 1 0,0 0 0,1 0 0,0 1 0,0 0 0,1 1 0,1-1 1,0 1-1,0 0 0,1 0 0,1 1 0,0-1 0,1 1 0,0-1 0,1 1 0,0 0 0,1 0 0,1 10 40,0-19 10,0-1 0,0 1 0,0 0 1,0-1-1,1 1 0,0-1 0,-1 1 1,1-1-1,0 0 0,1 0 0,-1 0 0,0 0 1,1 0-1,0 0 0,-1-1 0,1 1 0,0-1 1,1 0-1,-1 0 0,0 0 0,1 0 1,-1 0-1,1-1 0,-1 0 0,1 1 0,-1-1 1,1-1-1,0 1 0,0 0 0,0-1-10,120 6 325,-108-8-275,0-1 0,0 0 1,0-1-1,0 0 1,0-2-1,-1 0 1,0 0-1,0-2 0,0 0 1,-1 0-1,-1-1 1,1-1-1,-1-1 1,-1 1-1,0-2 0,-1 0 1,0 0-1,-1-1 1,0 0-1,-1-1 1,2-5-51,-12-28 2517,-3 85-2403,-13 199 46,10 1 0,13 34-160,24-39-2095,-24-221 153,-4-12-5349,-1-5 2951</inkml:trace>
  <inkml:trace contextRef="#ctx0" brushRef="#br1" timeOffset="-68878.245">31115 2422 3025,'0'0'1640,"0"0"-786,0 0 168,0 0 333,0 0-192,0 0-372,9-26 837,145-355-787,-144 442 1046,-10-55-1765,-1 0-98,0 0-1,0 0 1,1 0 0,0-1-1,0 1 1,0 0-1,0 0 1,1 0 0,0 0-1,1-1 1,-1 1 0,1 0-1,0-1 1,0 1 0,1-1-1,0 0 1,0 0 0,0 0-1,0 0 1,1 0 0,0-1-1,0 0 1,0 0 0,0 0-1,1 0 1,-1 0 0,1-1-1,0 0 1,0 0 0,1 0-1,-1-1 1,0 0 0,6 2-24,-8-3 2,0 0 1,0-1 0,-1 1 0,1-1 0,0 0 0,0 0 0,0 0 0,0 0 0,0 0 0,0-1 0,-1 1 0,1-1 0,0 0 0,0 0 0,-1 0 0,1 0 0,0 0 0,-1 0 0,1-1-1,-1 1 1,1-1 0,-1 0 0,0 0 0,0 0 0,0 0 0,0 0 0,0 0 0,0-1 0,-1 1 0,1 0 0,-1-1 0,0 0 0,1 1 0,-1-1 0,0 0 0,0 1 0,-1-1-1,1 0 1,-1 0 0,1 0 0,-1 0 0,0 1 0,0-1 0,0 0 0,-1 0 0,1 0 0,-1 0 0,1 0-3,-28-48-175,27 50 227,1 1 44,0 0-14,3 13-36,0 0-1,1-1 1,1 1 0,0-1 0,0 0 0,2 0 0,-1 0 0,1-1 0,1 0 0,0 0 0,1-1 0,0 0 0,0-1 0,1 0 0,0 0 0,1-1 0,-1 0 0,2-1 0,-1 0-1,7 2-45,20 26-5294,-33-26 1246</inkml:trace>
  <inkml:trace contextRef="#ctx0" brushRef="#br1" timeOffset="-67704.113">28721 4068 4113,'0'0'1096,"0"0"-41,0 0 301,0 0-2,0 0-175,17-9-136,107-63 828,249-232-528,-372 304-1341,0 0-1,-1-1 1,1 1 0,0 0 0,0-1 0,-1 1 0,1 0 0,0 0 0,0 0-1,-1 0 1,1 0 0,0 0 0,0 0 0,0 0 0,-1 0 0,1 0-1,0 0 1,0 0 0,-1 1 0,1-1 0,0 0 0,-1 0 0,1 1-1,0-1 1,-1 1 0,1-1 0,0 1 0,-1-1 0,1 1 0,-1-1 0,1 1-1,0-1 1,-1 1 0,0 0 0,1-1 0,-1 1 0,1 0 0,-1-1-1,0 1 1,1 0 0,-1-1 0,0 1 0,0 0 0,0 0 0,0-1-1,0 1 1,0 0 0,0 0 0,0 0 0,0-1 0,0 1 0,0 0 0,0 0-1,0-1 1,0 1 0,-1 0 0,1 0 0,0-1 0,-1 1 0,1 0-1,0-1 1,-1 1-2,-9 62 131,-95 313-1080,84-307-1205,10-35-1509</inkml:trace>
  <inkml:trace contextRef="#ctx0" brushRef="#br1" timeOffset="-67304.777">29671 4003 5945,'0'0'2601,"0"0"-1185,0 0-48,0 0-79,0 0-569,0 0-344,0 0-16,42 15-32,-24-12-24,5 1-200,4-4-104,0 0-96,2 0-544,8-15-808,-6-4-1097,-8 5-2952</inkml:trace>
  <inkml:trace contextRef="#ctx0" brushRef="#br1" timeOffset="-66227.136">30651 3850 1640,'0'0'1690,"0"0"32,0 0-218,0 0-426,0 0-292,0 0-124,0-15-107,2-74 662,-2 86-1066,0 1 0,-1-1-1,1 1 1,-1-1 0,0 1-1,1-1 1,-1 1-1,0 0 1,-1-1 0,1 1-1,0 0 1,0 0 0,-1 0-1,0 0 1,1 0 0,-1 0-1,0 1 1,0-1 0,0 0-1,0 1 1,0-1 0,0 1-1,0 0 1,-1 0-1,1 0 1,0 0 0,-1 0-1,1 0 1,-3 0-151,-121 3 1393,115 2-1482,1 1 1,0 1 0,-1-1 0,2 2 0,-1-1 0,1 1 0,0 1 0,0 0-1,1 0 1,0 0 0,1 1 0,0 1 0,0-1 0,1 1 0,0 0 0,1 0-1,0 1 1,0-1 0,1 1 0,1 0 0,0 1 0,0-1 0,1 0 0,1 1 0,0 0-1,0 11 89,1-17 12,0 1-1,0 0 0,1-1 0,0 1 0,0 0 0,0-1 0,1 1 0,0-1 0,1 0 1,-1 0-1,1 1 0,0-2 0,0 1 0,1 0 0,0-1 0,0 1 0,0-1 0,1 0 1,0-1-1,0 1 0,0-1 0,0 0 0,0 0 0,1 0 0,0-1 0,0 0 0,4 2-11,2-2 45,1-1-1,-1 0 1,0 0-1,1-1 1,-1-1-1,1 0 1,-1-1-1,1 0 1,-1-1-1,1 0 0,-1-1 1,0-1-1,0 0 1,-1 0-1,1-1 1,-1 0-1,0-1 1,0-1-1,-1 0 1,0 0-1,0-1 0,0 0 1,-1-1-1,0 0 1,-1 0-1,0-1 1,-1 0-1,0 0 1,0-1-1,-1 0 1,0 0-1,-1 0 0,1-6-44,5-22 955,-17 63 1107,-31 522-1315,35-459-678,2-41-405,1-4-3686,-3-14-5351,0-20 4036</inkml:trace>
  <inkml:trace contextRef="#ctx0" brushRef="#br1" timeOffset="-59622.33">25922 4705 5705,'0'0'2969,"0"0"-643,0 0-129,0 0-375,0 0-512,-2-26 3475,-2 10-4352,0 9-528,0 1 0,0-1 0,-1 1 0,1 0 1,-2 1-1,1-1 0,-1 1 0,1 0 0,-1 1 0,-1-1 0,1 1 0,-1 0 0,1 1 0,-1-1 0,0 2 0,0-1 0,-1 1 0,1 0 0,0 0 0,-1 1 0,1 0 0,-1 0 0,1 0 0,-1 1 0,0 1 0,1-1 1,-1 1-1,1 1 0,-1-1 0,-1 2 95,-8 5-117,0 2 1,0 0 0,1 1 0,0 0 0,1 1-1,0 1 1,1 1 0,1 0 0,0 1 0,1 0-1,0 1 1,2 0 0,-1 0 0,2 2 0,-5 12 116,12-27-29,0 1-1,1-1 1,0 1 0,-1 0 0,1 0 0,1-1 0,-1 1 0,0 0 0,1 0 0,0 0 0,0 0-1,0 0 1,0 0 0,1 0 0,0 0 0,0-1 0,0 1 0,0 0 0,0 0 0,1-1 0,-1 1-1,1-1 1,0 1 0,0-1 0,1 0 0,-1 0 0,0 0 0,1 0 0,0 0 0,0 0 0,0-1 0,0 0-1,0 1 1,0-1 0,1 0 0,-1 0 0,1-1 0,0 1 0,-1-1 0,1 0 0,0 0 0,0 0-1,0 0 1,0-1 29,179 11-836,-155-16 668,0-2 0,-1-1-1,0-1 1,0-1 0,-1-1-1,0-2 1,-1 0 0,0-2-1,-2-1 1,7-5 168,-26 17 32,0-1-1,0 0 0,-1 0 1,0 0-1,0 0 0,0 0 1,0 0-1,-1-1 1,0 1-1,0-1 0,0 0 1,-1 0-1,0 1 0,0-1 1,0 0-1,-1 0 1,0 0-1,0 0 0,-1 0 1,0-6-32,1-5 123,0 17-110,0 0 2,0 0-87,0 29-571,-53 280 1350,41-248-191,-4 0 0,-2-1 0,-2-1-1,-4-1 1,-15 28-516,35-76-46,3-10-2930,1-8 684,0-3-1923</inkml:trace>
  <inkml:trace contextRef="#ctx0" brushRef="#br1" timeOffset="-58482.019">27062 4493 4505,'0'0'1812,"0"0"-247,0 0 106,0 0-147,0 0-245,0 0-291,-7 1 2087,-26 5-2390,-379 198 1758,410-203-2436,2-1-13,0 0-12,0 0-40,0 0 6,0 0 1,0 0-1,0 0 23,0 0-38,0 0-13,35 44-48,249 253 850,-284-296-581,0-1 117,0 0 194,0 0 91,0 0-29,0 0-131,0 0-163,-21 9-10634,15-4 1271</inkml:trace>
  <inkml:trace contextRef="#ctx0" brushRef="#br1" timeOffset="-57596.448">27335 4664 3625,'0'0'2318,"0"0"-613,0 0-6,0 0-16,0 0-312,0 0-401,0 0-319,0 0-273,18-1 259,38-13-396,0-2 1,-1-3 0,-2-2 0,0-3 0,7-5-242,-6 3-81,-30 17 77,-2-1-1,1-2 1,-1 0 0,-1-1 0,0-1-1,-1 0 1,-1-2 0,0-1 0,-1 0-1,-1-1 1,3-5 4,-14 11 1000,-20 38-890,-190 500 52,174-385-3138,21-88-1108</inkml:trace>
  <inkml:trace contextRef="#ctx0" brushRef="#br0" timeOffset="12785.606">5508 929 416,'0'0'510,"0"0"-46,0 0-19,0 0 402,0 0-182,-5 10-417,-46 130 2630,26-73-2205,-2-1 0,-4-1-1,-2-1 1,-3-2-1,-2-1 1,-16 15-673,-110 189 20,-277 587-691,45-177 815,-37 57 323,223-398 72,-87 160-258,-70 104 341,301-491-422,-6 8-169,4 2 1,5 4-1,-14 50-31,36-79 130,-5-1 0,-3-2 0,-31 39-130,-61 108 366,9 63-454,109-254 88,-2 0 0,-2-2 0,-1-2 0,-2 0 0,-4 0 0,-89 131 2,78-91-1476,49-140-437,43-100 724,-34 122 1301,-1 0-1,-2-1 0,-1 0 1,-2-1-1,-2 0 0,0-16-113,-5 54 874,-15 68-103,4-30-748,-40 237 1049,52-272-1083,-1 0 0,1 1 1,-1-1-1,1 0 0,0 0 1,0 1-1,0-1 0,0 0 1,0 0-1,1 0 0,-1 0 1,1 0-1,-1-1 0,1 1 1,0 0-1,0-1 0,-1 1 1,1-1-1,0 0 0,0 1 1,1-1-1,-1 0 0,0 0 1,0 0-1,0-1 1,1 1-1,-1 0 0,0-1 1,1 0-1,-1 1 0,0-1 1,1 0-1,-1 0 0,1 0 1,-1-1-1,0 1 0,1-1 11,97-12-74,202-122-267,-193 78-2622,-84 45-594</inkml:trace>
  <inkml:trace contextRef="#ctx0" brushRef="#br0" timeOffset="13370.977">2519 6629 1816,'0'0'2668,"0"0"-1412,0 0-605,0 0 93,0 0 121,0 0-36,18-15-265,294-240 432,-322 306 1223,-77 186-4379,83-223 1513,-16 45-4529</inkml:trace>
  <inkml:trace contextRef="#ctx0" brushRef="#br0" timeOffset="16609.091">6189 897 672,'0'0'680,"0"0"-264,0 0 179,0 0 559,0 0-219,0 0-223,3 5-49,71 201 3788,34 326-2845,5 43-617,-15-235 421,76 164-1410,-52-121 867,23 62-586,29 161 1181,-42-125-529,-13-125-380,-120-357-625,0 1 0,1 0 0,-1 0 0,0 0 1,1 0-1,-1 0 0,0 0 0,0 0 0,1 0 0,-1 0 1,0 1-1,1-1 0,-1 0 0,0 0 0,1 1 1,-1-1-1,0 0 0,1 1 0,-1-1 0,1 0 0,-1 1 1,0-1-1,1 1 0,-1-1 0,1 1 0,0-1 1,-1 1-1,1 0 0,-1-1 0,1 1 0,0-1 0,-1 1 1,1 0-1,0-1 0,0 1 0,0 0 0,-1-1 1,1 1-1,0 0 0,0 0 0,0-1 0,0 1 0,0 0 1,0-1-1,0 1 0,0 0 0,1 0 0,-1-1 1,0 1-1,0 0 0,1-1 0,-1 1 72,-11-5-857,-15-4-3144</inkml:trace>
  <inkml:trace contextRef="#ctx0" brushRef="#br0" timeOffset="17441.048">5937 6564 1672,'0'0'2376,"0"0"-1335,0 0-234,0 0 601,0 0 7,23-8-387,149-54 122,189-125-682,-374 216 2193,-4-6-2716,-151 212 1104,93-65-4026,67-137-1136</inkml:trace>
  <inkml:trace contextRef="#ctx0" brushRef="#br0" timeOffset="17927.686">6676 6402 4961,'0'0'1727,"0"0"-440,-14 18-220,1-3-885,-1-1-58,1 0 1,0 1 0,1 0 0,1 1 0,0 1 0,1 0 0,1 0 0,0 1-1,2 0 1,0 1 0,1-1 0,1 1 0,0 0 0,2 1 0,0-1 0,1 1-1,1 1-124,4-18-11,0-1 0,1 1-1,-1-1 1,0 1 0,1-1 0,0 0-1,0 0 1,-1 0 0,1-1-1,0 1 1,0-1 0,0 0-1,1 0 1,-1-1 0,0 1-1,0-1 1,0 0 0,1 0-1,-1 0 1,0-1 0,0 1 0,0-1-1,0 0 1,0 0 0,0-1-1,0 1 1,0-1 0,0 0-1,1 0 12,22-11 9,0-1 0,-1-1 0,0-1-1,-2-1 1,0-2 0,-1 0 0,0-1-1,-2-2 1,1-1-9,-19 21 47,-1 1 0,1-1 0,-1 0 0,0 0 0,1 0-1,-1 0 1,0 0 0,0 0 0,0-1 0,-1 1 0,1 0 0,0-1 0,-1 0 0,0 1-1,1-1 1,-1 0 0,0 0 0,-1 1 0,1-1 0,0 0 0,-1 0 0,0 0 0,1 0-1,-1 0 1,0 0 0,-1 0 0,1 0 0,0 0 0,-1 0 0,0 0 0,0 0 0,1 1 0,-2-1-1,1 0 1,0 0 0,-1 1 0,1-1 0,-1 1 0,0-1 0,1 1 0,-1 0 0,0 0-1,-1 0 1,1 0 0,0 0 0,-1 0 0,1 1 0,-1-1 0,0 0-47,-115 3 1064,62 53-3946,49-30-653</inkml:trace>
  <inkml:trace contextRef="#ctx0" brushRef="#br0" timeOffset="18345.518">6962 6642 3089,'0'0'1505,"0"0"-84,-1 17-6,-3 120 2175,6-134-3554,0 0 1,0 0 0,1 0-1,-1 0 1,1 0 0,0 0-1,-1-1 1,1 1 0,0-1-1,1 0 1,-1 0 0,0 0-1,1 0 1,-1-1 0,1 0-1,-1 1 1,1-1 0,0 0-1,-1-1 1,1 1 0,0-1-1,0 1 1,0-1-1,-1 0 1,1-1 0,0 1-1,0-1 1,0 1 0,-1-1-1,1 0 1,0-1 0,-1 1-1,1 0 1,-1-1 0,0 0-1,1 0 1,-1 0 0,0 0-1,0-1 1,0 1 0,0-1-37,9-6 36,-1-1 1,0 0 0,0-1 0,-1 0-1,0-1 1,-1 0 0,0 0 0,-1-1-1,0 0 1,-1-1 0,-1 0 0,0 0-1,-1 0 1,0 0 0,-1-1 0,-1 0-1,0 0 1,-1 0 0,-1 0-1,0-10-35,-2 22 15,0 0 0,0 0 0,-1 1 0,1-1 0,-1 0 0,0 0 0,1 1 0,-1-1 0,0 1 0,-1 0 0,1-1 0,0 1 0,-1 0 0,1 0 0,-1 0 0,1 1 0,-1-1 0,0 1 0,0-1 0,0 1 0,0 0 0,0 0 0,0 0 0,0 1 0,0-1 0,0 1 0,0 0 0,0-1 0,0 1 0,-1 1 0,1-1 0,0 0 0,0 1 0,0 0 0,0-1 0,0 1 0,0 0 0,0 1 0,0-1 0,0 0 0,1 1 0,-1 0 0,-2 1-16,-47 75-4607,33-39 381</inkml:trace>
  <inkml:trace contextRef="#ctx0" brushRef="#br0" timeOffset="18662.077">7211 6795 4945,'0'0'1104,"0"0"350,3 17 325,14 52-479,-14-65-1255,0-1 0,0 0 0,0-1-1,0 1 1,1 0 0,-1-1 0,1 0 0,-1 0-1,1 0 1,0 0 0,0 0 0,0-1 0,0 0-1,0 0 1,0 0 0,0 0 0,1-1 0,-1 1-1,0-1 1,0 0 0,1 0 0,-1-1-1,0 1 1,0-1 0,0 0 0,0 0 0,0-1-1,0 1 1,0-1-45,15-6 92,0-2-1,-1 0 1,0-1-1,-1 0 1,0-2-1,-1 0 0,0-1 1,-1 0-1,-1-1 1,0-1-1,-2 0 1,8-11-92,44-102 950,-63 126-892,0 0 0,0 0 0,-1-1 1,1 1-1,-1 0 0,0-1 0,1 1 0,-1-1 1,-1 1-1,1 0 0,0-1 0,-1 1 0,0 0 1,0 0-1,0-1 0,0 1 0,0 0 0,-1 0 1,1 0-1,-1 0 0,0 0 0,0 1 0,0-1 1,0 0-1,0 1 0,-1-1 0,1 1 0,-1 0 1,0 0-1,1 0 0,-1 0 0,0 1 0,0-1 1,0 1-1,0-1 0,-1 1 0,1 0 0,0 0 1,0 1-1,-2-1-58,-10 0-171,-1 1 0,0 0 0,0 1-1,0 1 1,1 0 0,-1 1 0,1 1 0,0 1 0,0 0 0,0 1 0,1 0 0,0 1-1,0 1 1,0 0 0,1 1 0,0 0 0,1 1 0,0 0 0,-4 6 171,8-10-287,-70 57-3566</inkml:trace>
  <inkml:trace contextRef="#ctx0" brushRef="#br0" timeOffset="38936.564">7006 974 328,'0'0'1054,"0"0"-296,0 0-31,0 0 104,0 0-23,0 0-101,9 7-31,104 112 3301,407 355-2270,-389-328-1511,7-5-1,144 113-195,73 72 320,11 42-320,-180-179 64,-25-24 12,-2 1-63,8-7-1,15-1-12,541 437 394,48 31-56,-630-522-90,5-6 0,4-7 0,4-7-1,24 3-247,-121-34-312,-57-53 411,0 0 64,-23 0-851,8 0-1206,1 0-764</inkml:trace>
  <inkml:trace contextRef="#ctx0" brushRef="#br0" timeOffset="39522.077">12370 5304 928,'0'0'1322,"0"0"217,0 0 9,0 0-64,18-5-285,146-57 382,-15-20 36,-146 111-688,-5-5-638,-1 0 1,0 0-1,-2-1 1,-1 1-1,-1-1 1,0-1-1,-2 1 1,-1-1 0,-1 0-1,0-1 1,-5 5-292,-95 137-2938,92-136 1787,-14 18-3064</inkml:trace>
  <inkml:trace contextRef="#ctx0" brushRef="#br0" timeOffset="39944.846">12795 5470 3673,'0'0'1645,"0"0"-270,-10 16-498,-30 56-356,39-71-515,-1 1-1,0-1 0,1 1 1,0 0-1,-1 0 1,1-1-1,0 1 1,0 0-1,0 0 1,0 0-1,0 0 1,0 0-1,1 0 1,-1 1-1,1-1 0,-1 0 1,1 0-1,0 0 1,0 1-1,0-1 1,0 0-1,0 0 1,0 0-1,1 1 1,-1-1-1,1 0 1,0 0-1,-1 0 0,1 0 1,0 0-1,0 0 1,0 0-1,1 0 1,-1 0-1,0-1 1,1 1-1,-1 0 1,1-1-1,-1 1 1,1-1-1,0 0 0,0 1 1,0-1-6,83-14-475,-64 2 262,-1-1 1,-1-1-1,0 0 0,0-2 1,-2 0-1,0-1 0,0 0 1,-2-1-1,0-1 0,-1-1 1,2-4 212,-14 20 112,0 0 0,0-1-1,0 1 1,0-1 0,0 0 0,-1 0 0,0 0 0,0 0 0,0 0 0,0 0 0,0 0-1,-1 0 1,0 0 0,0 0 0,0 0 0,0 0 0,-1 0 0,1 0 0,-1 0-1,0 0 1,0 0 0,-1 0 0,1 0 0,-1 0 0,0 1 0,0-1 0,0 0-1,0 1 1,-1 0 0,0 0 0,1 0 0,-1 0 0,0 0 0,0 0 0,-1 1-1,1-1 1,0 1 0,-1 0 0,0 0 0,1 0 0,-1 1 0,0-1 0,0 1-1,0 0 1,0 0 0,0 0 0,0 1 0,0-1 0,0 1 0,0 0 0,0 0 0,0 1-1,0-1 1,-1 1 0,1 0-112,1 0-86,0 0-1,-1 0 1,1 1-1,0-1 1,0 1-1,0 0 1,0 0 0,0 0-1,0 0 1,1 1-1,-1-1 1,1 1-1,0-1 1,-1 1-1,1 0 1,0 0-1,1 0 1,-1 0-1,0 1 1,1-1 0,0 0-1,0 1 1,0-1-1,0 0 87,-3 6-667,-10 25-2319</inkml:trace>
  <inkml:trace contextRef="#ctx0" brushRef="#br0" timeOffset="40295.603">13093 5606 2801,'0'0'1092,"0"0"328,0 0-337,0 0-622,0 0 50,21 3 128,-6-1-459,-8 0-118,0 0-1,-1-1 0,1 0 1,0 0-1,0-1 0,0 0 1,0 0-1,-1 0 0,1-1 1,0 0-1,0-1 0,-1 1 1,1-1-1,0 0 0,-1-1 1,0 0-1,0 0 0,5-3-61,-2 1 85,0-1-1,0 1 0,-1-2 1,0 1-1,-1-1 1,1 0-1,-1 0 0,-1-1 1,1 0-1,-1-1 0,-1 1 1,1-1-1,-1 0 0,-1 0 1,0-1-1,0 1 1,-1-1-1,0 0 0,-1 0 1,0 0-1,0 0 0,-1 0 1,-1-5-85,-3 10 93,0 1 0,0-1 0,-1 0 0,1 1 0,-1 0-1,0 0 1,0 0 0,-1 0 0,1 1 0,-1-1 0,0 1 0,0 1 0,0-1 0,0 0 0,-1 1 0,1 0 0,-1 1 0,1-1 0,-1 1 0,0 0 0,1 0 0,-1 1 0,0 0 0,1 0 0,-1 0 0,0 0 0,-2 2-93,-42 21-1197,18 24-3426,18-17-90</inkml:trace>
  <inkml:trace contextRef="#ctx0" brushRef="#br0" timeOffset="40645.625">13433 5481 3953,'0'0'1323,"0"0"230,0 0-128,0 0-321,0 0-429,0 0-395,13 14-179,49 43-2,-60-55-82,0-1 1,0 0 0,1 0-1,-1-1 1,0 1-1,1 0 1,-1-1-1,1 0 1,-1 1-1,1-1 1,-1 0-1,1 0 1,-1 0-1,1-1 1,-1 1-1,1 0 1,-1-1-1,1 0 1,-1 0 0,0 1-1,1-1 1,-1-1-1,0 1 1,0 0-1,0-1 1,0 1-1,0-1 1,0 1-1,0-1 1,0 0-1,-1 0 1,2-1-18,4-3 64,5-2 48,0-1 1,-1 0-1,0-1 0,0 0 0,-1 0 0,-1-1 0,0 0 0,0-1 0,-1 0 0,-1-1 1,0 1-1,0-1 0,-2-1 0,1 1 0,-2-1 0,0 0 0,1-6-112,-7 17 69,0 1-1,0 0 1,0 0-1,0 1 1,0-1 0,-1 0-1,1 1 1,-1-1-1,1 1 1,-1 0-1,1 0 1,-1 0-1,0 0 1,0 0 0,1 0-1,-1 1 1,0-1-1,0 1 1,0 0-1,0 0 1,0 0 0,1 1-1,-1-1 1,0 0-1,0 1 1,0 0-1,1 0 1,-1 0-1,0 0 1,1 0 0,-1 0-1,1 1 1,-1-1-1,-1 2-68,-7 5-239,0 0 0,0 1 0,0 0 0,2 1 0,-1 0 0,1 0 0,0 1-1,1 0 1,0 1 0,1 0 0,-5 12 239,0-4-934,-18 35-2939</inkml:trace>
  <inkml:trace contextRef="#ctx0" brushRef="#br0" timeOffset="42188.545">12298 5882 1584,'0'0'1287,"0"0"-64,0 0-37,0 0-213,0 0-274,0 0-149,0 0-34,0 0-107,37 0 3761,430 52-2024,144-36-67,-215-15-1437,-147 58-149,-245-58-855,4 1 887,-8-1-6858,-6-1 1764</inkml:trace>
  <inkml:trace contextRef="#ctx0" brushRef="#br0" timeOffset="60672.019">9843 2990 800,'0'0'2122,"0"0"-284,0 0-141,0 0-304,0 0-288,0 0-199,1-1 3105,10-7-4015,319-33 612,-351 66 273,16-21-894,0-1 0,1 1 1,0 0-1,-1 0 0,1 0 1,1 1-1,-1-1 0,1 1 1,-1 0-1,1 0 0,1 0 1,-1 1-1,1-1 1,0 1-1,0-1 0,1 1 1,-1 0-1,1-1 0,0 1 1,1 0-1,0 0 0,0 0 1,0 0-1,0 0 0,1-1 1,0 1-1,0 0 0,1 0 1,0-1-1,0 1 0,0-1 1,0 0-1,1 1 1,0-1-1,3 4 13,1 0-155,-5-8 139,-1 0 0,0 0 0,1 0 1,-1 0-1,1 0 0,-1 0 1,0 0-1,0 1 0,0-1 1,0 1-1,0-1 0,0 0 0,0 1 1,0 0-1,0-1 0,-1 1 1,1-1-1,-1 1 0,1 0 0,-1-1 1,1 1-1,-1 0 0,0 0 1,0-1-1,0 1 0,0 0 0,0 0 1,-1-1-1,1 1 0,0 0 1,-1-1-1,1 1 0,-1 0 1,0-1-1,1 1 0,-1 0 0,0-1 1,0 0-1,0 1 0,0-1 1,0 1-1,-1-1 0,1 0 0,0 0 1,0 0-1,-1 0 0,-1 1 16,-277 119 94,219-92-2485,10-6-1866</inkml:trace>
  <inkml:trace contextRef="#ctx0" brushRef="#br0" timeOffset="64047.76">6834 2396 2529,'0'0'2009,"0"0"-256,0 0-376,0 0-275,0 0-163,0 0-138,9-30 2301,29 4-2844,1 1 0,1 2 0,1 2 0,1 2 1,1 2-1,43-12-258,-84 29 11,0-1 0,-1 0 0,1 1 0,0-1 0,0 1 1,0 0-1,0-1 0,-1 1 0,1 0 0,0 0 0,0 0 1,0 0-1,0 1 0,0-1 0,-1 1 0,1-1 1,0 1-1,0-1 0,0 1 0,-1 0 0,1 0 0,-1 0 1,1 0-1,0 0 0,-1 0 0,0 0 0,1 0 0,-1 1 1,0-1-1,1 1 0,-1-1 0,0 1 0,0-1 1,0 1-1,-1 0 0,1-1 0,0 1 0,0 0 0,-1 0 1,1-1-1,-1 1 0,0 0 0,0 0 0,1 0 0,-1 0 1,0 0-1,-1-1 0,1 1 0,0 0 0,0 0 0,-1 0 1,1 0-1,-1-1 0,0 1 0,1 0 0,-1 0 1,0-1-1,0 1 0,0-1 0,0 1 0,0-1 0,0 1 1,-1-1-1,1 0 0,0 1 0,-2 0-11,-136 189 1618,73-114-1138,63-73-473,27-3-433,-11-2 386,1 2 1,-1 0-1,1 0 0,-1 1 0,0 1 0,0 0 1,0 1-1,0 0 0,0 1 0,-1 0 1,0 1-1,0 1 0,-1 0 0,1 0 1,-2 1-1,1 1 0,-1 0 0,0 0 1,-1 1-1,0 0 0,0 1 0,-1 0 40,29 96-5485,-28-61 2606</inkml:trace>
  <inkml:trace contextRef="#ctx0" brushRef="#br0" timeOffset="67186.181">7451 705 856,'0'0'2293,"0"0"-516,0 0-348,0 0-201,0 0-156,0 0-126,0 0-115,0 0-6,0 0-14,0 0-80,0 0-104,25 0 989,129 62-601,632 154 701,-74 58-780,-55-24-241,-485-178-345,-45-21-147,-2 6-1,-2 5 1,49 37-203,400 266 130,79-38-138,197 79 64,7-76-104,-1-15 128,-423-167-70,374 187-10,-484-175 15,-73-34 482,207 72-497,-194-85 402,-6 10 0,-4 12 1,214 155-403,-407-259 49,-58-31-36,1-1-7788,0-9 3273,-3-5-2711</inkml:trace>
  <inkml:trace contextRef="#ctx0" brushRef="#br0" timeOffset="67971.771">16368 3581 3529,'0'0'2211,"0"0"-756,0 0-335,0 0-138,0 0 21,0 0-58,-11 16-214,-85 130 1048,94-144-1769,1 0 0,0 0 0,0 1 0,0-1 0,0 0 0,0 0 0,1 1 0,-1-1 0,1 0 0,-1 1 1,1-1-1,0 0 0,0 1 0,0-1 0,0 0 0,1 1 0,-1-1 0,1 0 0,-1 1 0,1-1 0,0 0 0,-1 0 0,1 1 0,1-1 0,-1 0 0,0 0 0,0 0 0,1 0 0,-1 0 1,1-1-1,0 1 0,-1 0 0,1-1 0,0 1 0,0-1 0,0 0 0,0 1-10,92 18-3,152-18 538,-245-2-460,-31 31 512,16-20-478,4-6-53,0 2 1,1-1-1,0 1 1,0 0 0,0 1-1,1 0 1,0 1-1,1 0 1,-1 0-1,2 0 1,0 1 0,0 0-1,0 0 1,1 0-1,1 1 1,0 0 0,-1 6-57,6-14-139,1 1 0,-1 0 1,1 0-1,0-1 1,1 1-1,-1-1 1,1 0-1,-1 0 1,1 0-1,0 0 1,0 0-1,0 0 1,1-1-1,-1 0 1,0 1-1,1-1 1,0-1-1,-1 1 1,1 0-1,0-1 1,0 0-1,0 0 1,0 0-1,0 0 1,0-1-1,4 1 139,-2 0-542,41 10-5569</inkml:trace>
  <inkml:trace contextRef="#ctx0" brushRef="#br0" timeOffset="68936.127">17944 4704 2841,'0'0'1752,"0"0"-277,0 0 43,0 0-210,0 0-301,0 0-114,10 18-27,32 59-69,-33-62-546,1-1 0,1-1-1,0 0 1,1 0 0,1-1 0,0-1-1,0 0 1,1-1 0,0 0 0,1-1-1,16 7-250,-1 2 206,-12-8-97,79 59 52,-95-67-146,0 0 1,0 0 0,0 1 0,0-1-1,0 0 1,0 1 0,-1-1-1,1 1 1,-1 0 0,0-1 0,1 1-1,-1 0 1,-1 0 0,1 0 0,0 0-1,-1 0 1,1 0 0,-1 0-1,0 0 1,0-1 0,0 1 0,-1 0-1,1 0 1,-1 0 0,1 0 0,-1 0-1,0 0 1,0 0 0,0 0-1,0-1 1,-1 1 0,1-1 0,-1 1-1,0-1 1,0 1 0,0-1-16,-18 18 129,-2-1 0,0-1 0,-1-1-1,0 0 1,-2-2 0,0-1 0,-25 10-129,8-2 146,-282 117 841,311-137-1566,10-2-2842,3-4 2444</inkml:trace>
  <inkml:trace contextRef="#ctx0" brushRef="#br0" timeOffset="70560.768">17521 7843 696,'0'0'1817,"0"0"-168,0 0 26,0 0-152,0 0-333,0 0-225,10-14 4444,1 2-4995,691-536 346,-679 527-589,-1-1 0,-1-1 0,-1 0 0,-1-2 0,-1-1-1,-1 0 1,10-24-171,-26 48 288,-62 169-969,-49 56-74,32-78-6318,54-101 633</inkml:trace>
  <inkml:trace contextRef="#ctx0" brushRef="#br0" timeOffset="71029.073">18623 7319 5025,'0'0'2883,"0"0"-856,0 0-317,0 0-483,0 0-552,-21 23-231,-69 76-20,80-87-361,-1 1 0,2-1 1,0 2-1,0-1 0,1 1 0,1 0 0,0 1 1,1 0-1,1 0 0,0 0 0,1 1 0,1 0 0,0-1 1,1 1-1,1 0 0,0 14-63,1-28-8,0 1 1,0 0 0,0-1-1,0 1 1,1 0-1,-1-1 1,1 1-1,0-1 1,0 1-1,0-1 1,0 1-1,0-1 1,0 0-1,1 1 1,-1-1-1,1 0 1,-1 0-1,1 0 1,0 0 0,0 0-1,0 0 1,0-1-1,0 1 1,1-1-1,-1 1 1,0-1-1,1 0 1,-1 0-1,1 0 1,-1 0-1,1 0 1,-1-1-1,1 1 1,-1-1-1,1 0 1,0 1 0,-1-1-1,1 0 1,1-1 7,104-29-213,-93 21 160,0 0 1,-1-1 0,0 0-1,-1-1 1,0-1-1,-1 0 1,0 0 0,-1-1-1,0-1 1,-1 0-1,-1 0 1,0-1-1,-1 0 1,0-1 0,-1 0-1,-1 0 1,-1-1-1,0 1 1,-2-1 0,1 0-1,-2 0 1,0 0-1,-1-8 53,-2 21-70,0 0-1,0-1 0,0 1 0,-1 0 1,1 0-1,-1 0 0,0 0 0,0 1 1,-1-1-1,1 0 0,-1 1 0,0 0 1,0-1-1,0 1 0,0 0 0,0 1 1,-1-1-1,1 0 0,-1 1 1,0 0-1,0 0 0,0 0 0,0 0 1,0 1-1,0 0 0,0 0 0,0 0 1,-1 0-1,1 0 0,0 1 0,-1 0 1,1 0-1,0 0 0,-1 0 0,1 1 1,0 0-1,0 0 0,-1 0 1,1 0-1,0 1 0,0-1 0,0 1 1,0 0-1,1 0 0,-1 1 0,0-1 1,1 1-1,0 0 0,-3 2 71,-27 29-3023,6 1-2772</inkml:trace>
  <inkml:trace contextRef="#ctx0" brushRef="#br0" timeOffset="71378.981">18845 7520 5577,'0'0'1419,"-5"17"-169,3-11-1213,-23 128 2996,25-130-2974,-1 0 0,1 0 1,0 1-1,0-1 0,0 0 0,1 0 1,-1 1-1,1-1 0,0 0 1,1 0-1,-1 0 0,1 0 0,-1 0 1,1 0-1,0-1 0,1 1 1,-1 0-1,0-1 0,1 0 0,0 1 1,0-1-1,0 0 0,0-1 1,1 1-1,-1-1 0,1 1 0,-1-1 1,1 0-1,0 0 0,0 0 1,0-1-1,0 0 0,0 1-59,8-3 35,0 0 1,-1 0-1,1-1 0,-1-1 1,0 0-1,1 0 0,-1-1 1,-1 0-1,1-1 0,-1 0 1,1-1-1,-2 0 0,1-1 0,-1 0 1,0-1-1,0 1 0,-1-2 1,0 1-1,0-1 0,-1 0 1,0-1-1,-1 0 0,0 0 0,0 0 1,-1-1-1,-1 1 0,0-1 1,0 0-1,-1-1 0,-1 1 1,1-1-1,-2 1 0,0-1 0,0 1 1,-1-1-1,-1-11-35,-1 17 45,0 1 0,-1-1 0,1 0 0,-1 1 0,0 0 0,-1 0 0,1 0 0,-1 0 0,0 0 0,0 1 0,-1-1 0,1 1 0,-1 0 0,0 1 0,0-1 1,0 1-1,0 0 0,-1 0 0,1 1 0,-1-1 0,0 1 0,0 0 0,1 1 0,-1 0 0,0 0 0,-1 0 0,1 0 0,0 1 0,0 0 0,0 0 0,-4 2-45,5-2-78,0 0 1,1 0-1,-1 1 1,0 0-1,0 0 0,1 0 1,-1 1-1,0-1 1,1 1-1,-1 0 0,1 0 1,0 1-1,0 0 1,0-1-1,0 1 0,0 0 1,1 1-1,-1-1 1,1 1-1,0 0 1,0-1-1,0 1 0,1 0 1,-1 1-1,1-1 1,0 1 77,-13 96-5695,15-62-700</inkml:trace>
  <inkml:trace contextRef="#ctx0" brushRef="#br0" timeOffset="71695.525">19288 7528 7826,'0'0'1036,"-4"16"-67,-13 160 1815,16-172-2794,1 0 0,0-1 0,0 1-1,0 0 1,0-1 0,1 1 0,-1 0-1,1-1 1,0 1 0,0-1 0,0 1-1,1-1 1,-1 1 0,1-1 0,0 0-1,0 0 1,0 0 0,0 0 0,0 0-1,1 0 1,-1-1 0,1 1 0,0-1-1,0 0 1,0 1 0,0-1 0,0-1-1,0 1 1,1 0 0,-1-1-1,0 0 1,1 1 0,-1-1 0,1-1-1,0 1 1,-1 0 0,1-1 0,0 0-1,-1 0 1,1 0 0,0 0 0,-1-1-1,1 1 1,0-1 0,-1 0 0,1 0-1,-1 0 1,1-1 0,-1 1 0,0-1-1,0 0 1,1 0 0,0-1 10,11-7 11,0 0 0,-1-2 0,-1 0 0,1 0 1,-2-1-1,0-1 0,0 0 0,-1-1 0,-1 0 0,-1 0 1,0-1-1,-1 0 0,0-1 0,-1-1-11,17-104 287,-24 119-285,0-1 0,-1 1 0,1 0 0,-1-1 0,1 1 0,-1 0 0,0 0 0,0 0-1,-1 0 1,1 0 0,-1 0 0,1 0 0,-1 0 0,0 1 0,0-1 0,0 0 0,0 1-1,-1 0 1,1 0 0,-1-1 0,1 1 0,-1 1 0,0-1 0,0 0 0,0 1 0,0-1-1,0 1 1,0 0 0,0 0 0,0 0 0,0 1 0,-1-1 0,1 1 0,0-1 0,-1 1-1,1 0 1,-1 0-2,-157 39-2160,82-1-1728</inkml:trace>
  <inkml:trace contextRef="#ctx0" brushRef="#br0" timeOffset="177449.148">1011 10497 3745,'0'0'2484,"0"0"-710,0 0-172,0 0-171,0 0-330,0 0-278,0-15 2558,11 511-1535,-1-239-1925,-9-255-88,6 15-1481,2-16-3424,-5-6 1365</inkml:trace>
  <inkml:trace contextRef="#ctx0" brushRef="#br0" timeOffset="178181.112">754 10406 888,'0'0'2030,"0"0"-382,0 0-99,20-10-297,285-103 1074,-285 107-2288,1 1 1,-1 1-1,1 1 1,0 1-1,0 0 1,0 2-1,-1 0 1,17 3-39,-34 0 95,0 0 0,-1 0 0,1 0 0,-1 0 0,0 1 0,0-1 0,0 1 0,0-1 0,-1 1 0,1 0 1,-1 0-1,0 0 0,0 0 0,-1 0 0,1 0 0,-1 0 0,0 0 0,0 0 0,0 0 0,0 0 0,-1 0 0,1 0 0,-1 0 0,0 0 1,0 0-1,-1-1 0,1 1 0,-2 1-95,-49 98 1754,44-93-1676,1 1-1,1-1 1,0 1-1,0 0 1,1 1 0,0-1-1,1 1 1,1 0-1,-1 0 1,2 0 0,0 0-1,0 1 1,1-1-1,1 1-77,3-4-73,0 1-1,1-2 0,0 1 0,1 0 1,0-1-1,0 0 0,1 0 1,0 0-1,0-1 0,0 0 1,1 0-1,0-1 0,1 0 0,2 2 74,40 42-719,-43-40 676,0 1 1,-1-1-1,0 1 0,-1 0 0,0 0 0,-1 1 0,0-1 0,-1 1 1,0 0-1,-1 0 0,0 0 0,-1 0 0,0 0 0,-1 0 1,-1 1-1,0-1 0,0 0 0,-1 0 0,-1 0 0,0 0 0,-1 2 43,-2 4 363,-1-1 0,0-1 0,-1 1 0,-1-1 0,0 0 0,-1-1 0,-1 0 0,0-1 0,-1 0 0,-1-1 0,0 0 0,-1-1-1,-13 10-362,-10-11 118,11-36-3546,15 3 2107</inkml:trace>
  <inkml:trace contextRef="#ctx0" brushRef="#br0" timeOffset="178866.206">1674 9759 3289,'0'0'1443,"0"0"78,0 0-280,-12 19-391,-75 160 721,85-177-1553,1 1-1,-1 0 1,1 0-1,0 0 1,-1 0-1,1 0 0,1 0 1,-1 0-1,0 0 1,1 0-1,0 0 1,-1 1-1,1-1 0,1 0 1,-1 0-1,0 0 1,1 0-1,-1 1 1,1-1-1,0 0 0,0 0 1,0 0-1,1 0 1,-1-1-1,1 1 1,-1 0-1,1-1 0,0 1 1,0-1-1,0 1 1,1-1-1,-1 0 1,0 0-1,1 0 0,0 0 1,-1 0-1,1 0 1,0-1-1,0 0 1,0 1-1,0-1 0,0 0 1,0 0-1,0-1 1,3 1-18,8-5 96,0-1 1,0 0 0,0-1 0,-1-1 0,0 0 0,0-1-1,-1 0 1,1-1 0,-2 0 0,0-1 0,0 0-1,-1-1 1,0 0 0,0-1 0,-2 0 0,1 0 0,-2-1-1,1 0 1,-2-1 0,3-6-97,-4 11 159,0 0-1,-1 0 1,-1 0 0,1-1 0,-1 1-1,-1-1 1,0 0 0,0 1-1,-1-1 1,0 0 0,-1 0-1,0 0 1,0 0 0,-1 0 0,-2-9-159,0 16 43,-1 0 1,1 0 0,-1 1-1,1 0 1,-1-1 0,0 1-1,0 1 1,0-1 0,0 1-1,0-1 1,0 1 0,0 0-1,0 0 1,-1 1 0,1 0 0,0-1-1,0 1 1,-1 1 0,1-1-1,0 1 1,0-1 0,-1 1-1,1 0 1,0 1 0,0-1-1,0 1 1,0 0 0,1 0-1,-3 1-43,-106 105-2597,60-39-668,10-3-2027</inkml:trace>
  <inkml:trace contextRef="#ctx0" brushRef="#br0" timeOffset="179697.165">1649 10879 2577,'0'0'2784,"0"0"-1680,0 0 161,0 0-161,0 0-56,0 0-320,133-3-360,-90-5-192,7 1-88,0-1-88,12-3-472,-14 2-1248,-11-1-3745</inkml:trace>
  <inkml:trace contextRef="#ctx0" brushRef="#br0" timeOffset="179978.186">1769 10527 5417,'0'0'2137,"0"0"-817,0 0 224,0 0-151,0 0-297,121 7-432,-72 5-296,7 1-328,35 3-40,-16-3-1224,-7-3-1905</inkml:trace>
  <inkml:trace contextRef="#ctx0" brushRef="#br0" timeOffset="183422.569">2521 10695 3017,'0'0'1963,"0"0"-520,0 0-240,0 0-235,0 0-304,0 0-232,20-14 656,432-292 686,-269 188-2257,-192 149 4,-73 102 1126,-113 221 160,171-265-4392,23-64-1825</inkml:trace>
  <inkml:trace contextRef="#ctx0" brushRef="#br0" timeOffset="183879.115">3373 10434 5009,'0'0'1734,"0"0"-499,0 0 60,-14 20-67,-1 3-1048,0-3 130,0 0-1,2 1 1,0 0 0,2 1 0,0 0-1,1 1 1,2 0 0,0 1 0,1 0-1,2 0 1,0 0 0,0 18-310,8-39-17,0 1 1,1-1-1,-1 0 1,1 0-1,0 0 0,-1-1 1,1 1-1,1-1 1,-1 0-1,0 0 1,1 0-1,-1 0 1,0-1-1,1 0 1,0 0-1,-1 0 0,1-1 1,0 1-1,-1-1 1,1 0-1,0-1 1,-1 1-1,1-1 1,0 0-1,-1 0 1,1 0-1,-1-1 0,1 1 1,-1-1-1,0 0 1,0 0-1,1-1 17,24-12-182,-1-1-1,-1-1 0,0-1 0,-2-2 1,0 0-1,-1-2 0,-1-1 1,-1 0-1,16-24 183,-31 39-26,0-1 0,-1 1 1,0-1-1,0 0 0,-1 0 0,0-1 0,-1 1 0,0-1 1,-1 0-1,0 0 0,0-1 0,-1 1 0,0 0 1,0-9 25,-3 16 24,1 1 0,-1-1 0,1 1 1,-1-1-1,0 1 0,0 0 0,0 0 1,0-1-1,0 1 0,-1 0 1,1 0-1,-1 0 0,1 0 0,-1 0 1,0 1-1,1-1 0,-1 0 0,0 1 1,0-1-1,0 1 0,0 0 1,-1 0-1,1 0 0,0 0 0,0 0 1,-1 0-1,1 0 0,-1 1 0,1-1 1,-1 1-1,1 0 0,0 0 1,-1 0-1,1 0 0,-1 0 0,1 0 1,-1 1-1,0-1-24,-96 25-424,88-17 30,0 0 0,1 1-1,0 1 1,1-1-1,0 1 1,1 1 0,0 0-1,0 0 1,1 1-1,1 0 1,-5 11 394,-8 19-4134</inkml:trace>
  <inkml:trace contextRef="#ctx0" brushRef="#br0" timeOffset="184279.258">3752 10650 3513,'0'0'2587,"0"0"-891,-6 19-271,-30 147 1893,36-162-3286,0-1 0,0 1 1,1-1-1,-1 1 1,1-1-1,0 0 0,-1 1 1,2-1-1,-1 0 1,0 0-1,1 0 0,-1 0 1,1 0-1,0 0 1,0 0-1,0 0 1,0-1-1,1 1 0,-1-1 1,1 1-1,-1-1 1,1 0-1,0 0 0,0 0 1,0-1-1,0 1 1,0-1-1,0 1 0,0-1 1,1 0-1,-1 0 1,0-1-1,1 1 0,-1-1 1,1 1-1,-1-1 1,1 0-1,-1-1 0,0 1 1,1 0-1,-1-1 1,1 0-1,-1 0 0,2-1-32,12-3 13,0-1 0,0-1 0,-1 0 0,0-2-1,0 1 1,-1-2 0,0 0 0,-1-1 0,0-1-1,-1 0 1,0-1 0,-1 0 0,0 0 0,-1-2-1,6-9-12,-10 14 36,0 0 0,0-1 1,-1 0-1,-1 0 0,0-1 0,-1 1 0,0-1 0,0 0 0,-1 0 0,-1 0 0,1-6-36,-3 14 36,1 0-1,-1 1 1,0-1 0,-1 0 0,1 1-1,0-1 1,-1 0 0,0 1 0,0-1-1,0 0 1,0 1 0,-1 0 0,1-1-1,-1 1 1,0 0 0,0 0 0,0 0-1,-1 0 1,1 0 0,-1 0 0,1 0-1,-1 1 1,0 0 0,0-1 0,0 1-1,0 0 1,0 0 0,-1 1 0,1-1-1,0 1 1,-1 0 0,1 0 0,-1 0-1,0 0 1,1 0 0,-1 1 0,0-1-1,-3 1-35,1 0-42,-1-1 0,1 1-1,-1 0 1,1 1 0,-1-1-1,1 1 1,0 1 0,-1-1-1,1 1 1,0 0 0,0 0-1,0 1 1,0 0 0,1 0-1,-1 0 1,1 1 0,0 0-1,-1 0 1,2 0 0,-4 4 42,-29 78-3651,36-55 233,1-8-2722</inkml:trace>
  <inkml:trace contextRef="#ctx0" brushRef="#br0" timeOffset="184595.788">4131 10726 824,'0'0'5149,"0"0"-2806,-5 17-303,-13 57-216,17-70-1751,0 0 0,0-1 0,1 1-1,-1 0 1,1 0 0,0-1 0,0 1 0,0 0 0,1 0 0,-1-1 0,1 1-1,0 0 1,0-1 0,0 1 0,0-1 0,1 1 0,-1-1 0,1 0 0,0 1-1,0-1 1,0 0 0,1 0 0,-1 0 0,1-1 0,0 1 0,-1-1 0,1 1 0,0-1-1,0 0 1,1 0 0,-1 0 0,0 0 0,1-1 0,-1 1 0,1-1 0,0 0-73,127 9 579,-109-15-557,0 0 0,-1-1-1,0-1 1,0-1 0,-1-1 0,0-1-1,-1-1 1,0 0 0,0-2-1,-1 0 1,-1-1 0,0 0 0,-1-2-1,-1 0 1,0-1 0,-1 0-1,-1-1 1,-1 0-22,-9 15 16,0-1-1,0 1 1,-1 0 0,1-1-1,-1 0 1,0 1-1,0-1 1,0 0 0,-1 0-1,1 0 1,-1 0-1,0 0 1,0-1 0,0 1-1,-1 0 1,1 0 0,-1-1-1,0 1 1,-1 0-1,1-1 1,-1 1 0,1 0-1,-1 0 1,-1 0 0,1-1-1,0 1 1,-1 0-1,0 1 1,0-1 0,0 0-1,-1 1 1,1-1-1,-1 1 1,0-1 0,1 1-1,-2 0 1,1 0 0,0 1-1,-1-1 1,1 1-1,-1-1 1,0 1 0,1 0-1,-1 1 1,0-1-1,0 1 1,0-1 0,-1 1-1,1 0 1,0 1 0,0-1-1,-5 1-15,-9-1-430,0 1-1,-1 1 0,1 1 1,0 0-1,0 1 0,0 1 1,0 1-1,1 1 1,0 0-1,-12 7 431,-39 15-4414</inkml:trace>
  <inkml:trace contextRef="#ctx0" brushRef="#br0" timeOffset="185440.513">2287 8475 4385,'0'0'2538,"0"0"-370,0 0-262,0 0-463,0 0-537,0 0-353,0 0-166,0 0-97,11 25 592,319 395 1526,-221-274-2495,68 83 226,-45-93-3220,-130-134 2088,1 1-662,-3-1-3107,0-2-1681</inkml:trace>
  <inkml:trace contextRef="#ctx0" brushRef="#br0" timeOffset="185945.617">3101 8965 1136,'0'0'2591,"0"0"-290,0 0-386,0 0-429,8 17-202,154 301 1909,1-108-6154,-162-209 2911,0 0 0,0 0-1,0 1 1,-1-1 0,1 0 0,0 0 0,0 0-1,-1 1 1,1-1 0,-1 0 0,1 1 0,-1-1 0,1 0-1,-1 1 1,0-1 0,0 1 0,0-1 0,0 1-1,0-1 1,0 0 0,0 1 0,0-1 0,0 1-1,-1-1 1,1 1 0,0-1 0,-1 0 0,0 1-1,1-1 1,-1 0 0,0 0 0,1 1 0,-1-1-1,0 0 1,0 0 0,0 0 0,0 0 0,0 0 0,0 0-1,0 0 1,-1-1 0,1 1 0,0 0 0,0 0-1,-1-1 1,1 1 0,0-1 0,-1 1 0,1-1-1,-1 0 1,1 0 0,0 1 0,-2-1 50,-90 3 2347,71-3-1817,-361 0 5882,374 28-12808,13-17 1595</inkml:trace>
  <inkml:trace contextRef="#ctx0" brushRef="#br0" timeOffset="186664.628">4133 9300 7402,'0'0'1764,"0"0"-109,0 0-72,0 0-283,0 0-344,0 0-166,-2-10-90,2 8-672,0-1-1,0 1 0,-1-1 1,1 1-1,-1-1 0,1 1 1,-1-1-1,0 1 1,0-1-1,0 1 0,0 0 1,0 0-1,-1-1 1,1 1-1,-1 0 0,0 0 1,1 0-1,-1 0 1,0 1-1,0-1 0,0 0 1,0 1-1,0 0 1,-1-1-1,1 1 0,0 0 1,0 0-1,-1 0 1,1 0-1,-1 1 0,1-1 1,-1 1-1,1-1 1,-1 1-1,0 0 0,1 0 1,-2 0-28,-7-2-16,0 0 0,0 1 1,0 0-1,-1 1 0,1 0 1,0 1-1,-1 0 0,1 1 1,0 0-1,0 1 0,0 0 1,0 1-1,1 0 0,0 0 0,-1 1 1,1 1-1,1 0 0,-1 0 1,1 1-1,0 0 0,1 0 1,0 1-1,0 0 0,0 1 1,1-1-1,1 2 0,-1-1 1,1 1-1,1 0 0,0 0 1,0 0-1,1 1 0,-2 10 16,6-17-22,0 1 1,0-1-1,1 1 0,0-1 0,0 1 0,0-1 1,0 0-1,1 1 0,0-1 0,0 0 0,0 0 0,0 0 1,0 0-1,1-1 0,0 1 0,0-1 0,0 1 1,0-1-1,0 0 0,1 0 0,-1-1 0,1 1 1,0-1-1,0 1 0,0-1 0,0 0 0,0-1 0,1 1 1,-1-1-1,0 0 0,1 0 0,-1 0 0,1 0 1,-1-1-1,1 0 0,2 0 22,172-19-375,36-96 71,-204 227-378,2-49-4921,-7-39 331</inkml:trace>
  <inkml:trace contextRef="#ctx0" brushRef="#br0" timeOffset="187011.321">4514 9614 4545,'0'0'1898,"0"0"-530,20-14 62,170-100 721,-97 74-1812,-114 64 1920,-12 11-2215,3 2 1,0 0 0,3 2-1,1 1 1,2 2 0,-10 24-45,16-25-3344</inkml:trace>
  <inkml:trace contextRef="#ctx0" brushRef="#br0" timeOffset="187409.116">4572 8754 5065,'0'0'1904,"0"0"41,0 0 263,0 0-599,0 0-665,0 0-432,122 60-176,-89-42-168,2 1-112,1 4-56,1 6-360,-6-3-1424,-10-5-1433</inkml:trace>
  <inkml:trace contextRef="#ctx0" brushRef="#br0" timeOffset="187662.398">4965 8698 3745,'0'0'5009,"0"0"-3665,0 0 1233,0 0-441,-49 99-720,13-56-551,-7 7-409,-9 4-240,-2 0-216,-2 2-296,-10 4-1289,14-13-1383,13-18-2017</inkml:trace>
  <inkml:trace contextRef="#ctx0" brushRef="#br0" timeOffset="187928.379">4462 9120 6129,'0'0'1809,"0"0"-633,0 0-200,0 0-128,0 0 41,0 0-177,108-10-272,-65-10-440,7-8-32,20-15-1345,-10 4-903,-8 3-3001</inkml:trace>
  <inkml:trace contextRef="#ctx0" brushRef="#br0" timeOffset="188183.124">4841 8724 6161,'0'0'2585,"0"0"-697,0 0 553,0 0-649,12 101-680,-5-58-423,1 5-369,0 8-224,3 6-96,7 29-416,-1-16-1289,-5-12-2712</inkml:trace>
  <inkml:trace contextRef="#ctx0" brushRef="#br0" timeOffset="189516.697">27167 2269 2369,'0'0'1384,"0"0"672,0 0-655,0 0-353,0 0-512,35 119-120,-28-85-288,-1-1-72,2 3-56,7 5-8,-1-8-416,1-6-1464</inkml:trace>
  <inkml:trace contextRef="#ctx0" brushRef="#br0" timeOffset="189862.586">27422 2224 7802,'0'0'1808,"0"0"353,0 0-513,-151 69-360,99-39-408,-2 4-552,0 1-224,2 2-104,7-1-80,8-5-808,8 3-992,10-10-913,11-7-4824</inkml:trace>
  <inkml:trace contextRef="#ctx0" brushRef="#br0" timeOffset="190145.967">27026 2284 960,'0'0'2225,"0"0"-225,0 0-23,112 45-385,-64-29-432,4 3-264,-1 0-352,1 1-392,-6 3-48,-3 3-104,-5 4-80,11 9-368,-9-6-1544,-7-5-5586</inkml:trace>
  <inkml:trace contextRef="#ctx0" brushRef="#br0" timeOffset="191972.929">4959 10635 4017,'0'0'1528,"0"0"273,0 0-729,0 0-112,39 95-296,-22-71-200,4 1-104,2-3 32,3 0-64,1-3-224,0-2-104,-2-4-24,0 4-560,-8-6-1016,-7-2-1633</inkml:trace>
  <inkml:trace contextRef="#ctx0" brushRef="#br0" timeOffset="192228.186">4878 10937 4113,'0'0'3097,"0"0"-569,0 0 25,0 0-825,139-82-544,-97 60-648,-1 1-368,7 1-168,18-5-416,-12 5-1104,-9 5-2569</inkml:trace>
  <inkml:trace contextRef="#ctx0" brushRef="#br0" timeOffset="195195.32">5889 10754 2497,'0'0'1728,"0"0"-345,0 0-84,0 0-142,0 0-267,13-2-143,451-83 4449,-383 70-5132,0 4 1,2 4 0,-1 3 0,38 5-65,-107-1 19,631-4 891,-224-12-343,182-4 1186,221-25-1139,-374 65 354,-170 4-687,-270-24-354,-12 0-4745,-10 0 779</inkml:trace>
  <inkml:trace contextRef="#ctx0" brushRef="#br0" timeOffset="196112.298">5798 9595 5537,'0'0'2642,"0"0"-1300,0 0-321,0 0-29,0 0 147,0 0-16,19-4-90,123-40 775,606-341-531,-876 540-3137,90-106 1860,3 3 0,2 0-1,2 3 1,2 0 0,4 2-1,-13 39 1,2 100-4611,36-146-309</inkml:trace>
  <inkml:trace contextRef="#ctx0" brushRef="#br0" timeOffset="196481.471">7072 9643 6913,'0'0'2417,"0"0"-1201,0 0 41,0 0-385,0 0 168,0 0-344,108 6-192,-59-2 144,13-4-360,7 0-288,36 0-240,-18 0-1088,-8-6-2513</inkml:trace>
  <inkml:trace contextRef="#ctx0" brushRef="#br0" timeOffset="198617.214">8319 9399 1144,'0'0'2647,"0"0"-943,0 0-203,0 0-187,0 0-199,0 0-224,16-1-189,285-37 2678,265-7-1110,-87 23 1242,-33 33-2129,-457 7-2231,-28 12-5724,18-18-41</inkml:trace>
  <inkml:trace contextRef="#ctx0" brushRef="#br0" timeOffset="200536.699">29437 9489 568,'0'0'1271,"-8"16"-75,-151 298 4207,131-260-4750,-7 11-75,2 1 0,3 1 1,4 2-1,2 1 0,3 0 0,4 2 1,-5 45-579,2 238 478,19 155-478,3-232-90,-3-256 10,1 0-1,1 0 1,1 1 0,1-1 0,0 0 0,2 0-1,1-1 1,1 0 0,0 0 0,2 0-1,0-1 1,2 0 0,2 3 80,-5-17 60,0-1-1,0 1 1,1-1 0,0-1-1,0 0 1,0 0-1,1 0 1,-1-1 0,1-1-1,0 0 1,-1 0 0,1-1-1,0 0 1,0-1-1,0 0 1,0 0 0,0-1-1,0 0 1,3-2-60,32 2 206,448-12 1374,431 12-1300,-283-84-416,-343 97 122,-290-11-125,40-2-663,-28-19-3342,-17 6-1671</inkml:trace>
  <inkml:trace contextRef="#ctx0" brushRef="#br0" timeOffset="201839.154">30171 8588 4545,'0'0'2786,"0"0"-1701,-13-19-608,-88-172 2627,107 155-369,54 8-2918,-34 19 440,440-150 407,42 10-664,-173 53 109,220-87-2433,-539 176 2221,0 1 0,0 1-1,1 0 1,-1 1 0,1 1 0,0 1 0,0 0 0,0 1-1,0 1 1,0 0 0,0 1 0,0 1 0,0 1 0,11 3 103,-23-5 4,-1 0 0,1 0 0,-1 0 0,0 0 0,1 1 0,-1-1 0,0 1 0,0 0 0,0 1 0,0-1 0,0 1 0,-1-1 0,1 1 0,-1 0 0,0 0 0,0 1 0,0-1 0,0 1 0,0 0 0,-1-1 0,0 1 0,1 0 0,-2 0 0,1 1 1,0-1-1,-1 0 0,0 0 0,0 1 0,0-1 0,0 1 0,-1-1 0,1 1 0,-1-1 0,-1 4-4,-18 228 1872,-111 226-521,72-279-1282,8 2-1,8 2 1,-4 88-69,30-11 31,13 0 1,13 45-32,-9-259 22,2 524 1934,-3-559-1893,0 0-1,-1 1 0,-1-1 0,0 0 1,-1 0-1,-1 0 0,0 0 0,-1 0 1,-1-1-1,0 0 0,-1 0 0,-5 7-62,-43 4-4751,36-25 115</inkml:trace>
  <inkml:trace contextRef="#ctx0" brushRef="#br0" timeOffset="202795.031">31289 7153 6425,'0'0'1981,"0"0"-257,0 0 37,0 0-385,0 0-583,10-20-351,69-160 757,-76 175-1218,-1 0 0,0-1 0,1 0 0,-2 1 0,1-1 0,-1 0 0,1 0 0,-2 0 0,1 0 0,-1 0 0,0 0 0,0 0 0,0 0 0,-1 0 0,0 0 0,-1 0 0,1 0 0,-1 0 0,0 0 0,0 1 0,-1-1 0,1 1 0,-1 0 0,-1-1 0,1 2 0,-1-1 0,0 0 0,0 1 0,0-1 0,0 1 0,-1 0 0,0 0 0,0 1 0,0 0 0,0 0 0,0 0 0,-1 0 0,1 1 0,-1 0 0,0 0 0,0 0 0,-1 1 19,-9 0-33,0 1 1,0 0-1,0 2 0,0 0 0,1 0 1,-1 2-1,0 0 0,1 1 0,0 0 0,0 1 1,0 1-1,1 0 0,0 1 0,0 0 1,1 2-1,0-1 0,1 2 0,0-1 1,1 2-1,0-1 0,0 2 0,1-1 1,1 1-1,0 1 0,1 0 0,1 0 0,0 1 1,-2 5 32,6-13 2,0 1 1,0-1 0,1 0 0,0 1-1,0-1 1,1 1 0,0 0-1,0-1 1,1 1 0,0 0 0,0 0-1,1 0 1,0-1 0,0 1-1,1 0 1,0-1 0,0 0 0,0 1-1,1-1 1,1 0 0,-1 0-1,1 0 1,0-1 0,1 1 0,-1-1-1,1 0 1,1 0 0,2 2-3,16 4 16,1-1 0,0 0 1,0-2-1,1-1 0,1-1 0,-1-2 1,1 0-1,0-2 0,0 0 1,0-2-1,0-2 0,0 0 0,0-1 1,5-3-17,-14 4 1,0-1-1,0 0 1,0-1 0,-1-2 0,1 1 0,-1-2 0,0 0 0,-1-2 0,1 1 0,-1-2-1,-1 0 1,0-1 0,0-1 0,-1 0 0,8-8-1,0-82 778,-46 148-840,-213 544 1255,63-177-256,102-259-5049,49-120 2621</inkml:trace>
  <inkml:trace contextRef="#ctx0" brushRef="#br0" timeOffset="203962.61">8489 8523 800,'0'0'2453,"0"0"-414,0 0 37,0 0-186,0 0-232,0 0-189,20-2-295,164-38 998,409-238-1157,-414 188-1049,107-62-783,-268 134 1003,-47 26-121,-1 11-80,2 1 0,0 2 0,2 0 0,0 2 0,1 1 0,-16 22 15,32-37 19,-38 45-485,3 3 0,2 1 0,3 1 0,-10 26 466,12-19-4089</inkml:trace>
  <inkml:trace contextRef="#ctx0" brushRef="#br0" timeOffset="204573.718">8018 9912 2737,'0'0'3480,"0"0"-1877,0 0-448,0 0-88,0 0-87,0 0 65,20-10-96,314-146 1849,-113 82-2557,-220 75-235,0 1 0,-1 0 0,1-1 0,0 1 0,-1-1 0,1 1 0,-1 0 0,1-1 0,-1 1 0,0 0 0,1 0 0,-1-1 0,0 1-1,0 0 1,-1 0 0,1-1 0,0 1 0,0 0 0,-1 0 0,1-1 0,-1 1 0,0 0 0,1-1 0,-1 1 0,0-1 0,0 1 0,0-1-1,0 1 1,0-1 0,0 0 0,-1 0 0,1 1 0,0-1 0,-1 0 0,1 0 0,-1 0 0,1 0 0,-1-1 0,1 1-6,-1 1 22,-315 347 317,284-298-2025,24-13-3759,9-23 585</inkml:trace>
  <inkml:trace contextRef="#ctx0" brushRef="#br0" timeOffset="204862.384">8646 9977 5497,'0'0'2417,"0"0"-1033,0 0 208,0 0 209,0 0-505,118-30-296,-64 19-248,4 2-432,4 1-200,-2 1-120,-4 3-128,2 0-840,-15 1-1192,-14-1-1881</inkml:trace>
  <inkml:trace contextRef="#ctx0" brushRef="#br0" timeOffset="205111.42">9064 9688 440,'0'0'4057,"0"0"-1849,0 0 137,0 0 55,-31 138-479,6-86-681,-1 2-456,-1 2-520,2-2-264,4 4-744,7-15-688,5-13 64</inkml:trace>
  <inkml:trace contextRef="#ctx0" brushRef="#br0" timeOffset="205714.971">9624 9610 5313,'0'0'2257,"0"0"-496,0 0-234,0 0-322,0 0-429,-21 13-216,-69 47 12,81-55-493,1 1-1,0 0 1,0 0-1,1 0 1,0 1-1,0 0 1,0 0 0,1 1-1,0-1 1,1 2-1,-1-1 1,2 0-1,-1 1 1,1 0 0,0 0-1,1 1 1,0-1-1,1 0 1,0 1-1,0 0 1,1 0-1,0-1 1,1 3-79,2-7-5,1 0-1,-1-1 1,1 1 0,1-1 0,-1 0-1,0 0 1,1 0 0,0 0-1,0-1 1,0 1 0,0-1 0,1 0-1,-1 0 1,1-1 0,0 0-1,0 1 1,-1-1 0,1-1-1,1 1 1,-1-1 0,0 0 0,0 0-1,0-1 1,1 1 0,-1-1-1,0 0 1,1 0 0,-1-1 0,0 0-1,0 0 1,1 0 0,-1-1-1,2 0 6,14-2-206,0 0 0,-1-2 0,0 0 0,0-2 0,0 0 0,-1-1 0,0-1 0,0-1 0,-1 0 0,-1-1 0,0-1 0,-1-1 0,2-2 206,-16 15 5,1-1 0,-1 1 0,0-1 0,0 1-1,1-1 1,-1 0 0,0 1 0,0-1 0,0-1-1,-1 1 1,1 0 0,0 0 0,-1 0 0,0-1 0,1 1-1,-1-1 1,0 1 0,0-1 0,-1 0 0,1 1-1,0-1 1,-1 0 0,1 0 0,-1 1 0,0-1-1,0 0 1,0 0 0,-1 1 0,1-1 0,0 0-1,-1 1 1,0-1 0,0 0 0,0 1 0,0-1-1,0 1 1,0-1 0,-1 1 0,1 0 0,-1-1-1,1 1 1,-1 0 0,0 0 0,0 0 0,0 0 0,0 0-1,0 1 1,-1-1 0,1 1 0,-1-1 0,1 1-1,0 0 1,-3-1-5,-1-1-27,0 0-1,0 0 1,0 0-1,0 1 1,0-1-1,0 2 1,-1-1-1,1 1 1,-1 0-1,1 0 1,-1 0-1,0 1 1,1 0-1,-1 1 1,1 0-1,-1 0 1,1 0-1,-1 0 1,1 1-1,0 0 1,0 1-1,-1-1 1,2 1-1,-1 0 1,0 1-1,1 0 1,-1-1-1,1 2 1,0-1-1,0 0 1,1 1-1,-1 0 1,1 0-1,0 1 1,1-1-1,-1 1 1,1 0-1,0-1 1,-1 5 27,-1 28-2358,4-6-2247</inkml:trace>
  <inkml:trace contextRef="#ctx0" brushRef="#br0" timeOffset="205996.246">9827 9994 7210,'0'0'1672,"0"0"32,0 0-63,-65 128-713,43-87-576,1 0-352,-4 2-632,8-11-1697,3-13-6289</inkml:trace>
  <inkml:trace contextRef="#ctx0" brushRef="#br0" timeOffset="206311.721">10131 10018 5761,'0'0'1471,"0"0"-271,24-18 544,156-117 696,109-46-1785,-301 213-995,-177 255 1891,74-91-5214,103-175 2711,-25 40-7851</inkml:trace>
  <inkml:trace contextRef="#ctx0" brushRef="#br0" timeOffset="206979.173">8267 8256 3953,'-52'97'1688,"-2"25"-63,-2 25-65,11 8-456,18 1-424,4 10-232,11 2-176,8-6-200,4-13-64,12-9-8,19-11-8,8-10-56,5-9 0,4-8-8,-5-18-232,5 0-752,-11-24-888,-8-19-3914</inkml:trace>
  <inkml:trace contextRef="#ctx0" brushRef="#br0" timeOffset="207664.694">11426 8107 1456,'0'0'2898,"9"18"-883,131 278 5050,-101-201-6636,-4 2 1,-4 1 0,-5 2 0,-4 0 0,-5 2-1,-4 0 1,0 103-430,-23-132 65,-3 0 0,-3 0 0,-4-1 0,-3-1 0,-2-2 0,-4 0-1,-3-2 1,-2-1 0,-4-2 0,-2-1 0,-3-2 0,-38 40-65,-90 106-4333,129-164-249</inkml:trace>
  <inkml:trace contextRef="#ctx0" brushRef="#br0" timeOffset="212211.834">12045 7882 1400,'0'0'1579,"0"0"-82,0 0 139,0 0-372,0 0-460,0 4-211,0 19 1883,0-22-1709,0-1-24,0 0-130,0 0-101,0 0-88,0 0-76,0 0-33,0 0-37,0 0-29,0 0-57,0 0-93,0 0-74,0 0-6,0 0 6,0 0 56,0 0 13,0 0-4,0 0 36,0 0 26,0 0-8,0 0-19,0 0-15,0 0 27,0 0 16,0 0 18,0 0 17,0 0-28,0 0-36,-1 23 358,-79 244 909,144-274-1646,-25 3 269,0-1 0,0-2 0,-1-2-1,-1-2 1,1-1 0,-2-1 0,10-7-14,33-10 17,-80 47 410,-147 296 81,24 3-1869,110-264-2831</inkml:trace>
  <inkml:trace contextRef="#ctx0" brushRef="#br0" timeOffset="216653.344">5870 11748 7746,'0'0'1255,"0"0"-359,0 0 32,21-15 15,142-100 452,295-206 2908,-453 359-3773,-9 7-420,-2 0 0,-1-1-1,-3 0 1,-1 0 0,-3-1 0,-9 20-110,-39 147-789,37-33-6443,21-110-1794</inkml:trace>
  <inkml:trace contextRef="#ctx0" brushRef="#br0" timeOffset="217011.606">7041 11681 5657,'0'0'4985,"0"0"-3624,0 0 399,0 0-440,0 0-544,0 0-344,0 0-47,70 0 15,-37 0 144,7 0-200,5 0-200,7 0-144,4 0 0,31-6-624,-13-5-1217,-7-2-2648</inkml:trace>
  <inkml:trace contextRef="#ctx0" brushRef="#br0" timeOffset="217962.464">8644 11560 1384,'0'0'4733,"0"0"-2664,0 0-208,0 0 275,25-16-443,176-113 236,467-347-1136,-798 676-1102,28-23-2325,39-66-2320,29-55-2211</inkml:trace>
  <inkml:trace contextRef="#ctx0" brushRef="#br0" timeOffset="218328.211">8582 11932 5433,'0'0'1929,"0"0"-81,0 0 544,0 0-271,136-65-649,-75 35-408,9-1-215,11-3-169,8 1-312,2-1-200,0 0-112,0 7-56,-4 6-168,-8 4-656,18 10-729,-22 3-367,-17 4-2265</inkml:trace>
  <inkml:trace contextRef="#ctx0" brushRef="#br0" timeOffset="218794.861">8646 12357 4705,'0'0'1926,"0"0"-367,0 0-142,0 0-168,0 0-144,0 0-31,19-20-7,125-120 736,-105 110-1306,-11 7-336,1 1 1,1 2-1,0 1 1,2 1-1,0 1 0,26-8-161,-57 25-4,0 0-1,0 0 0,-1 0 1,1 0-1,0 0 0,0 0 0,-1 0 1,1 0-1,0 0 0,0 1 0,0-1 1,-1 0-1,1 0 0,0 1 1,0-1-1,-1 1 0,1-1 0,0 0 1,-1 1-1,1-1 0,-1 1 1,1 0-1,-1-1 0,1 1 0,-1-1 1,1 1-1,-1 0 0,1-1 1,-1 1-1,0 0 0,1 0 0,-1-1 1,0 1-1,0 0 0,1 0 1,-1-1-1,0 1 0,0 0 0,0 0 1,0 0-1,0-1 0,0 1 0,0 0 1,0 0-1,-1 0 0,1-1 1,0 1-1,0 0 0,-1 0 0,1-1 1,0 1-1,-1 0 0,1-1 1,-1 1-1,1 0 0,-1-1 0,1 1 1,-1-1-1,1 1 0,-1-1 1,0 1-1,1-1 0,-1 1 0,0-1 1,1 1-1,-1-1 5,-32 59 94,-110 130 158,34-51-2624,47-41-3806,54-81-893</inkml:trace>
  <inkml:trace contextRef="#ctx0" brushRef="#br0" timeOffset="219045.873">9062 12322 4457,'0'0'2665,"0"0"-545,0 0 769,0 0-1169,147-26-864,-99 15-416,0 0-320,-3 3-120,1 4-456,-13 4-984,-12 0-2521</inkml:trace>
  <inkml:trace contextRef="#ctx0" brushRef="#br0" timeOffset="219309.381">9334 12095 264,'0'0'6641,"0"0"-5104,0 0 527,-27 100-319,12-59-977,-1 6-512,3 0-256,1 16-248,3-15-1529,5-10-2672</inkml:trace>
  <inkml:trace contextRef="#ctx0" brushRef="#br0" timeOffset="219628.149">9539 12305 6489,'0'0'3414,"0"0"-2019,0 0-56,0 0-213,4 16-539,17 52-366,-18-65-221,1 1 1,-1 0-1,1-1 0,0 0 0,0 0 1,1 0-1,-1 0 0,0 0 0,1-1 1,0 0-1,0 0 0,-1 0 0,1-1 1,0 0-1,0 0 0,0 0 0,0 0 1,1-1-1,-1 0 0,0 0 0,0 0 1,0-1-1,0 1 0,0-1 0,0 0 1,0-1-1,2 0 0,4-2-25,-1 0 0,1 0 0,-1-1 0,-1-1 0,1 1 0,-1-2 0,0 1 0,0-1 0,-1-1 1,0 1-1,0-1 0,-1-1 0,0 1 0,0-1 0,-1-1 0,0 1 0,-1-1 0,0 0 0,0 0 0,-1 0 0,-1-1 0,0 0 0,0 1 1,-1-1-1,0 0 0,-1-1 25,-3 8 26,0 0 0,-1 0 1,1 0-1,-1 0 0,0 0 1,0 1-1,-1 0 0,1-1 1,-1 1-1,1 1 0,-1-1 1,0 0-1,0 1 0,0 0 0,0 0 1,-1 0-1,1 0 0,0 1 1,-1 0-1,0 0 0,1 0 1,-1 0-1,1 1 0,-1-1 1,0 1-1,1 1 0,-1-1 1,0 0-1,1 1 0,-1 0 1,1 0-1,-1 1 0,1-1 1,-1 1-1,1 0 0,0 0 1,0 0-1,0 1 0,0 0 1,0-1-1,1 1 0,-1 1-26,-71 86-2454,51-48-381</inkml:trace>
  <inkml:trace contextRef="#ctx0" brushRef="#br0" timeOffset="219892.78">9837 12439 9210,'0'0'1496,"0"0"1073,0 0-945,0 0-832,-4 125-544,-9-85-248,-1 12-632,-1-9-1144,5-12-2697</inkml:trace>
  <inkml:trace contextRef="#ctx0" brushRef="#br0" timeOffset="220603.725">10092 12343 4545,'0'0'1979,"0"0"323,0 0-64,18-15-557,287-247 1573,-258 229-2892,-48 40-111,-101 216 665,-11 40-4152,87-195-526</inkml:trace>
  <inkml:trace contextRef="#ctx0" brushRef="#br1" timeOffset="473894.577">6974 830 1816,'0'0'1131,"0"0"31,0 0-89,0 0-243,0 0-166,0 0 0,0 0 63,0 0-41,0 0-24,0 0 10,0 0 69,0 0-59,0 0-95,0 0-32,0 0-56,0 0-144,0 0-141,0 0-76,24 11 207,298 256 1821,-198-139-1812,-6 5 0,-6 6-1,-7 4 1,-5 5 0,27 65-354,-110-187 27,46 89 516,-5 3-1,-4 2 1,-6 2-1,27 113-542,54 130 768,-63-192-510,-8 3-1,10 76-257,27 433 707,-83-298-578,-19-340-84,-2 0 1,-2 0-1,-2-1 0,-2 0 0,-2-1 0,-2-1 1,-2-1-1,-2-1 0,-1-1 0,-3-1 1,-6 6-46,-2-1 98,-1-1 0,-2-2 0,-3-2 0,0-1 0,-3-2 0,-1-3 0,-2-1 0,-1-2 0,-47 21-98,-205 107 538,336-209-7049,0 14 3697,-1 1 1682</inkml:trace>
  <inkml:trace contextRef="#ctx0" brushRef="#br1" timeOffset="474477.185">8971 5097 1464,'0'0'2936,"0"0"-1236,0 0-458,0 0 46,0 0 29,0 0-151,1 0 2432,10-5-3154,33-17-91,-2-1 1,0-3-1,-1-1 0,-2-2 0,18-18-353,-22 19 41,139-126 433,-173 153 345,-9 33 1849,-97 194-1187,52-117-2020,3 2-3693,40-89-678</inkml:trace>
  <inkml:trace contextRef="#ctx0" brushRef="#br1" timeOffset="475250.604">7735 6010 5265,'0'0'1436,"0"0"227,21-11 96,320-161 2976,-285 152-3683,-58 36 440,-130 212 595,119-205-2152,0-5-113,2 1 0,0 1-1,1 0 1,2 0-1,0 1 1,0 0 0,2 0-1,-1 12 179,14-9-6705,6-23 406</inkml:trace>
  <inkml:trace contextRef="#ctx0" brushRef="#br1" timeOffset="475646.098">8337 5973 8026,'0'0'3562,"0"0"-2103,0 0-356,0 0 144,-5 17-172,-25 142 273,30-157-1355,0 0 1,1 0 0,-1 0-1,0 0 1,1-1 0,-1 1-1,1 0 1,0 0 0,-1-1-1,1 1 1,0 0 0,0-1-1,0 1 1,0-1 0,0 1-1,1-1 1,-1 0 0,0 1-1,1-1 1,-1 0 0,1 0-1,-1 0 1,1 0 0,0 0-1,-1 0 1,1-1 0,0 1-1,-1 0 1,1-1 0,0 1-1,0-1 1,0 0 0,0 0-1,-1 0 1,1 0 0,0 0-1,0 0 1,0 0 0,0 0-1,0-1 1,-1 1 0,1-1-1,0 1 7,79-29-674,-72 25 622,-1-1-1,1-1 1,-1 0-1,-1 0 1,1 0 0,-1-1-1,0 0 1,-1-1-1,1 1 1,-2-1 0,1 0-1,-1-1 1,0 1-1,-1-1 1,0 0 0,0 0-1,-1-1 1,0 1-1,-1-1 1,0 0 0,1-6 52,-5 13 132,0 0 1,0-1-1,-1 1 0,1 1 1,-1-1-1,1 0 1,-1 1-1,0-1 0,0 1 1,0 0-1,0 0 1,0 0-1,-1 0 1,1 1-1,-1-1 0,1 1 1,-1 0-1,1 0 1,-1 0-1,0 0 0,1 1 1,-1-1-1,0 1 1,0 0-1,0 0 1,1 1-1,-1-1 0,0 1 1,1 0-1,-1 0 1,-3 1-133,-17 34-1995,26-4-4270,5-19 352</inkml:trace>
  <inkml:trace contextRef="#ctx0" brushRef="#br1" timeOffset="475995.079">8658 6130 9114,'0'0'1466,"0"0"-277,0 0 219,0 0 58,4 16-502,14 51-573,-16-65-391,0 0-1,0 1 1,0-2-1,0 1 1,1 0 0,-1 0-1,0-1 1,1 1-1,-1-1 1,1 0-1,-1 0 1,1 0 0,0 0-1,0 0 1,-1 0-1,1-1 1,0 1 0,0-1-1,0 0 1,-1 0-1,1 0 1,0 0-1,0 0 1,0-1 0,-1 0-1,1 1 1,0-1-1,0 0 1,-1 0-1,1 0 1,-1 0 0,1-1-1,-1 1 1,1-1-1,-1 0 1,0 1 0,0-1-1,1-1 1,8-7 29,1-1 0,-1 0-1,-1-1 1,0 0 0,0-1 0,-2 0 0,1 0 0,-2-1-1,0 0 1,0 0 0,-1-1 0,-1 0 0,-1 0-1,0 0 1,-1-1 0,0 1 0,-1-1 0,-1 1-1,-1-1 1,-1-11-29,1 25 29,-1-1 0,0 1 0,0 0 0,0 0-1,0 0 1,0-1 0,-1 1 0,1 0 0,-1 0 0,1 1-1,-1-1 1,0 0 0,1 0 0,-1 1 0,0-1 0,0 1 0,0 0-1,-1-1 1,1 1 0,0 0 0,0 0 0,-1 1 0,1-1-1,0 0 1,-1 1 0,1-1 0,0 1 0,-1 0 0,1 0 0,-1 0-1,1 0 1,-1 0 0,1 0 0,-1 1 0,1-1 0,0 1-1,-1 0 1,1 0 0,0 0 0,0 0 0,-1 0 0,1 0 0,0 0-1,0 1 1,0-1 0,0 1 0,1 0 0,-1-1 0,0 1-1,1 0 1,-1 0 0,1 0 0,0 0 0,-2 2-29,-55 105-1420,42-29-6289,16-65 98</inkml:trace>
  <inkml:trace contextRef="#ctx0" brushRef="#br1" timeOffset="476313.023">9037 6081 10898,'0'0'1765,"0"0"-686,0 0-194,0 0-293,0 0-752,13 12-368,-8-7 458,-3-2 40,-1-1-1,1 1 1,0-1 0,0 0-1,0 0 1,0 0 0,0 0-1,0 0 1,1 0-1,-1-1 1,1 1 0,-1-1-1,1 1 1,0-1 0,-1 0-1,1 0 1,0 0 0,0-1-1,0 1 1,0-1 0,-1 1-1,1-1 1,0 0 0,0 0-1,0 0 1,0-1 0,0 1-1,0-1 1,0 1 0,0-1-1,-1 0 1,1 0 0,0 0-1,-1-1 1,1 1 0,-1-1-1,1 1 1,-1-1 0,1 0 30,-2 1-2,12-7 61,-1-1 0,-1 0 0,0 0 0,0-1 0,0-1 0,-2 0 0,1 0 0,-1-1-1,-1 0 1,0 0 0,-1-1 0,0 0 0,-1 0 0,-1-1 0,0 0 0,1-4-59,-32-3 3542,-37 34-2844,13 33-2413,26-7-2796,11-14-3313</inkml:trace>
  <inkml:trace contextRef="#ctx0" brushRef="#br1" timeOffset="477296.174">9437 6044 3569,'0'0'2032,"0"0"-466,0 0-187,0 0-55,0 0-152,0 0-78,0 0-85,0 0-180,32 0 2391,312-21-1053,-31-38-980,-116 17-522,2 10-1,1 8 1,100 4-665,-208 20-32,-91 0-13,-1 0-49,-46-39-6923,21 28 4666</inkml:trace>
  <inkml:trace contextRef="#ctx0" brushRef="#br1" timeOffset="477729.299">10003 5468 3289,'0'0'1545,"0"0"-323,25-18 114,157-121 1154,94-135 1243,-265 248-495,-42 52-1676,-11 34-1616,4 2 0,2 2 0,3 1 0,2 1 0,-12 48 54,-12 17-2754,25-63 2286</inkml:trace>
  <inkml:trace contextRef="#ctx0" brushRef="#br1" timeOffset="478322.961">9474 6359 3873,'0'0'2264,"0"0"-746,0 0 164,0 0 113,21-10-438,325-169 977,-308 173-1100,-54 48 139,-166 271-1281,171-279-4685,10-29-110</inkml:trace>
  <inkml:trace contextRef="#ctx0" brushRef="#br1" timeOffset="478645.889">10042 6361 7114,'0'0'2688,"0"0"-1752,0 0 297,0 0-33,0 0-448,114-38-456,-75 22-296,5-3-272,10-13-760,-11 8-1225,-10 0-3072</inkml:trace>
  <inkml:trace contextRef="#ctx0" brushRef="#br1" timeOffset="478896.045">10247 6124 6385,'0'0'4417,"0"0"-3152,0 0 391,0 0-168,-23 123-760,17-88-728,-2-1-96,4 3-1040,-1-9-1256,5-7-3642</inkml:trace>
  <inkml:trace contextRef="#ctx0" brushRef="#br1" timeOffset="479212.469">10423 6392 5449,'0'0'5465,"0"0"-3370,0 0-813,-2 17-306,-1 53-538,4-68-450,0 0 0,0 0 0,0-1 0,0 1 0,1 0 0,-1-1 0,1 1 0,-1-1 0,1 1 0,0-1 0,0 0 1,-1 0-1,1 0 0,0 0 0,0 0 0,0 0 0,0 0 0,0-1 0,0 1 0,0-1 0,1 1 0,-1-1 0,0 0 0,0 0 0,0 0 0,0 0 1,0 0-1,1-1 0,-1 1 0,0 0 0,0-1 0,0 0 0,0 1 0,0-1 0,0 0 0,0 0 0,0 0 0,0-1 12,16-9-165,-1 0 0,-1 0 0,0-2 0,-1 0 0,0-1 0,-1 0-1,-1-2 1,0 1 0,-1-1 0,0-1 0,5-13 165,-11 23 128,-1-1 0,0 0 0,-1 0 0,0 0 0,0-1 0,0 1-1,-1-1 1,-1 0 0,1 0 0,-2 0 0,1 0 0,-1 0 0,0 0 0,-1-1 0,0 1 0,-1-5-128,-2 12 102,0 0-1,-1 1 1,1-1 0,0 0 0,-1 1-1,1 0 1,0 0 0,-1 0 0,0 0-1,1 0 1,-1 1 0,1 0-1,-1 0 1,0 0 0,1 0 0,-1 0-1,0 1 1,1-1 0,-1 1 0,1 0-1,-1 0 1,1 1 0,-1-1-1,1 1 1,-2 0-102,-6 6-306,0 1 0,1 0 0,0 0-1,0 1 1,1 0 0,0 1 0,1 0 0,0 0 0,1 1-1,0 0 1,1 0 0,0 3 306,1-6-600,-15 29-3461</inkml:trace>
  <inkml:trace contextRef="#ctx0" brushRef="#br1" timeOffset="479462.625">10734 6398 9914,'0'0'4369,"0"0"-2969,0 0-71,0 0-313,-71 129-496,49-92-520,1-4-240,-2 5-1080,4-8-1081,7-10-1936</inkml:trace>
  <inkml:trace contextRef="#ctx0" brushRef="#br1" timeOffset="479812.434">11049 6210 7642,'0'0'2131,"0"0"101,0 0-154,0 0-276,17-16-433,53-48-424,-41 42 444,-26 33-103,-4-2-1313,-4 17-5,0-1 1,-1 1-1,-2-1 0,-1 0 1,-1-1-1,0 0 0,-2 0 1,-1-1-1,-1-1 0,-12 15 32,-12 26-1393,8-12-1180,6-12-1892</inkml:trace>
  <inkml:trace contextRef="#ctx0" brushRef="#br1" timeOffset="482759.745">7873 871 1200,'0'0'1295,"0"0"136,0 0-329,20 7-279,151 64 2085,456 212 4859,-475-207-7013,190 119 418,117 131 750,-32-15-498,-163-114-483,-10 11 0,112 126-941,-107-96 420,4 34 87,31-7-325,226 220 1264,-202-114-294,-232-264-564,-94-138-6341,-5 8 835,-3 1 1761</inkml:trace>
  <inkml:trace contextRef="#ctx0" brushRef="#br1" timeOffset="483196.076">12766 4262 9914,'0'0'2855,"0"0"-1734,0 0-408,0 0 586,0 0 85,4 19-515,44 137-301,54-9-760,-101-142 245,-1-1 0,0 1 0,0-1 1,0 1-1,0-1 0,-1 1 0,1-1 0,-1 0 1,0 1-1,-1-1 0,1 0 0,-1 0 1,0 1-1,0-1 0,0-1 0,0 1 1,-1 0-1,1 0 0,-1-1 0,0 0 1,0 1-1,-1-1 0,1 0 0,0-1 0,-1 1 1,0 0-1,0-1 0,0 0 0,0 0 1,0 0-1,0-1 0,0 1 0,-1-1 1,1 0-1,0 0 0,-1-1 0,-3 1-53,-6 6 382,-3 1-16,-1 0 0,1 0-1,-1-2 1,-1 0 0,1-1 0,-1-1 0,0-1 0,0-1-1,0 0 1,0-2 0,0 0 0,-8-1-366,22 0-104,1-1 0,-1 1 1,0-1-1,1 1 0,-1-1 0,1-1 0,-1 1 1,1-1-1,0 1 0,0-1 0,0-1 0,0 1 1,1 0-1,-1-1 0,1 0 0,0 0 0,0 0 0,0 0 1,0-1 103,-21-57-8885,21 44 1752</inkml:trace>
  <inkml:trace contextRef="#ctx0" brushRef="#br1" timeOffset="486267.775">13410 4435 4609,'0'0'1552,"0"0"110,0 0-282,18-15-153,148-126 1658,-185 170 645,-57 106-3581,13 38-2619,53-128-1212</inkml:trace>
  <inkml:trace contextRef="#ctx0" brushRef="#br1" timeOffset="486629.309">13714 4472 7586,'0'0'1696,"0"0"-305,0 0-299,0 0-268,1 17-362,4 49-288,-3-64-172,0 0-1,0 0 0,0-1 0,0 1 1,1 0-1,-1-1 0,1 0 0,-1 0 1,1 1-1,-1-1 0,1-1 0,0 1 1,-1 0-1,1-1 0,0 1 0,-1-1 1,1 0-1,0 0 0,0 0 0,0 0 1,-1-1-1,1 1 0,0-1 0,-1 1 1,1-1-1,0 0 0,-1 0 0,1 0 1,-1-1-1,1 1 0,-1 0 0,1-1 0,8-3 45,-1 0 0,0-1 0,0 0 0,0 0 0,-1-1 1,0 0-1,0-1 0,-1 0 0,0 0 0,0-1 0,-1 0 1,0 0-1,0-1 0,-1 0 0,-1 0 0,0-1 0,0 1 1,-1-1-1,0 0 0,-1 0 0,1-4-46,-7 11 79,-1 0 0,1 1-1,-1-1 1,0 1 0,0 0 0,0 0-1,0 1 1,0-1 0,-1 1 0,1 0 0,-1 0-1,1 0 1,-1 1 0,0 0 0,0 0 0,0 0-1,0 0 1,0 1 0,1 0 0,-1 0-1,0 0 1,0 0 0,0 1 0,0 0 0,0 0-1,0 0 1,1 1 0,-2 0-79,-2 1-239,-1 0 1,0 1-1,1 0 1,0 1 0,0-1-1,0 2 1,1-1-1,-1 1 1,1 0-1,1 1 1,-1-1-1,1 1 1,0 0 0,1 1-1,-1 1 239,-18 23-2798</inkml:trace>
  <inkml:trace contextRef="#ctx0" brushRef="#br1" timeOffset="486979.56">13917 4532 8298,'0'0'1539,"0"0"88,0 0-35,1 18-478,8 57-415,-8-72-680,0 0 0,1-1 0,-1 1 0,1 0 0,0-1 0,0 1 0,0-1 0,0 1 0,0-1 0,0 0 0,1 0 0,-1 0 0,1 0 0,0-1 0,-1 1 0,1-1 0,0 1 0,0-1 0,0 0 0,0 0 0,0 0 0,0-1 0,0 1 0,0-1 0,0 1 0,0-1 0,0 0 0,1 0 0,-1-1 0,0 1 0,0-1 0,1 0-19,5 1 5,-1 1 14,-1-1 0,1 0-1,-1 0 1,1 0 0,-1-1 0,0-1-1,1 1 1,-1-1 0,0 0 0,0-1 0,0 1-1,0-2 1,-1 1 0,1-1 0,-1 0-1,0 0 1,0 0 0,0-1 0,0 0 0,-1 0-1,0-1 1,0 1 0,0-1 0,-1 0 0,0-1-1,0 1 1,-1-1 0,1 1 0,-1-1-1,-1 0 1,1 0 0,-1-1 0,-1 1 0,1 0-1,-1-1 1,-1 0-19,-3 3 80,0 0-1,-1 1 1,0-1-1,0 1 0,0 0 1,0 0-1,-1 1 1,0-1-1,1 1 1,-1 0-1,0 0 1,-1 0-1,1 1 1,0 0-1,-1 0 1,0 0-1,1 1 1,-1 0-1,0 0 1,0 0-1,1 1 1,-1 0-1,0 0 0,0 0 1,0 1-1,1 0 1,-7 1-80,11-2-80,-1 0 0,0 0-1,1 0 1,-1 1 0,0-1 0,0 0 0,1 1-1,-1-1 1,1 1 0,-1 0 0,0-1 0,1 1 0,-1 0-1,1 0 1,0 0 0,-1 0 0,1 0 0,0 0-1,-1 0 1,1 1 0,0-1 0,0 0 0,0 1 0,0-1-1,0 1 1,0-1 0,1 1 0,-1-1 0,1 1-1,-1 0 1,1-1 0,-1 3 80,-2 36-5574,3-19-925</inkml:trace>
  <inkml:trace contextRef="#ctx0" brushRef="#br1" timeOffset="487346.159">14311 4571 696,'0'0'4216,"0"0"-2073,0 0-447,-2 18-389,-2 54-264,4-70-1008,0 0-1,1 0 1,-1 0 0,1 0-1,-1 0 1,1 0-1,0 0 1,0 0 0,0 0-1,0 0 1,0-1-1,0 1 1,0 0 0,1-1-1,-1 1 1,1-1 0,-1 1-1,1-1 1,-1 0-1,1 1 1,0-1 0,0 0-1,0 0 1,-1 0 0,1-1-1,0 1 1,0 0-1,0-1 1,0 1 0,0-1-1,1 0 1,-1 1 0,0-1-1,0 0 1,0 0-1,0-1 1,0 1 0,0 0-1,0-1 1,1 0-35,6 1 30,9-1-38,0-2 0,0 0 0,-1-1 0,1 0 0,-1-2 0,0 0 0,-1-1 1,1 0-1,-1-2 0,-1 0 0,0 0 0,0-1 0,-1-1 0,0-1 0,-1 0 0,0-1 0,-1 0 0,0-1 0,3-5 8,-13 17 63,0-1-1,0 1 1,0 0-1,0 0 0,0-1 1,-1 1-1,1-1 1,-1 0-1,1 1 0,-1-1 1,0 0-1,0 0 1,0 0-1,-1 1 0,1-1 1,-1 0-1,1 0 0,-1 0 1,0 0-1,0 0 1,0 0-1,-1 0 0,1 0 1,-1 0-1,0 0 1,0 0-1,0 0 0,0 0 1,0 1-1,0-1 1,-1 0-1,1 1 0,-1-1 1,0 1-1,0 0 1,0-1-1,0 1 0,0 0 1,0 0-1,-1 0 1,1 1-1,0-1 0,-1 0 1,0 1-1,1 0 1,-1 0-1,0-1 0,0 2 1,0-1-1,0 0 1,0 0-1,0 1 0,0 0 1,0 0-1,0 0 1,0 0-1,0 0-62,-5-1 27,1 0 0,0 1-1,-1 0 1,1 1 0,0-1 0,-1 1-1,1 0 1,0 1 0,0 0 0,0 0-1,0 1 1,0 0 0,1 0 0,-1 0-1,1 1 1,0 0 0,-4 3-27,-28 76-5721,37-54-742</inkml:trace>
  <inkml:trace contextRef="#ctx0" brushRef="#br1" timeOffset="490174.259">13555 4935 3977,'0'0'1543,"0"0"152,0 0 115,0 0-194,21-1-405,163-2 1219,409-5 2516,-12-1-6114,-635 13-3380,23 0 1622</inkml:trace>
  <inkml:trace contextRef="#ctx0" brushRef="#br1" timeOffset="490646.198">14137 5160 1776,'0'0'1805,"0"0"206,0 0-92,0 0-140,0 0-171,0 0-181,22-8-276,169-67 1058,-82 43-1755,-109 42-230,-100 138 825,75-118-1236,-53 73-234,39-29-4695,31-53-771</inkml:trace>
  <inkml:trace contextRef="#ctx0" brushRef="#br1" timeOffset="490911.596">14365 5464 5369,'0'0'2537,"0"0"-1609,0 0-624,-52 123-304,40-84-1512,3-5-5450</inkml:trace>
  <inkml:trace contextRef="#ctx0" brushRef="#br1" timeOffset="491196.023">14690 5239 3409,'0'0'2276,"0"0"-215,19-12-310,125-69 1777,-143 91-1031,-134 180 709,132-189-3223,-46 80 59,33-22-3245,14-41-977</inkml:trace>
  <inkml:trace contextRef="#ctx0" brushRef="#br1" timeOffset="491612.848">15346 4985 4905,'0'0'2209,"0"0"-85,22-1-376,106-5 491,-127 7-2169,1 0-1,-1 0 0,0 1 0,0-1 0,0 0 0,0 1 1,0-1-1,0 1 0,-1 0 0,1-1 0,0 1 0,-1-1 0,1 1 1,-1 0-1,0 0 0,0-1 0,1 1 0,-1 0 0,0 0 0,0-1 1,-1 1-1,1 0 0,0 0 0,0-1 0,-1 1 0,1 0 1,-1-1-1,0 1 0,1-1 0,-1 1 0,0 0 0,0-1 0,0 0 1,0 1-1,0-1 0,0 0 0,-1 1 0,1-1 0,0 0 0,-1 0 1,1 0-1,-1 0 0,1 0 0,-1 0 0,1-1 0,-1 1 1,-1 0-70,-270 229 3355,271-229-3384,0 0 1,1 0-1,-1 0 1,1 1-1,-1-1 1,1 0-1,-1 1 0,1-1 1,0 0-1,0 1 1,0 0-1,0-1 1,0 1-1,0 0 0,0-1 1,0 1-1,1 0 1,-1 0-1,0 0 1,1-1-1,0 1 0,0 0 1,-1 0-1,1 0 1,0 0-1,0 0 1,1 0-1,-1 0 0,0 0 1,1 0-1,-1-1 1,1 1-1,-1 0 1,1 0-1,0 0 0,0-1 1,0 1-1,0-1 1,0 1-1,0 0 1,0-1-1,1 0 1,-1 1-1,0-1 0,1 0 1,-1 1-1,1-1 1,0 0-1,-1 0 1,1-1-1,0 1 0,-1 0 1,1 0-1,0-1 1,0 1-1,0-1 1,2 1 28,38 9-505,2-1 0,-1-2 1,1-2-1,0-2 0,0-2 1,30-4 504,-6 2-2963,-10 1-2864</inkml:trace>
  <inkml:trace contextRef="#ctx0" brushRef="#br1" timeOffset="498924.438">8534 953 4641,'0'0'1227,"0"0"-560,0 0 113,0 0 45,14 3-26,274 48 2765,181 94-1014,194-3-1616,96 16 1318,239 104-2252,-771-191 174,-4 10 1,113 63-175,555 174 1071,-523-189-406,7-17 1,255 37-666,-353-81 147,-3 11 0,-3 13 0,-5 11 0,129 75-147,-271-121 219,-61-31-61,-1 3 1,-1 2-1,-1 3 1,-2 3-1,-2 2 1,36 33-159,-32-15 372,22 22 81,4-3 0,3-4 0,75 45-453,859 480 1941,-964-554-1918,-85-46-1615,-20-36-3531,25 18 4327</inkml:trace>
  <inkml:trace contextRef="#ctx0" brushRef="#br1" timeOffset="499412.478">18089 5196 4033,'0'0'2019,"21"-10"-245,325-175 3834,-262 139-3173,-94 65-766,-313 417 825,289-367-3435,25-19-3811,8-35-1345</inkml:trace>
  <inkml:trace contextRef="#ctx0" brushRef="#br1" timeOffset="499729.293">18437 5384 7058,'0'0'3896,"0"0"-2429,0 0-221,0 0 33,0 0-572,0 0-442,21 11-196,-9-4-70,-8-3-10,1-1 0,-1 0 0,1 0-1,0 0 1,0-1 0,0 1 0,1-1 0,-1-1 0,0 1 0,1-1-1,-1 0 1,1 0 0,-1 0 0,1-1 0,0 0 0,-1 0 0,1 0-1,-1-1 1,1 0 0,-1 0 0,1 0 0,-1-1 0,1 0 0,-1 0-1,0 0 1,0 0 0,0-1 0,1-1 11,2-2-29,7-3-136,-1 0 0,0-1 0,-1-1-1,0 0 1,-1-1 0,0 0 0,-1-1 0,0 0 0,-1-1-1,0 0 1,-2-1 0,4-7 165,-11 20 9,-1 0 1,0 0 0,1 0-1,-1 0 1,0 1-1,0-1 1,0 0 0,0 0-1,0 0 1,-1 0-1,1 0 1,-1 0-1,1 0 1,-1 0 0,0 1-1,1-1 1,-1 0-1,0 0 1,0 1 0,0-1-1,-1 0 1,1 1-1,0 0 1,-1-1-1,1 1 1,0 0 0,-1-1-1,0 1 1,1 0-1,-1 0 1,0 0-1,1 0 1,-1 1 0,0-1-1,0 0 1,0 1-1,0-1 1,0 1 0,0 0-1,0 0 1,1-1-1,-1 1 1,0 1-1,-2-1-9,-92 5 492,82-3-537,1 2 0,0 0 0,0 0 0,1 1 0,-1 1 0,1 0 0,0 1 0,1 0 0,-1 1 0,1 0 0,1 0 0,0 1 0,0 1 0,1 0 0,-4 6 45,-38 64-4218,36-41-4281</inkml:trace>
  <inkml:trace contextRef="#ctx0" brushRef="#br1" timeOffset="500062.56">18636 5542 7906,'0'0'2392,"0"0"-1004,0 0 57,-3 18-48,-4 52-496,9-68-888,0 0 1,0 0-1,0 0 1,0 0-1,0 0 1,1-1 0,-1 1-1,0-1 1,1 0-1,-1 1 1,1-1-1,0 0 1,-1-1-1,1 1 1,0 0 0,0-1-1,-1 1 1,1-1-1,0 0 1,0 0-1,0 0 1,0 0-1,-1-1 1,1 1 0,0-1-1,0 0 1,-1 0-1,1 0 1,0 0-1,0 0-13,-2 0 0,33-10-98,-1-2 0,-1-1-1,0-2 1,0-1 0,-2-2-1,0-1 1,-2-1 0,27-24 98,-44 36 27,2 1 32,-1 0 0,-1-1 0,1 0 0,-1 0-1,-1-2 1,0 1 0,0-1 0,-1 0 0,0-1 0,-1 0 0,-1-1-1,0 1 1,0-2 0,-2 1 0,1 0 0,-2-1 0,1-4-59,-5 16 70,-1 0 0,1 0 0,-1 0 0,0 0 0,0 0 0,0 1 0,0-1 0,0 0 0,0 0 0,-1 1 0,1-1 0,0 0 0,-1 1 1,1-1-1,-1 1 0,0 0 0,1 0 0,-1-1 0,0 1 0,0 0 0,0 1 0,0-1 0,0 0 0,0 0 0,0 1 0,0-1 0,0 1 0,0 0 0,0 0 0,0 0 0,-1 0 1,1 0-1,0 0 0,0 0 0,0 1 0,0-1 0,-2 1-70,-83 19 180,75-13-248,1 0 0,1 0 0,-1 1-1,1 0 1,1 1 0,-1 0-1,2 0 1,-1 1 0,1 0 0,1 1-1,0 0 1,-6 11 68,-23 90-3575,33-72-22</inkml:trace>
  <inkml:trace contextRef="#ctx0" brushRef="#br1" timeOffset="500395.968">19118 5596 9618,'0'0'1912,"0"0"-529,0 0-418,0 0-528,23 9-397,-12-4-49,-5-2 1,1 0 0,-1 0-1,1 0 1,0-1-1,0 0 1,0-1 0,0 1-1,0-1 1,0-1 0,0 1-1,1-1 1,-1 0-1,0-1 1,0 0 0,0 0-1,0 0 1,0-1 0,0 0-1,0-1 1,-1 1-1,1-1 1,-1 0 0,4-3 8,13-7 30,0-2 0,-1 0 0,-1-1 1,0-2-1,-1 0 0,-1-1 1,-1 0-1,0-2 0,-2 0 0,-1-1 1,0-1-1,-1 0 0,6-17-30,-19 39 94,0 0 1,0-1-1,0 1 0,0-1 0,-1 1 1,1-1-1,0 0 0,-1 1 0,1-1 1,-1 0-1,1 0 0,-1 1 0,0-1 0,0 0 1,1 0-1,-1 1 0,-1-1 0,1 0 1,0 0-1,0 1 0,-1-1 0,1 0 1,-1 0-1,1 1 0,-1-1 0,0 1 1,0-1-1,1 1 0,-1-1 0,0 1 1,-1-1-1,1 1 0,0 0 0,0-1 1,0 1-1,-1 0 0,1 0 0,-1 0 1,1 0-1,-1 0 0,1 0 0,-1 1 1,0-1-1,1 0 0,-2 0-94,-9 5-63,-1 0 0,1 1 0,0 0 0,0 1 0,1 0-1,-1 1 1,1 0 0,1 1 0,-1 0 0,1 1 0,1 0 0,0 0 0,0 1 0,1 0 0,0 1 0,1 0 0,0 0-1,-2 4 64,6-10-162,-31 44-2391,8-10-1158</inkml:trace>
  <inkml:trace contextRef="#ctx0" brushRef="#br1" timeOffset="502816.086">18339 5783 56,'0'0'2381,"0"0"-808,0 0 90,0 0 112,0 0-122,22 0-205,319-11 2860,141 29-3527,-417-12-4923,-47-6-873</inkml:trace>
  <inkml:trace contextRef="#ctx0" brushRef="#br1" timeOffset="503262.514">18304 6150 616,'0'0'4686,"0"0"-2696,0 0-1010,0 0-38,0 0 20,0 0 87,8-1 42,294-79 2627,-306 124-2962,-122 141 644,-7 15-5819,126-181 434</inkml:trace>
  <inkml:trace contextRef="#ctx0" brushRef="#br1" timeOffset="503528.367">18611 6433 5353,'0'0'4881,"0"0"-3761,0 0 753,0 0-97,-44 103-648,28-68-591,-5 3-321,2-5-216,1-1-480,1-2-993,5-10-1760,3-7-7929</inkml:trace>
  <inkml:trace contextRef="#ctx0" brushRef="#br1" timeOffset="503862.603">18915 6385 4841,'0'0'2861,"0"0"-468,21-17-219,174-135 1832,-195 153-3886,0-1 0,0 0 0,0 1 0,0-1 0,0 0 0,0 1 0,0-1 0,0 0 0,1 1-1,-1-1 1,0 0 0,0 0 0,0 1 0,1-1 0,-1 0 0,0 0 0,0 1 0,1-1 0,-1 0-1,0 0 1,0 0 0,1 1 0,-1-1 0,0 0 0,1 0 0,-1 0 0,0 0 0,1 0-1,-1 0 1,0 1 0,1-1 0,-1 0 0,0 0 0,1 0 0,-1 0-120,-30 44 314,23-35-51,-33 44-36,22-31-329,1 1 0,1 0 0,1 1 0,1 0 0,1 1 0,1 1 0,-2 8 102,9 32-6012,5-51 824</inkml:trace>
  <inkml:trace contextRef="#ctx0" brushRef="#br1" timeOffset="504329.258">19504 5958 5473,'0'0'2039,"0"0"59,0 0-62,18-7-380,149-47 931,-100 41-469,-89 32 1049,-49 64-2829,68-79-486,0-1 0,1 1 0,0-1 0,0 1 0,0 0 0,0 0 0,1 0 0,-1 0 0,1 1 0,0-1 0,1 0 0,-1 0 0,1 1 0,-1-1 0,1 1 0,0-1 0,1 0 0,-1 0 0,1 1 0,0-1 0,0 0 0,0 0 0,1 0 0,-1 1 0,1-2 0,0 1 0,0 0 0,1 0 0,-1-1 0,1 1 0,0-1 0,-1 0 0,2 1-1,-1-2 1,0 1 0,3 2 148,121 57-804,-126-60 949,0 0-1,0 1 1,-1-1-1,1 1 1,-1-1-1,0 1 1,0-1-1,0 1 1,0-1-1,0 1 1,0-1-1,-1 0 1,1 1-1,-1-1 1,0 1 0,1-1-1,-1 0 1,0 1-1,0-1 1,-1 0-1,1 0 1,0 0-1,-1 0 1,0 0-1,1 0 1,-1 0-1,0-1 1,0 1-1,0 0 1,0-1-1,0 0 1,0 1-1,0-1 1,0 0-1,-1 0 1,1 0-1,0-1 1,-1 1-1,1 0 1,-1-1-1,1 0 1,-3 1-145,-4 5 46,-84 53-503,27-28-5146,34-21-406</inkml:trace>
  <inkml:trace contextRef="#ctx0" brushRef="#br1" timeOffset="508079.237">8168 878 800,'0'0'1388,"0"0"-133,0 0-118,0 0-89,0 0-161,18 1 57,152 4 1971,344-14 491,-123 20-1288,342 56-2118,162 84 794,883 201-177,-911-156-522,-480-123-68,332 17-27,-156-24-19,442 28-121,-507-55-150,757 102-56,-750-75 406,-4 21 1,371 120-61,-475-81 429,-6 17 1,31 35-430,-393-166 12,875 370 379,-791-326-333,-2 6 0,-4 4 0,-2 4 0,-4 5 0,5 11-58,80 57 15,-103-84 56,-3 4 1,-2 4 0,-3 3 0,50 62-72,291 406 597,-458-537-4999,12-11 806</inkml:trace>
  <inkml:trace contextRef="#ctx0" brushRef="#br1" timeOffset="508479.389">23679 4605 3673,'0'0'1818,"0"0"-568,0 0 113,0 0-472,18 18-489,140 116-72,-139-122-298,-15-11-30,0 1 0,0-1 0,1 1-1,-2 0 1,1 0 0,0 1-1,0-1 1,-1 1 0,1 0 0,-1 0-1,0 0 1,0 0 0,0 1-1,0-1 1,-1 1 0,1 0-1,-1 0 1,0-1 0,0 2 0,0-1-1,-1 0 1,1 0 0,-1 0-1,0 1 1,0 3-2,-87 48 2815,-451 125 4155,537-181-7074,-6 3-687,5-1-3060,1-2-2988</inkml:trace>
  <inkml:trace contextRef="#ctx0" brushRef="#br1" timeOffset="509281.303">22525 5503 6241,'0'0'1551,"0"0"-140,0 0-112,0 0-264,0 0-264,0 0-111,14-7-45,513-289 410,-554 320-787,0 0-1,2 2 0,0 0 0,2 2 0,1 1 1,2 0-1,-13 24-237,24-36-343,0 2 0,0-1 1,2 1-1,0 0 0,2 1 0,0-1 1,1 1-1,1 0 0,-1 16 343,3 17-4374</inkml:trace>
  <inkml:trace contextRef="#ctx0" brushRef="#br1" timeOffset="509629.404">23296 5315 6081,'0'0'2769,"0"0"-1409,-8 17-392,-22 55-229,31-74-757,1 0-1,0 0 1,0 0 0,0 0-1,0 1 1,0-1-1,1 1 1,-1-1 0,0 1-1,1 0 1,-1 0-1,1 0 1,-1 0 0,1 1-1,0-1 1,-1 1-1,1-1 1,0 1 0,-1 0-1,1 0 1,0 0-1,-1 0 1,1 1 0,0-1-1,-1 1 1,1-1-1,-1 1 1,1 0 0,-1 0-1,1 0 1,-1 1-1,0-1 1,1 0 0,-1 1-1,0-1 1,0 1-1,0 0 1,0 0 0,0 0-1,-1 0 1,1 0-1,0 0 1,-1 1 0,0-1-1,1 0 1,-1 1-1,0-1 1,0 1 0,0-1-1,-1 1 1,1-1-1,-1 1 1,1 0 0,-1-1-1,0 1 1,0 0-1,0-1 1,0 1 0,-1 0-1,1-1 1,-1 1-1,0 0 1,1-1 0,-1 1-1,0-1 1,0 1-1,-1-1 1,1 0 0,-1 2 18,7-8 90,1 1 1,0-1 0,-1 0-1,0-1 1,0 1 0,-1-1-1,1 0 1,-1 0 0,0-1-1,0 1 1,-1-1 0,1 0 0,-1 0-1,0 0 1,-1 0 0,0-1-1,0 1 1,0-1 0,-1 1-1,0-2-90,-60-8 3034,49 17-2763,0-1-207,-1 1 0,0 0 0,1 1 0,-1 0 0,1 1 1,0 0-1,0 1 0,0 0 0,0 0 0,0 1 0,1 0 0,0 1 0,-7 6-64,12-9-207,0 0-1,0 1 1,0 0-1,1 0 1,-1 0 0,1 0-1,0 0 1,0 1-1,1 0 1,-1-1-1,1 1 1,0 0 0,0 0-1,1 0 1,0 0-1,0 0 1,0 1-1,0 1 208,1 12-4263</inkml:trace>
  <inkml:trace contextRef="#ctx0" brushRef="#br1" timeOffset="509962.674">23603 5542 6833,'0'0'2040,"0"0"-291,0 0-227,0 0-774,21 7-584,-10-4-168,-5 0-9,0 0-1,0-1 1,1 0-1,-1 0 0,1-1 1,-1 0-1,1 0 1,-1-1-1,1 0 0,0 0 1,0 0-1,-1-1 1,1 0-1,-1 0 0,1 0 1,-1-1-1,1 0 1,-1-1-1,0 1 1,0-1-1,0 0 0,5-4 14,1-1 20,1 0-1,-1-2 1,0 1-1,-1-1 1,0-1-1,-1 0 1,0 0-1,0-1 1,-2-1-1,1 1 1,-2-1-1,1-1 1,4-13-20,-12 24 92,1 1 1,-1-1-1,0 0 0,0 0 1,0 0-1,-1 0 0,1 1 1,-1-1-1,1 0 1,-1 0-1,0 1 0,0-1 1,0 0-1,0 1 0,-1-1 1,1 1-1,-1 0 0,1-1 1,-1 1-1,0 0 1,0 0-1,0 0 0,0 0 1,0 0-1,0 0 0,-1 1 1,1-1-1,-1 1 1,1 0-1,-1 0 0,1-1 1,-1 2-1,0-1 0,0 0 1,1 0-1,-1 1 1,0 0-1,0 0 0,0-1 1,1 1-1,-1 1 0,0-1 1,-2 1-93,-122 28 350,121-26-521,1 2-1,-1-1 1,1 0-1,0 1 1,1 0-1,-1 0 1,1 1-1,0-1 1,0 1-1,1 0 1,-1 0-1,1 0 1,1 1-1,-1-1 1,1 1-1,0-1 1,1 1-1,-1 0 1,1 0-1,1-1 1,-1 1-1,1 5 172,0 12-1321</inkml:trace>
  <inkml:trace contextRef="#ctx0" brushRef="#br1" timeOffset="510262.715">23965 5503 5705,'0'0'2389,"0"0"-846,0 0-31,0 0-309,29 10-503,-10-2-602,-7-2-65,1-1-1,-1-1 1,0 0 0,1-1 0,0 0-1,0-1 1,0 0 0,0-1 0,0 0 0,0-1-1,0-1 1,1 0 0,-1-1 0,-1 0 0,7-2-33,26-11-20,0-1 1,-1-3 0,-1-1-1,0-2 1,-2-2 0,14-13 19,-52 37 20,-1-1 0,0 1 1,0-1-1,0 0 1,0 0-1,0 0 0,0 0 1,0 0-1,0 0 1,0 0-1,-1-1 0,1 1 1,0-1-1,-1 1 1,1-1-1,-1 1 1,0-1-1,1 0 0,-1 0 1,0 0-1,0 0 1,0 0-1,0 0 0,-1 0 1,1 0-1,0 0 1,-1 0-1,1-1 0,-1 1 1,0 0-1,0 0 1,0 0-1,0-1 1,0 1-1,-1 0 0,1 0 1,-1 0-1,1 0 1,-1-1-1,0 1 0,1 0 1,-1 0-1,0 0 1,-1 0-1,1 1 0,0-1 1,0 0-1,-1 0 1,1 1-1,-1-1 1,0 1-1,1-1 0,-1 1 1,0 0-1,0 0 1,0-1-1,0 1 0,0 1 1,0-1-21,-22-4-133,0 2 0,-1 1 0,1 1 0,-1 1 0,1 2 0,-1 0 0,1 1 0,0 1 0,0 2 0,0 0 0,1 2 1,0 0-1,0 2 0,1 0 0,0 1 0,1 2 0,1 0 0,0 1 0,-15 13 133,-33 23-2338</inkml:trace>
  <inkml:trace contextRef="#ctx0" brushRef="#br1" timeOffset="510679.268">22807 6012 6793,'0'0'2129,"0"0"535,139-13-495,-31-6-681,33-10-672,8-5-391,-25 4-321,-31 8-104,-35 9-553,6 2-1039,-12 1-928,-8 5-2698</inkml:trace>
  <inkml:trace contextRef="#ctx0" brushRef="#br1" timeOffset="511146.086">22960 6227 4689,'0'0'1907,"28"-11"-309,182-69 794,-6 7-1469,-282 134 1571,56-43-2613,-185 166 1057,91-45-5986,104-118-997</inkml:trace>
  <inkml:trace contextRef="#ctx0" brushRef="#br1" timeOffset="511399.433">23348 6383 832,'0'0'7434,"0"0"-5474,0 0 369,0 0-529,-64 121-1096,30-78-704,-11 19-448,8-14-1416,8-9-1329</inkml:trace>
  <inkml:trace contextRef="#ctx0" brushRef="#br1" timeOffset="511812.735">23694 6268 4865,'0'0'2128,"0"0"162,25-14-232,157-80 335,18 1-630,-207 107-254,-265 337 269,179-215-5005,62-90-303</inkml:trace>
  <inkml:trace contextRef="#ctx0" brushRef="#br1" timeOffset="516641.727">24518 5781 3081,'0'0'2099,"0"0"-203,0 0-181,0 0-286,0 0-331,0 0-188,-8 7 6387,-27 27-6883,25-24-403,0 0 0,1 1 0,0 1 0,1-1 0,0 1 0,1 0 0,1 1 0,0 0 0,0 0 0,1 0 0,1 1 0,0-1 0,1 1 0,0 0 0,1 4-11,4-16-23,1 1-1,-1-1 0,1 1 1,-1-1-1,1 0 0,0 0 1,0 0-1,0-1 0,0 1 1,0-1-1,0 1 0,0-1 1,0 0-1,1 0 0,-1-1 1,0 1-1,1-1 0,-1 1 1,1-1-1,-1 0 0,0-1 0,1 1 1,-1 0-1,0-1 0,1 0 1,1 0 23,7 0-26,265-52-172,-276 53 223,0 1 0,1 0 0,-1-1 0,0 1 0,1 0-1,-1 0 1,0 0 0,0 0 0,0 0 0,0 0-1,0 0 1,0 0 0,0 0 0,0 0 0,0 0 0,0 1-1,-1-1 1,1 0 0,-1 1 0,1-1 0,-1 0-1,1 1 1,-1-1 0,0 1 0,1-1 0,-1 1 0,0-1-1,0 1 1,0-1 0,0 1 0,-1-1 0,1 1-1,0-1 1,-1 0 0,1 1 0,0-1 0,-1 1 0,0-1-1,1 0 1,-1 1 0,0-1 0,0 0 0,0 0 0,0 0-1,1 0 1,-2 0 0,1 0 0,0 0 0,0 0-1,0 0 1,0 0 0,-1 0 0,1-1 0,-1 1-25,-29 42-333,-1-1 0,-3-2 0,-1-2 0,-2-1 0,-19 13 333,35-30-565,-57 51-495</inkml:trace>
  <inkml:trace contextRef="#ctx0" brushRef="#br1" timeOffset="530530.388">908 13385 3833,'0'0'1822,"0"0"-82,0 0-90,0 0-241,0 0-241,0 0-42,0 0-167,0 0-160,0 0-146,0 0-113,0 0-54,0 0-7,0 0 42,0 0-14,0 0-79,0 0-69,0 0-50,0 0-69,0 0-21,0 0-18,0 0 5,0 0-16,0 18 508,-17 416 1597,11-373-2152,-11 410-2036,-2-513-4120,7 17 1149</inkml:trace>
  <inkml:trace contextRef="#ctx0" brushRef="#br1" timeOffset="531432.148">551 13444 5225,'0'0'1392,"0"0"19,0 0 110,0 0-377,0 0-461,0 0-239,10-28 737,65-24-474,2 4-1,2 4 0,2 3 0,69-24-706,-132 57 24,-3 1 0,1 0 1,0 1-1,0 0 0,0 1 1,1 1-1,0 1 1,0 0-1,0 2 0,0-1 1,0 2-1,8 1-24,-12 76 2811,-15-62-2660,0 0 0,-1 0 0,-1 0 0,0-1 0,-1 1 0,0-1 0,-1 0 0,-1 0 0,0-1 0,-1 0 0,-1 0 0,-1 1-151,-44 84 219,52-88-433,-1 0-1,2 1 1,-1-1-1,1 1 0,1-1 1,0 1-1,1-1 1,0 1-1,0-1 0,1 1 1,1-1-1,-1 0 1,5 10 214,38 62-2751,-34-67 2448,-2 0 1,0 0-1,-1 1 0,-1 1 1,0-1-1,-1 1 0,-1 0 1,0 1-1,-1-1 0,-2 1 1,2 17 302,-4-25 320,-1 1 1,0-1-1,-1 1 1,0-1 0,-1 0-1,0 1 1,0-1 0,-1-1-1,0 1 1,-1 0-1,0-1 1,-1 0 0,0 0-1,0-1 1,-1 0-1,0 0 1,-1 1-321,-188 165 3210,115-156-7648,60-18 3888</inkml:trace>
  <inkml:trace contextRef="#ctx0" brushRef="#br1" timeOffset="532079.877">1281 12889 2617,'0'0'2988,"0"0"-845,0 0-281,0 0-435,0 0-588,0 0-259,10-6 4,363-250 2661,-342 249-1225,-38 51-240,4-35-2153,-31 118 879,-26 110 102,42-78-4566,18-112-771</inkml:trace>
  <inkml:trace contextRef="#ctx0" brushRef="#br1" timeOffset="532512.662">1767 13836 7314,'0'0'1752,"0"0"-576,0 0 425,0 0-185,0 0-608,0 0-528,127 0-208,-90 2-72,15-2-624,-13 0-1072,-2 0-2441</inkml:trace>
  <inkml:trace contextRef="#ctx0" brushRef="#br1" timeOffset="532778.186">1910 13578 4977,'0'0'2961,"0"0"-873,0 0-231,112-28-769,-64 23-768,-3 5-320,19 5-1096,-12 16-1305,-6 3-2864</inkml:trace>
  <inkml:trace contextRef="#ctx0" brushRef="#br1" timeOffset="542002.565">2523 13625 744,'0'0'1511,"0"0"-391,0 0 139,0 0 44,0 0-138,14-8-237,217-161 915,10-28-1761,-242 206 3833,-21 47-3643,-17 22-346,-91 219 1087,95-90-6431,35-171-20</inkml:trace>
  <inkml:trace contextRef="#ctx0" brushRef="#br1" timeOffset="542395.167">3134 13580 5905,'0'0'2114,"0"0"-883,-3 16-243,-10 143 355,16-156-1409,0 0 1,1 0-1,-1 0 0,1 0 1,0 0-1,-1-1 0,1 0 1,0 0-1,1 0 0,-1 0 1,0 0-1,0-1 0,1 0 0,-1 0 1,1 0-1,-1 0 0,1-1 1,-1 0-1,1 0 0,0 0 1,-1 0-1,1-1 0,-1 0 1,1 0-1,-1 0 0,0 0 1,1-1-1,-1 0 0,0 0 0,0 0 1,0 0-1,0 0 0,-1-1 1,1 0-1,3-3 66,8-5-536,0-1 1,-1 0-1,0-1 1,-1-1-1,0 0 1,-1-1-1,-1 0 1,0-1-1,-1 0 1,-1-1-1,5-13 536,-8-69 342,-8 94-149,-1 1 0,0-1 0,0 1 0,0 0 0,0 0 0,-1 1 0,1-1 0,-1 1 0,0-1 0,0 1 0,0 0 0,-1 1 0,1-1 0,-1 1 0,1 0 0,-1 0 0,0 0 0,0 1 0,0 0 0,0-1 0,0 2 0,0-1 0,0 1 0,0-1 0,0 2 0,0-1 0,0 0 0,0 1 0,0 0 0,0 0 0,0 0 0,0 1 0,0 0 0,1 0 0,-1 0 0,1 0 0,-1 1 0,1 0 0,0 0 0,0 0 0,-2 2-193,-20 71-1236,21-40-1556</inkml:trace>
  <inkml:trace contextRef="#ctx0" brushRef="#br1" timeOffset="542761.773">3509 13627 6857,'0'0'1920,"0"0"-375,0 0 6,3 17-412,10 56-684,-10-69-470,0 0 1,0 0-1,0 0 1,0 0-1,1 0 0,-1-1 1,1 0-1,0 0 1,0 0-1,0 0 0,1-1 1,-1 1-1,0-1 1,1 0-1,0 0 0,-1-1 1,1 1-1,0-1 1,0 0-1,0-1 1,0 1-1,0-1 0,0 0 1,0 0-1,0 0 1,0-1-1,-1 0 0,4 0 15,-8 1-1,12-4-19,-1 0-1,0 0 1,0-1-1,0 0 1,-1-1-1,0-1 1,0 1-1,0-2 0,-1 1 1,0-1-1,0-1 1,-1 1-1,0-1 1,-1-1-1,0 0 1,0 0-1,-1 0 0,-1 0 1,1-1-1,-2 0 1,1-1-1,-2 1 1,1 0-1,-2-1 1,1 0-1,-2 0 0,0 0 1,0 0-1,-1-7 21,0 16 65,-1-1-1,0 1 0,0-1 1,0 1-1,0 0 0,0-1 0,-1 1 1,1 0-1,-1 0 0,0 0 1,0 0-1,0 0 0,0 0 1,-1 0-1,1 1 0,-1-1 0,1 1 1,-1 0-1,0 0 0,0 0 1,0 0-1,0 0 0,-1 1 1,1-1-1,0 1 0,-1 0 0,1 0 1,-1 0-1,1 0 0,-1 1 1,1 0-1,-1-1 0,1 1 1,-1 0-1,1 1 0,-1-1 0,0 1 1,1-1-1,0 1 0,-1 0 1,1 1-1,-1-1 0,1 0 1,0 1-1,0 0 0,0 0 0,0 0 1,0 0-1,0 0 0,1 0 1,-1 1-1,0 0 0,1-1 1,0 1-1,0 0 0,-2 3-64,-2 4-447,0 0 0,0 0 0,1 0 1,1 1-1,-1 0 0,2 0 0,0 0 0,0 1 0,1-1 0,0 1 0,1-1 1,0 12 446,0 21-5067</inkml:trace>
  <inkml:trace contextRef="#ctx0" brushRef="#br1" timeOffset="543112.66">3845 13722 2801,'0'0'2179,"0"0"-264,0 0-161,0 0-213,0 0-462,0 0-423,15 12-289,52 35-56,-63-46-283,1 0 0,-1 0 0,1 0 0,-1-1 0,1 1 0,0-1 0,-1 0 0,1-1 0,0 1 0,-1-1 0,1 0 0,-1 0 0,1 0 0,-1-1 0,1 1 0,-1-1 0,0 0 0,0-1 0,0 1 0,0-1 0,0 1 0,-1-1 0,1 0 0,-1-1 0,0 1 0,0 0 0,0-1 0,0 0 0,0 0 0,-1 0 0,0 0 0,0 0 0,0 0 0,0-1 0,-1 1 0,1 0 0,-1-1 0,0 0-28,22-128 94,-23 130-73,0 0 0,0 0 0,0 1 1,-1-1-1,1 0 0,-1 1 0,0-1 0,0 1 0,0-1 0,0 1 0,0-1 1,-1 1-1,1 0 0,0 0 0,-1-1 0,0 1 0,0 0 0,0 0 0,0 1 1,0-1-1,0 0 0,0 1 0,0-1 0,-1 1 0,1 0 0,0-1 0,-1 1 0,1 0 1,-1 1-1,0-1 0,1 0 0,-1 1 0,0 0 0,1-1 0,-1 1 0,0 0 1,1 0-1,-1 1 0,0-1 0,1 0 0,-1 1 0,0 0 0,1-1 0,-1 1 1,1 0-1,-1 0 0,-1 2-21,-2 0-138,1 1 1,0 0 0,-1 0-1,1 1 1,1-1-1,-1 1 1,1 0 0,0 1-1,0-1 1,0 1-1,1-1 1,0 1-1,0 0 1,0 0 0,1 1-1,0-1 1,0 0-1,1 2 138,-3 2-788,-10 32-3070</inkml:trace>
  <inkml:trace contextRef="#ctx0" brushRef="#br1" timeOffset="543395.002">4387 13554 5449,'0'0'3233,"0"0"-1017,0 0 529,0 0-1105,29 121-904,-18-78-616,1 0-120,3-2-616,-3-2-1208,-4-1-401,-3-12-3336,-5-8 312</inkml:trace>
  <inkml:trace contextRef="#ctx0" brushRef="#br1" timeOffset="543657.957">4255 13845 3777,'0'0'3240,"0"0"-1127,0 0-233,0 0-455,114-76-569,-67 49-472,7-2-384,19-10-296,-13 5-1088,-12 8-945</inkml:trace>
  <inkml:trace contextRef="#ctx0" brushRef="#br1" timeOffset="544011.587">4885 13709 2841,'0'0'2746,"0"0"-621,0 0-366,0 0-216,0 0-308,18-2-268,298-5 2251,311-2-3457,-211-22-3908,-250 17 301,-110 10 61</inkml:trace>
  <inkml:trace contextRef="#ctx0" brushRef="#br1" timeOffset="544592.793">5079 12907 4113,'0'0'2310,"20"-14"-331,314-238 3861,-174 114-3620,-160 138-2025,-1 28-82,-84 278 769,-40 94-2689,102-318-2019</inkml:trace>
  <inkml:trace contextRef="#ctx0" brushRef="#br1" timeOffset="545094.872">4824 14222 4505,'0'0'2047,"0"0"-157,0 0 93,19-13-143,123-79 118,187-86-620,-328 180-1260,1 0 1,0 1 0,-1-1 0,1 1 0,-1-1 0,0 1-1,0-1 1,0 1 0,0-1 0,0 1 0,0 0-1,-1 0 1,0-1 0,1 1 0,-1 0 0,0 0-1,0 0 1,0-1 0,-1 1 0,1 0 0,-1 0 0,0-1-1,1 1 1,-1 0 0,0-1 0,-1 1 0,1-1-1,0 1 1,-1-1 0,1 0 0,-3 3-79,-111 296-443,73-192-6336,28-75-1386</inkml:trace>
  <inkml:trace contextRef="#ctx0" brushRef="#br1" timeOffset="545380.295">5500 14255 3897,'0'0'0,"0"0"-24,0 0-2769</inkml:trace>
  <inkml:trace contextRef="#ctx0" brushRef="#br1" timeOffset="545679.126">5500 14255 1776,'-1'-1'218,"1"0"-1,-1 0 1,1 0-1,0 0 0,-1 1 1,1-1-1,0 0 0,0 0 1,0 0-1,0 0 1,0 0-1,0 0 0,0 0 1,0 0-1,0 0 1,0 0-1,0 0 0,1 0 1,-1 0-1,0 0 1,1 0-1,-1 0 0,1 0 1,-1 0-1,1 0 0,-1 0 1,1 1-1,0-1 1,-1 0-1,1 0 0,0 1 1,0-1-1,-1 1 1,1-1-1,0 0 0,0 1 1,0 0-1,0-1 0,0 1 1,0-1-1,0 1 1,0 0-1,0 0 0,0 0 1,0-1-1,0 1 1,0 0-1,0 0 0,0 0 1,0 1-1,0-1 1,0 0-1,0 0-217,17-3 300,164-51 2356,-123 32-5216,-2-1-4141,-45 17 276</inkml:trace>
  <inkml:trace contextRef="#ctx0" brushRef="#br1" timeOffset="545929.233">5725 14031 6977,'0'0'2777,"0"0"-1617,0 0 1153,-18 97-561,7-52-1216,-1 5-536,-2 21-960,1-13-1224,3-11-1993</inkml:trace>
  <inkml:trace contextRef="#ctx0" brushRef="#br1" timeOffset="546261.756">5877 14352 5369,'0'0'4473,"0"0"-2935,0 0-101,0 0-395,0 0-671,22 10-526,-9-4 97,-10-3 47,0-1 1,1 1-1,0-1 0,-1 0 0,1 0 1,0 0-1,0 0 0,0-1 0,0 1 0,1-1 1,-1 0-1,0 0 0,0-1 0,1 0 1,-1 1-1,0-1 0,1-1 0,-1 1 0,0 0 1,0-1-1,1 0 0,-1 0 0,0-1 1,0 1-1,0-1 0,0 1 0,0-1 0,0-1 1,-1 1-1,1 0 0,-1-1 0,1 0 1,1-1 10,6-14-11,-1-1 1,0 1 0,-1-1 0,-1-1 0,-1 0 0,-1 0 0,0 0 0,-2-1 0,0 1 0,-1-1 0,-2 0-1,0 0 1,-1 0 0,-1-9 10,1 28 44,1 0-1,-1 0 0,0 0 1,1-1-1,-1 1 1,0 0-1,0 0 1,0-1-1,-1 1 0,1 0 1,0 0-1,-1 0 1,0-1-1,1 1 0,-1 0 1,0 0-1,0 0 1,0 0-1,0 0 1,-1 0-1,1 1 0,-1-1 1,1 0-1,-1 1 1,1-1-1,-1 1 0,0-1 1,1 1-1,-1 0 1,0 0-1,0 0 1,0 0-1,0 0 0,0 0 1,-1 0-1,1 1 1,0-1-1,0 1 0,0-1 1,-1 1-1,1 0 1,0 0-1,0 0 1,-1 0-1,1 1 0,0-1 1,0 0-1,0 1 1,0 0-1,-1-1 0,1 1 1,0 0-1,0 0 1,0 0-1,0 0 1,1 1-1,-1-1 0,0 0 1,0 1-1,1-1 1,-1 1-1,1 0 0,-1 0-43,-73 199-4672,66-170 2620,-6 25-5767</inkml:trace>
  <inkml:trace contextRef="#ctx0" brushRef="#br1" timeOffset="546528.147">6194 14328 2785,'0'0'10874,"0"0"-9530,0 0-16,0 0 417,-48 134-929,23-80-816,0 2-840,-6 11-1113,10-13-1943,3-13-6339</inkml:trace>
  <inkml:trace contextRef="#ctx0" brushRef="#br1" timeOffset="546878.523">6390 14231 7634,'0'0'1505,"0"0"478,20-22-36,162-162 719,-81 112-1947,-103 93 568,-153 366-767,132-313-2220,4-15-2170</inkml:trace>
  <inkml:trace contextRef="#ctx0" brushRef="#br1" timeOffset="547663.344">7043 13398 6953,'0'0'2678,"0"0"-229,0 0-270,0 0-495,0 0-233,0 0-170,15 20-17,88 129 599,-34-33-1399,47 86-1001,-48-67-4642,-51-97 1216,-8-11-1230</inkml:trace>
  <inkml:trace contextRef="#ctx0" brushRef="#br1" timeOffset="547912.742">7122 13851 6145,'0'0'2457,"0"0"87,0 0-775,0 0-297,136-129-592,-92 92-424,5-2-328,5-1-128,31-8-248,-12 9-1240,-11 7-1713</inkml:trace>
  <inkml:trace contextRef="#ctx0" brushRef="#br1" timeOffset="550468.272">8155 13761 80,'0'0'2216,"0"0"-721,0 0 246,0 0 61,0 0-433,18-3-430,143-17 1531,143 18 1824,153 21-2409,235-17-1053,133-54 407,528-24-606,691 65 1504,-1428 31-2099,-747-48-4912,74 17-35</inkml:trace>
  <inkml:trace contextRef="#ctx0" brushRef="#br1" timeOffset="551332.176">8201 13150 2497,'0'0'1789,"0"0"-8,0 0-53,0 0-221,0 0-104,0 0-176,8 0-174,163-20 4197,-86-19-4887,-2-5 0,-2-2 0,-2-5 0,-2-3 0,6-10-363,68-45-38,18-11-466,-219 197 1424,-191 356-656,181-228-4669,53-155 3665</inkml:trace>
  <inkml:trace contextRef="#ctx0" brushRef="#br1" timeOffset="551712.746">9659 12986 5281,'0'0'2953,"0"0"-1465,0 0 665,0 0-489,0 0-816,0 0-352,149 3-296,-87-3-192,44-11-8,-15-9-1144,-8-1-1641</inkml:trace>
  <inkml:trace contextRef="#ctx0" brushRef="#br1" timeOffset="552387.181">11697 12102 7274,'0'0'2481,"0"0"-1324,0 0 275,0 0 344,24-20-455,153-129-86,-43 38-1029,-5-6 0,-4-6 0,-7-5 0,76-107-206,-147 149-323,-63 90 244,-3 18 27,1 1 0,0 1 0,2 0 1,0 1-1,2 1 0,1 0 0,-1 8 52,2-9-5,-210 474-2485,190-418-1196</inkml:trace>
  <inkml:trace contextRef="#ctx0" brushRef="#br1" timeOffset="552762.607">11720 12484 4673,'0'0'2393,"0"0"191,130-43-560,-59 19-623,26-9-505,27-14-336,27-9-368,7-2-104,-26 8-88,-36 13-280,-34 14-448,6 1-432,-12 3-1817,-10 2-5081</inkml:trace>
  <inkml:trace contextRef="#ctx0" brushRef="#br1" timeOffset="553244.898">11600 12974 3473,'0'0'1908,"18"-6"286,251-118 2560,-13-28-3275,-262 163 2782,-38 48-3687,-150 191-432,87-72-4376,89-140 261</inkml:trace>
  <inkml:trace contextRef="#ctx0" brushRef="#br1" timeOffset="553494.771">12173 12988 4369,'0'0'2184,"0"0"457,0 0-857,143 0-911,-87-12-761,21-6-112,-13 3-2201,-14 0-471</inkml:trace>
  <inkml:trace contextRef="#ctx0" brushRef="#br1" timeOffset="553761.861">12426 12794 880,'0'0'8546,"0"0"-6826,0 0 313,-50 126-537,34-75-1032,-3 5-464,-2 18-1024,5-12-1601,3-14-5920</inkml:trace>
  <inkml:trace contextRef="#ctx0" brushRef="#br1" timeOffset="554028.068">12689 13038 3817,'0'0'5002,"0"0"-2848,0 0-502,-3 19-553,-6 58-692,10-74-444,0-1 0,0 1 0,1-1 0,-1 1 0,1-1 0,-1 0 0,1 0 0,0 1 0,0-1 0,0 0 0,0 0 0,0-1 0,1 1 0,-1 0 0,0-1 0,1 0 0,-1 1 0,1-1 0,0 0 0,-1 0 0,1 0 0,0-1 0,-1 1 0,1-1 0,0 1 0,0-1 0,0 0 0,0 0 0,-1 0 0,1-1 0,0 1 0,0 0 0,0-1 0,-1 0 0,1 0 0,0 0 0,-1 0 0,1 0 0,-1-1 0,1 1 0,-1-1 0,0 1 0,3-3 37,14-7-471,-1-2 0,0 0 1,-1-1-1,0-1 0,-1 0 0,0-1 1,-2-1-1,0 0 0,-1-1 0,0-1 1,-2 0-1,0 0 0,1-6 471,-9 21 109,-1 1-1,1-1 1,-1 0-1,0 0 1,0 0-1,-1 0 1,1 0-1,-1-1 1,0 1-1,0 0 1,0-1-1,-1 1 1,1-1-1,-1 1 1,0-1-1,0 1 1,-1 0-1,1-1 1,-1 1-1,0-1 1,0 1-1,-1 0 1,1 0-1,-1 0 1,0 0-1,0 0 1,0 0-1,-1 0 1,1 0-1,-1 1 1,0 0-1,0-1 1,0 1 0,-1 0-1,1 0 1,-1 1-1,1-1 1,-3 0-109,0 3 9,-1 0 1,0 0 0,0 0-1,0 1 1,0 0 0,1 1-1,-1 0 1,0 0 0,1 0-1,-1 0 1,1 1 0,0 0-1,0 1 1,0 0 0,1-1-1,-1 2 1,1-1 0,0 1 0,0-1-1,0 2 1,1-1 0,-1 0-1,1 1 1,1 0 0,-1 0-1,1 0 1,-2 4-10,-25 36-2827</inkml:trace>
  <inkml:trace contextRef="#ctx0" brushRef="#br1" timeOffset="554279.141">13087 13015 5449,'0'0'3305,"0"0"-2145,-91 125 144,41-48-543,11-14-761,10-11-1857</inkml:trace>
  <inkml:trace contextRef="#ctx0" brushRef="#br1" timeOffset="554662.494">13308 13002 328,'0'0'6451,"0"0"-3311,19-20-1212,118-129-433,78-46 712,-214 196-2154,0-1 1,0 0-1,0 0 1,-1 1-1,1-1 1,0 1 0,-1-1-1,1 1 1,0-1-1,-1 1 1,1-1-1,0 1 1,-1-1-1,1 1 1,-1 0 0,1-1-1,-1 1 1,0 0-1,1-1 1,-1 1-1,0 0 1,1 0 0,-1 0-1,0-1 1,0 1-1,0 0 1,1 0-1,-1 0 1,0-1-1,0 1 1,0 0 0,-1 0-1,1 0 1,0 0-1,0-1 1,0 1-1,0 0 1,-1 0 0,1-1-1,0 1 1,-1 0-1,1 0 1,-1-1-1,1 1 1,-1 0-1,1-1 1,-1 1 0,1-1-1,-1 1 1,0 0-1,1-1 1,-1 0-1,0 1 1,1-1-1,-1 1 1,0-1 0,0 0-1,1 1 1,-1-1-1,0 0-53,1 0 17,-140 258 1020,35-94-4433,60-98-1053</inkml:trace>
  <inkml:trace contextRef="#ctx0" brushRef="#br1" timeOffset="555211.665">11492 11237 3689,'0'0'3929,"-75"101"-2217,19 5 689,-12 51-161,2 27-568,16 12-743,15 2-25,22-10-464,13 9-280,0 3-160,34-3-384,21-16-1121,-5-56-1503,0-34-2945</inkml:trace>
  <inkml:trace contextRef="#ctx0" brushRef="#br1" timeOffset="555836.82">14288 11312 7042,'23'102'1624,"2"27"1016,-5 27-407,-9 8-433,-11-1-511,0-1-729,-11-11-400,-11-17-88,-1-31-72,0-23 0,0-22-64,-2-6 56,-8 5-168,-6 5-488,-23 18-329,12-20-543,7-17-1017</inkml:trace>
  <inkml:trace contextRef="#ctx0" brushRef="#br1" timeOffset="556537.622">14982 10749 5065,'0'0'2573,"0"0"-688,0 0 18,0 0-236,-11 19-426,-35 62-358,40-71-794,1 1 0,0 0 0,0 0 0,2 0 0,-1 0 0,1 0 0,1 1 0,0 0 0,1-1 0,0 1 0,1 0 0,0 0 0,1 0 0,0-1 0,2 7-89,-2-12-21,1-1 0,-1 0 0,1 0 0,1 1 0,-1-1 0,1-1 0,0 1 0,0 0 0,1-1 0,-1 1-1,1-1 1,0 0 0,0 0 0,0-1 0,0 1 0,1-1 0,0 0 0,0 0 0,0 0 0,0-1 0,0 0 0,0 0 0,0 0 0,1 0 0,-1-1 0,1 0 0,-1 0 0,5-1 21,160-1-1892,-43-33 2588,-127 42 1750,-54 165 2447,-10 18-5003,15-43-3658,22-70-465</inkml:trace>
  <inkml:trace contextRef="#ctx0" brushRef="#br1" timeOffset="557678.291">8462 14684 3745,'0'0'1802,"0"0"83,0 0 57,20-14-190,128-92 388,225-131 167,-373 237-2276,1 0 0,0 0 0,0 0 0,0 0 1,0 0-1,0 0 0,0 0 0,0 0 0,0 1 0,0-1 1,-1 0-1,1 0 0,0 1 0,0-1 0,0 1 0,0-1 1,-1 1-1,1-1 0,0 1 0,0-1 0,-1 1 0,1 0 1,-1-1-1,1 1 0,0 0 0,-1 0 0,1-1 0,-1 1 1,0 0-1,1 0 0,-1 0 0,0 0 0,1-1 0,-1 1 1,0 0-1,0 0 0,0 0 0,0 0 0,0 0 0,0 0 1,0 0-1,0 0 0,0 0 0,0-1 0,0 1 1,-1 0-1,1 0 0,0 0 0,0 0 0,-1 0 0,1-1 1,-1 1-1,1 0 0,-1 0 0,1 0 0,-1-1 0,0 1 1,1 0-1,-1-1 0,0 1 0,1-1 0,-1 1 0,0-1 1,0 1-1,0-1 0,0 0 0,1 1 0,-1-1 0,-1 1-31,0 5-27,-227 541 2770,205-368-4426,24-161 819,0 32-3745</inkml:trace>
  <inkml:trace contextRef="#ctx0" brushRef="#br1" timeOffset="558079.63">9568 14801 3593,'0'0'5433,"0"0"-4473,0 0 977,0 0-217,0 0-8,0 0-904,143 11-567,-58-11-241,47-20-593,-16-8-1527,-10 2-2889</inkml:trace>
  <inkml:trace contextRef="#ctx0" brushRef="#br1" timeOffset="558824.166">11805 14380 3953,'0'0'2692,"0"0"-632,0 0 93,17-13-280,122-85 554,-21 15-1347,-11 6-663,3 4 1,90-42-418,-174 119 574,-44 35 426,14-31-990,-50 91 336,-97 191 496,69-87-4015,61-135-1440</inkml:trace>
  <inkml:trace contextRef="#ctx0" brushRef="#br1" timeOffset="559678.875">11662 14870 1512,'0'0'929,"0"0"145,0 0 185,0 0-112,0 0-6,0 0-4,30-1 4335,181 25-804,388-76-2074,-509 41-2424,109-8-92,0 9-1,93 11-77,140 24-946,-408-25 826,15 2-478,1-2-1,-1-2 0,0-1 0,0-3 0,0 0 1,4-4 598,21-13-2994,-11 2-2066</inkml:trace>
  <inkml:trace contextRef="#ctx0" brushRef="#br1" timeOffset="560511.711">11890 15534 4761,'0'0'1431,"0"0"445,0 0-63,17-4-333,122-40 647,175-118-903,-326 207 1378,-23 20-2387,-104 208 60,73-81-4878,57-145 804</inkml:trace>
  <inkml:trace contextRef="#ctx0" brushRef="#br1" timeOffset="560795.843">12557 15573 5033,'0'0'2673,"0"0"-1265,0 0 96,0 0-375,0 0-329,0 0-352,120 0-288,-77 0-80,7 0-80,4 0-56,14-9-584,-14-1-1137,-11 3-1303</inkml:trace>
  <inkml:trace contextRef="#ctx0" brushRef="#br1" timeOffset="561045.198">12836 15431 7562,'0'0'2072,"0"0"273,0 0-265,-48 133-944,30-77-760,-3 3-376,0 23-376,7-13-1248,6-15-2537</inkml:trace>
  <inkml:trace contextRef="#ctx0" brushRef="#br1" timeOffset="561429.379">13252 15375 4761,'0'0'2885,"-9"18"-1025,-5 10-1423,1 0 1,1 1-1,1 0 0,1 1 0,2 0 0,1 0 1,1 3-438,6-24 112,-2-7-161,1 0 0,0 0 0,0 0 0,0 0 0,0 1 0,1-1 0,-1 0 0,1 0 0,-1 1 0,1-1 0,0 0 0,0 1 0,0-1 0,0 0 0,0 1 0,0-1 0,1 0 0,-1 0 0,1 1 0,-1-1 0,1 0 0,0 0 0,0 0 0,0 0 0,0 0 0,1 0 0,-1 0 0,0 0 0,1 0 0,-1-1 0,1 1 0,0 0 0,-1-1 0,1 1 0,0-1 0,0 0 0,0 0 0,0 0 0,0 0 0,0 0 0,1 0 0,-1 0 0,0-1 0,0 1 0,1-1 0,-1 1 0,0-1 0,0 0 0,2 0 49,5-5 18,-1-1 0,1 0 0,-1-1 0,0 1 0,0-2 0,-1 1 0,0-1 0,0 0 0,-1 0 0,0-1 0,0 0 0,-1 0 1,0 0-1,-1-1 0,2-5-18,-3 9 39,6-10 406,0-1 1,-2-1 0,0 1 0,-1-1 0,-1 0 0,-1 0 0,0-1 0,-1 1-1,0-15-445,-3 32 38,-1 0-1,1 0 0,0 0 1,-1 0-1,1 0 0,0 0 1,-1 0-1,1 0 0,-1 0 1,0 1-1,1-1 0,-1 0 1,0 0-1,1 1 0,-1-1 1,0 0-1,0 1 0,0-1 1,1 1-1,-1-1 0,0 1 0,0-1 1,0 1-1,0 0 0,0-1 1,0 1-1,0 0 0,0 0 1,0 0-1,0-1 0,0 1 1,0 0-1,0 0 0,0 1 1,0-1-1,0 0 0,0 0 1,0 0-1,0 1 0,0-1 1,0 1-1,0-1 0,0 0 1,1 1-1,-1 0 0,0-1 1,0 1-1,0-1 0,1 1 0,-1 0 1,0 0-1,1-1 0,-1 1 1,0 0-1,1 0 0,-1 0 1,1 0-1,-1 0 0,1 0 1,0-1-1,0 1 0,-1 0 1,1 0-1,0 1-37,-64 95-3990,35-48-87</inkml:trace>
  <inkml:trace contextRef="#ctx0" brushRef="#br1" timeOffset="561695.073">13480 15620 9154,'0'0'1832,"0"0"-135,-78 145-313,47-82-1256,-1 10-128,10-17-2488,7-17-3194</inkml:trace>
  <inkml:trace contextRef="#ctx0" brushRef="#br1" timeOffset="562195.92">13673 15452 4217,'0'0'1139,"0"0"233,0 0 7,0 0-208,20-15-180,152-115 1092,-79 59 2526,-91 80-595,-89 210-1696,17-22-2654,32-64-3764,23-74-1346</inkml:trace>
  <inkml:trace contextRef="#ctx0" brushRef="#br1" timeOffset="639599.203">680 15664 3529,'0'0'4777,"0"0"-2790,0 0-333,0 0 99,0 0-428,0 0-535,-1 2 8710,-5 13-8849,-128 1260 2993,125-1157-5612,6-120-1587,-8-22 871,2-11-2596,-2-5-1841</inkml:trace>
  <inkml:trace contextRef="#ctx0" brushRef="#br1" timeOffset="640145.008">1 15724 6009,'0'0'3382,"0"0"-2112,0 0-30,0 0 489,27-15-42,195-90 774,-187 93-2020,72-29 789,2 6 0,1 4 0,90-12-1230,-157 40 761,-41 11 1108,-8 131 95,2-103-2089,1 0 1,2 1-1,2-1 1,1 1-1,2-1 1,1 0-1,2 0 1,6 13 124,25 54-1276,-19-57 836,-2 0-1,-2 2 1,-2 0-1,-3 0 1,2 22 440,-11-52 167,0 0 1,-1 0 0,-1 0 0,-1 0 0,-1 0 0,0-1 0,-1 1 0,-1-1 0,-1 0 0,-6 14-168,-186 296 2728,179-285-4133,13-12-4361,5-17-696</inkml:trace>
  <inkml:trace contextRef="#ctx0" brushRef="#br1" timeOffset="640629.728">895 15480 7058,'0'0'3560,"0"0"-1761,0 0-144,0 0-168,0 0-186,24-6-114,163-57 569,195-176 464,-374 258 1300,-9-14-3724,-80 286 1983,14 68-2169,70-201-8672,4-110 6319</inkml:trace>
  <inkml:trace contextRef="#ctx0" brushRef="#br1" timeOffset="641178.474">1782 16941 9570,'0'0'2321,"0"0"-145,0 0-88,0 0-879,0 0-185,0 0 176,116 41-312,-58-17-480,2 1-408,6-8-72,-2-4-1472,17-13-1200,-19 0-2098,-20 0-3455</inkml:trace>
  <inkml:trace contextRef="#ctx0" brushRef="#br1" timeOffset="641438.781">2051 16706 9722,'0'0'2849,"0"0"-385,0 0-319,0 0-729,135 15-728,-75-13-688,33 2-256,-12-4-1864,-15 4-2569</inkml:trace>
  <inkml:trace contextRef="#ctx0" brushRef="#br1" timeOffset="642009.506">2788 16712 3753,'0'0'4523,"25"-12"-1975,364-200 2903,-51 18-4854,-332 191-985,-6 3 527,0 1 1,0-1-1,0 1 0,1-1 1,-1 0-1,0 1 0,0-1 1,0 1-1,1-1 0,-1 0 1,0 1-1,1-1 0,-1 0 1,0 0-1,0 1 0,1-1 1,-1 0-1,1 0 0,-1 1 1,0-1-1,1 0 0,-1 0 1,0 0-1,1 0 0,-1 1 0,1-1 1,-1 0-1,1 0 0,-1 0 1,0 0-1,1 0-139,-54 64 212,4 3 0,2 2 0,4 2 0,2 1-1,4 2 1,3 2 0,-20 68-212,35 19-2276,37-61-3867,0-52 14</inkml:trace>
  <inkml:trace contextRef="#ctx0" brushRef="#br1" timeOffset="642312.66">3689 16809 10546,'0'0'4476,"-9"21"-2520,6-14-1887,-6 12 493,1 1 0,0-1 1,1 2-1,1-1 0,1 1 0,1-1 1,1 1-1,1 1 0,0-1 0,2 0 1,2 18-563,0-34-47,1 0 0,0-1 0,0 1 0,0-1 0,1 0 0,0 0 1,0 0-1,0-1 0,0 1 0,0-1 0,1 0 0,-1 0 0,1-1 1,0 1-1,0-1 0,0 0 0,0 0 0,0-1 0,1 1 0,-1-1 1,0 0-1,1-1 0,-1 1 0,0-1 0,1 0 0,-1-1 0,1 1 1,-1-1-1,0 0 0,1 0 0,-1-1 0,0 1 0,0-1 0,0-1 1,0 1-1,0 0 0,-1-1 0,1 0 0,-1 0 0,0-1 0,1 1 1,-1-1-1,-1 0 0,3-3 47,9-7-19,-1 0 0,-1-2 0,0 0 0,-1 0 0,-1-1 0,0 0 0,-2-1 0,0 0 0,-1-1 0,0 0 0,-2 0 0,0-1 0,-1 1 1,-1-1-1,-1 0 0,-1-1 0,-1 1 0,0 0 0,-2-8 19,0 24 13,0-1 1,0 1-1,0 0 1,-1 0-1,0 0 1,0 0-1,0 0 1,0 0-1,0 0 1,-1 0-1,0 1 1,1 0-1,-1-1 1,-1 1-1,1 0 1,0 0-1,-1 1 1,0-1-1,1 1 1,-1-1-1,0 1 1,0 1-1,0-1 1,0 0-1,-1 1 1,1 0-1,0 0 1,-1 0-1,1 1 1,-1-1-1,1 1 1,0 0-1,-1 0 1,1 1-1,-1-1 1,1 1-1,0 0 1,-1 0-1,1 1 1,0-1 0,0 1-1,0 0 1,0 0-1,0 0 1,0 1-1,1-1 1,-1 1-1,1 0 1,-1 0-1,1 0 1,0 0-1,0 1 1,1-1-1,-1 1 1,0 1-14,-67 150-5812,49-83 2626</inkml:trace>
  <inkml:trace contextRef="#ctx0" brushRef="#br1" timeOffset="642678.673">4143 16835 8162,'0'0'3911,"0"0"-1952,-8 18 7,-30 136 520,37-149-2475,0-1-1,0 1 1,1 0 0,0-1-1,0 1 1,0 0-1,0-1 1,1 1-1,0 0 1,0-1-1,0 1 1,1-1 0,-1 1-1,1-1 1,0 0-1,0 0 1,1 0-1,-1 0 1,1 0-1,0 0 1,0 0-1,0-1 1,0 0 0,1 1-1,-1-1 1,1-1-1,0 1 1,0 0-1,0-1 1,0 0-1,1 0 1,-1 0-1,0-1 1,1 1 0,-1-1-1,1 0 1,3 0-11,-2 0 10,0-1 0,0-1 0,0 1 1,0-1-1,0 0 0,0 0 0,0 0 0,0-1 1,0 0-1,-1 0 0,1-1 0,-1 0 0,1 0 1,-1 0-1,0 0 0,0-1 0,-1 0 0,1 0 1,-1 0-1,1 0 0,-1-1 0,-1 0 0,1 0 1,-1 0-1,0 0 0,0 0 0,0-1 0,-1 1 1,0-1-1,1-3-10,4-8 266,-1-1 1,-1 1 0,-1-1-1,-1 0 1,0 0 0,-1 0-1,-1 0 1,-1-1 0,-2-16-267,1 29 46,0 1 0,-1-1 1,1 1-1,-1-1 0,0 1 0,0 0 1,-1-1-1,0 1 0,0 1 1,0-1-1,0 0 0,-1 1 1,0 0-1,0-1 0,0 2 0,0-1 1,-1 0-1,0 1 0,1 0 1,-1 0-1,0 0 0,0 1 1,-1-1-1,1 1 0,0 0 0,-1 1 1,0 0-1,1-1 0,-1 2 1,0-1-1,1 1 0,-5 0-46,5 2-226,0 0 0,0 0 0,0 0-1,0 1 1,0 0 0,1 0 0,-1 0-1,1 1 1,0-1 0,0 1 0,0 0-1,0 0 1,1 1 0,0-1 0,0 1-1,0-1 1,0 1 0,1 0 0,-1 0-1,1 0 1,1 1 0,-1-1 0,1 0-1,-1 5 227,-3 2-916,-13 44-1989</inkml:trace>
  <inkml:trace contextRef="#ctx0" brushRef="#br1" timeOffset="642996.371">4458 16945 12003,'0'0'2312,"0"0"-147,-2 21-148,-4 70-746,8-85-1269,-1 0 0,1 0-1,1 0 1,-1 0 0,1 0 0,0-1-1,0 1 1,1-1 0,-1 0 0,1 0-1,0 0 1,1-1 0,-1 1 0,1-1-1,0 0 1,0 0 0,0-1 0,0 0-1,1 1 1,-1-2 0,1 1 0,0-1-1,0 0 1,0 0 0,0 0 0,0-1-1,1 0 1,-1 0 0,0-1 0,0 0-1,1 0 1,-1 0 0,0-1 0,1 0-1,-1 0 1,0 0 0,0-1 0,0 0-1,1-1-1,7-2 116,0-2-1,0 0 1,-1 0-1,0-1 1,0-1-1,-1 0 0,0 0 1,-1-2-1,0 1 1,-1-1-1,0-1 1,0 0-1,-1 0 1,-1-1-1,0 0 1,-1-1-1,0 1 1,-1-1-1,-1-1 0,0 1 1,-1-1-1,0 0 1,-1 0-1,-1 0 1,-1 0-1,0-4-115,0 17 8,-1 0-1,0 0 1,0 0 0,0 0-1,0 0 1,0 0-1,0 0 1,-1 0-1,1 0 1,-1 0 0,1 0-1,-1 0 1,0 0-1,1 0 1,-1 1-1,0-1 1,0 0 0,0 1-1,-1-1 1,1 0-1,0 1 1,-1 0-1,1-1 1,-1 1 0,1 0-1,-1-1 1,0 1-1,1 0 1,-1 0-1,0 1 1,0-1 0,0 0-1,1 1 1,-1-1-1,0 1 1,0-1-1,0 1 1,0 0 0,0 0-1,0 0 1,0 0-1,0 0 1,0 0-1,-1 1-7,-84 35-3508,42 0 2257</inkml:trace>
  <inkml:trace contextRef="#ctx0" brushRef="#br1" timeOffset="644759.012">5135 16796 9202,'0'0'2352,"0"0"-22,0 0-233,0 0-698,0 0-570,10 16 1249,148 143 1480,5-3-6245,-114-78-6647,-48-57 5136</inkml:trace>
  <inkml:trace contextRef="#ctx0" brushRef="#br1" timeOffset="645046.12">5152 17139 2865,'0'0'6729,"0"0"-4633,0 0 321,0 0-425,0 0-823,0 0-409,0 0 136,85-73 0,-36 41-448,5-5-448,4-2-280,27-8-984,-16 10-1305,-9 7-2680</inkml:trace>
  <inkml:trace contextRef="#ctx0" brushRef="#br1" timeOffset="645944.024">6310 17048 5721,'0'0'1188,"0"0"178,0 0 25,0 0-132,0 0-177,0 0-49,17-7 9,134-32 1652,485 30 2950,-382 11-4879,825 8 3379,-262 21-1593,-427-8-1654,318-24-897,-73-17 284,-457 23-2177,-249-1-7980,22-4 7118</inkml:trace>
  <inkml:trace contextRef="#ctx0" brushRef="#br1" timeOffset="646692.529">6372 16171 2985,'0'0'4678,"0"0"-2931,0 0-51,0 0 33,0 0-582,0 0-542,-3-5-275,2 4-283,0-1 0,0 0 0,0 0 0,1 0 0,-1 0 0,1 0 0,-1 0 0,1 0 0,0 0 0,0 0 0,0 0 0,0 0 0,0 0 0,0 0 1,0 0-1,1 0 0,-1 0 0,1 0 0,-1 0 0,1 0 0,0 0 0,0 0 0,0 1 0,0-1 0,0 0 0,0 0 0,1 1 0,-1-1 0,1 1 1,-1-1-1,1 1 0,-1 0 0,1 0 0,0 0 0,-1 0 0,1 0 0,0 0 0,0 0 0,0 0 0,0 0 0,0 1-47,673-528 3092,-603 469-1952,-74 71 884,-114 223-1040,4 44-1008,103-103-6924,9-123 1757</inkml:trace>
  <inkml:trace contextRef="#ctx0" brushRef="#br1" timeOffset="646980.67">7306 16004 7346,'0'0'4825,"0"0"-2337,0 0 329,0 0-873,0 0-888,0 0-295,0 0-65,91-2-272,-48 5-144,9-1-280,8-2-16,7 0-1128,20-2-1473,-15-11-1760,-14 0-8562</inkml:trace>
  <inkml:trace contextRef="#ctx0" brushRef="#br1" timeOffset="647562.545">8385 15717 3001,'0'0'2714,"0"0"3,0 0-1,0 0-550,23-15-563,138-93 790,346-296 1108,-502 452-1818,-74 185-1681,30-119-3602,21-54 117,1-11 1545</inkml:trace>
  <inkml:trace contextRef="#ctx0" brushRef="#br1" timeOffset="647978.443">8439 16078 2657,'0'0'4278,"0"0"-2276,0 0-66,0 0 56,0 0-287,0 0-76,14-8-144,266-127 2148,180-36-3880,-326 132-3115,-45 26-3826,-66 12 1653</inkml:trace>
  <inkml:trace contextRef="#ctx0" brushRef="#br1" timeOffset="648445.984">8466 16458 5433,'0'0'1867,"0"0"-574,0 0 232,0 0 252,0 0-150,19-7-171,127-59 722,224-178-439,-381 288 672,-38 43-2131,22-43-737,2 2 1,2 0 0,2 2-1,1 0 1,-6 34 456,20-25-6573,6-42 1636</inkml:trace>
  <inkml:trace contextRef="#ctx0" brushRef="#br1" timeOffset="648696.007">9019 16408 7498,'0'0'2448,"0"0"-247,0 0 375,0 0-623,0 0-841,110 0-584,-75 0-360,2 0-168,-2 0-296,13 0-944,-13 0-1057,-4 0-712</inkml:trace>
  <inkml:trace contextRef="#ctx0" brushRef="#br1" timeOffset="648945.635">9298 16173 3121,'0'0'8746,"0"0"-7138,0 0 888,0 0-239,-35 129-1377,25-81-696,-3 6-184,5 4-648,-2 15-888,1-13-1497,5-12 2121</inkml:trace>
  <inkml:trace contextRef="#ctx0" brushRef="#br1" timeOffset="649211.794">9489 16436 11867,'0'0'2357,"0"0"111,-1 16-352,-3 50-1061,4-67-1076,1-1 0,-1 1 0,1-1 1,-1 1-1,1-1 0,0 1 0,0 0 0,0-1 0,0 1 1,0 0-1,0 0 0,0 0 0,0-1 0,0 1 1,0 0-1,1 1 0,-1-1 0,0 0 0,1 0 0,-1 0 1,1 1-1,-1-1 0,1 1 0,-1-1 0,1 1 0,-1 0 1,1-1-1,-1 1 0,1 0 0,0 0 0,-1 0 0,1 0 1,-1 0-1,1 1 0,-1-1 0,1 0 0,0 1 0,-1-1 1,0 1-1,1 0 0,-1-1 0,1 1 0,-1 0 1,0 0-1,1 0 0,-1 0 0,0 0 0,0 0 0,0 0 1,0 0-1,0 0 0,0 1 0,0-1 0,0 0 0,0 1 1,-1-1-1,1 1 0,0-1 0,-1 1 0,1-1 0,-1 1 1,0-1-1,1 1 0,-1 0 0,0-1 0,0 1 0,0-1 1,0 2 20,14-20-234,-1 1 0,-1-2 1,0 0-1,-1 0 1,-1-1-1,-1 0 1,-1-1-1,0 0 1,-1 0-1,-2 0 0,0-1 1,-1 0-1,-1 0 1,-1 0-1,0-18 234,-2 38 26,0 0-1,0 0 1,0-1 0,0 1-1,0 0 1,0 0-1,0 0 1,0-1 0,0 1-1,-1 0 1,1 0-1,0 0 1,-1 0 0,1 0-1,-1-1 1,1 1-1,-1 0 1,0 0 0,1 0-1,-1 1 1,0-1-1,0 0 1,0 0 0,0 0-1,1 0 1,-1 1-1,0-1 1,-1 0 0,1 1-1,0-1 1,0 1 0,0-1-1,0 1 1,0 0-1,0 0 1,-1-1 0,1 1-1,0 0 1,0 0-1,0 0 1,0 0 0,-1 0-1,1 0 1,0 0-1,0 1 1,0-1 0,-1 0-1,1 1 1,0-1-1,0 1 1,0-1 0,0 1-1,0-1 1,-1 1-26,-50 44 258,4 62-1759,28-32-2714,11-24-4357</inkml:trace>
  <inkml:trace contextRef="#ctx0" brushRef="#br1" timeOffset="649461.49">9837 16386 10922,'0'0'2257,"0"0"495,-54 102-871,29-51-1289,2 1-592,3 9-792,7-12-1361,3-10-2200</inkml:trace>
  <inkml:trace contextRef="#ctx0" brushRef="#br1" timeOffset="649762.677">9943 16386 8874,'0'0'1886,"15"-20"126,256-316 726,-211 260-2182,-61 103 707,-136 326 187,66-163-3709,43-118-1810</inkml:trace>
  <inkml:trace contextRef="#ctx0" brushRef="#br1" timeOffset="650229.257">8223 15234 8426,'0'0'4433,"-39"102"-1705,12 1-199,2 44-537,13 21-647,12 3-721,29-1-624,31-13-168,17-5-1729,-11-38-2600,-6-28 1729</inkml:trace>
  <inkml:trace contextRef="#ctx0" brushRef="#br1" timeOffset="650761.485">10692 15234 440,'0'0'6180,"0"0"-2682,14 20-516,78 151 1756,-80-119-4043,-2 2-1,-3-1 0,-2 1 0,-2 1 1,-3-1-1,-2 0 0,-7 41-694,-5-35 145,-2-1-1,-3 0 1,-3-1 0,-2-1-1,-2-1 1,-3-1 0,-2-2-1,-3-1 1,-30 35-145,0-8-2664,18-34-3577,15-20-4821</inkml:trace>
  <inkml:trace contextRef="#ctx0" brushRef="#br1" timeOffset="651353.253">11225 14874 6313,'0'0'2365,"0"0"-507,0 0 417,-4 16-450,-46 225 1097,53-239-3071,0 0 0,0-1 0,-1 1 0,1 0 0,1-1 0,-1 0 0,0 0 0,0 0 0,0 0 0,1 0 0,-1 0 0,0-1-1,1 0 1,-1 0 0,1 0 0,-1 0 0,0 0 0,1-1 0,-1 1 0,0-1 0,1 0 0,-1 0 0,0 0 149,87-51-3853,-57 23 5527,-38 35 3520,0 7-3845,-2 1-698,-87 205 3559,31 14-7294,46-165 430,0 3 1729</inkml:trace>
  <inkml:trace contextRef="#ctx0" brushRef="#br1" timeOffset="652956.473">8124 17305 624,'0'0'2871,"0"0"-1002,0 0-278,0 0-63,0 0-146,0 0-101,-18 0 4013,-2 2-3710,6 9-1290,0 2 0,0-1 0,1 2 0,1-1 0,0 2 0,1 0 0,1 0 1,0 1-1,1 0 0,-3 10-294,11-26 6,-9 20 121,1 0-1,0 1 0,2 0 1,0 0-1,1 0 1,1 1-1,2 0 1,0 0-1,1 0 1,1 1-1,1 2-126,0-19-17,1 0 0,0 0 0,0 0-1,1 0 1,0-1 0,0 1 0,0-1 0,0 1-1,1-1 1,0 0 0,0 1 0,1-2 0,-1 1-1,1 0 1,0-1 0,0 1 0,0-1-1,1 0 1,0-1 0,0 1 0,0-1 0,0 0-1,0 0 1,0-1 0,1 1 0,-1-1 0,1 0-1,0-1 1,0 1 0,0-1 0,-1 0 0,1-1-1,0 0 1,0 1 0,0-2 0,0 1 0,0-1-1,0 0 1,0 0 0,0-1 0,-1 1 0,1-1-1,0-1 1,-1 1 0,0-1 0,1 0 0,-1 0-1,0 0 1,2-3 17,16-9-64,-1-1 0,0-1 0,-1-1 0,-1-1 0,0-1 0,-2 0-1,-1-1 1,0-2 0,-1 1 0,-2-2 0,0 0 0,-2-1 0,0 0 0,1-8 64,-11 30 58,0-1 1,0 0-1,0 0 0,-1 0 1,1 0-1,-1 0 1,0 0-1,0 0 1,-1 0-1,1 0 1,-1-1-1,0 1 0,0 0 1,0 0-1,0 0 1,-1-1-1,0 1 1,0 0-1,0 0 0,0 0 1,-1 0-1,1 0 1,-1 0-1,0 1 1,0-1-1,-1 1 0,1-1 1,-1 1-1,0 0 1,0 0-1,0 0 1,0 0-1,0 0 0,0 1 1,-1-1-1,0 1 1,1 0-1,-4-1-58,1 2 6,-1 0 0,1 0 0,-1 1 0,1 0 0,-1 0 0,1 0 0,-1 1 0,1 0 0,-1 0 0,1 1-1,0 0 1,-1 0 0,1 1 0,0-1 0,0 1 0,1 1 0,-1-1 0,1 1 0,0 0 0,-1 0 0,2 0 0,-1 1 0,0 0 0,1-1-1,0 2 1,0-1 0,1 0 0,-1 1 0,1 0 0,0 0 0,1 1-6,-31 98-2796,30-3-3356,14-60 2852</inkml:trace>
  <inkml:trace contextRef="#ctx0" brushRef="#br1" timeOffset="653211.361">8493 17676 9658,'0'0'5801,"0"0"-4536,0 0 1303,0 0-615,-21 100-1177,13-57-608,1 0-168,3 13-968,2-11-1649,2-8-3136</inkml:trace>
  <inkml:trace contextRef="#ctx0" brushRef="#br1" timeOffset="653479.549">8741 17685 6433,'0'0'2650,"20"-19"-635,329-293 5955,-262 252-6535,-86 91 300,-73 159-225,-119 249-1280,51-148-4297,78-172 1600</inkml:trace>
  <inkml:trace contextRef="#ctx0" brushRef="#br1" timeOffset="669512.293">15823 16682 6785,'0'0'1259,"0"0"-346,0 0 292,0 0 170,0 0-325,7-14-219,-2 5-631,7-10 393,-2 0 0,0-1 0,-1-1 0,-1 1 0,0-1 0,-2-1 0,-1 1 1,0-1-1,-2 0 0,0 0 0,-2-9-593,-4 27 124,0 0 1,0 0-1,0 1 1,-1-1 0,0 1-1,0 0 1,0 0 0,0 0-1,0 1 1,0-1-1,-1 1 1,1 0 0,-1 0-1,0 1 1,0-1-1,1 1 1,-1 0 0,0 1-1,0-1 1,0 1-1,0 0 1,0 0 0,0 0-1,0 1 1,0-1-1,-3 2-124,4-2 24,-14 2-44,-1 1 0,1 0 0,0 1 1,0 1-1,1 1 0,-1 1 0,1 0 0,1 1 0,-1 1 0,1 0 1,1 2-1,0-1 0,0 2 0,1 0 0,1 1 0,0 0 0,1 1 1,0 0-1,1 1 0,1 0 0,0 1 0,1 0 0,0 1 0,2 0 1,0 0-1,1 0 0,1 1 0,0 0 0,1 0 0,1 1 0,1-1 1,1 0-1,0 1 0,1-1 0,2 1 0,-1-1 0,2 1 0,1-1 1,0 0-1,1 0 0,1-1 0,0 1 0,2-1 0,0-1 0,0 1 0,9 10 20,192 170-878,-169-166 478,-2 1 1,-1 2-1,-1 2 1,-2 1-1,1 5 400,-28-32 123,-1-1 1,0 1 0,-1 0-1,0 0 1,0 1-1,-1-1 1,-1 1-1,0 0 1,0 0 0,-1 0-1,-1 0 1,1 1-1,-2-1 1,0 0-1,0 1 1,-1-1 0,0 0-1,-1 0 1,0 0-1,-1 0 1,0 0-1,-1 0 1,0-1 0,-1 1-1,0-1 1,-1 0-1,0-1 1,0 1-1,-1-1 1,0 0-1,-1-1 1,-1 2-124,-8 9 108,0 0 0,-1-1 0,-1-1 1,-1-1-1,0 0 0,-1-2 0,-1 0 0,0-1 0,-1-2 0,0 0 1,0-1-1,-22 5-108,42-15-141,0 0 0,0 0 0,1 0 0,-1 0 1,0 0-1,0-1 0,1 1 0,-1-1 0,0 0 1,1 1-1,-1-1 0,0-1 0,1 1 0,-1 0 1,1 0-1,0-1 0,-1 0 0,1 1 0,0-1 1,0 0-1,0 0 0,0 0 0,1 0 0,-1-1 1,0 1-1,1 0 0,0-1 0,-1 1 0,1-1 1,0 1-1,0-1 0,1 0 0,-1 1 0,0-1 1,1 0-1,0 1 0,-1-1 0,1 0 0,0 0 1,0 0-1,1 1 0,-1-1 0,1 0 0,-1 1 1,1-2 140,-2-54-5728</inkml:trace>
  <inkml:trace contextRef="#ctx0" brushRef="#br1" timeOffset="669781.662">16090 17454 8514,'0'0'1776,"0"0"-359,0 0 759,0 0-200,0 0-423,126 0-689,-74 0-440,10 0-424,9-8-256,24-25-752,-18 1-1385,-15 2-2696</inkml:trace>
  <inkml:trace contextRef="#ctx0" brushRef="#br1" timeOffset="670029.248">16382 17064 13051,'0'0'1608,"0"0"-1120,0 0 464,0 0 257,116-9-649,-52 3-560,5 3-920,20 3-785,-19 0-983,-16 7-177</inkml:trace>
  <inkml:trace contextRef="#ctx0" brushRef="#br1" timeOffset="670783.172">17693 17038 5217,'0'0'2562,"0"0"-854,0 0-42,0 0 48,0 0-513,0 0-503,1-13-155,10-192 2963,-15 200-3434,0 1 0,0-1 0,0 1 0,0 0 0,-1 0 0,1 0 0,-1 0 0,0 1 0,0 0 0,-1 0 0,1 0 0,-1 0 1,1 1-1,-1 0 0,0 1 0,1-1 0,-1 1 0,0 0 0,0 0 0,0 1 0,0 0 0,0 0 0,-1 0 0,1 1 0,0 0 0,-3 0-72,-1 1-26,0-1 0,0 1 0,0 0-1,0 1 1,0 1 0,1-1 0,-1 1 0,1 1-1,0 0 1,0 0 0,1 1 0,0 0-1,0 0 1,0 1 0,1 0 0,0 0-1,0 1 1,0 0 0,1 0 0,1 0 0,-5 8 26,0 2-24,0 0 1,1 0 0,1 1-1,1 0 1,0 1 0,2 0-1,0-1 1,1 2 0,1-1-1,0 11 24,3-22-30,-1-1 0,1 0-1,1 1 1,-1-1 0,2 0-1,-1 1 1,1-1 0,0 0-1,1 0 1,0 0 0,0 0-1,0-1 1,1 1 0,0-1-1,1 0 1,0 0 0,0-1-1,0 1 1,1-1 0,0 0-1,0 0 1,1-1 0,-1 0-1,1 0 1,0-1 0,1 1-1,-1-2 1,1 1 0,-1-1-1,1 0 1,8 1 30,-1 1-90,1-2 0,-1 0 1,1-1-1,0-1 0,0 0 0,0-1 0,0-1 0,0 0 1,-1-1-1,1-1 0,0-1 0,-1 0 0,0-1 1,0 0-1,0-1 0,-1-1 0,0 0 0,0-1 0,0-1 1,2-2 89,-2 11 3070,8 20-3222,-12-10 290,126 51-4287,-89-48-884</inkml:trace>
  <inkml:trace contextRef="#ctx0" brushRef="#br1" timeOffset="672012.559">18536 17128 1632,'0'0'2082,"0"0"-696,0 0-217,0 0 213,0 0-107,0 0-294,12-2-220,159-15 3673,225-5-759,-136 3-3468,727-9 2908,-420 9-1446,177 10-2071,-804-17-6415,18 9 1902</inkml:trace>
  <inkml:trace contextRef="#ctx0" brushRef="#br1" timeOffset="672586.315">18555 16170 7890,'0'0'2674,"0"0"-682,0 0-164,0 0-353,0 0-684,0 0-492,12-6-100,593-315 2915,-526 299-3173,-74 52 116,-9-1 85,-1 0 0,-2 0 0,-1-1 0,-1 0 0,-1 0-1,-14 25-141,1 2 80,-90 243-60,104-157-5730,11-106 2668</inkml:trace>
  <inkml:trace contextRef="#ctx0" brushRef="#br1" timeOffset="674104.565">19454 16356 784,'0'0'834,"0"0"-78,0 0-101,0 0-70,0 0-18,0 0 0,0 0-53,0 0-24,0 0-3,0 0 3,0 0-52,0 0 19,0 0 63,0 0 9,0 0-15,0 0-30,0 0-29,0 0-60,0 0-48,0 0-6,0 0-10,0 0-22,0 0 41,1-2 3674,9-5-3827,267-31 2156,-277 31-11840,0 7 4034</inkml:trace>
  <inkml:trace contextRef="#ctx0" brushRef="#br1" timeOffset="676108.756">20390 15739 384,'0'0'5681,"0"0"-4192,0 0-273,-79 110 440,40-19-392,-7 36-839,9 11 807,12-4-320,17-29-424,8-36 136,2-23-288,23-12-320,12-3-16,15-6-592,52-25-688,-11-12-1097,-8-23-823</inkml:trace>
  <inkml:trace contextRef="#ctx0" brushRef="#br1" timeOffset="676512.713">20502 16110 4641,'0'0'1600,"0"0"-345,0 0 380,0 0-94,0 0-410,0 0-361,20-8-68,144-73 630,-82 27-1070,-77 84 18,-55 220 1178,15-125-2101,19 2-3468,16-100-708</inkml:trace>
  <inkml:trace contextRef="#ctx0" brushRef="#br1" timeOffset="676779.216">20846 16335 8186,'0'0'1320,"0"0"-440,0 0 649,0 0-521,112-31-592,-67 25-232,3 1-184,-1-1-152,9 2-984,-10 1-1105,-15-1-3032</inkml:trace>
  <inkml:trace contextRef="#ctx0" brushRef="#br1" timeOffset="677028.377">21129 16063 4185,'0'0'5761,"0"0"-4305,0 0 321,-16 133 143,10-79-832,-3 2-727,1 0-361,0 14-329,2-16-1311,1-9-2617</inkml:trace>
  <inkml:trace contextRef="#ctx0" brushRef="#br1" timeOffset="680300.271">21564 16071 5001,'0'0'1348,"0"0"-115,0 0-85,0 0-197,0 18-204,0 150 201,7 104 55,-10-266-4576,-3-6-1448</inkml:trace>
  <inkml:trace contextRef="#ctx0" brushRef="#br1" timeOffset="680628.416">21583 15843 4065,'0'0'3993,"0"0"-2921,0 0 304,0 0-280,0 0-887,0 0-209,0 0-1009,31 8-1551</inkml:trace>
  <inkml:trace contextRef="#ctx0" brushRef="#br1" timeOffset="681012.598">21776 15800 3473,'0'0'2588,"0"0"-402,0 0-235,19 22-153,63 72-483,-68-76-1066,-2 1 1,0 0-1,0 1 0,-2 0 1,-1 1-1,-1 0 0,0 0 1,-2 1-1,0 0 0,-1 0 1,0 16-250,-3-32 44,5 37 327,-2-1 0,-2 1-1,-1 0 1,-2-1 0,-7 44-371,4-68 94,0 1-1,-2-1 1,0 0 0,-1 0-1,-1-1 1,0 1 0,-2-2-1,0 1 1,-1-1 0,0 0-1,-1-1 1,-1-1 0,0 1-1,-1-2 1,-1 0 0,-2 1-94,-50 4-2721,21-22-2097,9-9-1133</inkml:trace>
  <inkml:trace contextRef="#ctx0" brushRef="#br1" timeOffset="682002.74">22109 15804 3137,'0'0'1851,"0"0"-170,0 0-303,0 0-364,0 0-248,0 0-88,26 5 917,109 42 748,-194-46 1579,-5 0-4239,63-1 107,1 0-355,18 0-2368,43-9-2168,-32 3 231</inkml:trace>
  <inkml:trace contextRef="#ctx0" brushRef="#br1" timeOffset="682819.231">22612 15879 4297,'0'0'1694,"0"0"-413,0 0-151,0 0 41,0 0-22,0 0-127,13-15-269,105-108 800,16 24-784,-133 99-423,-2 36 1273,-5 104-1659,9-138-90,0 0 1,0 1 0,0-2-1,0 1 1,1 0 0,-1-1-1,0 1 1,1-1 0,0 0 0,-1 0-1,1 0 1,0-1 0,-1 1-1,1-1 1,0 0 0,0 0-1,-1 0 1,1-1 0,0 1 0,-1-1-1,1 0 1,0 0 0,2-1 129,72-51-179,-77 52 434,-1 1 275,0 0 56,17 68-458,17-10-3592,-32-54 3110,13 19-3388</inkml:trace>
  <inkml:trace contextRef="#ctx0" brushRef="#br1" timeOffset="683078.085">23315 15944 8858,'0'0'4441,"0"0"-3585,0 0 232,0 0-648,0 0-440,0 0-984,0 0-984,31-15-1265</inkml:trace>
  <inkml:trace contextRef="#ctx0" brushRef="#br1" timeOffset="683735.201">23478 15951 5113,'0'0'1620,"0"0"-493,0 0 215,0 0-71,17-16-256,275-261 2448,-189 231-1753,-103 71-559,9 85-1402,53-108-2039,-43-6 2499,-17 3-184,1 1-1,-1-1 1,0 0-1,1 0 1,-1 1 0,1-1-1,-1 1 1,1 0-1,-1 0 1,1 0 0,-1 0-1,1 0 1,-1 1-1,0-1 1,1 1 0,-1-1-1,1 1 1,-1 0-1,0 0 1,1 0 0,-1 0-1,0 0 1,0 1-1,0-1 1,0 1 0,0-1-1,0 1 1,-1 0-1,1 0 1,0 0-1,-1-1 1,0 2 0,1-1-1,-1 0 1,0 1-25,2 2-50,0 0 0,0 1 1,0-1-1,0-1 0,1 1 0,-1 0 1,1-1-1,0 0 0,1 0 0,-1 0 1,1 0-1,0-1 0,0 0 0,0 0 1,0 0-1,0 0 0,1-1 0,-1 0 0,1 0 1,0-1-1,-1 1 0,1-1 0,0 0 1,0-1-1,0 1 0,2-2 50,12 0-51,0-2-1,-1 0 1,0-2 0,0 0-1,0-1 1,0-1-1,-1 0 1,12-8 51,-12 6 36,-1 1-1,2 1 1,-1 0-1,1 2 1,0 0-1,0 1 1,1 1 0,12-1-36,-30 5-9,0-1 1,-1 1 0,0 0 0,1-1 0,-1 1 0,1 0 0,-1 0 0,0 0-1,0 0 1,1 1 0,-1-1 0,0 0 0,0 0 0,0 1 0,0-1-1,-1 0 1,1 1 0,0-1 0,0 1 0,-1-1 0,1 1 0,-1 0 0,0-1-1,1 1 1,-1-1 0,0 1 0,0 0 0,0-1 0,0 1 0,0 0 0,0-1-1,0 1 1,-1-1 0,1 1 0,-1 0 0,1-1 0,-1 1 0,0-1 0,0 1 8,1 2-58,-13 38-1829,-9-2-3570</inkml:trace>
  <inkml:trace contextRef="#ctx0" brushRef="#br1" timeOffset="684612.735">20274 17428 4745,'0'0'3976,"0"0"-1700,0 0-104,0 0-204,0 0-535,0 0-347,0 10 898,-17 264 653,18-274-2787,-1 0-1,1 0 1,-1 0 0,1 0 0,-1 0-1,1 0 1,-1 1 0,0-1 0,1 0-1,-1 0 1,1 1 0,-1-1 0,0 0 0,1 0-1,-1 1 1,0-1 0,1 0 0,-1 1-1,0-1 151,18-36 2,-9 22 91,-6 9-26,0-1 1,0 1 0,1 0-1,-1 1 1,1-1 0,0 1-1,0-1 1,0 1 0,1 0 0,0 1-1,0-1 1,0 1 0,0 0-1,0 0 1,0 0 0,1 1-1,-1 0 1,3 0-68,15-11-193,-25 4-4595,-5 6-1060</inkml:trace>
  <inkml:trace contextRef="#ctx0" brushRef="#br1" timeOffset="686270.435">20334 17515 864,'0'0'1044,"0"0"-95,0 0-147,0 0-280,0 0-145,0 0-10,-1-2-280,-4-6 8763,-20 106-8293,20-7-254,4-56-639,4-44-1930,4-162 2837,-7 171-411,0 0-24,0 0-8,0 0 6,0 0 51,0 37 792,0 88-628,0-43-3757,0-54-1631</inkml:trace>
  <inkml:trace contextRef="#ctx0" brushRef="#br1" timeOffset="686856.083">20328 17279 4257,'0'0'2614,"0"0"-163,0 0-229,0 0-494,0 0-417,0 0-159,0 0-46,0 0-70,0 0-101,0-8 5281,1 6-7996,1 3-4903,3 6-200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24:34.520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324 362 2521,'0'0'2072,"0"0"-512,0 0 1,0 0-217,0 0-248,0 0-200,0 0-79,-3 0-177,-4 0-192,0 0-232,0 1-48,1-1 24,1 1-128,1 0-64,2 0-16,1 1-88,0 0-80,1 1 40,1 1 32,-1 2-192,0 2-160,1 0-48,3 2 263,3 0-15,3 1-8,2 1 56,0-2 88,1 0 120,-3-1 8,-2-1 0,-3 0 392,-4 0 529,-5 2-273,-8 1-48,-7 3-152,-7 2 80,-2 1-176,0 0-256,4 0-96,6 0-328,7 0-88,6 0 88,10 3 136,8 0-280,7 2 144,6 0 48,1 0 40,-1-2 120,-4-1 64,-5-2 56,-5-1 152,-6-2 496,-6 0 40,-6-1 48,-4 0 0,-1-2-384,0-1-352,3-1-264,2 0-88,2 2 72,5 1 168,3 4-160,3 3 112,2 2 144,-2 3 16,-1 3 8,-5 2 344,-9 3 72,-11 3 72,-10 1 96,-8 0-216,-6-1-208,-1-2-168,-2-2-968,3-2-1072,2-3-2729,8-6-3569</inkml:trace>
  <inkml:trace contextRef="#ctx0" brushRef="#br0" timeOffset="2167.303">765 198 1016,'0'0'2705,"0"0"-1681,0 0 360,0 0 505,0 0-513,0 0-232,0 0-96,14 22 209,9 13-497,6 10 360,5 6-336,3 4-400,4 5 64,3 4-111,4 4-193,3 5-88,4 3-56,3 3-176,2 2-761,2 0-471,0-3-1240,-6-7-2634,-11-15-1143</inkml:trace>
  <inkml:trace contextRef="#ctx0" brushRef="#br0" timeOffset="2504.615">1519 1 5329,'0'0'2193,"-14"16"-769,-20 26 160,-27 34 137,-31 39 7,-27 36-400,-21 25-504,-8 13-367,3 1-457,11-9-24,20-18-1665,23-25-2528,28-36-6441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2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11763,'0'0'5209,"0"0"-4689,0 0-520,0 0-480,0 0-1353,-7 95-3072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2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12163,'0'0'4144,"0"0"-3247,0 0 375,0 0-160,0 0-1112,0 0-224,0 0-1880,33-13-913,-19 6 280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1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0 5369,'0'0'4625,"0"0"-3425,0 0-135,0 0 63,0 0 568,77 168-7,-38-36-497,5 23-368,-7 1-392,-8-14-280,-6-37-152,-7-27-432,-1-4-848,-7-29-1617,-6-6-2600</inkml:trace>
  <inkml:trace contextRef="#ctx0" brushRef="#br0" timeOffset="249.266">0 878 8010,'0'0'1904,"0"0"-87,135-82 175,-63 30-976,7-10-704,29-25-312,-17 14-1256,-17 15-1833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1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47 832,'0'0'1522,"0"0"-193,0 0 112,0 0-230,0 0-252,-6 9-147,-14 30-147,13-22 7519,3-1-4045,5 28-4312,1-20 871,-7 132-569,-8 0 0,-7-1 0,-20 70-129,106-222-2126,25-16 2090,0 5-1,1 3 1,49 6 36,-60 0-419,-52-9-1784,-19-11-2474,-9 5-2794</inkml:trace>
  <inkml:trace contextRef="#ctx0" brushRef="#br0" timeOffset="285.417">235 561 6737,'0'0'2689,"0"0"-2217,0 0-248,0 0-8,0 0 32,0 0-240,147-71-8,-106 34-872,-8 2-3697</inkml:trace>
  <inkml:trace contextRef="#ctx0" brushRef="#br0" timeOffset="533.114">144 159 6665,'0'0'2345,"0"0"-1753,0 0 464,0 0 185,147-32-601,-85 15-432,29-22-208,-14 2-792,-17 3-1817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5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0 349 2713,'0'0'4030,"0"0"-2211,18-20-93,263-308 4191,-281 328-5872,0 1 0,0-1-1,0 1 1,0-1 0,0 1 0,0 0 0,0-1 0,0 1-1,0 0 1,0-1 0,0 1 0,0-1 0,0 1 0,0 0 0,0-1-1,0 1 1,1-1 0,-1 1 0,0-1 0,1 1 0,-1-1 0,0 1-1,1-1 1,-1 1 0,0-1 0,1 1 0,-1-1 0,1 0 0,-1 1-1,1-1 1,-1 0 0,1 1 0,-1-1 0,1 0 0,0 1 0,-1-1-1,1 0 1,-1 0 0,1 0 0,-1 0 0,1 0 0,0 0 0,-1 0-1,1 0 1,-1 0 0,1 0 0,0 0 0,-1 0 0,1 0 0,-1 0-1,1 0 1,0-1-45,-90 429 676,55-233-4202,28-151-1047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5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1 8338,'0'0'1721,"0"0"-64,-11 19-496,-70 155 185,80-172-1360,-1-1 0,1 1 0,0 0 0,0-1 0,0 1 0,0 0 0,1 0 0,-1 0 0,0 0 0,1 0 0,-1 0 0,1 0 0,0 0 0,0 0 0,-1 0 0,1 0 0,1 0 0,-1 0 0,0 0-1,0 0 1,1 0 0,-1 0 0,1-1 0,0 1 0,-1 0 0,1 0 0,0 0 0,0 0 0,0-1 0,0 1 0,1-1 0,-1 1 0,0 0 0,1-1 0,-1 0 0,1 1 0,-1-1 0,1 0 0,0 0 0,-1 0 0,1 0 0,0 0 0,0 0 0,0-1 0,0 1 0,0-1 0,0 1 0,0-1 0,0 0 0,0 1 0,0-1 0,0 0 0,0 0 0,1-1 14,7-3-26,1-2 0,-1 1 1,0-1-1,0-1 0,-1 0 1,0 0-1,0-1 0,0 0 1,-1 0-1,0-1 0,-1 0 1,0-1-1,-1 1 0,0-1 1,0-1-1,-1 1 0,4-12 26,17-52 991,-86 73 2258,-8 62-5103,42-5-3455,19-28-1804</inkml:trace>
  <inkml:trace contextRef="#ctx0" brushRef="#br0" timeOffset="246.516">317 312 7090,'0'0'2192,"0"0"-392,-22 103-567,13-53-801,5 8-432,4-11-808,-2-14-1857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4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78 4673,'0'0'2224,"0"0"-919,0 0 151,0 0-32,0 0-247,0 0-337,0 0-16,12 140 56,-7-71-72,1 9-72,-2 6-7,0 2-161,-4 0-256,0-6-312,0-6-72,0-3-864,0-21-1513,0-22-3296</inkml:trace>
  <inkml:trace contextRef="#ctx0" brushRef="#br0" timeOffset="595.444">0 110 6729,'0'0'1561,"0"0"-546,0 0-162,0 0-129,0 0-268,7 0-261,46-4 287,-1-2-1,1-2 1,-1-3-1,-1-2 1,1-2-482,179-37 391,-229 53-309,1 0-1,-1 0 0,0 1 1,1-1-1,-1 1 1,0 0-1,0-1 0,-1 1 1,1 0-1,0 0 0,0 0 1,-1 0-1,1 1 0,-1-1 1,0 0-1,0 1 1,0-1-1,0 1 0,0-1 1,0 1-1,-1-1 0,1 1 1,-1-1-1,0 1 0,1 0 1,-1-1-1,-1 1 1,1 0-1,0-1 0,-1 1 1,1 0-1,-1-1 0,0 1 1,1-1-1,-1 1 0,-1-1 1,1 0-1,0 1 0,-1-1-81,1 9-3,-27 135 409,-7 123-1833,36-261 1141,0-1 1,0 1-1,1 0 0,1-1 1,-1 0-1,1 0 0,0 0 1,1 0-1,-1 0 0,2 0 1,-1-1-1,1 0 1,-1 0-1,4 2 286,24 37-877,-30-35 1147,0 0 0,0 0 0,-1 1 0,0-1 0,-1 0 0,0 1 0,-1-1 0,0 0 0,0 1 0,-1-1 0,-1 0 0,1 0 1,-2 0-1,1-1 0,-1 1 0,-1-1 0,0 0 0,0 0 0,-1 0 0,-6 7-270,11-14 0,-5 9-82,-78 104 459,-1-79-7213,57-35-532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8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5345,'0'0'1464,"0"0"-250,0 0-54,0 0-47,0 0-76,0 0-133,0 0-185,0 0-112,0 0-112,30 1 147,182 11-3349,-177-22 172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8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6833,'0'0'1745,"0"0"-1433,0 0-168,0 0 376,0 0-184,143 47-232,-74-46-104,-7-1-768,-13 0-2097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19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1 327 6849,'0'0'1482,"0"0"-891,7-20-320,63-127 346,-64 135-534,0 1-1,2 1 1,-1-1 0,1 1-1,0 1 1,1-1-1,0 1 1,1 1 0,0 0-1,0 0 1,1 1 0,0 0-1,0 1 1,1 0-1,-1 1 1,1 0 0,0 1-1,1 0 1,-1 1 0,1 1-1,-1 0 1,6 0-83,-14 5 54,-1 1 0,1-1 0,-1 1 1,0 0-1,0 0 0,-1 1 0,1-1 0,-1 1 0,0-1 1,0 1-1,0 0 0,-1-1 0,0 1 0,1 0 0,-2 0 1,1 0-1,-1 0 0,1 0 0,-1 0 0,-1 0 1,1 0-1,-1 0 0,0 0 0,0 0 0,-2 5-54,2 9 266,-5 18-20,-2-1 1,-1 1-1,-1-1 0,-3-1 1,-1 0-1,-1-1 0,-2-1 1,-1 0-1,-10 11-246,8-8 10,-48 84-51,120-112-2125,199-15 336,-213 7-1086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24:33.20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110 280 992,'0'0'1216,"0"0"-119,0 0 135,0 0-248,0 0-336,0 0-248,18-1 113,8-1-97,1 0-40,-4 0 112,-5 1 568,-5 0 552,-7 0 257,-7 1-249,-9 4-816,-10 5-496,-10 8-112,-6 6-32,-3 5-104,2 3-56,7 1-352,8-2-304,9-1 64,11-2 312,9-2-128,8-2 40,5-2 216,4-1 72,1-3-32,-2-1-16,-3-3 40,-5-1-16,-5-1 104,-3-1 192,-5 0 272,-4 1 16,-4 0-48,-3 1-176,-1 1-224,0-2-32,3 0-432,2-1-72,2 1-376,4 0 552,4 0 208,5 1-376,3 0 183,2-1 169,1-1-64,-1-1 80,-3-1-88,-4-2 216,-3 0 496,-3-1 145,-5 1-129,-4 0 56,-1-1-88,-1 0-472,2-1-8,3-1-576,1 0-344,3 0 407,3 1 153,4 1 208,3 0-128,0 1 16,-2-1 16,-1 2 80,-2 0 168,-5 1 144,-7 2-144,-8 2-64,-6 2-1944,-5-1-5458,2-1 6850</inkml:trace>
  <inkml:trace contextRef="#ctx0" brushRef="#br0" timeOffset="1900.753">133 939 1792,'0'0'2905,"0"0"-560,18-12-193,19-13-320,23-14-343,24-19-273,24-16-368,19-16-216,11-8-32,4-3 377,-5 4-473,-11 10-256,-19 14-144,-19 15-104,-18 14-512,-12 12-553,-10 9-1135,-8 6-2529,-12 7-4409</inkml:trace>
  <inkml:trace contextRef="#ctx0" brushRef="#br0" timeOffset="2933.261">556 123 24,'0'0'4865,"0"0"-2360,0 0-25,12 21-519,11 18-265,9 17-528,8 19-488,7 14-336,4 9-224,3 5-120,0 3-904,0-2-1256,-4-2-2881,-9-19-2697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0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10202,'0'0'6033,"0"0"-5120,0 0-553,0 0-360,0 0-128,0 0-1305,0 0-2968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1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0 4561,'0'0'1823,"0"0"-121,0 0-127,0 0-111,0 0-89,0 0-219,-1 14 617,-97 308-1153,38-141-643,98-266-2791,-4 16 2775,28-125 133,-77 250 2747,-15 28-3001,4-16-159,-68 194-3641,52-152-1692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4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413 288 3729,'0'0'1951,"0"0"-623,0 0-73,0 0 5,0 0-58,0 0-167,0-36 1484,0 26-2397,0-1-1,0 1 1,-1 0-1,0-1 1,0 1 0,-1 0-1,-1 0 1,0 0 0,0 0-1,-1 1 1,0-1-1,-1 1 1,0 0 0,0 0-1,-1 1 1,0 0-1,0 0 1,-1 0 0,0 0-1,-1 1 1,0 1-1,0-1 1,0 1 0,-1 0-1,0 1 1,0 0 0,0 1-1,0-1 1,-1 2-1,0-1 1,0 2 0,-3-1-122,6 3-45,-1 2 1,0-1 0,1 1 0,0 0 0,-1 1-1,1-1 1,0 2 0,0-1 0,1 1 0,-1 0-1,1 0 1,0 0 0,0 1 0,0 0 0,0 1 0,1-1-1,0 1 1,0 0 0,1 0 0,0 1 0,0-1-1,0 1 1,-1 3 44,-58 172-638,62-181 638,-1 4-17,0 0 0,0 0 1,0 1-1,0-1 0,1 0 1,0 1-1,0-1 0,0 1 0,1-1 1,0 1-1,0 0 0,0-1 0,1 1 1,0-1-1,0 1 0,0-1 0,0 0 1,1 1-1,0-1 0,0 0 0,1 0 1,0 0-1,-1 0 0,1-1 0,1 1 1,-1-1-1,1 1 0,0-1 0,0 0 1,0-1-1,0 1 0,1-1 0,4 3 17,2-5-5,1 0-1,-1 0 0,1-1 0,0-1 0,-1 0 0,1-1 1,-1 0-1,0 0 0,1-1 0,-1-1 0,-1 0 0,1 0 1,0-1-1,-1-1 0,0 0 0,0 0 0,-1-1 1,0 0-1,0 0 0,0-1 0,-1 0 0,0-1 0,-1 0 1,0 0-1,4-8 6,-3 9 9,19 45 689,60 64-1367,-6-63-3392,-43-29-172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4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 6833,'0'0'2449,"0"0"-1441,0 0-368,0 0-312,0 0-224,0 0-96,0 0 200,77 0-136,-40 0-72,15-21-176,-9-1-1112,-9 1-2929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5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38 992,'0'0'6402,"0"0"-5698,0 0-32,112 4-312,-33-8-304,-11-13-56,-1-3-1544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7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0 3201,'0'0'1833,"0"0"-379,0 0-115,0 0-75,0 0-73,0 0-27,0 2 4289,0 20-5167,-7 93-87,-4-1 1,-5 0-1,-11 26-199,-10 69-3485,29-151-1059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8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 2633,'0'0'1345,"0"0"43,0 0 150,0 0 17,0 0-113,0 0-274,0 0-274,0 0-184,0 4 739,-11 426 690,7-363-3383,40-110 343,79-98 973,-114 141-61,0 0 0,1 0-1,-1 0 1,0-1 0,1 1-1,-1 1 1,0-1 0,0 0-1,1 0 1,-1 0 0,0 1-1,1-1 1,-1 0 0,0 1 0,0-1-1,0 1 1,0 0 0,0-1-1,1 1 1,-1 0 0,0 0-1,0 0 1,-1 0 0,1-1-1,0 1 1,0 0 0,0 1-1,-1-1 1,1 0 0,0 0-1,-1 0 1,1 0 0,-1 0-1,1 1 1,-1-1 0,0 0-1,0 1 1,1-1 0,-1 0-1,0 0 1,0 1 0,0 0-11,1 0 14,25 77-70,11 24-4808,-24-77-586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9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7282,'0'0'2040,"0"0"-1160,0 0-264,0 0-352,0 0 152,0 0 193,0 0-417,98 20-192,-59-20-320,-8-7-889,-6-8-1367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29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21 904,'0'0'6282,"0"0"-5634,0 0-72,0 0-32,0 0-184,176 17-360,-112-34-96,-6-3-2321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30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5641,'0'0'2801,"0"0"-1601,0 0 16,0 0 193,0 134-337,0-82-336,0 6-384,0 1-352,0 16-344,0-17-1496,0-15-3754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24:06.520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</inkml:brush>
  </inkml:definitions>
  <inkml:trace contextRef="#ctx0" brushRef="#br0">29541 1583 488,'0'0'1471,"0"0"-143,18-3-219,314-35 2029,790-11 3194,-285 3-2259,346 38-1416,-1061 16-3821,-128 6-5033,-5-8 1956</inkml:trace>
  <inkml:trace contextRef="#ctx0" brushRef="#br0" timeOffset="4487.949">29410 1066 144,'0'0'2333,"0"0"-400,0 0-67,0 0 33,0 0-301,7-34 5806,50-27-7146,3 3 0,3 3-1,1 2 1,26-13-258,80-66-515,-170 133 491,0-1 0,0 0 0,0 1 0,0-1 0,0 0 0,0 1 0,0-1 0,0 0 0,0 1 0,0-1 1,1 1-1,-1-1 0,0 0 0,0 1 0,0-1 0,1 0 0,-1 0 0,0 1 0,0-1 0,1 0 0,-1 0 0,0 1 0,1-1 0,-1 0 0,0 0 0,1 0 0,-1 1 0,0-1 0,1 0 0,-1 0 0,0 0 0,1 0 0,-1 0 0,1 0 0,-1 0 0,0 0 24,-31 55 20,23-42-53,-21 35-74,2 0 1,2 3-1,3 0 0,-14 45 107,14 40-4846,22-105 183</inkml:trace>
  <inkml:trace contextRef="#ctx0" brushRef="#br0" timeOffset="4800.23">29971 945 3729,'0'0'2280,"0"0"-567,0 0-209,0 0-320,0 0-464,0 0-384,0 0-120,92-26 41,-65 20-169,-1 1-88,6-4-497,11-3-311,-6 1-2408,-4 2-3074</inkml:trace>
  <inkml:trace contextRef="#ctx0" brushRef="#br0" timeOffset="5067.351">30224 632 4977,'0'0'1808,"0"0"233,0 0-337,-31 119-752,8-61-591,-2 7-233,-1 1-120,1-1-8,0 7-481,8-17-1295,9-14-4009</inkml:trace>
  <inkml:trace contextRef="#ctx0" brushRef="#br0" timeOffset="5500.259">30485 815 7218,'0'0'1659,"0"0"-111,0 0-497,0 0-663,-5 18-287,-21 118-101,28-133-35,0-1 0,0 1-1,0-1 1,0 1 0,0-1 0,1 0-1,-1 1 1,1-1 0,-1 0 0,1-1-1,0 1 1,0 0 0,0-1 0,0 0-1,0 0 1,0 1 0,0-2 0,0 1-1,0 0 1,1-1 0,-1 1 0,0-1-1,1 0 1,-1 0 0,0 0 0,0-1-1,1 1 1,-1-1 0,0 0 0,0 0-1,0 0 1,0 0 0,0 0 0,0-1-1,0 1 1,0-1 0,-1 0 35,14-6-72,-1-1 1,0-1-1,0 0 1,-1-1 0,-1-1-1,0 0 1,0-1-1,-2 0 1,1-1-1,-2 0 1,0 0-1,0-1 1,-2-1-1,1 0 1,2-9 71,-10 20 34,0 1-1,0 0 1,0 0 0,0-1 0,-1 1-1,1 0 1,-1-1 0,0 1 0,-1 0 0,1-1-1,-1 1 1,0 0 0,0 0 0,0-1-1,0 1 1,-1 0 0,0 0 0,0 0 0,0 1-1,0-1 1,0 0 0,-1 1 0,0-1 0,0 1-1,0 0 1,0 0 0,0 0 0,-1 0-1,1 1 1,-1 0 0,1-1 0,-1 1 0,0 0-1,0 1 1,0-1 0,0 1 0,0-1 0,-1 1-1,1 1 1,0-1 0,-1 0 0,1 1-1,0 0 1,-1 0 0,1 0 0,0 1 0,-1 0-1,1 0 1,0 0 0,0 0 0,0 0 0,0 1-1,0 0 1,-1 0-34,-4 3-217,0 0 0,1 1 1,0 0-1,0 1 0,0-1 0,1 1 0,0 1 1,1 0-1,-1-1 0,1 2 0,1-1 0,0 1 1,0 0-1,-1 4 217,-15 29-2977</inkml:trace>
  <inkml:trace contextRef="#ctx0" brushRef="#br0" timeOffset="5817.135">30744 1007 3833,'0'0'2504,"0"0"-815,0 0-585,0 0-576,0 0-392,-110 132-136,73-74-456,8-12-1304,6-6-3241</inkml:trace>
  <inkml:trace contextRef="#ctx0" brushRef="#br0" timeOffset="6266.877">30984 787 3777,'0'0'2375,"0"0"-281,0 0-506,16-17-614,125-143 683,-190 220-79,-48 178-1898,70-71-4868,25-118-874</inkml:trace>
  <inkml:trace contextRef="#ctx0" brushRef="#br0" timeOffset="6666.981">31440 304 1200,'0'0'895,"0"0"-81,9 21 799,52 190 1115,-59-187-2567,-1 1 0,0-1 0,-2 0-1,-1 1 1,-1-1 0,-1 0 0,-1 0 0,-1 0 0,-1-1 0,-1 0 0,-1 0 0,-1-1 0,-1 0 0,-5 5-161,-18 19-56,-2-1 0,-2-2 0,-2-1 0,-2-3 0,-1-1-1,-2-2 1,-2-2 0,-1-2 0,-1-3 0,-18 7 56,7-6-3453</inkml:trace>
  <inkml:trace contextRef="#ctx0" brushRef="#br0" timeOffset="7512.542">29363 511 1712,'0'0'1406,"0"0"30,-10 18-255,-53 147 743,59-136-1815,0-1 1,2 1-1,0 0 0,3 0 0,0 0 1,2 0-1,1 0 0,1-1 1,1 1-1,2-2 0,1 1 0,1-1 1,1 0-1,2-1 0,0 0 1,2-1-1,1-1 0,0 0 1,2-1-1,1-1 0,7 6-109,93 73-2743,-68-59-1523</inkml:trace>
  <inkml:trace contextRef="#ctx0" brushRef="#br0" timeOffset="11900.495">31651 0 432,'0'0'2551,"0"0"-608,0 0-268,0 0-184,0 0-438,0 0-324,0 0-198,0 0-118,0 0-22,0 0 33,0 0 168,0 0 79,0 0-77,-8 8 446,-74 159-720,81-164-338,1 0-1,0-1 1,0 1 0,0 0-1,1 0 1,-1 0 0,0 0 0,1-1-1,0 1 1,0 0 0,0-1-1,0 1 1,0 0 0,0-1 0,1 1-1,-1-1 1,1 0 0,0 1-1,0-1 1,0 0 0,0 0 0,0 0-1,0 0 1,0-1 0,1 1-1,-1-1 1,0 1 0,1-1 0,0 0-1,-1 0 1,1 0 0,0 0-1,-1 0 1,1-1 0,0 1 0,0-1-1,0 0 1,-1 1 0,1-1-1,0-1 1,0 1 0,0 0 0,0-1-1,-1 1 1,1-1 0,0 0-1,-1 0 1,1 0 0,0 0 0,-1-1-1,1 1 1,1-2 18,126-34-213,-130 37 177,0 0 21,0 0 7,0 0-1,0 0-6,0 0 0,0 0 5,0 0-4,0 14-15,-76 195 302,55-143-1330,11-22-2852,7-21-3989</inkml:trace>
  <inkml:trace contextRef="#ctx0" brushRef="#br0" timeOffset="12523.511">31732 962 1216,'0'0'1721,"0"0"-121,0 0-192,0 0-552,0 0-359,122 4-169,-89-4-136,3 0-192,9-2-32,-10-4-881,-4 1-1479</inkml:trace>
  <inkml:trace contextRef="#ctx0" brushRef="#br0" timeOffset="12967.097">32312 863 4889,'0'0'1530,"0"0"154,18-14-236,286-201 1505,-376 281-158,-17 73-3095,77-118 474,-71 137-1334,33-53-2431,15-29-2638</inkml:trace>
  <inkml:trace contextRef="#ctx0" brushRef="#br0" timeOffset="15428.327">29713 1903 520,'0'0'786,"0"0"-78,0 0-11,0 0 297,0 0 11,0 0-293,-8 5-179,-109 100 2253,101-81-2647,0 0 1,2 1-1,1 1 1,1 0-1,1 1 1,1 0-1,2 1 1,0 0-1,2 0 1,1 0-1,2 1 1,0 0-1,2 5-139,51 100 637,-20-77-423,-17-34-66,1-1-1,0 0 1,2-1 0,0-1-1,1-1 1,1 0 0,1-1-1,1-1 1,0-1-1,2 0-147,0-3-62,0 3 1070,-21 5-3139,-4-13-619</inkml:trace>
  <inkml:trace contextRef="#ctx0" brushRef="#br0" timeOffset="16361.683">29818 2256 496,'0'0'2111,"0"0"-963,0 0-321,0 0 84,0 0 44,0 0 92,10-6-91,346-260 2469,-353 292-3420,-69 124 243,51-121-442,0 0-1,2 2 1,1-1 0,1 2 0,2-1 0,1 1 0,2 1 0,1-1 0,1 5 194,5-23-3119,4-8-2456</inkml:trace>
  <inkml:trace contextRef="#ctx0" brushRef="#br0" timeOffset="16667.342">30324 2259 704,'0'0'1504,"0"0"-111,0 0-273,0 0-232,0 0-368,0 0-184,122 23-264,-72-23-72,-9-8-1384,-4-1-1040</inkml:trace>
  <inkml:trace contextRef="#ctx0" brushRef="#br0" timeOffset="16950.304">30502 2203 2897,'0'0'1984,"0"0"-216,0 0-71,-48 125-617,34-82-768,-1 15-312,5-13-360,1-8-1768</inkml:trace>
  <inkml:trace contextRef="#ctx0" brushRef="#br0" timeOffset="20052.806">30779 2060 1384,'0'0'2860,"0"0"-707,0 0-419,0 0-414,0 0-329,0 0-209,-3 0-142,-5 3-555,-1 1 1,1 0-1,1 1 1,-1 0-1,1 0 1,0 0-1,0 1 1,0 0-1,1 1 1,0-1-1,0 1 1,0 0-1,1 1 1,1-1-1,-1 1 1,1 0-1,0 1 1,1-1-1,-3 8-85,0-3-9,0 0 1,1 0-1,0 0 0,1 1 1,0-1-1,1 1 0,1 0 0,0 0 1,1 0-1,0 0 0,2 1 1,-1-1-1,2 6 9,1-16-38,1-1 0,-1 0 1,1 0-1,-1 0 0,1 0 0,0 0 1,0-1-1,0 0 0,0 0 0,0 0 1,1 0-1,-1-1 0,1 1 1,-1-1-1,1 0 0,-1-1 0,1 1 1,0-1-1,-1 0 0,1 0 0,0 0 1,-1-1-1,1 1 0,-1-1 0,1 0 1,-1-1-1,1 1 0,-1-1 0,0 0 1,1 0-1,-1 0 0,0-1 1,0 1-1,-1-1 0,1 0 0,-1 0 1,1 0 37,4-1 28,-1 0 0,0 0 0,0-1 0,0 0 0,-1 0 0,0 0 0,0-1 0,0 0 1,0 0-1,-1 0 0,0-1 0,0 0 0,-1 0 0,0 0 0,0-1 0,-1 1 1,0-1-1,0 0 0,-1 1 0,0-2 0,0 1 0,-1 0 0,0 0 0,0 0 0,-1-1 1,0 1-1,0 0 0,-1 0 0,0-1 0,-1 1 0,0 0 0,0 0 0,-1 0 1,1 1-1,-2-1 0,-3-6-28,-56-42 96,36 68-2655,18 9-937,0 2-3208</inkml:trace>
  <inkml:trace contextRef="#ctx0" brushRef="#br0" timeOffset="20319.035">30883 2388 5233,'0'0'1817,"0"0"-249,0 0-176,0 0-624,-15 114-504,3-66-264,4-7-288,-1-7-1472</inkml:trace>
  <inkml:trace contextRef="#ctx0" brushRef="#br0" timeOffset="20733.546">31061 2203 5977,'0'0'1451,"0"0"-42,0 0 7,0 0-584,18-17-392,127-120 780,-176 167 615,-39 156-3147,52-56-2599,13-72-789</inkml:trace>
  <inkml:trace contextRef="#ctx0" brushRef="#br0" timeOffset="21167.154">31293 1888 2513,'0'0'1415,"0"0"202,0 0-58,19 12-321,60 40-498,-65-39-604,-1 0 1,0 0-1,-1 2 1,-1-1-1,0 1 0,-1 1 1,0 0-1,-2 1 1,1-1-1,-2 1 1,-1 1-1,0 0 0,-1 0 1,-1 0-1,0 0 1,-2 0-1,1 13-136,3 6 50,-1 0 0,-2 0 0,-2 0 1,-1 1-1,-2-1 0,-1 0 0,-3 7-50,4-38 2,1 1 0,-1-1-1,0 0 1,0 0 0,-1 0 0,1 0 0,-1 0-1,-1 0 1,1-1 0,-1 1 0,0-1 0,0 0 0,-1-1-1,1 1 1,-1-1 0,0 1 0,0-1 0,-1-1 0,1 1-1,-6 2-1,-51 7-2511,39-13-1765</inkml:trace>
  <inkml:trace contextRef="#ctx0" brushRef="#br0" timeOffset="21533.909">31724 2384 4537,'0'0'2657,"0"0"-1481,0 0-96,0 0-600,0 0-144,0 0 48,0 0-80,85-48-168,-54 38-136,10 1-336,-6 2-1344,-4 1-2953</inkml:trace>
  <inkml:trace contextRef="#ctx0" brushRef="#br0" timeOffset="21966.849">32266 2177 1168,'0'0'2153,"0"0"-804,0 0 12,0 0-86,19-17-353,98-88 511,-120 134 1231,-174 424-4589,145-360-2122</inkml:trace>
  <inkml:trace contextRef="#ctx0" brushRef="#br1" timeOffset="-542325.033">7879 2106 1608,'0'0'1326,"0"0"209,0 0-111,0 0-193,0 0-251,0 0-219,18-1-87,341-13 4522,58-10-2843,-205 16-718,195-34-1635,244-22 526,-519 55-410,730-84 689,-42 46 127,-258 40-680,-587 11-5284,4 3-1336</inkml:trace>
  <inkml:trace contextRef="#ctx0" brushRef="#br1" timeOffset="-547552.784">3414 1501 1632,'0'0'1523,"0"0"-84,0 0-290,0 0-223,0 0-133,0 0-105,0 0-48,0 0-63,0 0-50,0 0 15,0 0 46,0 0 28,0 0-15,0 0-61,0 0-113,0-29 713,1 14-981,-1 0 1,-1 0-1,0 0 0,0 0 0,-2 0 0,0 0 0,-1 0 0,0 0 0,-1 1 0,-1 0 0,0-1-159,0 1 166,-1 1-1,0 0 1,-1 0 0,-1 0-1,1 1 1,-2 1-1,0 0 1,0 0 0,-1 1-1,0 0 1,-1 1-1,0 0 1,0 1 0,-1 0-1,0 1 1,-1 0-1,-4-1-165,7 7 10,1-1 1,-1 2-1,1-1 0,-1 1 0,0 1 0,1 0 0,-1 0 0,1 1 0,0 1 0,-1 0 0,1 0 0,0 1 0,1 0 0,-1 1 0,1 0 0,0 0 1,0 1-1,0 0 0,1 0 0,0 1 0,0 1 0,1-1 0,0 1 0,0 0 0,-2 4-10,-2 4-34,0 0 0,1 0 0,1 1 0,1 1 0,0 0 0,1 0 0,1 0 0,0 1 0,2 0 0,0 0 0,1 0 0,1 0 0,1 12 34,0-2-15,0-8 2,1 1 0,0-1 0,1 0 0,2 1 0,0-1 0,1 0 0,1 0 0,1-1-1,1 1 1,3 3 13,19 23-33,3-2 0,1-1-1,2-2 1,2-1 0,2-2-1,1-2 1,2-2 0,23 15 33,-7-3-4,267 240-43,-323-284 58,5 3 24,0 0 1,0 1-1,-1-1 0,0 1 0,0 0 1,-1 1-1,0 0 0,0-1 0,-1 1 1,0 1-1,-1-1 0,1 1 0,-2-1 0,1 1 1,-1 0-1,0 0 0,-1 0 0,0 7-35,-85 42 1843,39-33-1403,-2-2-1,0-2 0,-1-2 0,-1-2 0,-1-2 1,0-3-1,-1-1 0,0-3 0,-43 1-439,51-8 57,25 1-47,1-1-1,-1 0 1,0-2 0,1 0-1,-1-1 1,1-1 0,-1 0-1,1-2 1,0 1 0,-4-4-10,19 6-267,1 1 0,0-1 0,0 0 0,0 0 0,0 0 0,1 0 0,-1 0 1,1 1-1,-1-1 0,1 0 0,-1 0 0,1-1 0,0 1 0,0 0 0,0 0 0,0 0 1,1 0-1,-1 0 0,0 0 0,1 0 0,-1 0 0,1 0 0,0 1 0,0-1 0,0 0 0,0 0 1,0 0-1,0 1 0,0-1 0,0 0 0,1 1 0,0-1 267,12-22-5896</inkml:trace>
  <inkml:trace contextRef="#ctx0" brushRef="#br1" timeOffset="-546883.348">4178 2259 744,'0'0'2963,"0"0"-1045,0 0-551,0 0-281,0 0-169,0 0-231,2 12 899,207 0 261,-148-13-4782,-41 1-1071</inkml:trace>
  <inkml:trace contextRef="#ctx0" brushRef="#br1" timeOffset="-546582.235">4162 1888 1376,'0'0'4545,"0"0"-3561,0 0 649,0 0-497,0 0-488,118 19-232,-50-26-416,-10-16-432,-2-3-2496</inkml:trace>
  <inkml:trace contextRef="#ctx0" brushRef="#br1" timeOffset="-544762.831">5725 2019 4353,'0'0'1410,"0"0"-103,0 0 126,0 0-157,0 0-190,0 0-15,-1-17-31,-36-127 2628,28 130-3533,-1 0 0,-1 0 0,0 1 0,-1 0 0,0 1 1,-1 1-1,0 0 0,-1 0 0,0 1 0,-1 1 1,0 1-1,0 0 0,-1 1 0,0 0 0,0 1 0,-1 1 1,1 1-1,-1 0 0,0 1 0,0 1 0,-1 1 1,-9 0-136,9 2-134,1 0 0,-1 1 1,0 1-1,1 1 1,-1 1-1,1 0 1,0 1-1,1 0 1,-1 2-1,1 0 1,1 1-1,-1 0 1,2 1-1,-1 1 1,2 1-1,-1 0 1,1 0-1,1 1 1,1 1-1,0 0 1,0 0-1,1 1 0,1 1 1,1 0-1,0 0 1,1 0-1,1 1 1,0 0-1,1 0 1,1 1-1,1-1 1,1 1-1,-1 8 134,1-10-22,-1-1 0,2 0 0,0 1 0,1-1 0,1 1 0,0-1 0,1 1-1,0-1 1,1 0 0,1 0 0,1 0 0,0 0 0,1-1 0,0 0 0,1 0 0,1 0 0,0-1 0,1 0-1,1-1 1,-1 0 0,2-1 0,0 1 0,0-2 0,1 0 0,0 0 0,1-1 0,0-1 0,0 0 0,1-1-1,9 4 23,0-7 26,0-1-1,1-1 0,-1-1 1,1-1-1,-1-1 0,0-1 0,1-1 1,-1-2-1,0 0 0,0-1 1,-1-1-1,0-1 0,0-1 1,-1-1-1,0-1 0,-1-1 0,0 0 1,-1-2-1,0 0 0,-1-1 1,-1-1-1,0-1 0,-1 0 0,-1-1 1,-1-1-1,0 0 0,-2-1 1,0 0-1,2-7-25,-11 107 1172,5-57-1219,2 0 0,0 0 0,2-1-1,0-1 1,1 0 0,2-1 0,0-1 0,15 16 47,49 33-5357,-48-50-1562</inkml:trace>
  <inkml:trace contextRef="#ctx0" brushRef="#br1" timeOffset="-544232.984">6398 2723 2681,'0'0'2061,"0"0"166,0 0-194,17-22-285,101-145 1024,-95 133-2236,0-5-172,3 1-1,1 1 1,1 1-1,2 1 1,2 2-1,27-22-363,-59 54 5,1 1 0,0-1 0,0 1 0,0-1 0,-1 1 0,1 0 0,0-1 0,0 1 0,0 0 0,0 0 0,0 0 0,0-1 0,0 1 0,0 0 0,0 0 0,0 0 0,0 0 0,0 1 0,-1-1 0,1 0 0,0 0 0,0 1 0,0-1 0,0 0 0,0 1 0,0-1 0,-1 1 0,1-1 0,0 1 0,0-1 0,0 1 0,-1-1-1,1 1 1,0 0 0,-1 0 0,1-1 0,-1 1 0,1 0 0,-1 0 0,1 0 0,-1-1 0,0 1 0,1 0 0,-1 0 0,0 0 0,0 0 0,1 0 0,-1 0 0,0 0 0,0 0 0,0 0 0,0 0 0,0 0 0,0-1 0,-1 1 0,1 0 0,0 0 0,0 0 0,-1 0 0,1 0 0,0 0 0,-1 0 0,1-1 0,-1 1 0,1 0 0,-1 0-1,0-1 1,1 1 0,-1 0-5,1 3 22,-54 406 358,30-281-394,22-122-70,-32 237-353,30-136-4076,4-88-2806</inkml:trace>
  <inkml:trace contextRef="#ctx0" brushRef="#br1" timeOffset="-543749.822">7159 2254 7274,'0'0'3224,"0"0"-543,0 0-369,0 0-327,0 0-281,0 0-480,0 0-487,-2 0-377,2 0-272,0 0-88,0 0-585,0 0-903,0 0-888,4 0-2081,0 0-1353</inkml:trace>
  <inkml:trace contextRef="#ctx0" brushRef="#br1" timeOffset="-540706.912">8437 1206 2601,'0'0'1608,"0"0"-188,0 0-46,0 0-53,0 0-20,0 0-81,0-6-93,0-2-916,1 0 0,-1 1-1,0-1 1,-1 0 0,0 1 0,0-1 0,0 0 0,-1 1 0,-1 0 0,1-1-1,-1 1 1,0 0 0,0 0 0,-1 1 0,0-1 0,-1 1 0,1 0 0,-1 0-1,0 0 1,0 0 0,-1 1 0,0 0 0,0 0 0,0 1 0,-1-1-1,1 2 1,-1-1 0,0 0 0,0 1 0,0 1 0,0-1 0,-1 1 0,1 0-1,-5 0-210,2 2-86,0 0 1,-1 1-1,1 0 0,0 0 0,0 1 0,0 0 0,1 1 0,-1 0 0,1 1 0,-1 0 0,1 0 0,0 1 0,1 0 0,-1 1 0,1 0 0,0 0 0,0 0 1,1 1-1,0 1 0,0-1 0,1 1 0,0 0 0,0 0 0,1 1 0,-3 6 86,-1 6-124,1 0 0,1 1 1,2 0-1,0 0 0,1 0 0,1 0 0,1 1 1,1-1-1,1 1 0,1 0 0,3 13 124,-4-30-9,0 1 0,1-1 0,0 1-1,0-1 1,1 1 0,0-1-1,0 1 1,0-1 0,1 0 0,0 0-1,0 0 1,0-1 0,1 1-1,0-1 1,0 0 0,1 0 0,-1 0-1,1 0 1,0-1 0,0 0-1,1 0 1,-1 0 0,1-1 0,0 0-1,0 0 1,0 0 0,0-1 0,0 1-1,1-2 1,-1 1 0,1-1-1,-1 0 1,1 0 0,-1-1 0,1 1-1,0-2 1,-1 1 0,1-1-1,-1 0 1,1 0 0,-1-1 0,1 0-1,-1 0 1,0 0 0,0-1-1,0 0 1,0 0 0,2-2 9,24-17 17,0-2 0,-1-1 0,-1-1 0,-2-1 0,-1-2 1,3-6-18,103-99 76,-134 135-54,1-1 1,-1 1-1,0-1 1,1 1 0,-1-1-1,1 1 1,-1-1-1,1 1 1,0 0-1,-1-1 1,1 1 0,0 0-1,-1-1 1,1 1-1,0 0 1,0-1-1,-1 1 1,1 0 0,0 0-1,0-1 1,0 1-1,0 0 1,0 0-1,0-1 1,0 1 0,0 0-1,0-1 1,1 1-1,-1 0 1,0 0 0,0-1-1,1 1 1,-1 0-1,0-1 1,1 1-1,-1-1 1,0 1 0,1 0-1,-1-1 1,1 1-1,-1-1 1,1 1-1,0-1 1,-1 1 0,1-1-1,-1 0 1,1 1-1,0-1 1,-1 0 0,1 1-1,0-1 1,0 0-1,-1 0 1,1 0-1,0 1 1,-1-1 0,1 0-1,0 0 1,0 0-1,-1 0 1,1 0-1,0-1 1,0 1 0,-1 0-1,1 0 1,0 0-1,-1-1 1,2 1-23,-4 16 72,-10 118 347,-5 0 0,-28 98-419,15-81 170,-72 386 1290,98-505-1391,4-20-3104,0-26-3021</inkml:trace>
  <inkml:trace contextRef="#ctx0" brushRef="#br1" timeOffset="-539838.076">8778 889 3593,'0'0'1936,"0"0"-680,0 0-98,0 0-72,0 0-137,0 0-189,1-12 433,75-113 1917,88-154-2548,-154 345 84,-16 282-187,5-346-485,1 1 0,0-1 0,0 0 0,-1 0 0,1 0 0,1 0 0,-1 0 0,0 1 0,0-1 0,1 0 0,0 0 0,-1 0 0,1 0 0,0 0 0,0 0 0,0 0 0,0 0 0,0-1 0,0 1 0,1 0 0,-1 0 0,0-1 1,1 1-1,0-1 0,-1 0 0,1 1 0,0-1 0,0 0 0,-1 0 0,1 0 0,0 0 0,0 0 0,0 0 0,0-1 0,0 1 0,1-1 0,-1 1 0,0-1 0,0 0 0,0 0 0,0 0 0,0 0 0,1 0 0,-1-1 0,0 1 0,0 0 0,0-1 1,0 0-1,0 1 0,0-1 0,0 0 0,0 0 0,0 0 0,0 0 0,-1-1 0,1 1 0,0 0 0,0-1 26,82-109-67,-73 161 1169,30 109-900,11-62-3169,-25-63-1767</inkml:trace>
  <inkml:trace contextRef="#ctx0" brushRef="#br1" timeOffset="-539565.482">9721 1393 9250,'0'0'4113,"0"0"-4113,0 0 0,0 0-104,0 0 96,139-34-912,-92 17-1737</inkml:trace>
  <inkml:trace contextRef="#ctx0" brushRef="#br1" timeOffset="-539149.773">10618 1249 2841,'13'-17'2336,"56"-77"-150,42-56 1458,6 5 0,78-70-3644,-139 169 299,-48 85 540,-98 287 656,55-223-1149,-190 635 155,215-703-4845</inkml:trace>
  <inkml:trace contextRef="#ctx0" brushRef="#br1" timeOffset="-538337.718">8664 3074 5281,'0'0'2562,"0"0"-463,0 0 70,0 0-398,0 0-434,0 0-254,-2-17-139,-11-52-93,12 65-758,-1 0 0,0 0-1,0 1 1,-1-1 0,1 0 0,-1 1-1,0-1 1,0 1 0,0 0 0,0 0-1,0 0 1,-1 1 0,1-1 0,-1 1-1,0 0 1,0 0 0,0 0 0,0 0-1,0 1 1,0-1 0,0 1 0,0 0-1,-1 0 1,1 1 0,0 0 0,-1-1-1,1 1 1,-1 1 0,1-1 0,-2 1-93,-2-2 36,-7 2-145,0 0 0,-1 1 0,1 1 0,1 0-1,-1 1 1,0 0 0,1 1 0,0 1 0,0 1-1,1-1 1,0 2 0,0 0 0,0 1 0,1 0-1,0 1 1,1 0 0,0 1 0,1 0 0,0 0-1,1 1 1,0 1 0,1-1 0,0 2 0,1-1-1,1 1 1,0 0 0,1 0 0,0 0 0,1 1-1,1 0 1,0 0 0,1 0 0,0 0 0,2 0-1,0 3 110,-2-8-18,1 0 0,0 0 0,1 0-1,0 0 1,0 0 0,1-1 0,1 1-1,-1 0 1,2 0 0,-1-1 0,1 1-1,1-1 1,0 0 0,0 0 0,1 0-1,0-1 1,0 1 0,1-1 0,0 0-1,0-1 1,1 0 0,0 0 0,1 0 0,-1-1-1,1 0 1,0 0 0,1-1 0,2 2 18,2-2-5,-1 0 0,1-1 0,0 0 0,0 0 1,0-2-1,0 0 0,0 0 0,0-1 0,1-1 1,-1 0-1,1 0 0,-1-2 0,0 0 0,0 0 1,0-1-1,0-1 0,0 0 0,-1-1 0,1 0 1,-1-1-1,0 0 0,-1-1 0,4-3 5,26-20 167,-1-3-1,-1-1 1,-2-1-1,-2-2 1,12-18-167,-33 39 88,-10 42 1722,-41 160-998,-167 849-1764,195-955 93,8-30-4178,1-47-425</inkml:trace>
  <inkml:trace contextRef="#ctx0" brushRef="#br1" timeOffset="-534290.31">9599 3137 288,'0'0'639,"0"0"-170,0 0-197,0 0-121,0 0 153,14-15 759,40-47 108,-103 78 1927,0 3-688,37-18 1840,0-1 3656,114 15-8049,128 8-457,-237-29-6452,-3-3 2124</inkml:trace>
  <inkml:trace contextRef="#ctx0" brushRef="#br1" timeOffset="-533236.442">10680 3206 864,'0'0'351,"0"0"138,0 0-54,0 0-151,0 0-114,0 0-93,2-2 1110,14-14 9539,-6 7-11975,46-45 1610,-1-3 0,-4-1 0,-1-3 0,20-38-361,-8 15 30,125-165 345,-185 252 2705,0 31-2935,-2-34-126,1 182 743,-8-1 1,-9 0 0,-7 1-763,14-123-78,-19 149 669,21-72-3963,7-108-1993</inkml:trace>
  <inkml:trace contextRef="#ctx0" brushRef="#br1" timeOffset="-520548.694">2587 6222 232,'0'0'1242,"0"0"-335,0 0-29,0 0 33,0 0-119,1-10 1455,0 7 5471,7 27-7579,-1 1 0,-2 0-1,0 0 1,-2 0-1,-1 0 1,0 0 0,-3 22-139,2 13 49,2 118-298,-44-511-6,41 583-107,0-249 259,0-1-129,0 0-178,0-23-1121,0-187 3272,21 355-1200,-11-9-2761,-10-108-1693</inkml:trace>
  <inkml:trace contextRef="#ctx0" brushRef="#br1" timeOffset="-517439.288">2612 5935 3473,'0'0'1311,"0"0"-227,0 0-52,0 0-22,0 0-38,0 0-101,3 13-163,15 156 1970,-20 401-996,43-588-1196,191-72 542,-231 89-957,0 1-4,-1 0-127,0 0-163,-25 0-4971,9 0-1009</inkml:trace>
  <inkml:trace contextRef="#ctx0" brushRef="#br1" timeOffset="-517161.949">2695 6357 1192,'0'0'4281,"0"0"-3449,0 0 705,0 0-273,0 0-552,0 0-464,0 0-248,106-40 0,-86 29-1000,-5 2-1265,-9 0-3856</inkml:trace>
  <inkml:trace contextRef="#ctx0" brushRef="#br1" timeOffset="-516899.768">2616 6019 5569,'0'0'1408,"0"0"305,0 0-409,0 0-656,0 0-648,137-30-80,-98 23-1264,-5 3-3873</inkml:trace>
  <inkml:trace contextRef="#ctx0" brushRef="#br1" timeOffset="-516566.34">3095 5943 4841,'0'0'2505,"0"0"-686,0 0 37,0 0 47,0 0-328,17 19-279,100 125 373,12 120-634,-56-82-4535,-56-120-2408,-16-44-766</inkml:trace>
  <inkml:trace contextRef="#ctx0" brushRef="#br1" timeOffset="-516282.89">3169 6528 5553,'0'0'1929,"0"0"191,65-134-552,-34 67-591,-2-8-361,8-5-400,-2-4-216,13-22-328,-7 22-1265,-6 15-1439</inkml:trace>
  <inkml:trace contextRef="#ctx0" brushRef="#br1" timeOffset="-514655.98">3816 5973 6833,'0'0'5330,"0"0"-3410,0 0 473,0 0-201,0 0-216,0 0-511,0 0-553,0 0-392,0 0-408,0 0-112,0 0-528,0 3-1120,0 7-2297,0 1-2209</inkml:trace>
  <inkml:trace contextRef="#ctx0" brushRef="#br1" timeOffset="-514428.792">3890 6495 8370,'0'0'4177,"0"0"-2809,0 0 152,0 0-503,0 0-689,0 0-328,0 0-721,0 0-1711,4 0-4242</inkml:trace>
  <inkml:trace contextRef="#ctx0" brushRef="#br1" timeOffset="-508745.943">4928 5982 384,'0'0'1584,"0"0"-363,0 0-142,0 0-25,0 0 19,0 0-61,-7-35 5648,1 29-6508,0 1 1,0-1-1,-1 1 0,1 1 0,-1 0 1,0 0-1,-1 0 0,1 0 0,-1 1 1,1 1-1,-1-1 0,0 1 0,0 1 1,0-1-1,0 1 0,-1 1 0,1-1 1,-3 2-153,8-1 11,-3-1 19,1 0 1,0 1-1,0 0 0,-1 0 1,1 0-1,0 1 1,0 0-1,-1 0 0,1 0 1,0 0-1,0 1 1,0 0-1,0 0 1,1 0-1,-1 1 0,0 0 1,1 0-1,0 0 1,0 0-1,0 1 0,0-1 1,-2 3-31,-11 17-123,1 1 0,1 0 0,2 1 0,0 1 1,1 0-1,2 1 0,0 0 0,2 0 0,-3 23 123,9-46-11,0 0 0,0 0 0,1 1-1,0-1 1,0 0 0,0 1 0,0-1-1,1 0 1,-1 1 0,1-1 0,1 1 0,-1-1-1,0 1 1,1-1 0,0 0 0,0 1-1,0-1 1,1 0 0,-1 0 0,1 0 0,0 0-1,0 0 1,1 0 0,-1 0 0,1-1 0,0 1-1,0-1 1,0 0 0,0 1 0,0-2-1,1 1 1,-1 0 0,1-1 0,0 1 0,0-1-1,0 0 1,0-1 0,0 1 0,4 0 11,4 1 8,1-1 0,-1-1 0,1 0 0,0-1 0,0-1 0,-1 0 0,1 0 0,-1-1 0,1-1 0,-1 0 0,0-1 0,0 0 0,0-1 1,0 0-1,-1-1 0,0 0 0,0-1 0,0 0 0,-1 0 0,0-1 0,-1-1 0,0 0 0,0 0 0,-1-1 0,7-9-8,-4 7 38,0 0-1,0-1 1,-1-1-1,-1 1 1,-1-1-1,0-1 1,0 1-1,-2-2 1,0 1-1,0 0 1,-1-1-1,-1 0 1,-1 0-1,-1-1 1,0 1-1,0-12-37,-2 26 32,0 1 0,1 0-1,-1-1 1,0 1-1,0-1 1,0 1 0,0-1-1,-1 1 1,1-1 0,0 1-1,-1-1 1,1 1 0,-1 0-1,1-1 1,-1 1-1,1 0 1,-1-1 0,0 1-1,0 0 1,0 0 0,0-1-1,0 1 1,0 0 0,0 0-1,0 0 1,0 1-1,0-1 1,-1 0 0,1 0-1,0 0 1,-1 1 0,1-1-1,0 1 1,-1-1-1,1 1 1,-1 0-32,-4 40-187,2-6 147,1 0-1,2 0 0,2 0 0,1 1 1,1-1-1,2-1 0,2 3 41,-4-28 1,0 0 0,0-1 0,0 1 0,1-1 0,1 0 0,-1 0 0,1 0 0,0 0 0,0-1 0,1 0 0,0 0 0,0 0 0,0-1 0,1 0 0,0 0 0,0-1 0,0 0 0,0 0 0,1 0 0,-1-1 0,1-1 0,0 1 0,0-1 0,0 0 0,0-1 0,1 0 0,-1 0 0,0-1-1,1 0 1,-1 0 0,0-1 0,0 0 0,1 0 0,0-2-1,-2 2-127,1-1 0,-1 0 0,0 0-1,0-1 1,0 0 0,0 0 0,-1 0 0,1-1-1,-1 0 1,0-1 0,0 1 0,0-1-1,-1 0 1,0-1 0,0 1 0,0-1-1,0 0 1,-1 0 0,3-6 127,27-30-6563,-23 30 1746</inkml:trace>
  <inkml:trace contextRef="#ctx0" brushRef="#br1" timeOffset="-508249.556">5738 6310 4065,'0'0'2048,"0"0"-663,0 0-161,0 0-152,0 0-88,0 0-80,0 0-175,68-7-321,-45 1-112,2 0-192,6 1-104,-2-5-136,4-10-776,-6 3-945,-9-2-3376</inkml:trace>
  <inkml:trace contextRef="#ctx0" brushRef="#br1" timeOffset="-507982.003">5707 6062 7522,'0'0'1792,"0"0"-968,0 0 160,0 0 9,0 0-161,0 0-232,114-13-448,-75 7-152,23-1-936,-10 1-913,-5 1-639</inkml:trace>
  <inkml:trace contextRef="#ctx0" brushRef="#br1" timeOffset="-507288.039">6434 6144 1432,'0'0'2238,"0"0"-564,0 0-39,0 0-346,0 0-92,22-18-174,158-137 1113,-62 31-686,-112 130 1863,-5 26-3223,-1-28 198,-33 353-270,15-217-2877,5 1-4279,13-105 1320</inkml:trace>
  <inkml:trace contextRef="#ctx0" brushRef="#br1" timeOffset="-506849.74">6995 6058 5873,'0'0'2225,"0"0"-670,0 0-120,-3 17-323,-18 215 1570,22-227-2674,1 0 0,-1-1 1,1 1-1,0-1 0,0 0 0,1 0 0,-1 0 1,1 0-1,0 0 0,0 0 0,0-1 0,0 1 1,1-1-1,0 0 0,-1 0 0,1 0 1,0 0-1,0-1 0,1 0 0,-1 0 0,0 0 1,1 0-1,-1-1 0,1 1 0,0-1 1,-1-1-1,1 1 0,0 0 0,0-1 0,-1 0 1,1 0-1,0-1 0,0 1 0,-1-1 1,1 0-1,0 0 0,-1-1 0,1 1 0,-1-1 1,0 0-1,1 0 0,-1-1 0,0 1 1,0-1-1,0 0 0,-1 0 0,1 0 0,-1 0 1,3-3-9,7-8 68,-1-1 0,-1-1 1,0 1-1,-1-2 1,0 1-1,-2-2 1,0 1-1,0-1 0,-2 0 1,0 0-1,-2-1 1,0 0-1,-1 0 1,0 0-1,-2 0 1,0-16-69,-4 32 63,1 0 1,-1 1-1,0-1 1,0 1-1,0 0 1,0 0-1,-1 0 1,1 0 0,0 0-1,-1 1 1,0 0-1,1 0 1,-1 0-1,0 0 1,1 0 0,-1 0-1,0 1 1,0 0-1,1 0 1,-1 0-1,0 0 1,0 1 0,0-1-1,1 1 1,-1 0-1,0 0 1,1 1-64,-2-2-97,1 1 1,-1 0-1,0 1 1,1-1-1,-1 1 1,1-1-1,0 1 1,0 1-1,0-1 1,0 1-1,0-1 1,0 1-1,1 0 1,-1 1-1,1-1 1,0 0-1,0 1 1,0 0-1,0 1 98,-15 53-8645,18-42 1025</inkml:trace>
  <inkml:trace contextRef="#ctx0" brushRef="#br1" timeOffset="-506366.462">7515 5978 5921,'0'0'2045,"0"0"-358,0 0-511,-8 18-509,-14 31-220,3 1-1,2 1 1,2 1 0,2 0 0,2 1-1,-2 51-446,12-103 2,1 0 0,0 1 1,-1-1-1,1 1 0,0-1 0,0 1 0,0-1 0,0 1 0,0-1 0,0 1 0,1-1 0,-1 1 0,0-1 0,1 0 0,-1 1 0,1-1 0,-1 1 0,1-1 0,0 0 1,0 0-1,-1 1 0,1-1 0,0 0 0,0 0 0,0 0 0,0 0 0,1 0 0,-1 0 0,0 0 0,0 0 0,0-1 0,1 1 0,-1 0 0,1-1 0,-1 1 0,0-1 1,1 1-1,-1-1 0,1 0 0,-1 0 0,1 0 0,-1 1 0,1-1 0,-1 0 0,1-1 0,-1 1 0,0 0 0,1 0 0,-1-1 0,1 1 0,-1-1 0,0 1 0,1-1 1,-1 0-1,0 1 0,1-1 0,-1 0-2,10-8 25,0-1-1,0 0 1,-1 0 0,-1-1 0,0 0 0,0 0 0,-1-1 0,-1-1-1,0 1 1,-1-1 0,0 0 0,-1 0 0,0-1 0,2-13-25,3-2 85,-1 0 0,-1-1 0,-2 0-1,-1 0 1,-2 0 0,0-24-85,-5 52 15,-1 0 0,0 0 1,0 0-1,0 0 0,0 1 0,-1-1 0,1 1 0,0 0 0,-1 0 0,1 0 0,0 0 1,-1 1-1,1-1 0,-1 1 0,1 0 0,-1 0 0,1 0 0,-1 1 0,1-1 1,-1 1-1,1 0 0,-1 0 0,1 0 0,0 0 0,0 1 0,0-1 0,-2 2-15,1 0-271,1 0-1,0 1 1,0-1 0,0 1-1,0-1 1,0 1-1,1 0 1,0 0-1,0 1 1,0-1-1,0 0 1,1 1-1,-1-1 1,1 1 0,0-1-1,0 1 1,1-1-1,0 1 1,0 0-1,0-1 1,0 1-1,1 2 272,-1 28-3842</inkml:trace>
  <inkml:trace contextRef="#ctx0" brushRef="#br1" timeOffset="-505933.143">7741 6135 6065,'0'0'2646,"0"0"-1414,0 0-263,0 0-122,0 0 101,0 0-121,13 15-322,45 44-137,-54-56-337,0-1 1,0 0-1,0 0 0,0-1 1,0 1-1,1-1 0,-1 0 1,0 0-1,1 0 0,-1-1 1,0 1-1,1-1 0,-1 0 1,1 0-1,-1-1 0,1 1 0,-1-1 1,0 0-1,1 0 0,-1-1 1,0 1-1,0-1 0,0 0 1,0 0-1,0 0 0,-1-1 1,1 1-1,0-1 0,0-1-31,2 0 32,1-1-1,-1 1 0,0-2 1,-1 1-1,1-1 0,-1 0 1,0 0-1,-1 0 0,1 0 1,-1-1-1,-1 0 0,1 0 1,-1 0-1,0 0 0,-1-1 1,1 1-1,-2-1 0,1 0 1,-1 1-1,0-1 0,0 0 1,-1 0-1,0 0 0,-1 1 1,0-1-1,-1-7-31,-2 11 38,0-1 0,1 0 0,-2 1 0,1 0 0,0 0 0,-1 0 0,0 1-1,0-1 1,0 1 0,0 0 0,-1 1 0,1-1 0,-1 1 0,1 0 0,-1 0 0,0 1 0,0 0 0,0 0 0,0 0 0,0 1-1,0-1 1,0 2 0,-1-1-38,-30 34-2643,30-14-1466</inkml:trace>
  <inkml:trace contextRef="#ctx0" brushRef="#br1" timeOffset="-504252.833">8847 5686 200,'0'0'7506,"0"0"-5794,0 0 176,0 95-151,-4-13-233,-11 48-280,-10 56-215,-8 29-129,-8 1-360,-1-20-520,5-34-248,0-30-904,12-40-1281,0-36-3504</inkml:trace>
  <inkml:trace contextRef="#ctx0" brushRef="#br1" timeOffset="-501532.597">9120 5639 3505,'0'0'2531,"0"0"-452,0 0-300,0 0-121,0 0-173,0 0-270,4-1 3654,24-2-5001,387-38 2757,-402 41-1742,-12 0-2687,-5 0-3531,3 0 4169,-10 0-3800</inkml:trace>
  <inkml:trace contextRef="#ctx0" brushRef="#br1" timeOffset="-501132.776">9379 5728 6425,'0'0'1703,"0"0"-61,0 0-127,0 0-151,0 0-243,0 0-289,1 4-137,13 116 2772,-15 67-2804,-1-112-556,-8 37-280,0 8-5080,10-119 1031,0-1-2335</inkml:trace>
  <inkml:trace contextRef="#ctx0" brushRef="#br1" timeOffset="-500683.122">9613 6133 3625,'0'0'2548,"0"0"-607,0 0-366,0 0-191,0 0-96,0 0-146,0 0-198,0 0-181,0 0-182,28 0 452,119-14-297,0 0-2966,-146 14 555,-1 0-620,0 2-591</inkml:trace>
  <inkml:trace contextRef="#ctx0" brushRef="#br1" timeOffset="-500166.495">9679 5941 7698,'0'0'2004,"0"0"1,0 0-225,0 0-280,0 0-316,0 0-291,18-2 751,303 2-201,-320 0-1387,-1 0 27,0 0 23,0 0 4,0 0-20,0 0-76,0 0-214,0 0-223,0 0-231,0 0-227,0 0-399,0 0-699,0 0-1081,0 0-1071</inkml:trace>
  <inkml:trace contextRef="#ctx0" brushRef="#br1" timeOffset="-497170.115">10471 5553 3681,'0'0'1779,"0"0"244,0 0-75,0 0-239,0 0-166,0 0-270,0-2 5858,0 5-7478,-69 326-51,96-330-344,149-43 826,-176 44-67,1-1-1,0 1 1,-1 0 0,1 0-1,-1-1 1,1 1-1,0 0 1,-1 0-1,1 0 1,0 0 0,-1 0-1,1 0 1,0 0-1,-1 0 1,1 0-1,0 0 1,-1 0 0,1 0-1,0 0 1,-1 1-1,1-1 1,-1 0-1,1 0 1,0 1 0,-1-1-1,1 0 1,-1 1-1,1-1 1,-1 1 0,1-1-1,-1 1 1,1-1-1,-1 1 1,0-1-1,1 1 1,-1-1 0,0 1-1,1-1 1,-1 1-1,0 0 1,0-1-1,1 1 1,-1 0 0,0-1-1,0 1 1,0-1-1,0 1 1,0 0 0,0-1-1,0 1 1,0 0-1,0-1 1,0 1-1,0 0 1,-1-1 0,1 1-1,0 0 1,0-1-1,-1 1-16,1 11 53,-24 198 923,0 4-3894,24-213-861,0-1-1821</inkml:trace>
  <inkml:trace contextRef="#ctx0" brushRef="#br1" timeOffset="-496237.458">11138 6001 4641,'0'0'2115,"0"0"-68,0 0 27,0 0-124,0 0-298,0 0-297,-1-1 1377,4 15-2546,100 328 67,-74-230-170,-5 2 0,-5 0 0,-6 1 0,-1 116-83,-10-227 83,-1-1 0,-1 1-1,1 0 1,0-1 0,-1 1-1,0 0 1,0 0 0,0 0-1,0 0 1,-1-1 0,1 1-1,-1 0 1,0-1 0,0 1-1,-1 0 1,1-1 0,-1 1-1,0-1 1,1 0 0,-1 1-1,-1-1 1,1 0 0,0 0-1,-1-1 1,0 1 0,1 0-1,-1-1 1,0 0 0,0 1-1,-1-1 1,1 0 0,0-1-1,-1 1 1,1 0 0,-1-1-1,0 0 1,1 0 0,-1 0-1,0-1 1,1 1 0,-1-1-1,0 0 1,0 0 0,0 0-1,1 0 1,-1 0 0,0-1-1,0 0 1,1 0 0,-1 0-1,0 0 1,1-1 0,-1 1-1,1-1 1,0 0 0,-1 0-1,1 0 1,0-1-83,-20-18-193,1 0 1,1-2-1,1 0 1,2-2-1,0 0 0,1 0 1,2-2-1,0 0 1,2-1-1,1 0 1,2-1-1,0 0 1,-1-13 192,9 39-127,0-1 0,1 0-1,-1 0 1,0 0 0,1 0 0,0 0 0,0 0 0,0 0 0,1-1 0,0 1 0,-1 0 0,1 0 0,1-1 0,-1 1 0,1 0 0,-1 0 0,1 0 0,0 0 0,1-1 0,-1 1-1,1 1 1,0-1 0,0 0 0,0 0 0,0 1 0,1-1 0,-1 1 0,1 0 0,0-1 0,0 1 0,0 1 0,0-1 0,1 0 0,-1 1 0,1 0 0,-1-1 0,5 0 127,205-37-8802,-175 32 2420</inkml:trace>
  <inkml:trace contextRef="#ctx0" brushRef="#br1" timeOffset="-495749.761">11589 6282 2665,'0'0'1643,"0"0"-212,0 0 640,0 0-80,18-16-623,123-123 1525,-132 130-2531,-2 2-106,0 1-1,-1 0 1,0-1 0,0 0-1,-1-1 1,1 1 0,-2-1-1,1 0 1,-1 0-1,-1-1 1,1 1 0,1-9-256,-11 17 2886,-10 0-2851,15 0 203,-6 0-278,-1 0 0,1 0 0,0 1 0,0 0 0,0 0 0,0 1 0,0 0 0,0 0 0,1 1 0,-1 0 0,1 0 0,-1 0 0,1 1 0,0 0 0,1 0 0,-1 1 0,1-1 0,-1 1 0,1 0 0,1 1 0,-1-1 0,-1 4 40,-4 5-290,0 2 1,1-1-1,1 1 0,1 0 1,0 1-1,1-1 0,0 1 1,2 1-1,0-1 0,1 1 1,1-1-1,0 1 0,1 0 1,1 0-1,3 17 290,-3-31-355,1 0 0,0 0 0,1 0 0,-1 0 0,0 0 1,1 0-1,0 0 0,0 0 0,0-1 0,1 1 0,-1-1 0,1 1 0,0-1 0,0 0 1,0 0-1,0 0 0,0-1 0,1 1 0,-1-1 0,1 0 0,0 0 0,-1 0 0,1 0 0,0-1 1,0 1-1,4 0 355,26 7-5711</inkml:trace>
  <inkml:trace contextRef="#ctx0" brushRef="#br1" timeOffset="-495249.733">12078 6066 9946,'0'0'2166,"0"0"-494,0 0-305,0 0-261,0 0-157,0 0-155,-13-4 1001,4 9-1818,1 1 1,0 0 0,0 0-1,0 1 1,1 0-1,0 0 1,0 1-1,1 0 1,0 0-1,0 1 1,1-1-1,0 1 1,1 0-1,0 1 1,0-1 0,1 1-1,0-1 1,1 1-1,0 0 1,0 0-1,1 0 1,1 0-1,-1 0 1,2 1-1,0 3 23,2-7-70,0 0 1,0 0-1,1 0 0,0 0 0,0 0 0,1-1 0,-1 0 0,1 0 0,1 0 0,-1 0 0,1-1 0,0 0 0,1 0 0,-1-1 0,1 0 0,0 0 0,0 0 0,0-1 0,0 0 0,1 0 0,-1-1 0,1 0 0,-1 0 0,1-1 0,0 0 0,0-1 0,0 1 0,0-1 0,-1-1 0,1 1 0,0-2 0,0 1 70,-2-2 17,0 0 0,-1 0 0,1 0 0,-1-1 0,0 0 0,0 0-1,0 0 1,0-1 0,-1 1 0,0-1 0,0 0 0,0 0 0,-1-1-1,1 1 1,-1-1 0,0 0 0,-1 0 0,0 0 0,0 0 0,0-1-17,-1 6 568,-1 1 243,0 0 45,30 50-141,45 49-1418,-10-53-3623,-41-39-597</inkml:trace>
  <inkml:trace contextRef="#ctx0" brushRef="#br1" timeOffset="-494849.807">12565 5915 8978,'0'0'4209,"0"0"-3049,0 0-598,0 0 394,0 0 304,8 17-292,39 122 360,-42 157-2178,2-303-2107,3-5 2802,40-66 159,-36 102 2514,33 84-1747,12-60-8863,-39-43-87</inkml:trace>
  <inkml:trace contextRef="#ctx0" brushRef="#br1" timeOffset="-494499.737">13068 6027 12411,'0'0'3851,"0"0"-1312,0 0-117,0 0-492,0 0-748,0 0-512,5 6-176,63 107-2043,-42-76 1099,-3 1 0,-1 2 1,-2 0-1,-1 1 0,-3 1 0,1 9 450,-9 80 2437,-44-105-1338,-31-47-4868,46-1-443,4-1-1696</inkml:trace>
  <inkml:trace contextRef="#ctx0" brushRef="#br1" timeOffset="-493166.426">13884 5428 1408,'0'0'3056,"0"0"-797,0 0-281,0 0-19,0 0-87,0 0-313,0 13-267,-22 477 4488,-145 462-4013,151-798-3041,14-54-5630,2-68 1834</inkml:trace>
  <inkml:trace contextRef="#ctx0" brushRef="#br1" timeOffset="-488474.615">14118 5797 1432,'0'0'3454,"0"0"-1999,0 0-514,0 0-35,0 0-156,0 0-186,21 27 5019,-31 386-3650,20-463-1677,0 30-238,1 0-1,1 1 1,0 0-1,2 1 1,0 0-1,1 2 1,0-1-1,2 2 1,0 0-1,0 1 1,1 1-1,1 1 1,1 0-1,-1 1 1,2 2-1,-1 0 1,15-4-18,-34 13 43,0-1 0,0 1 0,0 0 0,1 0 0,-1 0 0,0 0 0,0 0 0,0 0 0,1 0 0,-1 0 0,0 1 0,0-1 1,0 0-1,0 1 0,1-1 0,-1 1 0,0-1 0,0 1 0,0-1 0,0 1 0,0 0 0,0 0 0,0-1 0,-1 1 0,1 0 0,0 0 0,0 0 0,0 0 0,-1 0 0,1 0 1,-1 0-1,1 0 0,-1 0 0,1 1 0,-1-1 0,0 0 0,1 0 0,-1 0 0,0 0 0,0 1 0,0-1 0,0 0 0,0 0 0,0 0 0,0 1 0,0-1 0,0 0 1,-1 0-1,1 0 0,-1 1 0,1-1 0,-1 0 0,1 0 0,-1 0 0,0 0-43,0 18 143,1-1-113,0 9 8,0-9-3755,0-17-1931</inkml:trace>
  <inkml:trace contextRef="#ctx0" brushRef="#br1" timeOffset="-484345.542">14756 6101 4281,'0'0'1230,"0"0"-156,0 0-15,0 0-132,0 0-47,0 0-62,36 0 3055,95 0-2951,-44 0-6680,-78 0 357</inkml:trace>
  <inkml:trace contextRef="#ctx0" brushRef="#br1" timeOffset="-484059.762">14764 5846 5569,'0'0'1224,"0"0"129,0 0-257,0 0-560,0 0-352,143 30-184,-106-27-352,-5-3-1832</inkml:trace>
  <inkml:trace contextRef="#ctx0" brushRef="#br1" timeOffset="-481722.64">15344 5851 1224,'0'0'1759,"0"0"-364,0 0-128,0 0-31,0 0 82,0 0-23,0 0-160,0 0-92,0 0-44,0 0-104,0 0-122,0 0-94,0 0-78,0 0-129,0 0-141,0 0-125,20-10-414,212-269 382,-232 280-170,0-1 0,0 1-1,0-1 1,0 1-1,0 0 1,0-1 0,0 1-1,0-1 1,0 1 0,0-1-1,0 1 1,0-1 0,1 1-1,-1 0 1,0-1 0,0 1-1,1-1 1,-1 1-1,0-1 1,1 0 0,-1 1-1,0-1 1,1 1 0,-1-1-1,1 0 1,-1 1 0,1-1-1,-1 0 1,1 1 0,-1-1-1,1 0 1,-1 0-1,1 1 1,-1-1 0,1 0-1,-1 0 1,1 0 0,0 0-1,-1 0 1,1 0 0,-1 0-1,1 0 1,-1 0 0,1 0-1,0 0 1,-1 0 0,1 0-1,-1-1 1,1 1-1,-1 0 1,1 0 0,-1-1-1,1 1 1,-1 0 0,1-1-1,-1 1 1,1 0 0,-1-1-1,0 1 1,1-1 0,-1 1-1,1 0 1,-1-1-1,0 1 1,0-1 0,1 1-1,-1-1 1,0 0 0,0 1-1,1-1-3,-2 59 329,0-39-283,-30 200 683,0-2-3896,31-226-1924,4-14-2492</inkml:trace>
  <inkml:trace contextRef="#ctx0" brushRef="#br1" timeOffset="-481282.942">15833 5663 9114,'0'0'1672,"0"0"-222,0 0-119,0 0-298,0 22-215,0 320 874,-1-338-1693,0 0-1,0 0 1,1 0-1,0 0 1,-1 1-1,1-1 1,1 0-1,-1 0 1,1 0-1,-1 1 1,1-1-1,0 0 1,1 0-1,-1 0 0,1 0 1,0 0-1,0-1 1,0 1-1,0 0 1,0-1-1,1 0 1,0 1-1,0-1 1,0 0-1,0-1 1,0 1-1,0 0 1,1-1-1,-1 0 1,1 0-1,0 0 1,0 0-1,0 0 1,0-1-1,0 1 2,2-2-14,0 0 0,0-1 0,0 1 0,0-1 0,-1 0 0,1 0 1,0-1-1,0 0 0,-1 0 0,1 0 0,-1-1 0,0 0 0,0 0 0,0 0 0,0 0 0,0-1 0,-1 0 0,1 0 0,-1 0 1,0-1-1,-1 1 0,1-1 0,-1 0 0,1 0 0,-2 0 0,1 0 0,0-1 0,1-4 14,43-169 127,-45 175-94,0 1 0,-1-1 0,0 0 0,0 0 0,0 1 0,0-1 0,0 0 0,-1 0 0,0 0 0,0 0 0,0 0 0,0 0 0,0 0 0,-1 0 0,0 0 0,0 0 0,0 0 0,0 0 0,-1 1 0,1-1 0,-1 0 0,0 1 0,0 0 0,0-1 0,-1 1 0,1 0 0,-1 0 0,0 0 0,0 0 0,0 1 0,0-1 0,0 1 0,0 0-1,-1 0 1,1 0 0,-1 0 0,0 0 0,1 1 0,-1 0 0,0 0 0,0 0 0,0 0 0,0 0 0,-1 1-33,-1 0-60,0 0 0,0 1 0,1 0 0,-1 0 0,1 1 1,-1-1-1,1 1 0,-1 0 0,1 1 0,0-1 0,0 1 0,0 0 0,0 1 0,0-1 0,1 1 0,0 0 0,-1 0 0,1 0 0,1 0 0,-1 1 0,1-1 0,0 1 0,0 0 0,0 0 0,0 1 61,-32 89-5919,29-62 154</inkml:trace>
  <inkml:trace contextRef="#ctx0" brushRef="#br1" timeOffset="-480766.359">16388 5678 1880,'0'0'5175,"0"0"-2505,0 0-562,0 0-301,0 0-418,0 0-372,-6 9-397,-3 9-558,1 0 0,0 1 0,1 0 1,1 0-1,1 0 0,1 1 0,0 0 0,2-1 0,-1 20-62,2-38-22,1 0-1,-1 1 1,1-1-1,-1 0 1,1 0 0,-1 1-1,1-1 1,0 0-1,0 1 1,0-1 0,0 0-1,0 1 1,0-1-1,0 0 1,0 1 0,0-1-1,0 0 1,1 1-1,-1-1 1,1 0-1,-1 0 1,1 1 0,-1-1-1,1 0 1,0 0-1,-1 0 1,1 0 0,0 0-1,0 0 1,0 0-1,0 0 1,0 0 0,0 0-1,0 0 1,0-1-1,0 1 1,1 0 0,-1-1-1,0 1 1,0-1-1,1 1 1,-1-1 0,0 0-1,1 1 1,-1-1-1,0 0 1,1 0 0,-1 0-1,0 0 1,1 0-1,-1 0 1,0-1 0,1 1-1,-1 0 1,0-1-1,0 1 1,1-1 0,-1 1-1,0-1 1,0 0 22,9-7-38,0-1 0,-1 0 0,-1-1 0,0 0 0,0 0 1,-1-1-1,0 0 0,0 0 0,-2 0 0,1-1 0,-2 0 0,4-11 38,-2 9-17,4-10 47,1 2 59,-1-1 1,-1 0 0,-1-1-1,-2 0 1,0 0-1,-1-1 1,0-19-90,-38 41 2354,22 8-2516,0 1 0,0 0 0,1 1 1,0 0-1,0 1 0,1 0 0,0 0 0,0 1 0,1 0 1,0 1-1,1-1 0,0 2 0,1-1 0,0 1 0,0 0 1,1 0-1,-2 6 162,-3 12-2409,5-9-1249</inkml:trace>
  <inkml:trace contextRef="#ctx0" brushRef="#br1" timeOffset="-480464.184">16825 5393 9074,'0'0'2120,"0"0"-687,0 0 335,0 0-680,0 0 73,-52 125-417,23-62-272,-12 28-136,-13 27-200,0-6-136,7-12-232,7-16-464,3-5-425,4-14-943,4-9-2441</inkml:trace>
  <inkml:trace contextRef="#ctx0" brushRef="#br1" timeOffset="-480016.614">16715 6088 7058,'0'0'1453,"-5"20"3,-43 244 2619,48-255-3979,-2-5-85,1 0 0,0 1-1,0-1 1,1 0 0,-1 0 0,1 1 0,0-1-1,0 0 1,1 0 0,-1 1 0,1-1 0,0 0-1,0 0 1,0 0 0,1 0 0,-1 0 0,1 0 0,0 0-1,0 0 1,0-1 0,1 1 0,-1-1 0,1 0-1,0 1 1,0-1 0,0 0 0,0-1 0,1 1 0,-1-1-1,1 1 1,-1-1 0,1 0 0,0 0 0,0-1-1,2 2-10,2-3 31,-1 0-1,1 0 0,-1-1 0,1 0 0,-1 0 0,1-1 0,-1 0 1,0 0-1,1 0 0,-1-1 0,0-1 0,-1 1 0,1-1 0,-1 0 1,1 0-1,-1-1 0,0 0 0,-1 0 0,1 0 0,-1-1 1,0 1-1,-1-1 0,1-1 0,-1 1 0,0-1 0,-1 1 0,0-1 1,0 0-1,0 0 0,-1-1 0,0 1 0,0 0 0,-1-1 0,0 1 1,0-1-1,0 1 0,-1-1 0,-1-2-30,-1 6 110,1 1 1,-1-1-1,0 1 0,-1-1 1,1 1-1,0 0 0,-1 0 0,0 0 1,0 0-1,0 0 0,0 0 1,0 1-1,-1 0 0,1 0 1,-1 0-1,1 0 0,-1 0 1,0 1-1,0-1 0,0 1 0,0 0 1,0 0-1,0 1 0,0-1 1,0 1-1,0 0 0,0 0 1,0 0-1,0 0 0,0 1 1,0 0-1,0 0 0,-4 1-110,-4-2-70,6 1-172,0 0 0,0 0 0,0 0 0,0 1 0,0 0 0,1 0 1,-1 0-1,1 1 0,-1 0 0,1 0 0,0 0 0,0 1 0,0 0 0,1 0 0,-1 0 0,1 0 0,0 1 0,0-1 0,-1 3 242,4-5-155,-25 27-4571</inkml:trace>
  <inkml:trace contextRef="#ctx0" brushRef="#br1" timeOffset="-476330.758">17335 5827 1792,'0'0'1770,"0"0"-171,0 0-240,0 0-131,0 0-98,0 0-115,6 8 3606,2 697-2183,-26-477-1588,12-258-1423,5-8 536,-4-32-44,3 1 1,4-1-1,2 0 0,4 1 0,2 0 0,4 1 0,7-16 81,-17 73-18,2 0-1,-1 0 1,1 0-1,1 0 1,0 1-1,0 0 1,1 1 0,0-1-1,1 2 1,0-1-1,1 1 1,-1 0-1,1 1 1,1 1-1,-1-1 1,1 1-1,1 1 1,-1 0 0,1 1-1,-1 0 1,1 1-1,0 0 1,1 1-1,-1 0 1,8 0 18,-17 5 55,-1 1 1,0-1-1,0 0 0,0 1 1,0-1-1,0 1 1,-1 0-1,1-1 0,-1 1 1,0 0-1,0 0 1,-1 0-1,1 0 0,-1 0 1,0 0-1,0 0 1,0 0-1,-1 0 0,1 0 1,-1 0-1,0 0 1,0-1-1,0 1 0,-1 0-55,0 11 56,-2-1-1,0 1 0,0-1 1,-2 0-1,1-1 0,-2 1 1,0-1-1,0 0 1,-2-1-1,-8 11-55,-2-15-1771,3-33-5867,11 5-385</inkml:trace>
  <inkml:trace contextRef="#ctx0" brushRef="#br1" timeOffset="-474883.53">18745 6245 15443,'0'0'2673,"0"0"-1897,0 0-368,0 0-208,0 0-200,0 0-488,0 0-1888,0-10-3066</inkml:trace>
  <inkml:trace contextRef="#ctx0" brushRef="#br1" timeOffset="-475769.3">17865 6144 7866,'0'0'5377,"0"0"-4361,0 0-136,0 0-96,0 0-111,0 0-361,0 0-312,2 0-320,0 0-673,-2 0-927,2 0-2553</inkml:trace>
  <inkml:trace contextRef="#ctx0" brushRef="#br1" timeOffset="-475181.611">18325 6045 6545,'0'0'1181,"0"0"-16,0 0 75,1-16-135,6-135 3626,-62 141-2399,41 11-2333,1 1 1,-1 0 0,1 1 0,-1 0-1,1 1 1,0 1 0,0 0 0,1 0 0,0 1-1,0 1 1,0 0 0,1 1 0,-1 0-1,2 1 1,0 0 0,0 1 0,0 0 0,1 0-1,1 1 1,0 0 0,0 0 0,1 1-1,0 0 1,-1 7 0,7-15-11,0 0-1,0 0 0,0 1 1,1-1-1,0 0 1,0 1-1,0-1 0,1 0 1,-1 1-1,1-1 1,0 0-1,0 0 0,0 1 1,1-1-1,0 0 1,-1 0-1,1-1 0,1 1 1,-1 0-1,1-1 0,-1 1 1,1-1-1,0 0 1,0 0-1,0 0 0,1 0 1,-1 0-1,1-1 1,-1 0-1,1 0 0,0 0 1,0 0-1,0 0 1,0-1-1,0 1 0,0-1 1,3 0 11,166 21-460,-120-49 1428,-16 37-1335,60 61-1683,-58-42-1210,-7-5-2418</inkml:trace>
  <inkml:trace contextRef="#ctx0" brushRef="#br1" timeOffset="-472404.146">19344 5602 2745,'0'0'1360,"0"0"-277,0 0-164,0 0-110,0 0-161,0 0-138,0 0 6069,2 1-3670,2 9-2314,-31 483-348,-4-191-215,31-242 200,0-60-144,-2 0-120,2-28-4170,0 10 58</inkml:trace>
  <inkml:trace contextRef="#ctx0" brushRef="#br1" timeOffset="-462685.999">4174 7276 2897,'0'0'1331,"0"0"-2,0 0 42,0 0-135,0 0-146,0 0-159,0 0-139,0 0-62,0 0-12,0 0-26,0 0-103,0 0-96,0 0-37,0 0-24,0 0-38,0 0-84,0 0-40,0 0-41,0 0-46,8 46 1301,21 539-2085,-34-627-3461,-2 19-1030</inkml:trace>
  <inkml:trace contextRef="#ctx0" brushRef="#br1" timeOffset="-461985.387">3859 7423 824,'0'0'2225,"0"0"-945,0 0-308,0 0-81,0 0-95,0 0-90,0-5-114,1-1-426,1-1-1,0 1 1,1 0 0,-1 0 0,1 0 0,1 0 0,-1 0 0,1 0-1,0 1 1,0 0 0,1-1 0,-1 2 0,1-1 0,0 0 0,0 1-1,1 0 1,4-2-166,18-19 484,20-26 143,95-71 100,-138 120-662,0 0 1,0 0 0,-1 1-1,1-1 1,0 1-1,0 0 1,1 1-1,-1-1 1,0 1 0,0 0-1,0 0 1,0 0-1,0 1 1,0 0 0,0 0-1,0 0 1,0 1-1,0-1 1,0 1 0,-1 0-1,1 1 1,0-1-1,-1 1 1,0 0 0,0 0-1,0 0 1,0 0-1,0 1 1,-1 0-1,1 0 1,-1 0 0,0 0-1,0 0 1,-1 1-66,6 7 201,-1 0 1,-1 1-1,0-1 0,-1 1 1,0 1-1,-1-1 0,-1 1 1,0-1-1,-1 1 0,0 0 1,-1 12-202,-77 26 1307,26-23-2796,20-6-2370,16-10-1230</inkml:trace>
  <inkml:trace contextRef="#ctx0" brushRef="#br1" timeOffset="-461466.172">4536 7257 2881,'0'0'2527,"0"0"-797,0 0-309,0 0-117,0 0-107,0 0-148,1 10-310,1 389 1326,-3-229-5293,1-169-583</inkml:trace>
  <inkml:trace contextRef="#ctx0" brushRef="#br1" timeOffset="-460883.839">4387 7201 2969,'0'0'1059,"0"0"-49,0 0-131,0 0-99,0 0-3,0 0-79,9-2-101,274-44 2746,-277 49-3232,0 0 1,-1 1-1,1 0 1,-1 0-1,0 1 0,0 0 1,0-1-1,-1 2 1,0-1-1,0 0 0,0 1 1,-1 0-1,1 0 1,-1 0-1,-1 0 0,1 0 1,-1 1-1,0-1 1,-1 1-1,1-1 1,-1 1-1,-1 0 0,1 0 1,-1-1-1,0 1 1,-1 1-112,-1 158 2180,1-163-2151,-1 0 0,1 1 0,-1-1 1,1 0-1,-1 0 0,0 0 0,-1 0 0,1-1 0,0 1 0,-1-1 0,1 1 1,-1-1-1,0 0 0,0 0 0,0 0 0,0 0 0,0 0 0,0-1 0,-1 1 1,1-1-1,0 0 0,-1 0 0,1 0 0,-1-1 0,1 1 0,-1-1 0,0 0 1,1 0-1,-1 0 0,-1-1-29,-104-23-6455,75 7 648</inkml:trace>
  <inkml:trace contextRef="#ctx0" brushRef="#br1" timeOffset="-455837.537">4978 7855 1200,'0'0'1423,"0"0"-177,0 0-101,0 0-88,0 0-157,0 0-79,5 0 4981,21 2-5920,5 6-208,72 12 920,-30-14-4345,-73-6 215</inkml:trace>
  <inkml:trace contextRef="#ctx0" brushRef="#br1" timeOffset="-455433.272">4944 7635 440,'0'0'2121,"0"0"-961,0 0 480,0 0-24,0 0-279,0 0-233,0 0-368,77 36-184,-58-27-184,1 0-192,1-1-112,2-1-64,2-1-8,0-4-288,6-2-552,-4 0-880,-7 0-2929</inkml:trace>
  <inkml:trace contextRef="#ctx0" brushRef="#br1" timeOffset="-453790.509">5669 7673 1400,'0'0'1293,"0"0"-156,0 0 27,0 0-69,0 0-168,0 0-156,0 0-131,0 0-98,0 0-86,0 0-42,0 0-83,28-9 901,9-25-957,-1-1 0,-2-2 0,-2-2-1,-1-1 1,-2-1 0,8-18-275,-7 14 84,35-52 1117,-63 103 2246,0 29-3173,-31 663-158,29-667-3280,0-30-1324,-2-1-1776</inkml:trace>
  <inkml:trace contextRef="#ctx0" brushRef="#br1" timeOffset="-452688.902">6459 7647 6857,'0'0'1674,"0"0"-248,0 0-218,0 0-289,0 0-407,0 0-200,14 21 214,160 278 428,-152-253-724,-2 2 0,-1 0-1,-3 1 1,-3 1-1,-1 0 1,-2 0-1,-3 1 1,0 45-230,-6-92 96,-1 0 0,0 0 0,0 0 0,-1 0 0,1 0-1,-1-1 1,0 1 0,0 0 0,0 0 0,-1-1 0,1 1 0,-1 0 0,0-1 0,0 1 0,0-1 0,0 0 0,-1 0 0,1 0 0,-1 0 0,0 0 0,0-1-1,0 1 1,0-1 0,0 1 0,-1-1 0,1 0 0,-1-1 0,1 1 0,-1-1 0,0 1 0,1-1 0,-1 0 0,0 0 0,0-1 0,0 1 0,0-1 0,0 0 0,0 0-1,0 0 1,0 0 0,0-1 0,1 0 0,-1 0 0,0 0 0,0 0 0,0 0 0,1-1 0,-1 0 0,1 1 0,-3-3-96,-16-7-171,1-1 0,0-1 0,1 0 0,1-2 0,0 0 0,1-2 0,0 0 0,2 0-1,0-2 1,1 0 0,0-1 0,-8-17 171,19 33-179,0-1 0,1 0 0,-1 0 0,1-1 0,0 1-1,0-1 1,1 0 0,-1 1 0,2-1 0,-1 0 0,0 0-1,1 0 1,0-1 0,1 1 0,-1 0 0,1 0 0,0-1-1,1 1 1,-1 0 0,1 0 0,1 0 0,-1 0 0,1 0-1,0 0 1,0 0 0,1 0 0,0 1 0,0-1 0,2-2 179,80-18-5164,-44 21 51</inkml:trace>
  <inkml:trace contextRef="#ctx0" brushRef="#br1" timeOffset="-452215.617">6931 7906 4945,'0'0'986,"0"0"-409,0 0 357,21-17-26,70-54-145,-76 58-425,0 0 0,0-1 0,-1 0 0,-1-2 0,0 1 0,-1-2 0,-1 1 0,-1-1 0,0-1 0,5-15-338,-14 32 114,-1 0 1,1-1-1,-1 1 0,1-1 0,-1 1 0,0 0 0,1-1 0,-1 1 0,0-1 0,0 1 0,0-1 1,0 1-1,0 0 0,-1-1 0,1 1 0,0-1 0,-1 1 0,1 0 0,-1-1 0,1 1 0,-1 0 1,0-1-1,1 1 0,-1 0 0,0 0 0,0 0 0,0 0 0,0-1 0,0 1 0,0 1 0,0-1 1,0 0-1,-1 0 0,1 0 0,0 1 0,0-1 0,-1 0 0,1 1 0,-1-1 0,1 1 0,0 0 1,-1-1-1,1 1 0,-1 0 0,1 0 0,-1 0 0,1 0 0,0 0 0,-1 0 0,1 0 1,-1 1-1,1-1 0,0 1 0,-1-1 0,1 1 0,-1-1 0,1 1 0,0-1 0,0 1 0,-1 0 1,1 0-1,0 0-114,-13 0-483,3 3 380,0 0 0,1 1-1,0 0 1,0 1-1,0 0 1,1 1 0,0 0-1,0 1 1,1-1-1,0 1 1,0 1 0,1 0-1,0 0 1,0 0-1,1 1 1,0 0 0,1 0-1,0 1 1,1-1-1,0 1 1,1 0 0,0 0-1,0 0 1,2 1-1,-1-1 1,1 0 0,1 1-1,0 2 104,15 76-5264,4-58 1099</inkml:trace>
  <inkml:trace contextRef="#ctx0" brushRef="#br1" timeOffset="-451748.886">7380 7730 3345,'0'0'1861,"0"0"-586,0 0 98,0 0 63,0 0-14,0 0 135,-1-1 3496,-61 181-4889,68-74-1043,-5-103 815,0-1-1,0 1 1,1-1-1,-1 1 1,1-1-1,0 0 1,-1 0-1,1 1 1,0-1-1,0 0 1,0-1 0,1 1-1,-1 0 1,0-1-1,1 1 1,-1-1-1,1 0 1,0 1-1,-1-1 1,1-1-1,0 1 1,0 0-1,-1-1 1,1 1-1,0-1 1,0 0-1,0 0 1,0 0-1,-1 0 1,1 0 0,0-1-1,0 1 1,0-1-1,2-1 65,3-2 0,0-1 0,-1 0 0,0 0 0,1-1 0,-2 0 0,1 0 1,-1-1-1,0 0 0,0 0 0,-1 0 0,0 0 0,0-1 0,0 0 0,-1 0 0,-1-1 0,1 1 0,-2-1 0,1 1 0,-1-1 0,0-2 0,21 59 4245,59 21-12181,-62-64 2100</inkml:trace>
  <inkml:trace contextRef="#ctx0" brushRef="#br1" timeOffset="-451316.199">7792 7559 5617,'0'0'2317,"0"0"-1397,0 0-417,0 0 273,0 0 272,7 16 135,25 115 367,-31 186 195,1-315-1804,0-1 0,-1 0-1,1 1 1,1-1 0,-1 0-1,0 0 1,0-1 0,0 1-1,0 0 1,1-1 0,-1 1-1,0-1 1,1 0 0,-1 0-1,0 0 1,1 0-1,-1 0 1,0 0 0,0 0-1,1-1 1,-1 0 0,0 1-1,0-1 1,1 0 0,-1 0-1,0 0 1,0 0 0,0 0-1,0-1 1,0 1 0,-1 0-1,1-1 1,0 0 0,0 0 59,101-129 258,-102 131-234,1-1-1,-1 1 0,0 0 1,0 0-1,1-1 0,-1 1 0,0 0 1,0 0-1,1 1 0,-1-1 1,0 0-1,0 0 0,1 0 1,-1 1-1,0-1 0,0 1 1,0-1-1,0 1 0,1-1 0,-1 1 1,0 0-1,0 0 0,0-1 1,0 1-1,-1 0 0,1 0 1,0 0-1,0 0 0,0 0 1,-1 0-1,1 0 0,0 0 0,-1 0 1,1 0-1,-1 1 0,0-1 1,1 0-1,-1 0 0,0 1 1,1-1-1,-1 0 0,0 0 0,0 1 1,0-1-24,2 4 39,59 102-147,-14-40-2865,-19-32-1069</inkml:trace>
  <inkml:trace contextRef="#ctx0" brushRef="#br1" timeOffset="-449866.394">8874 7917 6553,'0'0'1529,"0"153"-953,-5-17-168,-15 20-408,-1-33-496,2-33-4169</inkml:trace>
  <inkml:trace contextRef="#ctx0" brushRef="#br1" timeOffset="-431756.205">19354 1096 3881,'0'0'2139,"0"0"-619,0 0-395,0 0-227,0 0-100,0 0-167,0 0-158,0 0-97,0 0-34,0 0-53,0 0 15,28 6 1046,-14-3-1589,92 15 781,-35-13-8383,-62-5 1637</inkml:trace>
  <inkml:trace contextRef="#ctx0" brushRef="#br1" timeOffset="-431416.513">19365 856 3569,'0'0'1776,"0"0"-144,0 0-191,0 0-521,0 0-240,0 0-296,122 7-328,-73-7-56,-7 0-848,-5 0-2409</inkml:trace>
  <inkml:trace contextRef="#ctx0" brushRef="#br1" timeOffset="-434374.747">18432 673 776,'0'0'1128,"0"0"-118,0 0-117,0 0-46,0 0-112,0 0-181,0 0-96,0 0 50,0 0 25,0 0-33,0 0-31,0 0-45,0-1 5746,4 191-4432,1-88-1444,-5 0-1,-5 0 1,-3-1-1,-11 32-293,6-103-1766,-9-27-5306,8-3-1639</inkml:trace>
  <inkml:trace contextRef="#ctx0" brushRef="#br1" timeOffset="-433526.777">18128 667 1016,'0'0'1850,"0"0"-459,0 0-179,0 0-100,0 0-282,0 0-134,11-6-188,22-12-178,-11 4-10,1 0 0,0 2-1,1 0 1,0 2-1,1 1 1,1 1-1,-1 0 1,1 3 0,0 0-1,13 0-319,-25 7 157,0 1-1,-1 0 0,1 1 0,-1 1 1,0 0-1,-1 1 0,1 0 0,-1 1 1,0 1-1,-1 0 0,1 0 1,-2 1-1,1 0 0,-1 1 0,-1 0 1,0 1-1,0 0 0,-1 0 0,0 1 1,3 7-157,6 3-57,-16-17 74,0 0 0,-1 1 0,0-1 0,1 0 0,-2 0 0,1 1 0,0-1 0,-1 0 0,0 0 0,0 0 0,-1 0 0,0 0-1,1 0 1,-2 0 0,1 0 0,0-1 0,-1 1 0,0-1 0,0 0 0,0 0 0,-1 0 0,1 0 0,-1 0 0,0-1 0,0 0 0,0 1 0,-1-2 0,1 1 0,-1 0 0,1-1 0,-1 0 0,0 0 0,0 0 0,-2 0-17,-9 8-372,-69 44-5097,65-40-4</inkml:trace>
  <inkml:trace contextRef="#ctx0" brushRef="#br1" timeOffset="-433016.662">18932 610 4353,'0'0'2196,"0"0"-351,0 0-293,0 0-190,0 0-258,0 0-295,0 12-286,-21 648 1955,19-638-4441,-2-15-1894</inkml:trace>
  <inkml:trace contextRef="#ctx0" brushRef="#br1" timeOffset="-432473.071">18747 561 3633,'0'0'1831,"0"0"-542,0 0-242,0 0-101,0 0-55,0 0-32,12-7-31,1-2-585,1 1 1,0 1 0,0 0-1,1 1 1,-1 0 0,1 1-1,1 1 1,-1 1 0,1 0-1,13-1-243,-23 4 56,1 0 0,-1 0 0,0 0 0,0 1 0,0 0 0,1 0 0,-1 1 0,0 0-1,-1 0 1,1 0 0,0 0 0,0 1 0,-1 0 0,0 1 0,1-1 0,-1 1 0,-1 0 0,1 0 0,0 0 0,-1 1-1,0-1 1,0 1 0,0 0 0,-1 1 0,0-1 0,0 0 0,0 1-56,5 13 104,-1 1 0,-1 0 1,0 0-1,-2 0 0,0 0 1,-1 1-1,-1 0 0,-1-1 0,-1 1 1,-1 0-1,-1 4-104,1-21 27,1-1 0,0 1 0,-1 0 0,0-1-1,0 1 1,0-1 0,0 1 0,0-1 0,-1 0 0,0 0 0,1 1 0,-1-1 0,0 0 0,-1 0 0,1-1 0,0 1 0,-1 0-1,0-1 1,1 0 0,-1 1 0,0-1 0,0 0 0,0 0 0,-1-1 0,1 1 0,0-1 0,-1 1 0,1-1 0,-1 0 0,1-1 0,-1 1-1,-2 0-26,-68-30-4339,59 11 346</inkml:trace>
  <inkml:trace contextRef="#ctx0" brushRef="#br1" timeOffset="-430367.575">20077 628 1272,'0'0'3629,"0"0"-1565,0 0-481,0 0-257,0 0-351,0 0-296,0 6-166,0 330 3138,0-110-6955,0-223-1242</inkml:trace>
  <inkml:trace contextRef="#ctx0" brushRef="#br1" timeOffset="-430016.245">19847 1357 2529,'0'0'1824,"0"0"-96,0 0-143,0 0-257,0 0-168,0 0-32,141-52-367,-97 43-289,-1-3-240,-2 3-160,1-2-72,3-8-440,-11 2-1073,-8 1-2776</inkml:trace>
  <inkml:trace contextRef="#ctx0" brushRef="#br1" timeOffset="-429566.17">19853 645 1464,'0'0'4913,"0"0"-3632,0 0-113,0 0 120,0 0-144,0 0-127,147-19-393,-89 3-368,7-7-256,20-20-480,-17 6-1889,-12 2-5945</inkml:trace>
  <inkml:trace contextRef="#ctx0" brushRef="#br1" timeOffset="-428868.588">20643 658 6185,'0'0'1905,"0"0"-321,0 0-376,-3 142-199,-1-81-417,-2 10-392,-2 2-200,0 11-512,1-17-1121,3-21-1623</inkml:trace>
  <inkml:trace contextRef="#ctx0" brushRef="#br1" timeOffset="-428204.996">20462 669 3089,'0'0'1903,"0"0"-334,0 0-291,0 0-282,0 0-68,0 0 53,8-9-56,10-11-471,2 1 0,0 0 0,1 2 0,1 0 0,0 2 0,1 0 0,18-8-454,-26 17 53,-1 0-1,1 1 1,1 1-1,-1 0 1,1 1 0,-1 1-1,1 1 1,0 0-1,0 1 1,-1 0-1,1 1 1,1 1-53,-9 3 80,0 0 1,0 1-1,-1-1 0,0 1 1,0 1-1,-1-1 0,0 1 1,0 1-1,0-1 0,-1 1 1,0 0-1,-1 0 1,1 0-1,-2 0 0,1 1 1,-1 0-1,0 0 0,-1 0 1,0 0-1,-1 0 0,0 0 1,0 1-1,-1-1 0,0 0 1,0 0-1,-1 1 0,-1-1 1,-1 5-81,3-6 34,0 0 1,-1-1-1,0 1 1,-1-1-1,0 0 1,0 0-1,0 1 1,-1-1-1,0 0 1,0-1-1,-1 1 1,0-1-1,0 1 1,-1-1-1,1 0 1,-1-1-1,-1 1 1,1-1-1,-1 0 1,0 0-1,0-1 1,0 0-1,-1 0 1,-1 1-35,-113 37-4341,81-37-1064</inkml:trace>
  <inkml:trace contextRef="#ctx0" brushRef="#br0" timeOffset="-361271.05">17608 10036 696,'0'0'2709,"0"0"-952,25-17-195,152-107 703,4 13-427,5 8 0,162-63-1838,-221 107 850,3 6-1,2 6 1,2 6-1,9 3-849,100 1 1410,3 11-1,0 11 0,182 13-1409,-392 2 25,432 43 2275,-364-39-2038,-1 5 1,0 5 0,-1 4-1,0 4 1,-2 5 0,1 5-263,-27-6 97,-1 4 1,-2 2 0,-1 4-1,-1 3 1,-3 3 0,-1 2-1,-2 3 1,-2 4 0,-3 1-1,-2 3 1,-2 3 0,-3 2-1,12 21-97,-6 49-587,-49-71-4816,-10-54 823,-5-5-1669</inkml:trace>
  <inkml:trace contextRef="#ctx0" brushRef="#br0" timeOffset="-360538.739">19226 8122 72,'0'0'5214,"0"0"-2710,0 0-568,0 0 73,0 0-401,0 0-401,1 3 2482,0 11-2879,-55 410 2370,47-331-3393,-1 12-2152,-3-38-2516,4-42-239</inkml:trace>
  <inkml:trace contextRef="#ctx0" brushRef="#br0" timeOffset="-360283.959">18820 8901 5473,'0'0'2465,"0"0"367,0 0-399,159-13-577,-97 0-519,5-4-569,1-1-464,0-5-184,3-5-120,18-15-456,-19 4-1761,-12 4-2856</inkml:trace>
  <inkml:trace contextRef="#ctx0" brushRef="#br0" timeOffset="-360032.773">19288 8014 4865,'0'0'1976,"0"0"649,0 0-280,0 0-673,124-21-616,-82 12-464,3-2-320,9-2-272,6-2-24,33-4-840,-14 2-1024,-11 6-2017</inkml:trace>
  <inkml:trace contextRef="#ctx0" brushRef="#br0" timeOffset="-359799.342">20009 8055 9506,'0'0'1752,"0"0"729,-44 132 7,19-59-559,-6 11-273,-4 7-640,6-13-527,-4 8-489,6-10-329,8-18-1663,9-20-2321,8-24-2040</inkml:trace>
  <inkml:trace contextRef="#ctx0" brushRef="#br0" timeOffset="-359466.187">20050 7913 3817,'0'0'1912,"21"2"-95,18 4-885,0 1 0,0 1 1,0 3-1,-1 1 1,-1 2-1,8 5-932,-35-16 198,0 1-1,0 1 1,-1-1 0,0 2-1,0-1 1,0 1 0,0 0-1,-1 1 1,0 0-1,-1 0 1,0 1 0,0 0-1,0 0 1,-1 1 0,0 0-1,-1 0 1,0 0 0,0 0-1,-1 1 1,0 0-1,-1 0 1,0 0 0,-1 0-1,0 1 1,0-1 0,-1 1-1,0-1 1,-1 1 0,-1-1-1,1 1 1,-2-1-198,-1-2 112,-1 0 1,0 0 0,0 0-1,-1-1 1,0 0 0,0 0-1,-1-1 1,0 1 0,0-1-1,-1 0 1,1-1 0,-1 1-1,-1-2 1,1 1 0,0-1-1,-1 0 1,0 0 0,0-1-1,0 0 1,-1 0 0,1-1-1,-1 0 1,-3 0-113,-128 7-3469,96-15-949</inkml:trace>
  <inkml:trace contextRef="#ctx0" brushRef="#br1" timeOffset="-307010.013">22109 7330 4489,'0'0'1976,"0"0"-443,0 0-249,0 0-138,0 0-57,-6 66 1473,-79 791-998,20 557 66,57-1339-1463,-58 745 1886,37 115-1247,28-925-810,0 0 1,0-1-1,1 1 1,0-1-1,1 1 1,0 0-1,0-1 1,1 1-1,0-1 1,1 0-1,0 0 1,1 0-1,-1 0 1,2 0-1,-1-1 1,1 1-1,1-1 1,-1-1-1,1 1 0,1-1 1,-1 0-1,1 0 1,1-1-1,-1 0 1,1 0-1,0-1 1,0 0-1,1 0 1,-1-1-1,1 0 1,5 1 3,32 5 112,0-3 1,0-2 0,1-2-1,-1-2 1,1-2 0,30-5-113,320-79 160,-141 20-166,229 8 34,-275 52 2640,-215-15-6801,-1 4-783</inkml:trace>
  <inkml:trace contextRef="#ctx0" brushRef="#br1" timeOffset="-304968.614">22287 7188 992,'0'0'1773,"0"0"-582,0 0-3,0 0-73,0 0-240,0 0-218,32 15 1836,273 19 1808,157-31-3028,-62-77-941,-393 121-489,19 441 990,-5 417 797,-19-600-595,25 153-1035,89 302 267,-31-413-154,-16 84 607,-18 21-720,-42-130 566,-7-280-558,-2-42-3,0 0-33,0 0-122,0 0-172,0-14-1261,0-58-5048,0 33 1409</inkml:trace>
  <inkml:trace contextRef="#ctx0" brushRef="#br1" timeOffset="-132340.92">15707 2742 5217,'0'0'1699,"0"0"-568,0 0-175,0 0-90,0 0-29,0 0-70,0 0-44,0 0 13,0 0-53,0 0-34,0 0-8,0 0 20,0 0 19,0 0 2,0 0-70,0 0-132,0-34 236,-1 26-739,0 0 0,-1 0 0,0 1 0,0-1 0,-1 0 0,0 1 0,0 0 0,-1-1 0,0 2 0,0-1 0,0 0 0,-1 1 0,0-1 0,0 2 0,-1-1 0,0 0 0,0 1 0,0 0 0,-1 0 0,1 1 0,-1 0 0,0 0 0,0 1 0,-1-1 0,1 2 0,-1-1-1,1 1 1,-1 0 0,0 1 0,0-1 0,0 2 0,0-1 0,0 1 0,0 0 0,0 1 0,0 0 0,0 0 0,1 1 0,-1 0 0,0 0 0,1 0 0,-1 1 0,1 1 0,0-1 0,0 1 0,0 1 23,-15 4-33,0 2-1,1 0 1,1 2 0,0 0-1,0 1 1,2 1 0,0 1-1,0 1 1,2 0 0,0 1-1,1 1 1,1 0 0,1 1-1,0 1 1,2 0 0,0 0-1,1 1 1,2 1 0,-6 18 33,14-36-10,0-1 0,0 1 1,0-1-1,0 1 0,1-1 0,0 1 1,0-1-1,0 1 0,0-1 1,1 0-1,0 0 0,0 0 1,0 0-1,0 0 0,0 0 1,1 0-1,0 0 0,0-1 1,0 0-1,0 1 0,0-1 0,1-1 1,-1 1-1,1 0 0,0-1 1,0 1-1,0-1 0,0 0 1,0-1-1,1 1 0,-1-1 1,0 0-1,1 0 0,-1 0 0,1 0 1,3-1 9,176 4-91,-180-4 96,30-5-12,0-1 1,-1-1 0,0-2-1,0-1 1,-1-2-1,0-1 1,-1-1-1,0-2 1,-2-1-1,0-1 1,-1-2 0,1-2 6,-25 19 34,-1 1 1,1-1 0,-1 0-1,0 0 1,0-1 0,0 1-1,-1-1 1,1 1 0,-1-1 0,0 0-1,0 0 1,0 0 0,0 0-1,-1 0 1,1 0 0,-1 0 0,0-1-1,-1 1 1,1 0 0,-1-1-1,1 1 1,-1-1 0,-1 1-1,1 0 1,-1-1 0,0 1 0,0 0-1,0-1 1,0 1 0,-1 0-1,1 0 1,-1 0 0,0 0 0,-1 0-1,1 1 1,0-1 0,-1 0-1,0 1 1,0 0 0,0 0-1,-3-3-33,5 6-3,0 0 0,1-1 1,-1 1-1,1 0 1,-1 0-1,0 0 1,1-1-1,-1 1 1,0 0-1,1 0 1,-1 0-1,0 0 1,1 0-1,-1 0 1,0 0-1,1 0 1,-1 0-1,1 1 1,-1-1-1,0 0 1,1 0-1,-1 0 1,0 1-1,1-1 1,-1 0-1,1 1 1,-1-1-1,1 1 0,-1-1 1,1 1-1,-1-1 1,1 1-1,-1-1 1,1 1-1,0-1 1,-1 1-1,1-1 1,0 1-1,0-1 1,-1 1-1,1 0 1,0-1-1,0 1 1,0 0-1,0-1 1,-1 1-1,1 0 1,0-1-1,0 1 1,0 0-1,1-1 1,-1 1-1,0 0 1,0-1-1,0 1 1,0-1-1,1 1 0,-1 0 1,0-1-1,0 1 1,1-1-1,-1 1 1,1-1-1,-1 1 1,0-1 1,0 7-6,-38 267 74,-19 248 285,40-354-5537,7-135 451</inkml:trace>
  <inkml:trace contextRef="#ctx0" brushRef="#br1" timeOffset="-131916.461">16133 3091 5329,'0'0'984,"0"0"57,0 0 567,0 0-104,106 0-320,-62 2-447,5-2-353,5 0-256,2 0-128,17-2-200,-16-9-1321,-13-1-2920</inkml:trace>
  <inkml:trace contextRef="#ctx0" brushRef="#br1" timeOffset="-131671.534">16510 2856 5817,'0'0'2265,"0"0"-681,118-8 160,-53 3-599,5-1-713,25-7-432,-18 2-360,-17 3-2633</inkml:trace>
  <inkml:trace contextRef="#ctx0" brushRef="#br1" timeOffset="-128889.186">17610 2970 4337,'0'0'2278,"0"0"-383,0 0-180,0 0-109,0 0-304,0 0-443,-6-12 1326,589-14-750,-582 26-1435,110-14 0,1 4 1,0 6-1,49 6 0,31 39 101,-205-67-4012,-1 13 1823</inkml:trace>
  <inkml:trace contextRef="#ctx0" brushRef="#br1" timeOffset="-127956.129">18186 2082 3817,'0'0'2018,"0"0"-309,0 0 17,0 0-211,0 0-273,0 0-321,0-10-281,1 4-543,-1 0 0,0 0 0,0 0 0,0 0 0,0 0 0,-1 0 0,0 0 0,-1 1 0,1-1 0,-1 0 0,0 1 0,0-1 0,-1 1 0,0 0 0,0 0 0,0 0 0,0 0 0,-1 0 0,0 1 0,0-1 0,0 1 0,0 0 0,-1 0 0,0 1 0,-1-2-97,-15-3-64,0 1 0,-1 1 0,0 1 0,1 0 0,-2 2 0,1 1 0,0 0 0,0 2 0,-1 0 0,0 2 64,-12-2-115,21 0 85,0-1 0,-1 2 0,1 0 0,0 0 0,-1 2 0,1 0 1,0 0-1,1 1 0,-1 1 0,1 0 0,-1 1 0,2 1 0,-1 0 0,1 0 0,0 1 0,0 1 1,1 0-1,0 1 0,1 0 0,0 0 0,1 1 0,0 0 0,0 1 0,1 0 0,1 0 0,0 1 0,1 0 1,0 0-1,1 1 0,1-1 0,0 1 0,0 0 0,2 0 30,2-7-10,0-1 1,1 0-1,0 1 0,1-1 0,-1 0 1,1 0-1,0 0 0,1 0 0,0 0 1,0-1-1,0 1 0,0-1 0,1 0 1,0 0-1,0 0 0,0 0 0,0-1 1,1 1-1,0-1 0,0 0 0,0-1 1,1 1-1,-1-1 0,1 0 0,0 0 1,-1-1-1,1 0 0,0 0 0,1 0 1,-1-1-1,1 0 10,204 17 270,-185-22-242,-1 0 1,1-1-1,-1-2 1,0 0-1,0-2 0,-1 0 1,0-2-1,-1-1 0,0-1 1,-1 0-1,20-17-28,-39 28 14,-1-1 0,1 1-1,0-1 1,-1 1 0,0-1 0,0 0-1,0 0 1,0 0 0,0 0 0,0 0 0,-1 0-1,1-1 1,-1 1 0,0-1 0,0 1-1,0 0 1,-1-1 0,1 0 0,-1 1-1,0-1 1,0 1 0,0-1 0,0 1-1,-1-1 1,0 0 0,1 1 0,-1-1 0,0 1-1,-1 0 1,1-1 0,-1 1 0,1 0-1,-1 0 1,0 0 0,0 0 0,0 0-1,-1 0 1,1 1 0,-1-1 0,1 1 0,-1-1-1,0 1 1,0 0 0,0 0 0,0 1-1,0-1 1,0 0 0,-1 1 0,1 0-1,0 0 1,-1 0 0,1 0 0,-1 1-1,0-1 1,1 1 0,-1 0 0,1 0 0,-1 0-1,1 0 1,-1 1 0,0-1 0,0 1-14,0 3-93,1-1 1,-1 1 0,0 0 0,1 1-1,0-1 1,0 0 0,0 1-1,1 0 1,-1-1 0,1 1 0,0 0-1,1 0 1,-1 1 0,1-1 0,0 0-1,0 0 1,1 1 0,-1-1-1,1 0 1,0 1 0,1-1 0,-1 0-1,1 1 1,0-1 0,1 0 0,-1 0 92,-1 3-87,2 4-3,0 0 0,1-1 0,0 0 0,0 0 0,1 0 0,1 0 0,-1 0 0,2-1 0,0 0 0,0 0 1,1 0-1,0-1 0,0 0 0,1 0 0,0-1 90,83 76-4283,-56-57-1972</inkml:trace>
  <inkml:trace contextRef="#ctx0" brushRef="#br1" timeOffset="-126484.457">18424 2515 1096,'0'0'2105,"0"0"-844,0 0-471,0 0 1,0 0 55,21-19 83,280-273 1094,-246 234-626,-55 58-1007,-9 26 31,-27 104-166,38-128-255,1 1-1,0 0 1,0-1 0,0 0-1,0 1 1,0-1 0,0-1 0,1 1-1,-1 0 1,1-1 0,-1 1-1,1-1 1,0 0 0,-1-1 0,1 1-1,0 0 1,0-1 0,0 0-1,-1 0 1,1 0 0,0 0-1,0-1 1,0 0 0,-1 0 0,1 0-1,0 0 1,1-1 0,88-53-1998,-93 53 1918,0 2 176,1 23-118,4-12 48,0 0 1,1 0 0,1 0 0,-1-1-1,1 0 1,1-1 0,0 1-1,0-2 1,1 1 0,0-1 0,1 0-1,0-1 1,0 0 0,0-1 0,1 0-1,0 0 1,0-1 0,0-1 0,9 3-27,23 4-2414,-10-4-3772</inkml:trace>
  <inkml:trace contextRef="#ctx0" brushRef="#br1" timeOffset="-125535.85">17778 3486 3145,'0'0'2268,"0"0"-497,0 0-41,0 0-167,0 0-304,0 0-79,-2-10-157,-7-29-215,-56 14 834,40 23-1666,1 1 0,-1 2 1,1 0-1,-1 1 0,1 1 0,-1 2 0,1 0 1,1 2-1,-1 0 0,1 2 0,0 1 1,1 0-1,0 2 0,1 0 0,0 2 0,1 0 1,1 1-1,0 1 0,1 1 0,1 0 1,0 2-1,1 0 0,-4 7 24,17-20-26,-1-1 1,1 1-1,0 0 1,0 0-1,1 0 0,0 0 1,0 0-1,0 0 1,1 1-1,0-1 0,0 1 1,1-1-1,-1 1 0,1-1 1,1 1-1,-1-1 1,1 1-1,1-1 0,-1 1 1,1-1-1,0 0 1,0 0-1,1 0 0,-1 0 1,2 0-1,-1 0 1,0-1-1,1 0 0,0 0 1,1 0-1,-1 0 0,1 0 1,0-1-1,0 0 1,0 0-1,0 0 0,1-1 1,-1 1-1,1-1 1,0-1-1,0 1 0,0-1 1,1 0-1,3 0 26,8 3 15,0-1 0,0-1 0,0-1 0,1-1 0,-1 0 0,1-1 0,-1-1 0,1-1 0,-1-1 0,0 0 0,0-2 0,0 0 0,-1 0 0,1-2 0,-1 0 0,-1-1 0,1-1 0,-1 0 0,-1-1 0,0-1 0,0-1 0,8-8-15,-18-35 212,130 217-4063,-110-139 55</inkml:trace>
  <inkml:trace contextRef="#ctx0" brushRef="#br1" timeOffset="-124881.58">18014 4235 1608,'0'0'2524,"0"0"-337,0 0-158,22-22-463,131-133 263,66-86-843,-235 261-1027,1 1 0,0 0 0,2 1-1,1 1 1,0 0 0,2 0 0,0 1-1,2 0 1,1 1 0,0 0 0,2 0 0,1 1-1,1 3 42,3-26-15,0-1 0,0 0 0,1 0 0,-1 0 0,1 1 0,-1-1 0,1 0 0,0 0 0,0 0 0,0 0 0,0 0-1,0 0 1,0 0 0,0 0 0,1 0 0,-1-1 0,1 1 0,-1-1 0,1 1 0,0-1 0,0 1 0,0-1 0,0 0 0,-1 0 0,1 0 0,1 0-1,-1 0 1,0 0 0,0-1 0,0 1 0,0-1 0,1 1 0,-1-1 0,0 0 0,0 0 0,1 0 0,-1 0 0,0 0 0,0-1 0,1 1 0,-1 0-1,0-1 1,0 0 0,0 0 0,0 1 0,0-1 0,2-2 15,7 0 19,0-1 0,0 0 1,0-1-1,0-1 0,-1 0 0,0 0 0,0-1 1,-1 0-1,0 0 0,0-1 0,0-1 0,-1 1 1,6-10-20,56 146 1736,0-80-4665,-41-36-1756</inkml:trace>
  <inkml:trace contextRef="#ctx0" brushRef="#br1" timeOffset="-124612.573">18882 4163 9298,'0'0'1720,"0"0"-791,0 0 271,0 0-328,0 0-472,0 0-272,0 0-128,143 7-408,-108-1-1016,-6-3-1409</inkml:trace>
  <inkml:trace contextRef="#ctx0" brushRef="#br1" timeOffset="-124265.532">19381 4127 6849,'0'0'1611,"20"-16"-578,333-231 3345,-258 198-4570,-98 65 521,-61 82 153,4 3 0,5 3 0,-33 86-482,14 24-3533,54-146-1763</inkml:trace>
  <inkml:trace contextRef="#ctx0" brushRef="#br1" timeOffset="-114023.803">2620 13133 1136,'0'0'952,"0"0"-67,0 0-44,0 0-73,-3-4-142,-17-18 474,18 12 1411,18-15-2614,-15 25 189,375-373-1222,-422 449 1410,23-40-219,3-9 55,2 2-1,0 0 0,2 2 1,1-1-1,2 2 0,0 0 1,3 0-1,0 1 0,1 6-109,20 24-2656,6-51-1811</inkml:trace>
  <inkml:trace contextRef="#ctx0" brushRef="#br1" timeOffset="-112790.23">7693 13936 1096,'0'0'1766,"0"0"-234,0 0-111,0 0 87,20-9-501,162-42 871,-181 51-1846,1 0 1,-1 0 0,1 0-1,-1 0 1,0 0 0,1 1-1,-1-1 1,0 0 0,1 1 0,-1-1-1,0 1 1,1-1 0,-1 1-1,0 0 1,0 0 0,0-1-1,0 1 1,1 0 0,-1 0-1,0 0 1,-1 0 0,1 0 0,0 0-1,0 0 1,0 1 0,-1-1-1,1 0 1,0 0 0,-1 1-1,1-1 1,-1 0 0,0 1 0,1-1-1,-1 0 1,0 1 0,0-1-1,0 1 1,0-1 0,0 0-1,0 1 1,0-1 0,0 1 0,-1-1-1,1 0 1,0 1 0,-1-1-1,1 0 1,-1 0 0,0 1-1,1-1 1,-1 0 0,-1 1-33,-3 14 145,0 0 0,-1-1 0,-1 0 0,-1 0 0,0-1 0,-1 0 0,0 0 0,-1-1 0,-10 11-145,-22 32 85,42-53-155,0 0 0,0 0 1,1-1-1,-1 1 1,1 0-1,0 0 1,-1-1-1,1 1 0,1-1 1,-1 1-1,0-1 1,0 1-1,1-1 1,0 0-1,-1 0 0,1 0 1,0 1-1,0-2 1,0 1-1,0 0 1,0 0-1,1-1 0,-1 1 1,0-1-1,1 0 1,-1 1-1,1-1 1,2 0 69,4 5-60,17 11-377,1-1 0,0-1 0,0-2 0,2-1 0,-1-1 0,2-1 0,2-1 437,13 2-4510</inkml:trace>
  <inkml:trace contextRef="#ctx0" brushRef="#br0" timeOffset="-362658.725">12250 10098 3393,'0'0'2606,"0"0"-929,0 0-212,0 0-109,12-16-205,119-121 1029,62 3-750,192-97-1430,-254 164 155,3 7-1,2 5 1,2 7 0,3 5-1,1 7 1,53-4-155,-92 25 335,1 4 0,0 4-1,69 7-334,129 54 914,-216-32-605,135 34 249,-2 9-1,159 73-557,206 108 1008,-307-97-377,-236-126-606,-18-9-30,2 0 1,-1-2-1,2-1 1,0 0-1,0-2 1,1-2 0,7 2 4,-26-9-1048,-7 0-5410,-1-2 1989</inkml:trace>
  <inkml:trace contextRef="#ctx0" brushRef="#br0" timeOffset="-366182.367">2533 10327 232,'0'0'1930,"0"0"-465,0 0-199,0 0-72,0 0-182,0 0-213,0 0-138,0 0-33,0 0-13,0 0-57,0 0 3,0 0-4,0 0-23,0 0-46,0 0-71,0 0-36,0 0-7,0 0-3,0 0-96,0 0-46,0 0 0,0 0 18,0 0-25,0 0-78,0-35 126,63-118-18,-35 106-171,2 2 0,3 2-1,1 0 1,1 3-1,3 1 1,1 1 0,22-14-81,16-12 47,3 4 1,2 3 0,3 4-1,42-18-47,-55 38 51,2 3 0,0 3-1,2 4 1,0 3 0,2 3-1,69-5-50,218-24 456,-261 26-287,0 5 0,2 5 0,17 4-169,-49 6 151,14-3-59,-1 5-1,0 3 1,0 4 0,-1 4 0,11 6-92,395 111 1047,-180-27-751,85 100 412,-100-15-71,-69-50 159,-71-6 69,-118-108-727,-38-23-242,-1-1-213,0 0-451,-4 4-3992,-6-3 2534,7-1 747,-14 2-5856</inkml:trace>
  <inkml:trace contextRef="#ctx0" brushRef="#br0" timeOffset="-364277.915">7656 10051 1720,'0'0'2010,"0"0"-192,0 0-178,0 0-468,22-17-241,157-113 768,-101 76-1136,3 4-1,2 2 0,1 5 0,3 3 1,1 5-1,1 3 0,2 4 1,88-15-563,319-7 1603,-487 50-1591,90-2 250,0 5 1,-1 4-1,0 5 0,18 7-262,-57-5 122,149 31 574,-2 10 0,184 75-696,-81 11 267,143 9 763,-37 12 364,-411-161-1772,8 3 929,-20-1-6026,-9-2 934</inkml:trace>
  <inkml:trace contextRef="#ctx0" brushRef="#br0" timeOffset="-357334.022">2540 10635 800,'0'0'527,"0"0"110,0 0 92,0 0-36,0 0-55,0 0-73,8 23 5943,-6-15-7990,-2-2-2500</inkml:trace>
  <inkml:trace contextRef="#ctx0" brushRef="#br0" timeOffset="-332430.463">7113 9917 56,'0'0'721,"0"0"60,0 0-28,0 0-25,0 0-32,0 0 34,-7 15 54,-54 125 1123,-32 167 1239,87-259-2791,1 1-1,3-1 1,3 1-1,1-1 1,3 12-355,1-42 46,1-1 1,1 1 0,0-1-1,1-1 1,1 1 0,0-2-1,1 1 1,1-2 0,1 1-1,0-2 1,0 0 0,2 0-1,-1-1 1,1-1 0,1 0-1,0-2 1,1 1 0,0-2-1,12 5-46,-20-8-8,0-1-1,-1 1 0,2-1 0,-1-1 0,0 0 0,1 0 0,-1-1 0,1 0 0,0-1 0,0 0 0,0 0 0,0-1 0,0 0 0,0-1 0,-1 0 1,1-1-1,0 0 0,0 0 0,-1-1 0,0 0 0,1-1 0,-1 0 0,3-2 9,11-10-170,0-1 0,-1 0 0,-1-2 0,-1 0 0,0-2 0,-2 0 0,0-1 0,-1 0 0,-2-2 0,0 0 0,6-15 170,0-4-875,-2-1 0,-2-1-1,-2-1 1,-2 0 0,-2 0-1,-2-2 1,2-43 875,-3-92 253,-8 173-30,-2 1 0,1 0 0,-1 0 0,-1 0 0,0 0 1,0 1-1,-1-1 0,0 1 0,0 0 0,-1 0 0,0 0 0,0 0 0,-1 1 1,0 0-1,0 0 0,-1 1 0,0 0 0,0 0 0,0 0 0,-1 1 0,0 0 1,0 1-1,0-1 0,0 2 0,-1-1 0,0 1 0,1 0 0,-1 1 1,0 0-1,-1 1 0,1-1 0,-4 2-223,-7-4-60,0 1 1,0 2-1,0 0 1,0 1-1,0 1 1,0 0-1,0 2 0,0 0 1,1 2-1,-1 0 1,1 1-1,-7 4 60,-88 55-4177,62-35-714</inkml:trace>
  <inkml:trace contextRef="#ctx0" brushRef="#br0" timeOffset="-331729.346">7177 11309 3569,'0'0'1360,"0"0"152,-66 131-55,33-71-33,2 1-496,-4 2-360,3-3-152,3-2-272,0-4-144,3-7-8,3-8-432,0-4-488,4-11-1120,9-9-3642</inkml:trace>
  <inkml:trace contextRef="#ctx0" brushRef="#br0" timeOffset="-331097.009">7117 11127 304,'0'0'4296,"0"0"-2164,-20 17-610,-159 131 1374,37-47-1785,378-259-2570,15 8 2169,-249 151-663,0 0 0,0-1 0,0 1 1,0 0-1,0 0 0,-1 0 0,1 1 1,0-1-1,-1 0 0,1 1 0,-1-1 1,0 1-1,1-1 0,-1 1 0,0 0 0,0 0 1,0-1-1,0 1 0,0 0 0,0 0 1,0 0-1,-1 0 0,1 0 0,-1 0 1,0 0-1,1 0 0,-1 0 0,0 0 0,0 0 1,0 0-1,0 1 0,-1-1 0,1 0 1,-1 0-1,1 0 0,-1 0 0,0 0 0,0 0-47,2 18 262,67 340 2578,-27-173-8024,-36-159-943</inkml:trace>
  <inkml:trace contextRef="#ctx0" brushRef="#br1" timeOffset="-110647.474">11751 11947 1216,'0'0'891,"0"0"-229,0 0-114,0 0-32,0 0-141,0 0-109,-5 0 5026,-11 0-4758,16 0-513,-16 0-581,9 0-1295</inkml:trace>
  <inkml:trace contextRef="#ctx0" brushRef="#br1" timeOffset="-109149.649">11985 11796 1816,'0'0'2234,"0"0"-842,0 0-518,0 0-131,0 0-10,19-14-39,152-84 549,-62 70-791,-107 57-355,-17 31 440,12-56-596,1-1 0,0 1-1,1 0 1,-1 0 0,0 0-1,1 0 1,0 1 0,0-1-1,1 0 1,-1 1 0,1-1-1,0 0 1,0 1 0,0-1-1,0 0 1,1 1 0,0-1-1,0 0 1,0 0 0,0 0-1,1 0 1,0 0 0,-1 0-1,1 0 1,1 0 0,-1 0-1,1-1 1,-1 1 0,1-1-1,2 2 60,-3-5-14,0 1-1,-1 0 1,1 0 0,0 1-1,0-1 1,0 0 0,-1 0-1,1 1 1,-1-1-1,1 1 1,-1 0 0,1-1-1,-1 1 1,0 0-1,0 0 1,0 0 0,0 0-1,0 0 1,-1 0-1,1 0 1,0 0 0,-1 0-1,1 0 1,-1 0-1,0 0 1,0 1 0,0-1-1,0 0 1,0 0 0,-1 0-1,1 0 1,0 0-1,-1 1 1,0-1 0,1 0-1,-1 0 1,0 0-1,0-1 1,0 1 0,0 0-1,-1 0 1,1 0-1,0-1 1,-1 1 0,1-1-1,-1 1 1,0-1-1,1 1 15,-215 131 2038,192-111-2462,21-9-2895,3-8-2176</inkml:trace>
  <inkml:trace contextRef="#ctx0" brushRef="#br1" timeOffset="-107426.349">18143 14134 536,'0'0'3702,"0"0"-1773,0 0-432,0 0 37,0 0-230,0 0-264,-6-11 458,-31 42-918,33-26-579,-8 7-4,0 0 0,1 1 0,1 0 0,0 1 1,1 0-1,1 0 0,0 1 0,1 0 0,0 1 1,1-1-1,1 1 0,-3 14 3,11-26-18,-1 0 0,0 0 0,1-1 0,0 1 1,0-1-1,0 1 0,0-1 0,1 0 0,-1 0 0,1-1 0,0 1 1,0-1-1,0 0 0,0 0 0,0 0 0,0 0 0,0-1 0,1 1 0,-1-1 1,1 0-1,-1-1 0,1 1 0,-1-1 0,1 0 0,-1 0 0,1 0 1,-1-1-1,1 1 0,-1-1 0,1 0 0,-1-1 0,1 1 18,10 1-19,256-65-228,-271 99 1082,-155 220 831,64-67-4473,57-115-1762</inkml:trace>
  <inkml:trace contextRef="#ctx0" brushRef="#br1" timeOffset="-99999.666">4377 15140 9298,'0'0'1074,"0"0"-90,0 0 304,0 0-149,0 0-418,0 0-184,-8 5-235,-13 119-207,13 39-394,8-161 228,1-1-1,-1 1 0,1 0 0,-1 0 1,1-1-1,-1 1 0,1 0 1,0-1-1,0 1 0,0-1 0,0 1 1,0-1-1,0 0 0,1 1 1,-1-1-1,0 0 0,1 0 1,-1 0-1,1 0 0,-1 0 0,1 0 1,0 0-1,-1 0 0,1-1 1,0 1-1,-1 0 0,1-1 1,0 0-1,0 1 0,-1-1 0,1 0 1,0 0-1,0 0 0,0 0 1,-1 0-1,1-1 0,0 1 0,0 0 1,0-1-1,-1 1 0,1-1 1,0 0 71,74-32-574,-76 34 697,0-1-1,0 0 0,0 1 0,0-1 0,0 0 0,0 1 0,0-1 1,0 1-1,0-1 0,0 0 0,0 1 0,0-1 0,0 1 0,0-1 0,0 0 1,0 1-1,0-1 0,0 0 0,0 1 0,1-1 0,-1 0 0,0 1 0,0-1 1,1 0-1,-1 1 0,0-1 0,0 0 0,1 1 0,-1-1 0,0 0 1,1 0-1,-1 0 0,0 1 0,1-1 0,-1 0 0,0 0 0,1 0 0,-1 0 1,0 0-1,1 1 0,-1-1 0,1 0 0,-1 0 0,0 0 0,1 0 0,-1 0 1,0 0-1,1 0 0,-1 0 0,1-1 0,-1 1 0,0 0 0,1 0 1,-1 0-1,0 0 0,1 0 0,-1-1-122,-14 56-224,8-35 707,-41 222-61,26-79-3741,12-99-1573</inkml:trace>
  <inkml:trace contextRef="#ctx0" brushRef="#br1" timeOffset="-105791.679">421 16851 24,'0'0'2119,"0"0"-616,0 0-316,0 0-201,0 0-220,0 0-211,0-16-46,2 11 3064,65-10-3291,0 3-1,1 2 0,0 4 0,1 3 0,54 4-281,82-4 136,56-30-48,516 14 1446,-736 20-1481,50 0 146,0 4 1,-1 3 0,75 19-200,270 55 1079,-378-73-1589,-56-9-294,-6 0-2282,-9 0 251</inkml:trace>
  <inkml:trace contextRef="#ctx0" brushRef="#br1" timeOffset="-104789.765">0 16054 1736,'0'0'1478,"0"0"-954,0 0-318,0 0 352,0 0 174,0 0 15,0 0 80,6-12 2235,184-188 149,134-55-5094,-261 222 174,-63 49 1155,-127 219 1309,-61 133-2119,156-295-1265</inkml:trace>
  <inkml:trace contextRef="#ctx0" brushRef="#br1" timeOffset="-104416.395">582 15919 7178,'0'0'2261,"0"0"-1577,-5 18-501,-22 168 125,28-184-349,-1 0-1,1 1 0,0-1 1,0 0-1,0 0 1,0 0-1,1 0 0,-1-1 1,1 1-1,-1 0 1,1 0-1,-1-1 0,1 1 1,0-1-1,0 0 1,0 1-1,0-1 0,0 0 1,0 0-1,0 0 1,0 0-1,0-1 0,0 1 1,1 0-1,-1-1 1,0 0-1,0 1 0,1-1 1,-1 0-1,0 0 1,1-1-1,-1 1 0,0 0 1,0-1-1,1 1 1,-1-1-1,0 0 0,0 1 1,0-1-1,0 0 1,0-1-1,0 1 0,0 0 1,0 0-1,0-1 1,0 1-1,-1-1 0,1 0 1,-1 1-1,1-1 1,-1 0 40,8-6-15,-1-1 0,0 0 0,-1 0-1,0 0 1,0-1 0,-1 0-1,0-1 1,-1 1 0,0-1-1,-1 0 1,0 0 0,-1 0 0,0-1-1,-1 1 1,0-1 0,-1 0-1,0 0 1,-1-11 16,-2 21 75,-1 0-1,1 0 1,-1 1 0,1-1-1,-1 0 1,0 1 0,1 0-1,-1-1 1,0 1-1,0 0 1,0 1 0,0-1-1,0 0 1,0 1 0,-1 0-1,1 0 1,0 0 0,0 0-1,0 0 1,0 0 0,0 1-1,0 0 1,0 0-1,0-1 1,0 2 0,0-1-1,0 0 1,0 1 0,1-1-1,-1 1 1,1 0 0,-1 0-75,-5 5-243,0 1 0,1 0 1,0 0-1,0 1 0,1 0 1,0 1-1,1-1 0,0 1 1,0 0-1,1 0 0,0 0 0,-1 9 243,3-13-317,-12 36-3544</inkml:trace>
  <inkml:trace contextRef="#ctx0" brushRef="#br1" timeOffset="-103804.107">914 15958 6785,'0'0'1695,"0"0"-268,0 0 80,0 0-310,0 0-537,-11 18-465,-32 60-210,27 33-55,18-91 55,-2-17-52,0 0 0,0 0 0,0 0 0,0 0 1,1 0-1,-1 0 0,1 0 0,0 0 1,0 0-1,0 0 0,0-1 0,0 1 0,1 0 1,-1-1-1,1 1 0,-1-1 0,1 1 1,0-1-1,0 0 0,0 0 0,1 0 1,-1 0-1,0 0 0,1 0 0,-1-1 0,1 1 1,0-1-1,0 1 0,-1-1 0,1 0 1,0 0-1,0-1 0,0 1 0,0-1 0,0 1 1,0-1-1,0 0 0,0 0 0,0 0 1,0 0-1,0-1 0,0 1 0,0-1 1,0 0-1,0 0 0,-1 0 0,1 0 0,0 0 1,0-1-1,-1 1 0,1-1 0,-1 0 1,1 1-1,-1-1 0,0 0 0,0-1 0,0 1 1,1-2 66,9-11-133,-2-1 0,0-1 0,0 1 0,-2-2 0,0 1 0,-1-1 0,-1 0 0,-1-1 0,0 0 0,-1 1 0,-2-1 0,1-1 0,-2 1 0,-1-16 133,0 31 71,0 0 1,1 0-1,-2 0 0,1 1 1,0-1-1,-1 0 0,0 0 1,1 1-1,-2-1 0,1 0 1,0 1-1,-1-1 0,1 1 1,-1-1-1,0 1 1,0 0-1,-1 0 0,1 0 1,-1 0-1,1 0 0,-1 1 1,0-1-1,0 1 0,0 0 1,0 0-1,0 0 0,-1 0 1,1 0-1,-1 1 0,1-1 1,-1 1-1,1 0 0,-1 0 1,0 0-1,0 1 1,1-1-1,-1 1 0,0 0 1,0 0-1,0 0-71,1 4-133,-1-1 0,1 1 1,1-1-1,-1 1 0,0 0 0,1 0 0,0 0 1,0 0-1,0 1 0,0-1 0,1 0 0,0 1 1,0-1-1,0 1 0,0 0 0,1-1 0,-1 1 1,1-1-1,1 4 133,-3 3-1093,-1 27-4240</inkml:trace>
  <inkml:trace contextRef="#ctx0" brushRef="#br1" timeOffset="-103466.415">1183 16014 1280,'0'0'5484,"0"0"-3900,0 0-1327,0 0 33,-5 22 112,-23 162 124,28-181-544,-1-1 0,1 0 0,0 1 0,0-1 0,1 1 0,-1-1-1,0 0 1,1 1 0,-1-1 0,1 0 0,0 0 0,0 0 0,0 1-1,0-1 1,0 0 0,0 0 0,1 0 0,-1 0 0,1-1 0,-1 1-1,1 0 1,0-1 0,-1 1 0,1-1 0,0 1 0,0-1 0,0 0-1,0 0 1,0 0 0,1 0 0,-1 0 0,0 0 0,0-1 0,1 1-1,-1-1 1,0 1 0,1-1 0,-1 0 0,0 0 0,1 0 0,-1 0-1,0-1 1,1 1 0,-1 0 0,0-1 0,1 0 0,-1 0 0,0 1-1,0-1 1,0-1 0,0 1 0,0 0 0,0 0 0,0-1 0,0 1-1,0-1 1,-1 0 0,2 0 18,7-8-75,0 0-1,-1-1 1,0 0-1,-1 0 1,0-1 0,-1 0-1,0 0 1,-1-1-1,0 0 1,-1 0-1,-1-1 1,0 1 0,0-1-1,-2 0 1,0 0-1,0-5 76,-2 17-13,0 0 0,0 0 0,0 1 0,0-1 0,-1 0 0,1 0 0,0 1 0,-1-1 0,0 0 0,1 1 0,-1-1 0,0 1 0,0-1 0,0 1 0,0-1 0,0 1 0,0-1 0,-1 1 0,1 0 0,0 0 0,-1 0 0,1 0 0,0 0 0,-1 0 0,0 0 0,1 0 0,-1 0 0,1 1 0,-1-1 0,0 1 0,0-1 0,1 1 0,-1 0 0,0-1 0,0 1 0,1 0 0,-1 0 0,0 0 0,0 1 0,1-1 0,-1 0 0,0 1 0,0-1 0,1 1 0,-2 0 13,3-1-11,-33 0-1572</inkml:trace>
  <inkml:trace contextRef="#ctx0" brushRef="#br1" timeOffset="-102854.783">1883 15671 1088,'0'0'5713,"0"0"-4920,0 0-193,0 0 192,0 0-296,-39 140-48,39-73 112,0 13 80,6 8 129,13-2-121,8-6-360,8-11-288,31-19-808,-8-18-769,-2-25-1503</inkml:trace>
  <inkml:trace contextRef="#ctx0" brushRef="#br1" timeOffset="-102433.115">2123 16029 304,'0'0'2503,"0"0"-1074,0 0-85,0 0 311,23-17-606,169-128 434,-87 58 171,-109 128 629,-72 233-1737,59-110-3061,16-108-1890</inkml:trace>
  <inkml:trace contextRef="#ctx0" brushRef="#br1" timeOffset="-102166.181">2581 16121 9298,'0'0'664,"0"0"-376,0 0-288,0 0 224,145-54-224,-79 29-272,-12 7-1720,-10 5-2017</inkml:trace>
  <inkml:trace contextRef="#ctx0" brushRef="#br1" timeOffset="-101916.519">2799 15964 7890,'0'0'1624,"0"0"-1472,-25 179-152,19-103-224,1-10-1336</inkml:trace>
  <inkml:trace contextRef="#ctx0" brushRef="#br1" timeOffset="-101633.216">3014 16188 9338,'0'0'975,"0"0"-784,0 0-255,0 0-79,18 8 30,-8-2 109,-8-4 6,1 0 1,-1 0-1,1 0 0,-1 0 0,1 0 1,0-1-1,0 1 0,0-1 0,0 0 0,0 0 1,0 0-1,0 0 0,0 0 0,0-1 1,0 1-1,0-1 0,0 0 0,1 0 1,-1 0-1,0 0 0,0-1 0,0 1 1,0-1-1,1 0 0,-1 0 0,0 0 1,0 0-1,-1 0 0,1-1 0,0 1 1,0-1-1,-1 0 0,1 0 0,-1 0 1,1 0-1,1-3-2,5-9 257,0 0 1,-1-1-1,-1-1 0,-1 1 1,0-1-1,0 0 1,-2 0-1,0-1 0,-1 1 1,-1-1-1,0 0 1,-1 1-1,-1-1 0,-2-16-257,1 31 50,0 0-1,0-1 1,0 1-1,0-1 1,0 1-1,-1 0 1,1 0-1,-1 0 1,0 0-1,1 0 1,-1 0-1,0 0 0,0 1 1,0-1-1,0 1 1,0-1-1,-1 1 1,1 0-1,0 0 1,-1 0-1,1 0 1,-1 0-1,1 0 1,-1 1-1,1-1 1,-1 1-1,0 0 1,1 0-1,-1 0 1,1 0-1,-1 0 0,1 0 1,-1 1-1,0-1 1,1 1-1,-1 0 1,1 0-1,0 0 1,-1 0-1,1 0 1,-1 1-50,-32 72-4469,24-37-722</inkml:trace>
  <inkml:trace contextRef="#ctx0" brushRef="#br1" timeOffset="-101383.022">3196 16264 5657,'0'0'2833,"0"0"-2185,0 0-256,-6 121 432,2-80-544,-2 10-280,0-14-1448,-3-9-5193</inkml:trace>
  <inkml:trace contextRef="#ctx0" brushRef="#br1" timeOffset="-101033.167">3521 15973 5089,'0'0'1848,"0"0"-959,0 0 335,0 0-152,0 0-376,0 0-336,0 0 16,21-31 313,-21 55-177,-8 13 128,-2 15-8,-5 10-352,1 9-280,-3 20 0,2-18-936,7-17-2921</inkml:trace>
  <inkml:trace contextRef="#ctx0" brushRef="#br1" timeOffset="-100683.21">3774 15642 4201,'0'0'1160,"0"0"-168,0 0 1329,120 134-929,-93-80 433,-12 9-545,-15 4-224,0 8-432,-25 5 40,-17 0-160,-7 2-71,-7-3-297,-2-7-136,0-7-633,-13 3-647,15-18-1544,9-17-8355</inkml:trace>
  <inkml:trace contextRef="#ctx0" brushRef="#br1" timeOffset="-98782.176">120 17398 2801,'0'0'2140,"0"0"-736,0 0-255,0 0-127,0 0-300,0 0-257,3-4-109,141-113 2953,147-96-2237,-292 214-1078,1-1-1,0 1 0,-1 0 0,1 0 1,0-1-1,0 1 0,0 0 0,0 0 1,0 0-1,0-1 0,0 1 0,0 0 1,0 0-1,0 0 0,0-1 0,0 1 1,1 0-1,-1 0 0,0-1 0,1 1 1,-1 0-1,0-1 0,1 1 0,-1 0 1,1-1-1,-1 1 0,1 0 0,-1-1 1,1 1-1,0-1 0,-1 1 0,1-1 1,0 1-1,-1-1 0,1 0 0,0 1 1,-1-1-1,1 0 0,0 0 0,0 1 1,0-1-1,-1 0 0,1 0 0,0 0 1,0 0-1,0 0 0,-1 0 0,1 0 1,0 0-1,0 0 0,-1 0 0,1-1 1,0 1-1,0 0 0,-1 0 0,1-1 1,0 1-1,0-1 0,-1 1 0,1 0 1,0-1-1,-1 1 0,1-1 0,-1 0 1,1 1-1,-1-1 0,1 1 0,-1-1 1,1 0-1,-1 0 7,-22 68 269,19-60-227,-83 184 308,-15 39-3959,84-186-265</inkml:trace>
  <inkml:trace contextRef="#ctx0" brushRef="#br1" timeOffset="-98449.585">740 17243 6489,'0'0'2096,"0"0"-1444,0 0-410,-12 20 196,12-20-436,-12 19 152,1 1 0,1 0 0,1 1 0,0 0 0,2 0 0,0 1-1,2 0 1,-3 19-154,7-31 78,0-5-48,-1 0 0,1 0 0,0 0 0,0 0 0,1 0 0,-1 1 0,1-1-1,0 0 1,1 0 0,-1 0 0,1 1 0,0-1 0,0 0 0,1 0 0,0 0 0,0 0-1,0 0 1,0-1 0,1 1 0,-1-1 0,1 1 0,0-1 0,1 0 0,-1 0 0,1 0-1,0-1 1,0 1 0,3 1-30,1-3-8,-1-1-1,0-1 1,1 1-1,-1-1 1,1-1-1,-1 1 1,1-1-1,-1 0 1,0-1-1,0 0 1,0 0-1,0-1 0,0 0 1,0 0-1,0 0 1,-1-1-1,1 0 1,-1 0-1,0-1 1,-1 1-1,1-1 1,-1-1-1,0 1 1,0-1-1,1-1 9,95-165-754,-90 104 414,-13 66 265,-1 0 0,1 0-1,0 1 1,-1-1-1,1 1 1,-1-1 0,0 1-1,0 0 1,1 0 0,-1 1-1,0-1 1,0 0 0,0 1-1,0 0 1,0 0-1,0 0 1,1 0 0,-1 0-1,0 0 1,0 1 0,0-1-1,0 1 1,0 0-1,1 0 1,-1 0 0,0 0-1,1 1 1,-1-1 0,1 1-1,-1-1 1,1 1 0,0 0-1,0 0 1,-1 0-1,1 0 1,1 0 0,-2 2 75,-31 23-3521</inkml:trace>
  <inkml:trace contextRef="#ctx0" brushRef="#br1" timeOffset="-96709.779">1082 17379 5393,'0'0'1799,"0"0"-48,0 0 0,0 0-313,0 0-339,0 0-178,-13-14 1138,-9 131-2148,22-112 118,-2-1-76,1 0 0,-1 1 0,1-1 0,0 0 0,1 0 0,-1 1 0,1-1 0,0 0 1,0 1-1,0-1 0,1 0 0,-1 1 0,1-1 0,0 0 0,0 0 0,1 0 1,-1 0-1,1 0 0,0 0 0,0 0 0,0 0 0,1-1 0,-1 1 0,1-1 0,0 0 1,0 1-1,0-1 0,0-1 0,0 1 0,1 0 0,0-1 0,-1 0 0,1 1 1,0-2-1,0 1 0,0 0 0,0-1 0,0 0 0,0 0 0,1 0 0,1 0 47,5-3-5,-1 0 1,0-1-1,1 0 0,-2-1 0,1 0 0,0 0 0,-1-1 0,0-1 0,0 0 0,0 0 0,-1 0 1,0-1-1,0 0 0,0-1 0,-1 0 0,-1 0 0,1 0 0,-1-1 0,-1 0 0,1 0 0,-1-1 0,-1 1 1,0-1-1,-1 0 0,1 0 0,-2-1 0,0 1 0,0 0 0,0-1 0,-2 0 0,1-2 5,-3 7 25,0 1-1,0 0 0,-1 0 0,0-1 0,0 2 1,0-1-1,0 0 0,-1 1 0,1-1 0,-1 1 0,0 0 1,-1 0-1,1 1 0,-1-1 0,0 1 0,1 0 1,-1 0-1,-1 1 0,1-1 0,0 1 0,-1 0 1,1 1-1,-1-1 0,1 1 0,-1 0 0,0 1 1,1-1-1,-1 1 0,0 0 0,0 0 0,1 1 1,-1 0-1,0 0 0,1 0 0,-1 1-24,2 1-229,0 1-1,0 0 1,0 0-1,1 1 1,-1-1-1,1 1 1,0 0 0,1 0-1,-1 0 1,1 0-1,0 0 1,0 0-1,0 0 1,1 1-1,0-1 1,0 1 0,0-1-1,1 1 1,0 0-1,0-1 1,0 1-1,1-1 1,-1 1-1,1-1 1,1 1 229,-2 12-1597,0 24-4721</inkml:trace>
  <inkml:trace contextRef="#ctx0" brushRef="#br1" timeOffset="-96383.189">1403 17407 7618,'0'0'1176,"0"0"-749,0 0-165,0 0 296,4 18 95,16 56-185,-18-70-433,-1 0 0,1 0 0,0-1-1,1 1 1,-1 0 0,1-1-1,-1 0 1,1 0 0,0 0 0,0 0-1,1 0 1,-1 0 0,0-1 0,1 0-1,0 1 1,-1-1 0,1-1-1,0 1 1,0 0 0,0-1 0,0 0-1,0 0 1,1 0 0,-1-1-1,0 1 1,0-1 0,1 0 0,-1 0-1,0 0 1,0-1 0,0 0 0,1 1-1,-1-2 1,0 1 0,0 0-1,0-1 1,0 0 0,-1 0 0,1 0-1,0 0 1,-1 0 0,1-1 0,-1 0-1,0 1 1,0-1 0,0 0-1,0-1 1,-1 1 0,1-1 0,-1 1-1,0-1 1,0 1 0,1-4-35,-2 6 31,0-1-1,0 1 1,0-1 0,0 1 0,-1-1 0,1 0-1,0 1 1,-1-1 0,1 0 0,-1 1 0,0-1-1,0 0 1,0 1 0,0-1 0,0 0-1,0 0 1,0 1 0,0-1 0,-1 0 0,1 1-1,0-1 1,-1 0 0,0 1 0,1-1 0,-1 1-1,0-1 1,0 1 0,0-1 0,0 1 0,0-1-1,0 1 1,0 0 0,-1 0 0,1 0 0,0-1-1,-1 1 1,1 0 0,-1 1 0,1-1 0,-1 0-1,1 0 1,-1 1 0,1-1 0,-1 1 0,0-1-1,1 1 1,-1 0 0,0 0 0,0-1-1,1 1 1,-1 0 0,0 1 0,0-1 0,1 0-1,-1 0-30,-3 2-203,0 0-1,1 0 0,-1 1 0,1-1 0,0 1 1,-1 0-1,1 0 0,1 0 0,-1 0 0,0 1 0,1 0 1,0-1-1,0 1 0,0 1 0,0-1 0,1 0 1,-1 1-1,1-1 0,0 1 0,-1 4 204,-2 2-1090,-13 25-4447</inkml:trace>
  <inkml:trace contextRef="#ctx0" brushRef="#br1" timeOffset="-96116.579">2032 17062 9914,'0'0'2065,"0"0"-1489,0 0 288,-54 116 280,36-23-288,1 2-200,11-4-279,6-9-281,6-22-96,29 3-553,42 12-527,-9-21-952,1-19-2017</inkml:trace>
  <inkml:trace contextRef="#ctx0" brushRef="#br1" timeOffset="-95716.634">2326 17550 7938,'0'0'1028,"0"0"-337,18-17 314,238-251 654,-176 205-1611,-79 63-189,-2 20 116,-58 225 626,36-43-4455,19-155-463</inkml:trace>
  <inkml:trace contextRef="#ctx0" brushRef="#br1" timeOffset="-95449.565">2946 17494 5873,'0'0'952,"0"0"593,0 0 511,112-20-1448,-71 16-288,2 4-208,-1 0-112,-1 0-512,-3 0-1096,-18 6-3161</inkml:trace>
  <inkml:trace contextRef="#ctx0" brushRef="#br1" timeOffset="-95199.758">3130 17304 10938,'0'0'1697,"0"0"-1337,0 0 312,0 0-216,-35 121-408,20-59-48,3 7-608,4 15-872,3-19-889,5-15-4064</inkml:trace>
  <inkml:trace contextRef="#ctx0" brushRef="#br1" timeOffset="-94899.345">3319 17511 8146,'0'17'3170,"-1"-11"-3022,1 4-86,-1 1 1,1-1 0,0 1 0,1-1 0,1 1 0,0-1-1,0 1 1,0-1 0,2 0 0,-1 0 0,1 0 0,1-1 0,0 1-1,0-1 1,0 0 0,2 0 0,-1-1 0,1 1-63,-3-6 3,1 1 0,-1-1 1,1 0-1,0 0 0,0-1 1,-1 1-1,2-1 0,-1 0 0,0-1 1,0 1-1,1-1 0,-1 0 1,1 0-1,-1-1 0,1 1 1,-1-1-1,1-1 0,-1 1 0,1-1 1,-1 0-1,0 0 0,1 0 1,-1-1-1,0 0 0,0 0 1,0 0-1,0 0 0,0-1 1,0 0-1,-1 0 0,1-1 0,-1 1 1,0-1-1,0 0 0,0 0 1,-1 0-1,1 0 0,-1-1 1,0 1-1,0-1 0,-1 0 0,1 0 1,-1 0-1,1-5-3,3-2 138,-1-1 0,0 0 0,-1 0-1,0-1 1,-1 1 0,-1-1 0,0 0 0,-1 0 0,0 0-1,-2-13-137,1 22 50,0 0 0,0 0 0,-1 1 0,0-1 0,0 0-1,0 0 1,-1 0 0,1 1 0,-1-1 0,0 1 0,0-1-1,-1 1 1,0 0 0,1 0 0,-1 0 0,-1 0 0,1 1-1,0-1 1,-1 1 0,0 0 0,0 0 0,0 0 0,0 0-1,0 1 1,0-1 0,-1 1 0,1 0 0,-1 1 0,0-1 0,1 1-1,-6-1-49,5 2-210,0 1 0,0 0-1,0 0 1,1 0 0,-1 0-1,0 1 1,1 0 0,-1 0-1,1 0 1,-1 1 0,1-1-1,0 1 1,0 0 0,0 0-1,1 1 1,-1-1 0,1 1-1,-1-1 1,1 1 0,0 0-1,1 0 1,-1 1 0,1-1-1,0 1 1,0-1 0,0 1-1,0 0 1,1-1 0,0 1-1,0 0 1,0 0 0,1 3 210,-13 41-7645</inkml:trace>
  <inkml:trace contextRef="#ctx0" brushRef="#br1" timeOffset="-94649.625">3598 17722 11458,'0'0'1409,"0"0"-1297,0 0 136,0 0 184,0 104-432,0-53-72,-10 14-1288,1-13-977,1-17-6369</inkml:trace>
  <inkml:trace contextRef="#ctx0" brushRef="#br1" timeOffset="-94349.603">3971 17511 4137,'0'0'368,"0"0"-136,104-104 544,-67 67-568,-12 10-208,-11 13-72,-10 10 72,-4 4 304,0 13 1193,-18 17-617,-5 13 288,0 11-216,0 9-152,1 6-528,3 4-272,6 7-120,3-17-1016,6-18-5353</inkml:trace>
  <inkml:trace contextRef="#ctx0" brushRef="#br1" timeOffset="-93999.459">4267 17038 6649,'0'0'2625,"0"0"-2057,0 0-104,87 115 856,-54-64 217,0 5-417,-2 9-568,-2 9 0,-10 8-96,-11 4-112,-8 0-176,0 0-63,-16-8-57,-9-9-48,-6-8-249,-25-3-487,8-17-680,3-15-1585</inkml:trace>
  <inkml:trace contextRef="#ctx0" brushRef="#br1" timeOffset="-93274.057">4572 16751 2961,'0'0'5207,"0"0"-3070,0 0-463,0 0 129,0 0-482,0 0-622,-1-2-282,257-100-79,-254 127 911,-5-11-1041,-2 0-413,1 1 1,0-1-1,1 1 1,1 0 0,0 0-1,1 0 1,0 0-1,2 0 1,0 1 0,0-1-1,2 0 1,-1-1-1,2 1 1,0 0 0,1-1-1,2 4 205,5 0-763,15 40-990,-45-21 3966,-151 67-2751,125-79-2314</inkml:trace>
  <inkml:trace contextRef="#ctx0" brushRef="#br1" timeOffset="-90883.688">29 16484 720,'0'0'751,"0"0"-152,0 0-131,0 0-149,0 0-198,0 0-98,-1-2 3407,2-15-2399,62-52 796,166-150 899,-49 53-2170,470-424 857,-196 210-5260,-416 349-537</inkml:trace>
  <inkml:trace contextRef="#ctx0" brushRef="#br1" timeOffset="-90432.928">147 18255 4481,'0'0'1224,"0"0"-800,0 0 841,0 0 583,162-129-472,-67 60-231,40-37-425,45-43-184,23-22-344,4-5-192,-20 9-344,-61 57-1649,-31 22-6336</inkml:trace>
  <inkml:trace contextRef="#ctx0" brushRef="#br1" timeOffset="-89483.257">5715 17092 6553,'0'0'1473,"0"0"-513,0 0 544,0 0-368,0 0-735,0 0-161,0 0 200,87-28 64,-41 22-240,7 3-144,7-1-120,5-2-80,17-11-1192,-13-1-1057,-19-3-4680</inkml:trace>
  <inkml:trace contextRef="#ctx0" brushRef="#br1" timeOffset="-89216.29">5833 16736 5569,'0'0'2241,"0"0"-1777,0 0-360,135 0 400,-77 11-352,27 11-152,-13-1-1200,-10-3-4017</inkml:trace>
  <inkml:trace contextRef="#ctx0" brushRef="#br1" timeOffset="-88766.436">7208 16098 256,'0'0'5913,"0"0"-5281,0 0-432,-64 118 433,45-16 271,-3 47-40,5 30-24,9 11 152,8-7 345,10-19-353,25-9-576,19-17-384,13-13-24,3-26-856,-14-34-1273,-13-28-4376</inkml:trace>
  <inkml:trace contextRef="#ctx0" brushRef="#br1" timeOffset="-88283.085">7500 17045 6145,'0'0'1305,"0"0"-963,0 0-50,0 0 358,18-11 183,115-79 462,-37 2-813,-66 57-562,2 2-1,1 1 0,2 1 1,0 2-1,26-13 81,-60 38-2,0 0 0,0 0-1,0 0 1,0-1 0,0 1 0,0 0 0,0 0-1,0 1 1,0-1 0,0 0 0,0 0 0,0 0-1,0 1 1,0-1 0,0 0 0,0 1 0,-1-1-1,1 1 1,0-1 0,0 1 0,0 0 0,0-1-1,-1 1 1,1 0 0,0-1 0,-1 1 0,1 0-1,0 0 1,-1 0 0,1 0 0,-1-1 0,1 1-1,-1 0 1,0 0 0,1 0 0,-1 0 0,0 0-1,0 0 1,0 0 0,1 0 0,-1 0 0,0 0-1,0 0 1,-1 0 0,1 0 0,0 0 0,0 0-1,0 0 1,-1 0 0,1 0 0,0 0 0,-1 0 0,1 0-1,-1 0 1,1 0 0,-1 0 0,0-1 0,1 1-1,-1 0 1,0 0 0,0 0 2,0 3 65,-85 373 1584,79-252-5878,7-85-4063</inkml:trace>
  <inkml:trace contextRef="#ctx0" brushRef="#br1" timeOffset="-88048.533">8169 17138 304,'0'0'6489,"0"0"-5864,0 0-57,0 0 504,121-28-632,-80 17-264,7 0-176,30-8-232,-9 3-960,-7-1-1097</inkml:trace>
  <inkml:trace contextRef="#ctx0" brushRef="#br1" timeOffset="-87799.801">8484 16728 3937,'0'0'6673,"0"0"-6089,-20 136-304,9-59 297,1 5 87,4 0-664,4 13-80,2-22-1481,0-21-2536</inkml:trace>
  <inkml:trace contextRef="#ctx0" brushRef="#br1" timeOffset="-87299.837">8903 16695 6969,'0'0'1902,"0"0"-843,0 0 228,0 0 311,-6 16-442,-89 315-289,92-229-2346,6-99 1358,-1 0 0,1-1 0,-1 0-1,1 1 1,0-1 0,0 0 0,0 0 0,0-1 0,0 1 0,0-1 0,0 1 0,1-1-1,-1 0 1,0 0 0,1 0 0,-1-1 0,1 1 0,-1-1 0,1 0 0,-1 0 0,1 0 0,-1-1-1,1 1 1,-1-1 0,1 1 0,-1-1 0,1-1 0,-1 1 0,0 0 0,0-1 0,0 1-1,0-1 1,0 0 0,0 0 0,0 0 0,0-1 0,0 0 121,218-249-305,-219 298 2372,44 89-4963,-29-109-2728</inkml:trace>
  <inkml:trace contextRef="#ctx0" brushRef="#br1" timeOffset="-86160.892">9041 16661 384,'0'0'1619,"0"0"-280,0 0 92,0 0 188,0 0-227,0 0-383,-5-3-137,1 1-759,0 0 0,0 0 0,-1 0 1,1 1-1,-1-1 0,1 1 0,-1 0 1,1 0-1,-1 1 0,0 0 0,1-1 1,-1 1-1,0 1 0,0-1 0,1 1 1,-1 0-1,1 0 0,-1 0 0,1 0 1,-1 1-1,1 0 0,0 0 0,0 0 0,0 1 1,0-1-1,0 1 0,0 0 0,0 0 1,1 0-1,0 0 0,0 1 0,0-1 1,0 1-1,-1 2-113,-11 12 2,1 0 0,0 1 0,2 1 0,0 0-1,2 1 1,0 0 0,1 0 0,1 1 0,1 0 0,1 1 0,1-1 0,1 1 0,1 0 0,0 22-2,2-31 20,0 0 1,2-1 0,0 1 0,0 0 0,1 0-1,1-1 1,0 1 0,1-1 0,1 0-1,0 0 1,1 0 0,0-1 0,0 0 0,2 0-1,-1 0 1,2-1 0,2 3-21,-3-11-39,0 1-1,0-1 1,0 0 0,0-1 0,1 0-1,-1-1 1,1 1 0,-1-2 0,1 1 0,-1-1-1,1 0 1,0-1 0,-1 0 0,1 0-1,-1-1 1,0 0 0,1-1 0,-1 0-1,0 0 1,0-1 0,6-3 39,7 0-55,0-1-1,-1 0 1,0-1 0,-1-2-1,0 0 1,-1 0 0,0-2-1,-1 0 1,0-1 0,-1-1 0,-1-1-1,0 0 1,-1 0 0,-1-2-1,-1 0 1,0 0 0,-1-1 0,-1 0-1,-1-1 1,-1 0 0,0-1-1,-2 0 1,0 0 0,1-13 55,-6 26 19,0-1-1,0 0 1,-1 0 0,0 1-1,0-1 1,-1 0 0,0 1 0,-1-1-1,1 1 1,-2-1 0,1 1-1,-1 0 1,-1 0 0,1 0 0,-1 0-1,-1 0 1,1 1 0,-1 0-1,-1 0 1,1 0 0,-1 1 0,0 0-1,-1 0 1,0 0 0,1 1 0,-2 0-1,1 0 1,-7-3-19,11 8-26,1 0 1,-1 0-1,0 0 0,1 1 1,-1-1-1,1 1 0,-1-1 1,0 1-1,1 0 0,-1 0 1,1 0-1,0 0 0,-1 0 1,1 1-1,0-1 0,0 1 1,0-1-1,0 1 0,0 0 1,0 0-1,0 0 0,1 0 1,-1 0-1,1 0 0,-1 1 1,1-1-1,0 0 0,0 1 1,0-1-1,0 1 0,0-1 1,1 1-1,-1-1 0,1 1 1,0 1 25,-3 5-178,-18 50-1912,4 1-1547</inkml:trace>
  <inkml:trace contextRef="#ctx0" brushRef="#br1" timeOffset="-85881.635">9458 17245 2665,'0'0'9218,"0"0"-8274,0 0-616,-42 147 296,22-87-320,-1 23-304,6-15-1232,7-12-1905</inkml:trace>
  <inkml:trace contextRef="#ctx0" brushRef="#br1" timeOffset="-85466.481">9741 16889 7946,'0'0'2723,"0"0"-1702,0 0-598,0 0-68,0 0-182,0 0-50,16-13 5,119-112-21,-79 58 560,-55 67 109,-50 170 931,-64 246-1659,70-235-4122,30-138-2336</inkml:trace>
  <inkml:trace contextRef="#ctx0" brushRef="#br1" timeOffset="-84874.922">10226 16085 2737,'0'0'1285,"0"0"95,19 7 522,-2-2-1381,107 60 3585,-107-46-3487,0 0 0,-1 1 0,-1 1 0,-1 0 0,0 1 1,-2 1-1,-1 0 0,1 4-619,11 36 729,-3 0 0,-2 1 0,-4 1 0,1 21-729,-4-21 151,-4 0 0,-2 1 0,-4-1 0,-2 1 0,-3 0 0,-2-1 0,-4 0 0,-3 0 0,-2-1 0,-3-1 0,-4 4-151,-10 15-179,-3-2 0,-3-1 1,-4-2-1,-3-2 1,-3-2-1,-45 51 179,54-79-1340,-3-1 1,-1-2-1,-2-2 0,-2-2 0,-1-2 1,-28 14 1339,-28 8-7534</inkml:trace>
  <inkml:trace contextRef="#ctx0" brushRef="#br1" timeOffset="-80730.616">12647 16795 8026,'0'0'2594,"0"0"-898,0 0 22,0 0-367,0 0-550,0 0-407,-16 0-264,12 0-125,-165 30 66,135-11-81,0 3 0,1 0 0,1 2 0,1 1-1,1 2 1,2 1 0,0 1 0,3 1 0,0 1-1,2 2 1,-17 31 10,36-60-23,1 0 0,0 1 1,0 0-1,0 0 0,1 0 0,0 0 0,0 0 0,0 0 0,0 1 0,1-1 0,0 0 0,0 1 1,1-1-1,-1 1 0,1 0 0,0-1 0,1 1 0,-1-1 0,1 1 0,0-1 0,0 1 0,1-1 1,0 0-1,0 0 0,0 0 0,1 0 0,-1 0 0,1 0 0,0 0 0,1-1 0,-1 0 0,1 1 1,0-1-1,0-1 0,0 1 0,0 0 0,1-1 0,-1 0 0,1 0 0,0-1 0,4 3 23,3-2-54,1 1-1,0-2 0,0 0 0,0 0 1,0-1-1,0-1 0,0 0 0,0-1 1,0 0-1,0-1 0,0 0 1,0-1-1,-1-1 0,1 0 0,-1-1 1,0 0-1,0 0 0,-1-2 0,1 1 1,-2-2-1,3-1 55,204-187-492,-104 60 564,-112 135 574,-1 1 173,0 25 294,-29 562 100,6-235-1353,17-114-2772,6-204-1807</inkml:trace>
  <inkml:trace contextRef="#ctx0" brushRef="#br1" timeOffset="-81632.152">11380 17137 2369,'0'0'1840,"0"0"48,-21-1-785,-171-1 2895,127 20-519,8 17 4151,78-5-7534,1-18-327,1-2-1,0 0 0,0-1 0,1-1 1,0-2-1,0 0 0,0-1 0,1-2 1,16 0 231,134-4-6368,-136-5 1940,-12-3-2117</inkml:trace>
  <inkml:trace contextRef="#ctx0" brushRef="#br1" timeOffset="-81384.242">11080 17019 10522,'0'0'2033,"0"0"-785,0 0-128,0 0-600,0 0-312,0 0-208,116-87-72,-65 77-408,26 8-896,-13 2-1769,-8 0-5513</inkml:trace>
  <inkml:trace contextRef="#ctx0" brushRef="#br0" timeOffset="-76777.043">12053 16697 1504,'0'0'2245,"0"0"-562,0 0-224,0 0 64,0 0-262,-9-3-194,-1 0-600,-10-3-79,-4 5 2885,-2 57-2885,-11 58-653,6 1 0,5 2 0,5 1-1,5 1 1,2 60 265,14-166-41,-3 41-89,2 0 1,3 0-1,2 0 0,2-1 0,3 0 1,2 0-1,13 38 130,-4-43-43,3 0-1,1-2 1,2 0 0,2-2 0,2-1-1,2-1 1,2-2 0,1-1 0,2-2-1,2-2 1,1-1 0,2-2 0,0-2-1,45 22 44,-73-42 3,1-1 0,0 0 1,0-1-1,1-1 0,0-1 0,0 0 0,1-1 0,0-1 0,0 0 0,0-1 0,0-1 0,0-1 0,1-1 0,-1 0 0,0-1 0,0 0 1,0-2-1,1 0 0,-2-1 0,1-1 0,0 0 0,-1-1 0,9-5-3,28-30-30,-2-3 0,-2-2 1,-1-1-1,-3-3 0,-2-2 1,-3-2-1,14-25 30,-13 22-81,65-82-199,-7-6 1,-6-3 0,52-116 279,-136 244 63,-1-1 0,-1 0 0,-1 0 0,0 0 0,-2 0 0,0-1 0,-2 0 0,0 0 0,-2 0 0,0 1 0,-2-1 0,0 0 0,-1 0 0,-1 1-1,-1-1 1,-1 1 0,-1 0 0,-1 1 0,-1 0 0,0 0 0,-2 1 0,0 0 0,-1 1 0,-3-3-63,-41-51 105,-3 2-1,-3 3 1,-3 3 0,-3 3 0,-2 2-1,-19-8-104,67 50-192,-1 1-1,-1 1 0,0 1 0,-1 1 1,-1 1-1,0 1 0,0 1 1,-1 2-1,0 1 0,-26-4 193,38 10-182,1 2-1,0 0 1,-1 0-1,1 1 1,0 1-1,0 0 1,0 1-1,1 0 1,-1 1-1,1 1 1,0 0-1,1 1 1,0 0 0,0 1-1,0 1 1,1 0-1,-1 1 183,-102 86-2319,16 10-560</inkml:trace>
  <inkml:trace contextRef="#ctx0" brushRef="#br0" timeOffset="-75034.817">14217 17269 1400,'0'0'2127,"0"0"-950,0 0-41,15-17 130,94-117 757,118-145-387,-137 177-1464,-5-5 0,-5-2 0,38-75-172,-30 14 156,-7-5 0,-8-3 0,47-178-156,-100 283 135,-4 0 0,-3-1 0,-4-1 0,-2 0 0,-4 0 0,-3 0 0,-3 0 0,-4 0-1,-3 1 1,-3 0 0,-3 1 0,-8-14-135,-45-146 83,-68-221 676,-59-96-759,33 190 315,-104-154-315,165 323 138,-472-902 37,350 718-51,-81-83-124,-58-90 57,101 103-91,122 197-33,-11 6 1,-10 7 0,-87-90 66,-119-76-181,105 120 182,-49-88-1,52 7 301,17-11 1,-97-216-302,210 349-24,-30-55-50,-84-105 74,-88-117-53,253 358 6,76 253-2029,4-58 1937,3 49-386,-2 0-1,-5-1 1,-3 1-1,-13 60 526,17-144 17,1 0 0,-1 0-1,1 0 1,-1 0 0,0 0 0,1 0-1,-1 0 1,0-1 0,0 1 0,0 0-1,0 0 1,0-1 0,0 1-1,0-1 1,0 1 0,0 0 0,0-1-1,0 0 1,0 1 0,0-1 0,0 0-1,0 0 1,0 1 0,0-1-1,-1 0 1,1 0 0,0 0 0,0 0-1,0-1 1,0 1 0,0 0 0,0 0-1,-1-1 1,1 1 0,0 0-1,0-1 1,0 1 0,0-1 0,0 0-1,0 1 1,0-1 0,1 0 0,-1 1-1,0-1 1,0 0 0,0 0-1,1 0 1,-1 0 0,0 0 0,1 0-1,-1 0 1,1 0 0,-1 0-1,1 0 1,0 0 0,-1 0 0,1 0-1,0 0 1,0-1 0,0 1 0,0 0-1,0 0 1,0 0 0,0 0-1,0 0 1,0 0 0,0-1 0,1 1-1,-1 0-16,-6-8-129,-234-385 570,163 258-462,144 126-1237,69 7 1155,0-6 1,-1-6-1,0-6 0,42-15 103,-110 19 88,-30 6-1,0 2 1,2 1-1,-1 2 0,0 2 1,1 1-1,19 3-87,-16 29-817,-39-2-846</inkml:trace>
  <inkml:trace contextRef="#ctx0" brushRef="#br0" timeOffset="-48916.115">22558 17670 1792,'0'0'3601,"0"0"-1931,0 0-355,0 0 168,0 0-163,0 0 5615,0 12-6951,-53 592 856,53-513-1492,12-135-455,0-66 659,-4-1 0,-5 0 0,-7-36 448,3 90-139,2 33-75,-2 0 0,0 0 0,-1-1 1,-2 1-1,0 1 0,-2-1 0,0 0 0,-6-8 214,12 32 3,-1-1 0,0 1-1,0 0 1,0 0 0,0 0 0,1 0 0,-1 0 0,0 0 0,0 0-1,0 1 1,0-1 0,1 0 0,-1 0 0,0 1 0,0-1-1,0 0 1,1 1 0,-1-1 0,0 1 0,1-1 0,-1 1-1,0-1 1,1 1 0,-1 0 0,1-1 0,-1 1 0,1 0-1,-1-1 1,1 1 0,-1 0 0,1 0 0,0-1 0,-1 1-1,1 0 1,0 0 0,0 0 0,-1-1 0,1 1 0,0 0-1,0 0 1,0 0 0,0 0 0,0-1 0,0 1 0,0 0-1,1 0 1,-1 0 0,0 0 0,0-1 0,1 1 0,-1 0-1,0 0 1,1-1 0,-1 1 0,1 0 0,-1 0 0,1-1-1,-1 1 1,1-1 0,0 1 0,-1 0 0,1-1-3,-1 1 0,-11 533 799,18-473-1458,3-20-1545</inkml:trace>
  <inkml:trace contextRef="#ctx0" brushRef="#br0" timeOffset="-46612.301">22142 18003 680,'0'0'2941,"0"0"-1189,0 0-340,0 0-37,0 0-597,0 0-343,-10 0-57,-260 15 4327,104 5-3146,-1-8 1,0-7-1,-31-9-1559,16 3 15,-422 1 177,-254 17-23,367 8 70,-129-24-239,280-3 146,-502-19 338,-310-32-198,782 42-219,-627-3 208,931 3-1571,200-27-582,25-16 948,-52 16 426,1 5-1,2 5 1,6 3 504,-141 24 3499,-126 3-3353,63 10-220,0 4 1,0 3-1,2 4 0,1 4 1,0 4-1,-51 28 74,132-58-48,0 0 0,0 1-1,0 0 1,0 0-1,0 0 1,0 0 0,0 0-1,1 1 1,-1 0 0,1 0-1,0 0 1,-1 0-1,1 0 1,1 1 0,-1-1-1,0 1 1,1 0 0,0 0-1,0 0 1,0 0-1,0 0 1,1 0 0,0 0-1,0 0 1,0 1-1,0-1 1,1 1 0,-1-1-1,1 4 49,-1 0 1,1 1 0,-1-1 0,2 0-1,-1 1 1,1-1 0,0 0 0,1 0-1,0 0 1,0 0 0,1 0 0,0 0-1,0-1 1,1 1 0,0-1 0,0 0-1,1 0 1,0 0 0,0-1 0,0 1-1,1-1 1,0 0 0,0-1 0,4 3-1,28 14 67,1-1 1,2-2 0,-1-2-1,2-2 1,0-1 0,1-3 0,34 6-69,7 3-60,98 36-1161,-66-10-3236,-66-21-585</inkml:trace>
  <inkml:trace contextRef="#ctx0" brushRef="#br0" timeOffset="-26709.505">22668 803 856,'0'0'2223,"0"0"-540,0 0-344,0 0-78,0 0-57,0-5-153,-1-30 411,-8 14 2806,9 21-3832,-6 18 722,24 775 986,40-23-1106,-48-2 1000,-14-444-1106,21 27-521,33 299 477,-35 107 284,1-64 166,-14-682-3500,-1-53-2807,-6 8-1935</inkml:trace>
  <inkml:trace contextRef="#ctx0" brushRef="#br0" timeOffset="-25021.629">24195 1091 992,'0'0'4394,"0"0"-2240,0 0-531,0 0-321,0 0-391,0-13-339,1-4-308,-1 0-1,0 0 1,-1-1 0,-1 1-1,-1 0 1,0 0 0,-1 0-1,-1 1 1,0 0 0,-1-1 0,-1 2-1,-1-1 1,0 1 0,-1 0-1,-6-7-263,4 16 52,-1 0-1,0 1 1,1 0-1,-2 1 1,1 1-1,0-1 1,-1 2-1,1 0 1,-1 1-1,0 0 1,0 0-1,0 2 1,1-1-1,-1 2 1,-5 1-52,0 3 17,0 2 0,1 0 0,-1 1 0,2 1 0,-1 0 0,2 1 0,-1 1 0,2 1 0,-1 0 0,2 1 0,0 0 0,0 1 0,2 0 0,0 1 0,0 0 0,2 1 0,0 1 0,1-1 0,0 1 0,2 0 1,0 1-1,1-1 0,1 1-17,-4 9 32,1 0 0,2 0 0,1 0 0,1 1 0,1 0 0,2-1 0,1 1 0,1 0 0,1 0-32,83 127 77,-40-89 19,11 21 8,3-1 1,5-4-1,2-2 1,17 10-105,-77-85 11,0 1 0,0 0 0,0 1 0,-1-1 0,0 1 1,-1 1-1,0-1 0,0 1 0,0 0 0,-1 0 1,-1 0-1,0 1 0,0-1 0,-1 1 0,0 0 1,0-1-1,-1 1 0,-1 0 0,1 0 0,-2 0 1,1 0-1,-1 0 0,-2 5-11,-4-3 129,-1-1 1,0 0 0,-1-1-1,0 0 1,-1 0 0,0-1-1,0-1 1,-1 1-1,0-2 1,0 1 0,-1-2-1,0 1 1,0-2-1,-1 1 1,0-2 0,0 0-1,0 0 1,0-1-1,0-1 1,-1 0 0,1-1-1,-2 0-129,4-1 140,-4 3-41,-1 0 0,0-2-1,0 0 1,0-1 0,0 0-1,0-1 1,0-1 0,0-1-1,1 0 1,-1-1 0,1 0-1,0-2 1,0 0 0,0 0 0,1-1-1,-10-7-98,1-23-5602,14 21-408</inkml:trace>
  <inkml:trace contextRef="#ctx0" brushRef="#br0" timeOffset="-17233.334">24433 472 1136,'0'0'1879,"0"0"-294,0 0-276,0 0-386,0 0-271,-8-22 5438,6 21-6047,-1 0 1,1 0 0,0 1 0,0 0-1,-1-1 1,1 1 0,0 0 0,0 0 0,-1 0-1,1 0 1,0 0 0,-1 1 0,1-1-1,0 1 1,0-1 0,0 1 0,-1 0-1,1 0 1,0 0 0,0 0 0,0 0 0,1 1-1,-1-1 1,0 0 0,0 1 0,1 0-1,-1-1 1,1 1 0,-1 0 0,1 0 0,0 0-1,-1-1 1,1 2 0,0-1 0,0 0-1,1 0 1,-1 0 0,0 0 0,1 0-1,-1 1 1,1-1 0,0 2-44,-15 101-26,15-101 29,0 0 0,1 0 0,-1 0 0,1 0 0,0-1 0,0 1 0,0 0-1,1 0 1,0-1 0,-1 1 0,1 0 0,1-1 0,-1 0 0,0 0 0,1 1 0,-1-1 0,1-1 0,0 1 0,0 0 0,0-1 0,1 1 0,-1-1 0,0 0 0,1 0-1,0 0 1,-1-1 0,1 1 0,0-1 0,0 0 0,0 0 0,0 0 0,0-1 0,0 1 0,2-1-3,3 1-14,1 0 0,-1-1 1,0 0-1,1-1 0,-1 0 1,1 0-1,-1-1 0,0 0 1,0-1-1,0 0 0,0 0 0,-1-1 1,1 0-1,5-4 14,-9 4 32,0-1 0,0 0 0,-1 0 0,0 0 0,0 0 0,-1-1 0,1 0 0,-1 0 0,0 0 0,-1 0 0,1 0 0,-1 0 0,-1-1 0,1 1 0,-1-1 0,0 1 0,0-1 0,-1 1 0,0-1 0,0 0 0,-1 1 0,1-1 0,-2 0-32,2-4 236,-2 8-181,-1-1 0,1 1 0,-1 0 0,0 0 0,-1 0 0,1 0 0,0 1 0,-1-1 0,1 1 0,-1 0 0,0 0 0,0 0 0,0 1 0,0-1 0,0 1 0,0 0 0,0 0 0,0 0 0,0 1 0,-3-1-55,-109-3-2614,67 4-1056</inkml:trace>
  <inkml:trace contextRef="#ctx0" brushRef="#br0" timeOffset="-12892.312">24489 1937 1032,'0'0'3654,"0"0"-1592,0 0-211,0 0 6,0 0-190,-14-15 796,10 11 1471,3 4-3261,1 0-136,0 0-124,0 0-126,0 0-158,0 0-217,53-4-481,7-1 200,125-10-346,-61 11-5192,-123 4 3099,-1 0-1486</inkml:trace>
  <inkml:trace contextRef="#ctx0" brushRef="#br0" timeOffset="-12598.508">24578 1618 1720,'0'0'2185,"0"0"-249,0 0 377,0 0-449,0 0-600,149 47-615,-91-34-345,6-4-304,27-3-472,-16-4-1665,-15-2-4656</inkml:trace>
  <inkml:trace contextRef="#ctx0" brushRef="#br0" timeOffset="-8814.716">25187 1909 1584,'0'0'2450,"0"0"-755,0 0-246,0 0 31,0 0-280,-6-3-152,1 1-919,-52-14 6052,57 16-5824,0 0-118,14-18-590,110-80 172,-4-5 1,-5-6-1,30-42 179,-93 86 63,-51 62-38,-1 2-138,0 1-107,0 0-76,0 10-317,-80 163 421,49-116 1,-71 151 75,66-62-4291,35-111-393</inkml:trace>
  <inkml:trace contextRef="#ctx0" brushRef="#br0" timeOffset="-8366.54">25843 1484 3897,'0'0'1471,"0"0"200,-6 18-167,-123 287 2402,102-153-3958,27-150 16,1-1-1,-1 1 1,1 0-1,0-1 1,0 0-1,-1 1 1,1-1-1,0 1 0,0-1 1,0 0-1,1 1 1,-1-1-1,0 0 1,0 0-1,1 0 1,-1 0-1,0 0 1,1 0-1,-1-1 1,1 1-1,-1 0 0,1-1 1,0 1-1,-1-1 1,1 0-1,0 1 1,-1-1-1,1 0 1,0 0-1,-1 0 1,1 0-1,0 0 1,-1 0-1,1-1 0,0 1 1,-1-1-1,1 1 1,-1-1-1,1 1 1,-1-1-1,2-1 37,66-30-289,-44 12 195,-1-1-1,0-1 1,-2-2-1,-1 0 0,0-1 1,-2-1-1,-1-1 1,-2 0-1,0-2 1,-2 1-1,6-19 95,-17 43-1,-1 1 0,0-1 0,0 0 1,0 0-1,0 0 0,-1-1 0,1 1 0,-1 0 0,0-1 0,-1 1 1,1-1-1,-1 1 0,1-1 0,-1 1 0,-1-1 0,1 1 1,-1 0-1,0-1 0,0 1 0,0-1 0,0 1 0,-1 0 0,0 0 1,1 0-1,-2 0 0,1 0 0,0 0 0,-1 0 0,0 1 0,0-1 1,0 1-1,0 0 0,0 0 0,-1 0 0,1 0 0,-1 1 0,0 0 1,0-1-1,-4-1 1,1 5-173,0-1-1,-1 1 1,1 0 0,0 0 0,0 1 0,-1 0-1,1 0 1,1 1 0,-1 0 0,0 0 0,1 0-1,-1 1 1,1 0 0,0 0 0,0 1 0,1 0 0,-1 0-1,1 0 1,0 0 0,1 1 0,-1 0 0,-2 6 173,-22 24-5239</inkml:trace>
  <inkml:trace contextRef="#ctx0" brushRef="#br0" timeOffset="-7949.64">26127 1633 5065,'0'0'1839,"0"0"-124,-12 20-465,-40 68-553,49-83-654,0-1-1,0 1 1,0 0-1,1 0 0,0 0 1,0 0-1,0 0 1,0 0-1,1 1 1,0-1-1,0 1 1,1-1-1,-1 1 0,1-1 1,0 1-1,1-1 1,0 5-43,1-8 5,1 0 0,-1 0 0,1 0 0,0 0 0,-1 0 0,1-1 0,0 1 0,0-1 0,0 0 0,0 0 0,1 0 1,-1 0-1,0 0 0,0-1 0,0 0 0,1 1 0,-1-1 0,0-1 0,1 1 0,-1 0 0,0-1 0,0 1 0,0-1 0,1 0 0,-1 0 1,0 0-1,0-1 0,0 1 0,-1-1 0,3-1-5,28-17 179,0-1 0,-2-1 0,-1-2 0,-1-1 0,-1-1 0,-1-2 0,11-15-179,23-42 514,-59 83-463,-1 0 0,1 0-1,-1-1 1,0 1 0,0 0-1,0-1 1,0 1 0,0-1-1,0 1 1,-1-1 0,0 0-1,1 1 1,-1-1 0,0 1-1,0-1 1,0 0 0,0 1-1,-1-1 1,1 1 0,-1-1-1,0 1 1,1-1 0,-1 1-1,0-1 1,-1 1 0,1 0-1,0-1 1,-1 1 0,1 0-1,-1 0 1,0 0 0,1 0-1,-1 0 1,0 1 0,0-1-1,0 0 1,-1 1-51,-4-3-34,0 0-1,0 1 1,0 0-1,-1 1 1,1 0 0,-1 0-1,0 0 1,1 1-1,-1 0 1,0 0 0,0 1-1,0 0 1,1 1 0,-1 0-1,0 0 1,0 0-1,1 1 1,-1 0 0,1 1-1,-1 0 1,1 0 0,0 0-1,0 1 1,1 0-1,-1 1 1,1-1 0,0 1 34,-82 100-4481,56-56-543</inkml:trace>
  <inkml:trace contextRef="#ctx0" brushRef="#br0" timeOffset="-7583.048">26403 1726 3505,'0'0'2172,"0"0"-55,-9 18-406,-27 57-632,34-73-1054,1 0 0,0 0 0,0 0 1,0 0-1,0 0 0,0 0 0,0 1 1,0-1-1,1 0 0,-1 0 0,1 0 1,-1 1-1,1-1 0,0 0 0,0 1 1,0-1-1,0 0 0,1 1 0,-1-1 1,1 0-1,-1 0 0,1 1 1,0-1-1,0 0 0,-1 0 0,2 0 1,-1 0-1,0 0 0,0 0 0,1 0 1,-1 0-1,1-1 0,-1 1 0,1-1 1,0 1-1,0-1 0,0 1 0,-1-1 1,1 0-1,1 0 0,-1 0 0,0 0 1,0 0-1,0 0 0,0-1 0,1 1 1,-1-1-1,0 0 0,1 1 0,-1-1 1,0 0-1,0 0 0,1-1-25,112-21 622,-101 15-574,0 0 0,0-1 0,-1 0 0,-1-1 0,0-1 0,0 0 1,0 0-1,-2-1 0,1-1 0,-1 0 0,-1 0 0,0-1 0,-1 0 0,0 0 0,-1-1 0,-1 0 0,0-1 0,0 1 0,-2-1 1,0-1-49,-4 14-27,0 0 1,0 0 0,0 0 0,-1 1 0,1-1 0,-1 0 0,1 0 0,-1 0 0,0 1 0,0-1 0,0 0 0,0 1-1,0-1 1,0 1 0,0-1 0,0 1 0,-1 0 0,1-1 0,0 1 0,-1 0 0,1 0 0,-1 0 0,0 0 0,1 0-1,-1 0 1,0 1 0,0-1 0,1 0 0,-1 1 0,0-1 0,0 1 0,0 0 0,1 0 0,-1 0 0,0 0 0,0 0-1,0 0 1,0 0 0,0 0 0,0 1 0,1-1 0,-1 1 0,0-1 0,0 1 0,-1 0 26,-88 29-3918,34-3-3120</inkml:trace>
  <inkml:trace contextRef="#ctx0" brushRef="#br0" timeOffset="-4876.324">26985 1335 1304,'0'0'2813,"0"0"-1114,0 0-453,0 0-170,0 0-229,0 0-122,-15 12 2382,2 23-2799,2 1 0,1 1 0,2 0-1,2 0 1,1 0 0,2 1 0,2 0 0,1 0-1,2 9-307,-1-37-1,1 1 0,0 0 0,0 0 1,1 0-1,1-1 0,0 0 0,0 0 0,1 0 0,0 0 0,1 0 0,0-1 0,0 0 0,1-1 0,0 1 0,1-1 0,-1 0 0,7 3 1,102 57-3608,-88-57 879</inkml:trace>
  <inkml:trace contextRef="#ctx0" brushRef="#br0" timeOffset="-4383.062">27121 1624 3025,'0'0'2309,"0"0"-852,0 0-298,0 0-186,0 0-34,0 0-17,19-13-146,153-99 520,-55 38-688,-116 73-444,-1 1 75,0 0 60,-13 24 306,-3 2-1176,1 2 0,1 0 0,2 1 0,1 0 0,1 1-1,1 0 1,2 0 0,-3 30 571,7-29-4505</inkml:trace>
  <inkml:trace contextRef="#ctx0" brushRef="#br0" timeOffset="-4066.37">27498 1672 2905,'0'0'2704,"0"0"-1688,0 0 809,0 0-345,0 0-488,0 0-424,0 0-408,94-9-47,-67 7-113,2-2-657,12-1-399,-8-1-1256,-2 0-3170</inkml:trace>
  <inkml:trace contextRef="#ctx0" brushRef="#br0" timeOffset="-3649.633">27602 1482 3633,'0'0'3072,"0"0"-2167,0 0 39,0 0-320,0 0-320,0 0-152,2 108-152,-2-71-128,0 16-696,-6-9-1177,-2-8-4264</inkml:trace>
  <inkml:trace contextRef="#ctx0" brushRef="#br0" timeOffset="-3132.863">27929 1517 5097,'0'0'2422,"0"0"-719,0 0-309,0 0-552,0 0-500,0 0-239,-16 18-83,-49 55-14,62-69-41,-1 1 0,1-1 0,0 0 0,0 1 0,1 0 0,-1 0 0,1 0 0,0 0 0,1 0 0,-1 0 0,1 0 0,0 1-1,0-1 1,1 1 0,0-1 0,-1 0 0,2 1 0,-1-1 0,1 1 0,0-1 0,1 4 35,0-6-46,1 0 0,-1-1-1,1 1 1,-1-1 0,1 0-1,0 0 1,0 0 0,0 0 0,0 0-1,1-1 1,-1 1 0,0-1-1,1 0 1,-1 0 0,1 0 0,-1-1-1,1 1 1,-1-1 0,1 0 0,-1 0-1,1 0 1,0 0 0,-1-1-1,1 1 1,-1-1 0,1 0 46,9 0-69,2-1 56,0-1 0,0 0 0,0-1 0,0-1-1,-1 0 1,0-1 0,0-1 0,-1 0 0,0-1 0,0-1 0,0 0 0,-1 0 0,-1-1 0,0 0 0,6-8 13,-14 16-1,-1 0 0,0 0 1,0 0-1,1 0 0,-1 0 1,0 0-1,-1 0 0,1-1 1,0 1-1,-1-1 0,1 0 1,-1 1-1,0-1 0,0 0 1,0 0-1,0 1 0,-1-1 1,1 0-1,-1 0 0,1 0 0,-1 0 1,0 0-1,0 0 0,0 0 1,-1 0-1,1 0 0,-1 0 1,0 0-1,0 0 0,0 1 1,0-1-1,0 0 0,0 0 1,-1 1-1,1-1 0,-1 1 1,0 0-1,0-1 0,0 1 1,0 0-1,0 0 0,0 0 1,-1 0-1,1 0 0,-1 1 0,1-1 1,-1 1-1,1 0 0,-1-1 1,0 1-1,0 0 0,0 1 1,-2-1 0,-3-1-18,1 0 1,-1 0-1,0 1 1,1 1 0,-1-1-1,0 1 1,0 0-1,0 1 1,0 0-1,1 0 1,-1 1-1,1 0 1,-1 0 0,1 1-1,-1 0 1,0 1 17,-58 58-3984,50-39-1442</inkml:trace>
  <inkml:trace contextRef="#ctx0" brushRef="#br0" timeOffset="-2847.483">28155 1739 2697,'0'0'6057,"0"0"-5329,0 0 632,0 0 473,0 0-489,0 0-592,-52 116-344,29-77-264,3 4-144,-3 13-752,6-10-976,3-8-1153</inkml:trace>
  <inkml:trace contextRef="#ctx0" brushRef="#br0" timeOffset="-2383.136">28362 1693 904,'0'0'3564,"0"0"-1853,0 0-332,0 0-362,0 0-458,13-17-288,98-126 986,-116 155 2857,-3 23-3257,-4 8-967,-37 116-125,18-53-3785,20-65-1655</inkml:trace>
  <inkml:trace contextRef="#ctx0" brushRef="#br0" timeOffset="-1916.195">28480 1180 2128,'0'0'1597,"0"0"-33,20 11-217,-18-9-1309,23 10 315,-2 2 0,1 0 1,-2 2-1,0 1 1,-1 0-1,-1 2 0,0 0 1,-2 1-1,17 23-353,-26-21 112,-1 0 0,-1 0 0,0 1 0,-2 0 0,-1 1 0,-1-1 0,0 1 0,-2-1 0,-1 1 0,-1 0 0,-1-1 0,-1 1 0,-1-1 0,-1 0 0,-1 0 0,-1 0 1,-1-1-1,-1 0 0,-1 0 0,-1-1 0,0-1 0,-2 0 0,0 0 0,-2-1 0,-11 11-112,-72 83 1512,30-44-4263,61-62-1664</inkml:trace>
  <inkml:trace contextRef="#ctx0" brushRef="#br0" timeOffset="-1271.77">28934 1642 8730,'0'0'4801,"0"0"-3057,0 0 649,0 0-961,0 0-1112,0 0-320,0 0-1216,6 6-1785,-2-2-2408</inkml:trace>
  <inkml:trace contextRef="#ctx0" brushRef="#br1" timeOffset="209230.659">24269 4353 5657,'0'0'2994,"0"0"-528,0 0-430,0 0-518,0 0-428,0-7-193,-18-80 5699,11 78-6590,0 1 0,0 0 0,-1 0 0,0 0 0,0 1 0,-1 0 0,0 1 0,0 0 0,-1 0 0,0 1 0,1 0 0,-2 1 0,1 0-1,0 1 1,-1 0 0,0 0 0,0 1 0,0 1 0,0-1 0,0 2 0,0 0 0,0 0 0,0 1 0,0 0 0,1 1 0,-1 0 0,0 1 0,1 0 0,-1 1 0,1 0-1,0 1 1,0 0 0,-5 3-6,-8 4-38,0 1 1,1 1-1,1 1 0,0 1 0,1 0 0,1 2 0,0 0 0,2 1 0,0 1 1,1 1-1,1 0 0,1 1 0,1 1 0,0 0 0,-1 8 38,11-18-27,0 0 0,1 0 0,0 0-1,1 0 1,1 0 0,0 0 0,1 0-1,0 0 1,1-1 0,1 1 0,0 0 0,0-1-1,2 1 1,-1-1 0,1 0 0,1 0-1,0-1 1,1 0 27,152 190-396,-97-131 97,239 289-1826,-298-356 2143,0-1 0,-1 0 0,1 1-1,-1 0 1,1-1 0,-1 1 0,0 0-1,0 0 1,-1 0 0,1 1 0,0-1 0,-1 0-1,0 1 1,0-1 0,0 0 0,0 1-1,-1 0 1,1-1 0,-1 1 0,0-1 0,0 1-1,0-1 1,-1 1 0,1 0 0,-1-1-1,1 1 1,-1-1 0,-1 0 0,1 1 0,0-1-1,-1 0 1,0 0 0,1 1 0,-1-1 0,0-1-1,-1 2-17,-31 14 644,0-2 0,-1-2 0,-1-1 0,0-1 0,-1-3 0,0 0 0,-1-3-1,1-1 1,-1-2 0,0-1 0,-32-3-644,57 1 24,10 1-43,0-1-1,0 1 1,0 0 0,0-1-1,0 0 1,0 0 0,0 0-1,-1 0 1,1-1 0,0 1-1,0-1 1,0 1 0,0-1 0,0 0-1,0-1 1,0 1 0,1 0-1,-1-1 1,0 1 0,1-1-1,-1 0 1,1 0 0,-1 0 0,1 0-1,0-1 1,0 1 0,0 0-1,0-1 1,0 0 0,1 1-1,-2-3 20,17-103-6749,13 51 2525</inkml:trace>
  <inkml:trace contextRef="#ctx0" brushRef="#br1" timeOffset="210116.864">24503 3889 4721,'0'0'3038,"0"0"-539,0 0-424,0 0-558,0 0-464,0 0-335,3-6-165,130-113 1731,-86 85-2021,97-100 840,-140 128-696,8 13-727,-11 0 381,6 32 500,-2 0 0,-2 1 0,-1-1 0,-2 1 0,-5 32-561,4-52 132,-47 384-140,54-365-5981,0-32 4240</inkml:trace>
  <inkml:trace contextRef="#ctx0" brushRef="#br1" timeOffset="219928.875">7440 6547 1408,'0'0'2809,"0"0"-1269,0 0-596,0 0 49,0 0-53,0 0-196,0 0-141,0 0-31,0 0 45,0 0-24,0 0-51,0 0-43,0 0-1,0 0-5,0 0-89,0 0-145,0 0-113,7 34 180,330 657 4004,-303-620-4154,-3 2 1,-3 1-1,-3 1 0,-4 2 1,12 77-177,-11-8 254,-5 2 1,-4 113-255,-35 59 331,4-259-214,-3-2 0,-3 0 0,-2-2 0,-2-1 0,-3-1 0,-2-1 0,-3-2 0,-1-2 0,-27 26-117,23-11-6,40-88-457,118-278-636,-37 85 727,-159 328 1133,50-67-784,-8 11 138,1 1-1,4 1 1,2 2-1,-5 20-114,33-76-1,1 1 1,0-1-1,0 1 0,1-1 0,-1 1 0,1 0 0,0-1 0,0 1 1,1-1-1,-1 1 0,1-1 0,0 1 0,0-1 0,1 1 0,-1-1 1,1 0-1,0 0 0,0 0 0,0 0 0,1 0 0,0 0 0,-1-1 1,1 1-1,0-1 0,1 0 0,-1 1 0,1-2 0,-1 1 0,1 0 1,0-1-1,0 1 0,0-1 0,0 0 0,0-1 0,1 1 0,-1-1 0,0 0 1,1 0-1,-1 0 0,1 0 0,-1-1 0,1 0 1,21-1 91,-1-2-1,0-1 1,0-1-1,0-1 1,-1-1-1,0-1 1,0-1-1,-1-1 1,0-1-1,-1-1 1,0-1-1,11-10-90,35-16 64,42-19-246,-187 127-7011,62-55 3197</inkml:trace>
  <inkml:trace contextRef="#ctx0" brushRef="#br1" timeOffset="222565.998">8169 6323 184,'0'0'1604,"0"0"-533,0 0-127,0 0 58,0 0-168,0 0-138,11 3-104,153 65 4622,-47 3-3074,3-5 0,87 32-2140,-72-41 880,-2 5 0,-3 6 0,-4 6 1,63 51-881,-75-43 437,-4 5 1,-3 5 0,-5 4 0,8 19-438,39 54 480,-7 6 0,-9 7 0,19 46-480,154 275 399,-167-274-318,-126-62 264,-16-110-298,-30-68 1851,-4-17-1966,2-2-1,1-1 1,2-2 0,1-1 0,2-2-1,-5-8 69,30 80-1250,11-20 1250,0 0 0,1 0 0,1 0 0,1-1 1,0-1-1,1 1 0,1-2 0,0 0 0,0 0 1,2-1-1,-1 0 0,2-1 0,3 1 0,-13-9 3,0 0-1,1-1 1,0 0-1,0 0 1,0 0-1,0-1 1,0 0-1,0 0 1,0-1-1,0 1 1,0-1-1,0 0 1,0-1-1,0 0 1,0 0 0,0 0-1,0-1 1,0 1-1,0-1 1,0-1-1,-1 1 1,1-1-1,-1 0 1,0 0-1,0-1 1,0 0-1,0 1 1,2-4-3,113-137-26,-114 136 3,5-6-54,0 0 1,-1-1 0,0-1-1,-2 0 1,0 0 0,0-1 0,-2 1-1,0-2 1,-1 1 0,0-1 0,1-16 76,-62 33-2660,-3 41-2755,35-24 944</inkml:trace>
  <inkml:trace contextRef="#ctx0" brushRef="#br1" timeOffset="223117.019">10961 7958 4913,'0'0'1756,"0"0"-142,0 0-187,11-19-207,100-146 1514,-57 133-1480,-49 65-514,-8-7-467,0 0 1,-2-1-1,-1 0 1,0 0-1,-2-1 0,-1 0 1,-1 0-1,-2 0-273,-50 181 1623,62-202-1639,-1 0 0,1 0 0,-1 0 0,1 1 0,0-1 0,0 0 0,0 1 0,1-1 0,-1 0 0,1 0 0,-1 0 0,1 1 0,0-1 0,1 0 0,-1 0 0,0 0 0,1-1 0,0 1 0,-1 0 0,1 0-1,0-1 1,1 1 0,-1-1 0,0 0 0,1 0 0,-1 0 0,1 0 0,0 0 0,-1 0 0,1-1 0,0 1 0,0-1 0,0 0 0,0 0 0,0 0 0,1 0 0,-1 0 0,0-1 0,0 1 0,1-1 0,-1 0 0,0 0 0,0 0 0,1-1 0,-1 1 0,2-1 16,130-17-906,-96-19-3596,-37 29 1461</inkml:trace>
  <inkml:trace contextRef="#ctx0" brushRef="#br1" timeOffset="224298.975">7977 7335 3201,'0'0'1764,"0"0"-221,0 0-388,0 0-255,0 0-98,0 0-148,69-40 2763,-34 17-3114,125-57 530,-155 108-434,-75 137 1217,59-146-1791,0 0-1,2 0 0,0 1 1,1 0-1,1 1 1,1-1-1,1 2 0,0-1 1,2 0-1,0 6 176,3-17-4541</inkml:trace>
  <inkml:trace contextRef="#ctx0" brushRef="#br1" timeOffset="226428.769">7828 6323 2905,'0'0'2217,"0"0"-496,0 0-148,0 0-275,0 0-340,0 0-337,38 6 1634,262 121 1254,203 98-2517,-372-155-769,3-7 0,3-5 0,2-6 0,22-1-223,961 244 2069,-148-73-1769,70-32-300,26-35 151,-844-131-116,-1 10 0,-2 9 0,216 73-35,-321-78 22,178 74 131,55 50 493,-243-101-213,-3 6-1,-3 3 0,-3 6 0,83 80-432,9 7 312,-123-108-181,-1 2-1,-4 2 1,-1 4 0,19 29-131,-30-16 86,-44-118-5739,-8 11 1491,-2 0-210</inkml:trace>
  <inkml:trace contextRef="#ctx0" brushRef="#br1" timeOffset="226850.158">16722 8957 9162,'0'0'1910,"0"0"-1003,0 0-39,0 0 345,0 0-210,2 17-416,0 8-498,1 0-1,1-1 1,2 1 0,0-1-1,2 0 1,0 0 0,2-1-1,0 0 1,2-1 0,7 11-89,-14-27-16,-3-5 50,0 0-1,-1 0 1,1 0 0,-1 0-1,1 0 1,-1 0-1,1 1 1,-1-1 0,0 0-1,0 1 1,0-1 0,0 1-1,0-1 1,0 1-1,0 0 1,0-1 0,0 1-1,-1 0 1,1 0-1,-1 0 1,1-1 0,-1 1-1,0 0 1,0 0 0,0 0-1,0 0 1,0 0-1,0 0 1,0-1 0,-1 1-1,1 0 1,-1 0 0,1 0-1,-1-1 1,0 1-1,0 0 1,0-1 0,0 1-1,0 0 1,0-1-1,0 1 1,0-1 0,0 0-1,-1 1 1,1-1 0,-1 0-1,0 1-33,-25 15 658,-1 0 1,-1-2-1,-1-1 0,0-1 1,-1-2-1,0-1 0,0-1 0,-1-2 1,0-1-1,-24 1-658,54-7-101,1-1 0,-1 1 0,0 0 0,1-1 0,-1 1 0,1-1 0,-1 1 0,1-1 0,-1 0 0,1 1 0,0-1 0,-1 0 0,1 0 0,0 0 0,0 0 0,0 0 0,-1 0 0,1-1 0,0 1 0,0 0 0,1-1 0,-1 1 0,0 0 0,0-1 0,1 1 0,-1-1 0,1 1 0,-1-1 0,1 1 0,0-1 0,-1 0 0,1 1 0,0-1 0,0 1 0,0-1 0,0 0 0,0 1 0,1-1 0,-1 1 0,0-1 0,1 1 0,-1-1-1,1 1 1,0-2 101,0-15-1803,-1-16 691</inkml:trace>
  <inkml:trace contextRef="#ctx0" brushRef="#br1" timeOffset="227762.205">15887 7850 1096,'0'0'4229,"0"0"-2186,0 0-460,0 0 194,0 0-237,0 0-342,23-8-257,335-122 727,-304 117-70,-62 22 376,6-7-1934,-78 109 488,78-107-677,0 0 0,0 1-1,0-1 1,1 1 0,-1-1 0,1 1 0,0 0 0,1-1-1,-1 1 1,1 0 0,0 0 0,0 0 0,0 0 0,1-1-1,0 1 1,0 0 0,0-1 0,0 1 0,1 0 0,0-1-1,0 0 1,0 1 0,0-1 0,1 0 0,0 0 0,0 0-1,1 1 150,34 30-1400,30 42 187,-71-13 3980,-126 68 1522,98-107-4601,5-5-1847,5-5-3037</inkml:trace>
  <inkml:trace contextRef="#ctx0" brushRef="#br1" timeOffset="231771.226">8277 6204 80,'0'0'1270,"0"0"-23,0 0 378,18 2-183,201 16 1968,-78-11-1656,0 7-1,112 25-1753,38 6 1078,1310 81 956,356-34-1251,-802 22-767,157 96 280,-427-70 1608,1405 139-1293,-1810-176 327,246 94-938,-529-140 74,-185-54-68,271 76 203,-4 13 0,148 75-209,-300-104 103,-3 5-1,-3 5 1,82 67-103,-189-130 55,1 1-1,-1 0 1,-1 1 0,0 0-1,-1 1 1,0 1-1,-1-1 1,-1 2 0,0 0-1,-1 0 1,0 1-1,-1 0 1,-1 0 0,-1 1-1,0 0 1,-1 0-1,-1 0 1,0 2-55,153 879 1823,-123-765-1856,-32-43-47,-15 191 0,13-281 32,0 0 26,0 0 6,0 0-18,0 0 19,0 0 7,0 0-9,0 0-41,0 0-26,21-30-261,-3 1 356,-1 0 0,-1-2 0,-2 0-1,-1 0 1,-2-1 0,0-1 0,-3 0 0,0 0 0,-3-1 0,0 1 0,-2-1 0,-2-7-11,3 3 4,3-47 44,-7 81-14,1 4-22,0 0-17,-1 0-10,0 0-26,0 0-12,0 0-29,0 27-435,-12 409 696,11-266-210,18-118-113,-15-51 145,-2-1 14,0 0 38,0 0 47,0 0 120,-10 0 826,-43 1-471,37 1-512,-1-1-1,0-1 0,0 0 1,0-1-1,1 0 0,-1-2 1,0 0-1,1-1 0,0 0 1,0-1-1,0-1 0,1-1 1,-1 0-1,-2-3-62,0-15-4283,15 3-2191,3 9 2289</inkml:trace>
  <inkml:trace contextRef="#ctx0" brushRef="#br1" timeOffset="232741.523">21465 7177 3625,'0'0'2819,"0"0"-829,0 0-280,0 0-300,0 0-616,0 0-519,-1 7-149,-43 241 2138,48-244-2264,-1 0 1,1 0 0,0 0-1,1 0 1,-1-1 0,1 1 0,0-1-1,-1 0 1,1-1 0,1 1 0,-1-1-1,0 0 1,1 0 0,-1 0 0,1-1-1,-1 0 1,1 0 0,-1-1 0,1 1-1,0-1 1,-1 0 0,1-1-1,0 0 1,-1 1 0,1-2 0,-1 1-1,1-1 1,-1 1 0,2-2-1,178-83-304,-195 123 2026,-8 7-1795,1 0 1,2 2 0,2 0 0,2 1-1,2 0 1,2 0 0,1 22 72,5-1-2711</inkml:trace>
  <inkml:trace contextRef="#ctx0" brushRef="#br1" timeOffset="240623.185">6338 14249 1400,'0'0'2724,"0"0"-868,0 0-410,0 0-187,0 0-241,-6 0 5036,-23-2-5306,15 2-749,0 1 0,0 0 0,1 1-1,-1 1 1,0 0 0,1 1 0,-1 0 0,1 1 0,0 0 0,1 1 0,-1 1 0,-7 6 1,4 52-1461,-111 646 1408,120-489-305,7-221 202,0-1 19,30 3 175,1 0 0,-1 2 0,0 2-1,0 0 1,-1 2 0,0 1 0,7 5-38,33 10 34,-61-3-2811,-13-14-70</inkml:trace>
  <inkml:trace contextRef="#ctx0" brushRef="#br1" timeOffset="242193.846">10781 12193 2593,'0'0'3599,"0"0"-1900,0 0-263,0 0 23,0 0-142,0 0-249,-2-6-240,2 4-701,-1-1 0,0 1 1,0-1-1,0 1 0,0-1 1,0 1-1,0-1 0,-1 1 0,1 0 1,-1 0-1,0 0 0,1 0 0,-1 0 1,0 0-1,0 0 0,0 0 0,0 1 1,-1-1-1,1 1 0,0 0 0,-1 0 1,1 0-1,-1 0 0,1 0 0,-1 0 1,1 0-1,-1 1 0,0-1 0,1 1 1,-1 0-1,-2 0-127,-16 3-71,1 1 0,-1 1-1,1 0 1,0 2 0,1 0 0,-1 2 0,2 0 0,-1 1 0,1 0-1,1 2 1,0 0 0,-5 5 71,-38 23-66,9-4-656,95-1-1928,-33-27 2638,0 0 1,0 1-1,-1 0 0,0 0 0,0 1 0,-1 1 0,-1 0 0,0 0 1,0 0-1,-1 1 0,0 0 0,-1 1 0,-1-1 0,0 1 0,-1 0 1,0 1-1,-1-1 0,0 3 12,4 21 22,-3 1 1,-1-1-1,-1 1 1,-3 0-1,-1-1 1,-2 7-23,-6 9 81,-2-1 0,-3 0 1,-1-2-1,-3 1 0,-2-2 1,-3-1-1,-1-1 0,-17 23-81,146-74-262,-83 5 300,0 1 1,0 2 0,-1 0-1,1 1 1,-1 0 0,-1 2-1,1 1 1,-1 0 0,2 3-39,-6-5-11,43 15-332,-18-11-2653,-18-7-2419</inkml:trace>
  <inkml:trace contextRef="#ctx0" brushRef="#br1" timeOffset="244368.09">16378 14557 1304,'0'0'5124,"0"0"-2976,0 0-650,0 0 25,0 0-185,0 0-375,-5-8-255,-17-25-92,19 31-551,1 0 1,-1 0-1,0 1 0,0-1 0,0 1 1,0-1-1,0 1 0,0 0 1,0 0-1,0 0 0,-1 1 1,1-1-1,0 1 0,-1 0 1,1 0-1,0 0 0,0 0 0,-1 0 1,1 1-1,0 0 0,0-1 1,-2 2-66,1-1 47,-10 4-81,0 1-1,1 0 1,0 1 0,0 0-1,0 1 1,1 1-1,1 0 1,-1 1-1,2 0 1,-10 11 34,10-12-49,-142 163-793,152-169 778,0-1 1,0 1-1,0-1 0,0 1 0,1-1 0,-1 1 1,1-1-1,0 0 0,-1 1 0,1-1 0,0 0 0,1 0 1,-1 1-1,0-1 0,1 0 0,-1 0 0,1 0 1,-1 0-1,1-1 0,0 1 0,0 0 0,0-1 0,0 1 1,0-1-1,0 0 0,1 0 0,-1 0 0,0 0 0,0 0 1,1 0-1,-1 0 0,1-1 64,22 16-143,-13-2 138,-1 1 0,-1 0 1,0 1-1,-1 0 1,-1 0-1,-1 1 1,0 0-1,-1 0 0,0 0 1,-2 1-1,0 0 1,-1 0-1,-1 0 1,-1 0-1,0 0 1,-1 1-1,-2-1 0,-2 16 5,4-15 8,-7 111 52,-7 1 0,-5-2 0,-5 0 0,-7 3-60,-29 151 56,41-101-736,64-191 42,-35 5 739,1 0 0,0 1 0,0 1 0,0 0 0,1 0 0,-1 1 0,0 1 0,1 0 0,-1 0 0,0 1 0,0 1 0,1-1 0,-1 2 0,0 0 0,-1 0 0,1 1 0,0 0 0,-1 1 0,0 0 0,0 1 0,-1 0 0,1 1 0,-1 0 0,0 0 0,-1 1-101,58 32-2345,-57-39-598</inkml:trace>
  <inkml:trace contextRef="#ctx0" brushRef="#br1" timeOffset="245917.006">24037 15045 1896,'0'0'2089,"0"0"-313,0 0-159,0 0-193,137-24-544,-93 15-312,5-1 32,1-1-248,2 0-120,-5 0-120,-5-1-104,-5 3-8,-4-2-120,-2-8-488,-8 3-880,-8 1-3329</inkml:trace>
  <inkml:trace contextRef="#ctx0" brushRef="#br1" timeOffset="246170.521">24311 14553 7802,'0'0'3905,"0"0"-2969,0 0 40,0 0-232,0 0-352,-2 130 72,4-23 8,2 31-144,0 9-72,0-26-256,7-11-128,-3-45-1408,-2-16-3441</inkml:trace>
  <inkml:trace contextRef="#ctx0" brushRef="#br1" timeOffset="246887.39">25011 14683 1432,'0'0'1766,"0"0"-115,19-12-41,126-93 423,184-279 227,-308 376-506,-31 50-220,-216 578-353,197-489-1749,24-41-5259,5-52-2767</inkml:trace>
  <inkml:trace contextRef="#ctx0" brushRef="#br1" timeOffset="247266.823">25616 14663 8914,'0'0'1640,"0"0"-649,-3 20-33,1-5-801,-2-1-130,0 0-1,1 1 1,1-1 0,1 1-1,0-1 1,1 1 0,0-1-1,1 1 1,1-1 0,0 1-1,1-1 1,0 0 0,1 0-1,1 0 1,0 0 0,1-1-1,1 0 1,0 0 0,1-1-1,0 0 1,1 1-27,-5-10-55,0-1-1,0 1 1,0-1-1,0 0 1,0-1-1,0 1 1,1-1 0,-1 0-1,1 0 1,-1 0-1,0-1 1,1 1-1,0-1 1,-1 0-1,1 0 1,-1-1 0,1 1-1,-1-1 1,0 0-1,1 0 1,-1-1-1,0 1 1,0-1-1,0 0 1,0 0 0,0-1-1,0 1 1,0-1-1,-1 1 1,1-1-1,-1 0 1,0-1-1,0 1 1,1-2 55,92-127-611,-87 116 762,0 0 1,0-1 0,-2 0 0,0 0-1,-1-1 1,0 0 0,-2 0 0,0 0 0,-1 0-1,0-13-151,-3 29 108,0-1 0,0 1 0,0 0 0,0 0 0,-1-1 0,1 1 0,-1 0 0,0 0 0,1 0 0,-1 0 0,0 0 0,0 0 0,0 0 0,0 0 0,-1 0 0,1 0 0,0 0 0,-1 1-1,1-1 1,-1 0 0,0 1 0,0 0 0,1-1 0,-1 1 0,0 0 0,0 0 0,0 0 0,0 0 0,0 0 0,-1 0 0,1 1 0,0-1 0,0 1 0,0 0 0,-1-1 0,1 1 0,0 0 0,0 0 0,-1 0 0,1 1-108,-86 33 602,73-17-1155,1 0-1,1 1 0,1 1 0,0 0 1,2 0-1,0 1 0,1 1 0,1 0 1,1 0 553,-14 39-4305</inkml:trace>
  <inkml:trace contextRef="#ctx0" brushRef="#br1" timeOffset="247633.512">26214 14628 7642,'0'0'2060,"0"0"-1162,-8 24-152,-37 157 311,44-164-1013,6 103-34,-4-117-31,-1-1 0,1 1-1,-1-1 1,1 1 0,0 0 0,0-1 0,0 1 0,0-1-1,0 0 1,0 1 0,1-1 0,-1 0 0,1 0-1,0 0 1,0 0 0,0 0 0,-1 0 0,2-1-1,-1 1 1,0 0 0,0-1 0,0 0 0,1 1-1,-1-1 1,1 0 0,-1 0 0,1-1 0,-1 1-1,1 0 1,0-1 0,-1 0 0,1 1 0,0-1-1,-1 0 1,1 0 0,0-1 0,-1 1 0,1-1-1,2 0 22,4-4 34,0 0-1,0-1 1,0 0-1,0-1 1,-1 0-1,0 0 1,-1-1-1,1 0 1,-1 0-1,-1-1 1,0 0-1,0 0 1,-1 0-1,0-1 1,0 0-1,1-5-33,-1 4 54,7-11 379,-1-2 1,-1 1-1,-1-1 1,-2 0-1,0-1 1,-1 0-1,-2 0 0,-1 0 1,0-1-1,-2-12-433,-1 35 61,-1 1 0,1 0 0,-1-1 0,0 1 0,1 0 0,-1 0 0,0 0 0,-1 0 0,1 0-1,0 0 1,0 0 0,-1 0 0,1 0 0,-1 0 0,0 1 0,0-1 0,1 1 0,-1-1 0,0 1 0,0 0 0,0 0 0,0 0 0,-1 0-1,1 0 1,0 0 0,0 0 0,-1 1 0,1-1 0,0 1 0,-1 0 0,1-1 0,0 1 0,-1 0 0,1 1 0,0-1 0,-1 0 0,1 1-1,0-1 1,-1 1 0,1 0 0,0-1 0,0 1 0,0 0 0,0 0 0,0 1 0,0-1 0,0 0 0,0 1 0,0-1 0,0 1 0,0 1-61,-80 125-3469,44-47-597,6-6-1164</inkml:trace>
  <inkml:trace contextRef="#ctx0" brushRef="#br1" timeOffset="247983.709">26616 14797 1408,'0'0'7514,"0"0"-5247,0 0-1759,-5 19-50,2-10-399,-20 161 518,25-166-575,-1-1 1,1 1 0,0-1-1,0 1 1,0-1 0,1 0-1,-1 0 1,1 0-1,-1 0 1,1 0 0,0-1-1,0 1 1,1-1 0,-1 0-1,0 0 1,1 0 0,-1 0-1,1-1 1,0 1 0,-1-1-1,1 0 1,0 0-1,0 0 1,0-1 0,0 1-1,0-1 1,0 0 0,-1 0-1,1 0 1,0-1 0,0 1-1,0-1 1,0 0-1,0 0 1,-1-1 0,1 1-1,0-1 1,-1 1 0,1-1-1,-1 0 1,0-1 0,0 1-1,0 0 1,0-1 0,0 0-1,0 0 1,0 0-1,-1 0 1,1-1-3,18-16 234,-1 0-1,0-2 1,-2 0 0,-1-1-1,0-1 1,-2 0-1,-1-1 1,-1-1 0,-1 0-1,-1-1 1,-1-1-234,-9 26 46,0-1 0,1 1 0,-1 0 0,-1-1 0,1 1 0,0-1 0,0 1 0,-1-1 1,0 1-1,1-1 0,-1 1 0,0-1 0,0 0 0,-1 1 0,1-1 0,0 1 0,-1-1 0,1 1 0,-1-1 0,0 1 0,0-1 0,0 1 0,0 0 0,-1 0 1,1-1-1,0 1 0,-1 0 0,0 0 0,1 0 0,-1 0 0,0 1 0,0-1 0,0 0 0,0 1 0,0-1 0,-1 1 0,1 0 0,0 0 0,-1 0 0,1 0 0,0 0 1,-1 0-1,1 1 0,-1-1 0,0 1 0,1 0 0,-1 0 0,1 0 0,-1 0 0,1 0 0,-1 0 0,-1 1-46,-86 22-2614,48-1-1367</inkml:trace>
  <inkml:trace contextRef="#ctx0" brushRef="#br1" timeOffset="248820.919">23124 12931 4281,'0'0'3355,"0"0"-2244,0 0-608,0 0 5,0 0-20,0 0 84,23 14 71,152 96 553,526 399 1246,-481-334-9705,-200-157-37</inkml:trace>
  <inkml:trace contextRef="#ctx0" brushRef="#br1" timeOffset="249316.892">24197 13164 3137,'0'0'1963,"0"0"61,0 0-326,0 0-312,14 20-208,109 153 959,289 282-4319,-407-451 2218,-1-1 1,-1 1-1,1 1 0,0-1 0,-1 0 1,0 1-1,0 0 0,0-1 0,-1 1 1,0 0-1,0 1 0,0-1 1,0 0-1,-1 0 0,0 1 0,0-1 1,0 1-1,-1-1 0,0 1 0,0-1 1,0 1-1,-1 0 0,1-1 0,-1 0 1,-1 1-1,1-1 0,-1 0 1,0 1-1,0-1 0,-1 0 0,-1 2-36,-20 7 728,-1 0-1,0-2 0,-1-1 0,0-1 0,-1-1 1,0-1-1,-1-2 0,-14 2-727,4 0 342,-280 41 133,286-56-3597,29-4 2323</inkml:trace>
  <inkml:trace contextRef="#ctx0" brushRef="#br1" timeOffset="250677.575">27488 14037 5153,'0'0'1803,"0"0"-629,0 0-326,0 0-275,-6 22-218,-31 148 469,31-97-649,3 0-1,4 1 0,3-1 1,3 1-1,3-1 0,3-1 1,4 0-175,-8-43-273,3 0 1,0-1 0,1-1-1,2 0 1,1-1 0,1 0-1,1-2 1,1 0 0,1-1 0,1-1-1,7 5 273,25 24-3634</inkml:trace>
  <inkml:trace contextRef="#ctx0" brushRef="#br1" timeOffset="251232.345">27726 14862 2665,'0'0'1487,"0"0"-619,0 0-139,0 0 163,0 0 129,0 0 27,17-17 67,267-283 2092,-229 245-2661,-55 55-76,0 0 380,0 0-177,-50 140 502,-7 35-1971,34-56-2942,19-69-688</inkml:trace>
  <inkml:trace contextRef="#ctx0" brushRef="#br1" timeOffset="251517.978">28285 14687 4729,'0'0'2801,"0"0"-1657,0 0-224,0 0-536,0 0 984,0 0-415,0 0-673,90-41-216,-68 28-64,5-2-104,13-11-680,-9 4-129,-2 1-1807</inkml:trace>
  <inkml:trace contextRef="#ctx0" brushRef="#br1" timeOffset="251783.837">28455 14409 6161,'0'0'1625,"0"0"367,0 0 249,0 138-537,-8-72-552,-2 6-576,-5 8-376,1 1-200,-1 17-672,5-21-1896,4-21-3690</inkml:trace>
  <inkml:trace contextRef="#ctx0" brushRef="#br1" timeOffset="253244.844">28870 14367 7210,'0'0'2108,"0"0"-593,0 0-484,-10 17-455,-30 64-127,4 2 0,4 1 0,3 2 0,3 4-449,16-12-193,11-77 155,-1 0 0,1 0 0,-1 0-1,1 0 1,-1 0 0,1-1 0,0 1 0,0 0 0,-1 0 0,1 0-1,0-1 1,0 1 0,0 0 0,0-1 0,0 1 0,0-1 0,0 1-1,0-1 1,0 1 0,0-1 0,0 0 0,0 1 0,0-1-1,0 0 1,0 0 0,0 0 0,1 0 0,-1 0 0,0 0 0,0 0-1,0 0 1,0-1 0,0 1 0,0 0 0,0-1 0,0 1 0,0 0-1,0-1 1,0 1 0,0-1 0,0 0 0,0 1 0,0-1 0,0 0-1,0 0 1,-1 1 0,1-1 0,0 0 0,-1 0 0,1 0 0,0 0-1,-1 0 1,1 0 0,-1 0 0,0 0 0,1 0 0,-1 0 0,0 0 38,27-31-408,-2-2 0,-2 0 0,-1-1 1,-1-1-1,-2-1 0,-2-1 1,11-36 407,7-39 571,-30 36 2598,-6 75-3120,-1 1 1,1-1-1,-1 1 0,0 0 0,1 0 0,-1 0 0,0 0 0,0 0 0,0 0 0,0 0 0,0 1 0,0-1 0,0 1 0,0-1 0,0 1 0,0 0 0,0 0 1,0 0-1,0 0 0,0 0 0,0 1 0,0-1 0,0 0 0,0 1 0,0 0 0,0-1 0,0 1 0,0 0 0,0 0 0,0 0 0,0 0 0,1 0 0,-1 0 1,1 1-1,-1-1 0,1 1 0,-1-1 0,0 2-49,-77 128-6327,61-87-520</inkml:trace>
  <inkml:trace contextRef="#ctx0" brushRef="#br1" timeOffset="253498.801">28928 14793 7826,'0'0'1960,"0"0"169,-17 116-289,9-56-608,-1 1-784,1 1-448,4-8-168,4-13-1128,0-15-1497,0-17-4304</inkml:trace>
  <inkml:trace contextRef="#ctx0" brushRef="#br1" timeOffset="253883.526">29141 14792 4977,'0'0'2639,"0"0"-1336,4-17-156,7-19-527,1 0 0,2 2 1,1-1-1,2 2 0,1 0 0,2 1 0,11-13-620,-5 119 1736,-25-33-1659,-2 1 1,-1-1-1,-2 1 0,-2-1 0,-2-1 0,-7 22-77,-45 135-5337,52-174 4045,-14 44-6389</inkml:trace>
  <inkml:trace contextRef="#ctx0" brushRef="#br1" timeOffset="254316.799">29255 14020 2737,'0'0'4823,"0"0"-2769,0 0-1231,0 0 210,0 0-131,0 0-289,23 20-35,76 68 14,-83-72-449,-1 1 0,0 1 0,-1 1 0,-1 0 0,-1 1 0,0 0 1,-2 0-1,0 1 0,-2 1 0,0 0 0,0 6-143,-7-26 5,15 55 136,-3 0 0,-3 0 1,-2 1-1,-2 0 0,-4 1 0,-1-1 1,-3 0-1,-3 1 0,-2-1 0,-12 39-141,14-69-169,-39 129 525,-22-90-3275,41-63-1501</inkml:trace>
  <inkml:trace contextRef="#ctx0" brushRef="#br1" timeOffset="255886.378">29563 13438 1072,'0'0'2325,"0"0"-632,0 0-391,0 0-430,0 0-220,-6 5 4078,-9 10-3498,4-1-1184,1 0-1,0 1 1,1 0 0,1 0 0,0 1 0,1 0 0,1 1 0,0-1 0,1 1 0,1 1 0,1-1 0,0 0-1,1 15-47,1-29-15,0 1 0,0 0 0,1 0-1,0 0 1,0 0 0,0-1-1,0 1 1,1 0 0,-1 0 0,1 0-1,0-1 1,0 1 0,0 0-1,1-1 1,-1 1 0,1-1 0,0 1-1,0-1 1,0 0 0,0 0-1,1 0 1,-1 0 0,1 0 0,0-1-1,0 1 1,0-1 0,0 0-1,0 1 1,0-1 0,1-1 0,-1 1-1,1 0 1,-1-1 0,1 0-1,0 0 1,-1 0 0,1 0 0,0-1-1,0 1 1,0-1 0,1 0 15,11-4 22,0 0 1,-1-1 0,0-1 0,0 0 0,0-1-1,-1-1 1,0 0 0,0-1 0,-1 0 0,0-1-1,-1-1 1,0 0 0,-1 0 0,0-1 0,0-1 0,-2 0-1,1 0 1,-2-1 0,0 0 0,4-10-23,-4 8 234,0 0 1,-1-1 0,0 1-1,-2-1 1,0-1-1,-1 1 1,0-1 0,-2 1-1,0-1 1,-1 0-1,-1 0 1,-1-3-235,2 19 34,-1 0 0,0 0 0,0 0 0,0 0-1,0-1 1,0 1 0,-1 0 0,1 0 0,-1 0 0,1 0 0,-1 0 0,0 0 0,1 0-1,-1 1 1,0-1 0,0 0 0,-1 0 0,1 0 0,0 1 0,-1-1 0,1 1-1,0-1 1,-1 1 0,0 0 0,1-1 0,-1 1 0,0 0 0,0 0 0,0 0 0,0 0-1,1 1 1,-1-1 0,0 0 0,-1 1 0,1-1 0,0 1 0,0 0 0,0 0 0,0 0-1,0 0 1,0 0 0,0 0 0,-1 1-34,-86 30-866,25 14-1337,-2 10-319</inkml:trace>
  <inkml:trace contextRef="#ctx0" brushRef="#br1" timeOffset="343113.399">24843 5296 2601,'0'0'573,"0"0"-232,0 0 168,0 0 452,0 0 167,-11-17-377,-32-50-364,19 9 2928,23 58-2992,1 0-87,-2-7 3693,131 10-3648,3-1-4064,-137-12 703,-4-2-799</inkml:trace>
  <inkml:trace contextRef="#ctx0" brushRef="#br1" timeOffset="343783.621">24766 4893 2601,'0'0'1668,"0"0"-474,0 0-12,0 0 57,0 0-366,0 0-460,0 0-253,20 0 171,318 15 977,-375-39-298,-196 11-814,232 13-220,1 0-62,0 0-56,39-25-884,64-24-2604,-73 35-172</inkml:trace>
  <inkml:trace contextRef="#ctx0" brushRef="#br1" timeOffset="344631.986">24802 5164 1088,'0'0'752,"0"0"-198,0 0 19,0 0-98,0 0-90,0 0 86,6-1 29,16-1 305,-1-2-524,0 1 1,0 2 0,1 0-1,-1 1 1,0 1 0,1 1-1,-1 1 1,0 1-1,0 1 1,13 5-282,-103-4 1879,54-9-1908,0 1 0,0 1 0,0 0 0,0 1 0,0 0 0,0 2 0,1 0 0,-1 0 0,0 1 0,1 1 0,-1 1 29,69-13-1729,103-39 1677,-155 47-138,-2 0 9,-42 15-1711,22-9-346</inkml:trace>
  <inkml:trace contextRef="#ctx0" brushRef="#br1" timeOffset="345849.857">24911 4783 1112,'0'0'1147,"0"0"-435,0 0 35,0 0 25,0 0-277,0 0-208,-4 0 53,-39 0 2859,43 0-2735,0 0-108,0 0-153,0 0-130,5 8-2240,176 7 2310,-232 4 1828,-195 31-4098,542-13 2499,-327-43 2124,-115-12-2406,146 18-334,24 0-1306,17 2 987,81-16-263,-123 15 843,1-1 0,-1 0 0,0 0 0,1 0 0,-1 0 0,0 0 0,1 0 1,-1 0-1,0-1 0,1 1 0,-1 0 0,0 0 0,1 0 0,-1-1 0,0 1 1,1 0-1,-1-1 0,1 1 0,-1-1 0,0 1 0,1 0 0,-1-1 0,1 1 0,-1-1 1,1 0-1,0 1 0,-1-1 0,1 1 0,0-1 0,-1 0 0,1 1 0,0-1 1,0 1-1,-1-1 0,1 0 0,0 1 0,0-1 0,0 0 0,0 0 0,0 1 0,0-1 1,0 0-1,0 1 0,0-1 0,0 0 0,0 1 0,1-1 0,-1 0 0,0 1 1,0-1-1,1 0 0,-1 1 0,0-1 0,1 1 0,-1-1 0,1 0 0,-1 1 1,1-1-1,-1 1 0,1 0 0,-1-1 0,1 1 0,-1-1 0,1 1 0,0 0 0,0-1-17,-57-7 591,-28 7-11,66 6-1739,23-4-1707</inkml:trace>
  <inkml:trace contextRef="#ctx0" brushRef="#br1" timeOffset="350761.202">25139 14119 56,'0'0'523,"0"0"-7,0 0-211,-4 19-138,-17 143 695,11 33 1030,10-123-1255,2 0-1,4-1 1,2 0 0,4 0-1,6 12-636,91 219 752,-104-292-760,3 14 32,2-1 0,0 0 0,2 0 1,1-1-1,0 0 0,2-2 0,0 1 0,2-2 0,0 0 0,1-1 0,0-1 1,2 0-1,0-2 0,15 9-24,55 25 123,2-5 1,2-4 0,61 16-124,-95-43 27,1-2 0,0-4 0,0-2 1,0-2-1,1-4 0,-1-2 0,26-5-27,184-2 80,142 112 507,-362-99-358,0-2-1,0-3 1,0-1-1,0-3 1,-1-3-1,0-1 1,0-2-1,3-5-228,57-15 114,2 5 0,1 5 0,0 4-1,33 3-113,-13-2 317,-1-6 1,0-6-1,-3-6 0,-1-5 0,79-39-317,66-3 9,-201 64-22,0-2 1,-2-4-1,0-2 0,-2-4 0,45-27 13,-62 15-35,-2-2-1,-1-2 0,-3-2 1,-1-2-1,-3-2 0,-3-2 1,-1-1-1,-3-2 1,-3-1-1,-2-2 0,-3 0 1,-1-7 35,-20 57-17,53-124-62,-6-3 1,-6-1-1,-5-9 79,-4 22-26,-19 69-6,-1-1 0,-4-1 0,-2 0 1,-2-1-1,0-49 32,-9 86 4,-1-1-1,-1 0 1,-1 1 0,-1-1 0,-1 1 0,-1 0 0,-1 1 0,0-1 0,-2 2 0,-1-1-1,-9-14-3,2-1 25,-2 1 0,-2 1 1,-1 0-1,-2 2 0,-1 1 0,-1 1 0,-1 1 0,-2 1 0,-1 2 0,-1 1 0,-1 1 0,-1 2 0,-1 1 0,-1 1 0,-1 3 0,-1 0 0,0 3 0,-19-5-25,-87-5-671,0 6-1,0 6 0,-63 6 672,-1-1 356,25 1-363,0 8 1,0 9-1,-75 17 7,-67 10-345,-284 51 370,425-38-59,2 7 0,-17 17 34,-6 0-80,154-56-10,1 2 0,1 3-1,0 1 1,2 3 0,1 1 0,2 2-1,1 3 1,1 1 0,-18 21 90,-414 410-547,454-450 180,1 1-1,1 1 0,1 1 1,0 0-1,1 1 1,2 1-1,0 0 1,1 1-1,1 0 1,0 4 367,4-1-1882</inkml:trace>
  <inkml:trace contextRef="#ctx0" brushRef="#br1" timeOffset="352966.416">27148 12323 600,'0'0'276,"0"0"-158,0 0-4,0 0 378,-3-17 82,-21-124 181,15 67 90,-3 1 0,-4 1 0,-3 0 0,-3 2 0,-12-24-845,-16-52 448,5-3 0,7-1 1,7-2-1,3-32-448,21 142 19,-22-150 416,9-1-1,6-79-434,9-382 441,-3 584-201,-3 1 0,-3 1 0,-3 0 1,-3 1-1,-27-61-240,-184-497-13,154 418-127,9-2 0,10-4 0,-24-175 140,45 130-195,12-1 1,12-2 0,11-18 194,1 188 0,-4 0 1,-4 0-1,-4 1 0,-25-89 0,-41-125 624,79 303-635,0 1 0,0-1 0,0 1 0,0-1 0,0 0 0,-1 1-1,1-1 1,0 1 0,0-1 0,0 0 0,0 1 0,-1-1 0,1 1 0,0-1-1,0 1 1,-1-1 0,1 1 0,-1-1 0,1 1 0,0 0 0,-1-1 0,1 1-1,-1-1 1,1 1 0,-1 0 0,1-1 0,-1 1 0,1 0 0,-1 0 0,1-1-1,-1 1 1,1 0 0,-1 0 0,0 0 0,1 0 0,-1 0 0,1 0 0,-1 0-1,0 0 1,1 0 0,-1 0 0,1 0 0,-1 0 0,0 0 0,1 0 0,-1 1-1,1-1 1,-1 0 0,1 0 0,-1 1 0,1-1 0,-1 0 0,1 1 0,-1-1-1,1 0 1,-1 1 0,1-1 0,0 1 0,-1-1 0,1 1 0,0-1 0,-1 1-1,1-1 1,0 1 0,-1 0 11,-23 45-999,18-33 1102,-27 47-151,15-31 13,2 0 0,2 1 0,0 1 0,2 0 0,1 1 0,-2 15 35,16-172 2977,0-13-3463,34-86 292,-33 222 132,-1 0 0,1 1-1,0-1 1,0 1-1,0 0 1,0 0-1,0 0 1,0 1 0,0-1-1,0 1 1,0 0-1,1 0 1,-1 1-1,0-1 1,0 1 0,0 0-1,0 0 1,0 0-1,0 0 1,0 1 0,2 1 62,27 17 5,-1 2 0,0 1 0,-2 1 1,0 2-1,-2 1 0,3 5-5,17 16 230,-41-41-294,67 71-83,-41-16-4004,-29-41-704</inkml:trace>
  <inkml:trace contextRef="#ctx0" brushRef="#br1" timeOffset="355409.13">22666 17422 128,'0'0'72,"0"0"-72,0 0 0,0 0 0,0 0 264,0 0-264,0 0 0,-12-10-160,12 10-104</inkml:trace>
  <inkml:trace contextRef="#ctx0" brushRef="#br1" timeOffset="355665.9">22710 17910 336,'18'112'520,"3"15"-264,-7-8-176,-3-28-80,-9 3-64,-2-27-280,0-21-440</inkml:trace>
  <inkml:trace contextRef="#ctx0" brushRef="#br1" timeOffset="356341.363">22055 17608 232,'0'0'412,"-18"-2"-149,-310 0 248,225 13 4,-1-5 0,0-4 0,0-5 0,1-4 0,-1-5 1,2-5-1,-98-28-515,98 15 150,0 5-1,-2 4 1,-92-6-150,-788-7-449,151 17 1606,-435 63-1157,-129 62 1445,1087-56-2567,252-35-1053</inkml:trace>
  <inkml:trace contextRef="#ctx0" brushRef="#br1" timeOffset="363289.691">25340 5087 3425,'0'0'1643,"0"0"-382,0 0 177,0 0-255,0-5 4772,6-9-5269,651-589-1315,-661 624 832,-286 507 30,264-428-4981,25-75-1213</inkml:trace>
  <inkml:trace contextRef="#ctx0" brushRef="#br1" timeOffset="363717.838">26113 4647 776,'0'0'6306,"0"0"-3785,0 0-983,-13 20-143,8-13-1328,-17 25 289,1 1 0,1 1 0,2 0 1,1 2-1,2 0 0,2 1 0,1 0 1,-2 19-357,12-51-30,1-1 1,-1 0 0,1 1-1,1-1 1,-1 1 0,1-1-1,-1 1 1,1-1 0,1 1-1,-1-1 1,0 0 0,1 1-1,0-1 1,0 1 0,1-1-1,-1 0 1,1 0 0,0 0-1,0 0 1,0 0-1,0 0 1,1 0 0,0-1-1,0 1 1,0-1 0,0 0-1,0 1 1,1-2 0,-1 1-1,1 0 1,0-1 0,-1 0-1,1 1 1,0-2 0,3 2 29,8-2-109,1 0-1,0-1 1,0 0 0,-1-2 0,1 0 0,0 0-1,-1-2 1,0 0 0,0 0 0,0-2 0,0 0-1,-1 0 1,0-1 0,0-1 0,-1-1 0,0 0 0,0 0-1,-1-1 1,-1-1 0,1 0 0,-2-1 0,1 0-1,-2 0 1,4-7 109,-9 16 15,0-1 0,0 0 0,0 0-1,-1 0 1,0 0 0,0-1 0,0 1 0,0-1-1,-1 0 1,1 0 0,-1 0 0,-1 0 0,1 0-1,-1 0 1,0 0 0,0-1 0,0 1 0,-1 0-1,1-1 1,-1 1 0,-1-1 0,1 1 0,-1 0-1,0-1 1,0 1 0,-1 0 0,1 0 0,-1 0-1,0 0 1,-1 0 0,1 0 0,-1 1 0,0-1-1,0 1 1,0-1 0,-1 1 0,1 0 0,-1 1-1,0-1 1,0 0 0,-1 1 0,1 0 0,-1 0-1,1 1 1,-1-1 0,0 1 0,0 0 0,0 0-1,0 1 1,-1-1 0,-3 0-15,4 2-104,0 0-1,0 1 1,0-1 0,1 1 0,-1 0-1,0 0 1,0 0 0,0 1 0,0-1-1,1 1 1,-1 1 0,1-1 0,0 0-1,-1 1 1,1 0 0,0 0 0,1 0-1,-1 1 1,-3 3 104,-34 51-4244,23-18-2091</inkml:trace>
  <inkml:trace contextRef="#ctx0" brushRef="#br1" timeOffset="364083.23">26440 4821 2633,'0'0'2904,"0"0"-679,-11 20-357,-35 67-290,43-81-1463,0 0 0,0 0 0,1 0 0,0 1 0,0-1 0,0 1 0,1-1 1,0 1-1,0 0 0,1 0 0,0-1 0,0 1 0,1 0 0,-1 0 0,1-1 0,1 1-115,1-4 9,0 0-1,0 0 1,0 0-1,1 0 1,-1-1-1,1 1 1,0-1 0,0 0-1,0 0 1,0-1-1,0 1 1,0-1-1,0 0 1,1 0-1,-1 0 1,0-1-1,1 1 1,-1-1-1,0 0 1,1 0-1,-1-1 1,0 1-1,1-1 1,-1 0-1,0 0 1,0 0-1,1-1 1,-1 1-1,0-2-8,21-7 4,-1-1 0,0-1 0,-1-2 0,-1 0 0,0-1 0,-1-2 0,-1 0 0,0-1 0,-1 0 0,-1-2 0,11-17-4,-26 35 24,-1 0 0,1 0 0,-1 0 0,0-1 0,0 1 0,0-1 0,0 1 0,-1-1 0,1 0 0,-1 0 0,1 0 0,-1 0 0,0 0 0,0 0 0,-1 0 0,1 0 0,0 0 0,-1 0 0,0 0 0,0 0 0,0-1 0,0 1 0,0 0 0,-1 0 0,1 0 0,-1 0 0,0 0 0,0 0 0,0 0 0,0 0 0,-1 0 0,1 0 0,-1 0-24,-9 0-35,0 1-1,0 0 0,0 1 1,0 0-1,-1 1 0,1 0 1,0 1-1,0 0 1,0 1-1,0 0 0,0 0 1,0 1-1,1 1 0,-1 0 1,1 1-1,0-1 0,0 2 1,1 0-1,-1 0 0,1 0 1,0 1-1,-4 5 36,-90 98-4019,73-65-789</inkml:trace>
  <inkml:trace contextRef="#ctx0" brushRef="#br1" timeOffset="364434.173">26732 4862 3321,'0'0'2264,"0"0"-155,-3 19-456,-11 164 1127,14-179-2800,0 0 0,0 0 0,0-1 0,0 1 0,1 0 0,-1 0 0,1 0 0,0-1 0,0 1 0,0 0 0,1-1 0,-1 1 0,1-1 0,0 0 0,0 1 0,0-1 0,0 0 0,1 0 0,-1 0 0,1 0 0,0-1-1,-1 1 1,1-1 0,1 0 0,-1 1 0,0-2 0,0 1 0,1 0 0,-1 0 0,1-1 0,0 0 0,-1 0 0,1 0 0,0 0 0,0-1 0,-1 1 0,1-1 0,0 0 0,0 0 0,0 0 0,-1-1 0,1 1 0,0-1 0,0 0 0,-1 0 0,1 0 0,0-1 0,-1 1 0,2-2 20,6-5 113,1-1 0,-1-1-1,-1 0 1,0-1 0,0 0 0,-1 0-1,0-1 1,-1 0 0,-1-1-1,0 0 1,0 0 0,-1 0-1,-1-1 1,0 0 0,-1 0-1,-1 0 1,0 0 0,-1-1 0,0 1-1,-1-13-112,-2 24 25,1 1 0,-1-1 0,0 1 0,0-1 0,0 1 0,0 0 0,0-1 1,0 1-1,-1 0 0,1 0 0,-1 0 0,1 0 0,-1 0 0,0 0 0,0 0 0,0 1 0,0-1 0,0 1 0,0-1 0,0 1 0,-1 0 0,1 0 0,0 0 0,-1 0 0,1 0 0,-1 0 0,1 1 0,-1-1 0,1 1 0,-1 0 1,0 0-1,1 0 0,-1 0 0,1 0 0,-1 0 0,0 1 0,1-1 0,-1 1 0,1 0 0,0 0 0,-1 0 0,1 0 0,0 0 0,-1 0 0,1 1 0,0-1 0,0 1 0,0 0 0,0-1 0,0 1 0,0 0 0,1 0 0,-1 0 0,0 2-25,-70 111-2612,48-59-422</inkml:trace>
  <inkml:trace contextRef="#ctx0" brushRef="#br1" timeOffset="365782.851">27184 5057 10850,'0'0'4321,"0"0"-2608,0 0 759,0 0-399,0 0-857,0 0-456,0 0-400,0 0-200,2 0-160,-2 0-48,2 0-312,-2 0-1104,2 0-2409,-2 4-1576,0 3-5826</inkml:trace>
  <inkml:trace contextRef="#ctx0" brushRef="#br1" timeOffset="366916.648">27722 4966 3481,'0'0'969,"0"0"144,0 0 256,0 0-163,0 0-183,0 0-186,15 0-159,265-6 3202,689-57-628,-183 89-1615,-321-6 794,99-22-2431,-224-1-2461,-361 3-632,-7 0-2363</inkml:trace>
  <inkml:trace contextRef="#ctx0" brushRef="#br1" timeOffset="370957.062">27747 4328 2761,'0'0'1571,"0"0"-374,0 0 13,0 0-93,0 0-308,0 0-201,30-21 1813,465-382-664,-567 528-1168,-2 18-1343,40-42-4634,27-66-190</inkml:trace>
  <inkml:trace contextRef="#ctx0" brushRef="#br1" timeOffset="371283.698">28368 4209 3713,'0'0'1328,"0"0"48,0 0 129,0 0-849,0 0-400,139 0-248,-79-9-8,-8 1-560,-6-1-1801</inkml:trace>
  <inkml:trace contextRef="#ctx0" brushRef="#br1" timeOffset="371532.923">28511 4103 2601,'0'0'2632,"0"0"-375,0 0-209,-29 119-320,11-76-847,-1 4-673,-6 12-208,4-8-1049,7-14-1311</inkml:trace>
  <inkml:trace contextRef="#ctx0" brushRef="#br1" timeOffset="372000.369">28795 4094 2841,'0'0'4345,"0"0"-2320,0 0-556,0 0-276,0 0-566,0 0-268,-7 18-13,2-6-306,-1 1 14,1 0-1,0 0 0,1 1 0,0-1 0,1 1 0,1 0 0,0 0 0,1 0 0,0 0 1,1 0-1,1 6-53,3-16-50,0-1 1,0 1 0,1-1 0,-1 0 0,1 0 0,-1 0 0,1-1 0,0 1 0,0-1-1,0 0 1,0-1 0,1 1 0,-1-1 0,0 0 0,1-1 0,-1 1 0,1-1-1,-1 0 1,1 0 0,-1-1 0,0 0 0,1 0 0,-1 0 0,0 0 0,0-1-1,0 0 1,0 0 0,0 0 0,0-1 0,1 0 49,4-1-23,1 0 1,-1 0-1,0-1 0,-1-1 0,1 1 1,-1-2-1,0 1 0,-1-1 0,0-1 1,0 1-1,0-1 0,-1-1 0,0 1 1,0-1-1,-1 0 0,-1-1 1,1 0-1,-2 0 0,1 0 0,-1 0 1,-1-1-1,0 1 0,2-11 23,-7 16 49,-1 0 0,0 0 0,0 0 0,0 0 0,0 1-1,0 0 1,-1-1 0,0 1 0,0 1 0,0-1 0,-1 0 0,1 1 0,-1 0-1,1 0 1,-1 0 0,0 1 0,0 0 0,-1 0 0,1 0 0,0 0 0,-1 1-1,1 0 1,-1 0 0,1 1 0,-1-1 0,1 1 0,-1 0 0,1 1 0,-1-1-1,1 1 1,-1 0 0,1 1 0,-1-1 0,1 1 0,0 0 0,0 0 0,-3 2-49,-1 2-365,0 0 0,0 0 1,0 1-1,1 0 1,0 0-1,1 1 0,-1 0 1,1 0-1,1 1 1,0 0-1,0 0 0,1 1 1,-2 4 364,-10 24-5253</inkml:trace>
  <inkml:trace contextRef="#ctx0" brushRef="#br1" timeOffset="372249.526">28990 4371 4081,'0'0'2520,"0"0"-1007,0 0 15,0 0-472,-40 118-856,32-81-200,4-7-1496,0-8-3737</inkml:trace>
  <inkml:trace contextRef="#ctx0" brushRef="#br1" timeOffset="372600.568">29166 4230 864,'0'0'4268,"0"0"-2293,18-17-608,156-143 1428,-94 77 318,-98 88-935,6 8-2274,0 1 0,2 0 0,-1 1 0,2 0 0,0 1 1,0 0-1,2 0 0,0 1 0,1 0 0,0 0 0,2 1 0,0 0 1,1-1-1,-1 19 96,-9 29-2546,1-19-1892</inkml:trace>
  <inkml:trace contextRef="#ctx0" brushRef="#br1" timeOffset="373034.344">29566 3637 1568,'0'0'3697,"0"0"-2003,0 0-273,0 0 217,0 0-258,15 20-335,83 134 484,-86-133-1408,-2 0-1,0 1 1,-1 0-1,-1 0 1,-2 1 0,0 0-1,-1 0 1,-2 0-1,0 1 1,-1 0-1,-2-1 1,0 1-1,-1 0 1,-2-1-1,0 1 1,-2-1-1,0 0 1,-2 0-1,0-1 1,-2 0 0,-1 2-121,-7 1-176,0 0 0,-2-1 1,-1-1-1,-1-1 1,0 0-1,-2-2 0,0-1 1,-2 0-1,-12 6 176,-156 62-5953,124-69-809</inkml:trace>
  <inkml:trace contextRef="#ctx0" brushRef="#br1" timeOffset="373517.062">27635 3883 2713,'0'0'2008,"-16"114"-208,13-23-375,3 30-321,13-9-744,16-11-360,41 10-544,-10-36-1072,3-8-1481</inkml:trace>
  <inkml:trace contextRef="#ctx0" brushRef="#br1" timeOffset="376736.458">29992 3117 1688,'0'0'2884,"0"0"-1143,0 0-564,0 0-288,0 0-313,0 0-161,-3 9-28,-41 205 1857,44-211-2265,1-1 0,0 0 0,0 0 0,0 1-1,0-1 1,1 0 0,-1 0 0,1 0 0,-1 0 0,1 0 0,0 0-1,0-1 1,0 1 0,-1-1 0,2 1 0,-1-1 0,0 0-1,0 1 1,0-1 0,1 0 0,-1-1 0,0 1 0,1 0 0,-1-1-1,1 1 1,-1-1 0,0 0 0,1 1 0,-1-1 0,1-1-1,-1 1 1,1 0 0,-1 0 0,1-1 21,96-11-21,-102 62 1761,-121 292-1920,108-284-3263</inkml:trace>
  <inkml:trace contextRef="#ctx0" brushRef="#br1" timeOffset="377337.607">30183 4232 4321,'0'0'2280,"0"0"-887,0 0-57,0 0-136,0 0-504,0 0-448,0 0-72,16-2 377,7 2 231,8 0-72,9 0 0,5-6-176,7-5-352,2-2-184,18-6-608,-14 4-1720,-10 2-3546</inkml:trace>
  <inkml:trace contextRef="#ctx0" brushRef="#br1" timeOffset="378000.824">30875 4183 2777,'0'0'2177,"0"0"-279,23-13-147,153-90 480,125-100-84,-298 190-1012,-36 25-855,-7 19-648,1 2-1,2 1 0,1 2 0,2 1 0,1 2 0,2 1 1,2 1-1,-3 10 369,14-25-302,-64 95-1468,10-10-1155</inkml:trace>
  <inkml:trace contextRef="#ctx0" brushRef="#br1" timeOffset="378670.92">29191 5439 1456,'0'0'3541,"-10"16"-2035,-1 1-1176,1 0 0,0 0 0,1 1 1,1 1-1,1-1 0,0 1 0,1 0 1,2 1-1,0-1 0,1 1 0,0 0 0,2 0 1,0 4-331,4-19-28,0 0 0,0 0 0,1-1 0,-1 1 0,1-1 0,0 0 0,0 0 1,1 0-1,-1 0 0,1-1 0,-1 1 0,1-1 0,0 0 0,1-1 0,-1 1 0,0-1 1,1 0-1,-1-1 0,1 1 0,0-1 0,-1 0 0,1 0 0,0-1 0,0 0 1,0 0-1,-1 0 0,1-1 0,0 0 0,0 0 0,-1 0 0,1-1 0,-1 1 0,4-3 28,20-5-21,0-1-1,-1-1 0,0-2 0,-1-1 1,0-1-1,-2-1 0,1-1 0,-2-2 1,0 0-1,-2-2 0,0 0 0,-1-1 1,2-6 21,-19 25 84,0-1 0,0 0 1,0 1-1,-1-2 1,1 1-1,-1 0 0,0-1 1,0 1-1,-1-1 0,1 0 1,-1 0-1,0 0 1,-1 0-1,1 0 0,-1 0 1,0-1-1,0 1 0,-1 0 1,1-1-1,-1 1 0,-1 0 1,1-1-1,-1 1 1,1 0-1,-2-1 0,1 1 1,0 0-1,-1 0 0,0 0 1,0 0-1,-1 0 1,1 0-1,-1 1 0,0-1 1,-1 1-1,1 0 0,0 0 1,-4-2-85,0 2 3,-1 0-1,1 1 1,-1 1 0,0-1 0,0 1 0,0 0 0,0 1 0,0 0 0,0 0-1,0 1 1,-1 0 0,1 0 0,0 1 0,0 0 0,0 1 0,0 0-1,0 0 1,0 0 0,0 1 0,1 0 0,-1 1 0,1 0 0,0 0-1,0 0 1,1 1 0,-1 0 0,-3 4-3,-38 89-4960,38-54-1260</inkml:trace>
  <inkml:trace contextRef="#ctx0" brushRef="#br1" timeOffset="378924.959">29653 5768 8090,'0'0'1152,"0"0"48,-42 119 56,26-65-887,-5 20-369,4-12-2121,5-14-6169</inkml:trace>
  <inkml:trace contextRef="#ctx0" brushRef="#br1" timeOffset="379165.932">30123 5665 2761,'0'0'4112,"0"0"-3239,143-130 871,-83 75 192,-11 11-679,-11 12-489,-16 13-264,-17 18-72,-5 1 888,-27 33-135,-33 36-785,-36 45-184,-18 40-120,3 14-96,19-7-72,39-50-1561,26-36-3920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30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2593,'0'0'2580,"0"0"-1377,0 0-655,0 0-130,0 0-45,0 0 328,16 3 282,308 28 1529,-68-52-2010,-150-7-3680,-85 21-928</inkml:trace>
  <inkml:trace contextRef="#ctx0" brushRef="#br0" timeOffset="240.478">392 94 7090,'0'0'2360,"0"0"-1584,0 0 488,2 127 281,-2-66-473,0 14-592,-8 5-480,-15 35-264,3-21-944,-1-14-1513</inkml:trace>
  <inkml:trace contextRef="#ctx0" brushRef="#br0" timeOffset="570.006">757 620 7314,'0'0'1408,"0"0"-1072,0 0 112,0 0-120,0 0-112,137 20-112,-77-27-104,-8-14-528,-9-3-1928</inkml:trace>
  <inkml:trace contextRef="#ctx0" brushRef="#br0" timeOffset="835.466">869 418 6225,'0'0'1737,"0"0"-945,0 0-48,151-9-568,-68-10-176,-15 4-1232,-8 0-1841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48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1136,'0'0'1497,"0"0"-1417,0 0-80,0 0-1073,0 0-263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49.7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0 109 5497,'0'0'1861,"0"0"-506,0 0-191,0 0-148,0 0-133,0 0-126,0 0 2128,10-5-2902,52-29 428,-50 25-402,-1 1 0,2 0 0,-1 2 0,1-1 1,0 1-1,0 1 0,1 0 0,-1 1 1,1 1-1,0 0 0,0 0 0,0 2 1,1 0-1,3 0-9,-16 3-4,0-1 0,0 1 0,0-1 0,0 1 0,-1 0 0,1 0 0,-1 0 1,1 0-1,-1 0 0,0 0 0,0 0 0,0 0 0,0 0 0,0 1 0,-1-1 0,1 0 1,0 1-1,-1-1 0,0 1 0,0-1 0,0 0 0,0 1 0,0-1 0,0 1 0,0-1 0,-1 0 1,1 1-1,-1 0 4,0 9 14,-4 21 78,-2-1 0,-2 0 0,-1 0 0,-1-1 0,-2 0 0,-1-1 0,-1-1 0,-2 0 0,-1-1 0,-1 0 0,-1-2 0,-3 1-92,15-15 51,-90 113 742,92-121-727,99-88-1712,-90 81 1620,-1 0-8,0 1 1,0-1-1,1 1 0,-1-1 0,1 1 0,0 0 1,-1 0-1,1 0 0,0 0 0,0 0 0,0 1 1,0 0-1,0-1 0,1 1 0,-1 0 0,0 0 1,1 1-1,-1-1 0,0 1 0,1 0 1,-1 0-1,1 0 0,-1 0 0,0 0 0,1 1 1,-1-1-1,0 1 0,1 0 0,-1 0 0,0 0 1,0 1-1,0-1 0,0 1 0,2 1 34,41 112-3011,-34-75 577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51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1 155 8794,'0'0'1632,"0"0"425,128-31-809,-35 8-416,32-5-648,22-1-184,-25 2-1048,-27 11-2097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50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2865,'0'0'4247,"0"0"-2674,0 0-335,-2 17 156,-14 233 988,16-247-2429,0 1 1,0-1-1,0 0 0,1 0 1,-1 0-1,1 0 0,0 0 1,0 0-1,0 0 0,0 0 1,0 0-1,1 0 0,-1 0 1,1-1-1,0 1 1,0-1-1,0 1 0,0-1 1,0 0-1,0 0 0,1 0 1,-1 0-1,1 0 0,-1 0 1,1 0-1,0-1 0,0 0 1,0 1-1,0-1 0,0 0 1,0-1-1,0 1 0,0 0 1,0-1-1,0 0 0,0 0 1,1 0-1,-1 0 1,0 0-1,0 0 0,0-1 1,0 0-1,0 1 0,0-1 1,0 0-1,0-1 0,0 1 1,0 0-1,0-1 0,-1 0 1,1 1-1,0-2 47,5-2 83,0-1 0,0 0-1,-1 0 1,0-1 0,0 0-1,-1 0 1,1-1 0,-1 0 0,-1 0-1,0 0 1,0-1 0,-1 1 0,0-1-1,0 0 1,-1-1 0,0 1 0,-1 0-1,0-1 1,0 0 0,-1 1 0,0-1-1,-1 0 1,0 1 0,-1-1-1,0 0 1,-1-6-83,1 13 72,0 0 0,0 0-1,0 0 1,-1 1 0,1-1 0,-1 0-1,1 1 1,-1-1 0,0 1 0,0 0-1,0 0 1,0 0 0,-1 0 0,1 0-1,0 0 1,-1 0 0,1 1 0,-1-1-1,0 1 1,0 0 0,1 0 0,-1 0-1,0 0 1,0 0 0,0 0 0,0 1-1,0 0 1,0 0 0,0-1-1,0 2 1,0-1 0,0 0 0,-2 1-72,-48 40-2927,38-11-80</inkml:trace>
  <inkml:trace contextRef="#ctx0" brushRef="#br0" timeOffset="366.487">241 252 6737,'0'0'1331,"0"0"-292,0 0-187,3 19-283,11 58-233,-12-74-328,0 0-1,1 0 1,-1 0 0,1 0 0,-1-1 0,1 1 0,0-1-1,0 0 1,0 1 0,0-1 0,1-1 0,-1 1 0,0 0 0,1-1-1,-1 0 1,1 0 0,0 0 0,-1 0 0,1 0 0,0-1-1,0 1 1,-1-1 0,1 0 0,0 0 0,0-1 0,-1 1 0,1-1-1,0 0 1,-1 0 0,2 0-8,3 0 31,9-3-6,0 0 0,0-2 0,-1 1 0,0-2 0,0 0-1,0-1 1,-1-1 0,0-1 0,-1 0 0,0 0 0,0-1-1,-1-1 1,-1-1 0,0 1 0,0-2 0,3-6-25,-12 17 98,0 1 1,-1-1-1,1-1 0,-1 1 1,1 0-1,-1-1 1,0 1-1,0-1 1,-1 0-1,1 1 0,-1-1 1,0 0-1,0 0 1,0 0-1,0 0 0,-1 0 1,1 0-1,-1 0 1,0 0-1,-1-1 1,1 1-1,-1 0 0,1 0 1,-1 0-1,0 0 1,-1 1-1,1-1 0,-1 0 1,1 0-1,-1 1 1,0-1-1,-1 1 1,1 0-1,-1-1 0,1 1 1,-1 0-1,0 0 1,0 1-1,0-1 0,0 1 1,-1-1-1,1 1 1,-1 0-1,1 0 1,-1 1-1,0-1 0,0 1 1,0 0-1,0 0-98,-113-15 405,114 16-502,0 1-1,1-1 1,-1 1-1,1 0 1,-1 0 0,1 0-1,-1 0 1,1 0-1,0 0 1,-1 1 0,1-1-1,0 1 1,0 0 0,0-1-1,0 1 1,0 0-1,0 0 1,1 1 0,-1-1-1,1 0 1,0 0 0,-1 1-1,1-1 1,0 1-1,0-1 1,0 1 0,1 0 97,-3 73-4736,7-46 163</inkml:trace>
  <inkml:trace contextRef="#ctx0" brushRef="#br0" timeOffset="682.994">633 224 3321,'0'0'2295,"0"0"-593,-2 16-406,-3 53-439,6-67-822,0 1-1,-1-1 1,1 1-1,0-1 0,0 1 1,0-1-1,1 0 0,-1 0 1,0 1-1,1-1 1,0 0-1,-1 0 0,1 0 1,0-1-1,0 1 1,0 0-1,0-1 0,0 1 1,0-1-1,1 0 1,-1 0-1,0 0 0,1 0 1,-1 0-1,1 0 0,-1-1 1,1 1-1,-1-1 1,1 1-1,0-1 0,0 0-34,2 1 56,15 1 55,1-1-1,0 0 1,-1-1 0,1-2-1,0 0 1,-1-1 0,1-1-1,-1-1 1,0 0 0,-1-2 0,1 0-1,-1-2 1,0 0 0,-1 0-1,0-2 1,-1-1 0,0 0-1,-1-1 1,0 0 0,-1-2-1,-1 1 1,9-13-111,-20 24 111,0 0 0,0 0 0,0 0 0,-1 0 0,1-1 0,-1 1 0,0-1 0,0 1 0,0-1 0,-1 0 0,1 1 0,-1-1 0,0 0 0,0 0-1,0 0 1,0 0 0,-1 0 0,0-1 0,0 1 0,0 0 0,0 0 0,-1 0 0,1 0 0,-1 0 0,0 0 0,0 0 0,-1 0 0,1 0 0,-1 1 0,0-1 0,0 0 0,0 1 0,0-1 0,-1 1 0,1 0 0,-1 0 0,0 0-1,0 0 1,0 1 0,0-1 0,0 1 0,-1-1 0,1 1 0,-1 0 0,0 0 0,0 1 0,1-1 0,-1 1 0,0 0 0,-1 0-111,-4-3-80,0 1 0,0 1 0,-1-1 0,1 1 0,0 1 0,-1 0 0,0 0 0,1 1 0,-1 0 1,0 1-1,1 0 0,-1 0 0,1 1 0,0 1 0,-1-1 0,1 1 0,0 1 0,0 0 80,-46 71-6775,43-39 606</inkml:trace>
  <inkml:trace contextRef="#ctx0" brushRef="#br0" timeOffset="932.604">1268 384 8730,'0'0'2304,"0"0"-783,0 0 303,-70 107-608,35-57-672,0 4-544,4 4-624,8-13-2136,10-16-2745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04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78 7258,'0'0'1419,"0"0"-79,0 0 113,0 0-76,0 0-337,0 0-279,-9-9-47,4 3-588,-1 0 0,0 0 1,0 1-1,0 0 0,0 0 0,-1 0 1,0 1-1,0 0 0,0 1 0,-1-1 1,1 1-1,-1 1 0,0-1 0,0 1 1,-1 1-127,-11-2 54,-1 2 1,1 0 0,-1 2-1,1 0 1,-1 1-1,1 1 1,-1 1 0,1 1-1,1 1 1,-6 3-55,16-7 2,1 2 1,0-1-1,0 1 0,0 0 1,1 1-1,-1 0 1,1 0-1,0 1 1,0 0-1,1 0 0,0 0 1,0 1-1,0 0 1,1 0-1,0 1 0,0-1 1,1 1-1,0 0 1,0 0-1,1 1 1,0-1-1,1 1 0,-1-1 1,1 8-3,1-11-13,1-1 1,0 1 0,1-1-1,-1 1 1,1-1 0,0 1-1,0-1 1,0 0 0,1 0-1,0 1 1,0-1 0,0 0-1,0 0 1,0 0 0,1-1-1,-1 1 1,1-1 0,0 1-1,0-1 1,1 0 0,-1 0-1,1 0 1,-1-1 0,1 1-1,0-1 1,0 0 0,0 0-1,0 0 1,1-1 0,-1 1-1,0-1 1,1 0-1,-1 0 1,2 0 12,158 16-39,-13-36 179,-141 54-399,35 68-5371,-26-75 2524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04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77 18004,'0'0'4465,"0"0"-3217,0 0-16,0 0-1232,0 0-160,-114-76-3801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02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321 228 4809,'0'0'3950,"0"0"-2424,0 0-750,0 0 20,0 0-173,0 0-196,0 0-83,-9-13 5943,0 13-6225,1 0 0,-1 0 0,0 0 0,0 1 0,1 1 0,-1-1 1,1 1-1,-1 1 0,1 0 0,0 0 0,0 0 0,0 1 0,-5 3-62,8-4-115,1-1-1,-1 1 1,1 0-1,0 0 0,0 0 1,0 0-1,1 1 1,-1 0-1,1 0 0,0 0 1,0 0-1,0 0 0,1 0 1,-1 1-1,1-1 1,0 1-1,0 0 0,1 0 1,-1 0-1,1 0 1,0-1-1,1 2 0,-1-1 1,1 0-1,0 0 1,0 0-1,0 0 0,1 0 1,0 0-1,0 0 1,0 0-1,1 0 0,-1-1 1,1 1-1,0 0 0,3 2 116,45 65-961,-42-65 952,-1 0 0,-1 0-1,1 0 1,-1 1-1,-1 0 1,1 0-1,-1 1 1,-1 0 0,0 0-1,0 0 1,0 0-1,-1 0 1,-1 1-1,0-1 1,0 1 0,-1 0-1,0 0 1,0 0-1,-1-1 1,-1 1 0,0 6 9,-4-8 45,0 0 1,0-1 0,-1 0 0,0 0 0,-1 0 0,1-1 0,-1 0 0,-1 0 0,1-1 0,-1 0-1,0 0 1,0 0 0,-4 1-46,2-1-34,-118 39-4243,99-43 297</inkml:trace>
  <inkml:trace contextRef="#ctx0" brushRef="#br0" timeOffset="250.337">392 271 6001,'0'0'2577,"0"0"-1337,0 0-304,0 0-376,0 0-272,0 0-119,167-4-169,-104 1-577,-8 1-1335</inkml:trace>
  <inkml:trace contextRef="#ctx0" brushRef="#br0" timeOffset="700.418">1023 49 1480,'0'0'5280,"0"0"-2639,0 0-724,0 0-182,0 0-372,0 0-556,-14 6-523,-1 0-273,2 1-1,-1 0 1,1 1 0,0 0-1,0 1 1,1 0-1,0 1 1,1 0-1,0 1 1,1 0 0,0 1-1,1 0 1,0 1-1,-6 12-10,14-24-22,1 0-1,0 0 1,-1 0-1,1 0 1,0 0-1,0 0 0,0 0 1,0 0-1,0 0 1,0 0-1,0 0 1,0 0-1,0 0 1,1 0-1,-1 0 0,0 0 1,0 0-1,1 0 1,-1-1-1,1 1 1,-1 0-1,1 0 0,-1 0 1,1 0-1,0-1 1,-1 1-1,1 0 1,0-1-1,-1 1 1,1 0-1,0-1 0,0 1 1,0-1-1,0 1 1,0-1-1,-1 0 1,1 1-1,0-1 1,0 0-1,0 0 0,0 1 1,0-1-1,0 0 1,0 0-1,0 0 1,0 0-1,0 0 1,0 0-1,0-1 0,0 1 1,0 0-1,0 0 1,0-1-1,0 1 1,0-1-1,0 1 0,-1-1 1,1 1-1,0-1 1,0 1-1,0-1 23,68-21-395,-42 8 339,1 0 0,-2-3 0,0 0 0,-1-1-1,-1-1 1,0-2 0,-2 0 0,4-7 56,-27 28 32,0 0 0,0 0 1,0 0-1,0 0 0,0 0 1,0 0-1,0 0 0,0-1 0,0 1 1,0 0-1,0-1 0,0 1 1,0-1-1,0 1 0,0-1 1,0 1-1,0-1 0,1 0 0,-1 1 1,0-1-1,0 0 0,1 0 1,-1 1-1,0-1 0,1 0 0,-1 0 1,1 0-1,-1 0 0,1 0 1,0 0-1,-1 0 0,1 0 0,0 0 1,0 0-1,0 0 0,0 0 1,-1 0-1,1 0 0,1 0 0,-1 0 1,0 0-1,0-1 0,0 1 1,0 0-1,1 0 0,-1 0 1,1 0-1,-1 1 0,1-1 0,-1 0 1,1 0-1,-1 0 0,1 0 1,0 0-1,-1 1 0,1-1 0,0 0 1,0 0-1,-1 1 0,1-1 1,0 1-1,0-1 0,0 1 0,0-1 1,0 1-1,0-1 0,0 1 1,1 0-33,-80 24 95,-39 97-6155,98-87 131</inkml:trace>
  <inkml:trace contextRef="#ctx0" brushRef="#br0" timeOffset="954.069">1322 64 8186,'0'0'1944,"0"0"225,-135 93-169,65-39-752,-5 6-448,0 9-551,1 4-249,-9 24-249,17-17-983,16-15-1928</inkml:trace>
  <inkml:trace contextRef="#ctx0" brushRef="#br0" timeOffset="1251.308">916 657 2969,'0'0'1483,"0"0"386,20-3-242,141-32 759,19-70 249,-179 105-2566,0-1-1,0 1 0,0-1 0,-1 0 0,1 1 0,0-1 1,-1 0-1,1 1 0,-1-1 0,1 0 0,-1 0 0,1 0 0,-1 0 1,0 0-1,1 1 0,-1-1 0,0 0 0,1 0 0,-1 0 1,0 0-1,0 0 0,0 0 0,0 0 0,0 0 0,0 0 1,0 0-1,-1 0 0,1 0 0,0 0 0,0 0 0,-1 0 0,1 1 1,0-1-1,-1 0 0,1 0 0,-1 0 0,1 0 0,-1 1 1,0-1-1,1 0 0,-1 1 0,0-1 0,1 0 0,-1 1 1,0-1-1,0 1 0,0-1 0,0 1 0,1-1 0,-1 1 1,0 0-1,0-1 0,0 1 0,0 0 0,0 0 0,0 0 0,0 0 1,0-1-1,0 1 0,0 1 0,0-1 0,0 0 0,0 0 1,0 0-1,1 0-68,-81-4 739,71 5-595,-9-1-148,1 1 0,0 1 0,0 0 1,0 2-1,0 0 0,1 1 0,-1 1 1,1 0-1,1 2 0,-1 0 1,-5 4 3,15-8-458,0 1 0,1 0 1,-1 0-1,1 0 0,0 1 1,1 0-1,-1 0 1,1 1-1,0 0 0,1-1 1,0 1-1,0 1 1,0-1-1,1 1 0,0-1 1,-2 9 457,3 10-4391</inkml:trace>
  <inkml:trace contextRef="#ctx0" brushRef="#br0" timeOffset="1782.836">2051 228 4417,'0'0'2347,"0"0"-680,-2 25 130,-40 216 1811,11-151-3050,-4-1 0,-4-2 0,-4-1-1,-53 77-557,78-136 66,-2-1 0,-1-2-1,-1 0 1,-2-1-1,0-1 1,-1-1-1,-18 10-65,44-32 10,0 0 0,0 0 0,-1 0 0,1 0-1,0-1 1,-1 1 0,1 0 0,-1-1 0,1 1 0,-1 0 0,0-1-1,1 1 1,-1-1 0,0 1 0,0 0 0,0-1 0,0 1-1,0-1 1,0 1 0,-1-1 0,1 1 0,0 0 0,-1-1-1,1 1 1,-1 0 0,1-1 0,-1 1 0,0 0 0,0 0 0,1-1-1,-1 1 1,0 0 0,0 0 0,0 0 0,0 0 0,0 0-1,-1 0 1,1 1 0,0-1 0,0 0 0,0 0 0,-1 1 0,1-1-1,0 1 1,-1-1 0,1 1 0,-1 0 0,1 0 0,0-1-1,-1 1 1,1 0 0,-1 0 0,1 0 0,-1 0 0,1 1 0,0-1-1,-1 0 1,1 1 0,-1-1 0,1 1 0,0-1 0,0 1-1,-1-1 1,1 1 0,0 0 0,0 0 0,0 0 0,-2 0-10,10-31-143,1-1 0,1 1 0,2 1 0,1 0 0,1 0 0,1 1 0,2 1 0,0 0 0,6-4 143,-6 6-140,190-268-2481,-188 272 2459,0 1 1,2 0-1,0 1 0,1 1 0,1 1 0,0 1 1,1 1-1,1 1 0,1 2 0,0 0 0,0 1 0,3 1 162,-26 8 49,1 0 0,-1 1-1,1-1 1,0 1 0,0 0-1,-1-1 1,1 1-1,0 1 1,0-1 0,0 0-1,0 1 1,0-1 0,0 1-1,0 0 1,0 0 0,1 0-1,-1 1 1,0-1-1,0 1 1,0-1 0,0 1-1,-1 0 1,1 0 0,0 1-1,0-1 1,0 0-1,-1 1 1,1 0 0,-1-1-1,1 1 1,-1 0 0,0 0-1,0 1 1,0-1 0,0 0-1,0 1 1,0-1-1,-1 1 1,1 0 0,-1-1-1,0 1 1,1 0 0,-1 0-1,-1 0 1,1 0-49,-39 109 548,-11-50-3076,42-53 1822,-21 21-3866</inkml:trace>
  <inkml:trace contextRef="#ctx0" brushRef="#br0" timeOffset="2066.018">2448 661 13219,'0'0'3905,"0"0"-3129,0 0 56,0 0-184,0 0-648,0 0-72,0 0-1680,36-6-3481,-12-1 2768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15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0 9898,'0'0'1292,"0"0"-170,0 0 713,-15 20-267,-71 98-81,69-34-3128,54-68-3894,-5-15 4283,-31 30 4374,3 69-3885,13-84-3809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15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0 9754,'0'0'3882,"0"0"-1753,0 0-432,0 0-630,0 0-1067,-1 9-821,-3 99-1214,5-88 1775,0 0 1,-2 0-1,0 0 1,-1 0-1,-1 0 1,-1-1-1,0 1 1,-2-1 0,-7 18 259,-3-9 274,-2 0 0,0-1 1,-2-1-1,-1 0 0,-2-2 1,0-1-1,-1 0 1,-26 17-275,19-39-2336,26-18-1971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2:33.4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0 5049,'0'0'2309,"0"0"-248,0 0-526,0 0-461,0 0-194,0 0 100,0 11-72,-16 150 1921,14-150-2756,-19 69 301,4 1 0,4 1 0,3 1-1,2 27-373,8-110-89,0 0 14,0 0 19,0 0 39,0 0 12,0 0 10,0 0 3,0 0 0,17-27 524,13-13-445,1 2 1,2 0-1,1 3 0,2 1 1,1 1-1,2 2 0,1 2 1,1 1-1,2 3 0,0 1 0,2 2 1,0 2-1,11-1-87,-36 14 31,-6 1-34,0 1 0,0 1 0,1 0 0,-1 0 0,1 2 0,0 0 0,0 0 0,0 2 0,0-1 0,11 3 3,-23 1 25,-1 1 0,0-1 0,1 1-1,-1-1 1,0 1 0,-1 0 0,1 0-1,-1 0 1,0 0 0,0 0-1,0 0 1,0 0 0,-1 0 0,1 0-1,-1 0 1,0 1 0,-1-1 0,1 0-1,-1 0 1,0 4-25,0 4-231,3 22-4104,0-25-592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13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0 280 3513,'0'0'2834,"0"0"-831,0 0-199,0 0 69,0-5 2009,0-19-2274,3 15-1509,0 0 0,1 1 0,0-1 0,0 1 0,1-1 0,0 1 0,0 1 1,1-1-1,0 1 0,0 0 0,1 0 0,0 1 0,0-1 0,0 2 0,1-1 0,0 1 0,0 0 0,7-2-99,7-8-76,2 0 0,0 2 0,0 1 0,1 1 0,1 1 0,-1 2 0,2 0 0,-1 2 0,1 0 0,0 2 0,0 1 0,0 1 0,1 2 76,-25 1-17,-1 0 0,1 1-1,-1 0 1,1-1 0,-1 1 0,0 0 0,0 0 0,0 0-1,0 0 1,0 1 0,0-1 0,-1 0 0,1 1 0,-1-1-1,1 1 1,-1 0 0,0-1 0,0 1 0,0 0 0,-1 0-1,1 0 1,0 0 0,-1 0 0,0 0 0,0-1 0,0 1-1,0 0 1,0 0 0,-1 0 0,1 0 0,-1 0-1,0 0 1,0-1 0,0 1 0,0 0 0,0 0 0,-1-1-1,1 1 1,-1-1 0,0 1 17,-13 24 62,-2-1 0,-1-1-1,-1 0 1,-1-1 0,-1-1 0,-1-1-1,-1-1 1,-12 8-62,16-12 21,-154 143 60,172-158-106,-1-1-1,1 1 0,-1-1 1,1 1-1,0 0 0,0 0 1,0-1-1,0 1 1,0 0-1,0 0 0,0 0 1,1 0-1,-1 0 0,1 0 1,-1 0-1,1 0 1,0 0-1,0 0 0,0 0 1,0 0-1,0 0 0,0 0 1,1 0-1,-1 0 1,1 0-1,-1 0 0,1 0 1,0 0-1,0 0 0,0 0 1,0 0-1,0 0 0,0-1 1,0 1-1,1 0 1,-1-1-1,0 1 0,1-1 1,-1 0-1,1 1 0,0-1 1,0 0-1,-1 0 1,1 0-1,0 0 0,1 0 26,95 25-417,87-34-2884,-131-6 467</inkml:trace>
  <inkml:trace contextRef="#ctx0" brushRef="#br0" timeOffset="342.983">673 461 8834,'0'0'2560,"0"0"-1339,0 0-498,0 0-315,0 0-286,9 11-96,-3-4-46,-4-2-3,1-1 0,0 0 0,1 0 0,-1 0 0,1 0 0,0-1 0,-1 1 0,2-1 0,-1 0 0,0 0 0,1 0 0,-1-1 0,1 0-1,0 0 1,0 0 0,0 0 0,0-1 0,0 1 0,5-1 23,26 0-229,0-2-1,0-1 0,-1-2 1,1-2-1,-1-1 1,0-2-1,0-1 0,-1-2 1,-1-1-1,0-2 1,-1-1-1,19-13 230,-47 28 14,0 0 0,-1 0 1,1 0-1,-1-1 0,0 1 0,0-1 0,1 0 0,-1 0 1,0 0-1,-1-1 0,1 1 0,0-1 0,-1 1 1,1-1-1,-1 0 0,0 0 0,0 0 0,0 0 1,0-1-1,0 1 0,-1 0 0,0-1 0,1 1 0,-1-1 1,0 1-1,-1-1 0,1 0 0,-1 1 0,0-1 1,0 0-1,0 0 0,0 1 0,0-1 0,-1 0 1,0 1-1,0-4-14,-10 1 105,1-1 1,-1 1 0,0 1-1,0 0 1,-1 1 0,1 0-1,-1 0 1,0 1-1,0 1 1,0 0 0,0 1-1,-1 0 1,1 1 0,-4 0-106,4 0-154,-44 1-620,26 14-2486,23-4-2254</inkml:trace>
  <inkml:trace contextRef="#ctx0" brushRef="#br0" timeOffset="793.18">1611 664 4689,'0'0'1518,"21"-17"-283,167-146 4754,-154 94-877,-37 68-5013,0-1 1,0 1 0,-1 0 0,1 0 0,-1 0-1,1 0 1,-1 1 0,0 0 0,1-1 0,-1 1-1,0 0 1,1 1 0,-1-1 0,1 1-1,-1 0 1,1-1 0,-1 1 0,1 1 0,-1-1-1,1 1 1,0-1 0,0 1 0,-2 1-100,-12 9-18,1 0 1,1 2-1,1-1 0,-1 2 1,2 0-1,0 0 0,1 1 1,1 1-1,-6 11 18,-92 160-290,8 4 0,9 4 1,-7 43 289,4-15-2126,70-183 1689,23-39 578,0 0 1,0 0-1,0 0 0,-1 0 1,1-1-1,0 1 1,-1-1-1,1 0 0,-1 0 1,1 1-1,-1-2 1,0 1-1,1 0 0,-1 0 1,0-1-1,0 0 0,1 1 1,-1-1-1,0 0 1,0-1-1,0 1 0,1 0 1,-1-1-1,0 1 1,1-1-1,-1 0 0,0 0 1,1 0-1,-1 0 1,1-1-1,-1 1 0,1 0 1,-2-2-142,-7-5 73,-1 0-1,2-1 1,-1 0 0,1 0 0,1-1 0,-1-1 0,2 1 0,-1-2 0,2 1 0,0-1 0,0 0 0,1 0-1,0-1 1,1 0 0,-1-7-73,-30-198-2730,35 109-1062,1 12-1114</inkml:trace>
  <inkml:trace contextRef="#ctx0" brushRef="#br0" timeOffset="1176.267">1761 830 9058,'0'0'948,"0"0"-417,0 0 312,19 0 129,334-22 1083,-325 16-1974,-2 3-32,0-2-1,-1-2 1,0 0-1,0-1 1,0-1-1,-1-2 1,-1 0-1,0-2 1,1-1-49,-23 13 63,1 0 1,0-1-1,-1 1 1,0-1-1,1 1 1,-1-1-1,0 1 1,0-1-1,0 0 1,0 1-1,0-1 1,0 0-1,0 0 1,0 0-1,-1 0 1,1 0-1,-1 0 1,0 0-1,1 0 1,-1 0-1,0 0 1,0 0-1,0 0 1,0 0-1,-1 0 1,1 0-1,-1 0 1,1 0-1,-1 1 1,1-1-1,-1 0 1,0 0-1,0 0 1,0 0-1,0 1 1,0-1-1,-1 1 1,1-1-1,0 1 1,-1-1-1,1 1 1,-1 0-1,1-1 1,-2 0-64,-78-46 693,78 46-784,-1 0 0,1 1 0,-1-1 1,1 1-1,-1 0 0,0 0 0,0 0 0,1 0 0,-1 1 0,0-1 1,0 1-1,0 0 0,0 0 0,0 1 0,0-1 0,1 1 0,-1 0 1,0 0-1,0 0 0,1 0 0,-1 0 0,0 1 0,1 0 0,0 0 1,-1 0-1,1 0 0,0 0 0,0 1 0,0 0 0,0-1 1,1 1-1,-1 0 91,-25 61-4543,21-35 22</inkml:trace>
  <inkml:trace contextRef="#ctx0" brushRef="#br0" timeOffset="1608.516">2931 515 11803,'0'0'1913,"0"0"-576,-21-3-313,15 2-942,-163-4 1317,162 6-1400,1-1 1,0 1-1,0 0 1,0 0 0,0 1-1,0-1 1,1 1-1,-1 1 1,0-1 0,1 1-1,0 0 1,-1 0 0,1 1-1,0-1 1,1 1-1,-1 0 1,1 1 0,0-1-1,0 1 1,0 0 0,0 0-1,1 0 1,0 0-1,0 0 1,0 1 0,1 0-1,0-1 1,0 1-1,-1 5 1,3-8-59,-1 1-1,1-1 0,0 0 0,0 1 0,1-1 1,-1 0-1,1 1 0,-1-1 0,1 0 0,0 1 1,0-1-1,1 0 0,-1 0 0,1 0 0,-1 0 0,1 0 1,0 0-1,0-1 0,0 1 0,0-1 0,1 1 1,-1-1-1,1 0 0,0 0 0,-1 0 0,1 0 1,0 0-1,0-1 0,0 1 0,0-1 0,0 0 1,1 0-1,-1 0 0,0 0 0,1 0 0,2-1 60,136 12-1511,-126-12 1379,23-3-57,0 0 1,0-3 0,-1-2 0,0-1-1,0-1 1,1-3 188,-122 51 4645,78-36-4696,1 1 1,-1 0-1,1 0 1,0 0-1,0 1 1,0-1-1,1 1 1,-1 0-1,1 0 1,0 0-1,0 1 1,0-1-1,1 1 1,0-1-1,-1 1 1,2 0-1,-1 0 1,0 0-1,1 0 1,0 0-1,0 0 1,1 0-1,0 0 1,-1 1-1,2 3 51,35 31-4566,-3-34 340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22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24 5977,'0'0'1862,"0"0"-390,-9 18-143,-31 56-339,38-72-976,0-1-1,1 1 1,-1 0-1,1-1 1,-1 1-1,1 0 1,0 0-1,0 0 0,0 0 1,0 1-1,0-1 1,0 0-1,0 0 1,1 0-1,-1 1 0,1-1 1,0 0-1,-1 1 1,1-1-1,0 0 1,0 1-1,1-1 0,-1 0 1,0 1-1,1-1 1,0 0-1,-1 1 1,1-1-1,0 0 1,0 0-1,0 0 0,0 0 1,1 0-1,-1 0 1,1 0-1,-1 0 1,1-1-1,-1 1 0,1 0 1,0-1-1,0 0 1,0 1-1,0-1 1,0 0-1,0 0 0,0 0 1,0 0-1,0 0 1,1-1-1,0 1-13,106-22-122,-94 13 206,0 0 1,0-1-1,-1-1 0,-1-1 1,0 0-1,0-1 1,-1 0-1,0-1 0,-1 0 1,-1 0-1,2-4-84,-11 16 91,0 0 0,0 0 0,0 0 0,-1 0 0,1 0 0,0 0 0,0 0 0,-1 0 0,1 0 0,-1 0 0,1 0 0,-1 0 0,1-1 0,-1 1 0,0 0 0,1 0 0,-1-1 0,0 1 0,0 0 0,0 0 0,0-1 0,0 1 0,0 0 0,0 0 0,-1-1 0,1 1 0,0 0 0,-1 0 0,1 0 0,-1 0 0,1-1 0,-1 1 0,0 0 1,1 0-1,-1 0 0,0 0 0,0 0 0,0 0 0,1 1 0,-1-1 0,0 0 0,0 0 0,0 1 0,0-1 0,-1 0 0,1 1 0,0-1 0,0 1 0,0-1 0,0 1 0,-1 0 0,1 0 0,0-1 0,0 1 0,-1 0-91,-72 2 2066,61 1-2090,0 0 0,1 1 0,-1 0 0,1 1-1,0 0 1,0 1 0,1 0 0,0 1 0,0 0 0,1 1-1,-1 0 1,-7 10 24,-64 70-3959,42-35-1314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21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5 720,'0'0'5347,"0"0"-2867,0 0-952,0 0-175,0 0-80,-2 6 2599,-3 12-3401,-73 403 2083,11-109-2205,51-179-593,16-132 169,1 0 0,0-1 0,-1 1 0,1 0 0,0-1 0,-1 1-1,1-1 1,0 1 0,0-1 0,0 0 0,-1 1 0,1-1 0,0 0 0,0 0 0,0 1 0,0-1 0,0 0 0,0 0 0,-1 0 0,1 0 0,0 0 0,0 0-1,0 0 1,0 0 0,0-1 0,0 1 0,-1 0 0,1 0 0,0-1 0,0 1 0,0 0 0,-1-1 0,1 1 0,0-1 0,0 1 0,-1-1 0,1 0 0,0 1 0,-1-1-1,1 0 1,-1 1 0,1-1 0,-1 0 0,1 0 0,-1 1 0,1-1 0,-1 0 0,0 0 0,0 0 0,1 0 0,-1 1 0,0-1 0,0 0 0,0 0 0,0 0 0,0 0-1,0 0 1,0 0 0,0 0 0,0 1 0,0-1 0,-1 0 0,1 0 75,0 0-49,25-39-3714</inkml:trace>
  <inkml:trace contextRef="#ctx0" brushRef="#br0" timeOffset="618.822">0 203 5945,'0'0'1801,"0"0"-369,0 0-306,0 0-210,0 0-191,0 0-335,4-3-284,210-97 1815,-172 82-1686,208-64 559,-249 85-723,1-1-1,-1 0 1,1 0-1,-1 1 1,0-1-1,0 1 1,0-1-1,-1 1 1,1 0 0,0-1-1,-1 1 1,0 0-1,0-1 1,1 1-1,-2 0 1,1-1-1,0 1 1,0 0-1,-1-1 1,0 1-1,1 0 1,-1-1-1,0 1 1,0-1-1,-1 1 1,1-1-1,0 0 1,-1 1 0,1-1-1,-1 0 1,-1 1-71,3-3 2,-7 15-26,-1 0 1,2 0 0,0 1 0,1 0-1,1 0 1,0 0 0,1 0 0,1 1-1,0 0 1,1-1 0,1 1 0,1 0-1,0-1 1,1 1 0,1-1 0,0 1-1,2-1 1,2 7 23,7 5-351,-9-23 325,-1 1 0,0 0 0,0 0 0,-1 0 0,1 0-1,-1 1 1,-1 0 0,1-1 0,-1 1 0,0 0 0,-1 0 0,0 0-1,0 0 1,0 0 0,-1 1 0,0-1 0,0 0 0,-1 0 0,0 0-1,0 0 1,-1 0 0,1 0 0,-2 0 0,1 0 0,-2 2 26,-141 75 2340,38-55-7121,88-26 371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24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1168,'0'0'739,"0"0"-265,0 0 0,0 0 153,0 0 180,0 0-47,7 2 160,151 24 2751,9-30-3296,-123-4-1311,-8-3-1870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0:24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3833,'0'0'1688,"0"0"-336,0 0-23,0 0-505,199 78-640,-112-63-184,0-7-1320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3:31.9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171 0 6489,'0'0'4017,"0"0"-2728,0 0 903,0 0-104,0 0-111,0 0-649,16 138-632,-16-88-72,0 8-400,0 4-224,-4 29-456,-8-13-1416,-5-12-2593</inkml:trace>
  <inkml:trace contextRef="#ctx0" brushRef="#br0" timeOffset="266.51">1 311 7938,'0'0'3208,"0"0"-1695,0 0 455,0 0-752,149-33-744,-87 12-472,36-25-608,-13 5-2056,-9 2-313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2:47.767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263 1005 3289,'0'0'3651,"0"0"-1358,0 0-213,0 0-105,0 0-362,0-1-1582,0-7 8380,0 9-7206,-13 610-2903,13-577-59,-5 28-7028,1-52 4887</inkml:trace>
  <inkml:trace contextRef="#ctx0" brushRef="#br0" timeOffset="639.086">13 1007 4841,'0'0'3039,"0"0"-784,0 0-173,0 0-287,0 0-448,0 0-432,25-10 848,481-128-460,-504 137-1278,-1 0 0,1 1 0,0-1 0,0 1 0,0 0 0,0-1 0,0 1 0,0 0 0,0 0 0,-1 0 0,1 1 0,0-1 0,0 0 0,0 1 0,0-1 0,0 1 0,0-1 1,-1 1-1,1 0 0,0 0 0,-1 0 0,1 0 0,0 0 0,-1 0 0,1 1 0,-1-1 0,0 0 0,1 1 0,-1-1 0,0 1 0,0-1 0,0 1 0,0 0 0,0-1 0,0 1 0,-1 0 0,1 0 0,0 0 0,-1-1 0,0 1 0,1 0 0,-1 0 0,0 0 0,0 0 0,0 0 0,0 0 0,0 0 0,0 0 0,-1-1 0,1 1 0,-1 0 0,1 0 0,-1 0 0,0 0 0,0-1 0,0 1 0,0 0 0,0-1 0,0 1 0,0-1 0,0 1 0,0-1 0,-1 1 0,1-1 0,-1 0 0,1 0 1,-1 0-27,-8 25 455,-2-2-476,1 2-1,1-1 1,1 2 0,1-1 0,1 1 0,2 0-1,1 1 1,1-1 0,1 1 0,1-1-1,2 1 1,0 0 0,2-1 0,1 0 0,3 6 22,10 17-589,-9-32 515,-1 0 0,-1 0 0,-1 0 0,-1 1 0,0 0 0,-2 0 0,0 0 0,-1 0 0,0 0 0,-2 3 74,-3-15 55,0-1 0,-1 0-1,1 1 1,-1-2 0,0 1-1,-1 0 1,1-1 0,-1 0-1,0-1 1,-1 1 0,1-1-1,-1 0 1,0-1 0,0 1-1,0-2 1,0 1 0,0-1-1,-1 0 1,1 0 0,-1-1-1,1 0 1,-1 0 0,0-1 0,0 0-55,-42 2-2642,14-3-2474,-2-1-5526</inkml:trace>
  <inkml:trace contextRef="#ctx0" brushRef="#br0" timeOffset="1339.954">806 702 3017,'0'0'2167,"0"0"79,0 0-227,19-14-430,243-197 2628,-158 109-1508,-108 130-466,-124 306-2256,83-148-5710,30-113 1574</inkml:trace>
  <inkml:trace contextRef="#ctx0" brushRef="#br0" timeOffset="9591.936">1604 1645 3425,'0'0'1480,"0"0"-133,0 0 336,0 0 185,0 0-86,-23 1 2851,18 0 1651,42-1-6571,-21 1-1,0 0 0,-1-1-1,1-1 1,0 0-1,0-1 1,-1-1-1,1-1 1,-1 0 0,0-1-1,0 0 1,0-2 288,89-63-7814,-70 37-718</inkml:trace>
  <inkml:trace contextRef="#ctx0" brushRef="#br0" timeOffset="9856.106">1562 1192 10362,'0'0'2417,"0"0"-1801,0 0-32,0 0-184,0 0 480,0 0-344,135 67-344,-61-39-192,-14-8-1280,-4-7-2809</inkml:trace>
  <inkml:trace contextRef="#ctx0" brushRef="#br0" timeOffset="10740.437">2625 1408 5417,'0'0'1783,"0"0"-580,0 0-129,0 0-2,0 0-125,0 0 128,22-22-40,162-149 115,152-85-504,-294 236-606,-42 26 159,-67 120 463,4-22-563,-150 284-244,198-338-572,12-20-2538,3-17-3181</inkml:trace>
  <inkml:trace contextRef="#ctx0" brushRef="#br0" timeOffset="11063.412">3225 1313 2561,'0'0'5821,"0"0"-3851,-5 20-786,-17 64 65,21-80-1245,0 1 0,0-1 0,1 0 0,0 1 0,-1-1 0,2 1 0,-1-1 0,0 1 0,1-1 0,0 1 0,0-1 0,0 0 0,1 1-1,0-1 1,-1 0 0,1 0 0,1 0 0,-1 0 0,0-1 0,1 1 0,0-1 0,0 1 0,0-1 0,0 0 0,1 0 0,-1 0 0,1-1-1,0 1 1,-1-1 0,1 0 0,0 0 0,1 0 0,-1 0 0,0-1 0,0 0 0,1 0 0,-1 0 0,1 0 0,-1-1 0,0 0 0,1 1 0,-1-2-1,1 1 1,-1 0 0,1-1 0,-1 0 0,1 0 0,-1 0 0,0-1 0,0 0 0,0 1 0,0-1 0,0-1 0,0 1 0,0 0 0,-1-1-1,1 0 1,0-1-4,7-4 13,-2-1 0,1 0-1,-1 0 1,0-1 0,-1 0-1,0 0 1,-1-1 0,0 0-1,-1-1 1,0 1 0,0-1-1,-1-1 1,-1 1 0,0 0-1,-1-1 1,-1 0 0,1 0-1,-2 0 1,0 0 0,-1-3-13,-1 13 29,-1 0 1,0 1 0,-1-1-1,1 1 1,0 0-1,-1-1 1,1 1-1,-1 0 1,0 0 0,0 1-1,0-1 1,0 0-1,0 1 1,0 0-1,0 0 1,0 0-1,0 0 1,0 0 0,-1 1-1,1-1 1,0 1-1,-1 0 1,1 0-1,0 0 1,-1 1 0,1-1-1,0 1 1,-1-1-1,1 1 1,0 0-1,0 1 1,0-1 0,0 0-1,0 1 1,0 0-30,-100 74-2594,62-36-160</inkml:trace>
  <inkml:trace contextRef="#ctx0" brushRef="#br0" timeOffset="11388.816">3602 1416 7482,'0'0'1477,"-4"16"-91,1-6-1176,0-4-108,-1 0-1,2 1 0,-1 0 1,1-1-1,0 1 0,1 0 1,-1 0-1,1 0 1,1 0-1,-1 1 0,1-1 1,0 0-1,1 0 0,0 0 1,0 0-1,1 0 1,-1 0-1,1 0 0,1 0 1,0-1-1,-1 1 0,2-1 1,-1 0-1,1 0 0,1 1-101,8-4-5,1 0 0,0-1-1,-1-1 1,1 0 0,0 0-1,0-2 1,0 0 0,-1 0-1,1-1 1,0-1 0,-1-1-1,0 1 1,0-2 0,0 0-1,0-1 1,-1 0 0,0-1-1,0 0 1,0 0 0,-1-2-1,-1 1 1,1-2 0,-1 1-1,-1-1 1,2-3 5,6-1 131,0-1 1,-1-1-1,0-1 1,-2 0-1,0-1 0,-1-1 1,0 0-1,-2-1 0,0 0 1,-2 0-1,0-1 0,4-16-131,-12 34 97,-1 0 0,1 0 0,-1 0 0,1 0 0,-1 0 0,0 0 0,0 0 0,-1-1 0,1 1 0,-1 0 0,1 0 0,-1 0 0,0 0 0,0 1 0,0-1 0,-1 0 0,1 0 0,-1 1 0,1-1 0,-1 0 0,0 1 0,0 0 0,0-1 0,0 1 0,-1 0 0,1 0 0,0 0 0,-1 1 0,0-1-1,1 0 1,-1 1 0,0 0 0,0 0 0,0 0 0,0 0 0,1 0 0,-2 0 0,1 1 0,0-1 0,0 1 0,-3 0-97,-128 24-153,126-18-109,0-1 1,0 2 0,0-1 0,1 1 0,0 0 0,0 1-1,1-1 1,0 1 0,0 1 0,1-1 0,0 1 0,1 0-1,0 0 1,0 0 0,1 1 0,0-1 0,1 1 0,-1 2 261,-5 35-4044</inkml:trace>
  <inkml:trace contextRef="#ctx0" brushRef="#br0" timeOffset="11687.509">4143 1397 1304,'0'0'5866,"0"0"-3885,-2 19-950,0 63-296,4-78-721,0 0 0,1-1 0,-1 0 0,1 1 0,-1-1 0,1 0-1,0 0 1,0-1 0,1 1 0,-1-1 0,0 1 0,1-1 0,0 0 0,-1 0 0,1-1 0,0 1 0,0-1 0,0 0 0,0 0-1,0 0 1,0 0 0,0-1 0,0 1 0,1-1 0,-1 0 0,0-1 0,0 1 0,0-1 0,0 0 0,0 0 0,0 0 0,0 0-1,2-1-13,-4 1 10,17-3 146,0-2 0,0 0 0,-1-1-1,1-1 1,-2-1 0,1-1 0,-2 0-1,1-1 1,-1-1 0,-1 0 0,0-1-1,-1-1 1,0 0 0,-1-1-1,-1 0 1,0-1 0,-1-1 0,0-1-156,-9 16 75,0 1 1,-1-1 0,1 0-1,-1 0 1,1 1 0,-1-1 0,0 0-1,0 0 1,0-1 0,0 1-1,0 0 1,0 0 0,0 0-1,-1-1 1,1 1 0,-1 0-1,0-1 1,0 1 0,0 0-1,0-1 1,0 1 0,0 0 0,-1-1-1,1 1 1,-1 0 0,1 0-1,-1-1 1,0 1 0,0 0-1,0 0 1,0 0 0,0 0-1,0 0 1,-1 0 0,1 0 0,-1 1-1,0-1 1,1 0 0,-1 1-1,0-1 1,0 1 0,0 0-1,0-1 1,0 1 0,0 0-1,0 0 1,0 0 0,0 1-1,-1-1 1,1 0 0,0 1 0,-1 0-1,1-1 1,0 1 0,-1 0-1,1 0 1,-2 1-76,-7-1-76,0 1 1,0 0-1,0 1 0,1 1 0,-1-1 1,1 2-1,-1-1 0,1 2 1,0-1-1,1 1 0,-1 1 0,1-1 1,0 2-1,1-1 0,-8 8 76,-74 72-4191,76-71 2955,-42 46-6432</inkml:trace>
  <inkml:trace contextRef="#ctx0" brushRef="#br1" timeOffset="41144.95">0 1464 2985,'0'0'2834,"0"0"-1170,0 0 119,20 5 119,217 30 1931,152-41-1063,-1-18 1,22-19-2771,-202 21 653,37-3-198,540-55-699,555 23 244,-1125 66-1440,22 0-4840,-201-9 780</inkml:trace>
  <inkml:trace contextRef="#ctx0" brushRef="#br1" timeOffset="41514.488">1121 1 7786,'0'0'2706,"0"0"-1596,0 0-384,0 0 440,0 0-196,0 0-329,29 3 192,-7 0-631,0 0 0,0 1 0,0 2 0,-1 0-1,1 1 1,-1 1 0,-1 1 0,0 1 0,0 1 0,-1 0 0,9 9-202,64 53 641,-4 4 0,-3 4 1,-3 4-1,-5 3 0,-3 4 1,-5 2-1,14 30-641,33 72 90,-8 5 0,-8 4 0,16 69-90,-34-64-580,85 196-5318,-110-288 788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3:30.7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2634 884 6737,'18'-10'2165,"-5"2"-1761,106-62 2108,3 6-1,3 5 1,25-4-2512,-111 54 303,-46 24 1164,-133 138-395,96-109-1501,1 2-1,2 2 1,2 2-1,3 1 1,2 2-1,-20 41 430,30-37-3887</inkml:trace>
  <inkml:trace contextRef="#ctx0" brushRef="#br0" timeOffset="266.684">3394 907 9914,'0'0'2247,"-10"17"-805,7-12-1363,-6 9 189,0 1-1,0 0 1,2 1-1,0 0 0,1 0 1,0 1-1,1-1 0,1 1 1,1 0-1,0 1 1,2-1-1,-1 0 0,2 1 1,1-1-1,0 2-267,0-17-19,0 1 0,0-1 0,1 1 0,-1-1 0,0 1 0,1-1 0,0 0 0,0 0 0,0 0 0,0 0 0,0 0 0,0 0 0,0 0 0,0-1 0,1 1 0,-1-1 0,1 1 0,-1-1 0,1 0 0,0 0 0,-1 0 0,1-1 0,0 1 0,0-1 0,-1 1 0,1-1 0,0 0 0,0 0 0,0 0 0,0 0 0,-1-1 0,1 1 0,0-1 0,0 0 0,-1 0 0,1 0 0,1 0 19,96-49-945,-88 41 924,0 0-1,-1-1 1,0 0 0,-1-1 0,0 0 0,0 0 0,-1-1-1,-1 0 1,0-1 0,-1 0 0,0 0 0,-1 0 0,0-1-1,-1 0 1,-1 0 0,1-7 21,-7 18 89,0 1 0,1-1-1,-1 1 1,-1-1 0,1 1 0,0 0-1,-1-1 1,1 1 0,-1 1 0,1-1 0,-1 0-1,0 1 1,0-1 0,0 1 0,0 0 0,0 0-1,0 0 1,0 0 0,0 0 0,0 1-1,-1-1 1,1 1 0,0 0 0,0 0 0,-1 0-1,1 1 1,0-1 0,0 1 0,0 0-1,0 0 1,0 0 0,0 0 0,0 0 0,0 1-1,0-1 1,0 1 0,0 0 0,1-1-1,-1 1 1,1 1 0,0-1 0,-2 2-89,-58 78-2455,43-46-1674</inkml:trace>
  <inkml:trace contextRef="#ctx0" brushRef="#br0" timeOffset="582.289">3791 1084 7346,'0'0'4827,"0"0"-3093,0 0-807,1 16-235,-1-8-619,-1-5-67,0 0-1,1 0 1,0 0-1,-1-1 1,1 1-1,0 0 1,0 0-1,0 0 1,1 0-1,-1 0 0,1 0 1,0 0-1,0-1 1,0 1-1,0 0 1,0 0-1,0-1 1,1 1-1,-1-1 1,1 1-1,0-1 0,0 0 1,0 0-1,0 0 1,0 0-1,0 0 1,0 0-1,1 0 1,-1-1-1,1 1 0,-1-1 1,1 0-1,0 1-5,17-3 33,-1 0 0,0-1 0,0-1 0,0-1 0,0-1 0,0 0-1,-1-2 1,0 0 0,0-1 0,-1 0 0,0-2 0,-1 0-1,0 0 1,0-2 0,-1 0 0,0-1 0,-2 0 0,1-1 0,-1-1-1,-1 0 1,-1-1 0,1-3-33,-9 17 99,0 0-1,0 0 1,0-1-1,0 1 1,-1-1-1,1 0 1,-1 1-1,0-1 1,0 0-1,0-1 1,0 1-1,0 0 1,-1 0-1,0-1 1,1 1-1,-1-1 1,0 1-1,-1-1 1,1 0-1,-1 1 1,1-1-1,-1 0 1,0 1-1,-1-1 1,1 0-1,-1 1 1,1-1-1,-1 1 1,0-1-1,0 1 1,-1-1-1,1 1 1,-1 0-1,1-1 1,-1 1-1,0 0 1,-1 0-1,1 0 1,0 1-1,-1-1 1,1 0-1,-1 1 1,0 0-1,0-1 1,0 1-1,0 0 1,0 1-1,-1-1 1,1 0-99,-2 1-43,0 1 0,-1-1 1,1 1-1,0 0 0,0 1 1,0-1-1,0 1 0,0 0 1,0 0-1,0 0 0,0 1 1,0-1-1,1 1 0,-1 1 1,1-1-1,-1 1 0,1-1 0,0 1 1,0 0-1,0 1 0,0-1 1,1 1-1,-2 1 43,-36 69-5006,29-34 523</inkml:trace>
  <inkml:trace contextRef="#ctx0" brushRef="#br0" timeOffset="866.629">4336 1052 9354,'0'0'1875,"0"0"-228,0 0-119,4 18-599,17 54-600,-19-70-319,0 0 0,0 0 0,0 0 0,0 0 1,1 0-1,-1 0 0,0 0 0,1-1 0,-1 1 0,1-1 0,0 0 0,-1 0 0,1 0 1,0 0-1,0 0 0,0-1 0,0 1 0,-1-1 0,1 0 0,0 1 0,0-1 1,0-1-1,0 1 0,0 0 0,0-1 0,0 0 0,0 1 0,-1-1-10,6 0 61,12-5 27,0-1 0,-1-1 0,0 0 0,-1-1 0,0-1 0,0-1 0,-1-1 0,-1 0 0,0-1 0,0-1-1,-1 0 1,-1-1 0,-1-1 0,0 0 0,-1-1 0,0 0 0,-2-1 0,9-18-88,-17 34 44,0 1-1,-1-1 1,1 0-1,0 1 1,-1-1-1,1 0 1,-1 0-1,1 0 1,-1 0 0,0-1-1,0 1 1,0 0-1,0 0 1,0-1-1,-1 1 1,1 0-1,-1-1 1,1 1 0,-1-1-1,0 1 1,0-1-1,0 1 1,0 0-1,-1-1 1,1 1-1,0-1 1,-1 1-1,0 0 1,0-1 0,1 1-1,-1 0 1,-1 0-1,1-1 1,0 1-1,0 0 1,-1 0-1,0 1 1,1-1 0,-1 0-1,0 0 1,0 1-1,1-1 1,-1 1-1,0-1 1,-1 1-1,1 0 1,0 0-1,0 0 1,-1 0 0,1 0-1,0 1 1,-1-1-1,1 1 1,0-1-1,-2 1-43,-2 2-133,-1 1 0,1 0-1,-1 0 1,1 0 0,0 0-1,0 1 1,1 0 0,-1 1-1,1-1 1,0 1 0,0 0-1,0 0 1,1 1 0,0-1-1,0 1 1,0 0 0,1 0 0,-1 0-1,1 2 134,-5 5-446,-20 34-996</inkml:trace>
  <inkml:trace contextRef="#ctx0" brushRef="#br0" timeOffset="-2898.346">301 293 10386,'0'0'2897,"0"0"-945,0 0 161,0 0-321,0 0-688,0 0-167,-29 133 79,9-53-144,-7 30-216,-9 26-248,-1 7-96,8-10-144,6-33-160,13-31-8,6-22-432,4-6-1184,0-11-2585,4-13 3233</inkml:trace>
  <inkml:trace contextRef="#ctx0" brushRef="#br0" timeOffset="-2433.388">1 577 5369,'0'0'4300,"0"0"-2995,0 0-444,0 0 604,23-8-334,157-48-125,-128 40-935,0 3 1,0 2 0,1 3 0,0 1-1,22 3-71,-72 6 27,-1 1-1,0 0 1,1 0-1,-1 0 1,0 1 0,0-1-1,-1 0 1,1 1-1,-1-1 1,0 1-1,1 0 1,-2-1-1,1 1 1,0 0-1,-1-1 1,0 1-1,1 0 1,-1 0-1,-1 0 1,1-1-1,-1 1 1,1 0-1,-1 0 1,-1 2-27,2 27-189,70 206-4698,-72-216 5249,-1-1 1,0 0-1,-2 1 1,-1-2-1,-1 1 1,0-1-1,-2 0 1,0 0-1,-2-1 1,0 0-1,-1-1 1,-1 0-1,0-1 1,-2-1-1,0 0 1,-1-1-1,-7 5-362,-43 18 145,21-58-6415,28 1 678</inkml:trace>
  <inkml:trace contextRef="#ctx0" brushRef="#br0" timeOffset="-811.742">794 357 4657,'0'0'2874,"0"0"-1272,0 0 77,23-4 150,180-58 820,339-229-1584,-543 292-1068,0 0 0,0 0-1,0 0 1,1 0 0,-1 0-1,0 0 1,0 0 0,1 1-1,-1-1 1,0 0 0,1 0-1,-1 1 1,1-1 0,0 0-1,-1 0 1,1 1-1,0-1 1,0 0 0,0 1-1,0-1 1,0 1 0,0-1-1,0 0 1,0 1 0,1-1-1,-1 0 1,0 0 0,1 1-1,-1-1 1,1 0 0,0 0-1,-1 1 1,1-1-1,0 0 1,0 0 0,0 0-1,-1 0 1,1 0 0,0 0-1,0 0 1,1 0 0,-1-1-1,0 1 1,0 0 0,0-1-1,0 1 1,1-1 0,-1 1-1,0-1 1,0 1-1,1-1 1,-1 0 0,0 0-1,1 0 1,-1 0 0,1 0-1,-1 0 1,0 0 0,1 0-1,-1 0 1,0 0 0,1-1-1,-1 1 1,0-1 0,0 1-1,1-1 1,-1 1-1,0-1 1,0 0 0,0 0 3,-17 50 123,-2-1 1,-2-1-1,-2 0 1,-3-2 0,-7 9-124,-15 28 110,20-32-190,2-7-252,1 2 1,2 0-1,3 2 1,1 0-1,2 3 332,7-1-3949</inkml:trace>
  <inkml:trace contextRef="#ctx0" brushRef="#br0" timeOffset="-531.258">1604 1041 8786,'0'0'2896,"0"0"-1375,0 0 951,0 0-511,0 0-657,0 0-736,147-30-392,-97 21-176,4-1-112,16-5-1192,-14 0-1289,-10 2-2624</inkml:trace>
  <inkml:trace contextRef="#ctx0" brushRef="#br0" timeOffset="-267.415">1915 720 7386,'0'0'2568,"0"0"17,0 0-969,120 8-968,-72 1-584,3 2-64,12 11-856,-16-1-1785,-12 1-8249</inkml:trace>
  <inkml:trace contextRef="#ctx0" brushRef="#br0" timeOffset="4912.165">2629 957 4409,'0'0'1307,"0"0"-50,0 0 228,0 0-48,0 0-230,0 0-92,4-18 2047,114-52-396,-66 38-2660,3 4-1,0 1 1,1 3 0,2 3-1,42-10-105,-98 30 4,-1 1 1,1-1-1,0 1 0,0-1 0,0 1 0,0 0 0,-1 0 1,1 0-1,0 0 0,0 0 0,0 0 0,0 0 0,0 1 1,-1-1-1,1 1 0,0-1 0,0 1 0,-1 0 0,1-1 0,0 1 1,-1 0-1,1 0 0,-1 0 0,1 1 0,-1-1 0,1 0 1,-1 0-1,0 1 0,0-1 0,0 1 0,0-1 0,0 1 1,0 0-1,0-1 0,0 1 0,-1 0 0,1-1 0,0 1 0,-1 0 1,0 0-1,1 0 0,-1 0 0,0-1 0,0 1 0,0 0 1,0 0-1,0 0 0,-1 0 0,1 0 0,0-1 0,-1 1 1,0 0-1,1 0 0,-1-1 0,0 1 0,0 0 0,0-1 0,0 1-3,0 10 120,-6 20 51,-2-1-1,-2 1 1,-1-2 0,-1 0-1,-1 0 1,-2-1 0,-1-1-1,-1 0 1,-1-2 0,-1 0-1,-20 18-171,12-7 183,-1-2-1,-2-1 1,-1-1-1,-1-2 1,-38 26-183,66-54 9,53-9-901,66-11 1059,1 4 1,1 6 0,70 5-168,-222 12 1888,-440 0-1275,375-17-635,108-34-514,7 15 365,0 1 1,2 1 0,1 1-1,1 0 1,0 2 0,2 0-1,1 1 1,1 0 170,33-36-300,161-187-1551,-215 242 1845,0 0 0,0 0 1,0 0-1,0 0 0,0 0 1,0 0-1,0 0 0,0 0 1,-1-1-1,1 1 0,-1 0 1,1 0-1,-1-1 0,1 1 1,-1 0-1,0-1 0,1 1 1,-1 0-1,0-1 0,0 1 1,0-1-1,0 1 0,0 0 1,0-1-1,-1 1 0,1 0 1,0-1-1,-1 1 0,1 0 1,-1-1-1,1 1 0,-1 0 1,0 0-1,1 0 0,-1-1 1,0 1-1,0 0 0,0 0 1,0 0-1,0 0 0,0 1 1,0-1-1,0 0 0,0 0 1,-1 0-1,1 1 0,0-1 1,0 1-1,-1-1 0,1 1 1,0 0-1,-1-1 6,-83-3-128,64 5 93,-5 0 7,0 1-1,0 1 1,0 1-1,0 2 1,1 1-1,0 1 1,0 0-1,0 2 1,2 1-1,-1 1 1,1 1-1,1 1 1,1 1-1,0 1 1,0 1-1,2 1 1,0 0-1,2 2 1,-3 3 28,4 25-718,32-59 225,433-307-245,-447 317 745,0-1-1,0 1 0,0-1 0,0 1 1,1 0-1,-1 0 0,1 0 1,-1 0-1,0 1 0,1-1 1,-1 1-1,1-1 0,0 1 1,-1 0-1,1 0 0,-1 0 0,1 0 1,-1 0-1,1 1 0,-1-1 1,1 1-1,-1 0 0,1 0 1,-1 0-1,0 0 0,1 0 0,-1 0 1,0 0-1,0 1 0,0-1 1,0 1-1,0 0 0,0 0 1,0-1-1,-1 1 0,1 0 0,-1 0 1,1 1-1,-1-1 0,0 0 1,1 0-1,-1 1 0,-1-1 1,1 1-1,0-1 0,-1 1 1,1-1-1,-1 1 0,1-1 0,-1 1 1,0 1-7,3 7 72,-1 1 1,1 0-1,-2 0 1,0 0 0,0 0-1,-1 1 1,-1-1-1,0 0 1,0 0 0,-2 0-1,1 0 1,-1-1-1,-1 1 1,0-1 0,-1 1-1,0-1 1,-1-1-1,0 1 1,-6 7-73,-162 179 1116,122-147-908,2 4 29,49-54-317,1 0-108,492-31 583,-413 31-327,-78 0-176,-1 0-281,-9 0-1901,-5 0-139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10.8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316 11 4201,'0'0'1690,"0"0"-326,0 0 324,0 0-69,0 0-229,0 0-166,-15-2-454,3-1-625,8 2-103,-1 0 0,0 0 0,1 0 0,-1 0 0,0 1 0,0 0 0,1 0 0,-1 0 0,0 1 0,0-1 1,0 1-1,1 0 0,-1 1 0,1-1 0,-1 1 0,1 0 0,-1 0 0,1 0 0,-4 3-42,-9 9 80,1 1 1,0 0-1,1 1 0,1 1 1,0 1-1,1 0 1,1 0-1,1 1 0,0 1 1,2 0-1,0 0 0,2 1 1,0 0-1,1 0 1,1 0-1,1 1 0,1 0 1,1 0-1,0 0 0,2 0 1,1 0-1,2 15-80,0-32-42,1 1 1,0 0-1,-1-1 0,2 0 0,-1 0 1,0 0-1,1 0 0,0-1 0,0 0 1,1 0-1,-1 0 0,1 0 0,0-1 1,0 0-1,0 0 0,0-1 0,0 0 1,0 0-1,1 0 0,-1-1 0,1 0 1,0 0-1,-1-1 0,1 1 0,-1-2 1,1 1-1,0-1 0,-1 0 0,1 0 1,-1 0-1,1-1 0,-1 0 0,0-1 1,0 1-1,0-1 0,0 0 0,0-1 1,-1 1-1,1-1 0,-1 0 0,0-1 1,0 1-1,-1-1 0,1 0 0,-1 0 1,0 0-1,0-1 0,-1 0 0,0 1 1,0-1-1,0 0 0,2-6 42,-7 9 62,0 0 1,0 1-1,0-1 1,0 1-1,0 0 0,-1-1 1,1 1-1,-1 0 0,1 0 1,-1 1-1,0-1 0,0 1 1,0-1-1,0 1 1,0 0-1,0 0 0,0 0 1,0 0-1,0 1 0,0-1 1,-1 1-1,1 0 0,0 0 1,0 0-1,-1 0 1,1 0-1,0 1 0,0 0 1,0-1-1,0 1 0,0 1 1,0-1-1,0 0 0,0 1 1,0-1-1,0 1 1,1 0-1,-3 1-62,-42 64-2271,41-38-1585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11.3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48 94 6977,'0'0'1235,"0"0"128,20-5 104,393-83 440,-451 113 4636,10 96-6684,60 8-2028,-27-117 1900,0 0 0,0 1 1,-1 0-1,-1 0 0,0 0 1,-1 0-1,0 0 0,-1 0 1,-1 0-1,0 14 269,-5-18 184,-1 1 1,1-1-1,-1 0 0,-1 0 0,0 0 1,0-1-1,-1 0 0,0-1 0,0 0 1,-1 0-1,0-1 0,0 0 0,0 0 1,-1-1-1,0 0 0,0-1 1,0 0-1,0 0 0,-9 0-184,4 3 304,-143 48 1658,49-50-4575,86-12 935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2:22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2003 3793,'0'0'1674,"0"0"38,0 0-277,0 0-284,0 0-154,0 0-235,9-3-158,332-44 3095,167 19-1632,-225 23-1745,370 2 265,-95-17 190,649-118 125,-730 91-723,623-38-92,-160 33 222,-695 37-139,-354 22-6745,45 0 1749</inkml:trace>
  <inkml:trace contextRef="#ctx0" brushRef="#br0" timeOffset="1145.607">706 449 3017,'0'0'2195,"0"0"-500,0 0-184,0 0-268,0 0-160,0 0-209,-6-10 3375,-138 37-2544,114-13-1703,0 1 1,1 2 0,1 1-1,1 1 1,0 1 0,2 2-1,0 0 1,1 2 0,2 0-1,0 2 1,2 0 0,1 1-1,1 1 1,1 1 0,2 1-1,0 0 1,3 1 0,0 0-1,-5 28-2,6 4 24,3-1-1,3 1 1,2 0-1,5 38-23,-2-27 13,0-60-68,0 1 0,1-1 0,0 1 0,1-1 0,0 1 0,2-1 0,-1 0 0,2 0 0,0 0 0,0-1-1,2 1 1,-1-1 0,2-1 0,0 2 55,42 13-3046,-10-25-2085,-37-2 4593,30 0-6713</inkml:trace>
  <inkml:trace contextRef="#ctx0" brushRef="#br0" timeOffset="1664.941">290 1030 4945,'0'0'1811,"0"0"-52,0 0 64,0 0-226,25-11-392,156-73 205,153-77-445,-333 161-947,0 1-1,-1-1 1,1 1 0,0-1-1,0 1 1,0-1-1,0 1 1,0-1-1,-1 1 1,1 0 0,0-1-1,0 1 1,-1 0-1,1 0 1,-1-1 0,1 1-1,0 0 1,-1 0-1,0 0 1,1 0-1,-1 0 1,0 0 0,1 0-1,-1 0 1,0 0-1,0 0 1,0 0-1,0 0 1,0 0 0,0 0-1,0 0 1,0 0-1,0 0 1,0 0-1,0 0 1,-1 0 0,1 0-1,0 0 1,-1-1-1,1 1 1,-1 0-1,1 0 1,-1 0 0,0 0-1,1-1 1,-1 1-1,0 0 1,1 0-1,-1-1 1,0 1 0,0-1-1,0 1 1,1 0-1,-1-1 1,0 0 0,0 1-1,0-1 1,0 0-1,0 1 1,0-1-1,0 0 1,0 0 0,-1 0-18,-3 8 41,2-1-106,-157 295 409,118-162-6382,37-106-146</inkml:trace>
  <inkml:trace contextRef="#ctx0" brushRef="#br0" timeOffset="1933.058">862 1123 3569,'0'0'1848,"0"0"529,0 0 103,0 0-703,110-3-449,-73 3-664,2 0-440,5 0-224,-3 0-192,15 0-584,-12 0-1377,-11 0-1871</inkml:trace>
  <inkml:trace contextRef="#ctx0" brushRef="#br0" timeOffset="2198.076">1158 944 4977,'0'0'2145,"0"0"95,0 0-96,-23 112-295,9-65-785,-1 5-632,-1 0-344,1 2-88,1 10-704,5-16-1384,5-14-2553</inkml:trace>
  <inkml:trace contextRef="#ctx0" brushRef="#br0" timeOffset="2820.306">1460 805 4825,'0'0'2094,"0"0"-220,0 0-167,0 0-275,0 0-344,0 0-77,-2 11 179,-105 295 2166,108-307-3392,0 0 0,-1 0 0,1 0 0,0 0 0,0 0 0,0 0 0,0 1 0,0-1 0,0 0 0,0 0 0,0 1 0,0-1 0,0 0 0,1 1 0,-1-1 0,0 1 0,0 0 0,1-1 0,-1 1 0,0 0 0,0 0 0,1 0 0,-1 0 0,0 0 0,1 0 0,-1 0 0,0 0 0,0 0-1,1 1 1,-1-1 0,0 0 0,0 1 0,0-1 0,1 1 0,-1 0 0,0-1 0,0 1 0,0 0 0,0 0 0,0-1 0,0 1 0,0 0 0,0 0 0,-1 0 0,1 0 0,0 0 0,0 1 0,-1-1 0,1 0 0,-1 0 0,1 0 0,-1 0 0,1 1 0,-1-1 0,0 0 0,0 0 0,0 1 0,0-1 0,1 0 0,-2 1 0,1-1 0,0 0 0,0 0-1,0 1 1,-1-1 0,1 0 36,81-69-216,83-52 14,-146 159 1690,-7 5-1361,21 54-701,7-50-4747,-26-43 453</inkml:trace>
  <inkml:trace contextRef="#ctx0" brushRef="#br0" timeOffset="3364.581">1860 204 1088,'0'0'2393,"0"0"-330,0 0-77,0 0-334,0 0-216,19 21-35,59 70-167,-61-68-788,0 0 0,-2 1-1,-1 0 1,-1 1 0,-1 1-1,-1 0 1,4 17-446,0-3 220,7 20-99,-2 1 1,-2 1-1,-4 0 0,-2 1 1,-3 1-1,-3 0 0,-2-1 1,-5 34-122,-1-76 24,-1-1-1,-1 0 1,-1 0 0,-1 0 0,0 0-1,-2-1 1,0 0 0,-1-1 0,-1 0-1,-1 0 1,0-1 0,-1 0 0,-1-1-1,-1 0 1,-12 10-24,-20 17 133,-3-1-1,-1-3 1,-2-2 0,-26 13-133,11-23-3197,59-27 986</inkml:trace>
  <inkml:trace contextRef="#ctx0" brushRef="#br0" timeOffset="4754.915">2229 387 1672,'0'0'2500,"0"0"-379,0 0-427,0 0-416,0 0-257,0 0-215,2-8-79,89-124 2757,165-114-2681,-256 246-815,0 1-1,-1-1 1,1 1-1,0-1 1,0 1-1,0 0 1,0-1 0,0 1-1,0-1 1,0 1-1,0-1 1,0 1-1,0 0 1,0-1-1,0 1 1,0-1-1,0 1 1,1-1 0,-1 1-1,0-1 1,0 1-1,1-1 1,-1 1-1,0-1 1,0 1-1,1-1 1,-1 1 0,1-1-1,-1 0 1,0 1-1,1-1 1,-1 0-1,1 1 1,-1-1-1,1 0 1,-1 0 0,1 1-1,-1-1 1,1 0-1,-1 0 1,1 0-1,0 0 1,-1 1-1,1-1 1,-1 0 0,1 0-1,-1 0 1,1 0-1,0 0 1,-1-1-1,1 1 1,-1 0-1,1 0 1,-1 0-1,1 0 1,-1-1 0,1 1-1,-1 0 1,1 0-1,-1-1 1,1 1-1,-1 0 1,1-1 12,-13 54 116,-83 219 376,133-292-1878,226-232 832,-245 298 1384,-19-38-683,0-1-153,1 0 0,-1 0 0,1 0-1,0-1 1,1 1 0,-1 0 0,2-1 0,-1 1-1,0-1 1,1 0 0,1 0 0,-1 0 0,1 0-1,0 0 1,0-1 0,0 0 0,1 0 0,0 0-1,0 0 1,0-1 0,0 0 0,1 0 0,0 0 0,0-1-1,0 1 1,0-1 0,0-1 0,1 0 0,-1 1-1,1-2 1,3 1 6,32 3-1417,-5-5-1307</inkml:trace>
  <inkml:trace contextRef="#ctx0" brushRef="#br0" timeOffset="9234.832">2861 1215 3025,'0'0'2080,"0"0"-119,0 0 79,0 0-840,0 0-296,128-26-183,-91 20-233,3 2-264,-3 2-120,-2 2-96,-2 0-8,-6 0 8,-2 0-8,-6 0-464,1 8-441,-3-3-847,-7 1-2281</inkml:trace>
  <inkml:trace contextRef="#ctx0" brushRef="#br0" timeOffset="9731.301">4054 1041 3441,'0'0'1937,"18"-10"232,157-91 1203,316-198-2184,-460 273-358,-31 27 871,-17 20-804,-187 243-816,62-93-4623,77-97-1771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09:37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3700 745 6665,'0'0'1721,"0"0"-1249,0 0-144,0 0-64,0 0-168,0 0-96,0 0-360,93 9-864,-78-9-2001</inkml:trace>
  <inkml:trace contextRef="#ctx0" brushRef="#br0" timeOffset="256.643">3750 506 8954,'0'0'1664,"0"0"-1240,0 0 257,118 9-361,-67-7-320,36-2-521,-12 0-567,-11 0-2024</inkml:trace>
  <inkml:trace contextRef="#ctx0" brushRef="#br0" timeOffset="-911.985">3186 525 8890,'0'0'3129,"0"0"-2257,4 104-256,-4-48-320,0 2-296,-12 5-272,-3-14-1280,-1-16-2369</inkml:trace>
  <inkml:trace contextRef="#ctx0" brushRef="#br0" timeOffset="-610.854">3176 239 3777,'0'0'1148,"0"0"686,22-1-545,170-7 1673,-186 10-2836,-1 0-1,0 0 1,0 1-1,0 0 1,0 0-1,-1 1 1,1-1-1,-1 1 1,0 0-1,0 0 1,0 1-1,0-1 1,-1 1-1,1 0 1,-2-1-1,1 2 1,0-1-1,-1 0 1,0 0-1,0 1 1,0-1-1,-1 1 1,0 0-1,0-1 1,0 1-1,-1 0 1,0-1-1,0 1 1,0 0-1,-1 0 1,0-1-1,0 1 1,0 0-1,-1-1 1,0 1-1,0-1 0,0 0 1,-1 0-1,1 0 1,-1 0-1,-1 1-125,-8 21 27,0-1 0,-2 0 0,-1-1 0,-1 0 0,-1-2-1,-2 0 1,-2 2-27,-58 25-4857,59-47 180</inkml:trace>
  <inkml:trace contextRef="#ctx0" brushRef="#br0" timeOffset="-2828.694">1856 523 2513,'0'0'5153,"0"0"-4049,-16 138-40,3-75-424,-3-1-640,-3 1-248,3-16-1336,1-16-5850</inkml:trace>
  <inkml:trace contextRef="#ctx0" brushRef="#br0" timeOffset="-2413.579">1788 316 2513,'0'0'945,"0"0"-27,0 0 497,18 0-241,131 0 1162,-145 0-2263,0 0 0,0 0 1,1 0-1,-1 1 1,0-1-1,0 1 0,0 0 1,0 0-1,-1 0 1,1 1-1,0-1 0,0 1 1,-1 0-1,1 0 0,-1 0 1,1 1-1,-1-1 1,0 1-1,0 0 0,0 0 1,-1 0-1,1 0 1,-1 0-1,1 1 0,-1-1 1,0 1-1,0-1 1,-1 1-1,1 0 0,-1 0 1,0 0-1,0 0 0,0 0 1,0 0-1,-1 1-73,-1 10 149,-2-1 0,1 0 0,-2 0 0,0 0 0,-1 0 0,0 0-1,-1-1 1,-1 0 0,0 0 0,0 0 0,-1-1 0,-1 0 0,0-1 0,-1 0 0,0-1 0,-1 0-1,-7 6-148,-60 17-3980,61-33 33</inkml:trace>
  <inkml:trace contextRef="#ctx0" brushRef="#br0" timeOffset="-2080.349">2198 760 6121,'0'0'1401,"0"0"-713,0 0-200,0 0 232,0 0-88,0 0-168,135 0-272,-100 0-192,4-17-456,-10-7-1048,-12-1-5578</inkml:trace>
  <inkml:trace contextRef="#ctx0" brushRef="#br0" timeOffset="-1830.001">2316 571 6129,'0'0'1033,"0"0"-385,0 0-184,147 2-464,-97-6-848,-2-5-5898</inkml:trace>
  <inkml:trace contextRef="#ctx0" brushRef="#br0" timeOffset="-1579.319">2818 489 3137,'0'0'8722,"0"0"-7634,0 0-480,0 0 32,0 123-184,0-70-392,0 4-64,-7 20-1056,1-16-1513,0-10-2472</inkml:trace>
  <inkml:trace contextRef="#ctx0" brushRef="#br0" timeOffset="-1413.255">2573 1026 4369,'0'0'4905,"0"0"-4441,0 0 112,0 0 272,0 0-328,139-87-191,-98 53-329,15-18-80,-8 9-1081,-15 7-3032</inkml:trace>
  <inkml:trace contextRef="#ctx0" brushRef="#br0" timeOffset="-1163.673">2697 446 7522,'0'0'1376,"0"0"-776,0 0 176,0 0-528,162-54-248,-110 34-504,-5 1-1072</inkml:trace>
  <inkml:trace contextRef="#ctx0" brushRef="#br0" timeOffset="-3938.115">1337 433 1144,'0'0'1931,"0"0"-189,0 0-84,0 0-94,0 0-304,0 0-339,0 0-193,0 0-59,0 0-9,0 0 14,0 0 15,0 0-13,0 0-49,0 0-113,0 0-156,0 21 148,1 97 254,-6 185 136,-25-108-3284,30-193 1859,-2 5-49,0-4-3919,-2-3-911</inkml:trace>
  <inkml:trace contextRef="#ctx0" brushRef="#br0" timeOffset="-3105.721">1175 387 3289,'0'0'1564,"0"0"-493,0 0-126,0 0-38,0 0-5,0 0-119,2-4-231,11-10-430,1 1 0,0 0 0,1 1 0,1 1 0,-1 0-1,2 1 1,-1 1 0,2 0 0,-1 1 0,1 1 0,0 1 0,0 0 0,1 2 0,0 0 0,0 1 0,10 0-122,81-3 21,-108 9 68,1 1-1,-1-1 0,0 1 1,0 0-1,0 0 0,0 0 1,-1 0-1,0 0 0,0 0 1,0 0-1,0 0 0,0 0 1,-1 0-1,0 1 1,0-1-1,0 0 0,0 0 1,-1 1-1,1-1 0,-1 0 1,0 0-1,-1 0 0,1 0 1,-2 3-89,-55 106 1821,28-65-6136,28-46-368</inkml:trace>
  <inkml:trace contextRef="#ctx0" brushRef="#br0" timeOffset="17574.965">4688 642 5577,'0'0'1958,"0"0"-588,0 0-168,0 0-108,0 0-259,0 0-280,4-2-233,513-305 727,-516 389-215,-102 184-108,30-92-4151,50-113 778</inkml:trace>
  <inkml:trace contextRef="#ctx0" brushRef="#br0" timeOffset="18438.955">5454 965 624,'0'0'4282,"0"0"-2665,0 0-710,0 0 83,0 0 139,25-15-328,154-96-215,158-98 490,-336 211-990,1 0-1,-1 1 1,0-1 0,0 0 0,-1 1-1,1-1 1,0 0 0,-1 1-1,1-1 1,-1 1 0,0-1 0,0 1-1,0-1 1,0 1 0,-1-1-1,1 1 1,0-1 0,-1 1 0,0-1-1,0 0 1,1 1 0,-2-1-1,1 0 1,0 0 0,0 1 0,-1-1-1,1 0 1,-1 0-86,2-1 58,-28 143 43,29-143-138,1 1-1,0 0 1,-1-1 0,1 1-1,0-1 1,0 0-1,0 0 1,0 1 0,0-1-1,0 0 1,0-1-1,0 1 1,0 0 0,0-1-1,1 1 1,-1-1-1,0 1 1,0-1 0,1 0-1,-1 0 1,0 0-1,0 0 1,1-1 0,-1 1-1,0-1 1,0 1-1,0-1 1,1 0 37,4 1-68,12-4-56,0-1-1,0-1 1,0-1-1,-1 0 1,0-1-1,0-1 1,-1-1-1,0 0 1,7-7 124,28-15-275,9 4-146,-61 58 937,2-23-523,-1 0 1,1 0-1,0 0 0,0-1 0,1 1 1,0-1-1,0 0 0,1 1 1,-1-1-1,1-1 0,1 1 1,-1-1-1,1 1 0,0-1 0,0-1 1,0 1-1,1-1 0,0 0 1,0 0-1,0 0 0,0-1 1,0 0-1,1 0 0,-1-1 0,1 0 1,0 0-1,0 0 0,0-1 1,0 0-1,0-1 0,0 1 1,0-1-1,0 0 0,0-1 1,0 0-1,0 0 0,0-1 0,-1 1 1,1-2-1,0 1 0,-1-1 1,1 1-1,-1-2 0,0 1 1,0-1 6,42-25-285,66-22 29,-109 54 420,-1-1-1,1 1 1,-1 0-1,1 0 1,-1 0-1,0 1 1,0-1-1,0 1 1,-1 0-1,1 0 1,-1 1-1,0-1 1,0 1-1,-1-1 1,1 1-1,-1 0 1,0 0-1,0 3-163,10 13 130,42 72-1182,-29-56-1545</inkml:trace>
  <inkml:trace contextRef="#ctx0" brushRef="#br0" timeOffset="54332.081">3387 2721 536,'0'0'542,"0"0"127,0 0-25,0 0 86,0 0 51,17-1-157,122-13 2109,219 14 1670,623-21-2433,1887-60-1641,-2253 71-303,1246-39 38,-1712 48-266,567-3-1974,-734 4 250,-2 0-2172</inkml:trace>
  <inkml:trace contextRef="#ctx0" brushRef="#br0" timeOffset="52736.54">2140 2521 8010,'0'0'1496,"0"0"-752,0 0 881,0 0-161,0 0-472,0 0-280,124 114-168,-84-84-256,-1 1-232,1 1-56,-3 0-480,-4 7-1008,-10-7-1321,-13-8-2856</inkml:trace>
  <inkml:trace contextRef="#ctx0" brushRef="#br0" timeOffset="53002.913">2035 2762 1480,'0'0'4585,"0"0"-2224,161-53-265,-76 25-679,6-3-705,2-1-504,23-9-208,-22 9-1457,-22 6-1159</inkml:trace>
  <inkml:trace contextRef="#ctx0" brushRef="#br0" timeOffset="51127.046">17 2271 1776,'0'0'2494,"0"0"-1000,0 0-374,0 0-125,7-11-225,0-2-628,0 0 0,1 1 0,1 0 0,0 1 0,0 0 0,1 0 1,1 1-1,0 0 0,0 1 0,1 0 0,0 1 0,0 0 0,1 1 1,0 0-1,0 1 0,1 1 0,7-2-142,-18 9 17,0 0-1,0 0 1,0 1-1,0-1 1,-1 1 0,1-1-1,-1 1 1,0 0-1,1 0 1,-1 0 0,-1 1-1,1-1 1,0 0-1,-1 1 1,1-1 0,-1 1-1,0 0 1,0-1-1,-1 1 1,1 0 0,-1-1-1,0 1 1,0 0-1,0-1 1,0 1 0,-1 0-1,1 0 1,-1-1-1,0 1 1,0-1 0,-1 2-17,2 3 72,-6 20 122,-1 0 1,-1-1-1,-2 0 1,0 0-1,-2-1 0,-1 0 1,-1-1-1,-1-1 1,-2 0-1,0-1 0,-1-1 1,-1 0-1,-1-2 1,-6 4-195,-22 15 325,48-39-260,0 0-190,25-7-544,-17 6 621,0 1 1,0 0 0,0 0 0,1 0 0,-1 1-1,0 1 1,0-1 0,0 1 0,-1 1-1,1-1 1,0 1 0,-1 1 0,1-1-1,-1 1 1,0 1 0,-1-1 0,1 1 0,-1 0-1,0 1 1,0-1 0,0 1 0,1 3 47,30 23-2049,-18-18-2408</inkml:trace>
  <inkml:trace contextRef="#ctx0" brushRef="#br0" timeOffset="51537.127">471 2409 5513,'0'0'1775,"0"0"-484,-4 17-385,-16 132 271,21-145-1178,2 1 0,-1-1-1,0 0 1,1 0 0,0 0-1,0 0 1,0-1 0,0 1 0,0-1-1,1 0 1,0 1 0,0-2-1,-1 1 1,2 0 0,-1-1-1,0 0 1,0 0 0,1 0 0,-1 0-1,1-1 1,0 0 0,-1 0-1,1 0 1,0 0 0,0-1-1,-1 0 1,1 0 0,0 0-1,0-1 1,-1 1 0,1-1 0,0 0-1,-1 0 1,1-1 0,0 0-1,-1 0 1,0 0 0,1 0-1,-1 0 1,0-1 0,0 0 0,-1 0-1,4-3 2,1 1 44,0 0 1,-1 0-1,0-1 0,0 0 0,0 0 1,-1 0-1,0-1 0,0 0 0,-1-1 0,0 1 1,0-1-1,0 0 0,-1 0 0,-1 0 0,1-1 1,-1 1-1,-1-1 0,0 0 0,0 0 0,1-9-44,-4 16 73,1-1-1,-1 0 1,0 0-1,0 1 1,0-1-1,0 1 1,0-1-1,-1 1 1,1 0-1,-1-1 0,1 1 1,-1 0-1,0 0 1,0 0-1,0 0 1,0 0-1,0 1 1,0-1-1,-1 0 1,1 1-1,0 0 0,-1 0 1,1-1-1,-1 1 1,0 1-1,1-1 1,-1 0-1,0 1 1,1-1-1,-1 1 1,0 0-1,0 0 0,1 0 1,-1 0-1,0 1 1,-1-1-73,-99 27-675,50 42-3014,42-40-5</inkml:trace>
  <inkml:trace contextRef="#ctx0" brushRef="#br0" timeOffset="51903.082">877 2549 4233,'0'0'1822,"0"0"-579,0 0-179,0 0-283,5 18-231,21 58-176,-23-73-355,-1 0 0,1 0-1,0 0 1,0 0-1,1 0 1,-1-1-1,0 1 1,1-1 0,0 0-1,-1 0 1,1 0-1,0-1 1,0 1-1,0-1 1,0 0 0,0 0-1,0-1 1,0 1-1,1-1 1,-1 0-1,0 0 1,0 0 0,0 0-1,0-1 1,1 0-1,0 0-18,9 0 107,-6 1 0,1 0 0,-1-1 0,0 0 0,1-1 0,-1 0 0,0 0 0,0-1 0,-1 0 0,1 0 0,0-1 0,-1 0 0,0 0 0,0-1 0,0 0 0,-1 0 0,1 0-1,-1-1 1,-1 0 0,1 0 0,-1-1 0,0 1 0,0-1 0,-1-1 0,0 1 0,0 0 0,-1-1 0,0 0 0,0 0 0,0 0 0,-1 0 0,-1 0 0,1 0 0,-1-3-107,-5 5 73,-1 2 1,1-1-1,-1 0 0,0 1 0,0 0 1,-1 0-1,1 0 0,-1 1 0,0 0 1,0 0-1,0 0 0,0 1 0,0 0 1,-1 0-1,1 0 0,-1 1 0,1 0 1,-1 0-1,1 1 0,-1 0 0,0 0 1,1 1-1,-1-1 0,1 1 0,-1 1 1,1-1-1,-1 1 0,1 1-73,0-2-200,0 1 0,1 0 0,-1 1 1,1-1-1,-1 1 0,1 0 0,0 1 0,0-1 0,0 1 0,1 0 0,0 0 0,-1 1 1,1-1-1,1 1 0,-1 0 0,1 0 0,-1 0 0,2 0 0,-1 1 0,0-1 0,1 1 1,0 0-1,1-1 0,-1 1 0,1 0 0,0 3 200,-1 19-2583</inkml:trace>
  <inkml:trace contextRef="#ctx0" brushRef="#br0" timeOffset="52254.053">1223 2596 3489,'0'0'2758,"0"0"-1017,0 0-599,-2 17-361,-2 57-308,5-71-452,-1-1 0,1 0 0,0 0 0,0 0 0,0 1 0,1-1 0,-1 0 0,0 0 0,1-1 0,-1 1 0,1 0 0,-1 0 0,1-1 0,0 1 0,0-1 0,0 1 0,0-1 0,0 0 0,0 0 0,0 0 0,0 0 0,1 0 0,-1-1 0,0 1 0,1 0 1,-1-1-1,0 0 0,1 1 0,-1-1 0,0 0 0,1-1 0,-1 1 0,1 0-21,3 0 47,16 1 8,1-2-1,-1 0 1,0-2-1,0 0 1,0-2-1,0 0 1,-1-1-1,0-1 1,0-2-1,0 0 1,-1-1-1,-1 0 1,0-2-1,0-1 1,-1 0-1,9-9-54,14-25 538,-48 14 2568,-1 29-2998,-1 1 0,0 0 0,0 1 1,0 0-1,-1 0 0,1 1 0,-1 0 0,1 0 1,0 1-1,-1 1 0,1 0 0,-1 0 1,1 0-1,0 2 0,0-1 0,0 1 0,0 0 1,0 1-1,1 0 0,-5 2-108,4 2-351,0 0 1,1 1-1,0-1 0,0 1 0,1 1 1,0-1-1,1 1 0,0 1 0,1-1 1,0 1-1,0 0 0,1 0 1,-2 10 349,-6 24-4282</inkml:trace>
  <inkml:trace contextRef="#ctx0" brushRef="#br0" timeOffset="57725.014">3588 2092 3513,'0'0'1895,"0"0"-675,0 0-273,0 0-20,0 0-72,0 0-107,6 0 67,13-3-351,1-2 0,-1-1 0,-1 0 0,1-1 0,-1-1 0,0-1 0,-1 0 0,0-1 0,12-10-464,17-8 231,560-309 93,-628 400 1333,-34 49-1710,-99 208 805,79-104-3346,61-156-1609</inkml:trace>
  <inkml:trace contextRef="#ctx0" brushRef="#br0" timeOffset="58379.047">5278 1962 2841,'0'0'5041,"0"0"-3617,0 0-280,0 0-240,0 0-391,0 0-57,0 0 256,77 6 208,-27-6-200,12 0-176,8-2-216,11-13-208,6-4-120,27-13-736,-23 6-1464,-21 0-4218</inkml:trace>
  <inkml:trace contextRef="#ctx0" brushRef="#br0" timeOffset="59281.257">8097 1026 1632,'0'0'2861,"0"0"-750,0 0-4,28-14-320,341-196 642,401-238-1968,-737 423-294,-25 18 341,-24 18 95,-52 45-761,2 3-1,3 3 1,3 3 0,3 2 0,-18 31 158,-163 250-3449,205-289-872</inkml:trace>
  <inkml:trace contextRef="#ctx0" brushRef="#br0" timeOffset="59654.568">7799 1460 4305,'0'0'2360,"0"0"-327,0 0 31,170-55-111,-42 14-697,52-15-456,32-8-64,11-5-352,-5 6-232,-28 9-152,-16 7-56,-35 12-824,-46 14-1784,-35 10-2946</inkml:trace>
  <inkml:trace contextRef="#ctx0" brushRef="#br0" timeOffset="61014.798">7619 1926 728,'0'0'1629,"0"0"-547,0 0 55,0 0 110,0 0 21,0 0-89,16-8-167,520-270 2835,-537 278-3822,1 1-1,0-1 0,-1 0 0,1 1 0,0-1 0,-1 0 0,1 1 0,0-1 0,0 0 0,-1 1 0,1-1 1,0 1-1,0-1 0,0 1 0,-1-1 0,1 1 0,0-1 0,0 0 0,0 1 0,0-1 0,0 1 0,0-1 0,0 1 1,0-1-1,0 1 0,0-1 0,1 1 0,-1-1 0,0 0 0,0 1 0,0-1 0,0 1 0,1-1 0,-1 1 0,0-1 1,0 0-1,1 1 0,-1-1 0,0 0 0,1 1 0,-1-1 0,0 0 0,1 1 0,-1-1 0,1 0 0,-1 0 1,0 1-1,1-1 0,-1 0 0,1 0 0,-1 0 0,1 0 0,-1 0 0,0 0 0,1 0-24,-36 47 365,33-44-346,-272 356-202,247-298-3728,25-49-632</inkml:trace>
  <inkml:trace contextRef="#ctx0" brushRef="#br0" timeOffset="61269.497">8207 1833 3105,'0'0'1760,"0"0"312,0 0-343,122-13-481,-72 4-600,6 0-488,22-10-160,-11 0-560,-11 3-1384</inkml:trace>
  <inkml:trace contextRef="#ctx0" brushRef="#br0" timeOffset="61520.755">8505 1667 6745,'0'0'1665,"-56"101"-1,19-30-40,-2 5-679,-3 31-945,9-20-104,10-12-1985</inkml:trace>
  <inkml:trace contextRef="#ctx0" brushRef="#br0" timeOffset="72643.091">9096 1468 2785,'0'0'1340,"0"0"66,0 0-101,0 0-323,-9 10-364,-26 33-267,33-42-334,1 0 0,-1 1 0,1-1 0,-1 1 0,1 0 1,0-1-1,0 1 0,0 0 0,0 0 0,0 0 0,0-1 0,0 1 0,0 0 0,1 0 0,-1 0 0,1 0 0,0 1 0,-1-1 0,1 0 0,0 0 0,0 0 0,0 0 0,1 0 0,-1 0 0,0 0 1,1 0-1,-1 0 0,1 0 0,0 0 0,0 0 0,0 0 0,0 0 0,0 0 0,0-1 0,0 1 0,0 0 0,1-1 0,-1 1 0,1-1 0,-1 1 0,1-1 0,0 0 0,-1 0 0,1 0 0,0 0 1,0 0-1,0 0 0,0 0 0,0 0 0,1 0-17,95 16-255,-88-21 272,0-1 0,-1 1 1,0-2-1,0 1 0,-1-1 1,1 0-1,-1-1 0,-1 0 1,1-1-1,-1 1 0,0-1 1,-1 0-1,0-1 0,0 0 1,-1 0-1,0 0 0,0 0 1,-1-1-1,-1 0 0,0 0 1,0 0-1,0 0 0,-2 0 1,1-2-18,0 10 13,-1 0 1,1 0-1,-1 0 0,1-1 1,-1 1-1,0 0 0,0-1 1,0 0-1,0 1 1,-1-1-1,1 1 0,-1-1 1,1 0-1,-1 1 1,0-1-1,0 0 0,0 1 1,0-1-1,-1 0 0,1 1 1,-1-1-1,1 0 1,-1 1-1,0-1 0,0 1 1,0-1-1,-1 1 1,1 0-1,0-1 0,-1 1 1,0 0-1,1 0 1,-1 0-1,0 0 0,0 0 1,0 1-1,0-1 0,0 1 1,-1-1-1,1 1 1,0 0-1,-1-1 0,1 1 1,-1 0-1,0 1 1,1-1-1,-1 0 0,1 1 1,-1 0-1,0-1 0,1 1 1,-1 0-1,-1 0-13,1 3-122,-1-1 0,0 1-1,0 0 1,1 0 0,-1 0-1,1 0 1,0 1 0,0-1 0,0 1-1,1 0 1,-1 0 0,1 0-1,0 0 1,0 0 0,0 0 0,1 1-1,-1-1 1,1 1 0,0 3 122,-1-3-387,-6 21-1836</inkml:trace>
  <inkml:trace contextRef="#ctx0" brushRef="#br0" timeOffset="72896.689">9350 1537 624,'0'0'3953,"0"0"-2801,0 0-160,0 0 137,0 0-361,0 0-512,-60 123-256,31-76-576,4-10-1553,7-7-4040</inkml:trace>
  <inkml:trace contextRef="#ctx0" brushRef="#br0" timeOffset="73287.257">9553 1378 4257,'0'0'2262,"0"0"-406,0 0-468,0 0-505,0 0-471,-5 10-289,-2 5-158,0 0 1,1 0-1,1 0 0,0 0 1,1 1-1,0 0 0,2 0 1,0 0-1,0 0 0,2 12 35,1-27-15,0-1-1,0 1 0,1-1 0,-1 1 1,0-1-1,0 0 0,1 0 0,-1 0 1,0 0-1,0 0 0,1 0 1,-1 0-1,0 0 0,0 0 0,1-1 1,-1 1-1,0 0 0,0-1 0,0 1 1,0-1-1,1 1 0,-1-1 1,0 0-1,0 1 0,0-1 0,0 0 1,0 0-1,0 0 0,-1 0 0,1 0 1,0 0-1,0 0 0,-1 0 0,1 0 1,0 0-1,-1 0 0,1 0 1,-1 0-1,1-1 16,9-127 461,-53 105-607,25 33-2462,13 3-2639</inkml:trace>
  <inkml:trace contextRef="#ctx0" brushRef="#br0" timeOffset="73620.61">9953 1283 5633,'0'0'3756,"0"0"-1573,0 0-279,0 0-333,0 0-557,0 0-510,-16 7-353,-50 26-129,61-28-36,0 0-1,0 0 0,0 0 0,1 1 1,0 0-1,0 0 0,1 0 1,0 1-1,0-1 0,0 1 0,1-1 1,0 1-1,0 0 0,0 0 1,1 0-1,0 0 0,1 0 0,0 0 1,0 0-1,0 1 15,0-5-28,-2 137-2934,-1-137 2713,1 1 0,-1-1 0,0 0 1,0 0-1,0 0 0,0 0 1,-1 0-1,1-1 0,-1 1 0,0-1 1,1 0-1,-1 0 0,0 0 0,0-1 1,0 1-1,0-1 0,-1 0 1,1 0-1,0-1 0,0 1 0,-1-1 1,1 0-1,0 0 0,-1-1 1,1 1-1,0-1 0,-4-1 249,-5 2-1441,-17 0-3472</inkml:trace>
  <inkml:trace contextRef="#ctx0" brushRef="#br0" timeOffset="73887.47">9990 1319 3137,'0'0'2296,"0"0"-319,0 0-593,0 0-552,145 2-560,-97-2-272,-9 0-1328,-14 0-6730</inkml:trace>
  <inkml:trace contextRef="#ctx0" brushRef="#br0" timeOffset="74153.906">9087 1934 4337,'0'0'2032,"0"0"241,0 0-449,108-24-143,-63 13-385,9-3-216,6 0-176,9-3-304,1 0-296,-1-2-207,-7 4-97,-6 2-209,0 2-847,-17 4-808,-14 1-2233</inkml:trace>
  <inkml:trace contextRef="#ctx0" brushRef="#br0" timeOffset="74586.166">9211 2189 4089,'0'0'1634,"0"0"3,19-11-314,280-150 1468,-171 123-2784,-136 58 80,-291 206 632,212-161-3717,83-63-1634</inkml:trace>
  <inkml:trace contextRef="#ctx0" brushRef="#br0" timeOffset="74904.115">9957 1982 4865,'0'0'1238,"0"0"51,19 0-64,60 0-387,-78 0-818,0-1-1,0 1 0,0-1 1,0 1-1,0-1 1,0 1-1,0 0 0,0 0 1,0-1-1,1 1 1,-1 0-1,0 0 0,0 0 1,0 0-1,0 0 0,0 0 1,0 1-1,0-1 1,0 0-1,0 0 0,0 1 1,1-1-1,-1 1 0,0-1 1,-1 1-1,1-1 1,0 1-1,0 0 0,0-1 1,0 1-1,0 0 0,-1 0 1,1 0-1,0-1 1,-1 1-1,1 0 0,0 0 1,-1 0-1,1 0 1,-1 0-1,0 0 0,1 0 1,-1 0-1,0 0 0,0 1 1,1-1-1,-1 0 1,0 0-1,0 0 0,0 0 1,0 0-1,-1 0 0,1 0 1,0 0-1,0 1 1,-1-1-1,1 0 0,0 0 1,-1 0-1,1 0 0,-1 0 1,1 0-1,-1-1 1,0 1-1,1 0 0,-1 0 1,0 0-20,-48 48 646,-242 117 1052,194-118-941,97-48-777,0 0 1,1 0-1,-1 0 1,1 1-1,-1-1 1,0 0-1,1 0 1,-1 0-1,0 1 1,1-1-1,-1 0 1,0 0-1,1 1 1,-1-1-1,0 0 1,1 1-1,-1-1 1,0 0-1,0 1 1,0-1-1,1 1 1,-1-1-1,0 0 1,0 1-1,0-1 0,0 1 1,0-1-1,0 0 1,1 1-1,-1-1 1,0 1-1,0-1 1,0 0-1,-1 1 1,1-1-1,0 1 1,0-1-1,0 1 1,0-1-1,0 0 1,0 1-1,-1-1 1,1 0-1,0 1 1,0-1-1,0 1 1,-1-1-1,1 0 1,0 1-1,-1-1 0,1 0 1,0 0-1,-1 1 1,1-1-1,0 0 1,-1 0-1,1 0 1,0 1-1,-1-1 1,1 0-1,-1 0 1,1 0 19,45 8-513,-36-7 414,209 37-3391,-150-26-1740</inkml:trace>
  <inkml:trace contextRef="#ctx0" brushRef="#br0" timeOffset="79008.089">8108 439 1560,'0'0'2701,"0"0"-922,0 0-256,0 0 1,0 0-185,0 0-367,0-6-55,2-27 615,-2 33-924,0 0-77,0 0-103,0 0-117,0 0-94,0 0-68,0 0-19,0 0-28,0 0-9,0 0-17,0 0-6,0 0-3,0 0 4,0 0 2,-28 9 236,-2 10-312,1 2 0,0 0 1,2 2-1,0 1 0,2 1 0,1 1 0,-16 22 3,19-23 0,-164 230 22,76-85 148,83-137-120,1 2 0,2 0 0,1 1 0,2 2 0,2 0 1,1 1-1,2 0 0,2 2 0,2-1 0,1 2 0,1 7-50,6-25 102,1 0 0,2 1-1,0-1 1,2 0 0,0 0-1,2 0 1,0 0 0,2 0 0,1-1-1,0 0 1,3 3-102,91 225 1120,-10-128-1031,-39-87-7071,-45-34 432</inkml:trace>
  <inkml:trace contextRef="#ctx0" brushRef="#br0" timeOffset="80025.803">10469 312 3593,'0'0'1998,"0"0"-697,0 0-141,0 0-185,0 0-309,0 0-309,2 3-205,143 142 2450,-107-104-2378,-2 1 0,-2 2 0,-2 2 0,-1 0 0,-3 2 0,13 33-224,-15-10 284,-3 2 0,-3 0-1,-3 1 1,-4 1-1,1 43-283,-13-113 13,13 95 256,-4 1 0,-4 0 1,-5 0-1,-5 14-269,-3-67 78,-1 0 1,-2-1 0,-3 0-1,-1-1 1,-3 0 0,-1-1-1,-2-1 1,-3-1 0,-16 23-79,31-54-208,0 0 0,-1-1 1,-1 0-1,0-1 0,0 0 1,-1 0-1,0-1 0,-1-1 1,0 0-1,0 0 0,0-2 1,-1 1-1,-1-1 0,-9 2 208,-27 6-3630</inkml:trace>
  <inkml:trace contextRef="#ctx0" brushRef="#br0" timeOffset="93074.827">11011 545 4529,'0'0'1332,"0"0"-154,0 0 532,-2-3-322,-12-14 1534,14 17-2169,0 0-162,0 0-112,0 0-94,0 0-57,0 0-49,0 0-35,0 0 23,0 0-27,0 0 4,0 0-36,0 0-71,3-16 53,125-84-254,-66 59 6,-3-3 1,-2-2-1,-1-3 0,-3-2 1,-3-2-1,7-13 58,-57 128-1395,-31 83 1925,5-49-1824,20-30-3111,6-49-664</inkml:trace>
  <inkml:trace contextRef="#ctx0" brushRef="#br0" timeOffset="93521.263">11784 62 1792,'0'0'1463,"0"0"-258,0 0 14,19-8-214,62-24-273,-79 30-673,1 0 0,-1 1 0,0 0 1,0-1-1,1 1 0,-1 0 0,1 0 0,-1 0 0,1 0 0,-1 1 0,1-1 0,-1 1 0,1-1 0,0 1 0,-1 0 0,1 0 0,0 0 1,-1 0-1,1 1 0,-1-1 0,1 1 0,0 0 0,-1-1 0,1 1 0,-1 0 0,0 1 0,1-1 0,-1 0 0,0 1 0,0-1 0,0 1 0,0-1 1,0 1-1,0 0 0,0 0 0,0 0 0,-1 0 0,1 0 0,-1 1 0,0-1 0,1 0 0,-1 1 0,0 1-59,0 1 192,-1 1 0,0-1 0,0 1 0,0-1 0,-1 1 0,0-1 0,0 1 0,0-1-1,-1 0 1,1 0 0,-2 1 0,1-1 0,0-1 0,-1 1 0,0 0 0,0-1 0,-3 5-192,-193 152 2486,197-158-2549,1 1 0,0-1 0,0 0 0,1 0 0,-1 1 0,1-1 0,-1 0 0,1 1 0,0-1 0,0 0 0,1 1 0,-1-1 0,1 0 0,-1 1 0,1-1 0,0 0 0,0 0 0,1 0 0,-1 0 0,1 0 0,-1 0 0,1 0 0,0 0 0,0-1 0,0 1 0,1-1 0,-1 1 0,0-1 0,1 0 0,0 0 0,-1 0 0,1 0 0,0 0 0,0-1 0,0 1 0,0-1 0,0 0 0,1 0 0,-1 0 0,0 0 0,1-1 0,-1 1 0,3-1 63,75 22-2923,-45-17-28</inkml:trace>
  <inkml:trace contextRef="#ctx0" brushRef="#br0" timeOffset="93819.641">12316 172 6409,'0'0'2361,"0"0"-1609,0 0 368,0 0 241,0 0-561,2 110-504,11-80-272,3 0-24,11 7-656,-4-5-921,-4-10-1143</inkml:trace>
  <inkml:trace contextRef="#ctx0" brushRef="#br0" timeOffset="94070.863">12229 335 3881,'0'0'1576,"0"0"-120,112-21-351,-35 2-777,-13 5-328,-8-3-1729</inkml:trace>
  <inkml:trace contextRef="#ctx0" brushRef="#br0" timeOffset="94420.788">12900 1 1560,'0'0'1751,"0"0"44,0 0-354,0 0-353,0 0-53,0 0-35,17 8 180,49 28 291,-65-35-1407,0 1 0,0-1-1,0 0 1,-1 1-1,1-1 1,0 0 0,-1 1-1,1-1 1,-1 0-1,0 1 1,1-1 0,-1 1-1,0-1 1,0 1 0,0-1-1,0 1 1,0-1-1,0 1 1,-1-1 0,1 1-1,0-1 1,-1 0-1,1 1 1,-1-1 0,1 1-1,-1-1 1,0 0 0,1 0-1,-1 1 1,0-1-1,0 0 1,0 0 0,0 0-1,0 0 1,0 0-1,-1 0 1,1 0 0,0 0-1,0 0 1,-1-1 0,1 1-1,0 0 1,-1-1-64,-3 5 245,-268 198 2298,269-200-2710,0 1-1,0 1 0,1-1 1,0 1-1,-1-1 1,2 1-1,-1 0 1,0 0-1,1 0 1,0 0-1,0 0 0,1 1 1,-1-1-1,1 1 1,1-1-1,-1 1 1,1-1-1,-1 1 1,2-1-1,-1 1 0,1 0 1,-1-1-1,2 1 1,-1-1-1,1 3 168,63 13-5530,-38-21 1349</inkml:trace>
  <inkml:trace contextRef="#ctx0" brushRef="#br0" timeOffset="94804.275">13087 307 5369,'0'0'3876,"0"0"-2803,0 0-715,0 0 287,0 0-129,-1 17-285,-2 56-180,3-71-68,0 1 1,1-1-1,-1 1 0,1-1 1,0 1-1,-1-1 1,1 0-1,0 1 1,0-1-1,1 0 1,-1 0-1,0 0 1,1 0-1,-1 0 1,1 0-1,0 0 1,-1 0-1,1 0 1,0-1-1,0 1 1,0-1-1,1 0 0,-1 1 1,0-1-1,0 0 1,1 0-1,-1-1 1,0 1-1,1 0 1,-1-1-1,1 1 1,-1-1-1,1 0 1,-1 0-1,1 0 1,-1 0-1,1 0 1,-1-1-1,1 1 1,-1-1-1,1 1 1,1-2 16,6 2-63,18-5-259,0-1-1,0-2 0,0-1 0,-1-1 0,0-1 0,-1-1 0,0-1 1,-1-2-1,-1 0 0,0-2 0,10-10 323,27-32 1334,-66 46 2728,-22 11-2392,20 2-1314,-31 4-261,-1 1 0,1 2 0,0 2 0,1 1 1,-1 2-1,2 2 0,-8 5-95,-36 11-556,-58 19-1188,14-8 580</inkml:trace>
  <inkml:trace contextRef="#ctx0" brushRef="#br0" timeOffset="95803.918">3445 3837 2921,'0'0'1685,"0"0"-547,0 0-81,0 0 138,0 0-24,0 0-271,4-2-69,135-99 3865,-85 56-4216,15-12-385,3 3-1,2 4 1,3 3 0,1 3 0,80-32-95,-158 76-4,1-1 1,-1 0-1,1 1 1,-1-1-1,1 1 1,-1-1-1,1 1 1,0-1-1,-1 1 1,1 0-1,0-1 1,0 1-1,-1 0 1,1-1-1,0 1 1,0 0-1,-1 0 1,1 0-1,0 0 1,0 0-1,-1 0 1,1 0-1,0 0 1,0 0-1,0 0 1,-1 0-1,1 0 1,0 0-1,0 1 1,-1-1-1,1 0 1,0 1-1,0-1 1,-1 0-1,1 1 1,-1-1-1,1 1 1,0-1-1,-1 1 1,1-1 0,-1 1-1,1 0 1,-1-1-1,1 1 1,-1 0-1,0-1 1,1 1-1,-1 0 1,0-1-1,1 1 1,-1 0-1,0 0 1,0-1-1,0 1 1,0 0-1,1 0 1,-1 0-1,0 0 4,-19 51 28,-129 209 987,22-48-1426,61-68-2882,50-100-1837</inkml:trace>
  <inkml:trace contextRef="#ctx0" brushRef="#br0" timeOffset="96169.712">4504 3828 1800,'0'0'5826,"0"0"-4826,0 0-224,0 0-208,0 0 152,0 0 409,113 4 127,-46-4-360,11 0-592,51-13-304,-21-8-712,-15 1-1777</inkml:trace>
  <inkml:trace contextRef="#ctx0" brushRef="#br0" timeOffset="99015.653">7807 3312 5753,'0'0'1103,"0"0"-53,0 0 50,0 0 46,24-11-18,306-158 835,249-160-1550,-542 316-559,-40 22 226,-288 339 1201,162-186-1049,96-92-568,25-24-3699,8-23-2352</inkml:trace>
  <inkml:trace contextRef="#ctx0" brushRef="#br0" timeOffset="99169.255">7389 3904 1280,'0'0'2161,"0"0"-441,0 0 153,0 0 95,134 8 128,-74-8-495,13 0 55,28-6-368,36-20-287,43-17-297,19-9-280,-2-4-184,-13 4-192,-26 7-48,-9 8-328,-25 5-944,-39 10-1185,-31 9-2640</inkml:trace>
  <inkml:trace contextRef="#ctx0" brushRef="#br0" timeOffset="99170.255">7242 4631 3745,'0'0'1579,"0"0"268,23-9 24,160-67 1092,3-21-877,126-51-1234,-304 159-660,-189 205 306,118-144-800,-91 115 168,76-51-3577,67-107-349</inkml:trace>
  <inkml:trace contextRef="#ctx0" brushRef="#br0" timeOffset="99353.79">7880 4713 8002,'0'0'944,"0"0"64,0 0 769,107 0-777,-59 0-600,8 0-280,4 0-120,15-13-416,-15 2-1385,-13-2-3392</inkml:trace>
  <inkml:trace contextRef="#ctx0" brushRef="#br0" timeOffset="99553.995">8120 4542 6185,'0'0'2913,"0"0"-1953,0 0 480,-39 127-255,28-79-601,1 2-584,6 14-488,2-14-1201,2-15 1505</inkml:trace>
  <inkml:trace contextRef="#ctx0" brushRef="#br0" timeOffset="99954.068">8837 4229 11618,'0'0'1782,"0"0"-620,0 0-450,-11 17-309,0 1-408,1 0 1,0 1-1,2 0 1,0 0-1,1 1 0,1 0 1,1 0-1,0 0 1,2 1-1,0 9 5,2-27-61,1-1-1,-1 1 0,1 0 1,0 0-1,0-1 0,0 1 1,0 0-1,1 0 0,-1-1 1,1 1-1,0 0 0,0-1 1,0 1-1,0-1 1,0 1-1,0-1 0,1 0 1,-1 1-1,1-1 0,-1 0 1,1 0-1,0 0 0,0 0 1,0 0-1,0 0 0,0-1 1,1 1-1,-1-1 0,0 1 1,1-1-1,-1 0 0,1 0 1,-1 0-1,1 0 0,0-1 1,-1 1-1,1-1 0,0 1 1,0-1-1,-1 0 1,1 0-1,0 0 0,-1-1 1,1 1-1,0-1 0,0 1 1,-1-1-1,1 0 0,-1 0 1,1 0-1,-1 0 0,3-2 62,11-6-50,0 0-1,-1-2 0,0 0 1,-1-1-1,0 0 0,-1-1 1,0-1-1,-1 0 0,-1 0 1,0-2-1,-1 1 0,-1-1 1,0 0-1,2-9 51,-7 21 74,-1 0 0,-1 1 0,1-2 0,-1 1 0,1 0 1,-1 0-1,0-1 0,-1 1 0,1-1 0,-1 0 0,0 1 0,0-1 0,0 0 0,-1 0 1,1 1-1,-1-1 0,0 0 0,-1 0 0,1 0 0,-1 1 0,0-1 0,0 0 0,-1 0 1,1 1-1,-1-1 0,0 1 0,0 0 0,-1-1 0,1 1 0,-1 0 0,0 0 0,0 1 1,0-1-1,0 1 0,-1-1 0,0 1 0,1 0 0,-1 0 0,0 1 0,-1-1 0,1 1 1,-3-2-75,2 4-19,1-1 1,-1 1-1,0 0 1,1 1-1,-1-1 1,1 1 0,-1-1-1,1 1 1,-1 1-1,1-1 1,0 1 0,-1-1-1,1 1 1,0 0-1,0 1 1,0-1-1,1 1 1,-1 0 0,0 0-1,1 0 1,-3 3 18,-42 86-4961,38-54-943</inkml:trace>
  <inkml:trace contextRef="#ctx0" brushRef="#br0" timeOffset="100204.125">9102 4516 9210,'0'0'2096,"0"0"-1271,0 0 143,-85 132-480,66-89-488,5 7-1176,3-11-1505,5-12-3872</inkml:trace>
  <inkml:trace contextRef="#ctx0" brushRef="#br0" timeOffset="100536.632">9429 4154 9458,'0'0'1542,"0"0"-42,-16 22-98,-90 143-34,97-142-1383,1-1 1,0 1-1,2 1 0,0-1 1,2 1-1,1 0 0,-1 22 15,4-44-53,-1-1 0,1 0-1,0 1 1,0-1 0,-1 0-1,1 1 1,0-1 0,0 1-1,0-1 1,1 0 0,-1 1 0,0-1-1,0 0 1,1 1 0,-1-1-1,1 0 1,-1 0 0,1 1-1,0-1 1,-1 0 0,1 0-1,0 0 1,0 0 0,0 0-1,0 0 1,0 0 0,0 0 0,0 0-1,0 0 1,0-1 0,0 1-1,0 0 1,1-1 0,-1 1-1,0-1 1,0 1 0,1-1-1,-1 1 1,0-1 0,1 0 0,-1 0-1,1 0 1,-1 0 0,0 0-1,1 0 1,-1 0 0,0 0-1,1-1 1,-1 1 0,0 0-1,1-1 1,-1 1 0,0-1 0,0 1-1,0-1 1,1 0 0,-1 0-1,1 0 54,66-52-1063,-52 37 907,0-2 0,-1 0 0,-1-1 0,-1 0 0,-1-1 0,0 0 0,-2-1 0,0-1 0,-2 1 0,0-1 0,-1-1 0,-2 0 0,0 1 0,-1-2 1,-1-1 155,-3 24 56,0-1 1,1 1-1,-1-1 1,0 1-1,0-1 1,0 1-1,0 0 1,0-1-1,-1 1 1,1-1-1,0 1 1,-1-1-1,1 1 1,-1 0-1,1-1 1,-1 1 0,1 0-1,-1-1 1,0 1-1,0 0 1,0 0-1,0 0 1,0 0-1,0 0 1,0 0-1,0 0 1,0 0-1,0 0 1,-1 0-1,1 1 1,0-1-1,-1 0 1,1 1 0,0-1-1,-1 1 1,1-1-1,-1 1 1,1 0-1,0 0 1,-1 0-1,1 0 1,-1 0-1,1 0 1,-1 0-1,1 0 1,-1 0-1,1 1 1,0-1 0,-1 1-1,0-1-56,-65 49 397,-1 71-2994,46-68-61</inkml:trace>
  <inkml:trace contextRef="#ctx0" brushRef="#br0" timeOffset="100819.641">9825 3981 11322,'0'0'1993,"0"0"-686,-14 18-236,0 1-784,-51 109 977,47 163-1464,19-216-665,-2-70 852,1-1 0,-1 0-1,0 1 1,0-1 0,0 0-1,-1 0 1,1 0 0,-1 0-1,0 0 1,0 0 0,0-1-1,-1 1 1,0-1 0,1 1-1,-1-1 1,0 0 0,-1 0-1,1 0 1,0 0 0,-1-1-1,0 1 1,1-1 0,-1 0-1,0 0 1,0-1 0,0 1-1,0-1 1,-1 0-1,0 1 14,-48-19-3521,34-7-2085</inkml:trace>
  <inkml:trace contextRef="#ctx0" brushRef="#br0" timeOffset="101070.055">10021 4143 7706,'0'0'1584,"0"0"-112,0 0 321,0 0-1313,129 101-480,-88-72-952,-8-4-3329</inkml:trace>
  <inkml:trace contextRef="#ctx0" brushRef="#br0" timeOffset="101319.732">9067 5088 4545,'0'0'1976,"0"0"-799,0 0 1279,111-24-751,-57 9-665,10-8 168,13-5-400,6-7-400,4-4-232,0 0-176,10-6-88,-22 12-1456,-21 8-2441</inkml:trace>
  <inkml:trace contextRef="#ctx0" brushRef="#br0" timeOffset="101720.776">9336 5394 3065,'0'0'2023,"0"0"-278,23-15-196,153-101 845,71-45-895,-262 194-187,-42 35-1273,-94 122 241,64-56-3906,73-107 67</inkml:trace>
  <inkml:trace contextRef="#ctx0" brushRef="#br0" timeOffset="102054.156">10077 5129 8194,'0'0'1449,"19"-4"86,153-20 994,-171 24-2518,0 0 1,1 0-1,-1 0 0,0 0 0,1 0 1,-1 0-1,0 0 0,0 0 1,1 1-1,-1-1 0,0 0 1,0 1-1,1-1 0,-1 1 0,0-1 1,0 1-1,0 0 0,0 0 1,0-1-1,0 1 0,0 0 1,0 0-1,0 0 0,0 0 1,0 0-1,-1 0 0,1 0 0,0 0 1,-1 1-1,1-1 0,-1 0 1,1 0-1,-1 0 0,0 1 1,1-1-1,-1 0 0,0 1 0,0-1 1,0 0-1,0 0 0,0 1 1,0-1-1,0 0 0,-1 1 1,1-1-1,0 0 0,-1 0 1,1 1-1,-1-1 0,1 0 0,-1 0 1,0 0-1,1 0 0,-1 0 1,0 0-1,0 0 0,0 0 1,0 0-1,0 0-11,-50 71 500,-44 26-263,-83 109 546,175-204-814,1 1 0,0-1-1,0 0 1,0 0 0,0 1 0,1-1 0,-1 1-1,1 0 1,0-1 0,0 1 0,1 0 0,-1 0-1,1-1 1,-1 1 0,1 0 0,0 0-1,1 0 1,-1 0 0,1-1 0,0 1 0,0 0-1,0 0 1,0-1 0,0 1 0,1-1 0,0 1-1,-1-1 1,1 0 0,1 0 0,-1 1-1,0-1 1,1-1 0,0 1 0,-1 0 0,1-1-1,0 1 1,0-1 0,1 0 0,-1 0 0,0 0-1,1 0 1,2 0 31,181 75-4406,-144-60 62</inkml:trace>
  <inkml:trace contextRef="#ctx0" brushRef="#br0" timeOffset="103452.944">12084 2782 1112,'0'0'3241,"0"0"-2049,0 0 224,0 0 369,0 0-121,0 0-79,137 4-505,-91 0-360,-1-3-160,5-1-320,-2 0-240,5 0-88,-11 0-1032,-15 0-1809</inkml:trace>
  <inkml:trace contextRef="#ctx0" brushRef="#br0" timeOffset="103737.229">12333 2450 7042,'0'0'920,"0"0"-104,0 0 352,166 13-392,-40-13-776,-12 0-56,-6 0-1656</inkml:trace>
  <inkml:trace contextRef="#ctx0" brushRef="#br0" timeOffset="338726.915">13743 2139 5049,'0'0'2458,"0"0"-700,0 0-213,0 0-206,0 0-432,0 0-491,8-1-286,134-18 48,1 7 0,-1 6 0,36 7-178,-177 0 18,0 0 0,1 1 0,-1-1 0,0 0 0,0 1 0,0-1 0,0 1 0,0-1 0,-1 1 0,1-1 0,0 1-1,-1-1 1,1 1 0,-1 0 0,0-1 0,1 1 0,-1 0 0,0 0 0,0-1 0,0 1 0,0 0 0,0 0 0,-1-1 0,1 1-1,0 0 1,-1-1 0,1 1 0,-1 0 0,0-1 0,1 1 0,-1-1 0,0 1 0,0-1 0,0 0 0,0 1 0,0-1 0,0 0-1,-1 1 1,1-1 0,0 0 0,-1 0 0,1 0 0,-1 0 0,1 0 0,-1-1 0,1 1 0,-1 0 0,0-1 0,1 1 0,-2-1-18,-29 29 774,-73 85 1304,102-110-2105,1 1 0,0-1 0,0 1 0,0 0 0,1 0 0,0-1 0,0 1 0,0 0 0,0 0 0,1 0 0,0 0 0,0 0 0,0 0 0,1 0 0,0 0 0,0 0-1,0 0 1,0 0 0,1 0 0,-1 0 0,1-1 0,1 1 0,-1-1 0,1 1 0,-1-1 0,1 0 0,1 0 0,-1 0 0,1 0 27,52 51-926,42 63-585,-99-111 1576,1 0 0,-1 0 0,0 0-1,-1 0 1,0 0 0,0 0-1,0 0 1,-1-1 0,0 1 0,0-1-1,-1 0 1,0 0 0,0 0 0,0-1-1,-1 1 1,0-1 0,0 0-1,0 0 1,0-1 0,-1 1 0,0-1-1,0 0 1,0-1 0,0 0-1,-1 0 1,1 0 0,-1 0 0,0-1-1,0 0-64,-19 12 367,-115 63 904,135-77-5015,41-24 2288</inkml:trace>
  <inkml:trace contextRef="#ctx0" brushRef="#br0" timeOffset="339036.549">14613 2657 6249,'0'0'2458,"0"0"-1347,0 0-177,4 19 173,17 58-493,-17-71-606,0 0-1,1 0 0,-1-1 1,1 0-1,1 0 1,-1 0-1,1-1 0,0 1 1,0-2-1,0 1 0,1 0 1,-1-1-1,1 0 1,-1-1-1,1 0 0,0 0 1,0 0-1,1-1 0,-1 0 1,0 0-1,0-1 0,0 0 1,1 0-1,-1 0 1,0-1-1,3-1-7,-1 2-30,9-1-300,0-2 0,1 0 0,-2 0 0,1-2 0,0 0 0,-1-1-1,0-1 1,0 0 0,-1-2 0,0 0 0,-1 0 0,0-2 0,0 0 0,-1 0 0,0-1 0,-1-1 0,9-11 330,-19 21 96,1 0 0,-1-1 0,0 1-1,0-1 1,0 0 0,0 0 0,-1 0 0,1 0-1,-1 0 1,0 0 0,-1 0 0,1-1 0,-1 1-1,1-1 1,-1 0 0,-1 1 0,1-1 0,-1 0-1,1 1 1,-1-1 0,-1 0 0,1 1 0,-1-1-1,0 0 1,0 1 0,0-1 0,0 1 0,-1-1-1,0 1 1,0 0 0,0-1 0,0 1 0,-1 0 0,0 1-1,0-1 1,0 0 0,-2-1-96,-12-5 280,-1 1 0,0 0-1,-1 2 1,0 0 0,0 1 0,0 1 0,-1 0 0,0 2-1,0 0 1,0 2 0,0 0 0,-8 1-280,24-1-35,1 0 0,-1 1 1,0-1-1,0 1 0,1 0 0,-1 0 0,0 0 1,0 1-1,0-1 0,1 1 0,-1 0 0,0 0 1,1 0-1,-1 0 0,1 1 0,-1-1 0,1 1 1,0 0-1,-1 0 0,1 1 0,0-1 0,0 0 1,1 1-1,-1 0 0,1 0 0,-1-1 0,1 2 1,0-1-1,0 0 0,0 0 0,-1 3 35,0 21-2790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17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301 386 6009,'0'0'2178,"0"0"-516,0 0-45,0 0-40,-19 23-312,-126 139 540,143-160-1777,-10 9 49,-1 1-1,1 0 0,1 1 0,0 0 0,1 1 0,1 0 0,0 0 0,1 1 0,0 0 0,1 1 0,1 0 0,0 0 0,1 0 0,-2 17-76,7-30-38,0 0 0,1 1 0,-1-1-1,1 0 1,0 0 0,0 0 0,0 1 0,1-1-1,-1 0 1,1-1 0,-1 1 0,1 0 0,0 0-1,0-1 1,0 1 0,0-1 0,1 1 0,-1-1-1,1 0 1,-1 0 0,1 0 0,0 0-1,0-1 1,0 1 0,0-1 0,0 0 0,0 1-1,0-1 1,0-1 0,1 1 0,-1 0 0,2-1 38,118 10-1043,-111-10 945,23-3-100,-1-1 1,1-2-1,-1-1 0,-1-2 0,1-1 0,-2-1 1,20-11 197,-52 22 4,3-1 1163,-18 9 2095,4 1-3206,1 0 0,-1 0-1,2 1 1,-1 0 0,1 0 0,1 1 0,0 1 0,1-1 0,0 1-1,0 1 1,2-1 0,-1 1 0,1 0 0,-2 11-56,-12 120-3866,19-95 1029</inkml:trace>
  <inkml:trace contextRef="#ctx0" brushRef="#br0" timeOffset="2614.565">1117 470 2665,'0'0'5013,"0"0"-2974,0 0-478,0 0 296,0 0-254,0 0-456,-9-3-256,-27-8-105,36 10-752,-1 1-1,1-1 0,0 0 1,-1 0-1,1 1 0,0-1 1,0 0-1,0 1 1,0-1-1,0 0 0,0 0 1,0 1-1,0-1 0,0 0 1,0 0-1,0 1 0,0-1 1,0 0-1,0 0 0,1 1 1,-1-1-1,0 0 0,1 1 1,-1-1-1,0 0 0,1 1 1,-1-1-1,1 1 0,-1-1 1,1 0-1,-1 1 0,1-1 1,0 1-1,-1 0 0,1-1 1,0 1-1,-1-1 1,1 1-1,0 0 0,-1 0 1,1-1-1,0 1 0,0 0 1,-1 0-1,1 0 0,0 0 1,0 0-1,-1 0 0,1 0 1,0 0-1,0 0 0,-1 0 1,1 0-1,0 0 0,-1 1-33,1-2 56,74-21-543,0 2 1,2 4-1,0 3 0,0 4 0,1 3 1,66 4 486,-144 1-8,1 1 0,-1-1 0,1 1 0,0 0 0,0-1 0,-1 1 1,1 0-1,0-1 0,-1 1 0,1 0 0,0 0 0,0 0 1,0 0-1,-1 0 0,1 0 0,0 0 0,0 0 0,-1 0 1,1 0-1,0 0 0,0 1 0,-1-1 0,1 0 0,0 0 1,0 1-1,-1-1 0,1 0 0,0 1 0,-1-1 0,1 1 1,-1-1-1,1 1 0,0-1 0,-1 1 0,1 0 0,-1-1 0,0 1 1,1-1-1,-1 1 0,1 0 0,-1 0 0,0-1 0,0 1 1,1 0-1,-1 0 0,0-1 0,0 1 0,0 0 0,0 0 1,0-1-1,0 1 0,0 0 0,0 0 0,0-1 0,0 1 1,0 0-1,0 0 0,-1-1 0,1 1 0,0 0 0,-1 0 1,1-1-1,0 1 0,-1 0 0,1-1 0,-1 1 0,1-1 0,-1 1 1,0 0 7,-46 42 503,39-36-417,1-4-61,0 2 0,-1-1 1,2 1-1,-1 0 0,0 0 1,1 1-1,0 0 0,0 0 1,1 0-1,0 1 0,0 0 1,0 0-1,1 0 0,0 0 1,0 1-1,1 0 0,0 0 1,1 0-1,-1 0 0,1 0 1,1 0-1,0 0 0,0 1 1,0-1-1,1 1 0,1-1 1,-1 0-1,1 1 0,1-1 1,-1 0-1,2 0 0,-1 0 1,1 0-26,113 146-867,-117-150 915,0 0 0,0 0 0,-1 0 1,1 0-1,-1 0 0,0 0 0,0-1 0,0 1 1,0-1-1,-1 0 0,1 0 0,-1 1 0,0-1 1,0-1-1,0 1 0,0 0 0,-1-1 0,1 0 1,-1 0-1,1 0 0,-1 0 0,0 0 0,0-1 1,1 0-1,-1 1 0,0-2 0,-1 1 0,1 0 1,-3-1-49,-9 6 184,-8 4-182,-116 41 1190,46-31-5262,82-19 1122</inkml:trace>
  <inkml:trace contextRef="#ctx0" brushRef="#br0" timeOffset="2966.435">1999 703 6185,'0'0'1083,"23"-13"283,310-167 2305,-121 92-2621,-210 88-309,-23 22 726,-217 237-288,127-56-3927,96-152-1676</inkml:trace>
  <inkml:trace contextRef="#ctx0" brushRef="#br0" timeOffset="3384.145">2836 360 6001,'0'0'1218,"0"0"-259,27-8 274,184-46 1036,155-5 826,-365 59-2051,-10 11 681,-26 66-1452,56 50-4239,-18-122 3926,0 1 0,0 0 1,0 0-1,0 0 0,-1 0 0,0 0 1,-1 1-1,1-1 0,-1 1 0,0-1 0,-1 1 1,0-1-1,0 1 0,0 0 0,-1-1 1,0 1-1,0-1 0,0 0 0,-1 1 1,0-1-1,-1 0 0,1 0 0,-1 0 0,0 0 1,0 0-1,-1-1 0,0 0 0,-4 5 40,-88 67 1932,79-66-1815,0 0 1,1 2-1,0 0 0,1 1 0,1 0 1,0 1-1,1 1 0,-10 15-117,13-7-2216,8-8-3005</inkml:trace>
  <inkml:trace contextRef="#ctx0" brushRef="#br0" timeOffset="3633.18">3499 1039 12275,'0'0'2856,"-95"99"-375,35-36-137,-9 10-1175,5-1-1169,-25 31-265,16-17-2607,9-14 2280</inkml:trace>
  <inkml:trace contextRef="#ctx0" brushRef="#br0" timeOffset="5921.283">3942 209 3793,'0'-1'8463,"5"0"-8324,595-36 1878,-591 46-1677,-148 94 2024,133-100-2385,0 1 1,0 0 0,0 1 0,1-1 0,-1 1 0,1 0-1,0 0 1,1 1 0,-1 0 0,1-1 0,0 1 0,0 1-1,1-1 1,0 1 0,0-1 0,1 1 0,-1 0 0,1 0-1,1 0 1,0 0 0,0 0 0,0 0 0,1 0 0,-1 0-1,2 1 1,-1-1 0,1 0 0,0 0 0,1 0 0,0 0-1,0 0 1,1 1 20,31 36-816,-31-42 797,0 0 1,0 0-1,0 0 1,0 1-1,0-1 0,-1 1 1,1 0-1,-1 0 1,1 0-1,-1 0 1,0 0-1,-1 0 1,1 1-1,0-1 1,-1 0-1,0 1 1,1 0-1,-1-1 1,-1 1-1,1 0 1,-1-1-1,1 1 0,-1 0 1,0 0-1,0-1 1,-1 1-1,1 0 1,-1-1-1,0 1 1,0 0-1,0-1 1,0 1-1,-1-1 1,1 1-1,-1-1 1,0 0-1,0 0 0,0 1 1,0-2-1,-1 1 1,0 1 18,-31 24-171,-1 0-1,-1-2 1,-2-2 0,0-2 0,-31 13 171,59-31-3500</inkml:trace>
  <inkml:trace contextRef="#ctx0" brushRef="#br0" timeOffset="6367.482">5204 0 6873,'0'0'1679,"0"0"-128,0 0-145,-19 16-91,9-8-1199,-25 19 531,1 2 0,1 1 1,2 2-1,1 0 0,2 3 1,-10 15-648,36-47-14,-1 1 1,1-1 0,0 1 0,0 0 0,0 0 0,0-1 0,1 1 0,-1 0-1,1 1 1,0-1 0,1 0 0,-1 0 0,1 0 0,-1 1 0,1-1-1,0 0 1,1 0 0,-1 0 0,1 1 0,0-1 0,0 0 0,0 0-1,0 0 1,1 0 0,0 0 0,0 0 0,0-1 0,0 1 0,0-1 0,1 1-1,0-1 1,-1 0 0,1 0 0,1 0 0,-1 0 0,0 0 0,1-1-1,-1 0 1,1 1 0,0-1 13,183 25-1335,-54-17 502,-131-8 861,-1-1 0,1 1 0,0-1 0,-1 1 0,1 0 0,-1 0 1,0 0-1,0 0 0,0 0 0,0 0 0,0 0 0,0 0 0,0 0 0,0 1 0,-1-1 1,1 0-1,-1 0 0,0 1 0,0-1 0,0 0 0,0 1 0,0-1 0,0 0 1,-1 1-1,1-1 0,-1 0 0,1 0 0,-1 0 0,0 1 0,0-1 0,0 0 0,0 0 1,0 0-1,-1 0 0,1 0 0,0-1 0,-1 1 0,0 0 0,1-1 0,-1 1 0,0-1 1,0 1-1,0-1 0,0 0 0,0 0 0,0 0 0,0 0 0,-2 1-28,-150 151 1742,-142 155-3429,225-225-1220</inkml:trace>
  <inkml:trace contextRef="#ctx0" brushRef="#br0" timeOffset="6900.829">191 1628 2881,'189'-21'5689,"53"-7"-3601,17-3-455,39-3 399,23-3-552,13 3-783,-5 4-353,-18 8-216,-19 7-24,-31 4-96,-40 4-8,-59 1-40,-54 2-584,-50 4-561,-29 0-687,-13 0-1185,-14 6-2824</inkml:trace>
  <inkml:trace contextRef="#ctx0" brushRef="#br0" timeOffset="7185.526">984 1807 5249,'187'-19'2785,"53"-7"-529,17-2 553,25-4-1081,20-1-504,7-1-711,8 4-337,-15 8-176,-27 7-184,-78 8-1297,-58 3-1703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3:44.3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10239 27 4257,'18'-3'1552,"207"-20"4243,-223 24-5694,-1 0 0,0 1 0,1 0-1,-1-1 1,0 1 0,0 0 0,0 0 0,0 0 0,0-1 0,0 1 0,0 0 0,-1 0 0,1 0 0,-1 1-1,1-1 1,-1 0 0,0 0 0,0 0 0,0 0 0,0 0 0,0 0 0,-1 0 0,1 0 0,0 0 0,-1 0-1,0 0 1,1 0 0,-1 0 0,0 0 0,0 0 0,0 0 0,0 0 0,-1-1 0,1 1 0,0 0 0,-2 0-101,-154 161 3384,99-113-2876,14-11-260,28-29-232,1 2-1,1 0 0,-1 0 0,2 1 1,0 1-1,0 0 0,1 1 0,1 0 1,1 1-1,0 0 0,1 1 0,1 0 1,0 1-1,1-1 0,1 1 1,1 1-16,5-13-128,0 0 0,1 0 0,-1 0 0,1-1 0,1 1 0,-1 0 0,1-1 1,0 1-1,0-1 0,1 0 0,0 1 0,0-1 0,0 0 0,0-1 0,1 1 1,0-1-1,-1 1 0,2-1 0,-1 0 0,0-1 0,1 1 0,0-1 0,0 0 1,0 0-1,0 0 0,0-1 0,1 1 0,-1-1 0,1-1 0,0 1 1,1-1 127,184 24-2783,-132-25 564,-8 0-1708</inkml:trace>
  <inkml:trace contextRef="#ctx0" brushRef="#br0" timeOffset="282.475">10981 144 5217,'0'0'5481,"0"0"-4849,0 0 1513,0 0 103,20 114-559,-18-65-497,-2 5-592,0 7-280,0 3-168,0 1-152,-10 20-520,-5-14-1616,-1-18-2489</inkml:trace>
  <inkml:trace contextRef="#ctx0" brushRef="#br0" timeOffset="532.458">10751 534 4641,'0'0'2865,"0"0"-969,138-54-448,-63 28-872,43-15-576,-17 9-904,-11 4-1584</inkml:trace>
  <inkml:trace contextRef="#ctx0" brushRef="#br0" timeOffset="883.835">11548 18 3673,'0'0'1517,"21"0"112,-4-1-1319,-3 0 52,-1 0 0,1 1 0,0 0 1,-1 1-1,1 0 0,0 2 0,-1-1 0,0 2 1,0 0-1,0 0 0,12 6-362,-22-8 105,-1 0 1,1 0-1,-1 0 1,0 0-1,1 1 0,-1-1 1,0 0-1,0 1 0,-1 0 1,1-1-1,-1 1 0,1 0 1,-1 0-1,0 0 1,0 0-1,0 0 0,0 0 1,0 0-1,-1 0 0,0 0 1,1 1-1,-1-1 0,0 0 1,-1 0-1,1 0 1,0 0-1,-1 1 0,0-1 1,0 0-1,0 0 0,0 0 1,0 0-1,0-1 0,-1 1 1,0 0-1,1 0 1,-1-1-1,0 1 0,-1 0-105,-91 96 2403,87-92-2319,-74 60 1119,-107 115-415,159-111-1596,29-67 603,-1 1 0,1-1 0,0 0 0,0 1 0,1-1 0,0 0 0,-1 0-1,1 1 1,0-1 0,1 0 0,-1 0 0,1 0 0,0 0 0,0 0 0,0 0 0,1-1 0,-1 1 0,1-1 0,0 0-1,0 1 1,0-1 0,0 0 0,0-1 0,1 1 0,-1-1 0,1 1 0,0-1 0,0 0 0,0 0 0,0-1 0,0 1-1,0-1 1,0 0 0,0 0 0,1 0 0,0-1 205,33 4-2236,-4-3-372</inkml:trace>
  <inkml:trace contextRef="#ctx0" brushRef="#br0" timeOffset="1199.112">11985 441 9994,'0'0'2841,"0"0"-1664,0 0-79,-1 18 344,-4 63-354,4-77-1058,1 1 0,0-1 0,1 0 0,-1 1-1,1-1 1,0 0 0,0 0 0,0 1 0,0-1 0,1 0 0,0 0 0,-1 0 0,2 0 0,-1-1 0,0 1 0,1-1 0,0 1 0,-1-1-1,1 0 1,1 0 0,-1 0 0,0 0 0,1-1 0,-1 1 0,1-1 0,0 0 0,0 0 0,0 0 0,0-1 0,0 1 0,0-1 0,0 0 0,1 0-1,-1 0 1,0-1 0,2 0-30,149-13 351,-132 4-463,0 0 1,-1-2-1,0 0 0,-1-1 1,-1-1-1,1-1 0,-2-1 1,0-1-1,-1-1 0,-1 0 0,-1-1 1,2-3 111,-15 19-12,-1 0 0,1-1-1,-1 0 1,1 1 0,-1-1 0,0 0 0,0 0 0,0 0 0,0 0 0,0-1 0,-1 1-1,0 0 1,0-1 0,0 1 0,0-1 0,0 0 0,0 1 0,-1-1 0,0 1 0,0-1-1,0 0 1,0 1 0,0-1 0,-1 0 0,0 1 0,0-1 0,0 1 0,0-1 0,0 1-1,-1 0 1,1-1 0,-1 1 0,0 0 0,0 0 0,0 0 0,0 0 0,-1 1 0,1-1-1,-1 0 1,0 1 0,1 0 0,-1 0 0,0 0 0,-1 0 0,1 0 0,0 0 0,0 1-1,-1 0 1,-2-1 12,-205-9-1871,96 11-901</inkml:trace>
  <inkml:trace contextRef="#ctx0" brushRef="#br0" timeOffset="-11142.282">1 3479 4601,'0'0'1643,"0"0"103,0 0-75,0 0-376,18-2-252,333-24 1092,1466-41-34,1131 131-2651,-590-5 711,-1321-30 101,-590-28-5442,-446-1 29</inkml:trace>
  <inkml:trace contextRef="#ctx0" brushRef="#br0" timeOffset="-7413.333">289 2646 3393,'0'0'2486,"0"0"-707,0 0 88,0 0 20,18-12-191,214-166 854,450-393-2530,-644 534-332,-47 70-232,-14 24 503,-44 103 157,7 3 0,7 3 0,7 2 0,2 32-116,36-140-1366,6-21-2447</inkml:trace>
  <inkml:trace contextRef="#ctx0" brushRef="#br0" timeOffset="-7017.39">1840 2318 7682,'0'0'2544,"0"0"-591,0 0-369,0 0-728,0 0-496,0 0 168,0 0 264,81 20 321,-31-14-73,8-4-272,12-2-296,11 0-304,6 0-168,33-13-920,-23 0-1857,-16 2 1873</inkml:trace>
  <inkml:trace contextRef="#ctx0" brushRef="#br0" timeOffset="-6350.198">4674 1384 5673,'28'-23'1647,"400"-359"2159,56-115-3835,-360 338-1561,-113 125 2879,-11 33-797,-9 6 219,-94 178 429,-393 775 447,449-855-3374</inkml:trace>
  <inkml:trace contextRef="#ctx0" brushRef="#br0" timeOffset="-6001.129">4365 1891 5169,'0'0'2681,"184"-52"-665,-20 3 593,24-7-913,5-3-672,-17 1-392,-19 6-360,-1 7-272,-15 10-32,-19 10-1024,-37 12-1456,-29 6-1825</inkml:trace>
  <inkml:trace contextRef="#ctx0" brushRef="#br0" timeOffset="-5411.815">3802 2627 3713,'0'0'2716,"0"0"-199,18-11-193,298-175 2695,-297 175-4889,61-35 142,1 3 0,2 4 0,1 3 1,2 4-1,24-2-272,-74 29 10,-44 28 448,-185 213 407,-60 87-1227,224-271-1317,18-15-3673,10-24 129</inkml:trace>
  <inkml:trace contextRef="#ctx0" brushRef="#br0" timeOffset="-5151.118">4775 2603 5417,'0'0'2153,"0"0"-49,112-22 697,-54 11-1449,0-1-560,0 1-488,0 0-304,12-4-504,-12 4-1016,-12 0-1593</inkml:trace>
  <inkml:trace contextRef="#ctx0" brushRef="#br0" timeOffset="-4899.841">5160 2303 8186,'0'0'2024,"0"0"465,-52 132-145,28-66-679,-5 1-921,4 2-728,2-4-16,2 6-1064,9-17-1753,6-19-8033</inkml:trace>
  <inkml:trace contextRef="#ctx0" brushRef="#br0" timeOffset="-4516.839">5713 2046 7138,'0'0'1931,"0"0"-68,-19 17-19,-4 2-1336,-85 100 1251,101-104-1710,-1 0 0,2 0 0,0 0 1,1 1-1,0 0 0,2 0 0,0 0 0,0 1 0,2-1 0,-1 11-49,4-24-28,-1-1 1,0 0-1,1 1 1,0-1-1,-1 0 1,1 1-1,0-1 1,0 0-1,0-1 1,0 1-1,1 0 1,-1 0-1,0-1 1,1 0-1,-1 1 1,1-1-1,0 0 1,-1 0-1,1 0 1,0-1-1,-1 1 1,1-1-1,0 1 1,0-1-1,0 0 1,0 0-1,-1 0 1,1 0-1,0-1 1,0 1-1,0-1 1,-1 0-1,1 0 1,0 0-1,-1 0 1,1 0-1,-1 0 1,1-1-1,-1 1 1,0-1-1,1 0 1,-1 0-1,0 1 1,0-1-1,1-2 28,23-13-647,0-2-1,-2-1 0,0-2 0,-1 0 0,-1-1 0,-1-1 0,-1-1 0,-1 0 1,-1-2-1,5-13 648,1-66 1459,-26 104-1339,-1 0 1,1 0 0,-1 0-1,1 1 1,-1-1 0,0 1-1,0-1 1,1 1 0,-1 0-1,0 0 1,0 1-1,0-1 1,0 0 0,0 1-1,-1 0 1,1 0 0,0 0-1,0 0 1,0 0 0,0 1-1,0-1 1,0 1 0,0 0-1,0 0 1,0 0 0,0 0-1,0 0 1,1 1 0,-1-1-1,0 1 1,1 0 0,-1 0-1,1 0 1,-2 2-121,-102 139-1703,84-97-1123</inkml:trace>
  <inkml:trace contextRef="#ctx0" brushRef="#br0" timeOffset="-4250.96">5974 2245 10562,'0'0'2289,"0"0"-337,-72 114-111,43-62-849,4-3-808,4 6-184,11-13-1457,4-16-2631</inkml:trace>
  <inkml:trace contextRef="#ctx0" brushRef="#br0" timeOffset="-3967.527">6200 2191 8546,'0'0'2072,"-8"17"-305,-42 141 1375,50-156-3149,0 1 0,0-1 0,1 0 0,-1 0 0,0 0 0,1 0 0,-1 0 0,1 0 0,0 0 0,-1 0 0,1 0 0,0-1 0,0 1 0,1 0 0,-1 0 0,0-1 0,0 1 0,1-1 0,-1 1 0,1-1 0,-1 1 0,1-1 0,0 0 0,0 0 0,-1 0 0,1 0 0,0 0 0,0 0 0,0 0 0,0-1 0,0 1 0,0-1 0,0 0 0,0 1 0,0-1 0,0 0 0,0 0 0,0 0 0,1 0 0,-1-1 0,0 1 0,0 0 0,0-1 0,0 0 0,0 1 0,0-1 0,-1 0 0,3-1 7,97-43-36,-93 40 42,0 0-1,0-1 1,0 0-1,-1-1 1,0 0-1,0 0 1,0 0-1,-1-1 1,-1 1-1,1-2 1,-1 1-1,0-1 1,-1 1-1,0-1 1,0 0-1,-1-1 1,0 1-1,-1-1 1,0 1-1,-1-1 1,0 0-1,0 1 1,-1-1-1,0-10-5,-3 17-51,1 1 0,0-1-1,-1 0 1,1 1 0,-1 0 0,0-1-1,0 1 1,0 0 0,0 1-1,0-1 1,-1 0 0,1 1 0,0 0-1,-1 0 1,1 0 0,-1 0-1,1 0 1,-1 1 0,1-1 0,-1 1-1,0 0 1,1 0 0,-1 0-1,1 1 1,-1-1 0,1 1 0,-1 0-1,1 0 1,-1 0 0,1 1-1,0-1 1,0 1 0,-1 0-1,1-1 1,-1 2 51,-12 12-1521</inkml:trace>
  <inkml:trace contextRef="#ctx0" brushRef="#br0" timeOffset="-3649.776">6759 1807 2473,'0'0'8533,"0"0"-4929,0 0-801,0 0-449,0 0-959,-5 8-812,-43 180-895,48-170 130,-2 0 0,0 0 0,0-1 0,-2 1 0,0-1 0,-1 0 0,-1 0 0,-1-1-1,0 1 1,-1-1 0,-1-1 0,0 0 0,-1 0 0,-11 12 182,0-13-1483,8-16-3734,10-10-390</inkml:trace>
  <inkml:trace contextRef="#ctx0" brushRef="#br0" timeOffset="-3401.02">7062 1900 104,'0'0'8634,"0"0"-6522,105-16 1065,-51 4-1681,4 1-968,15-4-528,-15 4-1040,-17 2-1840</inkml:trace>
  <inkml:trace contextRef="#ctx0" brushRef="#br0" timeOffset="-3084.335">5734 2965 3393,'0'0'4129,"0"0"-2489,0 0 1185,0 0-769,0 0-544,151-23-311,-82 1-377,28-13-328,-4-3-248,9-1-248,-3-4-104,-4 0-776,-12 6-1105,-27 9-2040</inkml:trace>
  <inkml:trace contextRef="#ctx0" brushRef="#br0" timeOffset="-2667.32">6235 2954 4745,'0'0'1799,"0"0"-80,25-16-403,160-99-202,143-59-674,-346 203 2111,-52 50-2032,-88 106-47,69-53-4535,75-107-1300</inkml:trace>
  <inkml:trace contextRef="#ctx0" brushRef="#br0" timeOffset="-2367.799">7329 2551 1456,'0'0'2034,"0"0"-96,0 0-95,-4 16 588,3-13-2300,0 6 122,-1-1-1,0 0 1,-1 1 0,0-1 0,0 0 0,-1-1-1,0 1 1,0-1 0,-1 0 0,0 0 0,0 0 0,-1 0-1,0-1 1,-6 6-253,-215 167 3917,224-175-3936,0-1-1,1 1 1,-1-1-1,1 1 1,0 0 0,-1 0-1,2 0 1,-1 0-1,0 1 1,1-1 0,0 0-1,0 1 1,0-1-1,1 1 1,-1-1 0,1 1-1,0-1 1,0 1-1,1-1 1,0 1 0,-1-1-1,1 1 1,1-1-1,-1 0 1,1 1 0,-1-1-1,1 0 1,0 0-1,1 0 1,-1 0 0,1-1-1,0 1 1,0-1 0,0 1-1,0-1 1,0 0-1,1 0 1,-1-1 0,1 1-1,0-1 1,0 1-1,0-1 1,0 0 0,0-1 19,10 7-203,0-2 1,0 0 0,1 0 0,-1-1 0,1-1 0,0 0-1,0-2 1,1 1 0,-1-2 0,1 0 0,-1-1 0,9-1 202,19 1-2167</inkml:trace>
  <inkml:trace contextRef="#ctx0" brushRef="#br0" timeOffset="-1645.431">4108 316 4137,'0'0'3006,"-25"28"-514,-190 251 1643,158-175-3524,5 2 0,4 3 0,5 2 0,5 1 0,5 2 0,5 1 0,5 1 0,5 1 0,6 1 0,4 0 0,6 4-611,-4-33-85,4 1-1,3 0 1,5-1-1,4 0 1,3 0-1,5-1 1,3-1-1,4-1 1,3-1-1,5-1 1,25 44 85,97 95-3662,-29-91-2844,-53-68-1133</inkml:trace>
  <inkml:trace contextRef="#ctx0" brushRef="#br0" timeOffset="-1007.31">8574 702 7562,'214'630'7255,"-183"-512"-6497,-4 2 1,-6 0-1,-5 1 0,-2 54-758,-8-117 38,-2 0-1,-3 0 1,-2 1-1,-3-1 1,-2 0-1,-3-1 1,-2 0-1,-3 0 0,-3-1 1,-1-1-1,-4 0 1,-1-2-1,-24 39-37,36-77 18,0-1-1,0 0 1,-2-1-1,1 0 1,-2-1-1,1-1 1,-2 0-1,1-1 1,-2 0-1,1-1 1,-1-1-1,-1 0 1,1-1-1,-1-1 1,-16 3-18,-164 13-2741,111-23-1428</inkml:trace>
  <inkml:trace contextRef="#ctx0" brushRef="#br0" timeOffset="-375.909">9077 573 2721,'0'0'2735,"0"0"-904,0 0-37,25-18-170,159-117 684,219-134 1656,-498 368-2594,-92 155-1475,92-69-2838,67-113-1402</inkml:trace>
  <inkml:trace contextRef="#ctx0" brushRef="#br0" timeOffset="2742.402">2838 3846 4033,'0'0'2886,"0"0"-870,0 0-91,0 0-166,0 0-672,-18 13-522,-108 94 25,116-95-527,1-1 1,1 1-1,0 1 1,1 0-1,0 0 1,1 0-1,0 1 1,1 0 0,1 0-1,0 0 1,1 0-1,0 1 1,1 0-1,1-1 1,0 11-64,5-21-20,1 0-1,-1-1 1,1 1 0,-1-1-1,1 0 1,0 0 0,1 0 0,-1-1-1,0 0 1,1 0 0,-1 0-1,1-1 1,-1 1 0,1-1-1,0-1 1,0 1 0,-1-1-1,1 0 1,0 0 0,0-1-1,-1 0 1,1 0 0,0 0-1,-1 0 1,1-1 0,-1 0 0,1-1-1,-1 1 1,0-1 0,3-2 20,32-15-260,-1-2 0,-1-1 0,-1-2 0,-2-2 0,0-1 0,-2-2 0,-1-1 0,-2-1 0,-1-2 0,8-13 260,-31 41 2,-1-1 0,1 0-1,-1 0 1,0-1-1,0 1 1,-1-1-1,0 0 1,-1 0 0,0 0-1,0-1 1,-1 1-1,0-1 1,0 0 0,-1 1-1,0-1 1,0-1-2,-4 6 112,0 0-1,0 0 1,-1 1 0,1-1 0,-1 1 0,0 0 0,0 0 0,0 0-1,0 0 1,0 1 0,-1 0 0,1 0 0,-1 0 0,1 0-1,-1 1 1,0 0 0,0 0 0,0 0 0,1 0 0,-1 1 0,0 0-1,0 0 1,0 0 0,0 1 0,0-1 0,0 1 0,0 0 0,1 1-1,-1-1 1,0 1 0,0 1-112,-10 1-30,1 1 0,0 0 1,0 1-1,0 1 0,1 0 0,0 1 0,1 0 0,0 1 1,0 1-1,0 0 0,2 0 0,-1 1 0,1 1 0,1-1 1,-1 2 29,-69 125-4253,60-81-1488</inkml:trace>
  <inkml:trace contextRef="#ctx0" brushRef="#br0" timeOffset="2999.124">3224 4126 8586,'0'0'2392,"0"0"-863,0 0 767,-81 147-736,58-85-1047,0 14-513,9-12-857,8-20-2239</inkml:trace>
  <inkml:trace contextRef="#ctx0" brushRef="#br0" timeOffset="3399.143">3688 3871 5393,'0'0'5115,"0"0"-2508,0 0-791,-12 20-19,-74 168 1501,84-185-3309,0 0 1,1 1-1,-1-1 1,1 1 0,0 0-1,0-1 1,1 1 0,-1-1-1,1 1 1,-1 0-1,1 0 1,0-1 0,1 1-1,-1 0 1,1 0 0,-1-1-1,1 1 1,0-1-1,1 1 1,-1-1 0,0 1-1,1-1 1,0 0 0,0 1-1,0-1 1,0 0-1,1 0 1,-1-1 0,1 1-1,-1 0 1,1-1-1,0 0 1,0 1 0,0-1-1,0 0 1,1-1 0,-1 1-1,0 0 1,1-1-1,-1 0 1,1 0 0,0 0-1,-1 0 1,1-1 0,0 1-1,0-1 11,17-4-135,-1 0 0,1-2 0,-1 0 0,0-1 0,0-1 0,-1-1 0,0-1-1,0-1 1,-1 0 0,-1-1 0,0-1 0,-1-1 0,0 0 0,-1-1 0,-1 0 0,0-2 0,4-6 135,-11 17-24,0-1 1,-1 1-1,0-1 1,0 0-1,-1 0 1,0-1-1,0 0 1,-1 1-1,0-2 1,0 1-1,-1 0 1,0-1-1,0 0 1,-1 0-1,0 1 1,-1-1-1,0 0 1,0-1-1,-1 1 1,0 0-1,-1-3 24,-3 8 39,0 0 0,-1 0-1,1 0 1,-1 0 0,0 1 0,0 0-1,-1 0 1,1 0 0,-1 1-1,1 0 1,-1 0 0,0 0 0,0 0-1,1 1 1,-1 0 0,0 1 0,0-1-1,-1 1 1,1 0 0,0 1-1,0-1 1,0 1 0,1 0 0,-1 1-1,0-1 1,0 1 0,-2 2-39,-118 72-3612,77-34-2042</inkml:trace>
  <inkml:trace contextRef="#ctx0" brushRef="#br0" timeOffset="4228.219">4437 3817 8458,'0'0'2936,"0"0"-55,0 0-367,0 0-731,-18 2-656,13-2-1074,-5 1 8,-1 0 0,0 1 1,1 0-1,-1 0 0,1 1 1,0 1-1,0 0 0,0 0 0,0 1 1,1 0-1,0 1 0,0 0 0,0 0 1,-2 3-62,6-4-31,1 0 0,-1 0 0,1 1 1,0 0-1,0 0 0,0 0 0,1 0 1,0 0-1,0 1 0,1-1 0,-1 1 1,2 0-1,-1 0 0,1 0 0,-1 3 31,2-5-190,0 1 0,1-1-1,-1 1 1,1-1 0,0 0 0,0 0-1,0 1 1,1-1 0,0 0-1,0 0 1,0 0 0,1-1-1,-1 1 1,1 0 0,0-1-1,1 0 1,-1 0 0,1 0-1,0 0 1,1 1 190,5 4-664,-5-8 587,-1 1 0,0 0 0,0 0 0,0 1 0,0-1 0,0 1 0,0 0 0,-1 0 0,1 0 0,-1 1 0,0-1 0,0 1 0,0-1 0,0 1 1,-1 0-1,0 0 0,1 1 0,-2-1 0,1 0 0,0 1 0,-1-1 0,0 1 0,0-1 0,0 1 0,0 0 0,-1-1 0,0 1 0,0 0 0,0-1 0,-1 1 0,1 0 1,-1-1-1,0 1 0,0-1 0,-1 1 0,0-1 0,1 1 0,-1-1 0,-1 0 0,0 2 77,-85 10 43,65-24-915</inkml:trace>
  <inkml:trace contextRef="#ctx0" brushRef="#br0" timeOffset="4481.535">4821 3779 4097,'0'0'4857,"0"0"-2633,0 0 737,143 2-1209,-83-2-1095,6-13-657,19 4-433,-17 0-1695,-18 9 2056</inkml:trace>
  <inkml:trace contextRef="#ctx0" brushRef="#br0" timeOffset="4882.465">2731 4762 1744,'0'0'3913,"0"0"-1936,153-11 479,-29 1-271,48-10-369,27-8-224,14-8-503,-6-3-369,-16 0-344,-3 0-264,-14 2-112,-14 5-632,-30 2-657,-40 11-823,-35 6 1192</inkml:trace>
  <inkml:trace contextRef="#ctx0" brushRef="#br0" timeOffset="5463.771">3126 5263 7009,'0'0'1809,"27"-14"353,176-95 1356,43-29-2031,-234 143-1995,-34 21 635,17-21-157,-273 317-363,162-185-4584,89-104-1074</inkml:trace>
  <inkml:trace contextRef="#ctx0" brushRef="#br0" timeOffset="5783.25">3936 4907 6689,'0'0'2706,"25"-5"151,199-25 1541,-222 29-4368,1 1 1,-1 0-1,1-1 0,-1 1 0,1 0 1,-1 0-1,1 1 0,-1-1 0,1 1 1,-1-1-1,1 1 0,-1 0 0,0 0 0,1-1 1,-1 2-1,0-1 0,0 0 0,0 0 1,0 1-1,0-1 0,0 1 0,0 0 1,0 0-1,-1-1 0,1 1 0,-1 0 0,1 0 1,-1 1-1,0-1 0,0 0 0,0 0 1,0 1-1,0-1 0,0 0 0,-1 1 0,1-1 1,-1 1-1,0-1 0,1 1 0,-1-1 1,0 0-1,-1 1 0,1-1 0,0 1 1,-1-1-1,1 1 0,-1-1 0,0 1-30,-5 13 64,-1-1 0,0 0 0,-1 0 0,-1-1-1,0 0 1,-1 0 0,-1-1 0,0-1 0,-1 0 0,0 0 0,0-1-1,-1-1 1,-1 0-64,-8 9 41,-253 220-10,273-237-47,1-1 1,-1 1-1,1-1 1,-1 1-1,1-1 0,0 1 1,0 0-1,0 0 1,0 0-1,0-1 1,0 1-1,1 0 1,-1 0-1,1 0 0,-1 0 1,1 0-1,0 1 1,-1-1-1,1 0 1,0 0-1,1 0 1,-1 0-1,0 0 0,1 0 1,-1 0-1,1 0 1,-1 0-1,1 0 1,0 0-1,0 0 1,0-1-1,0 1 0,0 0 1,0 0-1,0-1 1,1 1-1,-1-1 1,1 1-1,-1-1 1,1 0-1,0 1 0,-1-1 1,1 0-1,0 0 1,0 0-1,0 0 1,-1-1-1,1 1 1,2 0 15,103 29-577,172-20-2648,-198-10-436</inkml:trace>
  <inkml:trace contextRef="#ctx0" brushRef="#br0" timeOffset="78049.735">9429 4367 256,'0'0'136,"0"0"72,0 0 648,0 0-856,-68-124-56,70 83-280,21 4 72,1 9-416,8 11 560</inkml:trace>
  <inkml:trace contextRef="#ctx0" brushRef="#br0" timeOffset="78516.035">9483 3938 4993,'0'0'2135,"0"0"-2,0 0 186,0 0-263,0 0-421,0 0-316,-9-8 2113,243-24-5155,-85-21-3314,-88 23 97</inkml:trace>
  <inkml:trace contextRef="#ctx0" brushRef="#br0" timeOffset="78766.107">9564 3429 5065,'0'0'4169,"0"0"-3105,0 0 585,0 0-41,0 0-1048,0 0-216,0 0-56,132-19-32,-67 19-184,30 0-72,-14 0-936,-13-2-2273</inkml:trace>
  <inkml:trace contextRef="#ctx0" brushRef="#br0" timeOffset="80183.396">12623 3147 4153,'0'0'1024,"18"-1"-22,664-144 6429,-629 140-6870,-60 21 1968,-39 30-1277,36-38-1222,0 0 0,0 1 0,1 0 0,0 0 1,1 1-1,0 1 0,0-1 0,1 1 0,1 0 1,0 1-1,1 0 0,0 0 0,0 0 0,1 0 0,1 1 1,-1 4-31,37 143-3812,-32-150 3929,0 0 0,0 0 0,-1 0 0,-1 0 0,0-1 0,0 1 0,-1 0 0,0-1 0,-1 1 0,0-1 0,0 1 0,-1-1 0,0 0 0,-1-1 0,0 1 0,0-1 0,-1 0 0,0 0 0,0 0 0,-1-1 0,0 0 0,0-1 0,-1 1 0,1-1 0,-1-1 0,-1 1 0,1-1 0,-1-1 0,0 0 0,-1 0-117,-80 40-2536,74-43 742</inkml:trace>
  <inkml:trace contextRef="#ctx0" brushRef="#br0" timeOffset="79404.428">10916 3345 1528,'0'0'6154,"0"0"-3679,0 0-885,0 0-43,0 0-601,21-16-384,144-99 134,-79 69-634,1 3 0,2 4 0,1 5 0,6 2-62,-74 27 45,-21 5 490,-10 14 871,-30 82-1154,39-90-436,0 0 0,0-1 0,1 1 0,0 0 0,0 0 0,0-1 0,1 1 0,-1 0 0,1-1 0,1 0 0,-1 1 0,1-1 0,0 0 0,0 0 0,0-1 0,1 1 1,0 0 183,1 0-113,0-1 1,0 1 0,0 1 0,-1-1 0,1 1 0,-1-1 0,-1 1 0,1 0 0,-1 1 0,0-1 0,0 1 0,-1-1 0,0 1-1,0 0 1,-1 0 0,0 0 0,0 0 0,0 0 0,-1 0 0,0 0 0,0 0 0,-1 0 0,0 0 0,0 0 0,-1-1 0,0 1 0,-1 2 112,-13 15 409,-2-2 1,-1 0-1,0-1 1,-2 0 0,0-2-1,-1-1 1,-1 0-1,-15 7-409,-4 7 455,8-8-232,-88 87 838,119-106-1204,0 0 0,0 1 1,0-1-1,0 1 0,1-1 0,0 1 0,1 0 0,-1-1 0,1 1 1,0 0-1,0 0 0,1 0 0,0 0 0,0 0 0,0 0 0,1 4 143,8 19-3750</inkml:trace>
  <inkml:trace contextRef="#ctx0" brushRef="#br0" timeOffset="79749.3">11993 3449 9114,'0'0'1986,"-16"20"-825,5-8-1024,-2 1 67,0 1 0,1 0-1,0 1 1,1 0 0,1 0 0,0 2-1,1-1 1,1 1 0,0 0 0,2 0-1,0 1 1,1 0 0,0 0 0,2 1-1,0-1 1,0 12-204,6-26-93,0 0-1,0 0 1,0-1 0,0 1 0,1-1-1,-1 0 1,1 0 0,0 0-1,0 0 1,0-1 0,0 1 0,0-1-1,0 0 1,1 0 0,-1-1-1,1 1 1,0-1 0,-1 0 0,1 0-1,0-1 1,0 1 0,-1-1-1,1 0 1,0 0 0,0-1 0,-1 1-1,1-1 1,0 0 0,-1-1 0,1 1-1,-1-1 1,1 0 0,-1 0-1,0 0 1,1 0 0,-1-1 0,0 0-1,0 0 94,24-12-368,0 0-1,-1-2 1,0-1 0,-2-1-1,0-1 1,-2-1-1,0-1 1,-1-2 0,-1 0-1,-2-1 1,0-1-1,8-16 369,-25 40 159,0-1 0,0 1 0,0-1 0,0 1 0,0-1 0,-1 1 0,1-1 0,-1 0 0,0 0 0,0 0 0,0 0 0,0 0 0,0 0 0,-1 0 0,1 0-1,-1 0 1,0-1 0,0 1 0,0 0 0,0 0 0,-1 0 0,1 0 0,-1 0 0,0 0 0,0 0 0,0 0 0,0 0 0,0 0 0,-1 0 0,1 1 0,-1-1 0,0 0 0,0 1 0,0 0-1,0-1 1,0 1 0,0 0 0,-1 0 0,1 0 0,-1 0 0,0 1 0,1-1 0,-1 1 0,0-1 0,0 1 0,0 0 0,0 0 0,0 0 0,0 1 0,0-1 0,0 1 0,0-1 0,0 1-1,-2 0-158,-1-1-71,1 0 0,-1 0-1,1 0 1,-1 1 0,0 0-1,1 0 1,-1 0-1,0 1 1,1-1 0,-1 2-1,1-1 1,-1 0 0,1 1-1,-1 0 1,1 1-1,0-1 1,0 1 0,0 0-1,1 0 1,-1 0 0,0 1-1,1-1 1,-2 3 71,0 8-4160</inkml:trace>
  <inkml:trace contextRef="#ctx0" brushRef="#br0" timeOffset="82924.038">13766 3127 6969,'0'0'2350,"0"0"-800,0 0 412,0 0-62,0 0-580,0 0-433,-2 8 251,-26 54-759,13-34-349,1 0 0,2 1 1,1 0-1,2 1 0,0 0 1,2 1-1,1-1 0,0 27-30,5-53-35,2 0 0,-1 0 0,0 1-1,1-1 1,0 0 0,0 0 0,0 0 0,0 0-1,1 0 1,-1 0 0,1 0 0,0-1-1,0 1 1,1-1 0,-1 1 0,1-1-1,-1 0 1,1 0 0,0 0 0,0 0 0,1 0-1,-1-1 1,0 0 0,1 1 0,0-1-1,-1 0 1,1-1 0,0 1 0,0-1 0,0 0-1,0 0 1,0 0 0,1 0 0,-1-1-1,0 1 1,0-1 0,0 0 0,0-1-1,2 1 36,9 0-180,1-1-1,-1-1 0,0 0 1,0-1-1,0 0 0,0-1 1,-1-1-1,0 0 0,0-1 1,9-6 180,-5 2-68,-1-2-1,0 0 1,0 0 0,-1-2 0,-1 0 0,0-1 0,-1 0 0,-1-1 0,4-7 68,-13 17 132,0 0 1,-1-1 0,0 0 0,0 1 0,0-1 0,-1 0-1,0 0 1,0 0 0,-1 0 0,0-1 0,0 1-1,0 0 1,-1 0 0,0-1 0,-1 1 0,0 0 0,0-1-1,-1-1-132,-3 1 89,1 1-1,-1 0 0,-1 0 0,0 1 0,0-1 0,0 1 1,0 0-1,-1 1 0,0 0 0,0 0 0,-1 0 0,1 1 1,-1 0-1,0 1 0,0 0 0,0 0 0,0 0 0,-1 1 1,1 0-1,-1 1 0,0 0 0,1 0 0,-1 1 0,0 0 1,1 1-1,-1 0 0,-6 1-88,9-1-124,1 0 1,0 1 0,-1-1-1,1 1 1,0 0-1,0 1 1,0-1-1,1 1 1,-1 0 0,1 0-1,-1 0 1,1 1-1,0-1 1,0 1-1,1 0 1,-1 0 0,1 1-1,0-1 1,0 1-1,0 0 1,0-1-1,1 1 1,0 0 0,0 0-1,1 1 1,-1-1-1,1 0 1,0 1-1,0-1 124,-4 42-4324</inkml:trace>
  <inkml:trace contextRef="#ctx0" brushRef="#br0" timeOffset="83232.352">14462 3056 8586,'0'0'2226,"0"0"-691,0 0-134,0 0-557,0 0-724,5 12-133,14 29 6,45 145-9,-63-178 47,0 0 0,-1 0-1,0 0 1,-1 1 0,0-1-1,0 0 1,-1 0-1,1-1 1,-2 1 0,1 0-1,-1 0 1,-1-1 0,1 0-1,-1 0 1,0 0-1,-1 0 1,0 0 0,0-1-1,0 0 1,-1 0 0,0-1-1,0 1 1,0-1-1,-1 0 1,1-1 0,-1 0-1,0 0 1,-4 1-31,-108 40 784,116-43-882,0-2-1,0 1 1,0 0-1,0-1 0,0 1 1,-1-1-1,1 0 1,0 0-1,0 0 0,0-1 1,-1 1-1,1-1 1,0 1-1,0-1 1,0 0-1,0 0 0,0-1 1,0 1-1,0-1 1,1 1-1,-1-1 1,0 0-1,1 0 0,0 0 1,-1 0-1,1 0 1,0-1-1,0 1 0,0-1 1,0 1-1,0-1 1,1 0-1,-1 0 1,1 0-1,0 0 0,-1-2 99,-2-30-4511</inkml:trace>
  <inkml:trace contextRef="#ctx0" brushRef="#br0" timeOffset="83482.362">14779 3080 10018,'0'0'2081,"0"0"-1673,0 0 192,0 0-104,0 0-440,0 0-56,0 0-1993,131 97-2952</inkml:trace>
  <inkml:trace contextRef="#ctx0" brushRef="#br0" timeOffset="83983.627">15133 3224 10266,'0'0'1978,"-15"20"-11,0-3-1518,3-6-224,1 0 0,1 0 0,0 1 0,0 1 0,1-1 0,1 2 0,0-1 0,1 1 0,0 0 0,1 1 0,1-1 1,0 1-1,1 0 0,1 1 0,0-1 0,1 0 0,1 1 0,0 3-225,4-16-42,0 1 1,1-1-1,-1 0 1,1 0-1,0 0 1,0 0-1,0-1 1,0 0-1,0 0 1,0 0-1,1 0 1,-1 0-1,0-1 1,1 0-1,0 0 1,-1 0-1,1-1 1,0 1-1,-1-1 1,1 0-1,0 0 1,-1-1-1,1 0 1,0 1-1,-1-2 1,1 1-1,2-1 42,23-7-348,1-1-1,-1-1 1,-1-2-1,0-1 0,-1-1 1,0-1-1,-1-1 0,-2-2 1,1-1-1,-2-1 0,-1-1 1,21-24 348,-37 39 36,1-1 1,-1 1 0,-1-1-1,1-1 1,-1 1 0,-1-1-1,1 0 1,-2-1 0,1 1-1,-1-1 1,-1 0-1,0 0 1,0 0 0,-1-1-1,0 1 1,-1 0 0,0-4-37,-2 12 59,-1-1 0,0 1 0,0 0 0,0 0 1,0 0-1,0 0 0,0 0 0,0 0 0,-1 0 1,1 0-1,-1 1 0,1 0 0,-1-1 0,0 1 1,1 0-1,-1 0 0,0 0 0,0 1 0,0-1 1,0 1-1,0-1 0,0 1 0,0 0 0,1 0 0,-1 1 1,0-1-1,0 0 0,0 1 0,0 0 0,0 0 1,0 0-1,1 0 0,-1 0 0,0 0 0,1 1 1,-1-1-1,1 1 0,0 0 0,-1 0-59,-79 87-2691,52-44-338</inkml:trace>
  <inkml:trace contextRef="#ctx0" brushRef="#br0" timeOffset="84232.528">15697 3572 11506,'0'0'3105,"0"0"-1361,-110 138 177,64-74-809,5 1-1112,8 13-424,12-16-2745,11-19 2201</inkml:trace>
  <inkml:trace contextRef="#ctx0" brushRef="#br0" timeOffset="104209.195">11262 4514 3145,'0'0'941,"0"0"-309,0 0 282,0 0 235,24-2-52,181-25 734,430-23 2436,264-35-3133,-34 3-3723,258 31 2589,-975 51-4443,-95 0-1274</inkml:trace>
  <inkml:trace contextRef="#ctx0" brushRef="#br0" timeOffset="104682.702">11552 4747 1224,'0'0'3834,"24"2"-1912,272 16 2580,71-19 694,275-38-5196,838-140 1433,-588 67-3498,-628 78-1258,-184 21-422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42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378 315 3145,'0'0'1641,"0"0"-275,0 0-58,0 0-58,0 0-37,0 13 53,-17 370 4670,7-301-5431,-1-1-234,4 0 0,3 1 0,6 57-271,20-93-4160,-3-41-1977</inkml:trace>
  <inkml:trace contextRef="#ctx0" brushRef="#br0" timeOffset="664.906">1 488 4369,'0'0'2131,"0"0"-369,0 0-123,0 0-224,0 0-302,0 0-375,5 0-275,525-104 2853,-309 67-3270,-222 47 660,-122 129 945,117-132-1690,-1-1-1,1 2 0,1-1 1,-1 1-1,1-1 0,1 1 1,-1 1-1,2-1 0,-1 1 0,1 0 1,0-1-1,1 1 0,0 1 1,0-1-1,1 0 0,0 0 0,1 1 1,0-1-1,0 0 0,1 0 1,0 1-1,1-1 0,0 0 0,0 0 1,1 0-1,0-1 0,1 1 1,0 0-1,0-1 0,1 0 1,3 4 39,16 16-547,-19-25 530,1 1-1,-1 0 0,1 0 0,-1 0 1,-1 1-1,1 0 0,-1 0 1,0 0-1,0 0 0,0 1 1,-1 0-1,1 0 0,-2 0 0,1 0 1,-1 0-1,1 0 0,-2 1 1,1-1-1,-1 1 0,0-1 1,0 1-1,-1 0 0,0-1 1,0 1-1,0 0 0,-1-1 0,0 1 1,0-1-1,-1 1 0,0-1 1,-2 5 17,-14 5 144,-1-1 0,0 0 0,-1-2 1,-1 0-1,0-2 0,-1 0 0,0-1 1,-1-1-1,1-2 0,-2 0 0,1-1 1,-13 1-145,-9-4-1563,14-6-3121,7-5-4983</inkml:trace>
  <inkml:trace contextRef="#ctx0" brushRef="#br0" timeOffset="1619.767">914 147 1712,'0'0'1481,"0"0"-164,0 0-68,0 0-155,-2 17-332,-2 53-134,5-66-581,1-1 0,-1 1 0,1-1-1,-1 1 1,1-1 0,0 0 0,0 1 0,0-1-1,1 0 1,-1 0 0,1-1 0,0 1 0,0 0-1,0-1 1,0 0 0,0 0 0,0 0 0,1 0-1,-1 0 1,0-1 0,1 1 0,0-1 0,-1 0 0,1 0-1,0 0 1,0-1 0,-1 1 0,1-1 0,0 0-1,3 0-46,6 1 104,0-1 0,0 0 0,-1 0 0,1-2 1,0 0-1,-1 0 0,1-1 0,-1 0 0,0-1 0,0-1 0,0 0 0,0 0 0,-1-1 0,0-1 0,0 0 0,-1 0 0,0-1 0,0-1 0,-1 1 0,0-2 0,0 1 0,-1-1 0,0 0 0,-1-1 0,2-3-104,-7 10 206,-1-1 1,1 1-1,-1-1 1,1 1-1,-1-1 1,-1 0-1,1 1 0,-1-1 1,0 0-1,0 1 1,0-1-1,0 0 1,-1 0-1,0 1 0,0-1 1,0 1-1,0-1 1,-1 1-1,0-1 1,0 1-1,-2-3-206,2 3 21,-1 1 0,1-1 0,-1 1-1,0-1 1,0 1 0,-1 0 0,1 0 0,0 0 0,-1 1-1,0-1 1,0 1 0,0 0 0,0 0 0,0 0 0,0 1-1,0-1 1,0 1 0,-1 0 0,1 0 0,-1 1 0,1-1-1,0 1 1,-1 0-21,2 3-335,0 0-1,0 0 1,0 1-1,0-1 1,1 1-1,-1 0 0,1-1 1,0 1-1,0 0 1,1 0-1,-1 0 1,1 1-1,0-1 1,0 0-1,0 1 1,0-1-1,1 0 0,0 1 1,0-1-1,0 0 1,0 1-1,1-1 1,0 1-1,0-1 336,-1 0-794,0 32-6221</inkml:trace>
  <inkml:trace contextRef="#ctx0" brushRef="#br0" timeOffset="1866.564">1299 310 5337,'0'0'3281,"0"0"-1681,0 0 281,0 0-401,-64 119-968,52-78-512,4-8-1304,3-7-4105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44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99 5601,'0'0'1833,"0"0"191,0 0 0,0 0-727,0 0-289,0 0-80,0 0-88,72-43-16,-76 45-167,-19 16-241,-10 14-192,-13 15-144,-7 12-80,-1 10-96,-2 32-704,16-15-1089,13-16-2488</inkml:trace>
  <inkml:trace contextRef="#ctx0" brushRef="#br0" timeOffset="1688.594">0 69 1816,'0'0'3705,"0"0"-2462,0 0-825,0 0-6,0 0-63,0 0 0,0 0-109,0 0-34,26-2 1790,11 1-1839,-1-2 1,1-1-1,0-3 0,-1 0 0,0-2 0,-1-2 1,31-13-158,-89 91 433,-196 304 412,204-346-4645,11-19 1104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49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10 992,'0'0'3638,"0"0"-2247,0 0-687,0 0-126,0 0-50,0 0 168,6 1 51,304 25 3841,-105-53-8193,-169 18-1555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49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1568,'0'0'2049,"0"0"-369,0 0-592,157 36-279,-84-27-809,-5-4-1377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3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31 135 5433,'0'0'1500,"0"0"133,0 0 139,-5 17-409,-16 55-571,20-70-768,0 0-1,1 0 1,-1 0-1,1 0 0,-1 0 1,1 0-1,0 1 1,-1-1-1,1 0 1,1 0-1,-1 0 0,0 1 1,0-1-1,1 0 1,-1 0-1,1 0 1,-1 0-1,1 0 0,0 0 1,0 0-1,0 0 1,0 0-1,1 0 1,-1-1-1,0 1 0,1 0 1,-1-1-1,1 1 1,-1-1-1,1 1 1,0-1-1,0 0 0,0 0 1,-1 0-1,1 0 1,0 0-1,0 0 1,1 0-1,-1-1 0,0 1 1,0-1-1,0 1 1,0-1-1,0 0 1,1 0-1,-1 0 0,1 0-23,94-19 150,13-72-132,-107 88-2,-1 1-1,1-1 1,-1-1 0,1 1 0,-1 0-1,-1 0 1,1-1 0,0 0 0,-1 1 0,1-1-1,-1 0 1,0 1 0,-1-1 0,1 0-1,0 0 1,-1 0 0,0 0 0,0 0-1,0 1 1,-1-1 0,1 0 0,-1 0-1,0 0 1,0 0 0,0 1 0,0-1-1,-1 1 1,0-1 0,1 1 0,-1-1-1,-1 1 1,1 0 0,0 0 0,-3-3-16,0 1 3,-1-1 1,1 1-1,-1 1 0,0-1 1,0 1-1,0 0 1,0 0-1,-1 1 0,0-1 1,1 2-1,-1-1 1,-1 1-1,1 0 0,0 0 1,0 1-1,-1 0 0,1 0 1,-1 1-1,1 0 1,0 0-1,-1 1 0,1 0 1,0 0-1,-1 0 1,1 1-1,0 1 0,0-1 1,0 1-1,0 0 1,1 0-1,-6 4-3,-11 29-1630,7 0-1125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5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1 1816,'0'0'6442,"0"0"-4474,-66 97 73,22-39-849,-5 11-656,-24 42-536,15-15-576,10-14-1529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4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226 187 5025,'0'0'1596,"0"0"-395,0 0 35,0 0 112,0 0 130,0 0-706,-13 3-505,-80 42 66,81-34-252,1 1-1,0 1 1,1-1-1,0 2 1,1-1-1,0 2 1,1-1-1,1 1 1,0 0-1,1 0 1,1 1-1,0 0 1,1 0-1,-1 16-80,5-30-37,1 1 0,-1 0 1,1-1-1,0 1 0,0 0 0,0-1 0,0 1 0,0-1 1,0 1-1,1-1 0,0 0 0,-1 0 0,1 1 0,0-1 1,0 0-1,0 0 0,0-1 0,0 1 0,0 0 0,1-1 1,-1 0-1,1 1 0,-1-1 0,1 0 0,-1 0 1,1 0-1,0 0 0,-1-1 0,1 1 0,0-1 0,-1 0 1,1 0-1,0 0 0,0 0 0,0 0 0,-1 0 0,2-1 37,112-15-955,-77 4 268,0-2 0,0-2 0,-2-2 0,0-1 0,-1-2 0,-2-1 1,0-2-1,-1-1 0,19-20 687,-8-12 202,-41 54-42,-1 0-1,0 0 0,0 0 0,0 0 1,0 0-1,0 0 0,0-1 1,-1 1-1,0-1 0,0 1 0,0-1 1,0 1-1,0-1 0,-1 0 1,0 0-1,1 1 0,-1-1 1,-1 0-1,1 1 0,0-1 0,-1 0 1,0 1-1,0-1 0,0 1 1,0-1-1,-1 1 0,1-1 0,-1 1 1,0 0-1,0 0 0,0 0 1,0 0-1,-1 0 0,1 0 0,-1 1 1,0-1-1,0 1 0,1 0 1,-2-1-1,1 1 0,0 1 0,0-1 1,-1 0-160,-3-1 9,-1-1 0,-1 1 0,1 1 0,0 0 0,0 0 0,-1 0 0,1 1 0,-1 0 0,0 1 0,1 0 0,-1 0 0,1 1 0,-1 0 0,1 1 0,-1 0 0,1 0 0,0 0 0,0 1 0,0 1 0,0-1 0,0 1 0,1 1 0,0-1 0,0 1 0,0 0 0,0 1 0,1 0 0,0 0 0,0 0 0,0 1 0,1-1 0,0 2 0,1-1 0,-4 7-9,-1 31-2413,8-7-1918</inkml:trace>
  <inkml:trace contextRef="#ctx0" brushRef="#br0" timeOffset="382.847">705 284 7786,'0'0'1669,"0"0"-766,0 0-236,-3 16 76,-5 53-130,9-66-598,-1-1-1,1 1 1,0 0-1,0-1 0,0 1 1,0-1-1,1 0 1,-1 1-1,1-1 0,0 0 1,-1 0-1,1 0 1,0 0-1,0 0 0,0 0 1,0 0-1,1-1 1,-1 1-1,0-1 0,1 0 1,-1 0-1,1 0 1,-1 0-1,1 0 0,0 0 1,-1-1-1,1 1 1,0-1-1,-1 0 1,1 1-1,0-1 0,0-1 1,-1 1-1,1 0 1,0-1-1,2 0-14,3 1 0,11 0-170,0 0 0,0-2-1,0 0 1,-1-1 0,1-1 0,-1-1-1,1-1 1,-1 0 0,-1-1 0,0-1-1,0-1 1,0 0 0,-1-1-1,0-1 1,-1-1 0,-1 0 0,1 0-1,6-10 171,-18 20-3,-1-1-1,1 1 0,-1-1 0,0 0 0,0 0 0,0 0 0,0 0 0,-1 0 0,1 0 0,-1 0 1,1 0-1,-1-1 0,0 1 0,0 0 0,-1-1 0,1 1 0,-1-1 0,0 1 0,0-1 1,0 1-1,0-1 0,0 1 0,-1-1 0,0 1 0,1 0 0,-1-1 0,-1 1 0,1 0 0,0-1 1,-1 1-1,0 0 0,1 0 0,-1 0 0,0 1 0,-1-1 0,1 0 0,0 1 0,-1-1 1,0 1-1,1 0 0,-1 0 0,0 0 0,0 0 0,-2 0 4,-7-5 194,0 0-1,0 2 1,0-1-1,-1 1 1,0 1-1,0 1 1,0 0 0,0 0-1,-1 1 1,1 1-1,-2 0-193,12 1-9,1 0 0,-1 0 0,0 0 0,1 0 0,-1 1 0,1-1 0,-1 1 0,0-1 0,1 1 0,-1 0 0,1 0 0,-1 0 0,1 0-1,0 1 1,-1-1 0,1 1 0,0-1 0,0 1 0,0 0 0,0 0 0,0 0 0,1 0 0,-1 0 0,0 0 0,1 0 0,0 1 0,-1-1 0,1 0 0,0 1 0,0-1 0,1 1 0,-1-1 0,0 1 0,1 0-1,-1-1 1,1 1 0,0 0 0,0-1 0,0 1 0,0 0 0,1-1 0,-1 2 9,0 35-1269,0-3-1177</inkml:trace>
  <inkml:trace contextRef="#ctx0" brushRef="#br0" timeOffset="699.697">1221 338 6105,'0'0'1757,"0"0"-430,0 0-28,0 0-285,21 1-537,-11 0-441,2 1-22,0-1 1,0-1 0,0 0 0,0-1 0,0 0-1,-1-1 1,1 0 0,0 0 0,-1-2-1,1 1 1,-1-2 0,0 1 0,0-2-15,36-18-506,-1-2 1,-2-3 0,0-1 0,-2-2 0,-2-2-1,27-29 506,-65 62 34,-1 0 0,1 0 0,-1 0 0,1 0 0,-1 0 0,0 0 0,1 0 0,-1 0 0,0-1 0,0 1 0,0 0 0,0-1 0,0 1 0,0-1 0,-1 1 0,1-1 0,0 1 0,-1-1 0,1 1 0,-1-1 0,0 0 0,1 1 0,-1-1-1,0 0 1,0 0 0,0 1 0,0-1 0,0 0 0,0 1 0,-1-1 0,1 0 0,-1 1 0,1-1 0,-1 1 0,1-1 0,-1 0 0,0 1 0,0 0 0,0-1 0,0 1 0,0-1 0,0 1 0,0 0 0,0 0 0,-1 0 0,1 0 0,0 0 0,-1 0 0,1 0 0,-1 0 0,1 0 0,-1 0 0,1 1-1,-1-1 1,0 1 0,1-1 0,-1 1 0,0 0 0,1 0 0,-1-1 0,0 1 0,1 0 0,-1 0 0,0 1 0,1-1 0,-1 0-34,-11 0-34,0 0-1,0 1 1,1 1-1,-1 0 1,1 0-1,-1 1 1,1 1-1,0 0 1,0 1-1,1 0 1,-1 1-1,1 0 1,0 1-1,1 0 1,-1 0-1,2 1 1,-1 1-1,1 0 1,0 0-1,1 0 1,0 1-1,-4 6 35,-23 31-2552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2:51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512 114 1176,'0'0'4184,"0"0"-2016,0 0-642,0 0-232,0-7-204,0 4-868,1 0 0,-1 0 0,0-1-1,0 1 1,0 0 0,-1 0-1,1-1 1,-1 1 0,0 0-1,0 0 1,0 0 0,0 0-1,0-1 1,0 2 0,-1-1 0,0 0-1,0 0 1,1 0 0,-2 1-1,1-1 1,0 1 0,0 0-1,-1-1 1,1 1 0,-1 0-1,0 1 1,0-1 0,1 0 0,-1 1-1,-1-1-221,-5-2-12,1 0-1,-1 1 0,0 0 1,0 1-1,-1-1 0,1 2 1,-1-1-1,1 1 0,-1 1 1,1 0-1,-1 0 1,1 1-1,-1 0 0,1 1 1,0 0-1,0 0 0,-1 1 1,1 0-1,1 1 0,-1 0 1,0 0-1,1 1 0,-2 1 13,-10 9-63,0 0-1,1 2 0,1 0 0,1 1 0,0 1 1,2 1-1,0 0 0,1 1 0,1 0 0,1 1 1,0 1-1,2 0 0,1 0 0,1 1 0,1 0 0,1 0 1,1 1-1,1 0 0,2 0 0,-1 23 64,4-43 3,0 0-1,0 0 0,1 0 1,-1 0-1,1 0 0,0-1 1,0 1-1,1 0 1,-1-1-1,1 0 0,0 1 1,0-1-1,0 0 0,1-1 1,0 1-1,-1-1 0,1 1 1,1-1-1,-1 0 1,0-1-1,1 1 0,-1-1 1,1 0-1,0 0 0,0 0 1,0 0-1,0-1 1,0 0-1,1 0-2,153 12 29,-138-19-96,0 0 0,0-2 0,0 0 0,-1-1 0,-1-2 0,0 0 0,0-1 0,-1 0 0,0-2 0,-1 0 0,-1-1 0,-1 0 0,12-16 67,-16 21-51,0 0 0,-1 0 0,0-1 1,-1-1-1,-1 0 0,0 0 0,0-1 1,-1 1-1,0-2 0,-2 1 1,1-1-1,-2 0 0,0 0 0,0 0 1,-1 0-1,-1-1 0,-1 1 0,0-1 1,0 0-1,-2-6 51,0 19-4,1 1 0,-1-1 0,1 1 0,-1-1 0,1 0 0,-1 1 0,0-1 0,0 1 0,0 0 0,0-1 0,0 1 0,0 0 0,0 0 0,-1-1 0,1 1 0,0 0 0,-1 0 0,1 0 0,-1 0 0,1 1 0,-1-1 0,1 0 0,-1 1 0,1-1 1,-1 1-1,0-1 0,1 1 0,-1 0 0,0 0 0,0 0 0,1 0 0,-1 0 0,0 0 0,1 0 0,-1 0 0,0 1 0,1-1 0,-1 1 0,1-1 0,-1 1 0,0 0 0,1-1 0,-1 1 0,1 0 0,0 0 0,-1 0 0,1 0 0,-1 1 4,-7 15-67,1 1-1,0 0 1,2 0-1,0 1 1,1 0-1,0-1 1,2 2-1,1-1 1,0 0-1,1 17 68,-1-27 35,1 0 0,0 1 0,0-1 0,1 0 0,0 1 0,1-1 0,0 0 0,1 0 0,-1 1 0,2-1 1,-1 0-1,1-1 0,1 1 0,0 0 0,0-1 0,0 0 0,1 0 0,1 0 0,-1-1 0,1 1 0,0-1 0,1-1 0,0 1 0,0-1 0,0 0 0,1-1 0,4 3-35,121 31-1565,-73-33-2298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2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0 436 2601,'0'0'1531,"0"0"-762,0 0 146,0 0 30,0 0-123,0 0-109,18-1-23,158-44 1753,442-331-349,-587 362-2020,-45 35 46,-4 3-138,-149 240-115,108-146-2275,37-71-540</inkml:trace>
  <inkml:trace contextRef="#ctx0" brushRef="#br0" timeOffset="436.332">1135 215 6489,'0'0'1703,"0"0"-268,-16 17 67,-10 9-1043,0 0-72,0 0-1,2 2 1,1 0 0,1 2 0,2 1-1,-16 32-386,34-62-21,1 1 0,0 0-1,0 0 1,0 0 0,1 0-1,-1 0 1,0 0 0,1 0-1,-1 0 1,1 1 0,0-1 0,0 0-1,-1 0 1,2 0 0,-1 0-1,0 1 1,0-1 0,1 0-1,-1 0 1,1 0 0,-1 0-1,1 0 1,0 0 0,0 0-1,0 0 1,0 0 0,0 0-1,1-1 1,-1 1 0,1 0 0,-1-1-1,1 1 1,-1-1 0,1 1-1,0-1 1,-1 0 0,1 0-1,0 0 1,0 0 0,0 0-1,0 0 1,0 0 0,0-1-1,0 1 1,1-1 0,-1 0 0,0 1-1,0-1 1,0 0 0,0 0-1,1 0 1,-1-1 0,0 1 21,119-27-988,-97 15 770,-1-1 0,-1-1 0,0-1 0,0-1 0,-2 0 0,0-2 0,-1-1 1,-1 0-1,-1-1 0,0-1 0,7-14 218,-22 32 30,0 1 0,0-1 0,-1 0 0,1 0 0,-1 0 0,1 0 0,-1 0 0,0 0 1,0 0-1,0 0 0,-1-1 0,1 1 0,-1 0 0,0 0 0,0-1 0,0 1 0,0 0 0,-1 0 0,1-1 0,-1 1 0,0 0 0,0 0 0,0 0 0,0 0 0,0 0 1,-1 0-1,1 0 0,-1 0 0,0 0 0,0 1 0,0-1 0,0 1 0,0-1 0,-1 1 0,1 0 0,-1 0 0,0 0 0,1 0 0,-1 0 0,0 1 0,0-1 0,0 1 0,0 0 1,0 0-1,0 0 0,-1 0 0,1 1 0,0-1 0,0 1 0,-1 0 0,1 0 0,-1 0-30,-6-3 65,1 1-1,-1 1 1,0 0-1,0 0 1,1 1-1,-1 0 1,0 1-1,0 0 1,1 0-1,-1 1 1,0 0-1,1 1 1,0 0-1,-3 2-64,-52 71-2862,56-48-2239</inkml:trace>
  <inkml:trace contextRef="#ctx0" brushRef="#br0" timeOffset="868.79">1545 315 6177,'0'0'2257,"0"0"-1188,0 0-262,0 0 111,0 0-265,0 0-309,0 13-146,3 40-112,-2-51-87,0 0 0,0-1 0,0 1 0,1-1 0,-1 1 1,0-1-1,1 1 0,-1-1 0,1 0 0,0 0 0,-1 0 0,1 0 0,0 0 0,0 0 0,-1 0 0,1-1 0,0 1 0,0-1 0,0 1 0,0-1 0,0 0 0,0 0 0,0 1 0,0-1 0,0-1 0,0 1 0,0 0 0,0 0 0,-1-1 0,1 1 0,0-1 0,0 0 1,6 1-25,11-4-20,-1-1 0,0 0-1,0-2 1,0 0 0,-1 0-1,0-2 1,-1 0 0,0-1-1,0-1 1,-1 0 0,0-1-1,-1-1 1,1-2 45,-13 14 47,1-1 0,-1 0 1,0 0-1,0 0 0,1 0 1,-2 0-1,1 0 0,0-1 1,0 1-1,-1-1 0,1 1 1,-1-1-1,0 0 0,0 0 0,0 1 1,0-1-1,0 0 0,0 0 1,-1 0-1,0 0 0,1 0 1,-1 0-1,0 0 0,-1 0 1,1 0-1,0 0 0,-1 0 0,1 1 1,-1-1-1,0 0 0,0 0 1,0 0-1,-1 1 0,1-1 1,-1 0-1,1 1 0,-1 0 1,0-1-1,0 1 0,0 0 0,0 0 1,0 0-1,-1 0 0,1 0 1,0 1-1,-1-1 0,0 0 1,1 1-1,-1 0 0,0 0 0,1 0 1,-1 0-1,-3 0-47,0-1-20,-1 0 0,1 0 1,-1 1-1,0 0 0,0 0 0,1 1 0,-1 0 0,0 0 0,0 1 1,1-1-1,-1 2 0,0-1 0,1 1 0,-1 0 0,1 0 1,-1 0-1,1 1 0,0 0 0,0 1 0,0-1 0,1 1 0,-1 0 1,1 0-1,0 1 0,0 0 0,0 0 0,0 0 20,-52 108-5006,52-81 162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6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453 165 3793,'0'0'1819,"0"0"-93,0 0 30,0 0-158,0 0-253,0 0-295,7-12-103,19-40-7,-25 48-885,-1 1 0,0-1-1,0 0 1,0 0 0,0 0 0,-1 1 0,1-1 0,-1 0 0,0 1-1,0-1 1,-1 0 0,1 1 0,-1-1 0,1 1 0,-1 0 0,0 0-1,-1 0 1,1 0 0,0 0 0,-1 0 0,1 0 0,-1 1-1,0-1 1,0 1 0,0 0 0,0 0 0,-1 0 0,1 0 0,-1 0-1,1 1 1,-1 0 0,1-1 0,-1 1 0,0 1 0,1-1 0,-1 0-1,0 1 1,0 0 0,1 0 0,-1 0 0,0 0 0,0 1 0,1-1-1,-1 1 1,0 0 0,0 1-55,-11-3-115,0 1 1,0 1-1,0 0 1,1 1-1,-1 0 0,1 1 1,-1 1-1,1 0 1,0 1-1,1 1 0,-1 0 1,1 1-1,0 0 0,1 1 1,-1 1-1,2 0 1,-11 10 114,11-10-26,1 0 1,1 0 0,0 2 0,0-1 0,1 1-1,0 0 1,1 1 0,0-1 0,1 1-1,0 1 1,1-1 0,1 1 0,0 0 0,0 0-1,2 1 1,-1-1 0,2 0 0,0 1 0,0 0-1,1-1 1,1 1 0,2 12 25,3-17-35,1-1-1,-1 0 1,2 0 0,-1-1-1,1 0 1,0 0-1,1-1 1,-1 0 0,1-1-1,0 1 1,1-2 0,-1 1-1,1-1 1,0-1 0,0 0-1,1 0 1,-1-1 0,0 0-1,1-1 1,-1 0 0,1-1-1,-1 0 1,1-1 0,-1 0-1,1 0 1,1-2 35,9 2 5,0-1-1,0-1 1,0-1-1,-1-1 1,1-1 0,-1-1-1,0-1 1,-1 0-1,0-2 1,0 0 0,13-10-5,-17-1 2144,-23 96-2669,13-64 291,1-1 1,0 1-1,0-1 1,1 0-1,1-1 1,-1 0-1,1 0 0,1 0 1,0-1-1,0-1 1,1 1-1,-1-2 1,2 1-1,-1-1 1,1-1-1,-1 0 1,2 0-1,10 2 234,34 17-3731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7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88 3673,'0'0'6049,"0"0"-4785,0 0 201,0 0-225,0 0-480,126-23-464,-72 12-296,21-9-776,-13 3-1456,-10 0-1969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7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3753,'0'0'2320,"0"0"-583,0 0-457,133 3-1024,-59 3-256,-10-4-1680,-10 0-5258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7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16 3369,'0'0'1728,"18"-2"156,153-9 1349,-170 11-3196,0-1 0,0 1-1,0 0 1,0-1 0,0 1-1,0 0 1,0 0 0,0 0-1,0-1 1,0 1 0,0 0-1,0 1 1,0-1 0,0 0-1,0 0 1,0 0 0,0 1-1,0-1 1,0 0 0,0 1-1,0-1 1,0 1 0,0-1-1,0 1 1,0-1 0,0 1 0,0 0-1,-1-1 1,1 1 0,0 0-1,-1 0 1,1 0 0,0 0-1,-1 0 1,1-1 0,-1 1-1,1 0 1,-1 0 0,0 0-1,1 0 1,-1 0 0,0 1-1,0-1 1,1 0 0,-1 0-1,0 0 1,0 0 0,0 0-1,0 0 1,-1 0 0,1 0 0,0 0-1,0 0 1,-1 0 0,1 0-1,0 0 1,-1 1-37,-44 49 1346,-225 147 317,268-196-1676,-1 0-1,1 0 1,-1 0 0,1 1-1,0-1 1,0 1 0,0-1-1,0 1 1,0 0 0,1 0 0,-1 0-1,1 0 1,0 0 0,0 0-1,0 0 1,0 0 0,0 0-1,1 0 1,-1 1 0,1-1-1,0 0 1,0 1 0,0-1 0,1 0-1,-1 0 1,1 1 0,0-1-1,0 0 1,0 0 0,0 0-1,0 0 1,1 0 0,-1 0-1,1 0 1,0-1 0,0 1 0,0 0-1,0-1 1,0 0 0,0 1-1,1-1 1,-1 0 0,1 0-1,0 0 1,0-1 0,-1 1-1,1-1 1,2 1 13,252 111-3195,-195-93-723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7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10354,'0'0'5385,"0"0"-4504,0 0 111,0 0-560,0 0-408,0 0-24,0 0-1296,46-22-1465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5:58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464 0 3913,'0'0'7073,"-68"144"-4712,-13-23-113,-12 17-423,8 2-825,14-10-1000,32-40-56,12-21-1024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03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4441,'0'0'1455,"0"0"-535,0 0 163,0 0 36,0 0-268,19 24 1587,-12-5-2111,0 0 1,-2 0 0,0 0-1,-1 1 1,-1 0 0,-1-1 0,-1 1-1,0 0 1,-2 0 0,0 0-1,-1 0-327,0 45 76,24-79-93,55-43 136,129-74-146,-204 130 20,-1 0 1,1 0-1,0 0 0,-1 1 0,1-1 1,0 1-1,0 0 0,0-1 1,-1 1-1,1 0 0,0 0 0,0 0 1,0 0-1,-1 0 0,1 0 0,0 1 1,0-1-1,-1 1 0,1-1 0,0 1 1,0-1-1,-1 1 0,1 0 1,-1 0-1,1 0 0,-1 0 0,1 0 1,-1 0-1,1 1 0,-1-1 0,0 0 1,0 1-1,0-1 0,0 1 1,0-1-1,0 1 0,0-1 0,0 1 1,-1 0-1,1-1 0,0 1 0,-1 0 1,0 0-1,1-1 0,-1 1 1,0 0-1,0 0 0,0 0 0,0-1 1,0 1-1,0 0 0,-1 1 7,36 64-381,16-50-3549,-26-15-333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04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 4785,'0'0'2104,"0"0"-719,0 0-33,0 0-304,0 0-240,0 0-447,139-11-361,-89 0-32,18-8-537,-8 0-695,-14 1-3601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04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5881,'0'0'2241,"0"0"-489,0 0-320,133-9-855,-86 5-577,28 0-16,-13 2-1401,-6-1-3368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2:52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45 6545,'0'0'2145,"0"0"-350,0 0-397,0 0-453,0 0-405,0 0-212,2 4 130,140 160 3154,-66-89-3968,-48-37-1387,-17-10-2192,-7-12-1620</inkml:trace>
  <inkml:trace contextRef="#ctx0" brushRef="#br0" timeOffset="246.804">0 331 5297,'0'0'2361,"0"0"535,0 0-687,114-75-873,-66 45-536,2-1-392,4-3-256,-3 0-152,1 1-32,17-6-792,-16 9-1320,-5 6-2089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08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21 8938,'0'0'2135,"0"0"-977,-18-4 29,2-1-1057,1 2 1,-1 0-1,0 0 1,0 2 0,0 0-1,0 1 1,0 0-1,0 2 1,0-1 0,0 2-1,0 0 1,1 1-1,-1 1 1,-2 2-131,8-3-3,0 0 1,1 1-1,0 0 0,0 1 1,0 0-1,0 0 1,1 1-1,0 0 0,1 0 1,-1 1-1,1 0 1,1 0-1,0 1 0,0 0 1,0 0-1,1 0 1,1 1-1,0 0 0,0 0 1,1 0-1,0 0 0,0 0 1,1 1-1,1 0 3,3-6-20,1 0-1,0-1 0,0 1 1,0-1-1,0 0 1,1 0-1,-1 0 0,1 0 1,0 0-1,0-1 1,1 0-1,-1 0 0,1 0 1,-1 0-1,1-1 1,0 0-1,0 0 0,0 0 1,0 0-1,1-1 1,-1 0-1,0 0 0,1 0 1,-1-1-1,0 0 1,1 0-1,-1 0 0,1-1 1,-1 0-1,0 0 1,0 0-1,2-1 21,3 2-17,226-61-694,-234 78 558,-2 52-1355,0-36-841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08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13291,'0'0'5033,"0"0"-3833,0 0 513,0 0-569,0 0-1144,0 0-280,0 0-1953,0 0-2424,0 2-4041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06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 66 8978,'0'0'4106,"0"0"-2245,0 0-448,0 0-361,0 0-450,-22 12-390,-69 42-185,85-49-39,-1 0 1,1 0-1,0 1 0,1 0 1,-1 1-1,1-1 1,1 1-1,-1 0 1,1 0-1,0 0 1,1 1-1,-1-1 1,2 1-1,-1 0 1,1 0-1,0 0 1,1 0 11,-2 3-56,-14 269-5514,14-277 5474,0 0 0,0 0 0,0 0 0,0 0 0,0 0-1,-1-1 1,1 0 0,-1 1 0,0-1 0,0-1 0,1 1 0,-1 0-1,-1-1 1,1 0 0,0 0 0,0 0 0,0-1 0,0 1 0,-1-1-1,1 0 1,0 0 0,0 0 0,-1-1 0,1 0 0,0 1 0,0-1-1,0-1 1,0 1 0,0-1 0,0 1 0,0-1 0,-2-2 96,-28-11-4568</inkml:trace>
  <inkml:trace contextRef="#ctx0" brushRef="#br0" timeOffset="265.794">531 124 8954,'0'0'2272,"0"0"-1783,0 0-201,0 0-288,136 0-56,-65-6-1169,-1-5-3296</inkml:trace>
  <inkml:trace contextRef="#ctx0" brushRef="#br0" timeOffset="550.021">1013 51 8002,'0'0'2383,"0"0"-860,0 0-427,0 0-142,-3 17-314,-7 52-345,10-66-303,0 0 1,0 0 0,0-1 0,0 1 0,0 0 0,1-1 0,-1 1 0,1-1 0,0 1 0,0-1 0,0 1-1,0-1 1,0 1 0,1-1 0,-1 0 0,1 0 0,-1 1 0,1-1 0,0 0 0,0 0 0,0-1 0,0 1-1,0 0 1,0-1 0,0 1 0,1-1 0,-1 0 0,0 0 0,1 0 0,-1 0 0,1 0 0,0 0 0,-1-1-1,1 1 1,-1-1 0,1 0 0,0 1 7,93-1-1058,-85-1 988,-1 0 0,0-1 0,0 0 0,0-1 0,0 0 0,0 0 0,-1-1 0,1 0 0,-1-1 0,0 0 0,0-1 0,-1 1 0,1-2 0,-1 1 0,-1-1 0,1 0 0,-1-1 0,-1 0 0,1 0 0,-1 0 0,0-1 0,-1 0 0,0 0 0,2-8 70,-9 13 113,-1 0 0,0-1 1,0 1-1,-1 0 0,0 1 0,1-1 0,-1 1 1,0 0-1,0-1 0,-1 2 0,1-1 1,-1 1-1,1-1 0,-1 1 0,0 0 1,0 1-1,0-1 0,0 1 0,0 0 0,0 0 1,0 1-1,0-1 0,-1 1 0,1 1 1,0-1-1,0 0 0,0 1 0,0 0 1,0 1-1,0-1 0,-3 2-113,-1-3 59,-1 1-110,0 0 0,0 0 0,-1 1 0,1 0 1,0 1-1,0 0 0,1 1 0,-1 0 0,1 0 1,-1 1-1,1 0 0,-5 5 51,-29 33-4678,30-20-4767</inkml:trace>
  <inkml:trace contextRef="#ctx0" brushRef="#br0" timeOffset="799.128">1620 44 10794,'0'0'1529,"-133"84"-1,15-8-640,-33 19-416,-6 6-392,28-14-80,22-7-1056,45-29-1344,24-18 407</inkml:trace>
  <inkml:trace contextRef="#ctx0" brushRef="#br0" timeOffset="1129.794">1023 668 6849,'0'0'1531,"0"0"-142,0 0-65,7 17-285,24 50-452,-27-63-587,1-1 1,0 0 0,0 0 0,0 0 0,0-1-1,1 0 1,-1 0 0,1 0 0,-1 0-1,1-1 1,0 0 0,0 0 0,-1-1-1,1 1 1,0-1 0,0-1 0,0 1 0,-1-1-1,1 0 1,0 0 0,-1 0 0,2-2-1,-1 2-25,6-1-69,1 0 1,-1-2-1,0 1 1,0-2-1,-1 1 0,1-2 1,-1 0-1,0 0 1,-1-1-1,1 0 1,-1 0-1,-1-1 1,1-1-1,4-6 94,-13 14 49,0 1 0,0-1 0,0 0 0,0 0 0,0 0 0,0 0 0,-1 0-1,1 0 1,0 0 0,-1 0 0,1 0 0,0 0 0,-1-1 0,0 1 0,1 0 0,-1 0 0,0-1 0,1 1 0,-1 0 0,0 0 0,0-1-1,0 1 1,0 0 0,0 0 0,-1-1 0,1 1 0,0 0 0,0 0 0,-1-1 0,1 1 0,-1 0 0,1 0 0,-1 0 0,0 0-1,1 0 1,-1 0 0,0 0 0,0 0 0,1 0 0,-1 0 0,0 0 0,0 0 0,0 0 0,0 1 0,0-1 0,-1 0 0,1 1-1,0-1 1,0 1 0,0-1 0,0 1 0,-1 0 0,1-1 0,-1 1-49,-70-7 1384,71 7-1390,-9 0-43,1 0 0,-1 1 1,1 1-1,-1 0 0,1 0 1,0 0-1,0 1 0,0 1 1,0 0-1,0 0 0,1 0 1,0 1-1,0 1 0,-7 5 49,-16 15-2664</inkml:trace>
  <inkml:trace contextRef="#ctx0" brushRef="#br0" timeOffset="1877.762">2397 325 5393,'0'0'4210,"0"0"-1880,0 0-565,-9 20-396,-79 152 127,-7-4-1,-7-5 1,-53 59-1496,19-72 49,131-157-243,12-14-65,0 1-1,1 0 0,1 0 1,2 0-1,-1 1 0,2 1 0,1 0 1,0 0-1,1 1 0,5-4 260,-1-1-219,46-58-731,4 2-1,3 4 1,3 3 0,3 3 0,3 3 0,69-40 950,-130 94 21,-1 0 0,1 2 0,1 1 0,0 0 0,0 1 1,0 1-1,1 1 0,0 1 0,0 1 0,0 1 0,0 0 0,0 2 1,1 0-1,-1 2-21,-18-1 93,-1 1 0,1 0 0,-1 0-1,1 0 1,-1 0 0,0 1 0,0-1 0,0 0 0,0 1 0,0 0 0,-1-1 0,1 1 0,-1 0 0,1 0 0,-1 0 0,0 0 0,0 0 0,-1 0 0,1 0-1,0 0 1,-1 0 0,0 1 0,0-1 0,0 0 0,0 0 0,-1 0 0,1 0 0,-1 1 0,1-1 0,-1 0 0,0 0 0,-1 0 0,1 0 0,0-1 0,-1 1 0,1 0-1,-1 0 1,0-1 0,0 1 0,0-1 0,0 0 0,-1 0 0,1 1 0,-1-1 0,-1 1-93,-136 123 813,36-56-6854,86-60-1236</inkml:trace>
  <inkml:trace contextRef="#ctx0" brushRef="#br0" timeOffset="2125.079">3095 761 1856,'0'0'12467,"0"0"-10891,0 0-679,0 0-449,0 0-448,0 0-1241,0 0-2775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05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5009,'0'0'1171,"0"0"475,0 0-9,0 0-256,20 6-9,140 23 718,5-34-1201,-1-7 0,74-19-889,-133 17 73,-5 8-265,-153 37 1464,-56 44-1212,4 6 1,3 4-1,4 4 0,4 4 0,-39 55-60,31-32-4750,74-81 300</inkml:trace>
  <inkml:trace contextRef="#ctx0" brushRef="#br0" timeOffset="259.815">191 422 1560,'0'0'4649,"0"0"-2272,0 0-25,120 30-551,-59-25-425,9-3-640,9-2-608,6 0-128,18 0-1336,-22-5-1385,-19-3-7833</inkml:trace>
  <inkml:trace contextRef="#ctx0" brushRef="#br0" timeOffset="542.528">864 655 4521,'0'0'3033,"0"0"-1361,0 0 392,0 0-183,0 0-737,-58 131-688,29-87-456,-12 18-232,6-10-1744,6-13-737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11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0 5921,'0'0'1513,"0"0"191,-114 157-328,66-88-624,-7 22-752,11-18-544,17-15-3937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13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0 214 4641,'0'0'2731,"0"0"-761,0 0-226,0 0-138,0 0-307,0 0-403,9-12-396,114-100 219,-98 98-741,0 2 0,1 0-1,0 2 1,0 0 0,1 2-1,1 1 1,-1 1 0,1 2 0,0 1-1,7 0 23,-33 3-20,-1 0 0,1 0-1,-1 0 1,1 0-1,-1 0 1,1 1 0,-1-1-1,1 0 1,-1 1 0,0-1-1,1 1 1,-1-1-1,0 1 1,1 0 0,-1 0-1,0-1 1,0 1-1,0 0 1,0 0 0,1 0-1,-1 0 1,-1 1 0,1-1-1,0 0 1,0 0-1,0 0 1,-1 1 0,1-1-1,0 0 1,-1 1 0,1-1-1,-1 1 1,0-1-1,1 1 1,-1-1 0,0 1-1,0-1 1,0 1-1,0-1 1,0 0 0,0 1-1,-1-1 1,1 1 0,0-1-1,-1 1 1,1-1-1,-1 0 1,0 1 0,1-1-1,-1 0 1,0 1-1,0 0 21,-42 73 251,-215 167 576,135-136-342,181-97-1818,242 9 1302,-165-7-2784,-86-9-758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11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 5409,'0'0'1474,"0"0"-222,0 0-157,0 0-424,0 0-171,0 0 479,18 5 149,271 19 1886,205-80-1974,-266 22-6428,-222 34-41</inkml:trace>
  <inkml:trace contextRef="#ctx0" brushRef="#br0" timeOffset="271.649">527 114 4337,'0'0'2576,"0"0"-175,-27 97-25,12-43-215,-5 6-505,-5 5-743,-4 6-569,-4 4-344,-13 23-304,9-16-1537,6-15-3208</inkml:trace>
  <inkml:trace contextRef="#ctx0" brushRef="#br0" timeOffset="569.925">788 724 520,'0'0'5953,"0"0"-4856,0 0 775,0 0-200,105 0-407,-59 0-601,10 0-392,6 0-272,23 0-712,-17-9-1377,-12-3-4072</inkml:trace>
  <inkml:trace contextRef="#ctx0" brushRef="#br0" timeOffset="820.219">1057 435 5945,'0'0'2265,"0"0"-89,0 0-639,157 0-1001,-70 0-536,-14 0-640,-9 0-1401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17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0 328,'0'0'8758,"0"0"-6039,-19 23-1166,-115 143 2367,128-158-3678,-7 7-73,1 0 0,0 1 0,1 1 0,1 0 0,1 0 0,0 1 0,1 0 0,1 1 0,0 0 0,2 0 0,0 0 0,-1 16-169,8-32-75,1-1 0,0 1 0,0-1 0,0 0 0,0 0 0,0 0 0,0 0 0,0-1 0,0 1 0,1-1 0,-1 0-1,1 0 1,-1 0 0,1 0 0,-1-1 0,1 0 0,-1 1 0,1-1 0,0 0 0,-1-1 0,1 1 0,-1-1 0,1 1 0,-1-1 0,3-1 75,7 2-88,146-33-1689,-158 32 2197,-13 55 1220,10-50-1803,0-1 1,1 1-1,-1 0 1,1 0-1,0 0 1,0-1-1,1 1 0,-1 0 1,1 0-1,-1 0 1,1 0-1,1 0 1,-1 0-1,0 0 1,1 0-1,0 0 1,0 0-1,0 0 1,0 0-1,1 0 1,1 2 162,14 11-4140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17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0 12307,'0'0'2562,"0"0"-159,0 0-340,-22 9-358,-67 34-604,84-39-1083,0 0 0,0 0 0,0 0 0,1 1 1,-1 0-1,1 0 0,1 0 0,-1 0 0,1 1 1,-1-1-1,2 1 0,-1 0 0,1 0 0,-1 0 1,2 0-1,-1 0 0,1 0 0,0 0 0,0 1 1,0-1-1,1 1 0,0-1 0,1 0 0,-1 1 0,2 3-18,-2 6-44,22 171-2760,-20-179 2809,0-1 0,0 1 0,-1-1-1,1 1 1,-2-1 0,1 1 0,-1 0 0,0 0 0,-1-1 0,0 1-1,0 0 1,-1-1 0,1 1 0,-2-1 0,1 0 0,-1 1 0,0-1 0,-1-1-1,1 1 1,-1 0 0,-1-1 0,1 0 0,-1 0 0,0 0 0,-1 0 0,0 0-5,-78 49 868,20-39-4681,46-16 3143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16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0 187 5217,'0'0'1116,"19"-2"54,459-94 3332,-476 96-4423,-1 0 0,0 0 1,0 0-1,1-1 0,-1 1 0,0 0 0,0 0 0,1-1 0,-1 1 0,0-1 0,0 1 0,0-1 1,0 0-1,0 1 0,0-1 0,0 0 0,0 0 0,0 0 0,0 0 0,0 0 0,0 0 0,0 0 1,-1 0-1,1 0 0,0 0 0,-1 0 0,1 0 0,-1 0 0,0-1 0,1 1 0,-1 0 0,0 0 1,1 0-1,-1-1 0,0 1 0,0 0 0,0-1 0,0 1 0,0 0 0,-1 0 0,1-1 0,0 1 1,-1 0-1,1 0 0,0 0 0,-1-1 0,1 1 0,-1 0 0,0 0 0,1 0 0,-1 0 0,0 0 1,0 0-1,0 0 0,0 0 0,0 0 0,0 1 0,0-1 0,0 0 0,0 0 0,0 1 1,0-1-1,0 1 0,0-1 0,-1 1 0,1-1 0,0 1-79,-12-6 59,0 1 0,0 1 0,0 0 0,0 0 0,-1 2 0,1-1 0,-1 2 0,0 0 0,0 0 0,1 1 0,-1 1 0,0 0 1,1 1-1,-1 1 0,1 0 0,-1 1 0,1 0 0,0 1 0,1 0 0,-1 1 0,1 1 0,0 0 0,1 1 0,0 0 0,0 0 0,-3 4-59,-78 93-2005,65-16-2255,25-49-513</inkml:trace>
  <inkml:trace contextRef="#ctx0" brushRef="#br0" timeOffset="482.266">796 42 9818,'0'0'1304,"0"0"-565,0 0 336,0 0 311,0 0-449,0 0-547,-18-8-236,7 2-136,7 3-14,0 0 1,0 1 0,-1 0-1,1-1 1,0 2-1,-1-1 1,1 0-1,-1 1 1,1 0-1,-1 0 1,0 0-1,1 0 1,-1 1-1,0 0 1,0 0-1,0 0 1,1 1-1,-1 0 1,0 0-1,1 0 1,-1 0-1,0 1 1,1-1 0,0 1-1,-1 1-4,-8 4 20,2 1-1,-1 0 1,1 1 0,0 0-1,1 1 1,0 0-1,1 1 1,0 0 0,1 0-1,0 1 1,0 0-1,1 0 1,1 1 0,0 0-1,1 0 1,0 0 0,1 1-1,1 0 1,0-1-1,1 1 1,0 1 0,1-1-1,1 0 1,1 8-20,3-16-32,1-1 0,1 0 0,-1 0 0,1 0 0,0-1 0,0 0-1,0 0 1,1 0 0,-1-1 0,1 0 0,0 0 0,0-1 0,0 0 0,0 0 0,0-1 0,0 0 0,1 0 0,-1 0 0,0-1 0,1 0 0,-1-1 0,0 1 0,0-1 0,1-1-1,1 0 33,-7 2-4,20-3-194,-1 0 0,1-1 0,0-1 0,-1-2 0,0 0 0,-1-1 0,1 0 0,-2-2-1,1-1 1,-1 0 0,-1-1 0,0-1 0,12-12 198,-30 25 83,0 0-1,0 1 1,0-1 0,0 0-1,0 0 1,0 1-1,0-1 1,1 0 0,-1 0-1,0 1 1,0-1-1,0 0 1,0 0 0,0 0-1,1 1 1,-1-1-1,0 0 1,0 0-1,0 0 1,1 0 0,-1 0-1,0 1 1,0-1-1,1 0 1,-1 0 0,0 0-1,0 0 1,1 0-1,-1 0 1,0 0 0,0 0-1,1 0 1,-1 0-83,-26 51 691,-7 14-575,27-27-3724,6-32-1611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2:54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1 536,'0'0'2357,"0"0"-448,0 0-220,0 0-278,0 0-287,0 0-288,16 0-129,142 0 1576,232 22-891,-33-11 599,166 20 195,401 7-1978,357-75-120,219 22-73,-459 19 636,-1101-4-7017,21 0 807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15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1672,'0'0'2837,"0"0"-1151,0 0-246,0 0-80,0 0-62,0 0-67,15 1-26,84 6-283,0-4 0,0-5 0,0-4 0,29-8-922,-1 2 989,-394 181 134,49 24-845,153-122-3043,2 2-4275,45-53-1346</inkml:trace>
  <inkml:trace contextRef="#ctx0" brushRef="#br0" timeOffset="253.595">40 335 4993,'0'0'2257,"0"0"-729,0 0-304,155 8-704,-70 1-520,-15-3-592,-6 1-3737</inkml:trace>
  <inkml:trace contextRef="#ctx0" brushRef="#br0" timeOffset="610.708">866 402 9898,'0'0'3753,"0"0"-2221,0 0 57,0 0 334,0 0-247,0 2-878,-59 194-1680,43-143 693,-31 102-784,-7-2-1,-6-2 0,-19 21 974,16-85-1434,2-58 3533,57-30-1999,1 0 0,-1 0 0,1-1 0,-1 1-1,1-1 1,-1 0 0,1 0 0,0 0-1,0 0 1,0-1 0,0 1 0,0-1 0,0 0-1,1 0 1,0 0 0,-1 0 0,1 0-1,0 0 1,0-1 0,1 1 0,-1-1 0,1 1-1,0-1 1,0 0 0,0 0 0,0 1-1,0-1 1,1 0 0,0 0 0,0 0 0,0 0-1,0 1 1,1-2-100,-4-21-166,0 0-1,2 0 1,2 0-1,0 0 1,1 0-1,2 0 1,0 1-1,2-1 1,1 1-1,1 1 1,1-1-1,1 1 1,6-9 166,90-122-4851,-59 100 189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23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200 271 432,'0'0'7706,"0"0"-5794,0 0 513,-17 132-473,-6-70-656,-4 6-535,-6 5-761,-6 13-257,8-19-1863,4-17-1969</inkml:trace>
  <inkml:trace contextRef="#ctx0" brushRef="#br0" timeOffset="398.172">1 67 1088,'0'0'3504,"0"0"-1984,19-5-76,178-23 1349,-169 27-2575,0 1-1,0 2 1,0 0 0,-1 2 0,1 1 0,-1 1-1,0 2 1,0 0 0,-1 2 0,0 1 0,-1 1-1,0 1 1,6 6-218,-28-17 29,0 0-1,0 0 0,0 1 1,-1-1-1,1 0 1,-1 1-1,0 0 1,0 0-1,0 0 1,0 0-1,0 0 0,0 0 1,-1 0-1,0 0 1,1 1-1,-1-1 1,0 1-1,-1-1 1,1 1-1,-1-1 0,1 1 1,-1-1-1,0 1 1,-1-1-1,1 1 1,0-1-1,-1 1 0,0-1 1,0 1-1,0-1 1,0 0-1,-1 1 1,1-1-1,-1 0 1,0 0-1,0 0 0,0 0 1,0 0-1,0 0-28,-105 90 638,99-88-729,-54 34-316,20-16-3633,25-16-2820</inkml:trace>
  <inkml:trace contextRef="#ctx0" brushRef="#br0" timeOffset="630.53">664 403 9618,'0'0'1624,"0"0"-207,-67 106 63,34-55-440,4 1-624,2-4-416,2 1-696,9-14-1576,6-16-2185</inkml:trace>
  <inkml:trace contextRef="#ctx0" brushRef="#br0" timeOffset="1014.788">794 6 4809,'0'0'2227,"0"0"-265,18-1-330,-5 0-1465,12-1 391,0 0 0,0 2 0,0 1 0,0 1-1,0 1 1,-1 1 0,1 1 0,-1 1 0,20 8-558,-32-8 76,1 0 0,-2 1 0,1 1 0,-1 0-1,0 0 1,0 1 0,-1 1 0,0 0 0,-1 0 0,0 1 0,-1 0 0,0 0 0,0 1-1,-1 0 1,-1 0 0,0 1 0,-1 0 0,0 0 0,-1 0 0,-1 1 0,0-1-1,-1 1 1,0 0 0,-1 0 0,0-1 0,-1 1 0,-1 0 0,0 0 0,-1 0 0,-3 10-76,3-18 4,0-1 0,-1 0 0,0 0 0,0 0 0,0 0 0,0-1 0,-1 1 0,1-1 1,-1 0-1,0 0 0,-1 0 0,1 0 0,-1-1 0,1 1 0,-1-1 0,0-1 0,0 1 1,-1-1-1,1 0 0,0 0 0,-1 0 0,1-1 0,-1 1 0,0-2 0,1 1 0,-1 0 1,0-1-1,0 0 0,0-1-4,-60-31-4176,49 12 604</inkml:trace>
  <inkml:trace contextRef="#ctx0" brushRef="#br0" timeOffset="1348.211">1347 541 6129,'0'0'1561,"0"0"383,0 0-600,0 0 169,120 26-81,-72-22-1064,4-4-368,6 0-152,14 0-1040,-14-6-889,-12-3-3096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20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378 266 864,'0'0'2347,"0"0"-880,0 0-470,0 0-196,0 0-102,0 0-92,1-6 626,0 7 8188,-5 49-9131,-2 0 1,-2 0-1,-2-1 0,-2 0 1,-3-1-1,-4 7-290,-45 189-490,63-235 319,0-1-2920,-7-6-4382,2-2 881</inkml:trace>
  <inkml:trace contextRef="#ctx0" brushRef="#br0" timeOffset="300.938">1 855 4721,'0'0'1960,"0"0"-407,0 0 239,0 0-144,0 0-31,134 0-321,-84-2-336,10-8-360,4-5-343,13-7-257,22-15-833,-16 3-791,-16 3-1465</inkml:trace>
  <inkml:trace contextRef="#ctx0" brushRef="#br0" timeOffset="916.504">210 94 3713,'0'0'1720,"0"0"409,0 0-153,135-4-552,-71-3-447,12-4-601,42-14-376,-20 1-384,-13 2-1601</inkml:trace>
  <inkml:trace contextRef="#ctx0" brushRef="#br0" timeOffset="1299.615">999 269 5721,'0'0'2057,"0"0"31,-14 121-312,-1-55-279,-4 6-689,-1 5-584,-3-1-224,-2 10-496,6-21-1328,5-18-1321</inkml:trace>
  <inkml:trace contextRef="#ctx0" brushRef="#br0" timeOffset="1700.797">1053 51 3209,'0'0'2109,"0"0"-108,23-5-291,179-19 323,-195 24-1980,-1 0-1,1 1 0,-1 0 0,1 0 0,-1 0 1,1 1-1,-1 0 0,0 0 0,0 1 0,0 0 0,0 0 1,-1 0-1,1 1 0,-1 0 0,0 0 0,0 0 1,0 0-1,0 1 0,-1 0 0,0 0 0,0 0 1,0 1-1,0-1 0,-1 1 0,0 0 0,-1 0 1,1 0-1,-1 0 0,0 0 0,0 1 0,-1-1 0,0 0 1,0 1-1,-1 0 0,1-1 0,-1 1 0,-1 3-52,2-2 51,-1-1-1,0 1 0,0-1 0,0 0 1,-1 1-1,0-1 0,0 1 0,-1-1 1,0 0-1,-1 0 0,1 0 0,-1 0 1,0 0-1,-1-1 0,0 1 0,0-1 1,0 0-1,-1 0 0,0-1 0,0 1 1,0-1-1,-1 0 0,0-1 0,0 1 1,0-1-1,0 0 0,-1 0 0,-1 0-50,-140 33-2631,114-35-1184</inkml:trace>
  <inkml:trace contextRef="#ctx0" brushRef="#br0" timeOffset="1964.079">1498 674 7330,'0'0'2240,"0"0"-968,0 0-127,0 0-545,127-23-424,-49 14-176,-9 2-960,-5 1-1225</inkml:trace>
  <inkml:trace contextRef="#ctx0" brushRef="#br0" timeOffset="2186.45">1732 389 2985,'0'0'2312,"0"0"-1248,116 0-984,-58 0-80,-2 0-2464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25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0 185 6425,'0'0'1769,"0"0"-617,0 0-136,0 0-136,108 0-319,-63 0-41,3 0-520,4 0-160,0 0-433,14 0-1159,-14 0 16,-11 0-6266</inkml:trace>
  <inkml:trace contextRef="#ctx0" brushRef="#br0" timeOffset="515.652">551 1 5337,'0'0'1745,"0"0"671,0 0-1000,0 0-87,0 0 279,147 46-512,-99-33-712,8 2-296,-2-2-88,2 2-496,10 4-280,-12-4-1064,-15-4-2433</inkml:trace>
  <inkml:trace contextRef="#ctx0" brushRef="#br0" timeOffset="1340.118">961 256 4913,'0'0'1968,"0"0"-71,0 0 23,0 0-247,0 0-353,-124 32-456,91-21-200,-2 0 424,-1 2-447,3 2-465,2 0-176,4 0-136,0 5-697,7-1-999,5-4-2105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28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0 205 1872,'0'0'2041,"0"0"-339,0 0-177,0 0-155,0 0-267,0 0-202,0-1 6110,13-10-7084,104-41 226,-47 18-122,2 4 1,1 3 0,1 2 0,17 1-32,-175 90 4013,81-64-4098,0 0 1,1 1-1,-1-1 0,1 1 1,0 0-1,-1 0 0,1 0 1,1 0-1,-1 0 0,0 0 1,1 0-1,-1 1 1,1-1-1,0 0 0,0 1 1,1-1-1,-1 1 0,1 0 1,-1-1-1,1 1 0,0-1 1,0 1-1,1-1 1,-1 1-1,1 0 0,0-1 1,0 0-1,0 1 0,0-1 1,1 1-1,-1-1 0,1 0 1,0 0-1,0 0 1,0 0-1,0 0 0,1 0 85,7 7-389,-7-9 373,0 0 0,0 0 1,-1 1-1,1-1 0,0 1 1,-1 0-1,0 0 0,1 0 1,-1 0-1,0 0 0,0 0 1,0 1-1,0-1 0,0 1 1,-1-1-1,1 1 1,-1 0-1,0-1 0,0 1 1,0 0-1,0 0 0,0 0 1,0 0-1,-1 0 0,1 0 1,-1 0-1,0 0 0,0 0 1,0 0-1,-1 0 0,1 0 1,-1 0-1,1 0 0,-1 0 1,0 0-1,0 0 0,0 0 1,-1 0-1,1-1 0,-1 1 1,1 0-1,-1-1 0,-1 1 16,-136 74 1712,74-66-8407,65-11 2138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31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 5673,'0'0'4154,"0"0"-2392,0 0-311,0 0 185,0 0-142,-7 17-303,-53 139 1090,25-4-2404,37-149 56,0-1 1,0 1-1,1-1 0,-1 0 1,0 0-1,1 0 0,0 0 1,-1 0-1,1-1 0,0 1 1,0-1-1,0 1 0,0-1 1,0 0-1,0-1 0,0 1 1,0 0-1,1-1 0,-1 0 1,0 1-1,0-1 0,0 0 1,1-1-1,-1 1 0,0-1 1,0 1-1,0-1 0,0 0 1,1 0 66,11 0-60,11 0-69,-24 0 135,-1 1 0,1-1 0,0 1 0,-1 0 0,1-1 0,0 1 0,-1 0 0,1 0 0,0 0 0,0 1 0,-1-1 1,1 0-1,0 1 0,-1-1 0,1 1 0,-1-1 0,1 1 0,-1 0 0,1-1 0,-1 1 0,1 0 0,-1 0 0,0 0 0,1 0 0,-1 0 0,0 1 1,0-1-1,0 0 0,0 1 0,0-1 0,0 0 0,0 1 0,0-1 0,-1 1 0,1 0 0,-1-1 0,1 1 0,-1-1 0,1 1 0,-1 0 0,0-1 1,0 1-1,0 0 0,0-1 0,0 1 0,0 0-6,4 86-2605,-4-63 1433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30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1 314 96,'0'0'5593,"18"-4"-3714,346-126 3244,-173 30-4930,-190 100-146,0 0 1,1-1-1,-1 1 0,0 0 1,0-1-1,0 1 0,0-1 1,0 0-1,0 1 0,0-1 1,0 0-1,0 1 0,0-1 0,0 0 1,0 0-1,0 0 0,0 0 1,-1 0-1,1 0 0,0 0 1,-1 0-1,1 0 0,-1-1 1,1 1-1,-1 0 0,0 0 1,1 0-1,-1 0 0,0-1 1,0 1-1,0 0 0,0 0 0,0-1 1,0 1-1,0 0 0,0 0 1,-1-1-1,1 1 0,0 0 1,-1 0-1,1 0 0,-1 0 1,1 0-1,-1-1 0,0 1 1,1 0-1,-1 0 0,0 0 1,0 1-1,0-1 0,0 0 0,1 0 1,-1 0-1,0 1 0,0-1 1,-1 0-1,1 1 0,0-1 1,0 1-1,0-1 0,0 1 1,0 0-1,-1-1-47,-79-17 1255,62 15-1228,-1 1 0,1 1 0,-1 1 0,1 1 0,0 0 0,-1 2 0,1 0 1,0 1-1,0 1 0,1 1 0,0 0 0,0 2 0,0 0 0,1 0 0,0 2 1,0 0-1,1 1 0,1 1 0,0 0 0,0 1 0,-8 11-27,17-15-290,1 0 1,1-1-1,0 1 0,0 1 0,0-1 1,1 1-1,1-1 0,-1 1 0,2 0 1,-1 0-1,2 0 0,-1 0 0,1 0 1,1 0-1,-1 0 290,0 33-4509</inkml:trace>
  <inkml:trace contextRef="#ctx0" brushRef="#br0" timeOffset="515.856">866 119 8362,'0'0'2928,"0"0"-1002,0 0-185,0 0-101,0 0-368,0 0-520,-9-3-330,1 1-411,-1 0 1,1 0-1,-1 0 1,0 1-1,0 1 1,0-1-1,0 2 1,1-1-1,-1 1 1,0 0-1,0 1 1,1 0-1,-1 1 1,1-1-1,-1 1 1,1 1-1,0 0 1,1 0-1,-2 1-11,2 0-10,-1 1 0,1 0 0,0 0-1,0 0 1,1 1 0,0 0 0,0 0-1,1 1 1,0 0 0,0 0 0,1 0-1,-1 0 1,2 1 0,-1-1 0,2 1-1,-1 0 1,1 0 0,0 0 0,1 0-1,0 1 1,0-1 0,1 0-1,0 1 1,1-1 0,0 0 0,1 4 10,0-9-41,0 0 0,0 0 0,0 0 0,1 0 0,-1 0 0,1-1 1,0 1-1,0-1 0,0 1 0,1-1 0,-1 0 0,1-1 0,-1 1 0,1 0 1,0-1-1,0 0 0,0 0 0,1 0 0,-1-1 0,0 1 0,1-1 1,-1 0-1,1 0 0,-1 0 0,1-1 0,-1 0 0,1 0 0,0 0 0,2-1 41,135-26-544,-5-58-51,-137 85 914,0 0 200,0 0-12,0 0-141,-5 82-281,0-4-4748,5-65 78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28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64 5705,'0'0'2637,"0"0"-654,0 0-75,0 0-201,0 0-409,0 0-465,8 14 240,44 136 2391,-5 89-2670,-38-190-695,6 93-325,-13-48-2756,-38-47-3925,18-40 2066</inkml:trace>
  <inkml:trace contextRef="#ctx0" brushRef="#br0" timeOffset="273.174">0 599 5945,'0'0'2153,"0"0"415,0 0-55,0 0-761,0 0-504,145-54-375,-95 39-457,10-2-312,12-2-104,5-1-280,43-8-857,-18 5-735,-19 5-2225</inkml:trace>
  <inkml:trace contextRef="#ctx0" brushRef="#br0" timeOffset="688.7">1282 0 7586,'0'0'1984,"0"0"-1064,0 0 617,-76 108 599,36-50-656,-3 9-255,-7 6-481,2 3-96,-3 3-232,3-3-272,2 1-144,3-3-144,-5 19-880,11-20-1201,8-15-2472</inkml:trace>
  <inkml:trace contextRef="#ctx0" brushRef="#br0" timeOffset="1301.826">1431 483 9538,'0'0'2063,"0"0"-116,0 0-417,0 0-539,0 0-506,0 0-335,1 21 7,-8 176 290,-12-129-409,-3 0 0,-3-2 0,-3-1 0,-2-1 0,-17 22-38,31-51 72,-2 0-1,-2-1 0,0-1 0,-3-1 0,0-1 1,-2-1-1,-1-1 0,-2-2 0,-1 0 1,-9 5-72,37-30 68,-1 0 0,0-1 1,1 1-1,-1-1 1,0 1-1,0-1 1,0 0-1,0 1 1,0-1-1,0 0 1,-1 0-1,1 0 0,0-1 1,0 1-1,-1-1 1,1 1-1,0-1 1,-1 0-1,1 0 1,-1 0-1,1 0 0,0 0 1,-1 0-1,1-1 1,0 1-1,-1-1 1,1 1-1,0-1 1,0 0-1,-1 0 1,1 0-1,0 0 0,0-1 1,0 1-1,0-1 1,1 1-1,-1-1 1,0 1-1,0-1 1,1 0-1,-1 0 1,1 0-1,0 0 0,0 0 1,0 0-1,-1 0 1,2 0-1,-1-1 1,0 1-1,0 0 1,1 0-1,-1-1 0,1 1 1,0-1-1,0 1-68,-2-23-295,1 1-1,1 0 0,1 0 0,2-1 0,0 1 0,1 0 1,2 1-1,0-1 0,1 1 0,2 0 0,7-13 296,74-144-5618,-80 163 4740,33-57-4826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39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79 4401,'0'0'4033,"0"0"-2069,0 0-482,0 0-96,0 0-332,0-5-325,0 3-581,-1-1 1,1 0 0,0 0 0,-1 1 0,1-1 0,-1 0 0,0 1-1,0-1 1,0 1 0,-1-1 0,1 1 0,0-1 0,-1 1 0,1 0-1,-1 0 1,0 0 0,0 0 0,0 0 0,0 0 0,0 0 0,0 1-1,-1-1 1,1 1 0,0-1 0,-1 1 0,1 0 0,-1 0-1,0 0 1,1 1 0,-1-1 0,0 0 0,1 1 0,-1 0 0,0 0-149,-12-4-47,1 1 1,-1 1-1,0 1 1,1 0-1,-1 1 1,0 0-1,0 1 1,1 1-1,-1 0 1,1 1-1,-1 1 1,1 0-1,0 1 1,0 0-1,1 1 1,0 1-1,0 0 1,0 1-1,1 0 1,0 1-1,1 0 1,-1 1-1,2 0 1,0 1-1,0 0 1,1 1-1,0 0 1,1 0-1,0 1 1,1 0-1,1 0 1,0 1-1,1 0 1,0 0-1,1 0 1,-1 9 46,5-18-26,0 0-1,1 0 1,-1-1-1,1 1 1,0 0-1,0-1 1,1 1-1,0-1 1,-1 0 0,1 1-1,1-1 1,-1 0-1,1 0 1,-1 0-1,1 0 1,0-1 0,1 1-1,-1-1 1,0 0-1,1 0 1,0 0-1,0 0 1,0-1 0,0 0-1,0 1 1,0-1-1,1-1 1,-1 1-1,1-1 1,-1 1 0,1-2-1,0 1 1,4 0 26,163 2-94,-147-8 105,-1-2-1,0 0 0,0-2 0,-1 0 0,0-2 1,0 0-1,-1-2 0,-1 0 0,0-2 0,-1 0 0,12-13-10,-30 12 1415,-22 42-1083,20-21-382,0 0-1,-1 0 0,2 1 1,-1-1-1,1 0 0,-1 0 1,1 1-1,1-1 0,-1 0 1,1 0-1,0 0 0,0 0 1,0-1-1,1 1 0,0-1 1,0 1-1,0-1 0,0 0 1,1 0-1,-1 0 0,1 0 1,0-1-1,0 0 0,1 0 1,-1 0-1,1 0 0,-1 0 0,1-1 1,0 0-1,0 0 0,0 0 1,0-1-1,0 0 51,114 19-5370,-68-20 2373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6:4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0 5393,'0'0'3818,"0"0"-1431,0 0-470,0 0-625,0 0-633,-13 17-258,-43 55 37,52-67-377,0 1 0,0 0 0,0 0 0,1 1-1,0-1 1,0 1 0,0 0 0,1-1 0,0 1 0,1 0 0,-1 0 0,1 0 0,1 1 0,-1-1 0,1 0 0,0 0 0,1 0-1,0 0 1,1 4-61,1-7 20,1 0-1,0 0 0,0-1 1,0 1-1,0-1 0,1 0 1,-1 0-1,1-1 0,0 1 1,0-1-1,0 0 0,0 0 0,0-1 1,0 1-1,0-1 0,1 0 1,-1-1-1,0 1 0,1-1 1,-1 0-1,0-1 0,1 1 1,-1-1-1,0 0 0,1 0 1,-1-1-1,0 1 0,0-1 1,1-1-20,4 0 98,-1-1 1,0 0 0,0 0 0,-1-1-1,1 0 1,-1-1 0,0 0 0,0 0 0,-1 0-1,0-1 1,0-1 0,0 1 0,-1-1 0,-1 0-1,1 0 1,-1 0 0,0-1 0,-1 0 0,0 0-1,0 0 1,-1-1 0,-1 1 0,1-1-1,-1 1 1,-1-1 0,1-10-99,-5 17 28,1 0 1,-1 0-1,0 0 0,0 0 1,0 0-1,0 1 0,0 0 0,-1-1 1,1 1-1,-1 0 0,0 1 1,1-1-1,-1 1 0,0-1 0,0 1 1,0 0-1,0 0 0,0 1 1,0 0-1,0-1 0,0 1 1,-1 0-1,1 1 0,0-1 0,0 1 1,0 0-1,0 0 0,0 0 1,1 0-1,-1 1 0,0 0 0,0-1 1,1 1-1,-1 1 0,1-1 1,0 0-1,-2 3-28,-75 90-3382,55-48 2530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8:14.14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0 172 392,'0'0'1364,"0"0"-449,0 0 71,0 0 47,0 0-134,0 0-108,19 41 2686,44 97 267,-51-117-3648,1 0 0,1 0-1,0-1 1,2-1 0,0-1 0,1 0-1,1-1 1,6 4-96,22 7 78,2-2 1,0-2-1,1-2 0,1-3 0,1-2 1,1-2-1,0-2 0,54 6-78,-42-6 76,61 8-25,2-7 1,0-5 0,30-5-52,19 2 51,510-6 223,-413-28-274,62-50-9,-221 43 31,20-10 8,-2-6 1,95-54-31,-18 9 62,-82 37-13,-3-5 1,-3-6 0,19-19-50,-55 32 57,-81 57-71,-4 0-137,0 0-304,0 0-653,-1 0-1283,-4 0-1611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12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1 442 4945,'0'0'2014,"0"0"-87,24-18-415,166-123 181,224-141 2401,-413 281-3270,-31 20 822,-21 34-1757,3 3 0,2 2 0,2 2 0,-20 41 111,20-35-586,-28 41-1838,5-10-2487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8:03.6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535 392 824,'0'0'3553,"0"0"-1389,0 0-407,0 0-113,0 0-234,-7-10-387,2 1-1085,2 3 336,1 0 1,-1 0-1,-1 0 1,1 1-1,-1-1 1,0 1 0,0 0-1,-1 0 1,0 1-1,1-1 1,-1 1 0,-1 0-1,1 0 1,-1 1-1,1 0 1,-1 0-1,0 0 1,0 0 0,0 1-1,-1 0 1,1 1-1,0-1 1,-3 1-275,-9 0-10,0 2 0,1 0 1,-1 1-1,0 0 0,1 2 0,0 0 1,0 1-1,0 1 0,0 0 0,1 1 0,0 1 1,0 1-1,1 0 0,0 1 0,0 1 10,3-2-86,1 1-1,0 1 1,1-1-1,0 1 1,0 1-1,2 0 1,-1 0-1,1 1 1,1 0-1,0 0 1,1 1-1,1 0 1,0 0-1,1 0 1,0 1-1,1-1 0,1 1 1,0 0-1,1 0 1,0 0-1,2 0 1,0 0-1,0-1 1,4 14 86,-4-23-51,1-1 0,0 1 0,0 0 0,0-1 0,0 1 0,1-1 0,0 0-1,0 0 1,0 0 0,0 0 0,1-1 0,-1 1 0,1-1 0,0 0 0,0 0 0,1 0 0,-1 0 0,0-1 0,1 0 0,-1 0 0,1 0 0,0 0 0,0-1 0,0 0 0,0 0 0,0 0 0,0-1 0,0 1 0,0-1-1,3-1 52,148-32-962,-132 22 863,0-1 0,-1-1-1,-1-2 1,0 0 0,-1-1 0,0-1 0,-1-1-1,15-18 100,-34 34 55,10-3 716,3 24-1038,2-8 114,1 1 0,0-2 0,1 0 0,0-1-1,0-1 1,1-1 0,0 0 0,0-1 0,1-2 0,-1 0-1,1 0 1,0-2 0,18 0 153,24 1-2947</inkml:trace>
  <inkml:trace contextRef="#ctx0" brushRef="#br0" timeOffset="1640.767">870 187 1256,'0'0'1737,"0"0"-92,0 0-87,0 0-404,0 0-401,20-15-274,154-116 844,-123 91 1229,-51 50-2293,-48 240-305,30-186-1962,3-6-2885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8:05.8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0 437 1120,'0'0'1609,"0"0"-921,0 0-136,0 0 176,0 0-104,0 0 120,0 0 200,23 0-111,-4 0-233,0 0 16,3 2 8,1 0-240,4-1-232,2-1-72,2 0-80,13 0-16,-7 0-712,-8-7-1456</inkml:trace>
  <inkml:trace contextRef="#ctx0" brushRef="#br0" timeOffset="296.485">98 176 3305,'0'0'2168,"0"0"-263,0 0-193,0 0-240,0 0-207,122 4-601,-83-1-408,13-1-256,33 2-232,-12-4-1641,-7 0-3680</inkml:trace>
  <inkml:trace contextRef="#ctx0" brushRef="#br0" timeOffset="5062.505">655 1 7210,'0'0'1707,"0"0"-395,0 0 171,0 0-58,0 0-431,2 2 3235,16 17-4429,19 11 151,2-1 1,2-2-1,0-1 1,2-3-1,0-1 1,1-2-1,2-2 1,5-1 48,54 25-571,-106-42 602,0 0 0,1 1 0,-1-1 1,0 0-1,1 0 0,-1 1 0,0-1 0,1 0 0,-1 1 0,1-1 0,-1 0 1,0 1-1,1-1 0,-1 1 0,1-1 0,-1 1 0,1-1 0,0 1 1,-1-1-1,1 1 0,-1 0 0,1-1 0,0 1 0,0 0 0,-1-1 0,1 1 1,0 0-1,0-1 0,0 1 0,-1 0 0,1-1 0,0 1 0,0 0 0,0-1 1,1 1-1,-1 0 0,0 0 0,0-1 0,0 1 0,0 0 0,1-1 1,-1 1-1,0 0 0,0-1 0,1 1 0,-1-1 0,1 1 0,-1 0 0,0-1 1,1 1-1,-1-1 0,1 1 0,-1-1 0,1 0 0,0 1 0,-1-1 1,1 1-1,-1-1 0,1 0 0,0 1 0,-1-1 0,2 0-31,-11 5 24,-317 229 637,299-214-848,-73 63 340,55-17-4033,42-54-548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7:59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1 466 4249,'0'0'1506,"0"0"-78,0 0-29,0 0-260,0 0-218,5 0 3459,21-2-3285,57 4-39,-41 0-1112,0-2-1,-1-1 1,1-2 0,-1-2 0,39-10 56,-51 3-1372,-16-4-2635,-12 8-849</inkml:trace>
  <inkml:trace contextRef="#ctx0" brushRef="#br0" timeOffset="377.096">88 187 3169,'0'0'4899,"0"0"-2770,0 0-583,0 0-118,0 0-357,0 0-339,18-4-361,66 5 152,97-3-324,-63-12-3578,-70 5 2566</inkml:trace>
  <inkml:trace contextRef="#ctx0" brushRef="#br0" timeOffset="14143.988">928 0 1040,'0'0'2295,"0"0"-1148,0 0-348,0 0 79,0 0 26,0 0-124,5 5-227,20 18 52,1-1 0,0-1 0,2-1 0,1-2-1,0-1 1,12 5-605,103 65 519,-68-24-342,-75-42 3143,-25 8-3103,17-21 47,-68 63-231,-3-3-1,-3-4 1,-2-3-1,-4-4 1,-40 18-33,97-58-1796,8-8-1963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9:41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1 6161,'0'0'2049,"-19"8"183,-13 5-1392,1-1 19,0 0 1,1 2-1,1 1 1,0 2-1,1 1 1,1 1-1,-13 11-859,37-27-7,0 0-1,1 1 0,-1-1 0,0 0 1,1 1-1,0-1 0,0 1 0,0 0 0,0 0 1,1 0-1,-1 0 0,1 0 0,0 0 1,0 0-1,1 0 0,-1 0 0,1 0 1,0 1-1,0-1 0,0 0 0,1 0 0,-1 0 1,1 1-1,0-1 0,0 0 0,1 0 1,-1 0-1,1 0 0,0-1 0,0 1 1,0 0-1,0-1 0,1 1 0,-1-1 0,1 0 1,0 0-1,0 0 0,0 0 0,1-1 1,0 1 7,9 0-115,1-1 0,-1 0 1,1-1-1,0-1 0,0 0 0,0-1 1,-1-1-1,1 0 0,-1-1 1,1 0-1,-1-1 0,0 0 1,0-1-1,0-1 0,-1 0 1,0-1-1,0 0 0,-1 0 0,0-2 1,0 1-1,-1-1 0,0-1 1,0 0-1,-1 0 0,0-1 1,1-3 114,-8 12-1,1 0 0,-1-1 1,0 1-1,0-1 1,0 0-1,0 1 0,0-1 1,-1 0-1,1 0 0,-1 0 1,0-1-1,0 1 1,0 0-1,0 0 0,-1 0 1,1-1-1,-1 1 0,0 0 1,1-1-1,-2 1 1,1 0-1,0-1 0,-1 1 1,1 0-1,-1-1 1,0 1-1,0 0 0,-1 0 1,1 0-1,0 0 0,-1 0 1,0 0-1,0 0 1,0 1-1,0-1 0,0 1 1,0-1-1,-1 1 0,1 0 1,-1 0-1,0 0 1,0 0-1,1 0 0,-1 0 1,0 1-1,0 0 0,-1 0 1,1-1-1,0 2 1,0-1-1,-1 0 0,1 1 1,0-1-1,-1 1 0,1 0 1,0 0-1,-1 0 1,-2 1 0,-77 20-2712,56 0-928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9:42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1 7314,'0'0'1723,"0"0"-11,-24 7-470,-147 65 667,158-65-1844,0 1 0,0 0 0,1 0 0,1 1 0,-1 1 0,2 0 0,-1 0 0,1 1 0,1 0 0,0 1-1,1 0 1,0 1 0,0-1 0,2 2 0,-1-1 0,2 1 0,0-1 0,0 2 0,0 8-65,6-20-58,1 0 1,0 0 0,0 0-1,0 0 1,0 0-1,1 0 1,-1 0 0,1-1-1,-1 1 1,1-1-1,0 0 1,0 0-1,0 0 1,1 0 0,-1 0-1,0-1 1,1 1-1,-1-1 1,1 0-1,-1 0 1,1 0 0,-1-1-1,1 1 1,0-1-1,-1 0 1,1 0 0,0 0-1,-1 0 1,1-1-1,-1 0 1,1 1-1,0-1 1,-1 0 0,1-1-1,-1 1 1,2-2 57,26-4-245,-1-3 0,0 0 0,0-2 0,-2-1 0,1-1 0,-2-1 0,0-2 0,0-1 0,-2-1 0,0-1 0,0-2 245,26-45 245,-50 66-190,0 0 1,0-1-1,-1 1 0,1-1 1,-1 1-1,1-1 0,-1 1 0,0-1 1,0 0-1,1 1 0,-1-1 0,0 1 1,0-1-1,-1 0 0,1 1 1,0-1-1,0 1 0,-1-1 0,1 1 1,-1-1-1,1 1 0,-1-1 0,0 1 1,0-1-1,1 1 0,-1 0 0,0 0 1,0-1-1,0 1 0,-1 0 1,1 0-1,0 0 0,0 0 0,-1 0 1,1 0-1,0 0 0,-1 1 0,1-1 1,-1 0-1,1 1 0,-1-1 0,1 1 1,-1 0-1,1-1 0,-1 1 1,0 0-1,1 0-55,-8-2 53,1 0 1,-1 0-1,0 1 1,1 0-1,-1 1 1,0 0-1,1 0 1,-1 1-1,0 0 0,1 1 1,-1 0-1,1 0 1,0 1-1,-1-1 1,1 2-1,1 0 1,-3 1-54,-58 75-3639,57-49-1245</inkml:trace>
  <inkml:trace contextRef="#ctx0" brushRef="#br0" timeOffset="366.874">790 85 8026,'0'0'1491,"0"0"256,-16 20-198,-49 65-520,62-83-1025,1 0 0,-1 0 0,1 0 0,0 0 0,0 0 0,0 1-1,0-1 1,0 1 0,0-1 0,1 1 0,-1 0 0,1 0 0,0-1 0,-1 1 0,1 0 0,1 0 0,-1 0 0,0 0 0,1 1 0,0-1 0,-1 0 0,1 0 0,1 0 0,-1 0 0,0 0 0,1 0 0,-1 0 0,1 0 0,0 0 0,0 0 0,0 0 0,1 0 0,-1 0 0,0 0 0,1-1 0,0 1 0,0-1 0,0 1 0,0-1 0,0 0 0,0 0 0,1 0 0,-1 0 0,1 0 0,-1 0 0,1-1 0,0 1 0,0-1 0,-1 0 0,1 1 0,0-1 0,0-1 0,0 1 0,1 0 0,-1-1 0,0 0 0,0 1-1,0-1 1,0-1 0,0 1 0,0 0 0,0-1 0,0 1 0,0-1 0,3-1-4,6 1-46,0-1 1,-1 0-1,1-1 0,0-1 0,-1 1 0,1-2 0,-1 0 0,-1 0 1,1-1-1,-1 0 0,5-4 46,-11 8 53,0-1 1,0 0-1,0 0 1,0 0-1,-1-1 1,1 1-1,-1-1 1,0 0-1,0 0 1,0 0-1,0-1 1,-1 1-1,1 0 1,-1-1-1,-1 0 1,1 1-1,-1-1 1,1 0-1,-1 0 1,-1 0-1,1 0 1,-1 0-1,1 0 1,-2 0-1,1 0 1,0 0-1,-1 0 1,0 0-1,0 0-53,-3 0 63,0 0 0,-1 1 1,1-1-1,-1 1 0,0 0 0,0 0 0,0 1 0,0 0 0,-1 0 0,1 0 0,-1 0 1,0 1-1,0 0 0,0 0 0,0 1 0,0 0 0,0 0 0,0 0 0,-1 0 0,1 1 0,0 0 1,0 1-1,0-1 0,-1 1 0,-5 2-63,10-3-52,-1 0-1,0 0 1,0 1-1,1-1 1,-1 1 0,0 0-1,1 0 1,-1 0 0,1 0-1,-1 0 1,1 0 0,-1 1-1,1-1 1,0 1 0,0 0-1,0-1 1,0 1 0,0 0-1,0 0 1,0 1-1,1-1 1,-1 0 0,1 0-1,-1 1 1,1-1 0,0 1-1,0-1 1,0 2 52,-7 52-4323,7-28-1076</inkml:trace>
  <inkml:trace contextRef="#ctx0" brushRef="#br0" timeOffset="683.28">1221 130 6345,'0'0'2525,"0"0"-1230,-8 19-364,-24 62-284,31-78-641,0 0 1,1 0-1,-1 0 1,1 0 0,0 0-1,0 0 1,0 0 0,0 0-1,1 0 1,-1 0 0,1 0-1,0 0 1,-1 0 0,1 0-1,1 0 1,-1-1 0,0 1-1,1 0 1,-1-1 0,1 1-1,0-1 1,0 1 0,0-1-1,0 0 1,0 0 0,1 0-1,-1 0 1,0 0 0,1 0-1,0-1 1,-1 1 0,1-1-1,0 0 1,0 0 0,0 0-1,0 0 1,0 0 0,0-1-1,0 1 1,0-1-1,0 0 1,0 0 0,0 0-1,0 0 1,0 0 0,0-1-1,0 0 1,0 1 0,0-1-1,0 0 1,2-1-7,4 2 39,11-2-25,0 0-1,0-1 0,-1-1 0,1-1 1,-1 0-1,0-2 0,0 0 0,0-1 1,-1-1-1,-1-1 0,1 0 0,-2-2 1,1 0-1,-2 0 0,1-2 0,2-3-13,-16 16 79,0 0-1,0 0 0,0-1 0,-1 1 0,1-1 1,0 1-1,0-1 0,-1 1 0,1-1 1,-1 0-1,1 0 0,-1 0 0,0 0 1,0 0-1,0 0 0,0 0 0,0 0 0,0 0 1,-1-1-1,1 1 0,-1 0 0,1 0 1,-1-1-1,0 1 0,0 0 0,0-1 0,0 1 1,0 0-1,-1-1 0,1 1 0,-1 0 1,1 0-1,-1-1 0,0 1 0,0 0 1,0 0-1,0 0 0,0 0 0,-1 0 0,1 0 1,0 1-1,-1-1 0,0 0 0,1 1 1,-1-1-1,0 1 0,0-1-78,-6 0 33,1 0 0,-1 1 1,0 0-1,1 0 0,-1 0 0,0 1 0,0 1 0,1-1 0,-1 1 1,0 1-1,1-1 0,-1 1 0,1 1 0,0-1 0,0 1 1,0 0-1,-3 2-33,-61 58-3517,48-29-898</inkml:trace>
  <inkml:trace contextRef="#ctx0" brushRef="#br0" timeOffset="967.776">1867 361 6369,'0'0'2641,"0"0"-1673,0 0 600,0 0-663,0 0 231,130 7-664,-80-7-472,29 0-184,-15 0-1200,-6 0-1257</inkml:trace>
  <inkml:trace contextRef="#ctx0" brushRef="#br0" timeOffset="1234.441">2138 161 7194,'0'0'2296,"0"0"-648,0 0-679,137 17-705,-56-13-264,-11-2-801,-4-2-943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9:40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1 560 3241,'0'0'1893,"0"0"-418,0 0-98,0 0-130,0 0-223,0-7 6015,9-3-7589,663-506 392,-638 489 127,-36 40-211,-190 299 912,102-120-841,79-100-2785,11-50-1892</inkml:trace>
  <inkml:trace contextRef="#ctx0" brushRef="#br0" timeOffset="346.064">765 415 9634,'0'0'1923,"0"0"-612,0 0-335,0 0-529,0 0-198,23 8-170,77 24-112,-88-30-65,0-1 0,0-1 0,0 0 0,0 0 0,0-1 0,0-1 0,0 0 0,0-1 0,-1 0 0,1 0 0,-1-1 0,0-1 0,0 0 0,0 0 0,-1-1 1,0-1-1,0 0 0,0 0 0,-1-1 0,3-2 98,54-60-843,-64 68 873,-1 1 1,0-1-1,1 0 1,-1 1-1,0-1 1,0 0-1,0 0 1,-1 0-1,1 0 1,0 0-1,-1 0 1,1 0-1,-1 0 1,0 0-1,1 0 1,-1 0-1,0 0 1,0 0-1,0 0 0,-1-1 1,1 1-1,0 0 1,-1 0-1,0 0 1,1 0-1,-1 0 1,0 1-1,0-1 1,0 0-1,0 0 1,0 0-1,0 1 1,-1-1-1,1 1 1,-1-1-1,1 1 1,-1-1-1,1 1 1,-1 0-1,0 0 1,0 0-1,-1-1-30,-4-1 92,-1 0 0,0 0 0,1 1 0,-1 0 0,0 0 0,0 1 0,0 0 0,0 0 0,0 1 0,0 0 0,0 1 0,0 0 0,0 0 1,0 0-1,0 1 0,0 0 0,0 1 0,-3 1-92,8-2-219,0-1 1,1 1-1,-1-1 1,0 1-1,1 0 1,-1 0 0,1 1-1,-1-1 1,1 0-1,0 1 1,0-1-1,0 1 1,0 0-1,1 0 1,-1-1 0,1 1-1,0 0 1,-1 0-1,1 0 1,1 1-1,-1-1 1,0 0-1,1 0 1,-1 0 0,1 1-1,0-1 1,0 0-1,1 0 1,-1 2 218,4 9-7322</inkml:trace>
  <inkml:trace contextRef="#ctx0" brushRef="#br0" timeOffset="679.333">1347 392 7274,'0'0'2027,"0"0"-486,0 0 54,-3 16-108,-4 51-633,9-63-840,-1 0 0,1-1 1,0 1-1,0-1 0,0 0 1,1 1-1,-1-1 0,1 0 1,0 0-1,0-1 0,0 1 1,0-1-1,0 1 0,1-1 1,-1 0-1,1 0 0,-1 0 1,1-1-1,0 1 0,-1-1 1,1 0-1,0 0 0,0 0 1,0-1-1,0 1 0,0-1 1,0 0-1,0 0 0,0 0 1,1-1-15,-4 1 2,15 2-75,0-1 0,0 0-1,0-2 1,0 0 0,-1 0 0,1-2 0,0 0-1,0 0 1,-1-2 0,0 0 0,0 0 0,0-2-1,-1 0 1,0 0 0,0-2 0,-1 1-1,0-2 1,8-6 73,-20 15 19,0 0 0,1 1 0,-1-1 0,0 0 0,0 0 0,0 0 0,0 0 0,0 0 0,0 0 0,0 0 0,0 0 0,0-1 0,0 1 0,-1 0 0,1 0 0,0-1 0,-1 1 0,1 0 0,-1-1 0,0 1 0,1-1 0,-1 1 0,0-1 0,0 1 0,0 0 0,0-1 0,0 1 0,0-1 0,0 1 0,0-1 0,-1 1 0,1-1 0,-1 1 0,1 0 0,-1-1 0,1 1 0,-1 0 0,0 0 0,0-1 0,1 1 0,-1 0 0,0 0 0,0 0 0,0 0-1,0 0 1,-1 0 0,1 0 0,0 0 0,0 1 0,0-1 0,-1 0 0,1 1 0,0-1 0,-1 1 0,1-1 0,-1 1 0,1-1 0,-1 1 0,1 0 0,0 0 0,-1 0 0,0 0-19,-94-9 745,87 8-754,1 1 0,-1 0-1,0 1 1,0 0 0,1 1 0,-1 0 0,0 0-1,1 0 1,0 1 0,0 1 0,0-1 0,0 1-1,0 1 1,0 0 9,-10 46-4693,22-37-1546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9:48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373 207 504,'0'0'868,"0"0"-50,0 0-25,0 0-10,0 0-23,0 0-34,0-3 6146,1-5-3971,2-19-2555,-1 22-336,0 0-1,-1 0 1,0-1 0,0 1-1,-1-1 1,1 1-1,-1-1 1,0 1-1,0-1 1,-1 1-1,0 0 1,0-1 0,0 1-1,-1 0 1,1-1-1,-1 1 1,-1 0-1,1 0 1,-1 1 0,1-1-1,-1 0 1,-1 1-1,1 0 1,-1-1-1,1 1 1,-1 1-1,-1-1 1,1 1 0,0-1-1,-1 1 1,1 0-1,-1 1 1,0-1-1,0 1 1,0 0 0,0 0-1,-1 1 1,1-1-1,0 1 1,-1 0-1,-1 1-9,-1-1-46,0 1-1,0 1 1,0 0 0,0 0-1,0 0 1,0 1-1,1 0 1,-1 0-1,1 1 1,-1 0 0,1 1-1,0 0 1,0 0-1,0 0 1,1 1-1,-1 0 1,1 0 0,0 0-1,1 1 1,-1 0-1,1 0 1,-3 5 46,-3 1-41,1 0 0,0 0 0,0 1 0,2 1 0,-1-1 0,2 1-1,0 1 1,1-1 0,0 1 0,1 0 0,1 1 0,0-1 0,1 1 0,1 0 0,0 0 0,1-1 0,1 1 0,1 12 41,3-23-18,0 0-1,0-1 1,0 0-1,0 0 1,1 0 0,0 0-1,0 0 1,0-1-1,0 0 1,0 0-1,1-1 1,-1 1 0,1-1-1,0-1 1,-1 1-1,1-1 1,0 0 0,0 0-1,0 0 1,0-1-1,0 0 1,0 0-1,0-1 1,0 1 0,0-1-1,0-1 1,1 0 18,0 2-6,12-2 8,0-2-1,0 0 1,0-1 0,-1-1-1,0 0 1,0-2-1,-1 0 1,0-1 0,0 0-1,-1-1 1,-1-1-1,1-1 1,-2 0 0,0-1-1,10-12-1,-23 25 8,-1 0-1,1 0 0,0 0 1,-1-1-1,1 1 0,0 0 1,-1 0-1,1 0 0,0-1 1,-1 1-1,1 0 0,-1-1 1,1 1-1,-1-1 0,1 1 1,-1-1-1,1 1 1,-1-1-1,1 1 0,-1-1 1,0 1-1,1-1 0,-1 1 1,0-1-1,1 0 0,-1 1 1,0-1-1,0 1 0,0-1 1,0 0-1,1 1 0,-1-1 1,0 0-1,0 1 0,0-1 1,0 0-1,0 1 1,-1-1-1,1 0 0,0 1 1,0-1-1,0 0 0,-1 1 1,1-1-1,0 0 0,0 1 1,-1-1-1,1 1 0,-1-1 1,1 1-1,0-1 0,-1 1 1,1-1-1,-1 1 0,1-1 1,-1 1-1,0 0 0,1-1 1,-1 1-1,1 0 1,-1-1-1,0 1 0,1 0 1,-1 0-1,1 0 0,-1 0-7,-39 27-22,37-21-14,0 1 1,0 0-1,0 0 0,1 0 1,0 0-1,0 0 1,1 0-1,0 0 0,0 0 1,1 1-1,0-1 0,0 0 1,0 1-1,1-1 0,1 0 1,-1 0-1,1 1 1,0-1-1,0-1 0,1 1 1,0 0-1,0 0 0,1-1 1,0 0-1,1 2 36,93 64-3426,-52-48-1835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18.7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51 7946,'0'0'4193,"0"0"-3017,0 0 176,0 0-416,0 0-416,110-19-520,-73 12-152,7-5-1552,-11 5-1441,-10 1-3232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19.0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10 4905,'0'0'6369,"0"0"-5096,0 0 279,0 0-792,0 0-608,0 0-152,129-10-992,-98 16-1721,-7 3 1897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19.8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389 325 1776,'0'0'4761,"0"0"-2641,0 0-375,0 0 21,0 0-195,0 0-396,8-8-271,2-2-739,75-96 3073,-83 103-3160,1-1 0,-1 1 0,0-1 0,0 0 0,0 0 0,-1 0 1,1 0-1,-1 0 0,0 0 0,0-1 0,0 1 0,-1 0 0,1-1 0,-1 1 0,0 0 0,0-1 0,-1 1 0,1 0 0,-1 0 0,0-1 0,0 1 0,-1 0 0,1 0 0,-1 0 0,0 0 0,0 0 0,0 1 0,0-1 0,-1 0 0,-1 0-78,-6-5-43,0 1-1,-1 1 1,0-1-1,-1 2 1,1 0 0,-1 0-1,-1 1 1,1 1 0,-1 0-1,1 0 1,-1 1 0,0 1-1,0 0 1,-1 1 0,1 1-1,0 0 1,0 0-1,0 2 1,0-1 0,0 2-1,0-1 1,0 2 0,0 0-1,1 0 1,0 1 0,0 1-1,0 0 1,1 1 0,-1 0-1,2 0 1,-1 2-1,1-1 1,0 1 0,1 0-1,0 1 1,1 0 0,0 1-1,0-1 1,1 2 0,0-1-1,1 1 1,1 0 0,-2 4 43,6-11-19,-1 1 0,1 0 0,1-1 0,-1 1 0,1 0 0,0 0 0,0 0 1,0 0-1,1-1 0,0 1 0,0 0 0,1-1 0,-1 1 0,1-1 0,0 1 0,1-1 1,-1 0-1,1 0 0,0 0 0,1 0 0,-1 0 0,1-1 0,0 1 0,0-1 1,0 0-1,0 0 0,1-1 0,0 1 0,0-1 0,0 0 0,0-1 0,0 1 1,0-1-1,1 0 0,-1 0 0,1 0 0,0-1 0,-1 0 0,1 0 0,0-1 1,0 1-1,0-1 0,-1 0 0,1-1 0,3 0 19,15 3-58,0-1 1,0-2-1,-1 0 0,1-1 1,0-2-1,-1 0 0,0-1 1,0-2-1,0 0 1,-1-2-1,0 0 0,0-1 1,10-8 57,-31 18-9,-1-1 12,1 0 0,-1 0 0,0 1 0,1-1-1,-1 0 1,1 0 0,0 1 0,-1-1-1,1 0 1,-1 1 0,1-1 0,0 1-1,0-1 1,-1 1 0,1-1 0,0 1-1,0 0 1,-1-1 0,1 1 0,0 0-1,0 0 1,0-1 0,0 1 0,0 0-1,-1 0 1,1 0 0,0 0 0,0 0-1,0 0 1,0 0 0,0 1 0,-1-1-1,1 0 1,0 0 0,0 1 0,0-1-1,0 0 1,-1 1 0,1-1 0,0 1-1,0-1 1,-1 1 0,1-1 0,-1 1-1,1 0 1,0-1 0,-1 1 0,1 0-1,-1-1 1,1 1 0,-1 0 0,0 0-1,1 0 1,-1-1 0,0 1 0,1 0-1,-1 0 1,0 0 0,0 0 0,0-1-1,0 1 1,0 0 0,0 0 0,0 1-3,3 4 4,71 114-318,1-61-2798,-34-37-811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2:55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406 546 800,'0'0'2805,"0"0"-762,0 0-391,0 0-247,0 0-185,0 0-196,-27-9 2390,14 13-3283,-1 1-1,1 0 0,0 1 1,0 1-1,0 0 1,1 0-1,0 2 1,1-1-1,0 1 1,0 1-1,1 0 1,0 0-1,0 1 1,2 1-1,-7 10-130,7-14 77,-12 15-57,2 0 0,0 1 1,1 1-1,1 1 0,2 0 0,1 1 1,0 0-1,2 1 0,2 1 0,0-1 0,2 2 1,1-1-1,1 1 0,2-1 0,1 1 1,1 0-1,3 15-20,4-26 14,1-1-1,1 0 1,0 0-1,2-1 1,0-1 0,1 1-1,0-2 1,2 1-1,-1-2 1,2 1 0,0-2-1,1 0 1,0-1-1,1 0 1,0-1 0,0-1-1,2-1 1,-1 0-1,1-1 1,6 1-14,20 16-776,9 7-4676,-35-23-1564</inkml:trace>
  <inkml:trace contextRef="#ctx0" brushRef="#br0" timeOffset="528.434">419 1033 3441,'0'0'1967,"0"0"13,17-14-146,324-249 955,-253 203-2616,-87 59 58,-13 28 1016,-129 275-503,88-171-3167,33-82-3063</inkml:trace>
  <inkml:trace contextRef="#ctx0" brushRef="#br0" timeOffset="2541.703">1005 1085 4121,'0'0'1584,"0"0"-280,0 0-103,0 0-345,0 0 72,0 0-112,0 0-16,89-6 73,-50 3-81,5-3-208,1 0-176,3-1-96,0-2-168,-1-3-144,3-2-216,-11-1-1568,-14 3-3057</inkml:trace>
  <inkml:trace contextRef="#ctx0" brushRef="#br0" timeOffset="2812.107">1291 746 6177,'0'0'2065,"0"0"359,0 0-487,-2 115-801,-11-64-688,-8 23-448,9-12-1176,0-8-3241</inkml:trace>
  <inkml:trace contextRef="#ctx0" brushRef="#br0" timeOffset="3473.86">1599 597 2457,'0'0'4244,"0"0"-2335,0 0-418,-2 16-38,-68 242 1697,59-230-3435,1 1-1,2 0 0,0 1 0,3-1 0,0 1 0,0 27 286,41-55-2212,122-141 2412,-139 119-176,-14 13 109,1 1 1,-1 0-1,1 0 0,0 0 0,1 0 1,-1 1-1,1 0 0,0 0 1,1 1-1,-1 0 0,1 0 0,-1 1 1,1 0-1,0 0 0,0 1 1,1 0-1,-1 1 0,0-1 1,3 1-134,-5 5 128,0-1 1,-1 1-1,0 0 1,0 0 0,0 0-1,0 1 1,-1 0-1,0 0 1,0 0 0,0 0-1,0 1 1,-1-1-1,0 1 1,0 0 0,-1 0-1,2 6-128,-1-7 87,57 155 15,-52-89-6788,-8-59-1480</inkml:trace>
  <inkml:trace contextRef="#ctx0" brushRef="#br0" timeOffset="3977.64">2078 462 1744,'0'0'2098,"0"0"-109,0 0-380,0 0-264,0 0-116,19 17-39,62 56-27,-75-66-965,0 0 1,0 0 0,0 1 0,-1-1 0,0 1 0,0 0-1,-1 1 1,0-1 0,-1 1 0,1 0 0,-2 0 0,1 0-1,-1 0 1,0 6-199,2 4 259,8 52 55,-2 0 0,-4 1 0,-2 0 0,-4 0 1,-6 38-315,3-90-19,0-1 1,-1 1 0,-1-1-1,-1 0 1,0-1 0,-2 1 0,0-1-1,-1 0 1,-1-1 0,0 0-1,-1-1 1,-13 15 18,-62 47-2846,46-54-842</inkml:trace>
  <inkml:trace contextRef="#ctx0" brushRef="#br0" timeOffset="5011.595">1287 874 128,'0'0'2229,"0"0"-504,0 0-195,0 0-217,0 0-182,0 0-145,0 5-106,-21 162 3213,-18 84-3194,34-243-6084,1-8 1609</inkml:trace>
  <inkml:trace contextRef="#ctx0" brushRef="#br0" timeOffset="5746.179">986 1072 1488,'0'0'1418,"0"0"261,0 0-108,0 0-284,0 0-250,0 0-202,18-1-81,146-11 1190,173-51-626,-313 61-1464,-24 2 303,0 0 180,0 0 146,-16 0 610,-218 44-1349,148-38-2111,86 7-3268,0-9 2983</inkml:trace>
  <inkml:trace contextRef="#ctx0" brushRef="#br0" timeOffset="15924.874">2488 434 1424,'0'0'2381,"0"0"-315,0 0-429,0 0-368,0 0-165,0 0-97,0 0 65,0 0 31,0 0-63,0 0-132,0 0-206,0 0-177,0 0-155,0 0-89,0 0-61,0 0-16,0 0 81,0 0 35,0 0 21,0 0 23,0 0-22,0 0-42,0 0-55,0 0-32,0 0 22,0 0 11,0 0 4,0 0-2,0 0-24,0 0-5,0 0-21,0 0-31,0 0-30,0 0 1,0 0-2,0 0 48,0 0 28,0 0 1,0 0-15,7-29 167,29-35-574,4 2 1,1 2-1,4 2 1,2 1-1,18-13 209,-65 69-68,0-1 0,1 0 0,-1 0 0,1 1 0,0-1 0,-1 1 0,1-1 0,0 1 1,0-1-1,0 1 0,0-1 0,0 1 0,0 0 0,0-1 0,1 1 0,-1 0 0,0 0 0,1 0 0,-1 0 0,1 0 0,-1 0 0,1 1 0,-1-1 0,1 0 0,0 1 0,-1-1 0,1 1 0,0 0 1,-1-1-1,1 1 0,0 0 0,0 0 0,-1 0 0,1 0 0,0 1 0,-1-1 0,1 0 0,0 1 0,-1-1 0,1 1 0,0-1 0,-1 1 0,1 0 0,-1 0 0,1 0 0,-1 0 0,1 0 0,-1 0 1,0 0-1,0 0 0,1 0 0,-1 1 0,0-1 0,0 0 0,0 1 0,0-1 0,0 1 0,-1-1 0,1 1 0,0 0 0,-1 0 68,4 22 65,-2 0-1,-1 0 0,0 1 1,-2-1-1,-1 0 0,-1 1 1,-1-1-1,-7 22-64,-7 56-233,112-210-1851,50-41 411,-113 159-705,-22 56 3090,-9-63-672,-2 180 2283,5-177-2292,0-1-1,0 1 1,0-1-1,1 0 1,0 0 0,0 0-1,0-1 1,1 1-1,-1-1 1,1 0-1,0 0 1,0-1 0,1 1-1,-1-1 1,1-1-1,-1 1 1,1-1-1,0 0 1,0 0-1,0 0 1,0-1 0,0 0-1,1 0 1,-1-1-1,0 1 1,0-2-1,1 1 1,-1 0 0,0-1-1,0-1 1,0 1-1,0-1 1,0 0-1,0 0 1,0 0-1,3-3-30,10-1-7,-1-2-1,0-1 0,0 0 0,-1-1 0,0 0 0,0-2 0,-2 0 0,1-1 0,-1 0 1,-1-2-1,-1 1 0,5-8 8,-17 22-64,0-1 0,0 1 1,0-1-1,-1 1 0,1-1 1,0 1-1,-1-1 0,1 1 1,0-1-1,-1 0 0,1 1 0,0-1 1,-1 0-1,1 1 0,-1-1 1,1 0-1,-1 0 0,0 0 1,1 0-1,-1 1 0,0-1 0,1 0 1,-1 0-1,0 0 0,0 0 1,0 0-1,0 0 0,0 0 1,0 1-1,0-1 0,0 0 1,0 0-1,-1 0 0,1 0 0,0 0 1,-1 0-1,1 1 0,0-1 1,-1 0-1,1 0 0,-1 0 1,1 1-1,-1-1 0,1 0 0,-1 1 1,0-1-1,1 0 0,-1 1 1,0-1-1,0 1 0,1-1 1,-1 1-1,0-1 0,0 1 1,0 0-1,1-1 0,-1 1 0,0 0 1,0 0-1,0 0 0,0-1 1,0 1-1,0 0 0,0 0 1,0 0-1,1 1 0,-2-1 64,-22 0-2951</inkml:trace>
  <inkml:trace contextRef="#ctx0" brushRef="#br0" timeOffset="16579.559">3308 1238 1112,'0'0'4425,"0"0"-3177,0 0 129,0 0-217,0 0 208,0 0-71,0 0-129,81 20-64,-48-16-392,4 0-136,3-2-160,1-1-104,3-1-240,-3 0-72,9 0-984,-9 0-2192,-14 0-5434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20.0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13035,'0'0'4849,"0"0"-3937,0 0 680,0 0-567,0 0-1025,0 0-609,0 0-2039,12 0-3337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17.8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401 0 6345,'0'0'2043,"0"0"-933,-22 18 118,-145 126 1556,-23 63 1299,189-207-4093,0 1 1,0-1-1,0 1 0,0-1 1,0 1-1,-1 0 1,1-1-1,0 1 0,0 0 1,0 0-1,1-1 0,-1 1 1,0 0-1,0 0 0,0 0 1,1 0-1,-1 0 0,0 0 1,1 1-1,-1-1 0,1 0 1,-1 0-1,1 0 0,0 0 1,-1 1-1,1-1 0,0 0 1,0 0-1,0 1 1,0-1-1,0 0 0,0 0 1,0 1-1,1-1 0,-1 0 1,0 0-1,1 0 0,-1 1 1,0-1-1,1 0 0,0 0 1,-1 0-1,1 0 0,0 0 1,-1 0-1,1 0 0,0 0 1,0 0-1,0 0 0,0-1 1,0 1-1,0 0 1,0 0-1,0-1 0,0 1 1,0-1-1,0 1 0,1-1 1,-1 0-1,0 1 0,0-1 1,1 0-1,-1 0 10,18-4-218,-1-1 0,1-1 0,-1 0 0,-1-2 0,1 0 0,-1-1 0,-1-1 0,1 0 0,-2-1 0,0-1 0,0-1 0,-1 0 0,0 0 0,-1-2 218,3 1-335,2-2-6,-9 10 249,-1-1 0,0 1 1,0-1-1,-1-1 1,0 1-1,0-1 1,-1-1-1,0 1 0,0-1 1,-1 0-1,0 0 1,-1-1-1,0 1 1,0-3 91,-5 10 88,-1-1 0,0 1 1,0-1-1,-1 1 1,1 0-1,0 0 1,-1 0-1,1 0 0,-1 1 1,0-1-1,0 1 1,0-1-1,1 1 1,-1 0-1,0 0 0,0 0 1,0 1-1,-1-1 1,1 1-1,0 0 1,0 0-1,0 0 0,0 0 1,0 0-1,0 0 1,-1 1-1,1 0 0,0-1 1,0 1-1,0 1 1,1-1-1,-1 0 1,0 1-1,0-1 0,1 1 1,-2 0-89,-71 61-292,43-5-3194,24-32-436</inkml:trace>
  <inkml:trace contextRef="#ctx0" brushRef="#br0" timeOffset="332.979">596 153 9282,'0'0'1747,"0"0"31,0 0-307,0 0-734,-9 19-538,-25 60-192,34-76-38,0-1 0,0 0 0,0 0 0,0 1 0,0-1 0,1 0 0,-1 0 0,0 0 0,1 0 1,0 1-1,-1-1 0,1 0 0,0 0 0,0 0 0,0 0 0,1 0 0,-1-1 0,0 1 0,1 0 1,-1-1-1,1 1 0,0 0 0,-1-1 0,1 0 0,0 1 0,0-1 0,0 0 0,0 0 1,0 0-1,0 0 0,0-1 0,0 1 0,0 0 0,0-1 0,1 0 0,-1 1 0,0-1 0,0 0 1,0 0-1,1 0 0,-1 0 0,0-1 0,0 1 0,0-1 0,1 1 0,-1-1 0,0 0 0,0 1 1,0-1-1,0 0 0,0-1 0,0 1 0,0 0 31,12-4-146,0-1 1,0-1-1,-1 0 0,0 0 1,0-2-1,0 1 0,-1-2 1,0 1-1,-1-2 1,0 1-1,-1-2 0,0 1 1,-1-2-1,0 1 0,6-14 146,-13 25 80,0-1-1,0 0 0,0 0 0,-1 0 0,1 0 1,-1 0-1,0 0 0,1-1 0,-1 1 0,0 0 1,0-1-1,0 1 0,-1-1 0,1 1 0,-1-1 1,1 1-1,-1-1 0,0 0 0,0 1 0,0-1 0,0 1 1,0-1-1,-1 0 0,1 1 0,-1-1 0,1 1 1,-1-1-1,0 1 0,0 0 0,0-1 0,-1 1 1,1 0-1,-1 0 0,1 0 0,-1 0 0,1 0 1,-1 0-1,0 0 0,0 0 0,0 1 0,0-1 1,0 1-1,-1-1 0,1 1 0,0 0 0,-1 0 1,1 0-1,0 0 0,-1 0 0,1 1 0,-1-1 0,0 1 1,1 0-1,-1-1 0,-1 1-79,-1 0-65,0 1 1,0-1-1,-1 1 1,1 0-1,0 0 0,0 0 1,0 1-1,0 0 1,1 0-1,-1 0 0,0 1 1,1-1-1,0 1 1,-1 0-1,1 0 0,0 1 1,1-1-1,-1 1 1,0 0-1,1 0 0,0 0 1,0 0-1,0 1 1,1-1-1,-1 1 0,1-1 1,0 1-1,1 0 1,-1 0-1,1 0 0,0 0 1,0 0-1,0 0 1,1 4 64,-7 37-3129,6-8-2715</inkml:trace>
  <inkml:trace contextRef="#ctx0" brushRef="#br0" timeOffset="616.512">884 282 7706,'0'0'1759,"0"0"-1055,0 0-201,17 16 171,-5-4-521,-7-6-111,0 0 0,1-1 0,-1 0 0,1 0 1,0 0-1,1-1 0,-1 1 0,1-1 0,-1-1 1,1 0-1,0 0 0,1 0 0,-1-1 0,0 1 1,1-2-1,-1 1 0,1-1 0,0-1 0,-1 1 1,2-1-43,12-3-71,0-2 0,-1 0 0,0-1 1,0-1-1,0-1 0,-1 0 0,0-2 1,-1 0-1,0-1 0,0-1 0,-1 0 0,-1-2 1,0 0-1,-1 0 0,-1-2 0,6-7 71,-18 22 50,0-1 0,0 1-1,0-1 1,0 1 0,-1-1 0,1 0-1,-1 0 1,1 0 0,-1 0-1,0 0 1,1 0 0,-1 0-1,0 0 1,0 0 0,0-1-1,-1 1 1,1 0 0,-1-1 0,1 1-1,-1 0 1,0-1 0,0 1-1,0-1 1,0 1 0,0 0-1,0-1 1,-1 1 0,1-1-1,-1 1 1,0 0 0,0 0 0,0-1-1,0 1 1,0 0 0,0 0-1,0 0 1,-1 0 0,1 0-1,-1 0 1,1 0 0,-1 1-1,0-1 1,0 1 0,0-1 0,0 1-1,0-1-49,-4 1 21,0 0 0,0 0 0,0 1 0,0-1 0,0 1 1,-1 0-1,1 1 0,0 0 0,0 0 0,0 0 0,0 1 0,0-1 0,0 2 0,0-1 0,1 0 0,-1 1 0,1 0 0,0 1 0,-1-1 0,-3 5-21,-51 62-3523,36-32-1070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16.2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1 440 5065,'0'0'2467,"0"0"-782,0 0-201,20-16-165,139-101 285,283-168-789,-395 264-823,-46 28-61,-172 208 1117,5 16-780,133-126-1104,36-33-2998,5-39-845</inkml:trace>
  <inkml:trace contextRef="#ctx0" brushRef="#br0" timeOffset="342.18">755 399 1488,'0'0'7003,"0"0"-4544,0 0-1252,0 0-61,0 0-439,0 0-325,7 10-92,-5-8-283,0 2-2,0 0 0,0-1 0,1 0 0,0 1 1,-1-1-1,1 0 0,1 0 0,-1-1 0,0 1 0,1-1 0,-1 1 0,1-1 0,0 0 0,-1 0 0,1-1 0,0 1 1,0-1-1,0 0 0,1 0 0,-1 0 0,0-1 0,0 1 0,0-1 0,4 0-5,15-4 1,0 0 1,0-1-1,-1-1 0,0-1 0,0-1 0,-1-1 0,0-1 1,-1-1-1,0-1 0,0-1 0,-1 0 0,-1-1 0,0-1 1,-1-1-1,-1-1 0,-1 0 0,1-1-1,-15 17 7,0 0-1,1 0 1,-1 0-1,0 0 1,1 0-1,-1 0 0,0 0 1,0-1-1,0 1 1,0 0-1,0 0 1,0-1-1,0 1 1,-1-1-1,1 1 1,0-1-1,-1 1 1,1-1-1,-1 1 1,0-1-1,1 0 0,-1 1 1,0-1-1,0 0 1,0 1-1,0-1 1,0 1-1,-1-1 1,1 0-1,0 1 1,-1-1-1,1 1 1,-1-1-1,1 1 1,-1-1-1,0 1 0,0-1 1,0 1-1,0 0 1,0-1-1,0 1 1,0 0-1,0 0 1,0 0-1,0 0 1,-1 0-1,1 0 1,-1 0-1,1 0 0,0 0 1,-1 1-1,1-1 1,-2 0-7,-12 1 22,0 0 0,0 1 0,0 0 0,0 1 0,0 1 0,0 1 0,0 0 0,1 0 0,0 2 0,0 0 0,0 0 0,1 1 0,0 1 0,-11 8-22,13-8-285,0 0 1,1 1 0,0-1-1,1 2 1,0 0 0,0 0 0,1 0-1,1 1 1,-1 0 0,-4 11 284,3 7-3613,7-13-3789</inkml:trace>
  <inkml:trace contextRef="#ctx0" brushRef="#br0" timeOffset="657.628">1239 336 3241,'0'0'5149,"0"0"-3668,0 0-872,0 16 694,4 53 193,-2-65-1453,0 1 1,0 0 0,1-1-1,0 0 1,0 0-1,0 0 1,1 0 0,-1 0-1,1 0 1,0-1-1,0 0 1,0 0 0,0 0-1,1 0 1,-1-1-1,1 1 1,-1-1 0,1 0-1,0-1 1,0 1-1,0-1 1,0 0-1,0 0 1,0-1 0,0 1-1,1-1 1,-1 0-1,0-1 1,0 1 0,0-1-1,0 0 1,3-1-44,6 0-46,0 0 1,0-2-1,0 1 1,-1-2-1,1 0 1,-1 0-1,-1-1 0,1-1 1,-1 0-1,0-1 1,0 0-1,-1-1 1,0 0-1,-1-1 1,0 0-1,0 0 0,-1-1 1,-1 0-1,0-1 1,0 0-1,-1 0 1,-1-1-1,0 0 1,0 0-1,-2-1 1,3-9 45,-7 20 36,0 1 0,0-1 1,0 0-1,-1 0 0,1 0 1,-1 1-1,0-1 0,1 0 1,-1 1-1,-1-1 0,1 0 1,0 1-1,-1 0 0,1-1 1,-1 1-1,1 0 0,-1 0 1,0 0-1,0 0 0,0 0 1,-1 0-1,1 0 0,0 1 1,0-1-1,-1 1 1,1-1-1,-1 1 0,0 0 1,1 0-1,-1 1 0,0-1 1,1 0-1,-1 1 0,0-1 1,0 1-1,0 0 0,1 0 1,-1 0-1,-2 1-36,-112 23 422,105-18-457,1 2 1,0-1 0,0 2 0,1-1-1,0 1 1,1 1 0,0 0 0,0 0-1,1 1 1,1 0 0,-1 0-1,2 0 1,-5 12 34,8-16-236,0-1 0,1 1 0,0 0 0,0 0 0,1 0-1,0 0 1,0 0 0,1 0 0,0 0 0,0 0 0,1 0 0,-1 0 0,1 0-1,1 0 1,0 0 0,0 0 0,1 2 236,18 21-4524</inkml:trace>
  <inkml:trace contextRef="#ctx0" brushRef="#br0" timeOffset="1091.117">1985 272 7634,'0'0'1880,"-18"12"-537,15-10-1303,-15 7 280,1 1 0,0 1 0,0 1 0,1 0 0,1 1 0,0 0 0,1 2 0,0-1 0,1 2-1,1 0 1,0 0 0,1 1 0,1 1 0,1 0 0,0 0 0,2 0 0,0 1 0,0 1 0,1 4-320,8-21-41,0-1 0,1 1 0,-1 0 1,1-1-1,-1 0 0,1 0 0,0 0 0,0 0 1,0 0-1,0 0 0,0-1 0,0 1 1,0-1-1,1 0 0,-1 0 0,0 0 1,1-1-1,-1 1 0,1-1 0,-1 0 1,1 0-1,-1 0 0,1 0 0,-1 0 0,1-1 1,-1 0-1,0 1 0,1-1 0,-1-1 1,0 1-1,0 0 0,1-1 0,-1 0 1,0 1-1,-1-1 0,1 0 0,2-2 41,12-5-225,-1 0 0,1-1-1,-1-1 1,-1 0-1,0-1 1,-1-1 0,0 0-1,-1-1 1,-1-1-1,0 0 1,-1 0 0,0-1-1,-2 0 1,0-1 0,0 0-1,-2-1 1,0 0-1,-1 0 1,0-1 225,-6 16 36,0-1-1,1 1 1,-1-1-1,0 1 1,-1 0 0,1-1-1,-1 1 1,1-1 0,-1 1-1,0 0 1,0 0-1,0 0 1,-1-1 0,1 1-1,-1 0 1,0 1-1,0-1 1,0 0 0,0 0-1,0 1 1,0-1-1,-1 1 1,1 0 0,-1 0-1,0 0 1,0 0-1,0 0 1,0 0 0,0 1-1,0 0 1,0-1-1,0 1 1,0 0 0,-1 1-1,1-1 1,0 0 0,-1 1-1,1 0 1,-1 0-1,1 0 1,0 0 0,-1 0-1,1 1 1,-1 0-1,1 0 1,0-1 0,0 2-1,0-1 1,-1 0-1,-1 2-35,-79 71-1218,55-33-343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19:49.324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3049 10122,'0'0'4985,"0"0"-2808,0 0 55,0 0-704,0 0-927,0 0-601,0 0-761,0-2-1591,9 2-2505,1 4-2753</inkml:trace>
  <inkml:trace contextRef="#ctx0" brushRef="#br0" timeOffset="1156.743">725 2892 592,'0'0'1731,"0"0"-247,18-2-25,625-71 4197,1020-113-1860,1561-54-1857,-2497 215-1308,-473 22-7695,-287 3 1673</inkml:trace>
  <inkml:trace contextRef="#ctx0" brushRef="#br0" timeOffset="1997.915">1073 1981 5673,'0'0'1525,"0"0"-387,0 0 203,0 0 54,0 0-191,24-14-280,150-79 500,480-284-1021,-757 525-1443,64-91 343,2 1-1,3 2 1,2 1-1,3 2 1,3 0-1,-11 44 698,23-50-7297</inkml:trace>
  <inkml:trace contextRef="#ctx0" brushRef="#br0" timeOffset="2381.214">2175 1999 616,'0'0'6025,"0"0"-4664,0 0-65,0 0 400,0 0-375,110 0-121,-56-4-208,10-1-488,6-4-312,9-1-192,35-3-200,-17 2-1240,-14 2-2513</inkml:trace>
  <inkml:trace contextRef="#ctx0" brushRef="#br0" timeOffset="3131.177">4161 1091 3185,'0'0'1809,"0"0"20,0 0-37,23-12-413,150-87 195,-103 64-1494,-1-3-1,-2-4 1,-3-2 0,-1-3 0,-2-2-1,-2-3 1,-3-3 0,-3-2 0,-1-3-1,8-16-79,41-91-1327,-97 196-428,-11-4 1933,-1-1-1,0 1 0,-2-1 0,-1-1 1,-1 0-1,0 0 0,-2-1 0,-1-1 1,-9 10-178,5-4 125,-356 459-783,313-415-1998</inkml:trace>
  <inkml:trace contextRef="#ctx0" brushRef="#br0" timeOffset="3448.716">4139 1386 208,'0'0'5537,"136"-28"-4064,-11 4 511,38-6-432,5-2-880,-27 8-400,-38 9-199,-38 4-73,17 2-449,-13 1-879,-5 2-1785</inkml:trace>
  <inkml:trace contextRef="#ctx0" brushRef="#br0" timeOffset="3997.828">4099 1828 2961,'0'0'1985,"19"-9"-192,395-170 3776,-379 173-5186,-58 29-58,3-5-260,-55 51-70,-110 114 396,97-42-3160,78-109-1376</inkml:trace>
  <inkml:trace contextRef="#ctx0" brushRef="#br0" timeOffset="4260.136">4654 1928 3697,'0'0'2072,"0"0"-912,0 0 905,158-16-1073,-96 8-512,27-7-480,-19 4-488,-10 0-1872</inkml:trace>
  <inkml:trace contextRef="#ctx0" brushRef="#br0" timeOffset="4465.879">5019 1677 4369,'0'0'2729,"0"0"-1193,0 0 184,-85 130-552,54-87-711,2-2-457,-2 11-721,6-13-1055,10-9-4921</inkml:trace>
  <inkml:trace contextRef="#ctx0" brushRef="#br0" timeOffset="4898.923">5433 1554 6489,'0'0'1814,"0"0"-595,0 0-57,0 0-9,-12 16-239,-39 54-446,50-68-473,-1 0 1,0 0-1,1 1 0,0-1 1,-1 0-1,1 1 0,0-1 1,0 1-1,1-1 0,-1 1 1,0 0-1,1-1 0,0 1 1,-1 0-1,1-1 0,0 1 1,0 0-1,1-1 0,-1 1 1,0 0-1,1-1 0,0 1 1,0-1-1,-1 1 0,2-1 1,-1 1-1,0-1 0,0 1 1,1-1-1,-1 0 0,1 0 1,0 0-1,-1 0 0,1 0 1,0 0-1,0 0 0,1-1 1,-1 1-1,0-1 1,0 0-1,1 1 0,-1-1 1,1 0-1,-1 0 0,1 0 1,-1-1-1,1 1 0,0-1 1,-1 1-1,1-1 0,0 0 1,-1 0-1,1 0 0,0 0 1,-1-1-1,1 1 0,0-1 1,-1 0-1,1 1 0,-1-1 1,1 0-1,-1-1 0,1 1 1,-1 0-1,0-1 0,0 1 1,2-2 4,6 0-123,1 0-1,-1-1 1,0 0 0,0-1-1,0 0 1,-1 0 0,0-1 0,0 0-1,0-1 1,-1 0 0,0-1 0,0 1-1,-1-1 1,0-1 0,0 1 0,-1-1-1,0-1 1,-1 1 0,0-1 0,0 0-1,-1 0 1,0 0 0,-1 0 0,0-1-1,-1 0 1,1-10 123,-4 17 84,0-1-1,-1 1 1,0 0-1,0 0 1,0 0 0,-1 0-1,1 0 1,-1 0-1,0 0 1,0 1 0,0-1-1,-1 1 1,1 0-1,-1 0 1,0 0-1,0 1 1,0-1 0,0 1-1,0 0 1,0 0-1,-1 0 1,1 1 0,0 0-1,-1 0 1,0 0-1,1 0 1,-1 0-1,0 1 1,1 0 0,-1 0-1,0 0 1,1 1-1,-1 0 1,0 0-84,1 1-157,0 1 0,0 0 1,1 0-1,-1 1 0,1-1 0,-1 1 1,1-1-1,0 1 0,1 0 0,-1 0 0,1 0 1,-1 1-1,1-1 0,1 1 0,-1-1 1,1 1-1,-1 0 0,1 0 157,0 0-483,-7 23-3891</inkml:trace>
  <inkml:trace contextRef="#ctx0" brushRef="#br0" timeOffset="5215.53">5779 1684 5553,'0'0'3105,"0"0"-2097,0 0 152,0 0-111,-101 99-481,80-69-568,0 3-528,5-5-1329,5-5-3416</inkml:trace>
  <inkml:trace contextRef="#ctx0" brushRef="#br0" timeOffset="5648.791">6150 1460 6753,'0'0'1131,"0"0"150,-16 18 58,-49 60-159,61-74-1130,0 1 1,0 0-1,1-1 1,-1 1-1,1 0 1,0 1-1,1-1 1,-1 1-1,1-1 1,0 1-1,0 0 1,1-1-1,0 1 1,0 0-1,0 0 1,1 0-1,-1 0 1,1 0-1,1 0 1,-1 0-1,2 2-50,1-5-36,1 0 0,-1 0 0,1 0 0,0-1 0,0 0 0,0 0 0,0 0 0,1 0 0,-1-1 1,0 1-1,1-1 0,-1 0 0,1-1 0,-1 1 0,1-1 0,-1 0 0,1 0 0,0 0 0,-1-1 0,1 1 0,-1-1 0,1 0 0,-1-1 0,4 0 36,7-2-215,0 0 1,-1-1-1,1-1 0,-1 0 0,0-1 0,-1-1 1,1 0-1,-2 0 0,1-2 0,-1 1 0,0-2 1,-1 1-1,-1-2 0,9-11 215,-17 22 37,-1 0 0,0 0 0,1 0 1,-1-1-1,0 1 0,0-1 0,0 1 0,0-1 1,0 1-1,-1-1 0,1 1 0,0-1 0,-1 0 1,1 1-1,-1-1 0,0 0 0,1 0 0,-1 1 1,0-1-1,0 0 0,0 0 0,0 0 0,0 1 1,-1-1-1,1 0 0,-1 0 0,1 1 0,-1-1 1,1 0-1,-1 1 0,0-1 0,0 1 0,0-1 1,0 1-1,0-1 0,0 1 0,0 0 0,0-1 1,-1 1-1,1 0 0,0 0 0,-1 0 0,1 0 1,-1 0-1,1 0 0,-1 0 0,0 1 0,1-1 1,-1 1-1,0-1 0,1 1 0,-1-1 0,-1 1-37,-96 8-99,66 9-2452,6 0-3476</inkml:trace>
  <inkml:trace contextRef="#ctx0" brushRef="#br0" timeOffset="6047.891">6603 1315 5129,'0'0'1016,"0"0"681,0 0-128,25-5-400,171-33 1160,-137 33-1620,-70 29 395,-286 329 1096,268-313-2511,-21 26-1080,13-27-2649,20-25-899</inkml:trace>
  <inkml:trace contextRef="#ctx0" brushRef="#br0" timeOffset="6315.638">6523 1604 5241,'0'0'1672,"0"0"329,0 0-833,0 0-496,138 4-496,-61-4-176,-11 0-1168,-4-4-1192</inkml:trace>
  <inkml:trace contextRef="#ctx0" brushRef="#br0" timeOffset="6582.122">7196 1306 8874,'0'0'2103,"0"0"383,0 0-296,0 0-381,0 0-583,0 0-686,-13 9-377,-39 32-143,29 31-94,22-56-11,1-14 72,0 18-365,0-1-1,-2 1 1,0 0-1,-1-1 1,-1 1-1,-1-1 1,-1 0-1,0 0 0,-1-1 1,-1 0-1,-1 0 1,-1-1-1,0 0 1,-1-1-1,-1 0 1,-5 4 378,-13-4-1395,19-21-1982,8-10-3562</inkml:trace>
  <inkml:trace contextRef="#ctx0" brushRef="#br0" timeOffset="6740.938">7320 1473 5193,'0'0'1400,"0"0"-479,0 0-201,0 0-720,0 0-96,0 0-2329</inkml:trace>
  <inkml:trace contextRef="#ctx0" brushRef="#br0" timeOffset="7282.155">5802 1943 1384,'0'0'1537,"0"0"655,116 0-135,-52 0-553,15-7-552,22-6-176,-5-2-360,5 0-192,-4-2-160,-16 4-64,4-2-96,-15 4-208,-14 4-240,-14 3-440,-17 4-656,-13 0-1057</inkml:trace>
  <inkml:trace contextRef="#ctx0" brushRef="#br0" timeOffset="7980.865">6239 2012 4145,'0'0'1587,"21"-3"63,335-51 2076,-356 54-701,-39 48-1764,39-44-1429,0 0 0,0 0 0,0 1-1,1-1 1,-1 0 0,1 0 0,0 0 0,0 0 0,1 0 0,-1 0-1,1-1 1,0 1 0,0 0 0,0-1 0,1 1 0,-1-1 0,1 0-1,-1 0 1,1 0 0,2 2 168,13 15-583,-17-19 628,-1 0 0,1 0 0,0 0 0,0 0 0,0 1 0,-1-1 0,1 0 0,-1 0 0,1 1-1,-1-1 1,1 0 0,-1 1 0,0-1 0,0 0 0,0 1 0,1-1 0,-1 0 0,0 1 0,-1-1 0,1 0 0,0 1 0,0-1 0,-1 1 0,1-1 0,0 0 0,-1 0 0,0 1 0,1-1 0,-1 0 0,0 0 0,1 0 0,-1 1 0,0-1 0,0 0 0,0 0 0,0 0 0,0-1 0,0 1 0,0 0 0,0 0 0,-1 0 0,1-1 0,0 1-1,0-1 1,-1 1 0,1-1 0,0 1 0,-1-1 0,0 0-45,-78 22 2553,69-20-2650,-79 8-391,30-9-2803,22-1-1771</inkml:trace>
  <inkml:trace contextRef="#ctx0" brushRef="#br0" timeOffset="8745.402">4031 336 4609,'0'0'1692,"0"0"-179,0 0 26,0 0-178,-19 12-378,-134 103 1135,97-47-1507,4 2 0,2 3-1,4 1 1,3 3 0,4 1 0,3 2 0,-6 28-611,0-9 149,4 1 1,5 2-1,4 1 1,5 2-1,4 0 1,5 1-1,4 1 1,4 70-150,8-140-160,1 0 1,2 0 0,1 0-1,2-1 1,1 0-1,2 0 1,2-1 0,1 0-1,2-1 1,1 0-1,1-2 1,2 0-1,1-1 1,2-1 0,4 4 159,166 124-4788,-108-113 674</inkml:trace>
  <inkml:trace contextRef="#ctx0" brushRef="#br0" timeOffset="9464.861">7426 362 1720,'0'0'2216,"0"0"129,0 0 11,0 0-336,23 19-581,76 62-225,-81-65-930,-1 2 0,0 0 0,-2 1 0,0 0 0,0 1 1,-2 1-1,-1 0 0,-1 1 0,0 0 0,-2 1 1,1 3-285,3 25 107,-1 0 0,-3 1 1,-2 0-1,-3 0 1,-2 0-1,-2 1 1,-2-1-1,-3 0 0,-1 0 1,-4 0-1,-1-1 1,-3 0-1,-1-1 1,-3-1-1,-2-1 1,-16 25-108,-57 123-680,20-74-3537,50-89 305</inkml:trace>
  <inkml:trace contextRef="#ctx0" brushRef="#br0" timeOffset="10399.682">8120 100 1088,'0'0'2917,"0"0"-999,19-7-406,155-57 899,-86 36-106,-88 28-1321,-33 11 1003,30-8-2001,0 0 1,0 0-1,0 0 0,0 1 1,0-1-1,0 1 0,1-1 1,0 1-1,-1 0 0,2 0 1,-1 0-1,0 0 0,1 0 1,0 1-1,0-1 0,0 0 1,0 1-1,1-1 0,-1 0 1,1 1-1,0-1 0,1 1 1,-1-1-1,1 0 0,0 1 1,0-1-1,0 0 0,0 0 1,1 0-1,0 0 0,0 0 1,0 0-1,0 0 0,1 0 1,-1-1-1,1 1 0,0-1 1,0 0-1,0 0 0,1 0 1,-1 0-1,2 0 14,24 42-137,-27-42 144,-1 1 0,1 0 0,-1 0 0,1 0 0,-1 0 0,0 0-1,-1 0 1,1 0 0,-1 0 0,1 0 0,-1 1 0,-1-1 0,1 0 0,-1 0 0,1 0 0,-1 0 0,0 0 0,0 0-1,-1 0 1,1 0 0,-1 0 0,0 0 0,0-1 0,0 1 0,-1-1 0,1 0 0,-1 1 0,0-1 0,-1 1-7,-107 80 1056,73-60-970,3 2-490,22-15-2762,10-9-1984</inkml:trace>
  <inkml:trace contextRef="#ctx0" brushRef="#br0" timeOffset="10697.841">8855 143 4425,'0'0'3889,"0"0"-3265,0 0 1256,0 0 1,-33 126-305,14-79-600,0-1-584,1 3-376,1-2-16,1-1-800,-7 4-504,6-10-1313,-1-11-5200</inkml:trace>
  <inkml:trace contextRef="#ctx0" brushRef="#br0" timeOffset="10948.916">8606 469 160,'0'0'5345,"0"0"-3336,0 0 391,0 0-640,152-4-607,-94 4-593,6 0-560,31-4-80,-14 1-1240,-15-1-2681</inkml:trace>
  <inkml:trace contextRef="#ctx0" brushRef="#br0" timeOffset="12445.579">9271 232 368,'0'0'2854,"0"0"-1147,0 0-440,0 0 35,0 0-130,0 0-277,5-7-143,115-90 2513,-95 84-3146,0 1 0,2 1 0,-1 1 1,1 1-1,0 2 0,1 0 1,0 2-1,0 1 0,7 1-119,-33 40-455,-114 117 1450,84-124-712,-55 90 314,84-115-623,1 0-1,-1 0 0,1 0 1,0-1-1,1 1 0,-1-1 1,1 1-1,0-1 0,0 0 1,0 0-1,1 0 0,-1 0 1,1-1-1,0 1 0,0-1 1,0 0-1,1 0 0,-1-1 0,1 1 1,-1-1-1,1 0 0,0 0 1,0-1-1,0 1 0,0-1 1,0 0-1,0 0 0,0-1 1,1 0-1,-1 0 0,0 0 1,0 0-1,5-2 27,2 4-49,89 9-3100,-77-10 674</inkml:trace>
  <inkml:trace contextRef="#ctx0" brushRef="#br0" timeOffset="12898.821">9932 47 3065,'0'0'3482,"0"0"-2401,0 0-338,0 0 215,0 0-30,21 0-169,167 0 288,-42 9-422,-145-6-524,0 0 0,0 0 0,0-1 1,0 1-1,-1 0 0,1 0 0,-1 0 0,0-1 0,0 1 0,0 0 0,0 0 0,-1 0 1,1 0-1,-1 0 0,1-1 0,-1 1 0,0 0 0,0-1 0,-1 1 0,1 0 1,0-1-1,-1 0 0,1 1 0,-1-1 0,0 0 0,0 0 0,0 1 0,0-2 0,-2 3-100,3-3 60,-67 105 1092,-61 86-708,31-80-3158,64-82-184,4-8-1403</inkml:trace>
  <inkml:trace contextRef="#ctx0" brushRef="#br0" timeOffset="13165.649">10071 402 5145,'0'0'2321,"0"0"-9,114 33-768,-61-18-1111,14 9-433,-13-3-793,-15-3-2183</inkml:trace>
  <inkml:trace contextRef="#ctx0" brushRef="#br0" timeOffset="14005.213">1489 3912 5633,'0'0'1795,"20"-9"136,301-163 3356,17-3-4402,-318 175-772,-38 27 98,-85 95 44,65-81-361,2 1 0,2 1 1,2 2-1,2 2 0,1 0 0,-20 50 106,32-41-2175,11-14-1891</inkml:trace>
  <inkml:trace contextRef="#ctx0" brushRef="#br0" timeOffset="14266.312">2465 3947 1824,'0'0'6402,"0"0"-5394,0 0 880,118 0 113,-74 0-1241,5 6-536,11 3-224,48-7-120,-15 0-1184,-2-2-1137</inkml:trace>
  <inkml:trace contextRef="#ctx0" brushRef="#br0" timeOffset="15037.859">4774 3250 4417,'18'-10'805,"643"-361"4391,-634 356-4701,-26 14 576,-10 2 1357,-90 91-1337,86-75-1000,-128 187-403,56-63-2838,70-115 2028,-27 45-4263</inkml:trace>
  <inkml:trace contextRef="#ctx0" brushRef="#br0" timeOffset="15432.182">4350 3845 544,'0'0'2534,"19"-4"-522,321-68 4081,494-108-1485,-415 85-3779,155-38-2030,11-29 1201,-570 157-476,55-20-4842,-55 16-1802</inkml:trace>
  <inkml:trace contextRef="#ctx0" brushRef="#br0" timeOffset="16027.656">4714 4285 3593,'0'0'1695,"25"-13"-756,172-86 1153,89-26-805,-306 149-1070,-54 48 296,-173 195 1239,136-61-3913,103-173-1973</inkml:trace>
  <inkml:trace contextRef="#ctx0" brushRef="#br0" timeOffset="16280.824">5309 4350 7378,'0'0'1424,"0"0"-672,112-21 1192,-52 10-895,8 2-385,5-1-640,-3 1-24,11-4-992,-19 2-897,-16 2-2520</inkml:trace>
  <inkml:trace contextRef="#ctx0" brushRef="#br0" timeOffset="16531.102">5663 4122 7114,'0'0'1424,"0"0"-48,-60 116-40,29-58-359,-2 3-889,-7 23-88,7-17-1609,11-13-2656</inkml:trace>
  <inkml:trace contextRef="#ctx0" brushRef="#br0" timeOffset="16931.997">6415 3880 7666,'0'0'2051,"0"0"-886,-21 6 152,-69 24 84,82-27-1327,0 1-1,1 0 0,-1 0 0,1 1 1,0 0-1,0 0 0,1 1 1,0 0-1,0 0 0,0 0 0,1 1 1,-1 0-1,2 0 0,-1 0 1,1 0-1,0 1 0,0 0 1,1 0-1,0 0 0,1 0 0,0 0 1,0 1-1,1-1 0,0 1 1,0 4-74,3-11-37,1 1 1,-1-1 0,1 0 0,0 1 0,0-1-1,0-1 1,0 1 0,0 0 0,0-1 0,0 1-1,0-1 1,1 0 0,-1 0 0,1 0 0,-1-1-1,1 1 1,-1-1 0,1 0 0,-1 0 0,1 0-1,-1 0 1,1 0 0,-1-1 0,1 0 0,-1 0-1,0 0 1,1 0 0,2-2 36,8-1-274,-1-1-1,1-1 1,-1 0-1,0 0 1,-1-2-1,1 0 1,-2 0-1,1-1 1,-1 0-1,0-1 1,-1 0-1,0-1 1,-1 0-1,0-1 1,-1 0-1,4-7 275,-10 16 25,-1 0 0,1 1 0,-1-1 0,0 0 0,0 0 0,0-1 0,-1 1 0,1 0 0,-1 0 0,0 0 0,0 0 0,0 0 0,0-1 0,0 1 0,0 0 0,-1 0 0,0 0 0,0 0 0,0 0 0,0 0 0,0 0 0,0 0 0,-1 0 0,1 0 0,-1 1 0,0-1 0,0 1 0,0-1 0,0 1 0,0 0 0,-1-1 0,1 1 0,-1 0 0,1 1 0,-1-1 0,0 0 0,0 1-1,0 0 1,0-1 0,0 1 0,0 0-25,-4-1 100,1 0 0,-1 1 1,0-1-1,1 1 0,-1 1 0,0-1 0,0 1 0,0 0 0,0 1 0,0 0 0,1 0 0,-1 0 0,0 1 0,1 0 0,-1 0 0,1 1 0,0 0 0,0 0 0,-3 1-100,-57 61-1638,44-37-834</inkml:trace>
  <inkml:trace contextRef="#ctx0" brushRef="#br0" timeOffset="17197.92">6545 4160 9522,'0'0'1768,"0"0"-1327,0 0 127,-122 125-112,81-68-456,10-10-712,8-12-2249</inkml:trace>
  <inkml:trace contextRef="#ctx0" brushRef="#br0" timeOffset="17582.135">6895 3858 8978,'0'0'1312,"0"0"-674,0 0 126,-17 19 264,-55 65-253,68-79-793,-1 0 0,1 1 0,-1 0 0,2-1 0,-1 1 0,1 1 0,-1-1 0,2 0 0,-1 1 1,1-1-1,0 1 0,0 0 0,1 0 0,0 0 0,0 0 0,1 0 0,-1 0 0,2 0 0,-1 0 0,2 5 18,0-11-87,0 1 0,0-1 0,0 0 0,0 0 0,0 0 0,1 0 0,-1 0 0,0-1 0,1 1 0,-1-1 0,1 0 0,-1 1 0,0-1 0,1 0 0,-1 0 0,1-1 0,-1 1 0,1 0 0,-1-1 0,0 1 0,1-1 0,-1 0 0,0 0 0,1 0 0,-1 0 0,0 0 0,0-1 0,0 1 0,0-1 87,7-3-329,0-1 0,-1-1 1,0 0-1,0 0 0,0 0 1,-1-1-1,0 0 0,-1-1 0,1 1 1,-2-1-1,1 0 0,-1-1 0,-1 0 1,0 1-1,0-1 0,-1 0 0,0-1 1,-1 1-1,0-1 0,0-4 329,-2 13 100,0 0 1,0 1-1,0-1 0,-1 0 0,1 1 1,0-1-1,-1 0 0,0 1 0,1-1 1,-1 1-1,0-1 0,0 1 0,0-1 1,0 1-1,0-1 0,0 1 0,0 0 1,0 0-1,-1 0 0,1-1 0,0 1 1,-1 0-1,1 1 0,-1-1 1,1 0-1,-1 0 0,0 1 0,1-1 1,-1 0-1,1 1 0,-1 0 0,0-1 1,0 1-1,1 0 0,-1 0 0,0 0 1,1 0-1,-1 0 0,0 1 0,0-1 1,1 0-1,-1 1-100,-68 26 880,48-3-2231,8-5-2490</inkml:trace>
  <inkml:trace contextRef="#ctx0" brushRef="#br0" timeOffset="17948.636">7219 3759 5217,'0'0'1099,"0"0"-123,24-6 36,349-90 1718,-481 212 1115,-140 160-2705,167-183-3289,42-49-1567</inkml:trace>
  <inkml:trace contextRef="#ctx0" brushRef="#br0" timeOffset="18215.459">7212 3986 8370,'0'0'968,"0"0"-552,0 0-232,143-11-184,-83 4-704,-6-3-4257</inkml:trace>
  <inkml:trace contextRef="#ctx0" brushRef="#br0" timeOffset="18465.212">7904 3526 9354,'0'0'2027,"0"0"152,0 0 36,-21 20-321,-67 65-658,80-75-1237,-1 1 0,1 0 0,1 0-1,0 1 1,0 0 0,2 0-1,-1 0 1,1 1 0,1 0 0,0 0-1,1 0 1,1 0 0,0 1-1,0-1 1,2 1 0,-1-1 0,2 1-1,0-1 1,0 1 0,3 8 1,0 51-1879,-5-70 1831,0 1 1,-1-1-1,1 1 0,-1-1 0,0 0 1,0 0-1,0 0 0,0 0 1,-1 0-1,1 0 0,-1-1 0,1 1 1,-1-1-1,0 0 0,0 0 1,0 0-1,0 0 0,-1 0 0,1 0 1,0-1-1,-1 0 0,1 0 1,-1 0-1,0 0 0,1 0 0,-1-1 1,1 0-1,-1 1 0,-3-1 48,-32-17-5628,29-3-2417</inkml:trace>
  <inkml:trace contextRef="#ctx0" brushRef="#br0" timeOffset="18715.477">8134 3705 8346,'0'0'1344,"0"0"440,0 0-695,0 0-681,106 15-408,-69 0-1593,-8 0-3168</inkml:trace>
  <inkml:trace contextRef="#ctx0" brushRef="#br0" timeOffset="18998.764">6634 4577 5393,'0'0'1440,"0"0"921,189-43-433,-54 10-823,41-14-257,14-5-512,-5 0-336,-26 7-328,-37 10-776,-37 9-33,-25 7-5448</inkml:trace>
  <inkml:trace contextRef="#ctx0" brushRef="#br0" timeOffset="19498.771">7177 4661 3673,'0'0'2634,"26"-10"-779,409-150 4263,-392 142-6076,-8 5 781,-66 37 151,10-11-957,1 1-1,0 0 0,2 2 0,0 0 0,0 1 0,2 1 0,0 0 0,-3 6-16,-15 74-2118,67 11-3338,-13-57 3508,-20-49 2181,0 0-1,-1 0 0,1 0 1,-1 1-1,0-1 1,0 0-1,0 0 0,0 0 1,0 0-1,-1-1 0,0 1 1,1 0-1,-1-1 0,0 1 1,0-1-1,-1 1 0,1-1 1,0 0-1,-1 0 1,1 0-1,-1 0 0,0 0 1,-1 0-233,-210 126 6424,64-55-11136,121-60 171</inkml:trace>
  <inkml:trace contextRef="#ctx0" brushRef="#br1" timeOffset="31647.657">257 6954 1840,'0'0'2200,"19"-1"-501,331-9 3799,204 12-3549,-200-1-996,817-59 1432,-479 12-1325,634 22 785,-535 18-1371,-244-22-2226,-498 19-3271,-38 3-319</inkml:trace>
  <inkml:trace contextRef="#ctx0" brushRef="#br1" timeOffset="32348.408">599 6072 4721,'0'0'2489,"0"0"-485,26-22-333,170-137 380,87-71 106,-283 229-1913,-2 8-75,-61 154-686,-45 133 772,73-86-4614,34-149-1813</inkml:trace>
  <inkml:trace contextRef="#ctx0" brushRef="#br1" timeOffset="32630.873">1460 6013 3089,'0'0'4329,"0"0"-3217,0 0 1064,0 0 185,125 0-777,-73 0-704,3 0-464,1-2-416,23-8-96,-17 3-1232,-8-1-1921</inkml:trace>
  <inkml:trace contextRef="#ctx0" brushRef="#br1" timeOffset="33418.216">3072 5431 4809,'0'0'2330,"0"0"-618,0 0-50,0 0-335,24-20-364,154-122 268,-95 76-600,378-334 323,-282 153-1319,-179 247 332,0 0 0,1 0 1,-1 1-1,0-1 0,0 0 0,0 0 0,0 1 0,1-1 1,-1 0-1,0 0 0,0 0 0,1 0 0,-1 1 1,0-1-1,0 0 0,1 0 0,-1 0 0,0 0 1,1 0-1,-1 0 0,0 0 0,0 0 0,1 0 1,-1 0-1,1 0 33,-17 38-30,-283 452 354,255-409-2539,7-12-2112</inkml:trace>
  <inkml:trace contextRef="#ctx0" brushRef="#br1" timeOffset="33847.59">3161 5673 2681,'0'0'2736,"0"0"-631,170-35 327,-50 12-760,39-6-159,24-7-561,1-1-344,-14 3-256,-27 6-216,-29 10-136,-27 7-432,-21 3-504,-4 6-240,11-3 119,41-3-255,-15 1-480,-14-3-985</inkml:trace>
  <inkml:trace contextRef="#ctx0" brushRef="#br1" timeOffset="34482.084">2674 6357 3121,'0'0'2279,"0"0"-547,0 0 58,20-9-210,372-173 1589,-164 87-3068,-242 120 237,-310 350-793,293-331-2043,7-11-2178</inkml:trace>
  <inkml:trace contextRef="#ctx0" brushRef="#br1" timeOffset="34730.905">3304 6348 5801,'0'0'1633,"0"0"503,106-33-72,-51 18-727,8 2-553,-1 0-704,-2 3-80,8-1-976,-14 4-969,-19-1-2104</inkml:trace>
  <inkml:trace contextRef="#ctx0" brushRef="#br1" timeOffset="34981.217">3629 6042 5497,'0'0'1721,"0"0"359,-41 125-168,22-67-895,-2 0-649,3 0-368,5 9-496,7-15-1249,4-15-2736</inkml:trace>
  <inkml:trace contextRef="#ctx0" brushRef="#br1" timeOffset="35381.963">4166 5947 7642,'0'0'1541,"0"0"-192,0 0 22,0 0-397,0 0-529,0 0-255,-12 11 21,-34 33 17,44-41-242,-1 1-1,1-1 1,0 0-1,0 1 1,1-1-1,-1 1 1,1-1-1,0 1 1,0 0-1,0 0 1,0 0-1,1-1 1,-1 1-1,1 0 1,0 0-1,0 0 1,1 0 0,-1 0-1,1-1 1,1 4 14,0-5-56,0-1 0,1 0 0,-1 0 0,1-1 0,0 1 0,-1 0 0,1-1-1,-1 0 1,1 0 0,0 1 0,-1-2 0,1 1 0,0 0 0,-1 0 0,1-1 0,0 1 0,-1-1 0,1 0 0,-1 0 0,1 0 0,-1 0 0,0 0 0,1-1 0,-1 1 0,0-1 0,0 1 0,0-1 0,0 0 0,2-2 56,8-4-162,1-1 1,-1 0-1,-1-1 0,0-1 0,0 1 0,-1-2 0,0 1 0,-1-2 1,-1 1-1,0-1 0,0 0 0,-1-1 0,-1 1 0,0-2 0,-1 1 0,-1 0 1,0-1-1,-1 0 0,0-6 162,-4 19 108,-1 0 1,1 0-1,-1 0 0,0 1 1,0-1-1,0 0 0,0 1 1,0-1-1,0 1 0,0 0 1,-1 0-1,1 0 1,0 0-1,-1 0 0,1 0 1,-1 0-1,1 1 0,-1 0 1,1-1-1,-1 1 0,1 0 1,-1 0-1,1 0 0,-1 0 1,1 1-1,-1-1 1,1 1-1,-1 0 0,1-1 1,-1 1-1,1 0 0,0 1 1,-1-1-1,1 0 0,0 0 1,0 1-1,0 0 0,0-1 1,0 1-1,-1 2-108,-8 8-226,1 1 0,1 0 0,0 0 0,1 1 0,0 1 0,1-1 0,1 1 0,0 0 0,1 1 0,1-1 0,0 1 0,-1 15 226,2 1-2534</inkml:trace>
  <inkml:trace contextRef="#ctx0" brushRef="#br1" timeOffset="35665.361">4505 6059 7274,'0'0'2072,"0"0"-1336,0 0 528,0 0-215,-107 129-793,78-81-256,8-7-1281,6-9-2639</inkml:trace>
  <inkml:trace contextRef="#ctx0" brushRef="#br1" timeOffset="36047.789">4808 5759 4793,'0'0'2761,"0"0"-721,-14 18-86,-45 59-430,54-71-1455,0 1 0,1 0 0,-1 0 1,1 1-1,1-1 0,-1 1 0,1 0 0,1 0 0,-1 0 0,1 0 0,1 0 0,0 1 1,0-1-1,0 1 0,1-1 0,0 0 0,1 4-69,1-9-89,1 0 0,-1 0 0,0 0 0,1-1 0,0 1 0,-1-1 0,1 0-1,0 1 1,0-1 0,0-1 0,1 1 0,-1 0 0,0-1 0,1 0 0,-1 1 0,1-1 0,-1-1 0,1 1 0,0 0 0,-1-1 0,1 0 0,0 0-1,-1 0 1,1 0 0,-1-1 0,1 1 0,0-1 0,-1 0 0,1 0 0,-1 0 0,1-1 0,-1 1 0,3-2 89,9-3-681,0-1 1,-1-1-1,1 0 1,-1 0-1,-1-2 0,0 0 1,0 0-1,-1-1 1,0-1-1,-1 0 1,0 0-1,-1-1 1,2-4 680,5-27-1444,-17 43 1501,0 0-1,0-1 0,0 1 0,0-1 0,0 1 1,0 0-1,0-1 0,-1 1 0,1-1 0,0 1 1,-1 0-1,1 0 0,-1-1 0,0 1 0,1 0 1,-1 0-1,0-1 0,0 1 0,0 0 1,0 0-1,0 0 0,0 0 0,0 0 0,0 1 1,0-1-1,0 0 0,0 0 0,-1 1 0,1-1 1,0 0-1,0 1 0,-1 0 0,1-1 0,-1 1 1,1 0-1,0-1 0,-1 1 0,1 0 0,-1 0 1,1 0-1,0 0 0,-1 1-56,-13-1 144,-1 2-1,1 0 1,-1 1-1,1 0 1,0 1-1,0 1 1,1 0-1,0 1 1,0 1-1,0 0 1,0 1-1,1 0 1,1 1-1,-1 1 1,1 0-1,1 0 1,0 1-1,0 2-143,-23 23-2680</inkml:trace>
  <inkml:trace contextRef="#ctx0" brushRef="#br1" timeOffset="36415.56">5195 5662 4913,'0'0'1964,"0"0"276,24-7-485,203-60 1177,-228 68-2859,1-1-1,0 1 0,0-1 1,0 1-1,0-1 0,0 1 1,0-1-1,0 0 0,0 1 1,0-1-1,0 1 0,0-1 1,1 1-1,-1-1 0,0 1 1,0-1-1,0 1 0,0-1 1,1 1-1,-1-1 0,0 0 1,1 1-1,-1-1 0,0 0 1,1 1-1,-1-1 0,0 0 1,1 1-1,-1-1 0,1 0 1,-1 1-1,0-1 0,1 0 1,-1 0-1,1 0 0,-1 0 1,1 1-1,-1-1 0,1 0 1,-1 0-1,1 0 0,-1 0 1,1 0-1,-1 0 0,1 0-72,-6 7-297,-122 192 1743,44-67-2729,-1-7-5296,56-87 962</inkml:trace>
  <inkml:trace contextRef="#ctx0" brushRef="#br1" timeOffset="36682.082">5236 5858 160,'0'0'6505,"0"0"-4864,0 0 239,0 0-1024,125-10-544,-74 7-312,32-10-880,-10 0-1192,-9-2-2385</inkml:trace>
  <inkml:trace contextRef="#ctx0" brushRef="#br1" timeOffset="36931.152">5827 5573 7058,'0'0'3754,"0"0"-1369,0 0-84,0 0-414,0 0-496,0 0-696,-18 7-359,-52 28-187,67-33-156,1 0 0,-1 0-1,1 1 1,-1-1-1,1 1 1,0 0 0,0 0-1,1 0 1,-1 0-1,0 0 1,1 0 0,0 0-1,0 1 1,0-1 0,0 0-1,0 1 1,0-1-1,1 0 1,0 1 0,0-1-1,0 1 1,0-1 0,0 1-1,1-1 1,0 2 7,0 10-102,1 168-2208,-3-177 2206,0-1 1,0 1-1,0-1 0,0 0 1,-1 0-1,0 0 1,0 0-1,-1 0 0,1 0 1,-1-1-1,0 1 1,0-1-1,-1 0 0,1 1 1,-1-2-1,0 1 1,0 0-1,0-1 0,0 0 1,-1 0-1,0 0 1,1 0-1,-1-1 1,0 0-1,0 0 0,0 0 1,0 0-1,-1-1 1,1 0-1,0 0 0,-5 0 104,-3-8-1984,4-9-2058</inkml:trace>
  <inkml:trace contextRef="#ctx0" brushRef="#br1" timeOffset="37182.245">6015 5675 1736,'0'0'5338,"0"0"-4618,0 0 16,0 0-736,0 0-520,0 0-1209</inkml:trace>
  <inkml:trace contextRef="#ctx0" brushRef="#br1" timeOffset="37432.267">4779 6428 4865,'0'0'2313,"0"0"231,167-45-407,-65 18-521,22-9-552,-8 6-528,-14 4-264,-22 6-272,-9 7-408,-15 3-1648,-9 1-2569</inkml:trace>
  <inkml:trace contextRef="#ctx0" brushRef="#br1" timeOffset="37815.452">5357 6311 3745,'0'0'1814,"0"0"253,25-5-322,159-37 635,43-17-567,-298 127 218,69-65-2065,-1 0-1,1-1 0,0 1 1,0 1-1,0-1 0,0 0 1,0 0-1,1 1 0,-1-1 1,1 1-1,0-1 0,0 1 1,0-1-1,1 1 0,-1 0 1,1-1-1,0 1 0,0 0 1,0-1-1,0 1 0,1 0 1,0 0-1,-1-1 0,1 1 0,1-1 1,-1 1-1,0-1 0,1 0 1,0 1-1,0-1 0,0 0 1,0 0-1,0 0 0,0 0 1,1 0-1,0-1 0,-1 1 1,1-1-1,0 0 0,0 0 1,0 0-1,1 0 35,7 6-40,-8-8 55,-1 1 0,1 0-1,0 0 1,-1 0 0,0 0 0,1 0-1,-1 1 1,0-1 0,0 1-1,1-1 1,-1 1 0,0 0-1,-1 0 1,1 0 0,0 0 0,0 0-1,-1 0 1,0 1 0,1-1-1,-1 0 1,0 1 0,0-1-1,0 1 1,0-1 0,-1 1 0,1 0-1,-1-1 1,1 1 0,-1 0-1,0-1 1,0 1 0,0 0-1,-1 2-14,-142 69 3570,101-58-3000,-79 27-434,37-29-3606,50-13 459</inkml:trace>
  <inkml:trace contextRef="#ctx0" brushRef="#br1" timeOffset="38469.013">2983 4862 3689,'0'0'1928,"-85"105"409,15 3 207,-15 48-303,2 23-345,16 13 57,22 8-345,22-12-696,19 10-560,10 1-352,44-11-80,27-12-832,-7-50-1289,0-36-2728</inkml:trace>
  <inkml:trace contextRef="#ctx0" brushRef="#br1" timeOffset="39123.152">5984 5041 3385,'0'0'1651,"18"12"535,23 15-929,264 198 4839,-282-206-5797,-2 2 1,0 1-1,-1 1 1,-2 0-1,0 1 1,-1 1-1,-2 1 1,0 1-1,-2-1 1,-1 2-1,8 28-299,-12-27 152,-2 0 1,-1 0-1,-2 1 0,0-1 1,-2 1-1,-1-1 0,-2 1 0,-1 0 1,-1-1-1,-1 0 0,-2 0 0,-1 0 1,-1-1-1,-1 0 0,-2-1 1,-1 0-1,-1-1 0,-1 0 0,-1-2 1,-1 1-1,-1-2 0,-5 4-152,-373 374-359,272-256-4515,82-97 4235</inkml:trace>
  <inkml:trace contextRef="#ctx0" brushRef="#br1" timeOffset="40382.141">6618 4883 1592,'0'0'2865,"0"0"-783,0 0-441,0 0-351,0 0-227,0 0-255,5-1-197,222-78 2315,-213 77 198,-43 20-2382,23-15-826,0 0 0,1 0 1,0 0-1,0 1 0,0 0 0,0 0 0,0 1 0,1-1 1,0 1-1,0 0 0,0 0 0,0 0 0,1 1 1,0-1-1,0 1 0,1-1 0,-1 1 0,1 0 1,0 0-1,1 1 0,0-1 0,0 0 0,0 0 0,0 1 1,1-1-1,0 0 0,1 1 0,-1-1 0,1 0 1,1 0-1,-1 1 0,1-1 0,1 4 84,37 34-1638,-35-41 1614,-1 1 1,1 0-1,-1 0 0,0 0 0,0 0 0,0 1 0,-1 0 1,0-1-1,0 1 0,0 1 0,0-1 0,-1 0 0,0 1 0,0-1 1,0 1-1,-1 0 0,1 3 24,-55 43 3654,52-31-10002,1-12 1964</inkml:trace>
  <inkml:trace contextRef="#ctx0" brushRef="#br1" timeOffset="40765.328">7283 4905 4809,'0'0'2833,"0"0"-1281,0 0 112,0 0-391,0 0 295,0 0-296,0 0-296,45 114-175,-34-75-273,-1 4-208,0 0-264,-1 0-56,-1 0-456,-4-2-641,-4 7-815,0-9-1145,-2-11-2280</inkml:trace>
  <inkml:trace contextRef="#ctx0" brushRef="#br1" timeOffset="41015.466">7142 5289 3201,'0'0'2504,"0"0"1,0 0 223,0 0-287,141-46-841,-83 25-496,8-5-391,9-6-497,5-1-216,28-14-416,-21 10-1177,-19 5-2480</inkml:trace>
  <inkml:trace contextRef="#ctx0" brushRef="#br1" timeOffset="42265.339">7865 4946 1168,'0'0'4192,"0"0"-1898,0 0-501,0 0-151,0 0-502,0 0-412,17-16-207,203-142 405,-87 110-1074,-133 100 216,-7-42 17,0 1 0,0-1 0,-1-1 0,0 1 0,0-2 0,-1 1 0,0-1 0,-1 0 0,0-1-1,0 0 1,-6 3-85,-59 49 321,74-57-372,1 0 0,-1 0-1,1 0 1,0 0 0,-1 0-1,1-1 1,0 1-1,1 0 1,-1 0 0,0 0-1,0 0 1,1 0 0,-1 0-1,1 0 1,0-1 0,-1 1-1,1 0 1,0 0-1,0-1 1,0 1 0,0-1-1,1 1 1,-1-1 0,0 1-1,0-1 1,1 0 0,-1 1-1,1-1 1,0 0-1,-1 0 1,2 0 51,0 3 21,117 80-205,-56-72-2496,-39-12-246</inkml:trace>
  <inkml:trace contextRef="#ctx0" brushRef="#br1" timeOffset="42715.639">8627 4693 3633,'0'0'1695,"0"0"77,23-5-111,331-55 1574,-354 76 149,-38 30-2773,35-44-388,-16 18-128,-243 260 1159,86-99-5453,135-141-179</inkml:trace>
  <inkml:trace contextRef="#ctx0" brushRef="#br1" timeOffset="42981.158">8760 4969 6065,'0'0'1865,"0"0"423,0 0-415,149 11-1081,-102 4-792,7 13-320,-12-4-1233,-11-4-4616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33.1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193 291 5561,'0'0'1363,"0"0"65,-14 19 106,-46 62-30,55-76-1378,1 1 0,-1 0 0,1 1 0,0-1 0,1 1 0,0-1 0,0 1 0,0 0 0,1 0 0,0 1 0,0-1 0,1 0 0,0 1-1,0-1 1,0 0 0,1 1 0,1-1 0,-1 1 0,1-1 0,0 1 0,1 0-126,3-4 12,1 0-1,-1 0 1,1 0 0,0-1-1,0 1 1,0-2-1,1 1 1,-1-1 0,1 0-1,0 0 1,-1 0 0,1-1-1,0 0 1,0-1-1,0 1 1,-1-1 0,1-1-1,0 1 1,0-1 0,0 0-1,-1-1 1,1 0-1,0 0 1,-1 0 0,6-3-12,15-6-42,0-1 0,0-2 1,-2 0-1,1-2 0,-2-1 1,0-1-1,-1 0 1,-1-2-1,-1-1 0,-1 0 1,0-2-1,-2 0 0,4-8 42,-19 28 31,0 0-1,0 0 0,0 0 1,-1 0-1,1-1 1,-1 1-1,0-1 0,0 1 1,0-1-1,0 0 0,-1 0 1,1 0-1,-1 0 1,0 0-1,0 0 0,-1 0 1,1 0-1,-1 0 1,0-1-1,0 1 0,0 0 1,-1 0-1,1 0 0,-1 0 1,0 0-1,0-1 1,-1 2-1,1-1 0,-1 0 1,0 0-1,0 0 1,0 1-1,0-1 0,-1 1 1,1 0-1,-1-1 0,0 1 1,0 1-1,0-1 1,0 0-1,-1 1 0,1-1 1,-1 1-1,1 0 1,-1 0-1,-2 0-30,-4 0 2,0 1 1,-1 0-1,1 1 0,-1 0 0,1 1 1,0 0-1,-1 1 0,1 0 1,0 0-1,0 1 0,0 0 1,1 1-1,-1 0 0,1 1 1,0 0-1,0 0 0,0 1 0,1 0 1,-1 1-1,2 0 0,-1 0 1,1 0-1,0 1 0,0 0 1,1 1-1,0 0-2,0 0-350,1 0 0,0 0 0,1 0 0,0 0 1,0 1-1,1 0 0,0 0 0,1 0 0,0 0 0,1 0 0,0 0 0,0 0 1,1 0-1,0 1 0,1-1 0,0 0 0,2 3 350,12 25-6453</inkml:trace>
  <inkml:trace contextRef="#ctx0" brushRef="#br0" timeOffset="253.933">582 561 600,'0'0'6810,"0"0"-5274,0 0 400,-56 125-375,44-86-937,6 6-624,2-11-928,4-10-1417</inkml:trace>
  <inkml:trace contextRef="#ctx0" brushRef="#br0" timeOffset="538.593">814 403 5697,'0'0'3417,"0"0"-1802,-6 17 109,2-6-1396,0-1-60,0 0 1,0 1 0,1 0-1,0-1 1,1 1-1,0 0 1,1 0-1,0 0 1,1 0-1,0 0 1,1 0-1,0 4-268,5-9 54,1 0 0,-1 0-1,1-1 1,0 1-1,1-2 1,-1 1-1,1-1 1,0 0-1,0-1 1,0 0-1,0 0 1,1-1 0,-1 0-1,1 0 1,0-1-1,-1 0 1,1-1-1,0 0 1,0 0-1,-1-1 1,1 0 0,0 0-1,-1-1 1,1 0-1,-1-1 1,6-2-54,4 0 45,-1-1 1,0 0-1,0-1 1,-1-1 0,0-1-1,0 0 1,-1-1-1,0 0 1,0-1 0,-1-1-1,-1-1 1,0 0-1,-1 0 1,-1-1 0,0-1-1,5-8-45,-14 20-17,0 1-1,0-1 0,-1 0 1,0 0-1,1 1 1,-1-1-1,0 0 1,0 0-1,0 0 0,-1-1 1,1 1-1,-1 0 1,0 0-1,1 0 0,-2 0 1,1 0-1,0-1 1,0 1-1,-1 0 1,0 0-1,0 0 0,0 0 1,0 0-1,0 0 1,0 0-1,-1 1 0,0-1 1,1 0-1,-1 1 1,0-1-1,0 1 1,0-1-1,-1 1 0,1 0 1,0 0-1,-1 0 1,0 0-1,1 1 0,-1-1 1,0 1-1,0 0 1,0-1-1,0 1 1,0 0-1,0 1 0,0-1 1,0 1-1,0-1 1,0 1-1,0 0 0,0 0 1,-1 0-1,1 0 1,-2 1 17,-127 33-4156,72-5-62</inkml:trace>
  <inkml:trace contextRef="#ctx0" brushRef="#br0" timeOffset="2041.469">1461 310 72,'0'0'1726,"0"0"94,0 0 231,0 0-278,0 0-404,21-9-161,162-69 1576,-90 36-956,-92 42-1589,-2 3 134,-92 148 1600,-41 61-1556,79-119-5827,48-82 28</inkml:trace>
  <inkml:trace contextRef="#ctx0" brushRef="#br0" timeOffset="2322.613">1423 530 3649,'0'0'4009,"0"0"-3209,0 0 1072,0 0-383,156-34-689,-96 12-800,27-12-128,-15 6-1625,-10 2-1399</inkml:trace>
  <inkml:trace contextRef="#ctx0" brushRef="#br0" timeOffset="2722">2020 179 6209,'0'0'1374,"0"0"-224,0 0 265,23-6-315,189-53-229,-100 37-522,-118 34 1569,-1-3-1598,-60 93 1627,64-96-2032,1 0-1,0 0 1,0 0-1,1 0 1,-1 0 0,1 0-1,1 0 1,-1 1-1,1-1 1,0 0-1,1 0 1,-1 1-1,1-1 1,0 0 0,1 0-1,0 0 1,0 0-1,0 0 1,1 0 85,22 34-1298,-23-38 1286,1 1 1,0 0-1,-1-1 1,1 1-1,-1 1 0,0-1 1,0 0-1,0 0 0,0 1 1,-1-1-1,1 1 1,-1-1-1,0 1 0,0 0 1,0-1-1,-1 1 0,1 0 1,-1 0-1,0 0 0,0-1 1,0 1-1,0 0 1,-1 0-1,0 0 0,0-1 1,0 1-1,0 0 0,0-1 1,-1 1-1,1-1 0,-1 0 1,0 1-1,-1 0 12,-24 25 664,-1-2 0,-2-1 0,0-2 0,-2-1 0,0-1 0,-34 16-664,-8 9 77,-33 17-1511,34-27-2544,20-13-1786</inkml:trace>
  <inkml:trace contextRef="#ctx0" brushRef="#br0" timeOffset="3187.669">0 1493 2937,'0'0'4521,"122"-30"-2625,3-5 609,57-21-217,31-9-712,17-6-415,2 2-537,-18 8-336,-7 5-192,-21 7-96,-20 8-216,-21 9-808,-29 8-921,-40 11-575,-26 4-1497</inkml:trace>
  <inkml:trace contextRef="#ctx0" brushRef="#br0" timeOffset="4645.901">823 1579 912,'0'0'1770,"0"0"-151,0 0-175,0 0-238,0 0-401,0 0-229,41 0 9953,148-46-10477,-142 30-40,484-159-1107,-667 294 4003,131-116-2943,-1 0 1,1 0 0,0 0-1,0 1 1,0 0-1,1 0 1,0 0 0,-1 0-1,1 1 1,1-1-1,-1 1 1,1 0 0,-1 1-1,2-1 1,-1 0-1,0 1 1,1 0 0,0-1-1,1 1 1,-1 0 0,1 0-1,0 0 1,1 0-1,-1 0 1,1 0 0,0 0-1,1 0 1,-1 0-1,1 0 1,0 0 0,1 0-1,0 0 1,0 0-1,0-1 1,0 1 0,1-1-1,0 1 1,3 4 34,17 13-458,-18-19 452,-1-1 0,1 0-1,-1 1 1,0 0 0,0 0-1,0 0 1,0 1 0,-1-1-1,0 1 1,0 0-1,0 0 1,0 0 0,-1 0-1,0 0 1,0 0 0,0 1-1,-1-1 1,0 1 0,0 0-1,0-1 1,0 1 0,-1 0-1,0-1 1,-1 1-1,1 0 1,-1-1 0,0 1-1,0-1 1,-1 1 0,0 2 6,-5 3 71,0 1-1,-1-1 1,0 0 0,-1 0 0,0-1 0,-1 0 0,0-1-1,0 0 1,-1-1 0,0 0 0,0 0 0,-1-1 0,0-1 0,-1 0-1,1-1 1,-12 4-71,-33-21-3324,41-13-769</inkml:trace>
  <inkml:trace contextRef="#ctx0" brushRef="#br0" timeOffset="6750.689">2372 50 464,'0'0'2086,"0"0"-526,0 0-174,0 0-179,0 0-211,0 0-73,3 1 4253,16 0-5091,320-51 2322,-315 48-2392,-24 2 60,0 0 61,0 0 78,0 0 48,0 0 14,0 0-30,-25 0 596,-8 4-952,1 2 1,1 1-1,-1 2 1,1 0-1,1 3 1,-1 0-1,2 2 1,-27 16 109,24-14-52,-102 62 38,180-36-654,-40-34 654,-1 0 1,0 1-1,0-1 0,-1 1 0,0 0 1,0 1-1,-1-1 0,0 1 0,-1-1 0,0 1 1,-1 0-1,0 0 0,0 0 0,-1 0 1,0 0-1,-1 0 0,0-1 0,-1 5 14,-70 65 363,-169 62 276,140-119 1096,89-118-3309,43 38-537,-30 58 2111,0 0 52,-1 0-3,0 0-19,0 0 31,0 0-40,12 52 538,-10-47-521,0-1 0,1 1 0,-1-1 0,1 0 0,0 0 0,0 0 1,1 0-1,-1 0 0,1-1 0,0 0 0,0 1 0,0-1 0,0-1 0,0 1 0,1-1 0,-1 1 0,1-1 0,0 0 0,-1-1 0,1 1 0,0-1 0,0 0 0,0 0 0,0-1 1,0 0-1,0 1 0,0-2 0,1 1-38,-6 0-63,0 0-158,0 0-354,-11 0-2262,-1 0 1964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48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359 385 7074,'0'0'2041,"0"0"-563,0 0 9,0 0 37,0 0-143,0 0-328,7-10-363,33-47 235,-39 55-861,-1 1 0,1 0 0,0-1 0,-1 1 0,0-1 0,1 1 0,-1 0 0,0-1 0,1 1 0,-1-1 0,0 1 0,0-1 0,0 1 0,0-1 0,-1 1 0,1-1 0,0 1 0,-1-1 0,1 1 0,-1 0 0,1-1 0,-1 1 0,1 0 0,-1-1 0,0 1 0,0 0 0,0 0 0,0-1 0,0 1 0,0 0 0,0 0 0,0 0 0,0 0 0,0 1-1,-1-1 1,1 0 0,0 0 0,-1 1 0,1-1 0,0 1 0,-1-1 0,1 1 0,-1 0 0,1-1 0,-1 1 0,0 0-64,-77-6 55,69 6 57,-2-1-147,0 1 1,0 1-1,0 0 0,0 1 0,0 0 1,0 0-1,0 2 0,1-1 1,-1 1-1,1 1 0,0 0 0,1 1 1,-1 0-1,1 1 0,0 0 1,0 0-1,1 1 0,0 0 0,1 1 1,0 0-1,0 0 0,0 1 0,2-1 1,-1 2-1,1-1 0,0 1 1,-3 11 34,7-18-29,0 1 0,0-1 0,1 1 0,-1 0 0,1 0 0,0 0 0,1 0 0,-1 0 0,1 0 0,0 0 0,0 0 0,0 0 0,1 0 0,0 0 0,0-1 0,0 1 0,1 0 0,-1 0 0,1-1 0,0 1 0,0-1 0,1 1 1,0-1-1,-1 0 0,1 0 0,1 0 0,-1 0 0,0-1 0,1 1 0,0-1 0,0 0 0,0 0 0,0 0 0,0-1 0,1 0 0,-1 1 0,1-1 0,0-1 0,-1 1 0,1-1 0,0 0 0,0 0 29,19 4-30,0-2-1,0-1 0,0-1 0,0-1 0,0-1 1,0-1-1,0-1 0,0-1 0,-1-1 1,1-1-1,-1-1 0,-1-1 0,0-1 1,0-1-1,7-5 31,-28 14 532,-12 11 667,7-6-1246,0 1 1,1 0-1,0-1 0,-1 2 1,2-1-1,-1 0 0,1 1 1,-1-1-1,1 1 0,1 0 1,-1-1-1,1 1 0,0 0 1,1 0-1,-1 0 0,1 0 1,0 0-1,1 0 0,-1 0 1,1 0 46,43 61-4884,-8-49-160</inkml:trace>
  <inkml:trace contextRef="#ctx0" brushRef="#br0" timeOffset="3229.355">607 1 280,'0'0'3776,"0"0"-1755,0 0-311,0 0-128,0 0-147,0 0-198,-29 6 2041,22-1-3198,0 0-1,0 1 0,0 0 0,1 0 1,0 0-1,0 1 0,1-1 0,0 2 1,0-1-1,0 0 0,1 1 0,0 0 1,1 0-1,0 0 0,0 0 0,1 1 1,0-1-1,0 1 0,1-1 1,0 1-1,0 0 0,1 0 0,1 4-79,3-8 4,0-1-1,0 0 0,0 0 1,1-1-1,0 1 0,0-1 1,0 0-1,0 0 1,0-1-1,0 0 0,1 0 1,-1 0-1,1 0 0,0-1 1,-1 0-1,1 0 0,0 0 1,0-1-1,0 0 1,-1 0-1,1-1 0,0 1 1,0-1-1,-1-1 0,1 1 1,0-1-1,3-1-3,7-2 24,0-1 0,0-1-1,0 0 1,-1-1 0,0-1 0,-1 0 0,0-1-1,0-1 1,-1 0 0,0 0 0,-1-2 0,-1 1-1,0-2-23,-9 14 27,-1-1-1,0 0 0,0 0 0,0 0 0,1 0 0,-1-1 0,0 1 0,0 0 0,-1 0 0,1-1 0,0 1 0,0 0 1,-1-1-1,1 1 0,-1-1 0,1 1 0,-1-1 0,1 1 0,-1-1 0,0 1 0,0-1 0,0 0 0,0 1 1,0-1-1,0 1 0,0-1 0,-1 1 0,1-1 0,0 1 0,-1-1 0,1 1 0,-1-1 0,0 1 0,1-1 1,-1 1-1,0 0 0,0 0 0,0-1 0,0 1 0,0 0 0,0 0 0,0 0 0,0 0 0,-1 0 0,1 0 1,0 0-1,-1 0 0,1 1-26,-19-1-277,0 2 0,0 1 0,0 0 0,0 1 0,0 1 0,1 1 0,-1 1 0,1 0 0,1 2 0,-1 0 0,1 1 0,1 1 0,0 1 0,-8 6 277,5-6-931,-48 29-5277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0:43.8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373 825 6305,'0'0'2461,"0"0"-967,4-18-214,2-6-897,1 3 236,-1 0 1,-1-1-1,-2 0 0,0 0 1,-1 0-1,-1 0 1,-1 0-1,-1-4-619,-2 21 52,-1 1-1,0 0 0,0 0 1,0 0-1,-1 0 0,1 1 1,-1-1-1,0 1 0,0 1 0,0-1 1,0 1-1,0 0 0,-1 0 1,1 0-1,-1 1 0,1-1 1,-1 1-1,1 1 0,-1-1 1,0 1-1,0 0 0,1 0 1,-1 1-1,0 0 0,1 0 1,-1 0-1,1 1 0,-1-1 1,1 1-1,0 1 0,-3 0-51,-9 7-54,0 0 0,1 1 0,0 1 0,1 1 0,0 0 0,1 1 0,0 0 0,1 1 0,1 1 0,0 0-1,1 0 1,1 1 0,1 1 0,0 0 0,1 0 0,1 0 0,1 1 0,1 0 0,0 1 0,1-1 0,2 1 0,-1 10 54,2-25-25,0 0 1,1 0 0,-1 0-1,1 0 1,0 0 0,1 0 0,-1 0-1,1 0 1,0 1 0,1-2-1,-1 1 1,1 0 0,0 0-1,0 0 1,0-1 0,1 1 0,-1-1-1,1 0 1,0 0 0,1 0-1,-1 0 1,1 0 0,-1-1-1,1 1 1,0-1 0,1 0 0,-1 0-1,0-1 1,1 1 0,-1-1-1,1 0 1,0 0 0,0-1-1,0 1 1,0-1 0,1 0 24,23 1-22,1-2 0,-1 0 0,1-2 0,-1-2 0,0 0 1,0-2-1,0-1 0,-1-2 0,0 0 0,-1-2 0,0-1 0,0-1 0,-1-1 0,-1-2 1,-1 0-1,0-2 0,0-1 22,-24 20 41,0-1 1,0 1 0,0-1 0,0 1-1,0 0 1,1-1 0,-1 1-1,0 0 1,0-1 0,0 1-1,1-1 1,-1 1 0,0 0 0,1-1-1,-1 1 1,0-1 0,1 1-1,-1-1 1,1 1 0,-1-1 0,1 1-1,-1-1 1,1 0 0,-1 1-1,1-1 1,-1 0 0,1 1-1,0-1 1,-1 0 0,1 0 0,0 0-1,-1 1 1,1-1 0,-1 0-1,1 0 1,0 0 0,-1 0-1,1 0 1,0 0 0,-1 0 0,1 0-1,0-1 1,-1 1 0,1 0-1,0 0 1,-1 0 0,1-1 0,-1 1-1,1 0 1,-1-1 0,1 1-1,-1 0 1,1-1 0,-1 1-1,1-1 1,-1 1 0,1-1 0,-1 1-1,1-1 1,-1 1 0,0-1-1,1 1 1,-1-1 0,0 0-1,0 1-41,6 29-196,-1-19-33,0-1 0,1 1 0,0-1 1,0 0-1,1-1 0,0 1 1,1-1-1,0-1 0,0 1 0,0-2 1,1 1-1,0-1 0,0 0 1,1-1-1,0 0 0,0 0 0,0-1 1,8 2 228,37 12-4140</inkml:trace>
  <inkml:trace contextRef="#ctx0" brushRef="#br0" timeOffset="747.945">605 281 6361,'0'0'1598,"0"0"-351,0 0-128,-2 17-410,-3 54-442,6-68-276,1 0 0,-1 1 0,1-1 0,0 0 0,0-1-1,0 1 1,1 0 0,-1-1 0,1 1 0,-1-1 0,1 0 0,0 0 0,0 0-1,0 0 1,0 0 0,0-1 0,0 1 0,1-1 0,-1 0 0,0 0 0,1 0 0,-1 0-1,1-1 1,-1 0 0,1 1 0,-1-1 0,1 0 0,-1-1 0,1 1 0,-1-1 0,1 1-1,-1-1 1,1 0 0,-1 0 0,0-1 0,2 0 9,3-1 55,0 0 0,-1 0-1,1-1 1,-1 0 0,0 0 0,0-1 0,-1 0 0,1 0-1,-1-1 1,0 1 0,0-1 0,-1-1 0,0 1 0,0-1-1,-1 0 1,1 0 0,-2 0 0,1-1 0,-1 1 0,0-1-1,0 0 1,-1 0 0,0 0 0,-1 0 0,1 0-1,-2 0 1,1-7-55,-2 13 3,1 1-1,-1 0 1,1-1-1,-1 1 0,0 0 1,0 0-1,1-1 0,-1 1 1,0 0-1,0 0 1,0 0-1,0 0 0,0 0 1,-1 0-1,1 1 1,0-1-1,0 0 0,-1 1 1,1-1-1,0 0 1,-1 1-1,1 0 0,0-1 1,-1 1-1,1 0 1,-1 0-1,1-1 0,0 1 1,-1 0-1,1 0 0,-1 1 1,1-1-1,-1 0 1,1 0-1,0 1 0,-1-1 1,1 1-1,0-1 1,-1 1-1,1 0 0,0-1 1,0 1-1,-1 0 1,1 0-1,0 0 0,0 0 1,0 0-1,0 0 1,0 0-1,0 0 0,1 1 1,-1-1-1,0 0 0,0 0 1,1 1-1,-1-1 1,1 0-1,-1 1-2,-15 27-2493,3 3-1981</inkml:trace>
  <inkml:trace contextRef="#ctx0" brushRef="#br0" timeOffset="1130.707">1112 995 6145,'0'0'1817,"0"0"-241,0 0 0,0 0-191,0 0-353,0 0-352,118-10-304,-80 5-272,3-3-104,0 1-144,3-8-1200,-11 4-721,-12-1-4592</inkml:trace>
  <inkml:trace contextRef="#ctx0" brushRef="#br0" timeOffset="1415.047">1357 780 5721,'0'0'1993,"0"0"287,0 0-592,130 13-855,-76-7-729,25-6-104,-17 0-1609,-10 0-3256</inkml:trace>
  <inkml:trace contextRef="#ctx0" brushRef="#br0" timeOffset="11589.308">493 340 1424,'0'0'2517,"0"0"-774,0 0-171,0 0-117,0 0-275,0 0-181,13-2-141,31-6 76,0-2 1,-1-1-1,0-3 1,0-1-1,-2-2 1,0-2-1,26-17-934,45-42 551,-163 179 1157,-47 65-1904,49-140-650,25-10 294,39-31-296,18-19 843,66-106 241,-84 16-689,-55 124 351,27 2 70,0 1-1,0 0 1,1 1-1,-1 0 0,1 1 1,0 1-1,0 0 0,1 0 1,-1 1-1,1 1 0,-6 5 33,-30 17-10,-29 11-815,99-46 832,-1 0 0,1-1 0,-1-2 0,-1 0 1,1-1-1,-1-1 0,-1-1 0,0-1 1,-1-1-1,0-1 0,-1 0 0,8-9-7,86-73 118,-125 130 479,-41 47-450,-79 156 177,128-224-605,18-42 184,-8 23 71,14-17-104,-2-1 1,0 0 0,-1-1 0,-1-1 0,-2 0 0,-1-1 0,0 0 0,-3-1 0,2-7 129,-11 34-4,0 0 0,0 0 0,0 0 0,0 0 0,-1 0 0,1 0 0,0 0 0,-1 0-1,1 0 1,0 0 0,-1 0 0,1 0 0,-1 0 0,0 0 0,1 0 0,-1 0 0,0 1 0,1-1 0,-1 0 0,0 1 0,0-1-1,0 0 1,0 1 0,0-1 0,0 1 0,1-1 0,-1 1 0,0 0 0,0-1 0,0 1 0,0 0 0,-1 0 0,1 0-1,0-1 1,0 1 0,0 0 0,0 0 0,0 1 0,0-1 0,0 0 0,0 0 0,0 0 0,0 1 0,0-1 0,0 1 0,0-1-1,0 1 1,0-1 0,0 1 0,1-1 0,-1 1 0,0 0 0,0-1 4,-61 25-73,-148 84-305,270-130-855,-9-7 1108,0-2 0,-3-3 0,0-2 0,27-27 125,-73 61 121,-42 32-3079,15-14-1866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5:36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1 5905,'0'0'2326,"0"0"-688,0 0-190,0 0-14,0 0-134,0 0-333,-11 13-459,-102 171 402,105-165-749,0 1 0,2 0 1,0 0-1,1 0 0,0 1 1,2 0-1,1 0 0,1 0 1,0 0-1,2 9-161,0-26 7,0-1 1,0 1-1,1 0 0,-1-1 1,1 1-1,0-1 0,0 1 1,0-1-1,1 0 0,-1 0 1,1 0-1,-1 0 0,1 0 0,0-1 1,0 1-1,1-1 0,-1 0 1,0 0-1,1 0 0,-1 0 1,1-1-1,-1 1 0,1-1 1,0 0-1,0 0 0,0 0 0,0-1 1,0 1-1,-1-1 0,1 0 1,0 0-1,0 0 0,0-1 1,1 1-8,134-34 235,-128 29-113,0-1 0,-1-1 1,1 0-1,-1 0 0,-1-1 0,1-1 0,-1 1 0,-1-1 0,0-1 0,0 0 0,0 0 0,-2 0 1,1-1-1,-1 0 0,-1 0 0,0 0 0,0-1 0,-1-1-122,-6 8 77,1 1 0,-1-1 0,0 1 0,-1 0 0,1 0 0,-1 0 0,0 0 0,0 0 0,0 0-1,0 1 1,-1 0 0,1-1 0,-1 1 0,0 0 0,0 1 0,0-1 0,0 1 0,-1 0 0,1 0 0,-1 0 0,1 0 0,-1 1 0,0 0 0,1 0 0,-1 0 0,0 1-1,0-1 1,0 1 0,1 0 0,-1 0 0,0 1 0,0 0 0,0 0 0,1 0 0,-1 0 0,0 1 0,1-1 0,0 1 0,-1 0-77,-5 1-138,0 0 0,-1 1 0,1 0 0,1 1 0,-1 0 0,1 0 0,0 1-1,0 0 1,0 0 0,1 1 0,0 1 0,1-1 0,-1 1 0,1 0 0,1 1 0,0 0 0,-3 4 138,-53 103-5384,33-42 249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5:37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1 280 3809,'0'0'8018,"0"0"-6314,0 0-8,0 0-55,0 0-401,0 0-600,0 0-64,118 21-120,-64-20-272,10-1-184,4 0-496,19-13-1080,-16-7-1529,-18-2-3016</inkml:trace>
  <inkml:trace contextRef="#ctx0" brushRef="#br0" timeOffset="299.048">125 0 7866,'0'0'2288,"0"0"-1240,0 0 801,120 19-705,-56-13-760,36-1-384,-15-3-712,-13 0-1897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5:35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535 39 1328,'0'0'2880,"0"0"-855,0 0-400,0 0-120,0 0-176,0 5 7119,0 29-8295,-13 241 1964,21 305 1545,28 45-3662,5 30 1252,-40-638-1335,1-27-798,2-35-1274,-4-70-4385,0 57 1469</inkml:trace>
  <inkml:trace contextRef="#ctx0" brushRef="#br0" timeOffset="916.647">0 382 5753,'0'0'1973,"0"0"-540,0 0 45,0 0-99,0 0-354,0 0-298,7-6 89,51-39 134,1 3-1,2 2 0,2 3 0,1 3 0,2 3 0,31-10-949,-37 19 152,2 2-1,-1 2 1,2 4-1,0 2 1,1 3 0,0 3-1,0 2 1,1 3-1,2 4-151,-53-2 34,0 0-1,0 1 1,0 1-1,0 1 0,-1 0 1,1 0-1,-1 1 1,0 1-1,-1 1 1,1-1-1,-1 2 0,0 0-33,-8-5 44,0 0-1,0 0 0,0 1 1,-1-1-1,1 1 0,-1 0 1,0 0-1,0 0 1,0 1-1,-1-1 0,1 1 1,-1-1-1,0 1 0,-1 0 1,1 0-1,-1-1 0,0 1 1,0 0-1,0 0 0,-1 1 1,0-1-1,0 0 0,0 0 1,0 0-1,-1 0 1,0 0-1,0 0 0,0 0 1,-1 0-1,0-1 0,0 1 1,0 0-1,0-1 0,-2 2-43,-23 36 147,-1-2-1,-2-2 1,-2 0-1,-1-2 0,-2-2 1,-11 7-147,0 3 92,-189 185 568,234-226-692,0 1 0,-1-1 0,1 1 0,0 0 0,1-1 0,-1 1 0,1 0 0,0 0 1,-1 0-1,2 0 0,-1-1 0,0 1 0,1 0 0,0 0 0,0-1 0,0 1 0,0 0 0,0-1 0,1 1 0,0-1 0,0 0 0,0 1 0,0-1 0,0 0 0,0 0 0,1 0 0,0 0 0,-1-1 0,1 1 0,0-1 0,0 0 0,1 0 0,-1 0 0,0 0 0,1 0 0,-1-1 0,1 1 0,-1-1 0,1 0 0,0 0 0,0-1 0,-1 1 0,3 0 32,16 11-173,9 6 118,-7-8-123,-1 1 0,0 1 0,-1 1 1,0 1-1,-1 0 0,0 2 0,-1 1 0,-1 0 0,-1 1 0,-1 1 0,0 1 0,-1 1 1,-1 0-1,-1 0 0,-1 2 0,-2 0 0,0 0 0,-1 1 0,-1 0 0,6 25 178,-12-10-73,-1 0 1,-2 1-1,-2-1 0,-1 0 0,-2 0 0,-2 0 0,-2-1 0,-1 0 0,-2-1 1,-15 35 72,8-31 884,-2 0 1,-1-1 0,-3-1 0,0-2 0,-30 33-885,48-62 273,0 0-1,-1-1 1,0 0 0,-1 0 0,1-1-1,-1 0 1,0 0 0,-1-1 0,1 0 0,-1-1-1,0 0 1,0-1 0,0 0 0,-10 2-273,14-5-91,1 1 0,-1-1 1,1 0-1,-1 0 0,1 0 0,-1-1 1,1 0-1,-1 0 0,1-1 0,0 1 1,-1-1-1,1 0 0,0-1 0,0 1 1,0-1-1,1 0 0,-1 0 1,1 0-1,-3-3 91,-59-72-6303,42 41 454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13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0 5673,'0'0'2159,"0"0"-418,0 0-398,0 0-259,0 0 96,0 19-206,-31 236 1406,-43 64-1582,143-428-612,-53 82-172,2 1 0,2 0 0,0 1 0,1 1 0,1 1 0,2 1 0,0 1 0,1 1 0,1 1 0,1 1 0,0 2 0,2 1 0,-1 1 0,2 1 0,0 2 0,0 0 0,1 3 0,0 0 0,1 2 0,-1 2 0,3 0-14,-24 4 11,-5-1 12,-1 0-1,1 1 1,0-1 0,0 1 0,0 0 0,-1 1-1,1-1 1,0 1 0,-1 0 0,1 0 0,0 0-1,-1 1 1,1 0 0,-1-1 0,0 2 0,1-1 0,-1 0-1,0 1 1,-1 0 0,1 0 0,0 0 0,-1 0-1,1 1 1,-1-1 0,0 1 0,0 0 0,0 1-23,-3-5-50,0 1-321,-1-1-4622,-2 0-510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5:53.9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513 627 4889,'0'0'4288,"0"0"-2123,0 0-567,0 0-158,0 0-299,-1 19-85,-14 110 720,-6-2 0,-4-1 1,-17 36-1777,-61 350 441,98-383-6575,5-108 3827,0 18-4509</inkml:trace>
  <inkml:trace contextRef="#ctx0" brushRef="#br0" timeOffset="601.108">1 851 4705,'0'0'2614,"0"0"-596,0 0 129,21-10-169,222-90 1610,-167 74-3317,1 4 0,1 3-1,0 3 1,1 4 0,1 3 0,12 3-271,-91 7 32,1-1 0,-1 0 1,0 1-1,0-1 0,1 1 0,-1 0 1,0-1-1,0 1 0,0 0 1,0 0-1,0 0 0,0-1 0,0 1 1,0 0-1,0 0 0,0 1 1,0-1-1,0 0 0,-1 0 0,1 0 1,-1 1-1,1-1 0,-1 0 1,1 0-1,-1 1 0,0-1 1,1 0-1,-1 1 0,0-1 0,0 0 1,0 1-1,0-1 0,0 1 1,0-1-1,-1 0 0,1 1 0,0-1 1,-1 0-1,1 1 0,-1-1 1,1 0-1,-1 0 0,0 0 1,1 1-1,-2-1-32,-25 66 1105,13-39-1010,1 1 1,1 0-1,2 0 1,0 1-1,2 0 1,2 1 0,0 0-1,1 20-95,4-33-331,2 0 1,0 1-1,1-1 1,0 0-1,2 0 0,0 0 1,1 0-1,1-1 0,0 1 1,2-1 330,37 71-2089,46 134-1970,-89-211 4095,0 0-1,-1 0 1,-1 1 0,0-1-1,0 0 1,-1 1 0,-1-1-1,1 0 1,-2 0-1,0 0 1,0 0 0,-5 9-36,-9 9 566,0-1 0,-2-1 0,-1-1 1,-2 0-1,0-2 0,-1 0 0,-2-2 1,0-1-1,-1-1 0,-1-1 0,-1-1 1,-15 6-567,-43 10 236,49-39-2858,22-7-1923</inkml:trace>
  <inkml:trace contextRef="#ctx0" brushRef="#br0" timeOffset="1116.665">1128 419 5393,'0'0'2247,"28"-18"-14,190-125 545,91-105 1819,-306 238-556,-25 27-2779,-7 26-1297,2 1 0,1 0 0,3 2 0,2 1 0,1 1 0,-7 31 35,15-45-28,-59 209-942,42-77-4714,22-115 1699</inkml:trace>
  <inkml:trace contextRef="#ctx0" brushRef="#br0" timeOffset="1515.355">1668 1485 3897,'0'0'5753,"0"0"-4721,0 0 1025,0 0-169,0 0-776,145 17-552,-89-17-367,4 0-193,23-8-529,-10-8-1623,-22-3-2161</inkml:trace>
  <inkml:trace contextRef="#ctx0" brushRef="#br0" timeOffset="1799.891">1927 1075 7802,'0'0'2704,"0"0"241,125 9-1073,-57-7-1272,9-2-600,39 0-544,-21 0-3321,-12 0-752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5:38.231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742 2100 5233,'0'0'2441,"0"0"-965,0 0 96,0 0 31,0 0-210,0 0-389,2-18-141,2-12-623,0 15 3,-1 0-1,0 0 0,-1-1 0,-1 1 1,0-1-1,-1 1 0,-1 0 0,0-1 0,-1 1 1,-1 0-1,0 0 0,-1 0 0,-1 0 0,0 0 1,-1 1-1,-1 0 0,-5-8-242,-6 8-41,-2 1 1,1 0-1,-2 1 0,1 2 1,-2 0-1,1 1 0,-1 1 1,-1 1-1,1 1 0,-1 1 1,0 1-1,0 1 0,-1 1 0,1 1 1,-1 1-1,1 1 0,0 1 1,-3 2 40,11-1-20,-1 1 0,1 1 1,0 0-1,1 1 0,-1 1 1,1 0-1,1 1 0,-1 0 0,1 1 1,1 1-1,0 0 0,0 1 1,1 0-1,0 1 0,1 0 1,0 0-1,1 1 0,0 1 1,2-1-1,-1 1 0,1 1 0,1-1 1,1 1-1,0 0 0,1 0 1,1 1-1,0 0 0,1-1 1,0 1-1,2 0 0,0 0 0,0-1 1,2 1-1,0 0 0,3 11 20,-3-19 9,0 0-1,0 0 0,1-1 1,1 1-1,-1-1 0,1 1 1,0-1-1,1-1 0,0 1 1,0 0-1,0-1 0,1 0 1,0-1-1,0 1 0,0-1 1,1 0-1,-1 0 0,1-1 1,1 0-1,-1 0 0,0-1 1,1 0-1,0 0 0,0-1 1,0 0-1,1 0-8,218 18 246,-194-23-228,-1-1 1,0-2-1,0-1 1,0-2-1,-1-1 0,-1-1 1,1-2-1,-2-1 0,22-14-18,-51 29 48,0 0 0,0-1 1,0 1-1,0 0 0,0-1 0,1 1 0,-1 0 0,0-1 0,0 1 0,0 0 0,1-1 0,-1 1 0,0-1 0,1 1 0,-1 0 0,0-1 0,1 1 0,-1-1 0,1 1 0,-1-1 0,1 1 0,-1-1 0,1 1 0,0-1 0,-1 0 0,1 1 0,-1-1 0,1 0 0,0 0 0,-1 1 0,1-1 0,0 0 0,-1 0 0,1 0 0,0 0 1,-1 0-1,1 0 0,0 0 0,-1 0 0,1 0 0,0 0 0,-1 0 0,1 0 0,0 0 0,-1-1 0,1 1 0,0 0 0,-1 0 0,1-1 0,0 1 0,-1-1 0,1 1 0,-1 0 0,1-1 0,-1 1 0,1-1 0,-1 1 0,1-1 0,-1 1 0,0-1 0,1 0-48,-1 27-485,2-9 506,0 0 0,1-1 1,1 0-1,0 0 0,1 0 1,1 0-1,1 0 0,0-1 0,1-1 1,1 1-1,0-1 0,0-1 0,12 12-21,108 78-3587,-75-80-749</inkml:trace>
  <inkml:trace contextRef="#ctx0" brushRef="#br0" timeOffset="391.987">1811 1860 7274,'0'0'4184,"0"0"-3623,0 0 1415,0 0-64,41 115-479,-22-59-345,1 6-464,3 5-336,0 0-184,0-2-104,-7-5-416,1-4-752,-13 3-1009,-4-14-863,0-10-2401</inkml:trace>
  <inkml:trace contextRef="#ctx0" brushRef="#br0" timeOffset="641.865">1695 2309 6433,'0'0'2585,"0"0"-145,167-73-1311,-82 36-809,33-12-320,-18 10-640,-19 8-1393</inkml:trace>
  <inkml:trace contextRef="#ctx0" brushRef="#br1" timeOffset="19012.319">750 7610 3505,'0'0'2887,"0"0"-628,0 0 6,0 0-124,0 0-424,0 0-428,9-29 1587,1-8-2176,-4 20-517,-1 1 0,0-1 1,-2-1-1,1 1 1,-2 0-1,-1-1 0,0 0 1,-1 1-1,-1-1 1,-2-15-184,-3 24-18,0 0 0,0 0 0,-1 0 0,0 1 0,-1 0 0,0 0 0,0 1 0,-1 0 0,1 1 0,-1 0 0,-1 0 0,1 1 1,-1 0-1,0 0 0,0 1 0,-1 1 0,1 0 0,-1 0 0,0 1 0,1 0 0,-1 1 0,0 0 0,0 1 0,0 0 0,0 1 0,0 0 1,0 0-1,1 1 0,-1 1 0,0 0 0,1 1 0,0-1 0,0 2 0,0 0 0,0 0 0,-2 2 18,-13 11-65,1 2 0,0 0-1,1 2 1,1 0 0,1 2-1,2 0 1,0 1 0,1 1 0,2 1-1,1 0 1,1 1 0,1 0 0,1 2-1,2-1 1,1 1 0,1 0-1,2 1 1,1 0 0,1 6 65,3-31-15,0 1 0,0 0 0,1 0 1,-1 0-1,2 0 0,-1 0 0,1 0 0,0 0 0,1-1 1,-1 1-1,1 0 0,1-1 0,-1 1 0,1-1 1,0 0-1,1 0 0,-1 0 0,1 0 0,0-1 0,1 1 1,-1-1-1,1 0 0,0 0 0,1-1 0,-1 0 1,1 0-1,-1 0 0,1 0 0,0-1 0,1 0 0,-1 0 1,1-1-1,-1 0 0,1 0 0,0 0 0,1-1 15,20 3 31,1-1 0,0-2-1,0-1 1,0-1-1,0-1 1,0-2 0,0-1-1,-1-1 1,0-2-1,0 0 1,-1-2 0,0-1-1,-1-2 1,0 0-1,-1-1 1,0-2 0,18-15-31,-37 27 35,-1 1 1,0-1-1,0 0 1,0-1 0,0 1-1,-1-1 1,0 0 0,0 0-1,0-1 1,-1 1 0,1-1-1,-1 1 1,0-1 0,-1 0-1,0 0 1,0-1-1,0 1 1,0 0 0,-1-1-1,0 1 1,-1-1 0,1-5-36,-1 11 233,0 1 88,0 21-146,-1-10-198,1 1 0,0-1 0,1 1 1,1-1-1,-1 1 0,2-1 0,0 0 0,0 0 0,1 0 0,0 0 0,1-1 0,0 1 0,1-1 0,0-1 0,1 1 1,0-1-1,0 0 0,1 0 0,0-1 0,0 0 0,1-1 0,9 7 23,106 37-4780,-68-40 860</inkml:trace>
  <inkml:trace contextRef="#ctx0" brushRef="#br1" timeOffset="19613.51">1577 7594 1712,'0'0'4789,"0"0"-2388,0 0-527,0 0-179,0 0-303,0 0-62,8 13-78,167 280 2416,-116-187-5816,-4-3-4285,-44-78 54</inkml:trace>
  <inkml:trace contextRef="#ctx0" brushRef="#br1" timeOffset="19860.648">1457 8005 5633,'0'0'1521,"0"0"727,0 0-688,163-115-455,-95 68-497,9-1-400,27-8-208,-19 13-744,-17 11-1681</inkml:trace>
  <inkml:trace contextRef="#ctx0" brushRef="#br0" timeOffset="1617.696">3383 2124 232,'0'0'4180,"0"0"-1851,0 0-195,0 0-283,23 0-333,313 14 3699,36 27-3329,2-15 0,1-17-1888,1445-52 712,-658 83-634,-306 39 217,805 51 401,-962-106-546,1695 120 440,-2300-135-581,93 15-2301,-319-59-2902,45 11 4348</inkml:trace>
  <inkml:trace contextRef="#ctx0" brushRef="#br0" timeOffset="2519.343">3747 1252 5433,'0'0'1722,"0"0"-450,0 0-92,0 0 198,0 0 109,0 0-77,24-10-49,168-82 628,-38-2-1097,-5-6 1,-3-6 0,117-115-893,-238 195-48,-5 7 1609,-35 49-807,-69 110-868,6 4 0,7 3 0,-15 54 114,68-63-3926,19-111 1762,-1 17-2611</inkml:trace>
  <inkml:trace contextRef="#ctx0" brushRef="#br0" timeOffset="2925.456">5278 1233 4457,'0'0'2304,"0"0"1,0 0 183,0 0-223,135-7-433,-71 1-551,17-1-633,20-4-440,23-4-208,15 2-752,-25 1-1345,-29 3-2120</inkml:trace>
  <inkml:trace contextRef="#ctx0" brushRef="#br0" timeOffset="3657.83">8033 818 56,'0'0'5340,"0"0"-2490,25-17-520,316-205 1540,75-38-1808,155-59-2062,-772 521 56,-7 103-316,133-168-4652,47-86-519</inkml:trace>
  <inkml:trace contextRef="#ctx0" brushRef="#br0" timeOffset="4042.305">7853 1259 4489,'0'0'2360,"184"-48"-39,-18-1-217,32-8-615,8-1-337,-12 4-464,-16 9-104,0 4-264,-10 0-168,-12 4-96,-18-1-56,-32 9-136,-5-3-696,-32 11-928,-22 5-1161</inkml:trace>
  <inkml:trace contextRef="#ctx0" brushRef="#br0" timeOffset="4559.109">8215 1559 5337,'0'0'2087,"27"-12"26,372-174 2930,-88 70-4277,-302 122-385,-11-5-315,-120 96 368,11-11-394,4 4 0,4 4 0,-42 56-40,139-143-210,-36 51 446,36-14-4608,8-42 69</inkml:trace>
  <inkml:trace contextRef="#ctx0" brushRef="#br0" timeOffset="4821.711">8870 1615 6809,'0'0'1793,"0"0"399,107 0 329,-47 0-1129,7 0-664,7-5-440,1-6-288,22-8-672,-18 2-1104,-19 0-1481</inkml:trace>
  <inkml:trace contextRef="#ctx0" brushRef="#br0" timeOffset="5093.332">9402 1340 9482,'0'0'2257,"0"0"-993,-48 95 712,15-38-135,-2 7-185,-2-1-968,3 1-488,8-9-200,9-8-528,13-10-1128,4-12-1201,0-16-2824</inkml:trace>
  <inkml:trace contextRef="#ctx0" brushRef="#br0" timeOffset="5525.306">9791 1159 3137,'0'0'2980,"0"0"-617,0 0-334,0 0-434,0 0-417,0 0-333,5 7-42,-3-3-725,-1 0 0,1 0-1,-1 1 1,0-1 0,0 0 0,0 1 0,-1-1 0,0 1 0,0-1 0,0 1-1,0-1 1,-1 1 0,0-1 0,1 1 0,-2-1 0,1 0 0,0 1 0,-1-1-1,0 0 1,0 0 0,0 0 0,-1 0 0,1-1 0,-1 1 0,0-1 0,0 1-1,0-1 1,-1 1-78,-2 6 54,-40 60 513,-80 160 313,124-229-904,1 0 0,0 1 0,0-1 0,0 0 0,0 1 0,0 0 0,1-1 0,-1 1 0,0 0 0,1-1 0,-1 1 0,1 0 0,-1-1 0,1 1 0,0 0 1,0 0-1,0 0 0,0-1 0,0 1 0,0 0 0,0 0 0,1 0 0,-1-1 0,1 1 0,-1 0 0,1-1 0,-1 1 0,1 0 0,0-1 0,0 1 0,0-1 0,0 1 0,0-1 0,0 0 1,1 1-1,-1-1 0,0 0 0,1 0 0,-1 0 0,1 0 0,-1 0 0,1 0 0,-1 0 0,1 0 0,1 0 24,12-2-86,0-1 0,-1-1-1,0 0 1,1-1 0,-1 0 0,0-1 0,-1-1-1,0 0 1,1-1 0,1-2 86,86-34-131,-99 44 204,1 0 1,0 0 0,-1 0 0,1 0-1,-1 1 1,0-1 0,1 1 0,-1-1-1,0 1 1,0 0 0,0 0-1,0 0 1,0 0 0,-1 0 0,1 0-1,-1 1 1,1-1 0,-1 1 0,0-1-1,0 1 1,0-1 0,0 1 0,0-1-1,-1 1 1,1 0 0,-1 0 0,1-1-1,-1 1 1,0 0 0,0 0 0,-1 1-74,7 16 186,-1-3-654,16 43 1639,-12-40-3480,1 0-3298,-10-19-703</inkml:trace>
  <inkml:trace contextRef="#ctx0" brushRef="#br0" timeOffset="6121.353">7679 284 4033,'0'0'2480,"-71"161"-783,24-16 183,-3 34-95,15 11-41,16-3-736,19-18-120,2-7-296,39-16-231,13-31-177,4-27-120,27-13-64,25-14-200,16-3-545,-14-10-719,-25-23-2553</inkml:trace>
  <inkml:trace contextRef="#ctx0" brushRef="#br0" timeOffset="6762.325">10850 74 4825,'0'0'1712,"0"0"147,0 0 615,0 0-288,22 23-527,73 81-251,-22 36 771,-64-111-1896,30 102 442,-6 3 0,-5 0-1,-7 2 1,-5 1-1,-6 0 1,-7 43-725,-5-137 66,-2 0-1,-2 0 1,-1-1 0,-3 0 0,-1 0 0,-2-1-1,-2 0 1,-2-2 0,-1 0 0,-2 0 0,-2-2-1,-2-1 1,-1-1 0,-1 0 0,-11 7-66,19-21-11,0-1-1,-2-1 1,0-2 0,-1 1 0,-1-2 0,0-1 0,-1-1 0,-1-1-1,0-1 1,-1 0 0,0-2 0,-1-2 0,0 0 0,-10 1 11,29-8-287,1 0 1,-1-1-1,1 0 0,-1 0 1,0-1-1,1 0 0,-1 0 1,1 0-1,0-1 1,-1 0-1,1 0 0,0-1 1,0 0-1,0 0 1,0 0-1,1 0 0,0-1 1,-1 0-1,1 0 1,0-1-1,1 1 0,-2-3 287,-21-30-5367</inkml:trace>
  <inkml:trace contextRef="#ctx0" brushRef="#br0" timeOffset="7963.929">11533 721 4233,'0'0'1995,"0"0"-52,0 0-64,0 0-225,0 0-105,0 0-199,16-13-286,275-220 1780,-234 184-2743,129-86-74,-180 132-39,-5 22 208,-3 13 96,-3 0 1,0 1 0,-2-2-1,-1 1 1,-2-1-1,-1-1 1,-2 0 0,-5 10-293,-39 107 577,57-146-614,-1 0 0,1 0 0,0 0 1,-1-1-1,1 1 0,0 0 0,-1 0 1,1 0-1,0 0 0,0 0 0,0-1 1,0 1-1,0 0 0,0 0 0,0 0 1,0 0-1,0 0 0,0 0 0,0-1 1,1 1-1,-1 0 0,0 0 1,1 0-1,-1 0 0,0-1 0,1 1 1,-1 0-1,1 0 0,-1-1 0,1 1 1,0 0-1,-1-1 0,1 1 0,0-1 1,-1 1-1,1-1 0,0 1 0,0-1 1,-1 1-1,1-1 0,0 0 0,0 1 1,0-1-1,0 0 0,0 0 0,-1 0 1,1 1-1,0-1 0,0 0 0,0 0 1,0 0-1,0-1 0,0 1 0,-1 0 1,1 0-1,0 0 0,0-1 0,0 1 1,0 0-1,0-1 0,-1 1 0,1-1 1,0 1-1,0-1 0,-1 1 0,1-1 1,0 1-1,-1-1 0,1 0 37,67-36-355,-66 36 338,148-102-477,142-78-544,-291 182 1065,1 1 1,-1 0-1,0-1 1,0 1-1,0 0 1,0 0-1,0 0 0,0 0 1,-1 0-1,1 0 1,-1 0-1,1 0 0,-1 0 1,0 0-1,0 0 1,0 0-1,0 0 0,0 0 1,0 1-1,0-1 1,-1 0-1,1 0 1,-1 0-1,0 0 0,0 0 1,1 0-1,-1-1 1,0 1-1,0 0 0,-1 0 1,1 0-1,0-1 1,-2 2-28,-1 13 206,0-8-117,1 0 0,0 0 0,1 1 0,0-1 0,1 1 0,0 0 1,0-1-1,0 1 0,1 0 0,1 0 0,-1-1 0,2 1 0,-1 0 0,1-1 0,0 1 0,1-1 0,0 0 0,0 1 1,1-1-1,0-1 0,0 1 0,1-1 0,0 1 0,0-1 0,1-1 0,0 1 0,0-1 0,0 0 0,1 0 0,6 3-88,8-2-65,0-2 1,1 0 0,0-1 0,0-1 0,0-1-1,0-1 1,0 0 0,0-2 0,1-1 0,-1-1-1,-1-1 1,1 0 0,0-2 0,-1-1 0,0 0-1,-1-2 1,0 0 0,9-6 63,166-83-3666,-124 57 2916</inkml:trace>
  <inkml:trace contextRef="#ctx0" brushRef="#br0" timeOffset="10083.618">3675 3707 3273,'0'0'3627,"0"0"-2227,0 0-351,0 0 355,0 0 130,16-4-153,171-76 1096,566-466-155,-729 543-2084,-33 42-6,-94 212 118,77-201-602,2 1-1,3 1 0,2 1 0,2 1 1,3 1-1,2 0 0,2 0 1,3 1-1,2 6 253,8-8-2746,10-14-1999</inkml:trace>
  <inkml:trace contextRef="#ctx0" brushRef="#br0" timeOffset="10441.432">5162 3668 8242,'0'0'1888,"0"0"-440,0 0 17,0 0-401,0 0 560,0 0-487,0 0-249,143 24-64,-93-22-544,3-2-152,8 0-128,5-4-128,8-11-488,40-15-696,-14 4-769,-13 0-2296</inkml:trace>
  <inkml:trace contextRef="#ctx0" brushRef="#br0" timeOffset="11131.254">7904 3491 2841,'0'0'4170,"0"0"-1974,26-18-477,331-228 3129,-202 140-4058,5 6-1,4 8 1,4 7-1,125-43-789,-293 132 53,1-1 0,-1 0-1,0 0 1,0 1 0,0-1 0,0 0 0,-1 0-1,1 0 1,-1 1 0,0-1 0,0 0-1,0 0 1,0 0 0,0 0 0,-1 0 0,1 0-1,-1-1 1,0 1 0,0 0 0,0-1-1,0 0 1,-1 1 0,1-1 0,0 0 0,-1 0-1,0 0 1,-1 1-53,-8 14 126,-290 480-1628,236-383-1617,17-32-932</inkml:trace>
  <inkml:trace contextRef="#ctx0" brushRef="#br0" timeOffset="11569.35">7687 4050 5673,'0'0'2233,"0"0"494,23-3-73,253-37 2560,399-131-2297,-376 88-2434,579-165-2721,-861 243 1371,16-4-46,-10 7-6162,-23 2 2852</inkml:trace>
  <inkml:trace contextRef="#ctx0" brushRef="#br0" timeOffset="12058.79">7921 4727 5065,'0'0'1978,"0"0"156,0 0 179,24-15-245,154-89 971,-137 83-2272,79-42 6,2 6-1,2 5 1,21-1-773,-119 48-259,-27 26 466,-154 220 434,29-74-510,-47 69-3321,159-211 204,9-16-1694</inkml:trace>
  <inkml:trace contextRef="#ctx0" brushRef="#br0" timeOffset="12425.336">8754 4801 1512,'0'0'6218,"0"0"-5154,0 0 1304,105-20-719,-51-1-673,8-3-304,7 0-456,3-2-216,23-8-608,-16 8-1016,-17 2-1145</inkml:trace>
  <inkml:trace contextRef="#ctx0" brushRef="#br0" timeOffset="12692.42">9145 4369 1528,'0'0'10034,"0"0"-8881,0 0 271,-37 138 168,18-73-239,-2 4-529,1 2-512,1-4-312,5 5-712,3-18-1401,5-18-2352</inkml:trace>
  <inkml:trace contextRef="#ctx0" brushRef="#br0" timeOffset="13207.522">9646 4167 5697,'0'0'2905,"0"0"-1409,0 0 158,0 0-266,0 0-384,0 0-231,4 7 20,-2 3-614,-1 0-1,0 0 1,-1 0-1,0 1 1,0-1-1,-1 0 1,-1 0-1,0 0 1,0 0-1,-1 0 1,0 0-1,-1-1 0,0 1 1,0-1-1,-1 0 1,0 0-1,-1-1 1,0 0-1,-5 6-178,-13 29 188,-68 160 259,92-202-497,0 0-1,0-1 1,0 1 0,0 0-1,0 0 1,0 0 0,0-1-1,1 1 1,-1 0-1,0 0 1,1-1 0,-1 1-1,0 0 1,1 0 0,-1-1-1,1 1 1,-1 0-1,1-1 1,0 1 0,-1-1-1,1 1 1,0-1-1,-1 1 1,1-1 0,0 1-1,-1-1 1,1 0 0,0 1-1,0-1 1,0 0-1,-1 0 1,1 0 0,0 1-1,0-1 1,0 0 0,-1 0-1,1 0 1,0 0-1,0 0 1,0 0 0,0-1-1,-1 1 1,1 0 0,0 0-1,0-1 1,-1 1-1,1 0 1,0-1 0,0 1-1,-1-1 1,1 1-1,0-1 1,-1 1 0,1-1-1,-1 1 1,1-1 0,0 0-1,-1 1 1,1-1-1,-1 0 1,0 1 0,1-1-1,-1 0 51,54-35-161,11-17-95,-44 34 209,0 1 0,0 1 0,2 1-1,0 0 1,1 2 0,0 1 0,1 1-1,12-3 48,-34 14 57,0 1-1,0 0 0,0-1 0,0 1 0,0 1 0,0-1 1,0 0-1,0 1 0,0-1 0,0 1 0,0 0 0,0 0 1,0 0-1,-1 1 0,1-1 0,0 1 0,-1-1 1,1 1-1,-1 0 0,0 0 0,0 0 0,1 0 0,-1 0 1,-1 0-1,1 1 0,0-1 0,0 1 0,-1-1 0,0 1 1,1 0-1,-1 0 0,0-1 0,0 1 0,0 0 1,-1 0-1,1 0 0,-1 0 0,0 0 0,0 0 0,0 0 1,0 0-1,0 0 0,0 0 0,-1 0 0,0 0 0,1 0 1,-1 0-1,0 0 0,-1 1-56,2 6-34,-3 117-97,-19-47-5221,8-50 631</inkml:trace>
  <inkml:trace contextRef="#ctx0" brushRef="#br1" timeOffset="21047.893">2894 7950 3633,'0'0'1715,"0"0"123,0 0-1,0 0-386,22-6-283,183-29 1148,770 55 2270,-135 1-3974,-117 0 708,288-44-1320,804-41 623,1256 40-178,-3069 24-444,933 43 144,-876-36-730,-44-4-264,-41-2 723,-104-38-4333,83 20 230</inkml:trace>
  <inkml:trace contextRef="#ctx0" brushRef="#br1" timeOffset="21927.042">3006 6826 4233,'0'0'1892,"0"0"351,18-15 55,309-238 3065,359-240-3141,-683 491-2336,-3 2 161,1 0 1,-1 1 0,0-1 0,0 1 0,0-1 0,0 0 0,0 1-1,0-1 1,0 0 0,1 1 0,-1-1 0,0 0 0,0 1 0,1-1-1,-1 0 1,0 0 0,0 1 0,1-1 0,-1 0 0,0 0-1,1 1 1,-1-1 0,0 0 0,1 0 0,-1 0 0,0 0 0,1 1-1,-1-1 1,0 0 0,1 0-48,-136 225 290,9 6 0,11 5 0,-10 53-290,86-165-212,28-40-3261,11-47-1786</inkml:trace>
  <inkml:trace contextRef="#ctx0" brushRef="#br1" timeOffset="22242.349">3988 6779 4425,'0'0'3025,"0"0"-1345,0 0 1177,0 0-281,155 0-1240,-91 0-575,7 0-505,5 0-256,24 0-625,-20 0-1159,-13 0-2265</inkml:trace>
  <inkml:trace contextRef="#ctx0" brushRef="#br1" timeOffset="22987.218">6867 6037 4281,'0'0'2292,"20"-22"-585,296-311 4175,-175 195-5078,291-316 948,-395 395 917,-37 58-1949,0 1-107,-141 209-493,44-47-114,8 3-1,8 4 0,2 15-5,-14 127-3082,82-250 14,6-20-1508</inkml:trace>
  <inkml:trace contextRef="#ctx0" brushRef="#br1" timeOffset="23392.09">6436 6691 1112,'0'0'4953,"0"0"-3104,0 0 831,166-50-231,-69 26-569,33-10-496,38-12-351,12-5-441,-12 1-352,-21 7-240,-43 13-136,-28 10-1056,-22 7-233,4-2-895,-12 4-769,-9 1-2440</inkml:trace>
  <inkml:trace contextRef="#ctx0" brushRef="#br1" timeOffset="23988.905">6334 7258 2473,'0'0'3836,"0"0"-1390,18-10-76,346-172 3377,-353 177-5721,35-17-95,1 2 1,0 1 0,1 3-1,1 2 1,1 2 0,35-3 68,-84 16 2,0 1 1,-1-1-1,1 0 1,0 0-1,-1 1 1,1-1-1,-1 0 1,0 1-1,1-1 1,-1 0-1,0 1 1,0-1-1,0 1 1,0-1-1,0 0 1,0 1-1,0-1 1,0 1-1,-1-1 1,1 0-1,0 1 1,-1-1-1,1 0 1,-1 1-1,0-1 1,1 0-1,-1 0 1,0 0-1,0 0 1,0 1-1,0-1 1,0 0-1,0 0 1,0-1 0,0 1-1,0 0 1,0 0-1,0 0 1,-1-1-1,1 1 1,0-1-3,-1 3-3,-147 185 252,-142 204-380,277-364-2943,13-26-940</inkml:trace>
  <inkml:trace contextRef="#ctx0" brushRef="#br1" timeOffset="24240.971">7103 7344 1744,'0'0'4945,"0"0"-4096,112-2 1519,-56-9-1544,-1-1-664,20-8-160,-17 5-952,-10-2-4433</inkml:trace>
  <inkml:trace contextRef="#ctx0" brushRef="#br1" timeOffset="24492.106">7447 7036 11979,'0'0'1392,"0"0"-464,-60 110 64,26-52-216,-1 3-464,0 5-312,-2 14-664,6-17-1488,12-16-3289</inkml:trace>
  <inkml:trace contextRef="#ctx0" brushRef="#br1" timeOffset="25041.137">7962 6727 3321,'0'0'5513,"0"0"-3721,0 0-997,0 0 264,0 0-40,0 0-91,0 13-61,-48 150 749,-105 135-1612,152-297-88,0 0 0,-1 1 0,1-1 0,0 0 0,0 1 0,1-1 1,-1 1-1,0 0 0,0-1 0,1 1 0,-1-1 0,1 1 0,-1 0 0,1 0 0,0-1 0,-1 1 0,1 0 0,0 0 0,0-1 0,1 1 0,-1 0 0,0 0 0,0-1 0,1 1 0,-1 0 0,1-1 0,0 1 0,-1 0 0,1-1 0,0 1 0,0-1 0,0 1 0,0-1 0,0 0 0,0 1 0,0-1 0,1 0 0,-1 0 1,0 0-1,1 0 0,-1 0 0,1 0 0,-1 0 0,1 0 0,0 0 0,-1-1 0,1 1 0,0-1 0,-1 1 0,1-1 0,0 0 0,-1 0 0,1 0 0,1 0 84,13-3-264,1-1 1,-1-1-1,0-1 0,0 0 0,-1-1 1,0-1-1,0-1 0,-1 0 0,0 0 1,6-7 263,20-10-676,63-40 145,-103 66 1834,0 0 220,0 0-308,39 139 2438,-38-6-3297,-22-49-3148,11-64 1649</inkml:trace>
  <inkml:trace contextRef="#ctx0" brushRef="#br1" timeOffset="25738.194">6457 5056 7378,'0'0'1459,"0"0"329,-23 16 15,-135 107 703,99-50-1968,3 2 0,4 2 1,3 3-1,4 2 0,3 2 1,4 2-1,4 1 0,-11 49-538,6-13 403,6 3-1,5 0 1,6 2-1,5 1 1,6 0-1,5 1 1,7 1-403,0-78-78,3 0 1,2 0-1,3 0 0,2-1 1,2-1-1,2 0 0,3 0 0,2-2 1,2-1-1,2 0 0,16 21 78,-21-41-720,1-1-1,1 0 1,2-2-1,0-1 0,2-1 1,0-1-1,2-1 0,0-1 1,2-1-1,0-2 1,0-1-1,4-1 721,44 15-3242</inkml:trace>
  <inkml:trace contextRef="#ctx0" brushRef="#br1" timeOffset="26369.879">9044 5293 3305,'0'0'2450,"0"0"-14,20 20-117,2 0-1690,95 129 2711,-93-83-2740,-3 1-1,-3 1 1,-2 1 0,-4 0-1,-3 1 1,-3 0-1,-3 0 1,-5 51-600,6-30 419,-5 1 0,-3 0 0,-4-1 0,-5 0 0,-13 47-419,13-89 67,-3 0 0,-1-2 0,-2 0 0,-3-1 0,-1-1 0,-2-1 0,-2-1 0,-14 14-67,-110 79-3520,106-112-112</inkml:trace>
  <inkml:trace contextRef="#ctx0" brushRef="#br1" timeOffset="27672.03">9756 5523 5313,'0'0'1819,"0"0"-90,0 0-196,0 0-198,0 0-205,0 0-193,3-3 2615,13-14-2736,49-63-532,2 4 0,4 2 0,4 3 0,2 4 0,69-45-284,-55 64-699,-89 103 1290,-5-21-364,-2-1 0,-2 0-1,-1 0 1,-1-1 0,-2 0-1,-1-1 1,-1 0 0,-11 15-227,4-1 71,-62 135 1,108-186-2646,225-205 348,-207 175 2068,0 2 1,3 3-1,0 1 1,2 3-1,1 1 1,1 3-1,32-9 158,-83 31 9,1 1 1,-1-1-1,1 0 0,0 1 0,-1-1 1,1 1-1,0-1 0,0 1 0,-1-1 1,1 1-1,0-1 0,0 1 0,0 0 1,0-1-1,-1 1 0,1 0 0,0 0 1,0 0-1,0-1 0,0 1 1,0 0-1,0 0 0,0 1 0,0-1 1,-1 0-1,1 0 0,0 0 0,0 1 1,0-1-1,0 0 0,0 1 0,-1-1 1,1 0-1,0 1 0,0-1 1,-1 1-1,1 0 0,0-1 0,0 1 1,-1-1-1,1 1 0,-1 0 0,1 0 1,-1-1-1,1 1 0,-1 0 0,1 0 1,-1 0-1,0 0 0,1-1 0,-1 1 1,0 0-1,0 1-9,-23 46 979,16-37-931,-11 18 179,0 1 0,2 0 0,2 1-1,0 1 1,2 0 0,2 1 0,1 0 0,1 0 0,2 1 0,2 0 0,-1 21-227,6-50 13,-1 0 0,1 0 0,0 0-1,1 0 1,-1 0 0,1-1 0,0 1 0,0-1 0,1 1-1,-1-1 1,1 0 0,0 0 0,0 0 0,0 0 0,0-1-1,1 1 1,0-1 0,-1 0 0,1 0 0,1 0-1,-1 0 1,0-1 0,0 1 0,1-1 0,0-1 0,-1 1-1,1 0 1,0-1 0,0 0 0,4 0-13,160 2 349,-111-21-394,0-3 1,-1-2 0,-1-2 0,-2-3 0,0-2-1,-3-3 1,19-16 44,-54 39-60,14-8-74,0-1 0,-1-1 0,-1-1-1,-1-2 1,-1-1 0,-1-1 0,-1-1-1,-1-1 1,9-16 134,-32 43-351,-3 8-2536,-6 4-885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6:07.0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133 0 4401,'0'0'5276,"0"0"-2697,0 0-540,0 0-173,0 0-401,0 0-410,1 12-292,-4 59-88,-4 0 1,-2 0-1,-3-1 0,-20 61-675,-30 196 1508,54-201-1781,18-132-102,78-124 820,43-45 585,-83 136-803,1 2-1,2 2 1,1 2 0,2 3-1,1 2 1,1 3 0,1 2 0,1 2-1,20-2-226,52 9 100,-128 17-96,0-1 0,0 0 0,-1 0 0,1 1 0,-1-1 0,0 1 0,1-1 0,-1 1-1,0 0 1,0 0 0,-1-1 0,1 1 0,-1 0 0,1 0 0,-1 0 0,0-1 0,0 1 0,0 0-1,0 0 1,-1 0 0,1 0 0,-1-1 0,0 1 0,0 0 0,0 0 0,0 0-4,-70 156-3400,48-111-1594,4-14-1411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28:54.005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15727 4113 488,'0'0'2370,"0"0"-403,0 0-364,0 0-305,0 0-207,0 0-83,0 0-51,0 0-26,0 0-21,0 0-67,0 0-90,0 0-67,0 0-105,0 0-117,0 0-103,0 0-127,0 0-70,0 29-181,-19 505 1657,18-465-1668,-2-44-36,2-1 1,1 1-1,1 0 1,1 0 0,1 0-1,1-1 1,2 0 0,0 0-1,4 7 64,8-11-1912,-1-22-2343,-11-7-149</inkml:trace>
  <inkml:trace contextRef="#ctx0" brushRef="#br0" timeOffset="916.746">15325 4063 144,'0'0'2341,"0"0"-718,0 0-275,0 0-31,0 0-242,0 0-166,19-10-165,148-70 2491,-126 71-2944,1 0-1,0 3 1,0 2 0,0 1-1,0 2 1,0 2 0,20 4-291,-44-4 82,12 2 5,1 1 1,-1 2-1,0 2 1,-1 0 0,0 2-1,0 1 1,-1 1 0,-1 2-1,0 0 1,0 2 0,0 2-88,-10-2 127,0 0 1,-1 0-1,-1 2 1,0 0-1,-2 1 1,0 0-1,-1 1 1,-1 0-1,-1 1 1,-1 0-1,0 1 0,-2 0 1,-1 0-1,0 0 1,-2 1-1,0 0 1,-2 0-1,0 0 1,-2 0-1,-1 0 1,0 0-1,-4 16-127,-3 2 103,-2 0 0,-1 0 1,-2-2-1,-2 1 0,-11 18-103,9-18 52,10-16 5,0 0 0,-1 0 1,-2-1-1,0 0 0,-2-1 0,0 0 0,-1-1 0,-1-1 0,-1 0 0,-1 0 0,-1-2 0,-1 0 0,0-1 0,-1-1 0,-1 0 0,0-2 0,-1 0 0,-1-2 0,0 0 0,0-1 0,-7 1-57,-49 2 116,-1-2 0,0-4 0,0-4 0,-11-3-116,74-1-336,-1-1 0,1 0-1,0-1 1,0-1 0,1 0-1,-1-1 1,0-1 0,1-1-1,0 0 1,1 0 0,-1-2 0,-9-6 336,-31-26-1029</inkml:trace>
  <inkml:trace contextRef="#ctx0" brushRef="#br0" timeOffset="-7616.039">15913 832 2721,'0'0'1935,"0"0"-979,0 0-123,0 0 237,0 0 50,0 0-192,4 31 2004,-6-13-2714,-1 0 0,-1 0 1,0 0-1,-1 0 1,-2-1-1,1 1 0,-2-2 1,0 1-1,-1-1 1,-1 0-1,-3 2-218,-50 106 148,62-120-154,0 0 0,1 0 0,-1-1 0,1 1 0,0 0 0,0 0 0,1 0 0,-1 0 0,1 0 1,-1 0-1,1-1 0,1 1 0,-1 0 0,0-1 0,1 1 0,0-1 0,-1 1 0,2-1 0,-1 0 1,0 1-1,1-1 0,-1 0 0,1-1 0,0 1 0,0 0 0,0-1 0,0 0 0,0 0 1,0 0-1,1 0 0,-1 0 0,1 0 0,0-1 0,-1 0 0,1 0 0,0 0 0,0 0 0,0-1 1,-1 1-1,1-1 0,0 0 0,0 0 0,0 0 0,0-1 0,3 0 6,125 12 2,-56-40-5498,-70 18 700</inkml:trace>
  <inkml:trace contextRef="#ctx0" brushRef="#br0" timeOffset="-7347.585">15700 1151 1176,'0'0'1745,"0"0"-33,0 0 16,0 0-503,0 0-505,118 32-488,-68-29-232,-7-1-648,-4-2-1609</inkml:trace>
  <inkml:trace contextRef="#ctx0" brushRef="#br0" timeOffset="-6965.494">16228 1151 6041,'0'0'1522,"0"0"-630,0 0-298,0 0-192,0 0-43,0 0-35,-10 18-34,-32 59-72,41-76-219,0 1 0,-1-1 0,1 1 0,0-1 0,0 1-1,1 0 1,-1 0 0,0 0 0,0-1 0,1 1 0,-1 0 0,1 0-1,0 0 1,-1 0 0,1 0 0,0 0 0,0 0 0,0 0 0,0 0 0,1 0-1,-1 0 1,0-1 0,1 1 0,0 0 0,-1 0 0,1 0 0,0 0-1,0-1 1,0 1 0,0 0 0,0-1 0,0 1 0,0-1 0,1 1-1,-1-1 1,1 0 0,-1 1 0,1-1 0,-1 0 0,1 0 0,0 0 0,-1 0-1,1 0 1,0-1 0,0 1 0,0 0 0,0-1 0,-1 0 0,1 1-1,2-1 2,86-3 303,-8-37 475,-80 39-722,0 0 0,-1 0 1,1 1-1,0-1 0,-1-1 0,0 1 1,1 0-1,-1 0 0,0 0 0,1-1 0,-1 1 1,0-1-1,0 1 0,0-1 0,0 1 1,0-1-1,-1 0 0,1 1 0,0-1 0,-1 0 1,1 0-1,-1 1 0,0-1 0,1 0 1,-1 0-1,0 0 0,0 1 0,0-1 0,-1 0 1,1 0-1,0 0 0,-1 1 0,1-1 1,-1 0-1,1 0 0,-1 1 0,0-1 0,0 0 1,0 1-1,0-1 0,0 1 0,0-1 1,0 1-1,0 0 0,0-1 0,-1 1 0,0-1-56,-77-24-415,24 27-2701,37 2-435</inkml:trace>
  <inkml:trace contextRef="#ctx0" brushRef="#br0" timeOffset="-14685.848">16296 2232 3625,'0'0'1157,"0"0"-255,0 0 109,0 0 73,0 0-117,7 5 6405,-78 620-5045,71-94-1960,0-529-338,-8 32-832,-14-27-3505,11-7 540</inkml:trace>
  <inkml:trace contextRef="#ctx0" brushRef="#br0" timeOffset="-12442.394">16458 2892 328,'0'0'1112,"0"0"-274,0 0-150,0 0-89,0 0-147,0 0-125,38-2 2841,511-1 2314,732-48-3908,-224-27 96,-390 32-568,88 28-1102,1143 28 1072,-68-1-993,-431-13 106,727 70-97,-1898-54 39,948 7 1256,-878-18-1351,-282 0-930,-27 1-1549,-28 0-3456,12-2 822</inkml:trace>
  <inkml:trace contextRef="#ctx0" brushRef="#br0" timeOffset="-11378.481">29853 2234 592,'0'0'1450,"0"0"-498,0 0 183,0 0 182,0 0-90,0 0-278,14 11 2118,23 96 512,-8 294 433,-29-318-3833,3 0-1,3-1 0,5 1 0,3-2 0,6 13-178,32 72-603,-51-135-2293,-5-12-2547,-5-9-745</inkml:trace>
  <inkml:trace contextRef="#ctx0" brushRef="#br0" timeOffset="4893.802">18405 1846 6305,'0'0'2114,"0"0"-567,0 0-147,0 0-157,0 0-408,11 22 147,-5-3-934,2 0-1,0 0 1,2-1 0,0 0 0,0-1 0,2 0 0,0-1-1,1 0 1,1-1 0,0 0 0,1-1 0,15 11-48,130 73-5147,-135-88 1247</inkml:trace>
  <inkml:trace contextRef="#ctx0" brushRef="#br0" timeOffset="5334.699">18745 1949 3673,'0'0'979,"0"0"212,0 0-90,0 0-289,0 0-253,10 18-239,102 146 282,-18-56-370,-94-104-168,-1 0 0,0 0 0,0-1 0,0 1-1,0-1 1,-1 1 0,1-1 0,-1 1 0,0-1 0,0 0 0,0 1 0,-1-1 0,1 0 0,-1-1 0,1 1 0,-1 0 0,0-1 0,0 0 0,0 1 0,0-1 0,-1 0 0,1-1 0,-1 1 0,1-1-1,-1 1 1,1-1 0,-1 0 0,0 0 0,1-1 0,-1 1 0,0-1 0,0 0 0,0 1 0,0-2-64,-9 5 202,-34 9 778,-1-2-1,0-2 1,0-2-1,-1-3 1,1-1-1,-7-3-979,19-24-498,36-11-2660,3 12-1458</inkml:trace>
  <inkml:trace contextRef="#ctx0" brushRef="#br0" timeOffset="6101.375">20025 1779 368,'0'0'4180,"0"0"-2083,0 0-835,0 0-240,0 0-234,0 0-215,35 4 822,107 80 343,174 78-1932,-283-122-3582,-29-26-940</inkml:trace>
  <inkml:trace contextRef="#ctx0" brushRef="#br0" timeOffset="6567.999">20596 1867 2601,'0'0'1168,"0"0"131,0 0-227,0 0-189,15 17-159,111 125 222,-98-114-919,-19-21-169,-1-1-1,-1 2 1,0-1-1,0 1 1,0 0-1,-1 0 1,0 1-1,0 0 1,-1 0-1,-1 0 1,1 1-1,-1-1 1,-1 1-1,1 5 143,-6-12 92,0 1-1,0-1 1,0 1-1,-1-1 1,1 1-1,-1-1 1,0 0-1,0 0 1,0-1-1,0 1 1,0-1-1,-1 1 1,1-1-1,-1 0 1,0 0-1,0 0 1,1-1-1,-1 0 1,0 1-1,0-1 1,0-1-1,-1 1 1,1 0-1,-4-1-91,-2 3 382,-44 9 1257,0-3 0,0-1 0,-1-3 0,-52-2-1639,79-13-442,25-11-2676,3 1-3028</inkml:trace>
  <inkml:trace contextRef="#ctx0" brushRef="#br0" timeOffset="7117.006">21516 1796 4185,'0'0'1059,"0"0"69,0 0 210,0 0-114,0 0-316,0 0-272,9 14 1145,3 10-1294,1-1-1,1 0 1,1-1 0,1 0 0,1-1 0,0-1 0,2-1 0,15 12-487,30 20-575,3-2 0,1-4 0,59 28 575,-124-71-45,22 13-2426,-11-5-1824</inkml:trace>
  <inkml:trace contextRef="#ctx0" brushRef="#br0" timeOffset="7601.339">22094 2040 3065,'0'0'586,"0"0"13,0 0 208,0 0-71,19 19-2,135 124-35,-143-134-624,-7-6-62,1-1 1,-1 1-1,0-1 1,-1 1-1,1 0 1,0 1-1,-1-1 1,0 1-1,0-1 1,0 1 0,0 0-1,-1 0 1,1 0-1,-1 0 1,0 1-1,0-1 1,-1 1-1,1-1 1,-1 1-1,0 0 1,0-1 0,-1 1-1,1 0 1,-1 0-14,-67 22 3430,-29-13-1851,-2-4 1,1-4-1,-39-5-1579,134-1-26,-62-6-47,28-16-3270,24 6-2264</inkml:trace>
  <inkml:trace contextRef="#ctx0" brushRef="#br0" timeOffset="8197.161">23071 1671 4217,'0'0'1563,"0"0"-295,0 0 76,0 0-127,0 0-410,0 0-466,4 4-161,99 104 3466,83 76-2352,-147-153-1547,50 44-165,-53-16-5795,-35-46 3077</inkml:trace>
  <inkml:trace contextRef="#ctx0" brushRef="#br0" timeOffset="8700.167">23682 1790 3953,'0'0'1160,"0"0"178,5 16-253,100 238 518,-95-239-1402,-8-14-215,0 0 0,0 1-1,0-1 1,0 1 0,-1-1-1,1 1 1,0 0 0,-1 0 0,0-1-1,1 1 1,-1 0 0,0 0 0,0 1-1,0-1 1,0 0 0,0 0-1,-1 0 1,1 1 0,-1-1 0,1 0-1,-1 0 1,0 1 0,0-1-1,0 0 1,0 1 0,-1-1 0,1 0-1,0 1 1,-1-1 0,0 0-1,1 0 1,-1 0 0,0 1 0,0-1-1,0 0 1,-1 0 0,1 0 0,0-1-1,-1 2 15,-42 15 854,1-3 0,-2-1 0,0-2-1,-1-3 1,0-1 0,0-2 0,-1-3-1,1-1 1,-1-2 0,-10-3-854,46 3 169,-20-17-3840,31 6-354</inkml:trace>
  <inkml:trace contextRef="#ctx0" brushRef="#br0" timeOffset="9329.608">24422 1596 4201,'0'0'2103,"0"0"-1478,0 0-354,0 0 161,0 0 438,0 0 125,5 4-111,7 5-452,-2 0 0,1 1 0,-2 1 0,1 0 0,-1 0 0,-1 1 0,0 0 0,-1 0 0,0 1 0,4 12-432,21 33 1261,50 63-41,69 132-1365,-136-204-3376,-15-33 575</inkml:trace>
  <inkml:trace contextRef="#ctx0" brushRef="#br0" timeOffset="9817.912">25027 1865 4121,'0'0'1325,"0"0"-279,0 0 56,7 19-241,56 145 29,55 23-845,-119-185 43,0 0 0,1-1 0,-1 1 1,0 0-1,0-1 0,0 1 0,0-1 0,0 1 0,0-1 1,0 0-1,-1 1 0,1-1 0,0 0 0,-1 0 0,1 0 0,-1 0 1,1 0-1,-1 0 0,0 0 0,1 0 0,-1-1 0,0 1 1,0-1-1,1 1 0,-1-1 0,0 0 0,0 0 0,0 0 0,1 0 1,-1 0-1,0 0 0,0 0 0,0 0 0,1-1 0,-1 1 1,0-1-1,0 1 0,1-1 0,-1 0 0,0 0 0,1 0 0,-1 0 1,0 0-89,-13 0 457,-97 4 983,61 0-500,-1-2-1,1-2 0,0-3 0,0-1 1,0-3-1,-18-7-939,36-6-672,23-2-2541,9 6-1837</inkml:trace>
  <inkml:trace contextRef="#ctx0" brushRef="#br0" timeOffset="10520.279">25801 1578 1072,'0'0'4588,"0"0"-3117,0 0-548,0 0-67,0 0 33,0 0-259,15 15-174,113 119 1044,30 65 400,-70-56-6091,-83-135 506</inkml:trace>
  <inkml:trace contextRef="#ctx0" brushRef="#br0" timeOffset="11033.679">26423 1829 5977,'0'0'1394,"0"0"-633,0 0 48,0 0 245,3 21-313,39 141 31,69 61-1332,-110-221 609,-1 0 0,1 0 1,-1 0-1,0 0 0,1 0 1,-1 0-1,0 0 0,0 0 1,0 0-1,-1 0 0,1 0 0,0 0 1,-1 0-1,1-1 0,-1 1 1,0 0-1,0 0 0,1 0 1,-1-1-1,0 1 0,-1 0 1,1-1-1,0 1 0,0-1 1,-1 1-1,1-1 0,-1 0 1,1 1-1,-1-1 0,1 0 1,-1 0-1,0 0 0,0 0 0,0 0 1,1-1-1,-1 1 0,0-1 1,0 1-1,0-1 0,0 1 1,0-1-1,0 0 0,0 0 1,0 0-1,0 0 0,0-1 1,0 1-1,0 0 0,0-1 1,0 1-1,1-1 0,-1 0 1,0 1-1,0-1 0,0 0 0,1 0 1,-1 0-1,0-1-49,-26 0 736,-162-45 3381,119 9-7427,61 30-839</inkml:trace>
  <inkml:trace contextRef="#ctx0" brushRef="#br0" timeOffset="11664.197">27239 1580 544,'0'0'2074,"0"0"-214,0 0 98,0 0-451,0 0-453,0 0-114,3 4 57,131 173 3170,17 183-5409,-141-336-4016,-8-21-470</inkml:trace>
  <inkml:trace contextRef="#ctx0" brushRef="#br0" timeOffset="12134.548">27748 1861 232,'0'0'6105,"0"0"-4019,0 0-771,0 0 228,0 0-312,2 17-461,25 314-441,-26-300-743,-10 55-1594,-39-55 3443,34-28-1017,0-1 1,-1-1-1,1 0 0,0-1 0,-1 0 0,1-1 1,0-1-1,-1 0 0,1-1 0,0-1 1,0 0-1,1-1 0,0 0 0,-1-1 1,2 0-1,-1-1 0,1-1 0,-5-4-418,-5-18-811,16 4-2693,5 10-1091</inkml:trace>
  <inkml:trace contextRef="#ctx0" brushRef="#br0" timeOffset="13087.946">29378 883 3289,'0'0'3666,"0"0"-2071,0 0-330,0 0 169,0 0-368,0 0-522,8 0-231,220 36 2765,0-21-1811,212-16-1267,-396 1-175,-38-1-113,44-1-1297,-18-6-3575,-30 6-1356</inkml:trace>
  <inkml:trace contextRef="#ctx0" brushRef="#br0" timeOffset="13353.301">29876 953 760,'0'0'4377,"0"0"-1672,0 0-169,20 122-471,-11-68-1017,-3 5-672,2 8-376,-4 36-80,-2-17-1144,-2-10-2649</inkml:trace>
  <inkml:trace contextRef="#ctx0" brushRef="#br0" timeOffset="14450.6">29571 603 2761,'0'0'976,"0"0"-325,0 0-274,0 0-302,0 0-325,-2-4-204,-13-10 216,-1 2 4327,-43-3-2015,-4 21-6516,48 1 1552</inkml:trace>
  <inkml:trace contextRef="#ctx0" brushRef="#br0" timeOffset="15633.37">29393 581 1016,'0'0'1698,"0"0"-451,0 0-40,0 0-118,0 0-346,0 0-260,0 0-128,0 0-3,0 0-3,0 0-70,0 0 72,0 0 162,0 0 95,0 0-113,0 0-68,0 0-11,0 0-44,0 0-91,-8 29 575,-7 175 527,17-138-1077,21 267 263,-19 509 822,4-761-1278,4-1 0,3 0 0,3-1-1,4-1 1,3-1 0,31 63-113,-55-138 2,44 140 520,-6 1 1,18 133-523,-28-129 410,-14-68-226,-8-33-99,3-1 0,1 0 0,2-1 0,2 0 1,8 11-86,32 43 5,-11-99 1255,238-29-86,245 6-1174,-530 23-283,1 0 0,0 0 0,-1 0 0,1-1 0,0 1 0,0-1 0,0 1 0,0-1 0,1 0 0,-1 0 0,0 0 0,1 0 0,-1 0 0,1 0 0,-1 0 0,1 0 0,0-1 0,0 1 0,0 0 0,1-1 0,-1 1 0,0-1 0,1 1 0,0-1 0,-1-2 283,-4-20-3812</inkml:trace>
  <inkml:trace contextRef="#ctx0" brushRef="#br0" timeOffset="16841.151">29996 556 2817,'0'0'1005,"0"0"-178,0 0 239,0 0-122,23 0-119,150-5 1006,494-25 1701,-590 76-3626,-68-34 137,-1 0-1,0 0 0,-1 1 1,0 0-1,-1 0 0,-1 1 1,0 0-1,-1 0 1,0 0-1,-1 0 0,0 7-42,5 11 201,17 100 648,-6 1-1,-6 1 1,-3 94-849,-8-158 35,28 882-207,30-320 249,-22-390 371,-16-103-2811,-22-115-2323,0-16-114</inkml:trace>
  <inkml:trace contextRef="#ctx0" brushRef="#br0" timeOffset="18644.117">28635 1606 2865,'0'0'2256,"0"0"-1188,0 0-334,0 0 342,0 0 11,0 0-256,0 0-331,0 0-72,1 18 1391,98 156 1168,-65-122-2679,-12-22-286,-1 2 0,-1 0 0,-1 1 0,-3 1-1,0 0 1,-2 1 0,-2 1 0,3 18-22,-11-9-2224,-3-16-2943,-1-22 489</inkml:trace>
  <inkml:trace contextRef="#ctx0" brushRef="#br0" timeOffset="19184.7">29018 1865 912,'0'0'2738,"0"0"-1063,0 0-276,0 0 117,0 0-49,0 0-230,1 21-249,28 176 972,63 13-1982,-94-207 65,0 1 0,-1-1 1,1 0-1,-1 0 1,0 0-1,0 0 1,0 0-1,0-1 0,0 1 1,0-1-1,-1 0 1,1 0-1,-1 0 1,0 0-1,1-1 0,-1 1 1,0-1-1,0 0 1,0 0-1,0-1 1,0 1-1,0-1 0,0 0 1,0 0-1,0 0 1,0 0-1,0-1 0,0 0 1,0 1-1,0-2 1,0 1-1,0 0 1,-1-1-44,-15 1 223,-14 2 262,1-1 1,0-2-1,0-1 1,0-2-1,0-1 1,0-2-1,-17-6-485,29 0 182,21 9-6116,9 5-1709</inkml:trace>
  <inkml:trace contextRef="#ctx0" brushRef="#br1" timeOffset="38541.292">604 6844 5721,'0'0'1731,"0"0"-301,0 0 36,0 0-184,10-19-380,69-167 1152,-78 182-1959,0 0 1,0 0 0,0 0 0,-1 0-1,1 0 1,-1-1 0,0 1-1,0 0 1,-1 0 0,1 0 0,-1 0-1,0 0 1,0 0 0,0 0-1,0 0 1,-1 0 0,0 0-1,1 1 1,-2-1 0,1 1 0,0-1-1,-1 1 1,1 0 0,-1 0-1,0 0 1,0 0 0,0 0-1,0 1 1,-1-1 0,1 1 0,-1 0-1,1 0 1,-1 0 0,0 0-1,0 1 1,0 0 0,0 0-1,0 0 1,0 0 0,0 0 0,0 1-1,-3 0-95,-15-3-6,-1 2-1,1 0 1,-1 2-1,0 0 0,1 2 1,0 0-1,0 1 1,0 2-1,0 0 1,1 1-1,-1 1 0,2 1 1,0 1-1,0 1 1,0 1-1,2 1 1,-1 0-1,2 1 0,0 1 1,0 0-1,2 2 1,0 0-1,1 0 1,0 2-1,2-1 0,0 2 1,-1 5 6,2-9 7,2 1 1,0 0-1,1 1 0,0 0 1,2 0-1,0 1 0,1 0 1,1 0-1,1 0 0,0 0 1,2 1-1,0 17-7,1-31-13,1 1-1,0-1 1,0 1 0,0-1-1,1 1 1,-1-1 0,2 0-1,-1 0 1,1 0 0,0 0 0,0-1-1,0 1 1,1-1 0,0 1-1,0-1 1,0-1 0,1 1-1,0 0 1,0-1 0,0 0-1,0 0 1,1-1 0,-1 0 0,1 0-1,0 0 1,0 0 0,0-1-1,0 0 1,0 0 0,1-1-1,-1 1 1,1-1 0,-1-1-1,6 1 14,7 0-22,1 0 0,0-1-1,0-1 1,-1 0 0,1-2-1,-1 0 1,1-2-1,-1 0 1,0-1 0,-1 0-1,4-3 23,31-20-20,-1-2 0,-1-2 0,-2-3-1,-2-1 1,-1-3 0,-2-1 0,-2-2 0,11-17 20,-53 60 119,1 0 1,-1 1 0,0-1-1,0 0 1,1 0 0,-1 1-1,0-1 1,1 0-1,-1 0 1,1 0 0,-1 1-1,0-1 1,1 0-1,-1 0 1,0 0 0,1 0-1,-1 0 1,1 0 0,-1 0-1,0 0 1,1 0-1,-1 0 1,1 0 0,-1 0-1,1 0 1,-1 0 0,0 0-1,1 0 1,-1-1-1,0 1 1,1 0 0,-1 0-1,0 0 1,1-1 0,-1 1-1,0 0 1,1 0-1,-1-1 1,0 1 0,1 0-1,-1-1-119,-1 15-534,0-5 456,1 1-1,-1 0 1,1-1-1,1 1 1,0-1-1,0 1 1,1-1-1,0 1 1,0-1-1,1 0 1,1 0-1,0 0 1,0 0-1,0-1 1,1 0-1,0 0 1,1 0-1,0 0 1,0-1-1,1 0 1,-1 0-1,4 1 79,192 112-5664,-101-77 3472</inkml:trace>
  <inkml:trace contextRef="#ctx0" brushRef="#br1" timeOffset="39389.288">1885 7036 3441,'0'0'1824,"0"0"-120,0 0 65,0 0-353,107 28-568,-67-24-328,3-4-271,5 0-249,14-17-121,-12-7-1847,-13-1-5674</inkml:trace>
  <inkml:trace contextRef="#ctx0" brushRef="#br1" timeOffset="39642.936">2007 6717 8626,'0'0'1152,"0"0"-168,0 0 385,0 0-289,126 0-472,-70 6-416,33 3-192,-12-2-1032,-11 3-2033</inkml:trace>
  <inkml:trace contextRef="#ctx0" brushRef="#br1" timeOffset="46886.813">3442 6876 384,'0'0'3662,"0"0"-1907,0 0-486,0 0 45,0 0-100,32-2 2518,272 44-1143,-15-23-507,189-16-2082,-258-4 672,471-16 769,601-26 984,53 66 11,-938-14-2308,-407-9-99,0 0-42,0 0-325,-10-2-1972,-60-26-4864,28 13 6112</inkml:trace>
  <inkml:trace contextRef="#ctx0" brushRef="#br1" timeOffset="36767.063">4169 4585 5473,'0'0'3297,"0"0"-1745,-87 110 353,17-30-273,-34 28-608,-30 22-376,5-9-464,23-27-184,38-37-528,23-23-976,13-10-1337,12-13-3216</inkml:trace>
  <inkml:trace contextRef="#ctx0" brushRef="#br1" timeOffset="37038.318">3742 4592 6585,'0'0'2865,"0"0"-1857,-66 101 505,23-17-49,-15 31-216,-2 25-248,6-11-312,14-27-167,26-35-321,12-22-160,2-2-40,10 0-144,27-4-400,36-21 31,53-18-111,65-59-392,-19-5-1593,-11-6-4328</inkml:trace>
  <inkml:trace contextRef="#ctx0" brushRef="#br0" timeOffset="-20365.887">8506 2454 4505,'0'0'2332,"0"0"-741,0 0-268,0 0-25,0 0-30,0 0-247,13 2 2287,-4 169 724,-78 169-2161,148-420-2497,-50 60 688,1 2-1,1 1 1,0 1-1,2 2 1,-1 1-1,2 2 1,-1 1-1,2 1 1,21-1-62,1-3 256,0 2 0,1 3 0,0 3 0,0 2 0,0 3 0,20 3-256,-76-3-10,0 0 0,0 0 0,1 1-1,-1-1 1,0 0 0,0 1 0,0-1-1,0 1 1,0-1 0,0 1 0,-1 0 0,1 0-1,0 0 1,0 0 0,0 0 0,-1 0 0,1 1-1,-1-1 1,1 1 0,-1-1 0,1 1 0,-1-1-1,0 1 1,0 0 0,0 0 0,0-1 0,0 1-1,0 0 1,0 0 0,0 0 0,-1 0 0,1 0-1,-1 0 1,0 0 0,0 0 0,1 0 0,-1 1-1,0-1 1,-1 0 0,1 0 0,0 0 0,-1 0-1,1 0 1,-1 0 0,1 0 0,-1 0 0,0 0-1,0 0 11,-36 56-4082,1-28 1901</inkml:trace>
  <inkml:trace contextRef="#ctx0" brushRef="#br0" timeOffset="-27041.739">6903 1938 2497,'0'0'1305,"0"0"293,22 0-165,369 0 3008,194 6-210,223 45-4231,-402-11 333,188 20 2042,36 32-2375,-575-81 104,0-2-1,1-3 1,0-2-1,-1-3 1,48-5-104,-104 4-77,1 0 0,-1-1 0,1 1 0,-1 0 0,1-1 0,-1 1 0,1-1 0,-1 1 0,1-1 0,-1 1 0,1-1 0,0 1 0,-1-1 0,1 0 0,0 1 1,0-1-1,-1 1 0,1-1 0,0 0 0,0 1 0,0-1 0,0 0 0,0 1 0,0-1 0,0 0 0,0 1 0,0-1 0,0 0 0,0 1 0,0-1 0,0 1 0,0-1 0,1 0 1,-1 1-1,0-1 0,1 1 0,-1-1 0,0 0 0,1 1 0,-1-1 0,0 1 0,1-1 0,-1 1 0,1 0 0,-1-1 0,1 1 0,-1-1 0,1 1 0,0 0 0,-1-1 0,1 1 1,-1 0-1,1 0 0,0-1 0,-1 1 0,1 0 77,-28-6-3932</inkml:trace>
  <inkml:trace contextRef="#ctx0" brushRef="#br0" timeOffset="-26286.883">7075 1140 3753,'0'0'1771,"22"-11"-105,661-328 3285,-357 129-3645,-352 262 801,-226 441-3005,164-278-6331,65-152-198</inkml:trace>
  <inkml:trace contextRef="#ctx0" brushRef="#br0" timeOffset="-25997.472">8256 1117 2985,'0'0'2992,"0"0"-1047,0 0 159,124-13 89,-66 8-713,10-1-576,7 1-592,8-3-312,2 1-24,37-5-1176,-23 3-1721,-14 0-4008</inkml:trace>
  <inkml:trace contextRef="#ctx0" brushRef="#br0" timeOffset="-25483.022">9894 463 4441,'0'0'1314,"27"-21"-49,177-144 822,94-110 3851,-297 274-4942,-1 1-185,0 0-294,-22 39-513,-63 103-472,-165 264 943,74-149-7070,138-208 211</inkml:trace>
  <inkml:trace contextRef="#ctx0" brushRef="#br0" timeOffset="-25082.718">9422 1186 3953,'0'0'2192,"0"0"41,112-22 23,-46 7-279,29-9-433,34-6-424,36-13-520,18-3-184,5-5-87,-8-1-185,-16 2-136,-5-1-8,-30 7-200,-32 8-473,-28 8-463,-5-3-592,-12 4-1289,-13 7-5025</inkml:trace>
  <inkml:trace contextRef="#ctx0" brushRef="#br0" timeOffset="-24548.563">9496 1550 3345,'0'0'2012,"0"0"242,23-9-224,148-63 1142,309-143-103,-583 322-2781,43-45-706,3 3 0,3 2 0,3 2 0,-8 20 418,36-41-4663,19-37-851</inkml:trace>
  <inkml:trace contextRef="#ctx0" brushRef="#br0" timeOffset="-24306.332">10232 1526 1400,'0'0'5537,"0"0"-4232,0 0 639,118-28-616,-62 16-327,6-2-537,2-3-440,27-9-24,-18 1-1353,-13 3-1311</inkml:trace>
  <inkml:trace contextRef="#ctx0" brushRef="#br0" timeOffset="-24029.844">10725 1164 4641,'0'0'4961,"0"0"-4185,0 0 865,-60 129 119,33-75-296,0 2-736,0 0-616,4-4-112,-2 6-640,7-14-1040,3-14-2217</inkml:trace>
  <inkml:trace contextRef="#ctx0" brushRef="#br0" timeOffset="-23582.036">11216 1024 416,'0'0'4618,"0"0"-2328,-7 17-543,-121 215 2984,34-85-3007,94-146-1754,-1 0-1,1 0 1,-1 0 0,1 1 0,0-1-1,-1 0 1,1 0 0,0 1 0,0-1-1,0 0 1,0 0 0,0 1-1,0-1 1,0 0 0,1 0 0,-1 1-1,0-1 1,1 0 0,-1 0 0,1 0-1,-1 1 1,1-1 0,0 0-1,-1 0 1,1 0 0,0 0 0,0 0-1,-1 0 1,1 0 0,0 0 0,0-1-1,0 1 1,0 0 0,0-1-1,1 1 1,-1 0 0,0-1 0,0 1-1,0-1 1,0 0 0,1 1 0,-1-1-1,0 0 1,0 0 0,1 0-1,-1 0 1,0 0 0,1 0 0,-1 0-1,0 0 1,0 0 0,1 0 0,-1-1-1,0 1 1,0-1 0,0 1 0,1-1-1,-1 1 1,0-1 0,0 0-1,1 0 31,86-25-458,29-22 110,-114 68 1071,-24 71 1455,-1 25-3078,22-104-1555,0-7-1946</inkml:trace>
  <inkml:trace contextRef="#ctx0" brushRef="#br0" timeOffset="-22936.618">9550 88 5457,'0'0'1609,"0"0"295,-58 112 280,19-32-175,-19 40-441,-8 38-160,1 21-103,16 8-129,20-7-304,27-8-504,4 1-368,37 1 0,25-14-1048,15-20-904,-15-45-2201,-4-34-2025</inkml:trace>
  <inkml:trace contextRef="#ctx0" brushRef="#br0" timeOffset="-22382.759">11889 103 4217,'0'0'2116,"0"0"-227,12 22-190,70 167 1820,-67-87-2307,-5 1 0,-5 1 0,-4-1 0,-9 73-1212,4-120 84,-3 0 0,-2-1 0,-2 0 0,-3-1 0,-2 0-1,-2-1 1,-3-1 0,-2-1 0,-2-1 0,-3-1 0,-1-1 0,-3-1 0,-1-2 0,-6 2-84,12-16-161,-85 89-328,21-66-3866,55-46-901</inkml:trace>
  <inkml:trace contextRef="#ctx0" brushRef="#br0" timeOffset="-21402.321">12230 748 3121,'0'0'1415,"0"0"-239,0 0 136,0 0 31,0 0 15,0 0-114,9-5-84,202-158 2576,94-119-3888,-234 214 310,23-10-731,-90 109 308,-7-8 483,-2 0 0,0 0 1,-2-1-1,0 0 1,-1 0-1,-2-1 1,-8 16-219,-17 42 635,-5 79-60,42-157-627,0 1-1,0-1 1,0 1 0,1-1 0,-1 0 0,1 0-1,-1 0 1,1 0 0,-1 0 0,1-1-1,-1 1 1,1-1 0,0 0 0,-1 0 0,1 1-1,0-2 1,-1 1 0,1 0 0,-1-1 0,1 1-1,0-1 1,-1 0 0,1 1 0,-1-1 0,1-1-1,-1 1 1,2-1 52,216-144-1463,-150 92 811,53-45 279,-123 99 662,-30 89 2198,25-81-2418,2 1 0,-1 0 0,1 1 1,1-1-1,-1 1 0,2-1 0,-1 1 0,1 0 0,1-1 0,0 1 0,0 0 0,1-1 0,0 1 0,1 0 0,0-1 0,0 1 0,1-1 1,1 0-1,-1 0 0,1 0 0,1 0 0,0-1 0,0 0 0,0 0 0,1 0 0,0 0 0,1-1 0,0 0 0,0-1 0,0 1 1,1-1-1,0-1 0,0 1 0,5 1-69,7 0-205,1-1 0,-1-1-1,1-1 1,0-1 0,0-1 0,1-1 0,-1 0 0,0-2 0,1 0 0,16-4 205,122-32-5155,-90 12-613</inkml:trace>
  <inkml:trace contextRef="#ctx0" brushRef="#br0" timeOffset="-35966.434">1346 1212 4849,'0'0'1799,"0"0"-561,0 0-71,0 0-22,0 0-95,1 10 3786,2 35-4107,-51 405 736,22-281-1256,-20 416 11,50-530-2461,2-65-3156,-6-4-975</inkml:trace>
  <inkml:trace contextRef="#ctx0" brushRef="#br0" timeOffset="-35157.17">845 1362 6545,'0'0'1601,"0"0"-442,0 0-107,0 0-125,0 0-262,0 0-279,18 0 202,214-66 228,-43 0-370,276-75 462,-401 134-731,-66 19 1631,-129 140 1718,123-146-3553,0 1 0,0 0 1,1 0-1,0 0 0,0 1 0,1 0 0,0 0 0,1 0 0,-1 1 0,2 0 0,-1 0 0,1 1 0,1-1 0,-1 1 0,2-1 0,-1 1 0,2 0 0,-1 0 0,1 0 0,0 1 0,1-1 0,1 0 0,-1 0 0,2 0 0,-1 0 0,1 0 0,1 0 0,0 0 0,0-1 0,1 1 1,0-1-1,4 5 27,299 268-3276,-300-274 3278,-1 0-1,0 1 1,0-1-1,0 2 0,-1-1 1,-1 0-1,1 1 1,-2 0-1,1 0 1,-1 0-1,-1 0 1,0 1-1,0-1 0,-1 0 1,0 1-1,-1 0 1,-1-1-1,1 1 1,-1-1-1,-1 0 1,0 1-1,-1-1 0,0 0 1,0 0-1,-4 6-1,-8 19 129,-3-1-1,-1 0 1,-1-1-1,-2-2 1,-1 0-1,-6 4-128,-18 24 575,-4-1 0,-2-3-1,-2-2 1,-3-3 0,-46 31-575,94-74-277,-1 1 0,-1-1 0,0-1 0,0 0 0,0-1 0,0 0 0,-1-1 0,0 0 0,0-1 0,0-1 1,0 0-1,-4 0 277,-18-1-4661</inkml:trace>
  <inkml:trace contextRef="#ctx0" brushRef="#br0" timeOffset="-34081.953">2164 1149 3545,'0'0'2152,"0"0"-852,0 0-294,0 0-71,0 0-88,0 0 5,11-6-123,63-39-46,-2-3 0,-3-4-1,-1-2 1,-4-4-1,39-43-682,-104 181 372,-126 456-177,73-259-324,43-159-2920,8-70-893</inkml:trace>
  <inkml:trace contextRef="#ctx0" brushRef="#br0" timeOffset="-33732.778">2839 2107 4793,'0'0'2241,"0"0"-1489,0 0 416,0 0 344,0 0-480,0 0-559,135 56-33,-94-47-192,5-5-248,29-4 0,-13-18-1393,-11-7-983</inkml:trace>
  <inkml:trace contextRef="#ctx0" brushRef="#br0" timeOffset="-33501.721">3005 1856 6977,'0'0'1169,"0"0"199,112 0-288,-44 0-368,13 5-392,45 3-320,-20-1-1664,-11 2-1569</inkml:trace>
  <inkml:trace contextRef="#ctx0" brushRef="#br0" timeOffset="-30078.688">4608 1796 224,'0'0'1862,"0"0"-449,0 0-222,0 0-182,0 0-188,0 0-74,1-6-152,3-22 794,-2 23-1187,1-1 0,-1 1 0,0-1 0,-1 0-1,0 0 1,0 1 0,0-1 0,0 0 0,-1 0 0,0 0 0,0 0 0,0 0 0,-1 0-1,0 0 1,0 0 0,-1 1 0,0-1 0,0 0 0,0 1 0,0-1 0,-1 1 0,0 0-1,0 0 1,-1 0 0,1 0 0,-1 1 0,0-1 0,0 1 0,0 0 0,-1 0 0,0 1-1,0-1 1,0 1 0,0 0 0,0 0 0,0 1 0,-5-2-202,-10 2-42,-1 2 1,0 0-1,1 1 1,-1 1-1,0 1 1,1 1-1,0 1 1,0 1-1,0 0 1,1 2-1,0 0 1,0 1-1,1 1 1,0 1-1,1 0 1,0 1-1,1 1 1,0 1-1,1 0 1,1 1-1,0 0 0,1 1 1,0 1-1,2 0 1,0 1-1,1 0 1,0 0-1,2 1 1,0 1-1,-3 14 42,8-27-9,1 0-1,-1-1 0,1 1 0,1 0 1,-1 0-1,1 1 0,1-1 0,-1 0 1,1 0-1,1 0 0,-1 0 1,1 0-1,0 1 0,1-1 0,-1 0 1,2-1-1,-1 1 0,1 0 0,0-1 1,0 1-1,0-1 0,1 0 1,0 0-1,1 0 0,-1-1 0,1 1 1,0-1-1,0 0 0,1-1 0,-1 1 1,1-1-1,0 0 0,0 0 1,6 1 9,2 0-22,1-1 0,0 0 1,-1-2-1,2 0 0,-1 0 1,0-1-1,0-1 1,0-1-1,0 0 0,0-1 1,0 0-1,0-2 1,0 1-1,-1-2 0,1 0 1,-1-1-1,7-4 22,13-7 22,-1-1 0,0-2 0,-2-1 0,0-2 0,-2 0 0,13-15-22,-34 31 17,4-3 10,-1 0 0,1-1 0,-1 0 0,-1 0 0,0-1-1,-1-1 1,0 0 0,-1 0 0,-1 0 0,0-1 0,0 0 0,0-5-27,-7 19 12,-1-1 0,1 0 1,0 1-1,-1-1 0,1 1 0,-1-1 1,1 1-1,-1-1 0,1 1 1,-1 0-1,1-1 0,-1 1 1,1-1-1,-1 1 0,1 0 1,-1-1-1,0 1 0,1 0 0,-1 0 1,0 0-1,1-1 0,-1 1 1,0 0-1,1 0 0,-1 0 1,0 0-1,1 0 0,-1 0 0,0 0 1,1 0-1,-1 1 0,1-1 1,-1 0-1,0 0 0,1 0 1,-1 1-1,0-1 0,1 0 1,-1 1-1,1-1 0,-1 1 0,1-1 1,-1 0-1,1 1 0,-1-1 1,1 1-1,-1-1 0,1 1 1,0 0-1,-1-1 0,1 1 1,0-1-1,0 1 0,-1 0 0,1-1 1,0 1-1,0 0-12,-6 10 2,2 1 0,-1 0 0,1 0 0,1 0 0,0 0 0,1 1 0,0-1 0,1 1 0,1-1 0,0 1 0,0-1 0,1 1 0,1 0 0,0-1 0,1 0 0,1 3-2,3 0-90,1 0 0,0-1 1,1-1-1,1 1 0,0-1 0,1-1 0,0 0 0,1-1 0,0 0 1,1 0-1,0-2 0,1 1 0,0-2 0,0 0 0,1 0 0,3 0 90,41 20-2813</inkml:trace>
  <inkml:trace contextRef="#ctx0" brushRef="#br0" timeOffset="-28227.857">5462 1725 2785,'0'0'1957,"0"0"-594,0 0-168,0 0-11,0 0-185,0 0-132,6 14-133,138 263 3033,-84-192-8369,-55-77 946</inkml:trace>
  <inkml:trace contextRef="#ctx0" brushRef="#br0" timeOffset="-27947.439">5344 2090 3953,'0'0'2032,"0"0"-103,0 0-385,111-29-456,-65 10-496,4-5-400,6-4-192,26-11-816,-11 5-1464,-9 6-2545</inkml:trace>
  <inkml:trace contextRef="#ctx0" brushRef="#br1" timeOffset="35801.551">861 2558 5209,'0'0'2041,"0"0"-684,0 0-247,0 0-211,0 0-277,0 0-211,0 4-81,-10 195 4090,0-42-4191,8-132-239,1-1 0,2 1 0,0 0 0,2 0 1,0-1-1,2 0 0,1 0 0,0 0 1,9 19 9,0-14 4,0 0 0,2-2 0,1 1 0,1-2 0,1-1 0,2 0 0,0-1 0,2-2 0,0 0 0,2-2 0,0 0 0,2-1-4,51 29-13,2-3 1,2-4-1,54 18 13,-17-17-19,1-5-1,2-5 1,1-6-1,1-5 0,0-6 1,47-2 19,64-1-310,195-17 310,-157-22 16,-2-12 0,-1-12-16,-175 33 18,872-165-268,-696 171 210,-269 15 85,0 1 0,0 0-1,0 0 1,-1 1 0,0-1-1,1 0 1,-2 1 0,1 0-1,0-1 1,-1 1 0,0 0-1,0 0 1,-1-1 0,1 1-1,-1 0 1,0 0-1,0 0 1,-1 0 0,1 0-1,-1 0 1,0 0 0,0-1-1,-1 1 1,1 0 0,-1-1-1,0 1 1,-1-1 0,1 0-1,-3 4-44,-286 399 1750,290-406-1785,0-1 0,1 1 1,-1 0-1,0 0 0,0-1 0,0 1 0,0 0 0,1 0 0,-1 0 1,0 0-1,1 0 0,-1 0 0,1 0 0,-1 0 0,1 0 1,-1 0-1,1 0 0,0 0 0,0 0 0,-1 0 0,1 0 0,0 1 1,0-1-1,0 0 0,0 0 0,0 0 0,1 0 0,-1 0 0,0 0 1,0 0-1,1 1 0,-1-1 0,1 0 0,-1 0 0,1 0 1,-1 0-1,1 0 0,-1 0 0,1-1 0,0 1 0,0 0 0,0 0 1,-1 0-1,1-1 0,0 1 0,0 0 0,0-1 0,0 1 1,0-1-1,0 1 0,0-1 0,0 1 0,0-1 0,0 0 0,1 0 1,-1 1-1,0-1 0,0 0 0,0 0 0,0 0 0,0 0 1,0 0-1,1-1 0,-1 1 0,0 0 0,0 0 0,0-1 0,0 1 1,0-1-1,0 1 35,80-30-759,-3-8 636,-35 14-3,2 2-1,0 2 1,1 2-1,1 1 1,0 3-1,1 2 1,1 2-1,38-2 127,-61 10 51,0 2-1,0 1 1,0 0 0,1 2 0,-2 1-1,1 2 1,0 0 0,-1 1-1,0 2 1,-1 1 0,9 5-51,154 105 985,56 28 198,-161-124-959,1-3 0,0-4 0,2-3 1,0-4-1,0-4 0,0-3 0,54-7-224,-135 4 5,343-16 579,0-16 0,233-55-584,-37-10 433,-5-24-1,296-116-432,-572 147 30,-4-11 0,31-28-30,-221 85-938,-101 29-1882,-10 13-2776</inkml:trace>
  <inkml:trace contextRef="#ctx0" brushRef="#br1" timeOffset="41963.539">1396 2842 4241,'0'0'2352,"0"0"-529,0 0-208,0 0-96,0 0-214,0 0-313,0 11 4369,0 51-5382,-43 262-21,16-180-1218,20 2-4630,7-121 2017</inkml:trace>
  <inkml:trace contextRef="#ctx0" brushRef="#br1" timeOffset="42252.746">1574 2954 5473,'0'0'1617,"0"0"47,0 106-40,0-48-31,0 9-265,-4 5-528,-7 9-448,-3 2-232,-7 33-120,2-21-1208,3-17-2065</inkml:trace>
  <inkml:trace contextRef="#ctx0" brushRef="#br1" timeOffset="43901.146">752 4339 2561,'0'0'2519,"0"0"-924,0 0-447,0 0-88,0 0 19,0 0-3,0 9 55,-6 373 4824,-2-336-6502,-7 65 1398,12-74-3906,1 0-3545,2-37-1133</inkml:trace>
  <inkml:trace contextRef="#ctx0" brushRef="#br1" timeOffset="44528.988">538 4025 5033,'0'0'1504,"0"0"-525,0 0-95,0 0-105,0 0 1,0 0-26,19-1-90,61-1 19,57 43 1343,-109-26-1658,33 18-22,-1 3 1,-2 2-1,-2 3 1,-2 3-1,-1 1 0,-3 3 1,-2 2-1,-2 2 1,1 6-347,-27-29 67,-1 1 1,-1 0-1,-2 1 1,-1 1 0,-1 0-1,-2 1 1,-2 1-1,-1 0 1,-1 0-1,-2 1 1,-1-1 0,-2 1-1,-1 1 1,-2-1-1,-4 30-67,3-55 107,0-1 0,-1 0-1,0 0 1,0 0-1,-1 0 1,0 0-1,-1-1 1,0 0 0,0 1-1,-1-1 1,0 0-1,0-1 1,-1 1 0,0-1-1,0-1 1,-1 1-1,0-1 1,0 0 0,0 0-1,-1-1 1,0 0-1,0 0 1,0-1 0,0 0-1,-1-1 1,-5 2-107,-20 6 320,0-2-1,0-1 1,-1-2 0,0-2 0,0-1 0,-17-1-320,-5 0 124,16 2-79,-2-1 0,1-3 0,0-1-1,0-3 1,0-1 0,1-1 0,-1-3 0,1-2 0,-22-9-45,47 12-589,0-2 1,0 0-1,0-1 1,1-1-1,1 0 1,0-1-1,1-1 1,1 0-1,0 0 0,-2-4 589,-22-34-826</inkml:trace>
  <inkml:trace contextRef="#ctx0" brushRef="#br1" timeOffset="47534.063">5058 5317 1776,'0'0'2609,"0"0"-329,0 0-271,0 106-465,-2-52 81,-11 12-193,-3 8-416,-5 8-280,0 2-272,0 0-168,3-6-152,3-7-144,5-13 0,2-13-152,4-12-640,1-12-1112,1-12-2329</inkml:trace>
  <inkml:trace contextRef="#ctx0" brushRef="#br1" timeOffset="48151.142">4693 5108 5401,'0'0'1415,"0"0"1,0 0-150,0 0-282,23-5-196,159-22 985,65 108 713,-217-71-2339,-1 1 1,0 2 0,0 1 0,-2 1-1,1 1 1,-2 2 0,-1 0-1,0 2 1,-1 1 0,-1 0 0,-1 2-1,-1 1 1,-1 0 0,-1 2-1,-2 0 1,0 1 0,8 19-148,-12-14 105,-1 0 1,-1 1-1,-2 0 0,-2 0 1,-1 1-1,-1 0 0,-2 1 1,-1-1-1,-2 0 0,-1 1 1,-2 4-106,3-27 106,-1 0-1,0 0 1,-1 0 0,0 0 0,0 0 0,-1-1-1,-1 1 1,0-1 0,-1 0 0,0 0 0,-1 0 0,0-1-1,0 1 1,-1-1 0,0-1 0,-1 0 0,0 0-1,-1 0 1,0-1 0,0 0 0,-1-1 0,0 0 0,0 0-1,0-1 1,-1-1 0,0 0 0,0 0 0,-1-1-1,-10 3-105,-251-11 521,99-40-7302,143 31 5849</inkml:trace>
  <inkml:trace contextRef="#ctx0" brushRef="#br1" timeOffset="50339.183">5986 6022 5641,'0'0'3057,"0"0"-2009,0 0-400,0 0-8,0 0 569,0 0-425,0 0-368,60 112-80,-40-83-8,1-1-128,-2-1-72,4-3-128,-3-4 0,-3-1-88,-5 0-712,-10 5-1081,-2-6-687,0-1-5810</inkml:trace>
  <inkml:trace contextRef="#ctx0" brushRef="#br1" timeOffset="50600.155">5847 6275 1408,'0'0'4497,"0"0"-2280,0 0 207,145-63-727,-77 29-625,13-8-344,8-9-440,4-3-288,21-19-120,-21 14-1336,-24 12-2769</inkml:trace>
  <inkml:trace contextRef="#ctx0" brushRef="#br1" timeOffset="51277.867">6961 5436 3993,'0'0'2970,"0"0"-780,0 0-302,0 0-209,0 0-208,0 0-299,1 22-208,-5 138 399,-114 246-273,113-370-1497,5-35-116,13-10-603,41-38 1032,-34 27 25,0 1 0,2 1 0,0 1 0,1 1 0,0 1 1,1 1-1,1 1 0,0 1 0,1 1 0,2 1 69,-26 9 24,-1 1 0,1 0 1,0-1-1,0 1 0,0 0 1,0 0-1,0 1 0,0-1 1,0 0-1,-1 0 0,1 1 1,0 0-1,0-1 0,0 1 1,-1 0-1,1-1 0,0 1 1,-1 0-1,1 0 0,-1 1 1,1-1-1,-1 0 0,1 0 1,-1 1-1,0-1 0,0 1 1,1-1-1,-1 1 0,0 0 1,-1-1-1,1 1 0,0 0 1,0-1-1,-1 1 0,1 0 1,-1 0-1,1 0 0,-1 0 1,0 0-1,0 0 0,0-1 1,0 1-1,0 0 0,0 1-24,3 14 314,66 255-478,-51-236-2163,-5-6-1809</inkml:trace>
  <inkml:trace contextRef="#ctx0" brushRef="#br1" timeOffset="52366.714">3844 7401 2881,'0'0'2176,"0"0"-692,0 0-282,0 0-192,0 0-192,0 0-163,0 0-185,0 0-38,0 0 86,0 0 176,0 0 105,0 0 0,0 0-93,-7 12 189,-11 19-667,1 1 0,1 1-1,2 0 1,1 1-1,2 0 1,2 1 0,0 0-1,3 1 1,1-1-1,1 1 1,2 0 0,2 14-228,0-45 23,-1 65 462,3-1 0,3 1 0,2-1 0,12 41-485,-6-44 177,3-1 0,3 0 0,2-2 0,4 0 0,2-2 0,2-1 0,3-1 0,3-2 1,2-1-1,15 14-177,-36-54-67,1 0 1,0-1-1,0-1 0,2-1 1,-1 0-1,2-2 1,0 0-1,0-1 0,8 2 67,83 5-2859,-7-60-4039,-74 14 1987</inkml:trace>
  <inkml:trace contextRef="#ctx0" brushRef="#br1" timeOffset="52917.122">3974 8151 5193,'0'0'1390,"0"0"-30,0 0-29,0 0-232,0 0 120,0 0 116,20-13-75,359-192 1490,-325 179-2630,-28 12-107,0 1-1,1 1 1,0 1-1,1 2 1,1 0-1,-1 2 1,13 0-13,-39 9 29,0 0 0,0 1 0,0-1 0,0 1 0,0 0 0,0 0 0,-1 0 0,1 0 1,-1 0-1,0 0 0,0 0 0,0 0 0,0 0 0,-1 0 0,1 1 0,-1-1 0,0 0 0,0 1 0,0-1 0,0 0 0,-1 0 0,1 1 0,-1-1 0,0 0 0,0 0 1,0 0-1,-1 3-29,2-2 78,-12 58 421,-3-1 0,-3 0 0,-1-1 0,-15 26-499,-32 99-433,48-100-3453,17-61-893</inkml:trace>
  <inkml:trace contextRef="#ctx0" brushRef="#br1" timeOffset="53217.971">4820 8330 4585,'0'0'2497,"0"0"-1169,0 0 896,0 0-215,144-15-657,-96 9-160,8 0-664,0 1-336,0-3-120,2 1-72,-2-1-120,2-3-832,-13 2-976,-16 0-2321</inkml:trace>
  <inkml:trace contextRef="#ctx0" brushRef="#br1" timeOffset="53501.435">5261 7888 3993,'0'0'4329,"0"0"-3049,0 0 1113,0 0-41,2 125-528,-2-68-687,-2 9-633,-13 5-264,-1 1-240,1 3-192,-4 22-936,5-21-1105,4-12-2312</inkml:trace>
  <inkml:trace contextRef="#ctx0" brushRef="#br1" timeOffset="54366.323">6549 7496 4841,'0'0'1930,"22"-10"2,323-179 2108,-300 163-3905,1-4-89,2 3 0,1 2 1,1 3-1,1 1 0,16-2-46,-55 20 23,-17 28 945,-225 355 1198,108-164-4740,94-166-1620</inkml:trace>
  <inkml:trace contextRef="#ctx0" brushRef="#br1" timeOffset="54800.511">6346 7925 6601,'0'0'1521,"0"0"-445,0 0 99,0 0 309,0 0-59,25 0-181,163-2 831,267-8 776,230 3-2681,-529-14-2609,-66-30-2429,-67 30 2107</inkml:trace>
  <inkml:trace contextRef="#ctx0" brushRef="#br1" timeOffset="55884.353">6313 8425 2681,'0'0'1625,"0"0"-159,0 0-112,0 0-229,0 0-114,0 0-39,4-2 2228,20-4-1701,255-119 1886,-94 34-3126,-185 92-191,-1-1 0,1 1-1,0-1 1,0 1 0,-1-1 0,1 1-1,0-1 1,0 1 0,0-1-1,0 1 1,0-1 0,0 1 0,0-1-1,0 1 1,0-1 0,0 1-1,0-1 1,0 1 0,0 0 0,0-1-1,1 1 1,-1-1 0,0 1 0,0-1-1,1 0 1,-1 1 0,0-1-1,1 1 1,-1-1 0,0 1 0,1-1-1,-1 0 1,1 1 0,-1-1-1,0 0 1,1 1 0,-1-1 0,1 0-1,-1 0 1,1 1 0,-1-1-1,1 0 1,-1 0 0,1 0 0,-1 0-1,1 0 1,-1 0 0,1 0-1,0 0 1,-1 0 0,1 0 0,-1 0-1,1 0 1,-1 0 0,1 0-1,-1 0 1,1-1 0,-1 1 0,1 0-1,-1 0 1,1-1 0,-1 1-1,1 0 1,-1 0 0,0-1 0,1 1-1,-1-1 1,0 1 0,1 0-68,-2 13-663,-49 373 2351,32-292-1718,-25 94-3512,43-188 3374,-3 9-1333,1-8-2574,2-1-234</inkml:trace>
  <inkml:trace contextRef="#ctx0" brushRef="#br1" timeOffset="56169.147">6969 8508 5033,'0'0'2705,"0"0"-1777,0 0 936,0 0 25,0 0-289,133 0-256,-92 0-568,9 6-391,-2-2-217,-1 0-168,-3-3-56,-3-1-625,-1 0-815,-11 0-1200,-13 0-2033</inkml:trace>
  <inkml:trace contextRef="#ctx0" brushRef="#br1" timeOffset="56434.651">7353 8262 5721,'0'0'1849,"0"0"-449,0 0 616,0 0-319,0 120-377,0-72-32,0 4-7,0 4-297,-13 2-448,-1-4-360,1-2-176,1-5-680,6-10-937,-1-11-1063,7-14-2297</inkml:trace>
  <inkml:trace contextRef="#ctx0" brushRef="#br1" timeOffset="57070.733">7715 8220 6553,'0'0'1949,"0"0"-1026,0 0 60,0 0 155,0 0-51,0 0-230,9-1-309,25 0-215,-25 26 847,-85 152 447,61-101-1953,53-74-1383,81-66 610,-113 50 1925,-30-6-6227,13 17 2303,1-1-2153</inkml:trace>
  <inkml:trace contextRef="#ctx0" brushRef="#br1" timeOffset="57818.346">7740 8201 624,'0'0'4889,"0"0"-2874,0 0-574,0 0 40,0 0 2,0 0-154,3 2-227,0 6-786,0 0 0,-1 0 0,0 1 0,0-1-1,-1 1 1,0-1 0,0 1 0,-1-1-1,0 1 1,-1-1 0,0 1 0,0-1 0,-1 1-1,0-1 1,0 0 0,-1 0 0,0 0 0,-1 0-1,-2 4-315,-124 347 1558,211-463-2349,-54 68 837,-8 8-46,2 1 1,0 0-1,2 2 0,1 0 1,1 2-1,1 1 0,12-8 0,-37 29 1,1-1 0,0 1 0,0-1-1,0 1 1,0-1 0,0 1 0,0 0 0,0 0-1,0 0 1,0 0 0,1 0 0,-1 1-1,0-1 1,1 1 0,-1-1 0,0 1 0,1 0-1,-1 0 1,1 0 0,-1 0 0,0 0 0,1 1-1,-1-1 1,0 1 0,1-1 0,-1 1-1,0 0 1,0 0 0,1 0 0,-1 0 0,0 0-1,0 1 1,0-1 0,0 1 0,-1-1 0,1 1-1,0 0 1,-1-1 0,1 1 0,-1 0 0,0 0-1,1 0 1,-1 0 0,0 1 0,0-1-1,0 0 1,0 0 0,-1 1 0,1 0-1,38 127 1391,-32-76-6212,-8-67 3517</inkml:trace>
  <inkml:trace contextRef="#ctx0" brushRef="#br1" timeOffset="58504.537">6423 7191 4217,'0'0'2116,"0"0"-209,0 0-206,-13 19-200,-129 236 2180,98-147-3074,5 1 0,4 1 1,6 3-1,4 0 0,6 1 0,4 1 0,5 1 0,6 90-607,7-159-109,3 0 0,1 0 0,3-1-1,1 0 1,3-1 0,2-1 0,19 40 109,-19-51-844,2 0 1,1-1-1,2-1 1,1-1-1,1-1 1,12 10 843,11 4-3849</inkml:trace>
  <inkml:trace contextRef="#ctx0" brushRef="#br1" timeOffset="59152.383">8289 7360 5369,'0'0'1330,"0"0"485,0 0-35,0 0-213,18 16-255,2 0-981,-10-9-219,-2-1-1,1 1 1,-1 1-1,0 0 1,0 0 0,-1 0-1,0 1 1,-1 0-1,0 0 1,0 1 0,-1 0-1,3 7-111,10 39 445,-3 2 0,-2-1 0,-3 2 0,-2 0 0,-3 0 0,-3 57-445,2-32 312,3 505 2069,-10-554-2316,-1 0 1,-2-1 0,-1 0 0,-2 0 0,-1-1 0,-2 0-1,-1 0 1,-1-2 0,-2 0 0,-1 0 0,-22 27-66,35-51-90,0-1 1,-1 0 0,0 0 0,0 0-1,0-1 1,-1 1 0,0-1-1,0-1 1,0 1 0,-1-1-1,1 0 1,-1 0 0,0-1-1,0 0 1,-1 0 89,-71-17-5059,45-11 3651</inkml:trace>
  <inkml:trace contextRef="#ctx0" brushRef="#br1" timeOffset="61495.136">8691 7657 1008,'0'0'1418,"0"0"-138,0 0-125,0 0-188,0 0-188,0 0-179,0 0-65,0 0 29,0 0-35,0 0-57,0 0 26,0 0 2,0 0-76,0 0-25,0 0 122,0 0 99,0 0 23,0 0-152,12-27 262,52-56-203,-50 62-530,2 0-1,0 1 0,1 0 0,0 1 1,2 1-1,0 1 0,1 1 1,2 0-20,-21 15 10,-1-1 0,1 1 0,0 0 0,0 0 0,0 0 0,0-1 0,0 1 0,0 0 0,1 0 0,-1 1 0,0-1 1,0 0-1,1 0 0,-1 1 0,0-1 0,1 1 0,-1-1 0,1 1 0,-1-1 0,1 1 0,-1 0 0,1 0 1,-1 0-1,1 0 0,-1 0 0,1 0 0,-1 0 0,1 0 0,-1 0 0,1 1 0,-1-1 0,1 1 0,-1-1 1,0 1-1,1 0 0,-1-1 0,0 1 0,1 0 0,-1 0 0,0 0 0,0 0 0,0 0 0,0 0 0,0 0 1,0 0-1,0 1 0,0-1 0,0 0 0,-1 1 0,1-1 0,-1 0 0,1 1 0,-1-1 0,1 1 0,-1-1 1,1 1-1,-1-1 0,0 1 0,0-1 0,0 1 0,0-1 0,0 1 0,0-1 0,-1 1 0,1-1 0,0 1 1,-1-1-1,1 0 0,-1 1-10,0 23 318,-2-1 1,0 0 0,-2 0 0,0-1-1,-2 1 1,-1-1 0,0-1 0,-2 1-1,-8 13-318,42-69-725,2 2 0,1 0-1,1 2 1,2 1 0,1 1 0,11-6 725,-41 34 1,1-1 1,-1 1-1,0-1 1,1 1-1,-1 0 1,0 0-1,0 0 1,0 0-1,0 0 1,0 0-1,0 0 1,0 0-1,0 0 1,0 0-1,-1 1 1,1-1-1,0 0 1,-1 1-1,1-1 1,-1 0-1,1 1 1,-1-1-1,0 0 1,1 1-1,-1-1 1,0 1-1,0-1 1,0 1-1,0-1 1,0 1-1,-1-1 1,1 0-1,0 1 1,-1-1 0,1 1-1,-1-1 1,1 0-1,-1 1 1,0-1-1,0 1-1,0 10 92,-2 191 1915,3-202-2057,1 1 0,-1-1 0,1 0 0,-1 0-1,1 1 1,0-1 0,-1 0 0,1 0 0,0 0 0,0 0 0,0 0 0,0 0 0,0 0 0,0 0 0,0 0 0,0-1 0,0 1-1,0 0 1,1-1 0,-1 1 0,0-1 0,0 1 0,1-1 0,-1 0 0,0 1 0,1-1 0,-1 0 0,0 0 0,1 0 0,-1 0 0,0 0-1,1 0 1,-1 0 0,0 0 0,1-1 0,-1 1 0,1-1 50,6 1-1056,6 0-2426</inkml:trace>
  <inkml:trace contextRef="#ctx0" brushRef="#br1" timeOffset="62111.556">9585 7176 5449,'0'0'1020,"0"0"357,0 0 131,0 0-149,0 0-233,7 20-206,40 163 1340,-24 23 36,-9 1 0,-12 194-2296,-8-320 172,-3-1 0,-4 0 1,-3-1-1,-4-1 0,-3-1 0,-3 0 1,-4-2-1,-3-2 0,-3 0 0,-3-3 1,-4-1-1,-50 62-172,73-104 171,-2-2 1,0 0-1,-2-1 0,0-2 1,-2 0-1,-19 12-171,39-30-189,0 0 0,-1 0 0,0-1 0,0 0 0,0 0 0,0-1 1,0 0-1,-1 0 0,1 0 0,-1-1 0,1 0 0,-1-1 0,1 0 0,-1 0 0,0 0 0,1-1 0,-1 0 0,1-1 0,0 0 0,-1 0 0,1 0 0,-4-2 189,-35-25-4386</inkml:trace>
  <inkml:trace contextRef="#ctx0" brushRef="#br1" timeOffset="63198.221">8378 6877 24,'0'0'1932,"0"0"286,0 0-199,20 5-394,232 34 3257,162 10-1008,-223-21-3062,2-9 1,41-8-813,228-33 120,-382 20-2242,-81 12-1487,-9-1 791</inkml:trace>
  <inkml:trace contextRef="#ctx0" brushRef="#br1" timeOffset="73122.027">12949 8270 4625,'0'0'2497,"0"0"-670,0 0 73,0 0-48,0 0-377,25-17 2142,-12 2-3563,-1 0 0,0-1 0,-1 0 0,0 0 0,-2-1 0,0-1 0,-1 0 0,0 0-1,-2 0 1,0-1 0,-1 0 0,-1 0 0,-1 0 0,0-1 0,-2 1 0,0-1-54,-4 14-36,-1 0 0,0 0 0,0 1 0,0-1 0,-1 1 0,0 0 0,1 1 0,-2-1 0,1 1-1,-1 0 1,1 0 0,-1 0 0,0 1 0,0 0 0,-1 0 0,1 1 0,-1 0 0,1 0 0,-1 0 0,0 1 0,1 0 0,-1 0 0,0 1 0,0 0 0,0 0 0,0 0 0,1 1-1,-1 0 1,-2 1 36,-10-2-43,0 0-1,1 1 1,-1 1-1,1 1 0,0 0 1,0 2-1,0 0 0,0 1 1,1 1-1,0 0 1,0 1-1,1 1 0,0 1 1,-5 4 43,7-5 8,1-1 1,0 2 0,0 0-1,1 0 1,1 1 0,0 0-1,0 1 1,1 1 0,1-1-1,0 2 1,1-1 0,0 1-1,1 0 1,1 1 0,0 0-1,1 0 1,0 0 0,1 0-1,1 1 1,1 0 0,0-1-1,1 1 1,0 0 0,2 11-9,5-16 62,0-1 1,0-1-1,1 1 1,0-1-1,1 0 1,0-1-1,0 0 1,0 0-1,1-1 1,1 0-1,-1 0 1,1-1-1,0 0 1,1-1-1,-1 0 1,1-1-1,0 0 1,0-1-1,0 0 1,1 0-1,-1-2 1,10 2-63,-2 0 41,0-1 1,0 0-1,0-2 1,0 0 0,0-1-1,0-1 1,0 0-1,0-2 1,0 0-1,0-1 1,-1-1 0,0-1-1,-1 0 1,1-2-1,-1 0 1,-1 0-1,14-11-41,-28 18 4,28-17 1,0-2 1,-2-1-1,0-2 0,-2 0 0,0-2 0,14-20-5,-28-42 552,-12 87-549,-1-1 1,1 0-1,0 0 1,-1 1-1,1-1 1,-1 0-1,1 0 1,-1 1-1,0-1 1,0 1-1,0-1 1,0 1-1,0-1 1,0 1-1,0-1 0,-1 1 1,1 0-1,0 0 1,-1 0-1,1 0 1,-1 0-1,1 0 1,-1 0-1,1 0 1,-1 0-1,0 1 1,1-1-1,-1 1 1,0-1-1,0 1 0,1 0 1,-1-1-1,0 1 1,0 0-1,0 0 1,1 1-1,-1-1 1,0 0-1,0 0 1,0 1-1,1-1 1,-1 1-1,0 0 1,1-1-1,-1 1 0,1 0 1,-2 1-4,-4 5 19,0 0-1,0 0 1,1 1 0,0 0 0,0 1-1,1-1 1,0 1 0,0 0 0,1 0-1,1 1 1,-1-1 0,2 1 0,-1 0-1,1 0 1,1 0 0,-1 0 0,2 0-1,0 8-18,-2-7 82,0-1-1,1 1 0,1 0 1,0-1-1,0 1 0,1 0 1,0-1-1,1 1 1,1-1-1,-1 0 0,1 1 1,1-1-1,0 0 0,1-1 1,0 1-1,0-1 0,1 0 1,0 0-1,0-1 0,1 0 1,0 0-1,1 0 0,0-1 1,0 0-1,0-1 0,1 1 1,0-2-1,0 1 1,9 3-82,2-2 79,1 0 1,1-1 0,-1-1 0,1-1 0,-1-1 0,1-1 0,0-1-1,0-1 1,0-1 0,0 0 0,0-2 0,0-1 0,0 0 0,-1-2 0,0 0-1,0-2 1,-1 0 0,19-11-80,-37 19-132,-1 0-1,0 0 1,1-1-1,-1 1 1,0 0-1,1-1 1,-1 1-1,0 0 1,0-1 0,1 0-1,-1 1 1,0-1-1,0 0 1,0 0-1,0 1 1,0-1-1,0 0 1,0 0-1,0 0 1,0 0-1,0 0 1,-1-1-1,1 1 1,0 0 0,-1 0-1,1 0 1,-1-1-1,1 1 1,-1 0-1,0-1 1,1 1-1,-1 0 1,0-1-1,0 1 1,0 0-1,0-1 1,0 1-1,0 0 1,0-1 0,-1 1-1,1 0 1,0-1-1,-1 1 1,1 0-1,-1 0 1,1-1-1,-1 1 1,0 0-1,0 0 1,1 0-1,-1 0 1,0 0-1,0 0 1,0 0 0,0 0-1,0 0 1,0 0-1,0 1 1,-1-1-1,1 0 1,0 1-1,0-1 1,-1 1-1,1-1 1,0 1-1,0 0 1,-1-1 132,-13-3-4736</inkml:trace>
  <inkml:trace contextRef="#ctx0" brushRef="#br1" timeOffset="74709.109">12264 7754 1008,'0'0'1826,"0"0"-51,0 0-140,-6 17-212,-63 270 3582,62-227-4419,2 0 1,3 1-1,2 0 0,3-1 0,3 1-586,-3-42 115,1 0-1,0 0 1,2 0-1,0-1 0,1 0 1,1 0-1,0 0 1,2-1-1,0 0 0,1-1 1,0-1-1,1 1 1,1-2-1,1 0 1,0 0-1,0-1 0,1-1 1,1 0-1,0-2 1,1 0-1,0 0 0,0-1 1,1-2-1,1 1-114,51 14 201,2-2-1,0-3 1,1-4-1,1-2 0,0-4 1,0-3-1,1-4 1,-1-2-1,0-4 1,64-14-201,91-27 122,-118 22-89,0 4-1,2 5 1,108-1-33,-76 17 161,-144 0-93,-1 0 36,0 0 17,0 0-191,-26-23-6497,8 9 618</inkml:trace>
  <inkml:trace contextRef="#ctx0" brushRef="#br1" timeOffset="75341.202">12792 7535 3329,'19'-1'2119,"395"-42"3096,91-8-3214,-377 38-1752,78-3 2659,-200 18-2830,-1 1 1,1 0 0,-1 1 0,0 0-1,0-1 1,0 2 0,-1-1 0,1 0-1,-1 1 1,0 0 0,0 0 0,-1 0-1,1 1 1,-1-1 0,0 1 0,-1-1-1,0 1 1,2 6-79,-2-9 68,17 50 253,-2 1 0,-3 0 0,-2 1 0,-2 0 0,-3 1 0,-2 0 0,-3 1 0,-3 37-321,1-62 113,-1 373 1138,0-276-3050,0-2-3765,1-115 2595</inkml:trace>
  <inkml:trace contextRef="#ctx0" brushRef="#br1" timeOffset="79529.502">14132 7938 1408,'0'0'2434,"0"0"-660,0 0-413,0 0-195,0 0-76,0 0-19,1-8 4854,3 3-6020,28-5 333,1-2-1,-2-1 0,1-2 1,-2-1-1,0-1 1,-1-2-1,0-1-237,53-32 313,867-466 909,-913 500-1253,1-3-45,1 1 0,1 3 0,1 1 0,0 2 0,29-6 76,-68 20-368,-1 0-19,0 0-92,0 0-214,-37 5-5616,18-5 2242</inkml:trace>
  <inkml:trace contextRef="#ctx0" brushRef="#br1" timeOffset="80067.16">15029 6922 3089,'0'0'1720,"0"0"-94,20-5-187,377-72 2594,301-60-3667,-623 125-808,-76 55 395,-110 169 2571,-196 368-423,183-326-7869,100-202-2641</inkml:trace>
  <inkml:trace contextRef="#ctx0" brushRef="#br1" timeOffset="80846.86">14057 8378 3817,'0'0'2228,"0"0"-686,0 0-366,0 0-389,0 0-290,0 0-74,5 7 417,275 264 6207,-86-61-5436,155 143-1056,-262-307-3220,-60-108-4747,-22 26 1591</inkml:trace>
  <inkml:trace contextRef="#ctx0" brushRef="#br1" timeOffset="81368.115">15006 8699 3753,'0'0'2155,"0"0"-251,0 0-143,18 13-318,104 94 693,-30 2-653,-31-32-1578,4-3-1,3-3 1,2-3-1,4-3 1,32 19 95,-101-82-24,-1 0 1,1 0 0,0 0 0,-1 0 0,1 1-1,-1 0 1,0 0 0,0 0 0,0 0-1,-1 1 1,1 0 0,-1 0 0,0-1 0,1 2-1,-2-1 1,1 0 0,-1 1 0,1-1-1,-1 1 1,0 0 0,-1-1 0,1 1-1,-1 0 1,0 0 0,0 0 0,-1 0 0,1 1-1,-1-1 1,0 0 0,-1 0 0,1 0-1,-1 0 1,0 0 0,0 0 0,-1 0 0,0 0 23,-11 14 156,-1 0 0,-1-1 0,-1 0 0,0-2 0,-1 0 0,-1-1 0,0 0 1,-1-2-1,-1 0 0,0-1 0,-16 6-156,31-14 44,-36 18 157,0 0-1,-2-3 1,0-2-1,-1-1 0,-1-2 1,0-3-1,0-1 1,-1-2-1,-1-3 1,1-1-1,-1-3 1,1-1-1,-21-4-200,-11-20-1607,46-17-4360,29 24-1555</inkml:trace>
  <inkml:trace contextRef="#ctx0" brushRef="#br1" timeOffset="82500.748">17044 6063 5817,'0'0'2030,"0"0"-371,0 0-64,0 0-280,0 0-369,0 0-385,7 26 230,3 53-217,-3 0 0,-4 1 0,-3-1 0,-4 2-574,3-55 18,-10 99-1258,-2-44-4004,9-55-379</inkml:trace>
  <inkml:trace contextRef="#ctx0" brushRef="#br1" timeOffset="82817.87">16735 6728 4977,'0'0'2561,"0"0"-865,0 0 64,0 0-455,0 0-257,0 0 240,0 0 48,141-37-143,-85 20-201,6-5-280,9-2-440,-1-2-200,1-2-72,-3 0-376,9-10-928,-17 10-1209,-19 6-2520</inkml:trace>
  <inkml:trace contextRef="#ctx0" brushRef="#br1" timeOffset="83413.625">16785 5908 6649,'0'0'1561,"0"0"-105,0 0 320,108-19-295,-48 6-561,12-3-408,9-7-152,4-3-256,4-4-104,21-5-752,-21 5-1913,-19 6-2752</inkml:trace>
  <inkml:trace contextRef="#ctx0" brushRef="#br1" timeOffset="92817.456">17603 6659 1800,'0'0'2465,"0"0"-419,0 0-407,0 0-322,0 0-267,0 0-178,0 0-54,0 0 88,0 0-33,0-2 3221,5-18-3995,154-147-360,-101 116-9,146-131-450,-207 204 620,-23 40 135,18-48-18,2 0-1,0 0 1,1 1 0,0 0-1,1 0 1,1 1-1,0-1 1,1 1-1,0-1 1,2 5-17,2-17-35,0-1-1,1 0 1,-1 0-1,1 0 1,-1 0-1,1-1 1,0 1-1,0-1 1,0 0 0,0 1-1,0-1 1,0 0-1,0-1 1,0 1-1,0-1 1,1 1 0,-1-1-1,0 0 1,0 0-1,0 0 1,1-1-1,-1 1 1,0-1-1,0 0 1,0 1 0,0-1-1,0-1 1,0 1 35,155-99-1437,-155 128 1523,-3-5 49,-2-17-109,1-1 0,0 1 0,0 0 0,1 0 0,0 0 0,0 0 0,0-1 0,1 1 0,0 0 0,0 0 0,0-1 0,1 1 1,0 0-1,0-1 0,0 1 0,0-1 0,1 0 0,0 0 0,0 0 0,1 0 0,0-1 0,-1 1 0,1-1 0,1 0 0,-1 0 0,0 0 0,1-1 1,0 0-1,5 3-26,85 4-2873,-53-10-1213</inkml:trace>
  <inkml:trace contextRef="#ctx0" brushRef="#br1" timeOffset="93117.992">18923 5809 3369,'0'0'6649,"0"0"-5105,0 0 169,0 0 263,-44 95-279,21-42-489,-3 8-440,-6 8-440,-5 9-208,0 2-120,-2-1-544,-5 14-992,11-22-1137,6-17-3192</inkml:trace>
  <inkml:trace contextRef="#ctx0" brushRef="#br1" timeOffset="93368.114">18287 6335 5249,'0'0'1801,"0"0"463,0 0-312,149 0-1079,-89 0-505,0-2-368,11 2-857,-18 0-1455,-15 0-5826</inkml:trace>
  <inkml:trace contextRef="#ctx0" brushRef="#br1" timeOffset="93667.948">18776 6462 3745,'0'0'2190,"18"1"-751,19 3-755,0-2-1,0-2 1,0-2 0,0-1 0,0-1 0,0-3 0,4-2-684,-14 1 70,0-1 0,0-1 0,-2-2 0,1-1 0,-2 0 0,1-2 0,9-9-70,-32 23 47,-1 1 0,0-1 1,0 1-1,1-1 1,-1 0-1,0 1 0,0-1 1,0 0-1,0 0 0,0 0 1,0 0-1,0 0 1,0 0-1,0 0 0,0 0 1,-1 0-1,1 0 0,0-1 1,-1 1-1,1 0 1,-1 0-1,0-1 0,1 1 1,-1 0-1,0-1 0,1 1 1,-1 0-1,0-1 1,0 1-1,0 0 0,-1-1 1,1 1-1,0-1 1,0 1-1,-1 0 0,1 0 1,0-1-1,-1 1 0,0 0 1,1 0-1,-1-1 1,0 1-1,1 0 0,-1 0 1,0 0-1,0 0 0,0 0 1,0 0-1,0 0 1,0 0-1,0 1 0,0-1 1,-1 0-1,1 1 0,0-1 1,-1 0-48,-76-16 1569,65 16-1503,0 2 1,0-1-1,0 2 1,0-1-1,0 2 0,0 0 1,1 0-1,-1 1 1,1 1-1,0 0 1,1 0-1,-1 2 0,1-1 1,0 1-1,-1 2-66,7-5-151,0 1-1,0-1 0,1 1 0,-1 1 1,1-1-1,0 0 0,1 1 1,-1 0-1,1 0 0,1 0 1,-1 0-1,1 0 0,0 0 1,0 1-1,1-1 0,-1 1 1,2 0-1,-1-1 0,1 5 152,3 24-3390,14-12-1862</inkml:trace>
  <inkml:trace contextRef="#ctx0" brushRef="#br1" timeOffset="94100.482">19486 6085 1400,'0'0'5906,"0"0"-3877,0 0-619,0 0 76,0 0-81,0 0-107,9 10-14,-6-7-1213,1 0 55,-1 0-1,1 1 1,-1-1 0,0 1-1,-1-1 1,1 1 0,0 0-1,-1 0 1,0 0-1,0 1 1,0-1 0,-1 0-1,1 1 1,-1-1 0,0 1-1,0-1 1,-1 1-1,0 0 1,1-1 0,-1 1-1,-1-1 1,1 1-1,-1 0 1,0 2-126,-65 107 1367,-7 25-1983,95-113-3423,46-42 2369,70-59 1486,-137 75 669,-1 69 2212,17 19-3258,36-55-5905,-24-28 390</inkml:trace>
  <inkml:trace contextRef="#ctx0" brushRef="#br1" timeOffset="94468.192">19938 6417 6225,'0'0'2368,"0"0"-1232,0 0-160,0 0 199,0 0-300,18 2-343,-12-1-494,13 3 59,0-1-1,0-1 1,0-1 0,1 0 0,-1-2 0,0 0 0,0-1 0,1-1 0,-1 0-1,-1-2 1,1 0 0,-1-1 0,0-1 0,0-1 0,3-2-97,-20 10 51,0-1 0,0 1 0,-1-1 1,1 1-1,0-1 0,0 1 0,0-1 0,0 1 0,0-1 1,-1 0-1,1 0 0,0 1 0,0-1 0,-1 0 1,1 0-1,-1 0 0,1 0 0,-1 0 0,1 1 1,-1-1-1,0 0 0,1 0 0,-1 0 0,0 0 0,0 0 1,1-1-1,-1 1 0,0 0 0,0 0 0,0 0 1,0 0-1,-1 0 0,1 0 0,0 0 0,0 0 0,-1 0 1,1 0-1,0 0 0,-1 0 0,1 0 0,-1 0 1,1 1-1,-1-1 0,0 0 0,1 0 0,-1 0 0,0 1 1,0-1-1,1 0 0,-1 1 0,0-1 0,0 0 1,0 1-1,0-1 0,0 1 0,0 0 0,0-1 0,0 1 1,0 0-1,0-1 0,0 1 0,0 0 0,0 0-51,-67-11 643,-26 42-896,62 28-4283,30-37 162</inkml:trace>
  <inkml:trace contextRef="#ctx0" brushRef="#br1" timeOffset="94784.841">20696 6147 11002,'0'0'2700,"0"0"-5,0 0 108,0 0-421,0 0-895,-13-8-872,-38-18-619,38 68-1151,40 229-4872,-29-261 6149,-1 1-1,-1-1 0,0 1 1,0-1-1,-1 0 0,0-1 1,0 1-1,-1-1 0,0 0 1,-1 0-1,0-1 1,-1 0-1,0 0 0,0-1 1,0 0-1,-1 0 0,0-1 1,0 0-1,-1-1 0,0 0 1,1 0-1,-2-1 0,-5 1-121,3-14-6823,13 6 5823,0-15-7977</inkml:trace>
  <inkml:trace contextRef="#ctx0" brushRef="#br1" timeOffset="95084.665">21497 5647 10850,'0'0'2505,"0"0"-1089,0 0 465,-112 114 271,67-53-488,-5 8-487,3 8-473,-1 3-416,9 0-208,3-2-80,5 1-456,8-7-1057,1 12-1319,5-20-1561,7-20-608</inkml:trace>
  <inkml:trace contextRef="#ctx0" brushRef="#br1" timeOffset="95350.67">20890 6245 8194,'0'0'2400,"0"0"-1568,0 0 361,0 0-593,133 0-584,-63 0-16,-10 0-2433,-8 0-3408</inkml:trace>
  <inkml:trace contextRef="#ctx0" brushRef="#br1" timeOffset="95668.368">21698 6031 11018,'0'0'1369,"0"0"-1369,0 0-24,0 0-1081,0 0-1399</inkml:trace>
  <inkml:trace contextRef="#ctx0" brushRef="#br1" timeOffset="95918.041">21617 6506 13651,'0'0'2969,"0"0"-577,0 0-15,0 0-1049,0 0-1328,0 0-136,0 0-1649,-33 14-1175,15-5 2912</inkml:trace>
  <inkml:trace contextRef="#ctx0" brushRef="#br1" timeOffset="98124.496">22585 5610 1200,'0'0'3500,"0"0"-1651,0 0-436,0 0-210,0 0-282,0 0-145,0-1-1548,0-3 11208,0 6-8956,35 208 427,4 341 596,-8-208-1586,-65-370-13264,21 8 5235</inkml:trace>
  <inkml:trace contextRef="#ctx0" brushRef="#br1" timeOffset="98905.602">22361 5550 1712,'0'0'3498,"0"0"-1597,0 0-452,0 0-214,0 0-264,0 0-232,9-17 1027,183 10 3391,36-1-4744,-243 19-5362,5-5 795</inkml:trace>
  <inkml:trace contextRef="#ctx0" brushRef="#br1" timeOffset="99610.827">22442 6792 4337,'0'0'2111,"0"0"-285,0 0-225,0 0-300,0 0-193,0 0-130,7-17 2432,172-26 247,98 17-2967,-276 26-717,-1 0-109,0 0-188,0 0-318,0 0-392,26 0-8780,-17 0 4141</inkml:trace>
  <inkml:trace contextRef="#ctx0" brushRef="#br1" timeOffset="100118.053">23111 6842 3889,'0'0'1786,"0"0"149,0 0-190,0 0-315,21-14-403,158-107 1149,-24 6 2412,-152 122-2022,-10 40-2816,-79 153-1433,20-72-5049,53-102 4244,-7 14-4284</inkml:trace>
  <inkml:trace contextRef="#ctx0" brushRef="#br1" timeOffset="100667.093">23633 6292 5089,'0'0'1720,"0"0"-415,0 0-65,0 0-256,0 0-232,0 0 241,0 0 295,62 0 48,-27 0-216,7 4-319,-1 0-393,2-4-240,-3 0-168,-3 0-536,0 0-857,-12-6-2544,-8-2-2560</inkml:trace>
  <inkml:trace contextRef="#ctx0" brushRef="#br1" timeOffset="100917.022">23649 6007 1792,'0'0'4697,"0"0"-2784,0 0-241,156-21-608,-90 14-584,27 3-480,-18 4-664,-15 0-2136</inkml:trace>
  <inkml:trace contextRef="#ctx0" brushRef="#br1" timeOffset="102931.638">24648 5560 1304,'0'0'2742,"0"0"-681,0 0-468,0 0-322,0 0-108,0 0 29,4 0 4428,24 198-2375,-18-55-2665,-6 1 0,-6-1 0,-9 26-580,5-14-1603,6-155 692,-4 2-4840,-11 3 488,3-4-1108</inkml:trace>
  <inkml:trace contextRef="#ctx0" brushRef="#br1" timeOffset="104187.317">24343 5615 1376,'0'0'3556,"0"0"-1681,0 0-468,0 0-307,0 0-261,0 0-192,5-4-110,214-150 4723,-208 147-5190,1 1 1,-1 0-1,1 1 0,1 0 1,-1 1-1,0 0 1,1 1-1,0 0 0,0 1 1,0 0-1,0 1 0,0 1 1,0 0-1,0 1 1,0 0-1,0 1 0,0 1 1,-1 0-1,1 0 0,-1 2 1,1-1-1,-1 1 1,-1 1-1,1 0 0,-1 1 1,0 0-1,0 1 1,-1 0-1,0 1 0,-1 0 1,7 8-71,4 11 236,-1 0-1,-1 2 1,-2 0 0,-1 1 0,-1 0 0,-2 1-1,-1 1 1,-2 0 0,-1 0 0,-2 1 0,-1 0 0,-1 8-236,-1-15 101,-2 1 1,0 0 0,-2 0 0,-2 0-1,0 0 1,-2-1 0,-1 0 0,-1 0-1,-1 0 1,-1-1 0,-2 0 0,-1 0-1,0-2 1,-2 1 0,-1-2 0,-1 0-1,-1 0-101,1-5 97,0-1 0,-1-1 0,-1-1-1,-1 0 1,0-2 0,0 0 0,-1-1 0,-1-1-1,0 0 1,-1-2 0,0-1 0,0 0 0,-1-2-1,0-1 1,0 0 0,0-2 0,0 0 0,-1-2-1,-5-1-96,22 0 36,0-1-1,0-1 0,0 1 1,1-1-1,-1 0 0,1-1 1,0 1-1,-1-1 0,1 0 1,0-1-1,1 0 0,-1 0 1,1 0-1,-1 0 0,1-1 1,0 0-1,-2-3-35,-2-43-6622,13 45 2739,4 1-932</inkml:trace>
  <inkml:trace contextRef="#ctx0" brushRef="#br1" timeOffset="105489.625">25083 6555 1456,'0'0'2814,"0"0"-652,0 0-336,0 0-253,0 0-176,0 0-170,-40 1 2774,30 7-3931,1 1 0,1 0 0,-1 0 0,2 1 1,-1 0-1,1 1 0,1-1 0,-1 1 0,2 0 1,0 1-1,0-1 0,1 1 0,1 0 1,0 0-1,0 1 0,1-1 0,1 1 0,0-1 1,0 1-1,2 0-70,-1-9 3,0-1 1,1 0-1,0 0 1,0 1 0,0-1-1,0 0 1,0 0-1,1 0 1,-1 0-1,1 0 1,0 0-1,0 0 1,0-1-1,0 1 1,0-1-1,1 1 1,-1-1 0,1 0-1,-1 0 1,1 0-1,0 0 1,0 0-1,0-1 1,0 1-1,0-1 1,0 0-1,0 0 1,1 0-1,-1 0 1,0-1 0,3 1-4,109 3 346,-106-6-304,0 0 1,0 0-1,-1-1 1,1 0-1,-1 0 0,0-1 1,0-1-1,0 1 1,-1-1-1,1 0 1,-1-1-1,0 0 0,-1 0 1,1 0-1,-1-1 1,-1 0-1,1 0 0,-1 0 1,0-1-1,-1 0 1,0 0-1,0 0 1,0 0-1,-1-1 0,-1 0 1,1 1-1,-2-1 1,1 0-1,-1 0 0,0 0 1,-1-1-43,1 5-6,0 1 1,-1-1-1,1 0 1,-1 0-1,0 1 1,0-1-1,-1 0 1,0 0-1,0 1 1,0-1-1,0 0 1,0 1-1,-1-1 1,0 1-1,0 0 1,0 0-1,-1 0 1,0 0-1,1 0 1,-1 0-1,0 0 1,-1 1 0,1 0-1,-1-1 1,1 1-1,-1 1 1,0-1-1,0 0 1,0 1-1,-1 0 1,1 0-1,0 0 1,-1 1-1,0-1 1,1 1-1,-1 0 1,0 0-1,1 1 1,-1-1-1,0 1 1,0 0-1,1 1 1,-1-1-1,0 1 1,1 0-1,-1 0 1,0 0-1,1 1 1,-1-1-1,-2 3 6,-152 90-5172,80-42-170</inkml:trace>
  <inkml:trace contextRef="#ctx0" brushRef="#br1" timeOffset="110600.377">25578 6193 960,'0'0'2709,"0"0"-409,0 0-431,0 0-373,0 0-344,7 0 8017,2 26-9089,2-1 1,0 1-1,2-2 0,1 0 1,1 0-1,1-1 0,0-1 1,19 18-81,-4-2 42,101 113-855,-135-139-6506,-8-12 4761</inkml:trace>
  <inkml:trace contextRef="#ctx0" brushRef="#br1" timeOffset="110951.326">25938 6119 3977,'0'0'2804,"0"0"-527,0 0-213,0 0-410,0 0-474,0 0-281,-8 10-312,-29 46 26,1 0 0,4 3 0,1 0 0,-9 33-613,-2 29-1631,12 2-3307,23-82-66</inkml:trace>
  <inkml:trace contextRef="#ctx0" brushRef="#br1" timeOffset="112667.248">26394 5876 2881,'0'0'2699,"0"0"-959,0 0-443,0 0-224,0 0 25,0 0 38,1 7-61,1 10-637,-1 0 1,0 0 0,-1 0-1,-1 0 1,0 0 0,-2 0-1,0-1 1,-1 1 0,0-1-1,-1 0 1,-1 0 0,-6 11-439,-17 33 170,-45 136-104,77-195-69,0-1 0,1 1 0,-1-1 1,0 0-1,0 0 0,0 0 1,0-1-1,0 1 0,0-1 0,0 1 1,0-1-1,0 0 0,0 0 1,0 0-1,0-1 0,-1 1 0,1-1 1,0 1-1,-1-1 0,1 0 0,-1 0 1,0 0-1,0-1 0,1 1 1,-2 0-1,1-1 0,0 1 0,0-1 1,-1 0-1,1 0 3,2-1-5,72-68 198,-56 50-187,1 2 1,0 0 0,2 1 0,0 2 0,1 0 0,0 1 0,19-7-7,-38 22 28,-1 0-1,1 0 0,-1 1 1,1 0-1,-1 0 1,1 0-1,-1 1 0,1-1 1,-1 1-1,1 0 0,-1 1 1,0-1-1,0 1 1,1-1-1,-1 1 0,0 1 1,0-1-1,-1 0 0,1 1 1,0 0-1,-1 0 1,0 0-1,1 0 0,-1 1 1,-1-1-1,1 1 1,0-1-1,-1 1 0,0 0 1,0 0-1,0 0 0,0 1 1,-1-1-1,1 0 1,-1 1-1,0-1 0,0 5-27,15 24 402,-20-55-891,-3 15 471,0 0-1,-1 0 1,1 1 0,-1 0 0,-1 1-1,1 0 1,-1 0 0,0 1 0,0 0 0,0 0-1,-1 1 1,1 0 0,-1 1 0,0 0-1,1 0 1,-1 1 0,0 1 0,0 0 0,0 0-1,0 1 1,0 0 0,1 0 0,-1 1-1,0 1 1,1-1 0,-1 2 0,1-1 18,-38 27 150,1 1 0,1 2 0,2 3 0,2 1 1,-8 11-151,28-15 1,21-33 2,0 0-23,0 0-64,0 0-30,39-38 108,-25 17 46,-2-1 0,0-1 0,-2 0 0,0 0 0,-2-1 0,-1 0 1,4-20-41,34-92-850,-29 99 718,-15 36 140,-1 1 16,0 0 28,0 0-33,0 0-11,0 0 0,0 0 0,-15 22 41,-25 66-1589,22-42-1849,6-17 2100</inkml:trace>
  <inkml:trace contextRef="#ctx0" brushRef="#br1" timeOffset="122629.387">16806 8993 3001,'0'0'2504,"0"0"-782,0 0-394,0 0-161,0 0-176,4 2 1541,-55 137-792,-198 363-1206,249-502-812,18-47-1212,335-564-1316,-346 598 2892,5-10 364,-4 36 768,-21 656 1204,5-585-4648,-10-31-3808,5-29-827</inkml:trace>
  <inkml:trace contextRef="#ctx0" brushRef="#br1" timeOffset="122883.526">16628 9578 3497,'0'0'1704,"0"0"-280,139-20-775,-71 5-649,-14 4-152,-15 5-3137</inkml:trace>
  <inkml:trace contextRef="#ctx0" brushRef="#br1" timeOffset="123661.422">17073 9623 640,'0'0'5076,"0"0"-3249,0 0-794,0 0-75,0 0-320,0 0-116,13-6 81,66-42 85,-1-3 0,-3-4 0,-2-2-1,10-16-687,-82 72 282,-1 1 91,0 30-82,0 149 148,2-176-500,0 1 0,1-1 0,-1 0 0,1 0 0,0 0 1,0 0-1,1 0 0,-1 0 0,0-1 0,1 0 1,0 0-1,-1 0 0,1 0 0,0 0 0,0-1 0,0 1 1,0-1-1,0 0 0,1-1 0,-1 1 0,0-1 0,0 1 1,0-1-1,1-1 0,-1 1 0,0 0 0,0-1 0,0 0 1,0 0-1,0 0 0,0-1 0,0 1 0,0-1 0,0 0 1,0 0-1,1-2 61,51-56 80,-55 59 237,-1 1 269,0 0-72,-1 27-444,0-23-100,-1-1 0,1 1-1,0 0 1,0 0 0,1 0 0,-1 0 0,1 0 0,0 0 0,0 0 0,0 0 0,1 0-1,-1-1 1,1 1 0,0 0 0,0 0 0,0 0 0,1-1 0,-1 1 0,1 0 0,0-1 0,0 0-1,0 1 1,1-1 0,-1 0 0,1 0 0,0 0 0,-1 0 0,1-1 0,0 1 0,1-1 0,-1 0-1,0 0 1,1 0 0,-1 0 0,1-1 0,0 1 0,-1-1 0,1 0 0,0 0 0,1 0 30,2-1-77,-1 0 1,1-1 0,0 1 0,-1-2 0,1 1 0,-1-1 0,0 0 0,1 0-1,-1 0 1,0-1 0,0 0 0,0 0 0,-1-1 0,1 0 0,-1 0 0,0 0-1,0 0 1,0-1 0,-1 0 0,2-2 76,13-11-131,-16 16 132,-1-2 0,1 1-1,-1 0 1,0 0 0,1 0 0,0 1-1,0-1 1,-1 0 0,2 1 0,-1 0-1,0 0 1,0 0 0,1 0 0,-1 0-1,1 1 1,-1 0 0,1-1 0,0 1-1,0 0 1,-1 1 0,1-1 0,0 1-1,0 0 1,0 0 0,0 0-1,0 0 1,0 1 0,-1-1 0,1 1-1,0 0 1,0 0 0,0 1-1,39 71 465,-21-21-4359,-15-34-3581</inkml:trace>
  <inkml:trace contextRef="#ctx0" brushRef="#br1" timeOffset="124034.524">18198 9472 7706,'0'0'1801,"0"0"-919,0 0-339,0 0-67,-12 19-190,-35 59-145,44-72-141,-1 0 0,1 1 0,0-1 1,0 1-1,1 0 0,0 0 0,0-1 1,1 1-1,0 0 0,0 1 0,0-1 1,1 0-1,0 0 0,1 0 0,-1 0 1,2 1-1,0-6-23,0 0 0,0 0 0,0 0 0,1 0 0,-1-1 0,1 1 0,-1-1 0,1 1 0,0-1 0,-1 0 0,1 0 0,0 0 0,0-1 0,0 1 0,0 0 0,0-1 0,-1 0 0,1 0 1,0 0-1,0 0 0,0 0 0,0-1 0,0 1 0,0-1 0,0 0 0,0 0 0,-1 0 0,1 0 0,1-1 23,5-1 33,-1 0 0,0-1 0,0 0 0,0 0 0,-1-1 0,1 0 0,-1 0 0,0-1 0,-1 0 0,1 0 0,-1-1 0,0 1 0,-1-1 0,0-1 0,0 1 0,0-1-1,-1 0 1,0 0 0,0 0 0,-1 0 0,-1-1 0,1 0 0,-1 1 0,0-1 0,-1-1-33,-2 8 45,1 0 0,-1 0 0,0 0 0,0 0-1,0 0 1,0 0 0,-1 0 0,1 1 0,0-1 0,-1 0 0,1 1-1,-1-1 1,0 1 0,1-1 0,-1 1 0,0 0 0,0 0 0,0 0-1,0 0 1,0 0 0,0 0 0,0 0 0,0 1 0,0-1 0,0 1-1,-1 0 1,1-1 0,0 1 0,0 0 0,0 0 0,-1 1-1,1-1 1,-2 1-45,-67 22-2224,55 0-1126,8-5-2617</inkml:trace>
  <inkml:trace contextRef="#ctx0" brushRef="#br1" timeOffset="124384.611">18535 9355 5553,'0'0'3348,"0"0"-2212,0 0-495,0 0-73,0 0-213,-4 17-156,-23 148 273,27-164-490,0 1-1,-1-1 1,1 1 0,0 0 0,0-1-1,0 1 1,0 0 0,0-1 0,1 1-1,-1-1 1,0 1 0,1 0-1,-1-1 1,1 1 0,0-1 0,-1 1-1,1-1 1,0 0 0,0 1 0,0-1-1,0 0 1,0 1 0,0-1 0,0 0-1,1 0 1,-1 0 0,0 0-1,1 0 1,-1 0 0,0 0 0,1-1-1,-1 1 1,1-1 0,0 1 0,-1-1-1,1 1 1,-1-1 0,1 0-1,0 1 1,-1-1 0,1 0 0,0 0-1,-1 0 1,1-1 0,-1 1 0,1 0-1,0-1 1,-1 1 0,1-1 0,0 0 18,8 1 61,23-2 443,-32 2 31,-1 28 1024,17 6-2130,16-31-2881,-33-3 3448,30 1-6018</inkml:trace>
  <inkml:trace contextRef="#ctx0" brushRef="#br1" timeOffset="124651.41">19285 8844 8994,'0'0'1888,"0"0"-551,-68 116 15,26-31-288,-16 35-552,-10 31-184,4-12-232,14-27-96,21-41-904,13-19-1064,3-9-1137,1-11-3240</inkml:trace>
  <inkml:trace contextRef="#ctx0" brushRef="#br1" timeOffset="124901.542">18728 9502 1304,'0'0'6322,"0"0"-5706,0 0-168,0 0 280,120 24-32,-68-22-696,18-2-184,-10 0-2232,-10 0-441</inkml:trace>
  <inkml:trace contextRef="#ctx0" brushRef="#br1" timeOffset="125151.484">19217 9569 8226,'0'0'1952,"0"0"-1216,0 0 329,0 0-1065,0 103-281,0-79-2071</inkml:trace>
  <inkml:trace contextRef="#ctx0" brushRef="#br1" timeOffset="125317.745">19567 9269 11739,'0'0'3840,"0"0"-3616,0 0-120,0 0-104,0 0-48,0 0-2744,0 0-4586</inkml:trace>
  <inkml:trace contextRef="#ctx0" brushRef="#br1" timeOffset="125634.851">19766 9770 11266,'0'0'4049,"0"0"-3801,0 0-240,0 0-8,0 0-656,0 0-3297,0 0-4841</inkml:trace>
  <inkml:trace contextRef="#ctx0" brushRef="#br1" timeOffset="127636.622">21062 9215 9090,'0'0'4129,"0"0"-2633,0 0 144,0 0 49,0 0-233,0 0-336,0 0-343,0-2-265,0 2-224,0 0-176,0-2-112,0 2-8,2 0-504,0 0-1041,3 0-1015,-1 13-1521,0 6-48,-2 1-4977</inkml:trace>
  <inkml:trace contextRef="#ctx0" brushRef="#br1" timeOffset="127883.95">21073 9623 4521,'0'0'4153,"0"0"-3009,0 0 865,0 0 207,0 0-392,0 0-143,0 0-233,0 0-384,0 0-368,0 0-375,0 0-321,0 0-25,0 0-927,4 0-1040,4 0-913,5 0-1840</inkml:trace>
  <inkml:trace contextRef="#ctx0" brushRef="#br1" timeOffset="129000.905">21899 8822 4849,'0'0'2501,"0"0"-826,0 0-298,0 0-262,0 0-168,-3 18-49,-66 336 1662,65-249-2876,5-105 306,0 1 0,0 0 0,-1-1 0,1 1 0,0-1 0,0 1 0,1-1 0,-1 1 0,0-1 0,0 0 0,0 1 0,0-1 0,0 0 0,0 0 0,0 0 0,1 0 0,-1 0 0,0 0 0,0 0 0,0 0 0,0 0 0,0-1 0,0 1 0,0 0 0,0-1 0,1 1 0,-1-1 0,0 1 0,0-1 0,-1 0 0,1 1 0,0-1 0,0 0 0,0 0 0,0 1 0,-1-1 0,1 0 0,0 0 0,-1 0 0,1 0 0,0 0 0,-1 0 0,0 0 0,1 0 0,-1 0 0,1 0 0,-1 0 0,0-1 0,0 1 1,0 0-1,0 0 0,0 0 0,0-1 10,15-31 170,-1-1 1,-2 0-1,-1-1 1,-2-1-1,-1 1 1,-2-1 0,-2-1-1,-1 1 1,-2 0-1,-1-9-170,0 44 112,15 52-402,-6-39 299,0-1 0,1-1 0,0 1 1,0-2-1,1 1 0,1-1 1,0-1-1,0 0 0,0-1 0,1 0 1,0-1-1,0 0 0,0-1 1,1-1-1,0 0 0,0-1 0,0 0 1,1-1-1,-1-1 0,0 0 1,1-1-1,-1 0 0,0-2 0,1 1 1,-1-2-1,7-1-9,-15 3-24,0 0 0,0 0 1,0 0-1,0 0 0,0-1 0,0 0 1,0-1-1,-1 1 0,1-1 0,-1 0 1,0 0-1,0-1 0,0 1 0,0-1 1,0 0-1,-1-1 0,0 1 0,0-1 1,0 0-1,0 0 0,-1 0 0,0 0 0,0 0 1,0-1-1,-1 0 0,0 1 0,2-6 24,-10 200 2100,-1 40-4311,7-198 573,0 18-3470</inkml:trace>
  <inkml:trace contextRef="#ctx0" brushRef="#br1" timeOffset="129555.039">22574 9489 3089,'0'0'3612,"0"0"-2189,0 0-354,0 0 228,0 0-206,21-19-283,150-134 1293,-142 147 854,-41 54-1879,12-47-1180,-56 168 330,20-56-7268,25-81-302</inkml:trace>
  <inkml:trace contextRef="#ctx0" brushRef="#br1" timeOffset="147163.311">23233 9234 1064,'0'0'1871,"0"0"-342,0 0-66,0 0-184,36 0 2184,213 27-138,-167-22-4926,-76 4-3277,-6-6-309</inkml:trace>
  <inkml:trace contextRef="#ctx0" brushRef="#br1" timeOffset="147501.347">23264 9014 1696,'0'0'4897,"0"0"-3440,0 0-201,0 0 160,0 0-407,0 0-321,116-4-80,-72 11-424,3 5-184,28 1-560,-13 0-1369,-8-4-2936</inkml:trace>
  <inkml:trace contextRef="#ctx0" brushRef="#br1" timeOffset="149104.071">24300 8999 592,'0'0'1911,"0"0"-332,0 0-128,0 0-127,0 0-186,0 0-103,23-10 5206,-19 3-6087,0-1-1,0 1 0,0-1 1,-1 0-1,-1-1 0,1 1 1,-1 0-1,-1-1 1,0 1-1,0-1 0,0 0 1,-1 1-1,0-1 0,-1 0 1,0 1-1,-1-5-153,-2 9-2,0-1 0,0 1-1,-1 0 1,1 0 0,-1 1 0,0-1 0,0 1-1,0 0 1,0 1 0,0-1 0,-1 1-1,1 0 1,-1 0 0,1 1 0,-1-1 0,0 1-1,0 0 1,0 1 0,0 0 0,1 0-1,-1 0 1,0 1 0,0-1 0,-5 2 2,3-2-91,-6 3 25,0 1 0,0 0 1,0 0-1,0 1 0,1 1 0,0 0 0,0 1 1,0 1-1,1 0 0,0 0 0,1 1 0,0 1 1,0 0-1,1 1 0,1-1 0,-1 2 0,2-1 1,0 1-1,0 1 0,1 0 0,0 0 0,1 0 0,-2 7 66,6-16-10,1 0-1,-1 1 0,0-1 0,1 0 0,0 0 0,0 1 1,0-1-1,1 0 0,-1 1 0,1-1 0,0 1 0,0-1 1,1 1-1,0-1 0,-1 0 0,1 1 0,0-1 0,1 0 1,-1 0-1,1 1 0,0-1 0,0 0 0,0-1 0,1 1 1,-1 0-1,1-1 0,0 1 0,0-1 0,0 0 1,0 0-1,1 0 0,-1 0 0,4 1 11,9 4-4,1-1 1,-1-1-1,1-1 0,0 0 0,0-1 1,1 0-1,-1-2 0,1 0 0,-1-1 1,1-1-1,0-1 0,-1 0 0,1-1 1,-1-1-1,1-1 0,-1 0 0,0-1 1,-1-1-1,1-1 0,-1 0 0,14-9 4,-28 13 20,-1 1-1,0 0 1,0-1 0,0 1-1,0-1 1,0 1-1,0-1 1,-1 0 0,1 1-1,-1-1 1,0 0-1,0 1 1,0-1-1,0 0 1,0 1 0,-1-1-1,1 0 1,-1 1-1,0-1 1,0 1-1,0-1 1,0 1 0,0-1-1,0 1 1,-1 0-1,1-1 1,-1 1-1,1 0 1,-1 0 0,0 0-1,0 0 1,0 1-1,0-1 1,0 0 0,0 1-1,-1-1 1,1 1-1,0 0 1,-1 0-1,1 0 1,-1 0 0,1 0-1,-1 1 1,0-1-1,1 1 1,-1-1-1,0 1 1,1 0 0,-1 0-1,0 0 1,1 1-1,-1-1 1,0 1-20,-13 63 64,16-53-94,0-1-1,1 1 1,0 0-1,1-1 1,0 1-1,1-1 1,0 0 0,0 0-1,1 0 1,0 0-1,1 0 1,0-1 0,1 0-1,0 0 1,0 0-1,1-1 1,0 0 0,1 0-1,-1-1 1,1 0-1,1 0 1,-1-1 0,1 0-1,0 0 1,3 0 30,152 62-4412,-92-50-820</inkml:trace>
  <inkml:trace contextRef="#ctx0" brushRef="#br1" timeOffset="151408.184">24923 9064 4385,'0'0'2136,"0"0"-222,0 0-252,0 0-427,0 0-408,0 0-290,24-6 1163,229-22-323,-252 28-1353,-1 0 73,0 0 54,-26 8 633,-2 2-701,-1-1-1,0-1 1,0-2 0,-1 0-1,0-3 1,0 0 0,-22-2-83,22-28-483,30 27 398,0 0-34,18 0-292,18-1 188,123 5 232,-57 13-4563,-75-10 78</inkml:trace>
  <inkml:trace contextRef="#ctx0" brushRef="#br1" timeOffset="151934.579">25870 8751 3977,'0'0'1506,"0"0"186,0 0 55,0 0-297,0 0-272,0 0-404,0 6-281,-31 214 3359,0 16-3469,31-129-2312,0-36-4826,0-53 2036</inkml:trace>
  <inkml:trace contextRef="#ctx0" brushRef="#br1" timeOffset="152200.266">25443 9431 3305,'0'0'1808,"0"0"225,0 0-73,126-30-400,-76 15-23,4-3-569,2-3-584,-4 1-256,-3-1-128,14-5-88,-16 4-1064,-7 3-1737</inkml:trace>
  <inkml:trace contextRef="#ctx0" brushRef="#br1" timeOffset="152517.936">25677 8706 4185,'0'0'2256,"0"0"-103,0 0-73,153-22-639,-99 16-465,-2 4-592,0 0-384,10 2-104,-12 2-1176,-13 8-1481</inkml:trace>
  <inkml:trace contextRef="#ctx0" brushRef="#br1" timeOffset="153017.173">26325 9316 1072,'0'0'2426,"0"0"-520,0 0-353,21-18-319,160-132 736,-19 39-481,-168 144 1379,-79 178-1043,-5 11-4425,63-161-1677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1:45.0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0 6737,'0'0'8298,"0"0"-6593,0 0 311,0 0-232,0 0-1143,0 0-641,0 0-617,0 58-831,-8-23-1401,-1-1-271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1:45.3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6 11210,'0'0'4097,"0"0"-2584,0 0 1351,0 0-719,0 0-1289,0 0-856,0 0-272,5-5-1617,-14 5-2912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1:42.6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384 1 7722,'0'0'2955,"0"0"12,0 0-593,0 0-670,0 0-466,-5 16-424,-153 306 2517,20-55-2547,133-261-878,1 1 1,-1 0-1,1 1 0,1-1 1,-1 1-1,1-1 0,0 1 1,1 0-1,0 0 0,0 0 1,1 0-1,0 1 0,1-1 1,-1 0-1,2 0 0,-1 1 0,1-1 1,0 0-1,1 0 0,0 0 1,0 0-1,1 0 0,0 0 1,0 0-1,0-1 0,1 0 1,1 0-1,-1 0 0,1 0 1,0 0-1,1-1 0,5 5 94,-1-6-460,1-1-1,-1-1 1,1 0 0,0 0-1,0-1 1,0 0 0,0-1-1,0 0 1,0-1 0,1 0-1,-1-1 1,0 0 0,0-1-1,0 0 1,0-1 0,9-3 460,17-11-4012</inkml:trace>
  <inkml:trace contextRef="#ctx0" brushRef="#br0" timeOffset="263.122">1 646 8266,'0'0'1584,"0"0"264,0 0-863,128 0-401,-76 0-584,18 15 0,-12 0-1536,-10 1-2777</inkml:trace>
  <inkml:trace contextRef="#ctx0" brushRef="#br0" timeOffset="527.772">657 638 9402,'0'0'2382,"0"0"-428,0 0-187,-20 17-387,-66 55-497,79-66-866,0 1 1,0 0-1,0 0 1,1 0 0,0 1-1,1 0 1,-1 0-1,2 1 1,-1 0-1,1-1 1,0 1-1,1 1 1,0-1-1,1 0 1,0 1 0,0-1-1,1 1 1,0 0-1,1 1-17,2-7-149,1-1 0,0 0 0,0 0-1,0 0 1,0 0 0,0-1 0,1 1-1,-1-1 1,1 0 0,0 0 0,-1 0-1,1-1 1,0 1 0,0-1 0,0 0 0,0 0-1,1 0 1,-1 0 0,0-1 0,0 0-1,0 0 1,0 0 0,1 0 0,-1-1-1,0 1 1,0-1 0,0 0 0,0-1 0,2 0 149,4 1-232,65-9 150,-49 71 1036,-21-34-2283,1-3-1410</inkml:trace>
  <inkml:trace contextRef="#ctx0" brushRef="#br0" timeOffset="994.39">1347 193 8186,'0'0'1733,"0"0"-98,-14 18 59,-137 232 2118,137-218-3699,2 0 1,1 1 0,2 0-1,1 0 1,1 1 0,2 0-1,2 0 1,1 6-114,41-25-5852,-38-15 5801,0-1 0,0 1 0,1-1 0,-1 1 0,0 0 0,0-1 0,1 1 0,-1 0 0,0 0 0,1 0 0,-1 0 1,0 0-1,1 0 0,-1 0 0,0 0 0,1 1 0,-1-1 0,0 0 0,0 1 0,1-1 0,-1 1 0,0 0 0,0-1 1,0 1-1,0 0 0,0 0 0,0 0 0,0-1 0,0 1 0,0 0 0,0 0 0,0 1 0,-1-1 0,1 0 0,0 0 0,-1 0 1,1 0-1,-1 1 0,1-1 0,-1 0 0,1 1 51,-3 6 536,0 1 0,0-1 0,0 0 0,-1 0 0,0 0 0,-1 0 0,0 0 0,0-1 0,0 1 0,-1-1 0,-1 0 0,1-1 0,-1 1 0,0-1 0,-2 1-536,-41 59 1431,44-48-2257,11-15-6171,4-3 2514</inkml:trace>
  <inkml:trace contextRef="#ctx0" brushRef="#br0" timeOffset="1394.429">1620 668 6161,'0'0'1581,"25"-25"-60,166-172 1361,-155 160-2519,1 1-137,-1-1-1,-1-3 1,-2 0 0,-2-2 0,-2-1 0,4-14-226,-31 55 86,0 0-1,0 0 1,0-1-1,0 1 1,-1-1-1,1 1 1,-1-1 0,0 0-1,0 0 1,0 1-1,0-1 1,0 0-1,-1 0 1,1 0 0,-1 0-1,0 0 1,1 0-1,-2 0 1,1 0 0,0 0-1,-1 0 1,1 0-1,-1 0 1,0 0-1,0 1 1,0-1 0,0 0-1,0 0 1,-1 1-1,1-1 1,-1 1 0,0-1-1,1 1 1,-1 0-1,-1 0 1,1-1-1,0 2 1,0-1 0,-1 0-1,1 0 1,-1 1-86,-9-1 102,0 2 1,0-1-1,0 2 0,0-1 1,0 2-1,0-1 1,0 2-1,1 0 0,-1 0 1,1 1-1,-1 0 1,1 1-1,1 0 1,-1 1-1,1 0 0,0 1 1,0 0-1,0 1 1,1 0-1,1 0 0,-1 1 1,-4 6-103,-13 17 197,1 1 0,1 1-1,2 0 1,2 2 0,1 0 0,0 7-197,-47 149-1017,45-59-4433,20-74 201</inkml:trace>
  <inkml:trace contextRef="#ctx0" brushRef="#br0" timeOffset="1761.133">1805 791 11843,'0'0'945,"0"0"-82,0 0 479,21-8-13,137-61-182,152-114-417,-309 182-688,1 1 1,-1 0-1,1-1 1,-1 1-1,1-1 1,-1 0-1,1 0 1,-1 1-1,1-1 1,-1 0-1,0 0 1,1 0-1,-1-1 1,0 1-1,0 0 1,0 0-1,0-1 1,0 1-1,0 0 1,0-1-1,-1 1 1,1-1-1,0 1 1,-1-1-1,1 1 1,-1-1-1,1 0 1,-1 1-1,0-1 1,0 0 0,0 1-1,0-1 1,0 0-1,0 1 1,0-1-1,-1 1 1,1-1-1,0 0 1,-1 1-1,0-1 1,1 1-1,-1-1 1,0 1-1,0-1 1,1 1-1,-1 0 1,0-1-1,-1 1 1,1 0-1,0 0 1,0 0-1,0 0 1,-1 0-1,1 0 1,0 0-1,-1 0 1,1 0-1,-1 0-42,-8 1 5,0 1-1,1-1 0,-1 1 0,0 1 0,1 0 0,-1 0 1,1 1-1,0 1 0,-1-1 0,2 1 0,-1 1 1,0-1-1,1 2 0,0-1 0,0 1 0,1 0 0,-1 1 1,1-1-1,1 2 0,-1-1 0,1 1 0,0 0 1,1 0-1,-3 6-4,-4 5-616,1 2 1,1-1 0,0 2 0,2-1 0,1 1-1,0 0 1,2 1 0,0-1 0,2 1-1,0 1 616,2 17-4050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1:37.0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232 28 1032,'0'0'1066,"0"0"-250,0 0-123,0 0-282,14-22 4796,-10 17 1702,-8 39-6736,-1-1 0,-2 1 0,-2-1 1,-1-1-1,-1 0 0,-2 0 0,-1-1 0,-7 10-173,-3 11 123,-98 195 898,122-247-1057,0-1 1,0 1-1,0 0 1,-1-1-1,1 1 1,0 0-1,0-1 1,0 1-1,0 0 1,-1-1-1,1 1 1,0 0-1,0 0 1,0-1-1,-1 1 1,1 0-1,0 0 1,-1-1-1,1 1 1,0 0-1,0 0 1,-1 0-1,1 0 1,0-1-1,-1 1 1,1 0-1,0 0 1,-1 0-1,1 0 1,-1 0-1,1 0 1,0 0-1,-1 0 1,1 0 35,201-349-3981,-68 111 4074,-133 238-94,1-1 0,0 1 0,0 0 0,0-1 0,-1 1 0,1 0 0,0 0 0,0 0-1,0-1 1,0 1 0,0 0 0,-1 0 0,1 0 0,0 0 0,0 0 0,0 0 0,0 1 0,0-1 0,-1 0 0,1 0 0,0 1-1,0-1 1,0 0 0,-1 1 0,1-1 0,0 1 0,0-1 0,-1 1 0,1-1 0,0 1 0,-1 0 0,1-1 0,-1 1-1,1 0 1,-1-1 0,1 1 0,-1 0 0,1 0 0,-1-1 0,0 1 0,0 0 0,1 0 0,-1 0 0,0 0 0,0-1-1,0 1 1,0 0 0,0 0 0,0 0 0,0 0 0,0 0 0,0 0 0,0 0 1,6 40 152,-2 0 0,-1 1 1,-2-1-1,-3 1 0,0-1 1,-3 0-1,-2 0 0,-1 0 1,-2-1-1,-8 19-152,-34 102-5476,40-129 351</inkml:trace>
  <inkml:trace contextRef="#ctx0" brushRef="#br0" timeOffset="252.651">89 496 1536,'0'0'3265,"0"0"-880,0 0-257,120 0-528,-75 0-639,1 0-577,10 0-384,-15 0-1025,-14 5-2943</inkml:trace>
  <inkml:trace contextRef="#ctx0" brushRef="#br0" timeOffset="986.125">484 628 3633,'0'0'2696,"0"0"-470,0 0-163,0 0-405,18-20-522,141-153 571,27-4-1185,-184 176-556,-2 9-223,-9 252 2329,11-257-2132,0 0 0,0-1-1,0 1 1,0 0-1,1-1 1,-1 1-1,0-1 1,1 0 0,0 0-1,0 0 1,-1 0-1,1 0 1,0 0-1,1-1 1,-1 1 0,0-1-1,0 0 1,1 0-1,-1-1 1,0 1-1,1 0 1,-1-1 0,1 0-1,-1 0 1,0 0-1,1 0 1,-1-1-1,1 1 1,-1-1 0,0 0-1,1 0 1,-1 0-1,0 0 1,0-1-1,0 1 1,0-1 0,0 0-1,0 0 1,0 0-1,-1 0 1,1 0 0,1-3 60,53-56-507,-57 75 468,-2-9 16,0 0 0,1 0 0,0 0 0,0 0 0,0 1-1,1-1 1,0 0 0,0 1 0,0-1 0,1 1 0,0-1 0,0 0-1,0 0 1,0 0 0,1 1 0,0-1 0,0 0 0,0-1 0,1 1-1,-1 0 1,1-1 0,0 1 0,1-1 0,-1 0 0,1 0 0,0-1-1,0 1 1,0-1 0,0 1 0,1-1 0,-1 0 0,1-1 0,0 1-1,-1-1 1,1 0 0,0 0 0,1-1 0,-1 0 0,0 1 0,4-1 23,-2-2-75,-1 0 1,0-1 0,0 0 0,0 0 0,0 0 0,0-1 0,0 0 0,-1 0 0,0 0-1,1-1 1,-1 0 0,0 0 0,-1 0 0,1-1 0,-1 1 0,0-1 0,0 0 0,0 0 0,2-6 74,73-57-868,-74 68 923,1 1 0,0 0-1,0 0 1,-1 0 0,1 0-1,-1 1 1,1 0 0,-1 0 0,0 1-1,0 0 1,0 0 0,0 0-1,0 0 1,0 1 0,-1-1-1,0 1 1,0 0 0,0 1-1,0-1 1,-1 1 0,1 0-1,-1 0 1,-1 0 0,1 0 0,0 0-1,-1 0 1,1 4-55,25 31-566,-22-33-2129</inkml:trace>
  <inkml:trace contextRef="#ctx0" brushRef="#br0" timeOffset="1336.824">1462 565 2457,'0'0'6078,"0"0"-4111,0 0-876,0 0 112,0 0-443,-2 19-454,-1 62-236,5-77-98,-1 0 0,1 0-1,0 0 1,0 0 0,1 0 0,-1 0-1,1-1 1,0 1 0,0-1-1,0 0 1,0 0 0,0 0-1,1 0 1,0-1 0,-1 1 0,1-1-1,0 0 1,0 0 0,0 0-1,0-1 1,1 1 0,-1-1 0,0 0-1,1 0 1,-1 0 0,0-1-1,1 0 1,-1 0 0,1 0-1,-1 0 1,1-1 0,-1 1 0,0-1-1,1 0 1,-1-1 0,0 1-1,1-1 29,4 0-98,0 0 0,0 0 0,0-1 0,-1 0 0,1 0 0,-1-1 0,0-1 0,0 1 0,0-1 0,0 0 0,-1-1 0,0 0 0,0 0-1,0-1 1,-1 1 0,0-2 0,-1 1 0,1 0 0,-1-1 0,-1 0 0,1 0 0,-1-1 0,-1 1 0,0-1 0,0 0 0,-1 0 0,0 0 0,1-3 98,-6 9 96,1-1 1,-1 1 0,0 0-1,0 0 1,0 0 0,0 0-1,-1 1 1,1-1 0,-1 1 0,0 0-1,1 0 1,-1 0 0,0 0-1,0 1 1,0 0 0,0 0 0,0 0-1,-1 0 1,1 0 0,0 1-1,0 0 1,-1 0 0,1 0-1,0 0 1,0 1 0,-1 0 0,1 0-1,0 0 1,0 0 0,0 0-1,0 1 1,0 0 0,1 0 0,-1 0-1,-3 2-96,4-1-88,-1 0-1,1 0 0,0 0 0,0 0 1,0 1-1,0-1 0,0 1 1,1 0-1,-1 0 0,1 0 1,0 0-1,1 0 0,-1 0 1,1 0-1,-1 1 0,1-1 1,0 0-1,1 1 0,-1-1 1,1 1-1,0-1 0,0 1 0,1 0 1,-1 1 88,0 10-2866</inkml:trace>
  <inkml:trace contextRef="#ctx0" brushRef="#br0" timeOffset="1720.221">1940 354 3929,'0'0'2276,"0"0"-694,0 0 230,0 0-151,0 0-410,0 0-412,1 18-246,5 117 84,-5-134-786,-1 0-1,1 1 0,0-1 1,-1 0-1,1 1 0,0-1 1,0 0-1,0 0 0,0 0 1,0 0-1,0 0 0,0 0 0,0 0 1,1 0-1,-1 0 0,0 0 1,0-1-1,1 1 0,-1 0 1,1-1-1,-1 1 0,0-1 1,1 0-1,-1 1 0,1-1 0,-1 0 1,1 0-1,-1 0 0,1 0 1,-1 0-1,1 0 0,-1-1 1,1 1-1,-1 0 0,1-1 110,24 3-992,-22 52 5506,-4-51-4453,0 0-1,0 0 1,0 0 0,1 0 0,-1 0-1,1 0 1,0 0 0,0-1-1,0 1 1,0 0 0,0 0-1,1-1 1,-1 1 0,1 0-1,0-1 1,-1 0 0,1 1 0,0-1-1,1 0 1,-1 0 0,0 0-1,1 0 1,-1 0 0,1-1-1,-1 1 1,1-1 0,0 0 0,-1 0-1,1 0 1,1 0-61,91 5-3460,-59-14 1086</inkml:trace>
  <inkml:trace contextRef="#ctx0" brushRef="#br0" timeOffset="2003.788">2665 56 7634,'0'0'4193,"0"0"-2433,0 0-40,0 0-239,-89 112-401,54-54-424,2 5-376,0 6-176,4 2-104,2 1-264,-2 22-1160,4-22-1169,6-12-2056</inkml:trace>
  <inkml:trace contextRef="#ctx0" brushRef="#br0" timeOffset="2252.547">2319 520 5825,'0'0'4481,"0"0"-3657,0 0 465,0 0-121,0 0-632,0 0-536,0 0 0,120 71-1176,-97-58-1361,-4-2-3904</inkml:trace>
  <inkml:trace contextRef="#ctx0" brushRef="#br0" timeOffset="2503.74">2653 619 9282,'0'0'2929,"0"0"-1441,0 0-200,0 0-904,-8 115-384,3-85-1400,1-7-2609</inkml:trace>
  <inkml:trace contextRef="#ctx0" brushRef="#br0" timeOffset="2752.417">2877 376 9946,'0'0'1416,"0"0"-1007,0 0-409,0 0-369,0 0-1743</inkml:trace>
  <inkml:trace contextRef="#ctx0" brushRef="#br0" timeOffset="2920.279">3158 445 128,'0'0'7006,"0"0"-3932,0 0-637,0 0-384,-10 21-734,-97 154-363,18-51-776,89-123-236,-1 1 0,1-1 0,0 0 0,0 1 0,0-1 0,0 0 0,0 1 0,0-1 0,0 0 0,0 1 0,1-1 0,-1 0-1,0 1 1,1-1 0,-1 0 0,1 0 0,-1 1 0,1-1 0,0 0 0,0 0 0,-1 0 0,1 0 0,0 0 0,0 0 0,0 0 0,0 0 0,0 0 0,0 0 0,0-1 0,1 1 0,-1 0 0,0-1 0,0 1 0,1-1 0,-1 1 0,0-1-1,0 0 1,1 1 0,-1-1 0,0 0 0,1 0 0,-1 0 0,0 0 0,1 0 0,-1 0 0,1-1 56,76 4-2001,-68-3 1428,17-1-1869,-5-5-2108</inkml:trace>
  <inkml:trace contextRef="#ctx0" brushRef="#br0" timeOffset="3100.782">3015 639 1176,'0'0'888,"0"0"-888,0 0-272</inkml:trace>
  <inkml:trace contextRef="#ctx0" brushRef="#br0" timeOffset="3403.622">3442 542 360,'0'0'7055,"0"0"-4261,0 0-794,0 0-449,0 0-604,0 0-532,-14 14-306,-41 43-98,52-54-32,1 0 0,0 1 0,0 0 0,0-1 0,0 1-1,1 0 1,-1 0 0,1 0 0,0 0 0,0 0 0,1 1 0,-1-1 0,1 0 0,0 0 0,0 0 0,0 0-1,1 1 1,-1-1 0,1 0 0,0 0 0,1 2 21,55 25 415,-41 24 570,4 6-5349,-10-45-462</inkml:trace>
  <inkml:trace contextRef="#ctx0" brushRef="#br0" timeOffset="3653.915">4117 112 1568,'0'0'9010,"0"0"-6953,0 0 335,-58 136-567,17-54-865,-9 26-632,0-4-192,5-10-136,5-16-568,1-2-1257,2-10-2287,2-11-810</inkml:trace>
  <inkml:trace contextRef="#ctx0" brushRef="#br0" timeOffset="3920.389">3726 742 9498,'0'0'1784,"0"0"-95,0 0-537,0 0-776,105 13-376,-74 2-1088,-6-4-2809</inkml:trace>
  <inkml:trace contextRef="#ctx0" brushRef="#br0" timeOffset="4170.443">4094 813 2665,'0'0'9498,"0"0"-8506,0 0-368,0 0-496,-33 125-128,31-97-2072,0-8-9203</inkml:trace>
  <inkml:trace contextRef="#ctx0" brushRef="#br0" timeOffset="4420.221">4407 431 6225,'0'0'7074,"0"0"-6370,0 0-72,0 0-632,0 0-272,0 0-1920,0 0-4082</inkml:trace>
  <inkml:trace contextRef="#ctx0" brushRef="#br0" timeOffset="4670.306">4362 870 6793,'0'0'3891,"0"0"-1906,0 0-287,0 0-364,0 0-423,0 0-274,21-4-80,-3 2-410,-10 2-104,-1-1-1,1 0 1,-1 0-1,0-1 1,1 0 0,-1 0-1,0-1 1,0 0-1,-1 0 1,1 0 0,-1-1-1,1 0 1,-1 0-1,0-1 1,-1 0 0,1 0-1,1-2-42,1-1 48,-1 1 0,0-1 0,0-1 0,-1 1 0,0-1 0,-1 0 0,0 0 0,0-1 0,-1 0 0,0 1 0,0-2 0,-2 1 0,1 0 0,-1 0 0,0-1 0,-1 1 0,0-6-48,-34 12-697,-6 59-3181,22-22-358</inkml:trace>
  <inkml:trace contextRef="#ctx0" brushRef="#br0" timeOffset="4970.175">4641 897 12163,'0'0'2116,"0"0"-446,0 0-386,17-17-524,-11 10-734,34-35-335,3 2 0,1 2-1,1 1 1,40-23 309,-83 63-20,0 0 0,0 0 0,-1 0 0,1 0-1,-1 0 1,0 0 0,0 0 0,0 0 0,0 1 0,0-1 0,-1 0-1,0 1 1,1-1 0,-1 1 0,0-1 0,-1 0 0,1 1-1,-1-1 1,1 0 0,-1 1 0,0-1 0,0 0 0,-1 0-1,1 0 1,0 0 0,-2 1 20,2 6-21,-1-8 3,1-1 1,0 1-1,0 0 1,0 0-1,0 0 1,1 0-1,-1 0 1,1 1-1,-1-1 1,1 0-1,0 0 1,-1 0-1,1 0 1,0 1-1,0-1 1,1 0 0,-1 0-1,0 0 1,1 0-1,-1 1 1,1-1-1,0 0 1,0 0-1,0 0 1,0 0-1,0 0 1,0-1-1,0 1 1,1 0-1,-1 0 1,1-1-1,-1 1 1,1-1-1,0 1 1,-1-1-1,1 0 1,0 0-1,0 0 1,0 0-1,0 0 1,0 0-1,0 0 1,0-1-1,0 1 1,0-1-1,0 1 1,1-1-1,-1 0 1,0 0-1,0 0 1,0 0-1,1 0 1,0-1 17,151-48 955,-107 26 694,-46 23-1199,-1 19-197,10 128-2772,-4-93-1808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1:53.2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19 1568,'0'0'1541,"0"0"-164,0 0-134,0 0-156,0 0-233,13-2-209,145-10 2222,0 7 1,139 14-2868,170 25-31,677-2-10,-205 20 57,-460-17-7,547 16-1,-751-47 62,200 1 2166,126-28-2236,266-4 919,-377 19-731,1475-12 1791,-167 6-336,-1575 29-2630,-247 8-5797,-5-12 1855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2:00.3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96 86 960,'0'0'2023,"0"0"-386,0 0-164,0 0-340,0 0-232,3 1 5082,6 6-5118,2 19-740,-2 1 0,-1 0 0,-2 1 0,0-1 1,-2 1-1,-1 0 0,-1 1 0,-2-1 0,0 0 0,-5 28-125,3 29 47,2-58-230,0 8-466,0-12-3484,0-21 1048,4-2-1569</inkml:trace>
  <inkml:trace contextRef="#ctx0" brushRef="#br0" timeOffset="373.002">454 153 3265,'0'0'1688,"0"0"-400,0 0-47,0 0-65,0 0-200,0 106-216,-2-68-200,-4 4-40,-7 1-159,5 4-217,-2 1-80,-1-1-64,1 0-336,0 12-745,-1-12-879,3-8-4890</inkml:trace>
  <inkml:trace contextRef="#ctx0" brushRef="#br0" timeOffset="801.223">27 513 4689,'0'0'2139,"0"0"-409,0 0-167,0 0-263,0 0-366,0 0-381,5-1-198,326-35 974,-102-46-7092,-166 53-1202</inkml:trace>
  <inkml:trace contextRef="#ctx0" brushRef="#br0" timeOffset="1289.876">0 28 3513,'0'0'2912,"0"0"-1527,0 0-169,0 0-112,0 0-576,0 0-248,0 0 280,94-4 145,-45 1-153,9 1-192,9-4-232,5 2-128,38 1-72,-19-1-1104,-10 2-1305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21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7346,'0'0'2248,"0"0"-364,0 0-138,0 0-580,0 0-626,0 0-375,4 4-41,13 19 131,2-2-1,1 0 0,0-1 1,2-1-1,0-1 0,1-1 1,24 13-255,56 15 187,78 50 22,-180-91-91,1 0 1,-1 1-1,0-1 0,0 0 1,0 0-1,-1 1 1,1-1-1,-1 1 0,0-1 1,0 0-1,-1 1 1,1-1-1,-1 1 1,0-1-1,0 0 0,-1 0 1,1 0-1,-1 0 1,0 0-1,0 0 0,0 0 1,-1 0-1,1-1 1,-1 1-1,0-1 1,0 0-1,0 1 0,0-2 1,-1 1-1,1 0 1,-1-1-1,0 1-118,-13 17 302,-322 420-39,339-439-129,-4 5-1518,4-12-5409,3-11-113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2:04.4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338 76 1400,'0'0'2846,"0"0"-708,0 0-424,0 0-210,0 0-170,0 0-249,0-4-278,-16-43 3348,-36 23-3760,42 24-464,0-1 0,0 1-1,0 1 1,0-1 0,1 2-1,-1-1 1,0 2 0,1-1-1,-1 1 1,1 0 0,0 1-1,0 0 1,0 1 0,1 0-1,0 0 1,-1 1-1,2 0 1,-1 0 0,1 1-1,0 0 1,0 0 0,1 0-1,0 1 1,0 0 0,1 1-1,0-1 1,0 1 0,1 0-1,0 0 1,1 0 0,0 1-1,-1 7 70,1-12-5,0 0-1,0 0 0,1 0 1,-1 0-1,1 1 1,0-1-1,1 1 1,0-1-1,0 1 0,0 0 1,0-1-1,1 1 1,0 0-1,0 0 0,0-1 1,1 1-1,0 0 1,0-1-1,1 1 0,-1-1 1,1 1-1,1-1 1,-1 1-1,1-1 1,-1 0-1,1 0 0,1-1 1,-1 1-1,1-1 1,0 1-1,0-1 0,0 0 1,0-1-1,1 1 1,0-1-1,-1 0 0,1 0 1,0 0-1,1 0 1,-1-1-1,0 0 1,3 0 5,9-1 43,0-1 0,0 0 0,0-2 1,0 0-1,0-1 0,0 0 1,0-2-1,-1 0 0,0 0 0,0-2 1,0 0-1,-1-1 0,0 0 1,0-1-1,-1-1 0,-1 0 0,1-1 1,-2-1-1,1 0 0,-2 0 1,1-1-1,-2-1 0,0 0 0,5-9-43,2-19 621,-17 42-483,0 0-40,0 0-49,0 22-162,0-15 134,-1 1 0,1 0 0,1-1 1,-1 1-1,1 0 0,1-1 1,-1 1-1,1-1 0,1 0 0,-1 0 1,1 1-1,1-2 0,-1 1 1,1 0-1,0-1 0,1 1 0,-1-1 1,1-1-1,0 1 0,1 0 1,0-1-1,-1 0 0,2-1 0,-1 1 1,0-1-1,1 0-21,14 4-52,0 0 0,0-1-1,1-1 1,0-1 0,0-1 0,0 0-1,0-2 1,1-1 0,-1-1-1,1 0 1,3-3 52,59-3-2267,-14-5-1758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2:11.9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349 291 4305,'0'0'1998,"0"0"-471,0 0-239,0 0-369,0 0-296,0 0-93,0 0-30,0 0 74,0 0-19,0 0-23,0 0-79,0 0-150,0 0-104,0 0-53,10 27 603,0 287 1336,-20-63-1927,10-251-212,0 0-32,0 0-70,0 36-4931,-2-17 885,0-12 72</inkml:trace>
  <inkml:trace contextRef="#ctx0" brushRef="#br0" timeOffset="539.115">46 958 3569,'0'0'2759,"0"0"-681,0 0-374,0 0-352,0 0-299,0 0-278,16-7 1277,137-15-337,0-6 0,143-47-1715,-163 43-353,-132 32 57,-1 0-74,4-10-8128,-4 3 4356</inkml:trace>
  <inkml:trace contextRef="#ctx0" brushRef="#br0" timeOffset="1147.907">1 149 1880,'0'0'3649,"0"0"-1915,0 0-478,0 0-120,0 0-277,0 0-291,3-1-132,274-10 3803,-31-55-2947,46-5-751,-317 100-6627,12-23 1183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2:19.8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172 0 760,'0'0'1255,"0"0"-209,0 0-157,0 0-271,0 0-153,0 0 45,0 0 172,0 0 94,0 0-45,0 0-131,0 0-67,0 0-111,0 0-168,0 0-58,0 0 114,0 0 52,0 0 6,0 0 24,0 0 0,0 0-10,0 0-24,0 0-19,0 0 16,4 33 1158,-6 28-1193,-2 0-1,-2 0 0,-4 0 0,-2-1 0,-2-1 0,-3 0 1,-4 2-320,-46 188 433,45-134 117,98-378-691,39-90-360,-110 289 814,-5 64-225,0 0-33,0 0-33,-19 81-534,19-77 495,-1 0-1,1-1 1,0 1 0,0 0-1,0-1 1,0 1-1,1-1 1,-1 1 0,1-1-1,0 1 1,0-1-1,1 1 1,-1-1-1,1 0 1,-1 1 0,1-1-1,0 0 1,0 0-1,0 0 1,1-1 0,-1 1-1,1 0 1,0-1-1,-1 0 1,1 1 0,0-1-1,0 0 1,0-1-1,1 1 1,-1-1-1,0 1 1,1-1 0,-1 0-1,1 0 18,17 3 48,0-1-1,0-1 1,0-1 0,1-1-1,-1-1 1,0-1 0,0 0-1,0-2 1,0 0-1,-1-2 1,1 0 0,-1-1-1,-1-1 1,1-1 0,-2-1-1,1 0 1,-1-2 0,-1 0-1,0-1 1,0 0-1,13-16-47,-30 29 28,0 1 0,0-1 0,0 1 0,0-1 0,1 1-1,-1-1 1,0 1 0,0-1 0,0 1 0,0-1 0,1 1-1,-1-1 1,0 1 0,0-1 0,1 0 0,-1 1 0,0-1-1,1 1 1,-1-1 0,0 0 0,1 1 0,-1-1 0,1 0-1,-1 0 1,0 1 0,1-1 0,-1 0 0,1 0 0,-1 1-1,1-1 1,-1 0 0,1 0 0,-1 0 0,1 0 0,-1 0-1,1 0 1,-1 0 0,1 0 0,-1 0 0,1 0 0,-1 0-1,1 0 1,-1 0 0,1-1 0,-1 1 0,1 0 0,-1 0-1,1 0 1,-1-1 0,0 1 0,1 0 0,-1 0 0,1-1-1,-1 1-27,0 20-249,1 85 1163,-5-1 1,-5 0-1,-18 82-914,16-80-525,10-36-2672,1-44 2188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2:23.3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291 162 4529,'0'0'1606,"0"0"-227,0 0-195,0 0-253,0 0-202,2 4 2314,8 24-2536,2 64 249,-5 1 0,-3 0 0,-7 57-756,2-17-2249,-18-113-2851,7-15 1058</inkml:trace>
  <inkml:trace contextRef="#ctx0" brushRef="#br0" timeOffset="1271.121">1 119 1880,'0'0'1827,"0"0"-278,0 0-153,0 0-372,0 0-364,0 0-187,4-5 99,10-8-374,1 1-1,0 1 1,1 1 0,0 0 0,1 1 0,-1 1 0,2 0 0,-1 1 0,1 1 0,0 1 0,1 0-1,-1 2 1,1 0 0,0 1 0,-1 1 0,1 0 0,0 2 0,11 1-198,-15-1 136,0 0 0,-1 1 0,1 1 0,-1 1 0,0 0 0,0 0 0,0 1 0,0 1 0,-1 0-1,0 1 1,-1 1 0,1 0 0,-1 1 0,-1 0 0,0 0 0,0 1 0,-1 1 0,0 0 0,0 0 0,-2 1 0,5 8-136,2 3 149,-1 0 0,-1 2 0,-1-1 0,-2 2 0,0-1 0,-2 1 0,0 1 0,-2 0 0,-1 0 0,-2 0 0,0 6-149,-1-11 44,0 1-1,-2-1 1,-1 0-1,-1 1 1,0-1-1,-2 0 1,-1 0-1,0-1 1,-2 1-1,0-1 1,-5 7-44,8-17 85,-1 1 1,0-1-1,0 1 1,-2-1-1,1-1 0,-1 1 1,-1-1-1,0-1 1,0 1-1,-1-1 1,0-1-1,-1 0 0,1 0 1,-2-1-1,1 0 1,-1 0-1,0-1 0,-4 1-85,-6-1 365,-1 0-1,-1-1 0,1-1 0,-1-1 0,1-1 0,-1-1 0,0-1 0,0 0 0,-18-5-364,31 3 106,-1-1-1,1 0 1,1-1-1,-1 0 1,0 0-1,1-1 1,0 0-1,0-1 1,1 0 0,-1 0-1,1-1 1,1 0-1,-1 0 1,1-1-1,1 0 1,-6-7-106,-11-57-5034,23 59 36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2:34.0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139 43 536,'0'0'2255,"0"0"-769,0 0-329,0 0-219,0 0-333,0 0-150,0 0 72,0 0 164,0 0 32,0 0-22,0 0-30,0 0-116,0 0-80,0 0 3,0 0 13,0 0-28,0 0-98,0 0-93,0 0-78,0 0-42,0 0-30,-40 3 1615,32 4-1746,0 0 0,0 0 0,1 1 0,0 0 0,1 0-1,-1 1 1,2 0 0,-1 0 0,1 0 0,0 1 0,1-1 0,0 1 0,1 0 0,0 1 9,1-5-7,-1 1-18,1 0 0,1 0 0,-1 0 0,1 0 0,0 0 0,1 0 0,0 0 0,0 1 0,0-1 0,1 0 0,0 0 0,0 0 0,1 0 0,0 0 0,0 0 0,1 0 0,0 0 0,0-1 0,0 0 0,1 1 0,0-1 0,0-1 0,1 1 0,-1 0 0,1-1 0,3 2 25,0-5-7,-1-2 0,1 1 1,0-1-1,-1 0 1,1-1-1,-1 1 1,1-2-1,-1 1 1,0-1-1,1 0 0,-1 0 1,0-1-1,0 0 1,0 0-1,-1-1 1,1 0-1,-1 0 1,0-1-1,0 1 0,0-1 1,-1 0-1,1-1 1,-1 0-1,3-4 7,-1 0 75,-1 0-1,-1 0 1,1 0-1,-2 0 1,1-1-1,-1 0 0,-1 0 1,0 0-1,-1 0 1,0-1-1,0 1 1,-1-1-1,-1 1 1,0-1-1,-1 1 1,0-1-1,0 0-74,0-27 1,-1 36 52,1-1-1,-1 0 1,-1 1 0,1-1-1,0 1 1,-1 0-1,1 0 1,-1 0-1,0 0 1,0 0 0,0 1-1,-1-1 1,1 1-1,0 0 1,-1 0-1,0 0 1,1 1 0,-1-1-1,0 1 1,0 0-1,0 0 1,0 0 0,0 0-1,0 1 1,0-1-1,0 1 1,0 0-1,0 1 1,0-1 0,0 1-1,0-1 1,0 1-1,0 1 1,0-1 0,-2 1-53,-1 2-34,1-1 0,-1 1 1,1 0-1,0 1 0,0 0 0,1 0 1,-1 0-1,1 0 0,0 1 1,1 0-1,-1 0 0,1 0 1,0 0-1,-1 4 34,1-4-57,-36 91-1118,34-79-724,2-7-2191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2:41.8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27 334 672,'0'0'3674,"0"0"-1649,0 0-617,0 0-90,0 0-211,-2-15 4866,53-11-6005,4 1 6,0-3 0,-2-2 0,-1-2 0,-2-3 0,-2-1 0,2-5 26,45-24-187,-92 95-734,-6 35 1238,-2-1 0,-3 0 0,-3 0 0,-3-1 0,-9 20-317,-43 14 1546,50-95-5808,4-5 1794</inkml:trace>
  <inkml:trace contextRef="#ctx0" brushRef="#br0" timeOffset="1666.143">0 321 1200,'0'0'1894,"0"0"-294,0 0-235,0 0-324,0 0-245,0 0-99,0 0-236,0 0-190,0 0-18,0 0 36,0 0 2,0 0-59,0 0-69,24-13 260,48-19-86,-2-3 0,-1-3 0,-2-2 0,-2-4 0,12-13-337,-18 20 103,-58 37-44,-1 0 69,0 0 82,0 0 124,0 0 95,0 0-14,0 0-62,0 0-111,0 0-81,0 0-33,0 0-25,0 0-36,0 0-51,0 0-28,0 0-30,0 0-11,0 38-207,-26 188 811,-43 25-38,143-486-1016,-64 91 418,-10 144 105,0 0 23,0 0-22,0 0-14,0 0-33,0 0-95,0 38-689,-28 247 720,10-275-2709,8-10 486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00.2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315 19 704,'0'0'1258,"0"0"-225,0 0 69,0 0 107,0 0-91,-40-17 3908,22 17-4775,8-1-197,0 1 0,0-1 0,0 1 0,0 1 0,0 0 0,0 1-1,0-1 1,0 2 0,0 0 0,1 0 0,-1 0 0,1 1 0,0 1 0,0 0 0,1 0-1,-1 0 1,0 2-54,1 0 9,1 1-1,-1 0 0,1 0 0,1 1 1,-1 0-1,2 0 0,-1 0 0,1 1 1,1 0-1,-1 0 0,2 0 0,-1 1 1,2-1-1,-1 1 0,1-1 0,1 1 1,0 0-1,1 0 0,0 0 0,0 0 1,1 2-9,2-7 1,1 0 0,-1 0 0,1-1 0,0 1 0,0-1 0,1 0 0,-1-1 0,1 1 0,0-1 0,1 1 1,-1-2-1,1 1 0,-1-1 0,1 1 0,0-1 0,0-1 0,1 0 0,-1 1 0,0-2 0,1 1 0,-1-1 0,1 0 0,0 0 1,-1-1-1,1 0 0,0 0 0,-1-1 0,1 1 0,0-1 0,-1-1 0,5-1-1,5-2 77,0 0 0,-1-2 0,0 0 1,-1 0-1,1-1 0,-1-1 0,-1-1 0,0 0 0,0 0 0,-1-1 0,0-1 0,-1 0 1,-1-1-1,0 0 0,0 0 0,-1-1 0,6-14-77,7-27 1587,-23 54-1576,0 1 0,-1 0-1,1-1 1,0 1 0,0 0 0,0-1 0,0 1-1,-1 0 1,1 0 0,0 0 0,0 0 0,0 0-1,-1 0 1,1 1 0,0-1 0,0 0 0,0 1 0,0-1-1,0 1 1,0-1 0,-1 1 0,1-1 0,0 1-1,0 0 1,0-1 0,1 1 0,-1 0 0,0 0-1,0 0 1,0-1 0,1 1 0,-1 0 0,0 0-1,1 0 1,-1 1 0,1-1 0,-1 0 0,1 0-1,-1 1-10,0 6-30,0-1 0,0 1 0,1 0 0,0 0-1,0 0 1,1 0 0,0 0 0,0 0-1,1 0 1,0 0 0,1-1 0,-1 1 0,1-1-1,1 0 1,0 0 0,0 0 0,0 0 0,1-1-1,-1 1 1,2-1 0,-1 0 0,1-1-1,0 1 1,0-1 0,0 0 0,1-1 0,-1 1-1,1-1 1,0-1 0,1 1 0,-1-1 0,0-1-1,1 1 1,0-1 0,0-1 0,-1 1-1,1-1 1,6 0 30,32 4-2575,-7-4-539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01.8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1 230 7034,'0'0'1944,"0"0"-416,0 0-185,0 0-403,0 0-427,0 0-231,1-9-32,3-2-121,0 0 1,0 1 0,1-1 0,0 1-1,1 0 1,0 0 0,1 0-1,0 1 1,1 0 0,0 1 0,8-8-130,-9 8-4,0 0 0,0 0 0,1 1 1,0-1-1,1 2 0,-1-1 0,1 1 1,1 1-1,-1 0 0,1 0 0,0 1 1,0 0-1,0 0 0,1 1 0,-1 1 1,1 0-1,-1 0 0,1 1 0,0 0 1,0 1-1,6 1 4,-11 3 18,0 0-1,0 1 1,-1 0 0,1 0-1,-1 1 1,0-1 0,-1 1-1,1 0 1,-1 0 0,-1 1-1,1-1 1,-1 1 0,0 0-1,0-1 1,-1 1 0,0 1-1,0-1 1,-1 0 0,0 0-1,0 1 1,-1-1 0,0 1-1,0-1 1,-1 1-18,4 7 112,-1 0 1,0 1-1,-2-1 1,0 1-1,0-1 1,-2 1-1,0-1 1,0 0-1,-2 0 1,0 0-1,0 0 1,-2 0-1,0-1 1,0 0-1,-1 0 1,-1-1-1,0 0 0,-6 6-112,14-19 18,1-1 0,-1 0-1,0 0 1,0 1-1,1-1 1,-1 0 0,0 0-1,0 0 1,0 1-1,0-1 1,0 0 0,0 0-1,0 0 1,0 0-1,0 1 1,-1-1 0,1 0-1,0 0 1,0 0-1,-1 1 1,1-1 0,0 0-1,-1 1 1,1-1-1,-1 0 1,1 1 0,-1-1-1,1 0 1,-1 1-1,0-1 1,1 1 0,-1-1-1,0 1 1,1-1-1,-1 1 1,0-1 0,1 1-1,-1 0 1,0 0-1,0-1 1,0 1 0,1 0-1,-1 0 1,0 0-1,0 0 1,0 0 0,1 0-1,-1 0 1,0 0-1,0 0 1,0 0 0,0 0-1,1 0 1,-1 1-1,0-1 1,0 0 0,1 1-1,-1-1 1,0 1-1,0-1 1,1 0 0,-1 1-1,1-1 1,-1 1-1,0 0 1,1-1-18,69 1-882,-60 3 822,-1 0 0,0 1 0,0 0 0,-1 0 0,1 1-1,-1 0 1,0 1 0,-1-1 0,0 1 0,0 0 0,0 1-1,-1 0 1,0-1 0,0 2 0,-1-1 0,1 4 60,34 89-3632,-24-54-682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02.7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1 105 2865,'0'0'2325,"0"0"-421,0 0-373,0 0-255,0 0-144,0 0 10,7-17 4044,-7 17-5186,25-14 10,0 1 1,1 2-1,0 0 0,0 2 1,2 0-1,-1 2 0,1 2 1,22-3-11,-53 39 1860,-23 25-541,-14 75-2477,76-5-4989,-17-85 4606,-9 12 1428,-10-50 375,-1-1 0,0 1-1,0-1 1,0 1 0,0-1 0,0 1 0,-1-1 0,1 0 0,-1 1 0,1-1 0,-1 0 0,0 0 0,0 0 0,0 0 0,0-1 0,0 1-1,-1 0 1,1-1 0,0 0 0,-1 1 0,1-1 0,-1 0 0,1 0 0,-1 0 0,-2 0-262,-76 12 3601,38-9-4470,23 3-5369,15-2 670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03.0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11690,'0'0'4105,"0"0"-2328,0 0 23,0 0-896,0 0-752,0 0-152,0 0-824,9 0-1184,-5 13-1993,-2 0-2120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21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456 104 5657,'0'0'1417,"0"0"51,0 0 35,0 0-222,0 0-188,0 0-152,2-8-114,5-28 63,-8 34-815,1-1 0,-1 1 1,0-1-1,1 1 1,-1-1-1,0 1 1,-1 0-1,1-1 1,0 1-1,-1 0 1,1 0-1,-1 0 1,0 0-1,1 0 1,-1 1-1,0-1 0,0 0 1,0 1-1,0-1 1,-1 1-1,1 0 1,0 0-1,-1 0 1,1 0-1,0 0 1,-1 0-1,1 1 1,-1-1-1,1 1 1,-1 0-1,1 0 0,-1 0 1,0 0-1,1 0 1,-1 0-76,0 0 24,-11-3 6,0 0 0,0 1 0,0 1 0,0 0 0,0 1-1,0 1 1,0 0 0,0 1 0,1 0 0,-1 1 0,0 1 0,1 0-1,0 1 1,0 0 0,0 1 0,1 1 0,-1 0 0,2 0-1,-1 1 1,1 1 0,0 0 0,1 0 0,0 1 0,-2 3-30,9-6-69,0 1 0,1 0 0,0-1 0,0 1 0,1 0 1,0 0-1,0 0 0,0 0 0,1 0 0,1 0 0,-1 1 1,2-1-1,-1-1 0,1 1 0,0 0 0,0 0 0,1-1 1,0 1-1,0-1 0,1 0 0,0 0 0,0 0 0,1 0 1,0-1-1,0 0 0,0 0 0,1 0 0,0 0 0,0-1 0,1 0 1,-1-1-1,1 1 0,0-1 0,7 3 69,22 17-177,-29-22 134,0 0-1,0 1 0,0 0 1,0 0-1,0 1 0,-1 0 1,1 0-1,-1 1 0,0 0 0,0 0 1,-1 0-1,1 1 0,-1-1 1,-1 1-1,1 0 0,-1 1 1,0-1-1,0 1 0,-1 0 1,0 0-1,0 0 0,0 0 0,-1 1 1,0-1-1,-1 1 0,0-1 1,0 1-1,0 0 0,-1-1 1,0 1-1,-1-1 0,0 1 0,0 0 1,0-1-1,-1 1 0,-1 1 44,-12 11 286,-1-1 0,0 0 0,-1-1-1,-1-1 1,-1 0 0,-1-2-1,0 0 1,-1-2 0,0 0-1,-1-1 1,0-1 0,-1-1 0,-9 2-286,-10-11-2045,41-19-1782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03.3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 1 12139,'0'0'3112,"0"0"-503,0 0-65,0 0-1079,0 0-929,0 0-536,0 0-88,-2 0-1064,-7 28-977,5-2-2160,0 6-2200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03.6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 5753,'0'0'6010,"0"0"-3890,0 0 256,0 0-191,0 0-433,0 0-583,0 0-609,-4 2-392,4-2-168,0 0-40,0 5-760,0 12-1121,0 26-431,0-2-2041,0-6-2449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05.3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5 179 2721,'0'0'2499,"0"0"-359,0 0-197,0 0-229,0 0-283,0 0-385,-5-12 2913,26 10-4158,0 0-1,1 1 1,-1 1 0,0 0-1,0 2 1,0 1 0,0 0 0,0 2-1,-1 0 1,1 2 0,5 2 199,-1 7-5124,-16-10-156</inkml:trace>
  <inkml:trace contextRef="#ctx0" brushRef="#br0" timeOffset="321.45">461 0 5521,'0'0'2241,"0"0"-769,0 0-24,0 0 217,0 0-409,4 121-248,-8-61-368,-9 7-392,-3 4-248,3-2-48,1 13-936,3-19-1720,3-14-2650</inkml:trace>
  <inkml:trace contextRef="#ctx0" brushRef="#br0" timeOffset="638.086">864 11 7770,'0'0'1800,"0"0"176,0 0-415,-51 121-705,32-74-464,0 0-240,3-1-112,3-5-40,3-4-384,2-1-832,6-10-1465,0-9-3648</inkml:trace>
  <inkml:trace contextRef="#ctx0" brushRef="#br0" timeOffset="933.893">1020 261 1568,'0'0'5794,"0"0"-4322,0 0 280,0 0-439,0 0 71,107-28-232,-69 19-720,5 1-256,3-1-176,1 0-56,18-3-856,-14 1-1561,-7 4-4168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18.7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191 87 1040,'0'0'2382,"0"0"-708,0 0-187,0 0-188,20 3 6128,-8 31-7128,-2 1 1,-1 0 0,-2 0 0,-1 1 0,-2 0-1,-1 0 1,-2 0 0,-2 0 0,-4 27-300,3 33-703,2-83 39,0 13-1345,2-9-2927,-2-12-86</inkml:trace>
  <inkml:trace contextRef="#ctx0" brushRef="#br0" timeOffset="291.265">0 577 2841,'0'0'2680,"0"0"-599,0 0-105,0 0-424,0 0-295,0 0-137,0 0-184,66-17-120,-47 17-264,2 0-88,2 0-239,6 0-73,2-5-152,14-25-657,-1 2-1127,-13-2-2561</inkml:trace>
  <inkml:trace contextRef="#ctx0" brushRef="#br0" timeOffset="556.982">62 20 4097,'0'0'2136,"0"0"-575,0 0-33,0 0-568,129-19-648,-94 19-312,8 11 0,-5 8-976,-11-1-3193</inkml:trace>
  <inkml:trace contextRef="#ctx0" brushRef="#br0" timeOffset="1248.023">445 528 1536,'0'0'3477,"0"0"-1677,0 0-434,0 0-110,0 0-5,0 0-78,11-7-211,196-140 1503,-208 148-2453,1 0 0,0 0 1,-1 0-1,1 0 0,-1 0 0,1-1 0,0 1 1,0 0-1,0 0 0,-1 0 0,1 0 0,0 0 1,0 0-1,0 0 0,0 0 0,1 0 1,-1 0-1,0 0 0,0 0 0,0 0 0,1-1 1,-1 1-1,1 0 0,-1 0 0,0 0 0,1 0 1,0-1-1,-1 1 0,1 0 0,-1 0 1,1-1-1,0 1 0,-1-1 0,1 1 0,0 0 1,0-1-1,0 1 0,-1-1 0,1 0 0,0 1 1,0-1-1,0 0 0,0 1 0,0-1 1,0 0-1,0 0 0,0 0 0,0 0 0,0 0 1,0 0-1,-1 0 0,1 0 0,0 0 0,0 0 1,0-1-1,0 1 0,0 0-12,-146 368 915,116-290-3414,7-17 576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23.7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 1 2905,'0'0'2440,"0"0"-794,0 0-355,0 0-314,0 0-343,0 9 65,-29 314 2680,86-434-4965,-23-76 2819,-34 194-1253,1 0 0,0-1 0,1 1 1,-1 0-1,1-1 0,0 1 1,1-1-1,0 1 0,0-1 0,0 0 1,1 0-1,0 0 0,0-1 1,0 0-1,1 1 0,0-1 0,0-1 1,0 1-1,0-1 0,1 0 1,0 0-1,0 0 0,0-1 0,0 0 1,0 0-1,1-1 0,-1 0 1,1 0-1,0 0 0,0-1 0,0 0 20,5 2-75,0-1 0,0 0 1,1-1-1,-1 0 0,0-1 0,1 0 0,-1-1 0,0-1 0,0 0 0,0 0 0,0-1 0,0-1 0,0 0 0,-1 0 0,1-1 0,-1-1 0,5-3 75,-25 36 255,2 0 0,0 1 0,2 0 0,1 0 0,1 0 0,2 1 1,1 23-256,0-12-59,7 102-3271,2-101-1550</inkml:trace>
  <inkml:trace contextRef="#ctx0" brushRef="#br0" timeOffset="398.188">512 640 576,'0'0'3774,"0"0"-1613,15-16-370,190-207 3438,-205 223-5188,0 1 0,-1-1 1,1 1-1,0-1 0,-1 1 1,1-1-1,0 0 0,0 1 1,0-1-1,-1 1 0,1-1 0,0 1 1,0-1-1,0 1 0,0-1 1,0 1-1,0 0 0,0-1 1,0 1-1,0-1 0,0 1 0,0-1 1,0 1-1,0-1 0,0 1 1,0-1-1,1 1 0,-1-1 0,0 1 1,0-1-1,1 0 0,-1 1 1,0-1-1,1 1 0,-1-1 1,0 1-1,1-1 0,-1 0 0,1 1 1,-1-1-1,0 0 0,1 0 1,-1 1-1,1-1 0,-1 0 1,1 0-1,-1 0 0,1 1 0,-1-1 1,1 0-1,-1 0 0,1 0 1,-1 0-1,1 0 0,-1 0 1,1 0-1,0 0 0,0 0-41,-74 206 518,12 5-3100,42-134-2654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2:50.5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301 182 1136,'0'0'1957,"0"0"-216,0 0-379,0 0-346,0 0-201,1-1 4318,1 4-4599,1 434 1110,-3-406-2349,0-45-4489,0-2 1044</inkml:trace>
  <inkml:trace contextRef="#ctx0" brushRef="#br0" timeOffset="801.294">0 60 1200,'0'0'2287,"0"0"-438,0 0-474,0 0-382,0 0-342,0 0-171,12-5-114,163-42 312,-163 45-646,0 0 1,0 0-1,0 1 0,0 1 0,0 0 0,1 1 0,-1 0 0,0 0 0,0 2 0,0-1 0,0 2 0,-1-1 0,1 2 0,-1-1 0,0 2 0,0-1 0,-1 2 0,1-1 0,-1 1 0,-1 1 1,1 0-1,-2 0 0,1 1 0,-1 0 0,0 0 0,-1 1 0,0 0 0,0 1 0,3 7-32,5 29 128,-1 1 1,-3 1-1,-2 0 1,-2 0-1,-2 0 0,-2 1 1,-3 16-129,-3-55 170,0-1 0,-1 1 0,0-1 0,-1 0 0,0 0-1,0-1 1,-1 0 0,0 0 0,-1 0 0,0-1 0,0 0 0,-1 0 0,0 0 0,0-1 0,-1-1 0,0 1 0,0-1 0,0-1 0,-1 0 0,0 0 0,-2 0-170,-1 1 212,-1 1 0,0-2 0,-1 0 1,1-1-1,-1 0 0,0-1 1,0-1-1,0 0 0,0-1 0,0 0 1,-13-2-213,25 0-94,0 0 0,0-1 0,0 1 0,0 0 0,1-1 0,-1 1 0,0-1 0,1 0 0,-1 0 0,1 0 0,0 0 0,0-1 0,0 1 0,0 0 0,0-1 0,0 0 0,1 1 0,-1-1 0,1 0 0,-1 0 0,1 0 0,0 0 0,0 0 0,1 0 0,-1 0 0,1 0 0,-1 0 0,1-2 94,-6-57-5335,6 57 4665,-1-36-6841</inkml:trace>
  <inkml:trace contextRef="#ctx0" brushRef="#br0" timeOffset="2004.302">719 609 1456,'0'0'2513,"0"0"-769,0 0-614,0 0-342,0 0-52,0 0-78,-9 9-190,6-5-457,-3 2 37,1-1 0,-1 2 0,1-1 0,0 1 0,1 0 1,0 0-1,0 0 0,1 0 0,-1 1 0,1-1 0,1 1 0,0 0 0,0 0 0,0 0 0,1 6-48,0-11-38,1 0 0,0 0 0,0 0 1,0 0-1,0 0 0,1-1 0,-1 1 0,1 0 0,0 0 1,0 0-1,0-1 0,0 1 0,0 0 0,0-1 0,1 1 1,0-1-1,-1 1 0,1-1 0,0 0 0,0 0 0,0 0 1,0 0-1,0 0 0,1 0 0,-1-1 0,1 1 0,-1-1 1,1 1-1,-1-1 0,1 0 0,0 0 0,0 0 0,-1-1 1,1 1-1,0-1 0,0 1 0,0-1 0,0 0 1,0 0-1,0 0 0,2-1 38,7-2 12,0-1 0,0-1 0,-1 0 0,1-1-1,-1 0 1,-1-1 0,1 0 0,-1 0 0,0-1 0,-1-1 0,0 0 0,0 0 0,-1 0 0,0-1 0,-1 0-1,0-1 1,1-2-12,10-10 97,-17 22-15,0 1 1,1-1 0,-1 0 0,0 0 0,0 0 0,0 1-1,0-1 1,0 0 0,0 0 0,0-1 0,0 1-1,0 0 1,0 0 0,-1 0 0,1 0 0,0-1 0,-1 1-1,1 0 1,-1-1 0,1 1 0,-1 0 0,0-1-1,0 1 1,0-1 0,1 1 0,-1-1 0,-1 1 0,1 0-1,0-1 1,0 1 0,0-1 0,-1 1 0,1 0-1,-1-1 1,1 1 0,-1 0 0,1 0 0,-1-1 0,0 1-1,0 0 1,1 0 0,-1 0 0,0 0 0,0 0-1,0 0 1,0 0 0,-1 0 0,1 0 0,0 0 0,0 1-1,0-1 1,-1 0 0,1 1 0,0-1 0,-1 1-1,1-1 1,0 1 0,-1 0 0,0 0-83,-136-22-212,130 27 122,-1 0-1,1 0 1,1 1 0,-1 0-1,1 1 1,0-1 0,0 1-1,1 1 1,0-1 0,0 1-1,1 0 1,0 1 0,0-1-1,1 1 1,-2 5 90,2-5-124,-1-2 66,0-1 1,1 1-1,1 1 1,-1-1 0,1 0-1,0 1 1,1 0-1,-1 0 1,2-1 0,-1 1-1,1 0 1,0 1-1,1-1 1,0 0 0,0 0-1,1 0 1,1 6 57,2-10-14,0-1 0,0 0 0,1 0 1,-1-1-1,1 1 0,-1-1 0,1 0 1,0 0-1,0-1 0,0 0 1,0 1-1,0-2 0,0 1 0,0 0 1,0-1-1,0 0 0,1 0 0,-1-1 1,0 1-1,4-2 14,5 1-1,-1 0 14,-1 0 0,0-1 0,0-1 0,0 0 0,-1-1 0,1 0 1,-1-1-1,0 0 0,0-1 0,0 0 0,-1-1 0,0 0 0,0-1 1,-1 0-1,0 0 0,0-1 0,-1 0 0,0 0 0,0-1 0,-1 0 1,-1-1-1,0 1 0,0-1 0,-1 0 0,0-1 0,-1 1 0,1-8-13,-4 15 70,-1-1-1,1 0 0,-1 0 1,0 0-1,-1 0 0,0 0 1,1 0-1,-1 0 1,-1 0-1,1 1 0,-1-1 1,0 0-1,0 1 0,0-1 1,-1 1-1,1 0 0,-1 0 1,0 0-1,0 0 0,-1 0 1,1 1-1,-1 0 0,0-1 1,0 1-1,0 0 0,0 1 1,0-1-1,-1 1 1,1 0-1,-1 0 0,1 0 1,-1 1-1,0-1 0,0 1 1,0 0-1,0 1 0,1-1 1,-1 1-1,0 0 0,0 0 1,0 1-1,0-1 0,0 1 1,-3 1-70,-5 1-113,0 0 1,0 1 0,0 0 0,1 1-1,-1 1 1,1 0 0,0 1-1,1 0 1,0 0 0,0 1-1,0 1 1,1 0 0,0 0-1,1 1 1,0 0 0,1 1 0,0 0-1,-3 6 113,-13 12-1167,-25 29-748</inkml:trace>
  <inkml:trace contextRef="#ctx0" brushRef="#br0" timeOffset="36077.941">164 1211 1640,'0'0'2353,"0"0"-449,0 0-15,0 0-409,0 0-464,0 0-224,21 106-71,-13-78-161,0 4-72,0-1-160,-1 1-160,-1-2-168,-2-6-160,-2 2-1256,-2-7-1129,0-4-4785</inkml:trace>
  <inkml:trace contextRef="#ctx0" brushRef="#br0" timeOffset="36584.549">44 946 2897,'0'0'1364,"0"0"395,0 0-148,0 0-501,19-1-298,-4 0-727,4-1 128,-1 1 0,0 1 0,0 0 1,1 1-1,-1 2 0,0-1 1,0 2-1,-1 0 0,1 2 1,5 2-214,1 9 145,1 1 1,-2 1 0,-1 2-1,0 0 1,-2 1 0,0 1 0,-2 1-1,0 0 1,-2 2 0,-1 0-1,-1 0 1,-1 2 0,-1 0 0,-2 0-1,0 1 1,-2 0 0,-2 0-1,0 1 1,0 21-146,-3 94 73,-8-140-25,0-1 0,0 1 0,0-1-1,0-1 1,-1 1 0,0-1 0,1 0-1,-1 0 1,0 0 0,-1-1 0,1 0-1,0-1 1,-1 1 0,1-1-1,-1 0 1,1 0 0,-1-1 0,0 0-1,1-1 1,-1 1 0,1-1 0,-1 0-1,1-1 1,-6-1-48,-62-28-2999,44 13 58</inkml:trace>
  <inkml:trace contextRef="#ctx0" brushRef="#br0" timeOffset="38461.233">808 1557 536,'0'0'1387,"0"0"-332,0 0-198,0 0-136,0 0-31,0 0-64,15-22 2200,93-67 512,44-28-3301,-149 118 45,-1 1 1,1-1-1,-1 1 0,1 0 0,-1 0 1,0 0-1,1 0 0,-1 0 0,0 1 1,-1-1-1,1 1 0,0-1 0,-1 1 0,1-1 1,-1 1-1,0 0 0,0 0 0,0 0 1,0 0-1,0 0 0,-1 0 0,1 0 0,-1 0 1,0 0-1,0 0 0,0 0 0,0 0 1,-1 0-1,1 0 0,-1 0 0,0 0 1,1 0-1,-1 0 0,-1 0 0,1 0-82,1 7 38,-60 214 1850,60-218-2338,0-3-7407,0-2 2816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33.1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193 103 1480,'0'0'2946,"0"0"-999,0 0-325,0 0-178,0 0-237,0 0-193,1 9 2194,6 39-2301,-1 234-737,-8-167-3054,-6-67-3533,0-35 253</inkml:trace>
  <inkml:trace contextRef="#ctx0" brushRef="#br0" timeOffset="281.036">0 560 3625,'0'0'1624,"0"0"-200,0 0 249,0 0-401,0 0-136,0 0-119,0 0-81,75-15-144,-46 13-360,2-1-312,2-1-64,0-2-56,13-11-456,-11 3-1665,-10-1-2976</inkml:trace>
  <inkml:trace contextRef="#ctx0" brushRef="#br0" timeOffset="577.809">91 27 1240,'0'0'3241,"0"0"-1473,0 0 129,0 0-337,0 0-424,121-24-183,-84 22-361,-2 2-368,6 0-224,13 0-72,-8 0-1649,-11 0-2872</inkml:trace>
  <inkml:trace contextRef="#ctx0" brushRef="#br0" timeOffset="1424.653">421 478 2601,'0'0'2200,"0"0"-456,0 0-202,0 0-290,0 0-262,0 0-119,2-6-46,-1 4-715,0-1 1,0 0-1,0 1 0,0 0 0,0-1 0,0 1 0,1 0 1,-1-1-1,1 1 0,0 0 0,0 0 0,0 0 1,0 1-1,0-1 0,0 0 0,0 1 0,0-1 0,1 1 1,-1 0-1,0 0 0,1 0 0,-1 0 0,1 0 0,0 0 1,-1 1-1,3-1-110,9 51 693,-11-27-484,-2 0-1,-1 1 1,-1-1 0,-1 1-1,-1-1 1,-1 0-1,-1 0 1,-5 15-209,9-37 37,1 0-81,2-9-386,17-3-1374,-14 11 1820,80 26-2596,-62-17-198,-7-3-834</inkml:trace>
  <inkml:trace contextRef="#ctx0" brushRef="#br0" timeOffset="1841.285">624 422 336,'0'0'1880,"0"0"-599,0 0 383,0 0 8,0 0-463,0 0-145,0 0-56,41 0-168,-30 0-176,1 0-199,0 0-297,3 0-88,1 2-80,1 2-208,2-1-769,-3 1-1071,-5 0-3385</inkml:trace>
  <inkml:trace contextRef="#ctx0" brushRef="#br0" timeOffset="2096.55">657 260 56,'0'0'2985,"0"0"-1025,0 0-112,0 0-631,0 0-657,112 0-560,-83 0-64,-6 4-1545</inkml:trace>
  <inkml:trace contextRef="#ctx0" brushRef="#br0" timeOffset="2826.797">1079 139 3913,'0'0'1728,"0"0"-736,0 0 121,0 0 191,0 0-504,0 0-184,9 115-32,-5-85-136,0 4-143,-2 1-105,2-1-112,-2 1-88,0-1-72,0-3-625,-2 1-751,0-10-992,0-7-3874</inkml:trace>
  <inkml:trace contextRef="#ctx0" brushRef="#br0" timeOffset="3505.582">990 47 1144,'0'0'1259,"0"0"127,0 0-101,0 0-411,0 0-311,20 0-121,122-4 584,-129 7-941,0 0-1,0 0 1,0 2 0,0 0-1,0 0 1,-1 1-1,0 0 1,0 1 0,-1 1-1,0 0 1,0 0 0,-1 1-1,0 1 1,0-1 0,-1 1-1,-1 1 1,0 0 0,0 0-1,-1 1 1,0 0-1,-1 0 1,0 0 0,-1 1-1,-1 0 1,0 0 0,-1 0-1,0 1 1,1 11-85,-4-21-18,2 3 133,0 0 1,0 1 0,0-1 0,-1 0 0,-1 1-1,1-1 1,-1 0 0,-1 1 0,1-1-1,-1 1 1,0-1 0,-1 0 0,0 0 0,0 0-1,0 0 1,-1 0 0,0 0 0,0 0-1,-1-1 1,0 0 0,0 0 0,-1 0 0,1 0-1,-1 0 1,0-1 0,-1 0 0,1 0-1,-1-1 1,-3 2-116,-155 28 1859,90-33-4642,39-2-619,29 1-1823</inkml:trace>
  <inkml:trace contextRef="#ctx0" brushRef="#br0" timeOffset="6966.922">1336 610 1560,'0'0'2097,"0"0"-290,0 0-145,0 0-338,0 0-363,0 0-211,24-5 2577,215-140-717,-236 149-2574,-1 0 0,0 1 0,0-1 0,0 1-1,0 0 1,-1 0 0,1 0 0,-1 0 0,0 0 0,-1 0 0,1 0 0,-1 0-1,0 0 1,-1 0 0,1 0 0,-1 0 0,0 0 0,0-1 0,-1 3-36,-18 102 574,1-16-2122,14-29-4030,5-52 1367</inkml:trace>
  <inkml:trace contextRef="#ctx0" brushRef="#br0" timeOffset="7413.207">1738 355 1360,'0'0'1863,"0"0"-128,0 0-217,0 0-415,0 0-303,0 0-162,9 11-21,-3-5-793,100 142 2400,-86-71-7383,-20-73 2141</inkml:trace>
  <inkml:trace contextRef="#ctx0" brushRef="#br0" timeOffset="7697.789">1703 568 1488,'0'0'2265,"0"0"-177,0 0-535,0 0-585,0 0-472,116-77-360,-87 57-136,10-8-712,-8 5-1649,-4 6-2800</inkml:trace>
  <inkml:trace contextRef="#ctx0" brushRef="#br0" timeOffset="8500.431">2115 143 1192,'0'0'1809,"0"0"102,0 0-74,0 0-558,0 0-425,0 0-177,3 19-80,15 153 1074,-52-40-1046,31-130-621,2-1-24,1-1-59,0 0-7,0 0-26,0 0-54,0 0-15,0 0 11,0 0 38,36-25 494,87-85 378,-122 109-732,1 1 0,-1 0 0,0 0 0,0 0 1,1 0-1,-1 0 0,0 1 0,0-1 0,0 0 0,1 0 0,-1 1 0,0-1 0,0 1 0,0-1 0,0 1 1,0 0-1,0-1 0,0 1 0,0 0 0,0 0 0,0-1 0,0 1 0,0 0 0,-1 0 0,1 0 1,0 0-1,0 0 0,-1 0 0,1 0 0,-1 1 0,1-1 0,-1 0 0,0 0 0,1 0 0,-1 1 1,0-1-1,0 0 0,0 0 0,0 0 0,0 1 0,0-1 0,0 0 0,0 0 0,0 0 0,-1 1 1,1-1-1,0 0 0,-1 0 0,1 0 0,-1 0 0,0 1-8,2 9 405,4 151 69,-6-100-2977,1-33-312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44.9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0 323 1640,'0'0'1825,"0"0"-257,0 0-536,0 0-640,0 0-256,0 0-136,106-4-32,-83 4-880,-7 0-2216</inkml:trace>
  <inkml:trace contextRef="#ctx0" brushRef="#br0" timeOffset="248.729">46 155 1424,'0'0'3001,"0"0"-1281,0 0-311,0 0-1065,118-21-344,-91 21-296,-8 0-5866</inkml:trace>
  <inkml:trace contextRef="#ctx0" brushRef="#br0" timeOffset="892.698">703 28 5473,'0'0'2335,"0"0"-308,0 0-334,0 0-438,0 0-376,-19-5-315,7 0-489,-1 1 1,0 0 0,0 1 0,0 1 0,-1 0-1,1 1 1,-1 0 0,1 1 0,-1 0 0,1 1-1,0 1 1,-1 0 0,1 1 0,0 0-1,0 1 1,0 1 0,-9 4-76,17-6-9,1 0 0,-1 0 0,1 0 0,0 0 1,0 1-1,0 0 0,0 0 0,1 0 0,-1 0 0,1 0 0,0 1 0,1 0 1,-1-1-1,1 1 0,0 0 0,0 0 0,0 0 0,1 1 0,-1-1 0,1 0 1,1 0-1,-1 1 0,1-1 0,0 1 0,0-1 0,0 0 0,1 1 0,0-1 0,0 0 1,0 0-1,1 1 0,0-1 0,0 0 0,0 0 0,0-1 0,1 1 0,0 0 1,0-1-1,0 0 0,1 1 0,2 2 9,6 0-26,1 0 1,0-1-1,0 0 0,0-1 1,1-1-1,-1 0 0,1-1 1,0 0-1,0-1 0,0 0 1,0-2-1,1 1 1,-1-2-1,9-1 26,-7 2 4,-14 3 830,89 115-5505,-68-95 562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44.0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100 15 1328,'0'0'1078,"0"0"-41,0 0-32,0 0-96,0 0 106,-16-13 1559,11 11 1746,-33 200-3836,-3 39-798,41-236-49,0-1-229,23-87-872,-10 48 1605,-2 0 1,-2-1-1,-2 0 0,-1-1 1,0-34-142,-25 94 101,17-16-108,0 1-1,0 0 1,1 0 0,-1 0-1,1-1 1,0 1-1,0 1 1,0-1 0,1 0-1,-1 0 1,1 0-1,0 0 1,0 0 0,1 0-1,-1 0 1,1 1-1,0-1 1,0 0-1,0 0 1,0-1 0,1 1-1,0 0 1,0 0-1,0-1 1,0 1 0,0-1-1,1 0 1,-1 1-1,1-1 1,0 0 0,0-1-1,0 1 1,0 0-1,1-1 1,-1 0 0,1 0-1,0 0 1,-1 0-1,1 0 1,0-1 0,0 0-1,0 0 1,0 0-1,0 0 1,0 0 0,0-1-1,2 0 8,5 0-31,0 0 0,0-1-1,-1 0 1,1-1 0,0 0 0,0 0 0,-1-2-1,0 1 1,1-1 0,-1-1 0,-1 0 0,1 0-1,-1-1 1,0 0 0,0 0 0,0-1 0,-1 0-1,0-1 1,-1 0 0,3-3 31,8-8-328,-19 30 316,-13 21-51,1 1 0,1 0 0,2 1 0,1 0 0,2 1 0,0 13 64,-3 69-2323,7-72-1715</inkml:trace>
  <inkml:trace contextRef="#ctx0" brushRef="#br0" timeOffset="491.971">404 373 1768,'0'0'1599,"0"0"-92,0 0-206,0 0-441,0 0-249,19-5-265,58-14-46,-75 19-265,-1 1 0,1-1 0,0 0 0,-1 0 0,1 1 0,-1-1-1,1 1 1,-1 0 0,0-1 0,1 1 0,-1 0 0,0 0-1,1 0 1,-1 0 0,0 0 0,0 0 0,0 0 0,0 0 0,0 0-1,0 1 1,0-1 0,0 0 0,0 1 0,-1-1 0,1 1-1,0-1 1,-1 1 0,0-1 0,1 1 0,-1-1 0,0 1 0,1-1-1,-1 1 1,0-1 0,0 1 0,-1 0 0,1-1 0,0 1-1,0-1 1,-1 1 0,1-1 0,-1 1 0,1-1 0,-1 1-35,0 6 280,1 4-236,0-1 0,-1 1-1,-1 0 1,0-1 0,0 1 0,-1-1-1,-1 0 1,0 1 0,0-2-1,-1 1 1,0 0 0,-1-1 0,0 0-1,-1-1 1,0 1 0,-1-1 0,0-1-1,0 1 1,-1-1 0,0-1 0,0 1-1,-1-2 1,1 1 0,-5 1-44,-56 16-1877,90 5-525,70 5 870,-58-27-620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46.5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21 459 520,'0'0'1426,"0"0"127,0 0-290,0 0-397,0 0-421,0 0-281,19-4-105,82-21-202,-109 20 3672,-48-4-900,-20-4 1173,76 12-3704,31 0-2193,32 18-2002,-46-6 167</inkml:trace>
  <inkml:trace contextRef="#ctx0" brushRef="#br0" timeOffset="403.166">421 58 3121,'0'0'1696,"0"0"344,0 0-455,0 0-369,0 0-136,17 114-352,-17-77-47,0 4-129,0 4-248,0 4-200,0 1-96,-4 2-8,-3-2-376,-1 14-777,0-14-639,2-11-2329</inkml:trace>
  <inkml:trace contextRef="#ctx0" brushRef="#br0" timeOffset="670.006">214 701 1776,'0'0'3121,"0"0"-752,0 0-753,0 0-432,0 0-504,124-22-400,-91 11-216,-2 0-64,11-6-568,-9 4-1288,-8 0-5482</inkml:trace>
  <inkml:trace contextRef="#ctx0" brushRef="#br0" timeOffset="1037.225">241 40 6913,'0'0'2001,"0"0"247,0 0-663,0 0-641,0 0-432,0 0-304,137-38-152,-102 37-56,8 1-400,-7 3-1600,-10 8-2089</inkml:trace>
  <inkml:trace contextRef="#ctx0" brushRef="#br0" timeOffset="1631.887">742 545 104,'0'0'1646,"0"0"-413,0 0-104,0 0-244,0 0-229,0 0-266,14-3-93,39-6-49,-51 11-125,0 0 0,-1 0 0,1 0 1,-1 0-1,0 0 0,0 0 0,0 0 0,0 0 0,0 0 0,0 0 1,0 1-1,-1-1 0,1 0 0,-1 1 0,1-1 0,-1 0 0,0 1 1,0-1-1,0 0 0,-1 1 0,1-1 0,0 0 0,-1 1 0,1-1 1,-1 0-1,0 0 0,-1 2-123,-138 239 3675,141-218-7908,39-14 2845,-4-4 1741,6 25-1506,-28-15-2477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22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23 267 4585,'0'0'1571,"19"-10"37,384-215 3692,-343 194-2293,-110 72-2936,2 2 0,2 2-1,1 2 1,3 1 0,2 3 0,2 1-1,2 2 1,3 2 0,-25 57-71,17-25-3280,13-25-4163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49.4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108 128 3881,'0'0'1868,"0"0"-274,0 0-415,0 0-511,0 0-261,0 0 321,3 8 369,12 38 83,-2 0-1,-3 1 0,-1 1 0,-3-1 0,-2 1 0,-1 47-1179,5 45-2344,12-3-5217,-16-118 593</inkml:trace>
  <inkml:trace contextRef="#ctx0" brushRef="#br0" timeOffset="599.943">0 46 1256,'0'0'2373,"0"0"-379,0 0-235,0 0-464,0 0-343,22-8-201,69-23-150,-73 28-481,0 1 1,0 1-1,0 1 1,0 0-1,0 2 1,0 0-1,-1 1 1,1 0-1,0 1 1,-1 2-1,0-1 1,0 2-1,-1 0 1,0 1-1,0 1 1,-1 0-1,0 2 0,0-1 1,-1 2-1,-1-1 1,0 2-1,0 0 1,-1 1-1,-1 1-120,15 10-70,-1 2 1,-1 1-1,-2 1 0,-1 1 0,-1 1 0,-1 0 0,-2 2 1,-2 0-1,-1 0 0,-1 2 0,-2 0 0,-1 0 0,-2 1 0,-2 0 1,-1 0-1,0 29 70,-3-58 111,-1 0 0,0 0 0,-1 1 1,1-1-1,-1 0 0,-1 0 0,1 1 0,-1-1 1,-1 0-1,1 0 0,-1 0 0,-1 0 0,1 0 1,-1 0-1,0-1 0,0 1 0,-1-1 0,0 0 1,0 0-1,-1 0 0,0-1 0,1 1 0,-2-1 1,1 0-1,-1 0 0,1-1 0,-1 0 1,-1 0-1,1 0 0,-1-1 0,1 0-111,-16 4 38,0-1 0,0-1 1,0-1-1,-1 0 0,0-2 0,0-1 0,1-1 0,-1-1 0,0 0 1,-9-4-39,-27-18-3833,42 11-444</inkml:trace>
  <inkml:trace contextRef="#ctx0" brushRef="#br0" timeOffset="1501.402">941 796 5393,'0'0'1526,"0"0"228,0 0-215,0 0-431,0 0-299,19-14-361,62-39-216,-79 51-201,0 1 1,0 0-1,0 0 0,0 0 0,1 0 0,-1 0 0,0 0 0,0 1 0,1-1 0,-1 1 0,1-1 1,-1 1-1,0 0 0,1 0 0,-1 0 0,1 0 0,-1 1 0,0-1 0,1 1 0,-1-1 0,0 1 0,0 0 1,1 0-1,-1 0 0,0 0 0,0 0 0,0 0 0,0 1 0,0-1 0,0 1 0,0-1 0,-1 1 0,1 0 1,-1 0-1,1 0 0,-1 0 0,1 0 0,-1 0 0,0 0 0,0 0 0,0 0 0,0 0 0,-1 1 0,1-1 1,0 0-1,-1 1 0,0-1 0,1 1 0,-1-1 0,0 0 0,0 1 0,-1-1 0,1 0 0,0 1 0,-1-1 1,0 1-1,1-1 0,-1 0 0,0 0 0,0 0 0,0 1 0,0-1 0,-1 0-31,2 9 230,-2 4-33,0 1 1,-1-1-1,0 0 0,-1 0 1,-1 0-1,-1-1 1,0 0-1,-1 0 0,0 0 1,-1-1-1,0 0 0,-1 0 1,-1-1-1,0-1 1,-1 1-1,-4 2-197,13-13 52,10-2-192,1 1 1,-1 0 0,0 0-1,0 1 1,0 0-1,1 1 1,-1 0-1,-1 0 1,1 0 0,0 1-1,0 0 1,-1 1-1,0 0 1,0 0-1,0 0 1,0 1 0,-1 0-1,1 0 1,-1 1-1,3 4 140,51 79-5942,-40-48-1295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52.0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 3289,'0'0'3224,"0"0"-1463,0 0 135,0 0-448,0 0-751,0 0-241,0 0 200,52-7 40,-30 7-168,5 0-176,2 0-200,4 9-104,1 6-48,5 8-888,-8-5-1825,-10-5-2808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52.2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42 832,'0'0'5649,"0"0"-4336,0 0 599,0 0-384,0 0-599,126-32-449,-88 25-304,3 5-176,15 2-480,-12 0-1809,-9 11-5529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54.0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62 7178,'0'0'1816,"0"0"-264,0 0-199,0 0-553,0 0-432,105-34-200,-65 25-168,24 1-128,-10 1-1385,-5 3-727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52.7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9 178 7514,'0'0'2008,"0"0"-704,0 0 329,0 0-177,4 113-480,-2-60-344,-2 4-232,0 7-248,0 3-152,0-2-136,-2 10-920,0-19-1064,2-19-1801</inkml:trace>
  <inkml:trace contextRef="#ctx0" brushRef="#br0" timeOffset="448.951">0 1 744,'0'0'2086,"0"0"-138,19 0-98,63 5-400,-71-2-1302,0 0 0,-1 1 0,1 0 0,-1 0 0,0 1 0,0 1 0,-1-1 0,1 2 0,-2-1 0,1 1 0,0 1 0,-1-1 0,-1 1 0,1 1 0,-1-1 0,-1 2 0,0-1 0,0 0 0,2 7-148,12 18 40,-2 0 0,-2 1 0,-1 1 0,-2 1 0,-1 0 0,-2 1 0,-2 0 0,-1 0 0,-2 1 0,-2-1 0,-1 1 0,-2 0 0,-5 32-40,4-67 85,0 0-1,0 0 0,0 0 0,-1 0 0,0 0 0,0-1 0,0 1 1,0 0-1,0-1 0,-1 1 0,0-1 0,1 0 0,-1 0 0,-1 0 1,1 0-1,0-1 0,-1 1 0,1-1 0,-1 0 0,1 0 0,-1 0 1,0 0-1,0-1 0,0 1 0,0-1 0,0 0 0,0-1 0,-1 1 1,1-1-1,0 1 0,-2-1-84,-70-3-372,16-18-3989,47 12-244</inkml:trace>
  <inkml:trace contextRef="#ctx0" brushRef="#br0" timeOffset="899.861">607 808 3489,'0'0'2763,"0"0"-640,0 0-298,19-18-499,148-129 590,-166 178 344,-17 40-1418,-19 92-597,24-53-3710,8-63-753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55.6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88 0 5657,'0'0'1970,"0"0"-12,-2 23-39,-19 155 451,-4-62-1516,-14 151-2653,64-313 531,-9 11 1330,-2-1-1,-1 0 1,-2-1-1,-1 0 1,-2-1-1,-2 0 1,-1 0-1,-2 0 1,-2-35-62,-2 74 64,1-1 0,-1 1 0,1-1 0,-1 1 0,1-1 1,-1 0-1,1 1 0,-1-1 0,0 0 0,1 0 0,-1 1 1,1-1-1,-1 0 0,0 0 0,1 0 0,-1 0 1,0 0-1,1 0 0,-1 0 0,0 0 0,1 0 0,-1 0 1,1 0-1,-1 0 0,0 0 0,1 0 0,-1-1 0,0 1 1,1 0-1,-1 0 0,1-1 0,-1 1 0,1 0 0,-1-1-64,-1 8 0,1 1 0,0-1 0,0 1 0,1-1 0,0 1 0,0-1 0,1 1 0,0-1 0,0 1 0,0-1 0,1 0-1,0 0 1,1 0 0,0 0 0,0 0 0,0 0 0,1-1 0,0 1 0,0-1 0,1 0 0,0 0 0,0-1 0,0 1-1,1-1 1,-1 0 0,1-1 0,0 1 0,1-1 0,-1-1 0,1 1 0,0-1 0,0 0 0,5 2 0,166-12-586,-176 8 588,0 1 0,0-1 0,0 0-1,0 1 1,0 0 0,0-1 0,0 1-1,0 0 1,0 0 0,-1 0 0,1 0 0,-1 0-1,0 0 1,1 0 0,-1 1 0,0-1-1,0 0 1,-1 1 0,1-1 0,0 1 0,-1-1-1,1 1 1,-1-1 0,0 1 0,0-1-1,0 1 1,0 0 0,0-1 0,-1 1 0,1-1-1,-1 1 1,0-1 0,1 0 0,-1 1-1,0-1-1,0 16 290,-16 223 1606,1-31-4915,16-172-1176</inkml:trace>
  <inkml:trace contextRef="#ctx0" brushRef="#br0" timeOffset="413.553">622 737 2513,'0'0'1904,"0"0"-202,0 0-522,20-13-453,102-61 110,-123 74-720,1 1 0,-1 0 1,0 0-1,1 0 0,-1 0 0,1 0 0,0 0 0,-1-1 0,1 1 1,0 0-1,-1 0 0,1 0 0,0 0 0,0 0 0,0 1 0,0-1 0,0 0 1,0 0-1,0 0 0,0 0 0,0 0 0,0 0 0,1 0 0,-1 0 1,0 0-1,1-1 0,-1 1 0,1 0 0,-1 0 0,1 0 0,-1 0 0,1 0 1,0-1-1,-1 1 0,1 0 0,0 0 0,0-1 0,0 1 0,-1-1 1,1 1-1,0 0 0,0-1 0,0 0 0,0 1 0,0-1 0,0 0 0,0 1 1,0-1-1,0 0 0,0 0 0,0 0 0,0 0 0,0 0 0,0 0 0,0 0 1,0 0-1,0 0 0,0-1 0,0 1-117,-52 93 2318,40-77-2433,1 0 1,0 1 0,1 0-1,1 1 1,0 0 0,2 0-1,0 0 1,1 1 0,0 0-1,2 0 1,0 1 0,1 4 114,5-20-289,0 0 1,0 0 0,0-1 0,0 0 0,0 1 0,0-1 0,1 0 0,0-1 0,0 1 0,-1 0 0,2-1-1,-1 0 1,0 0 0,0-1 0,1 1 0,-1-1 0,0 1 0,1-2 0,0 1 0,-1 0 0,1-1 0,-1 0-1,1 0 1,0 0 0,-1-1 0,1 1 0,-1-1 0,1 0 0,-1 0 0,4-2 288,6 2-627,111-31-3068,-97 20 3357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01.6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 1512,'0'0'7010,"0"0"-4850,0 0 177,0 0-953,0 0-800,0 0-488,0 0-88,29-2 80,-9 2-16,3 0-16,6 0-56,4-2-520,17 1-1104,-4-1-881,-9 0-3448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02.8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77 1 3089,'0'0'2760,"0"0"-679,0 0-154,-3 20-346,-64 328 2264,60-233-3986,9-113 102,-1-1 1,0 1-1,0-1 0,1 0 1,-1 1-1,1-1 1,-1 0-1,1 0 0,0 0 1,-1 0-1,1 0 0,0-1 1,0 1-1,-1-1 1,1 1-1,0-1 0,0 1 1,0-1-1,0 0 1,0 0-1,-1 0 0,1 0 1,0 0-1,0 0 0,0-1 1,0 1-1,0 0 1,-1-1-1,1 0 0,0 1 1,0-1-1,-1 0 1,1 0-1,0 0 0,-1 0 1,1 0-1,-1 0 0,1-1 1,-1 1-1,0-1 1,0 1-1,1 0 0,-1-1 1,0 0-1,0 1 1,0-2 38,8-12 70,-1 0 0,0 0 0,-1-1 0,0 0 0,-2 0 0,0-1 0,-1 1 0,0-1 0,-1 0 0,0-15-70,25-99 2107,5 62-1915,-29 76-163,-1-1 0,1 0 0,0 0 1,0 0-1,1 0 0,0 0 0,0-1 0,0 0 1,1 0-1,-1 0 0,1-1 0,1 0 0,-1 0 1,0 0-1,1-1 0,0 0 0,-1 0 0,1-1 1,1 0-1,-1 0 0,0-1 0,0 1 0,1-2 1,-1 1-1,0-1 0,1 0 0,-1 0 0,0-1 1,1 0-1,-1-1 0,0 1 0,0-2 1,0 1-1,0-1 0,0 1 0,0-2 0,-1 1 1,0-1-1,5-3-29,104-86 337,-116 165 370,-7-1-107,-12 156 1006,15-75-7433,5-131 2124,0-5 2609</inkml:trace>
  <inkml:trace contextRef="#ctx0" brushRef="#br0" timeOffset="395.98">761 633 4065,'0'0'2308,"0"0"-79,0 0-367,0 0-549,19-18-390,131-113 527,-86 81-590,-65 94 108,-104 248-687,79-222-2476,1-11-1619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3:59.5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1 558 1488,'0'0'1035,"0"0"-20,0 0-196,0 0-410,0 0-391,0 0-121,0-2 144,0 2 342,13-2 7794,23 2-8277,-31 0 885,197-16 353,-179 12-1575,1 0-4929,-23 4-1872</inkml:trace>
  <inkml:trace contextRef="#ctx0" brushRef="#br0" timeOffset="269.93">98 336 1744,'0'0'2265,"0"0"-545,0 0-79,0 0-785,0 0-536,149 0-320,-105 0-728,-7 0-3825</inkml:trace>
  <inkml:trace contextRef="#ctx0" brushRef="#br0" timeOffset="684.709">730 69 1088,'0'0'4085,"0"0"-2347,0 0-475,0 0 10,0 0 314,0 0 38,8 16-218,56 202 1863,-60 36-4615,-5-153-6456,1-80 1411</inkml:trace>
  <inkml:trace contextRef="#ctx0" brushRef="#br0" timeOffset="1218.053">554 28 2721,'0'0'1809,"0"0"169,0 0-271,0 0-428,21-4-284,159-20 988,-165 26-1887,0 0 1,1 1-1,-1 0 0,0 1 1,-1 1-1,1 0 0,-1 1 0,0 0 1,0 2-1,-1-1 0,0 2 1,0-1-1,-1 2 0,0 0 1,-1 0-1,0 1 0,0 1-96,18 19-252,-2 2 0,-2 1 0,0 0 0,-3 2 0,12 26 252,-23-45-32,-2 1-1,0 0 1,-1 0-1,-1 1 1,-1 0-1,0 0 0,-1 1 1,-2 0-1,0 0 1,-1 0-1,-1 0 1,0 11 32,-5-26 138,0-1 0,0 1 0,0 0 0,-1-1 0,1 0 0,-1 0 0,0-1 1,0 1-1,-1-1 0,1 0 0,0 0 0,-1-1 0,0 0 0,0 0 0,0 0 0,0-1 1,0 1-1,0-1 0,0-1 0,0 1 0,0-1 0,0 0 0,0-1 0,0 1 0,-1-1-138,-104-4 282,39-10-3156,64 13-472,5 1-3626</inkml:trace>
  <inkml:trace contextRef="#ctx0" brushRef="#br0" timeOffset="1667.897">1469 590 328,'0'0'6381,"0"0"-3460,0 0-1062,0 0-547,-15 18-347,-48 63-327,58-74-613,0 0-1,0 0 1,1 0 0,0 0-1,1 1 1,-1-1-1,1 1 1,1 0-1,0 0 1,0 0-1,0 0 1,1 0-1,0 1 1,1-1-1,0 0 1,0 1-1,1-1 1,0 3-25,0-9-28,-1 0 0,1 0-1,0 0 1,0 0 0,0 0 0,0 0 0,0-1 0,0 1-1,0 0 1,0-1 0,1 1 0,-1 0 0,1-1 0,-1 0 0,1 1-1,0-1 1,-1 0 0,1 0 0,0 0 0,0 0 0,0 0-1,0 0 1,0-1 0,0 1 0,0 0 0,0-1 0,0 0 0,0 0-1,0 1 1,0-1 0,1 0 0,-1-1 0,0 1 0,0 0-1,0 0 1,0-1 0,0 0 0,1 0 28,78-28-250,-69 22 358,0 0-1,0-1 1,-1 0 0,-1-1 0,1 0 0,-2-1 0,1 0 0,-1 0 0,-1-1 0,1-1 0,-2 1 0,0-1 0,0 0 0,-1-1 0,-1 1 0,0-1 0,-1 0 0,0-1 0,0-3-108,-26 0 945,-12 28-3309,15 4-1992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30.97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8217.03125"/>
      <inkml:brushProperty name="anchorY" value="-268021.125"/>
      <inkml:brushProperty name="scaleFactor" value="0.5"/>
    </inkml:brush>
  </inkml:definitions>
  <inkml:trace contextRef="#ctx0" brushRef="#br0">629 87 1696,'0'0'0,"0"0"5426,0 0-4277,0 0 1698,0 0-961,0 0-384,0 0-230,0 0-114,-3-16-281,-6-2-418,-7-1-258,-10 2-181,-12 5-129,-11 8 65,-9 8-45,-8 9 103,-3 9 38,1 8-70,5 5 167,8 6-180,11 4 49,11 4-101,12 3-136,10 4 43,15 1-128,15 3-268,14 1-32,14 1 98,11-1 113,6 0-114,1-3 309,-4-3 43,-8-5-9,-13-4 189,-12-6 651,-13-3 543,-15-3 16,-14-1-25,-13-2-3,-11-2-551,-8-2-251,-3-4-411,-1-5-201,2-5-1284,3-5-1283,6-6-2889,9-3-6392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19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541 448 2713,'0'0'2431,"0"0"-754,0 0-230,0 0-97,0 0-435,11-24 6462,-13 20-7337,0 1-1,0-1 0,-1 1 0,1 0 0,-1 0 0,1 0 0,-1 0 0,0 0 0,0 1 1,0-1-1,-1 1 0,1 0 0,0 0 0,-1 0 0,0 0 0,1 1 0,-1-1 0,0 1 1,0 0-1,0 0 0,0 0 0,0 1 0,0-1 0,0 1 0,0 0 0,0 0 0,0 1 0,1-1 1,-1 1-1,0 0 0,-3 1-39,-1-2 24,-13-2-30,-1 2 0,1 1 0,0 0 0,-1 2 0,1 0 0,0 2 0,1 0 0,-1 1 0,1 1 0,0 1 0,1 1 0,0 1 0,0 0 0,-6 6 6,21-9-35,-1 1 1,1 0-1,0 0 1,1 0-1,0 1 1,0-1-1,1 1 1,0-1-1,1 1 0,0 0 1,0 0-1,0 0 1,2 0-1,-1 0 1,1-1-1,0 1 1,1 0-1,0 0 1,0-1-1,1 1 1,0-1-1,0 0 1,1 0-1,0 0 1,1 0-1,-1-1 1,4 4 34,52 90-63,-39-70-29,-1 0-1,-1 1 1,-2 1-1,-1 0 1,-2 2-1,-1 0 1,-1 0-1,-3 1 0,0 0 1,-3 0-1,1 18 93,-43-49 1947,-160-51-1276,125 49-2997,32 20-4528,29-11-233</inkml:trace>
  <inkml:trace contextRef="#ctx0" brushRef="#br0" timeOffset="669.25">978 0 1384,'0'0'2520,"0"0"-661,0 0-248,0 0-195,0 0-327,0 0-159,-23 1 2208,8 6-2967,1 0 0,0 1-1,0 1 1,1 0 0,0 1 0,0 0 0,1 1-1,1 0 1,0 1 0,0 0 0,1 1 0,1 0-1,0 1 1,0 1-171,6-12-9,0-1 0,1 1 0,-1 0 0,1 0-1,0 0 1,0 0 0,0 0 0,0 0 0,0 0 0,1 1 0,-1-1-1,1 1 1,0-1 0,0 1 0,0-1 0,1 1 0,-1 0-1,1-1 1,0 1 0,0 0 0,0-1 0,1 1 0,-1 0 0,1-1-1,0 1 1,0-1 0,0 1 0,0-1 0,1 1 0,-1-1 0,1 0-1,0 1 1,0-1 0,0 0 0,0 0 0,1-1 0,-1 1 0,1 0-1,0-1 1,0 0 0,0 1 0,0-1 0,0 0 0,0-1-1,0 1 1,1 0 0,-1-1 0,1 0 0,-1 0 0,1 0 9,11 0-39,0 0 1,0-1 0,-1-1-1,1 0 1,0-2-1,0 1 1,-1-2 0,1 0-1,-1 0 1,0-1 0,-1-1-1,1-1 1,-1 0 0,0 0-1,-1-1 1,0-1-1,0 0 1,-1-1 0,0 0-1,0 0 1,-1-2 0,4-6 38,-12 16 13,0 0 0,0 0 1,0-1-1,0 1 0,-1 0 1,1-1-1,-1 0 1,0 1-1,1-1 0,-1 0 1,-1 0-1,1 0 1,0 1-1,-1-1 0,1 0 1,-1 0-1,0 0 0,0 0 1,0 0-1,0 0 1,-1 0-1,1 0 0,-1 0 1,0 0-1,0 1 1,0-1-1,0 0 0,0 0 1,0 1-1,-1-1 0,1 1 1,-1-1-1,0 1 1,0 0-1,0-1 0,0 1 1,0 0-1,0 0 1,-1 1-1,1-1 0,-1 0 1,1 1-1,-1 0 0,1-1 1,-1 1-1,0 0 1,0 0-1,0 1 0,0-1 1,1 0-1,-1 1 1,0 0-1,0 0 0,0 0 1,-2 0-14,-3-1-66,0 0-1,-1 0 1,1 1 0,-1 0 0,1 1 0,-1 0-1,1 0 1,0 1 0,0 0 0,0 0 0,0 1-1,0 0 1,0 1 0,0-1 0,1 1 0,-5 4 66,-58 66-4542,45-33-1549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31.77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6419.59375"/>
      <inkml:brushProperty name="anchorY" value="-267876.84375"/>
      <inkml:brushProperty name="scaleFactor" value="0.5"/>
    </inkml:brush>
  </inkml:definitions>
  <inkml:trace contextRef="#ctx0" brushRef="#br0">143 1 1488,'0'0'0,"0"0"3145,0 0-2045,-18 20 687,-5 12-741,-6 10-127,1 8-275,6 4-169,5 2-102,11 0-108,14-2-50,14-5-100,16-6-65,12-10 76,10-9 34,6-9-47,2-11 86,-3-10 172,-7-7 149,-10-7 271,-11-3 26,-11-1 141,-10 1-79,-9 2-89,-8 4-327,-7 4-196,-3 4-270,-2 7-160,2 8-1038,3 11-55,4 12-273,15 13-815,13 10 402,15 4-3993,-3-9 2417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32.42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8170.15625"/>
      <inkml:brushProperty name="anchorY" value="-269756.9375"/>
      <inkml:brushProperty name="scaleFactor" value="0.5"/>
    </inkml:brush>
  </inkml:definitions>
  <inkml:trace contextRef="#ctx0" brushRef="#br0">1 390 7578,'0'0'0,"0"0"2664,0 0-2072,0 0 1647,0 0-634,27-12-661,20-12-508,18-10-271,15-9-75,10-7-78,0-1-7,-3 1-13,-10 7 11,-14 8-14,-17 10-173,-15 8-128,-14 11 109,-10 12 26,-10 12 196,-7 12-58,-3 10 42,0 8-70,2 5-138,3 1-730,10-3-131,8-6-473,10-9 840,9-9 18,7-9 423,6-8 134,1-8 111,1-5-3,-4-4 249,-5-3-131,-6 1 509,-8 1-523,-7 2 501,-6 3-633,-3 3 111,-2 7-58,0 6 58,2 6-86,4 4-65,6 2-496,10-3-315,11-4 662,13-5-406,13-8 555,11-6 52,4-4 191,-2-1 245,-8 4-359,-15 10 1107,-16 11 171,-13 15-785,-17 15-546,-10 11-731,-9 4-1303,-1-10-9105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29.74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4668.875"/>
      <inkml:brushProperty name="anchorY" value="-264857.4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6697.28125"/>
      <inkml:brushProperty name="anchorY" value="-266017.03125"/>
      <inkml:brushProperty name="scaleFactor" value="0.5"/>
    </inkml:brush>
  </inkml:definitions>
  <inkml:trace contextRef="#ctx0" brushRef="#br0">1 493 3873,'0'0'0,"0"0"1896,0 0-587,0 0 951,29 0-448,15-2-417,18-2-566,13-2-356,10-5-245,8-2-221,7-4-105,0-3-1573,-5-1-1500,-20 4-7020</inkml:trace>
  <inkml:trace contextRef="#ctx0" brushRef="#br1" timeOffset="416.684">740 1 3753,'0'0'0,"0"0"2168,0 0-867,0 0 592,30 0-698,14 0-356,13 2-212,9 1-440,5 1-37,2 2-150,-1 0 36,-4 3-41,-6 3-2,-11 4-121,-13 5 164,-12 7 48,-18 8 475,-18 9 44,-22 13-138,-17 9-70,-14 9-226,-9 12-165,0 3-570,6 1-4071,14-18-5417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28.30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7965.34375"/>
      <inkml:brushProperty name="anchorY" value="-265476.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6482.1875"/>
      <inkml:brushProperty name="anchorY" value="-264960.25"/>
      <inkml:brushProperty name="scaleFactor" value="0.5"/>
    </inkml:brush>
  </inkml:definitions>
  <inkml:trace contextRef="#ctx0" brushRef="#br0">709 326 2473,'0'0'0,"0"0"5161,0 0-4285,0 0 2008,1-19-1395,-1-6-121,-1-5-425,-4-1-439,-3 2-227,-4 3-265,-3 5 74,-4 5-98,-3 5-187,-5 6-116,-5 9-205,-8 12 320,-7 14 196,-8 15-39,-8 16 108,-7 19 121,-2 21-170,3 17 163,9 10-162,15-3-9,14-12-252,15-18 139,16-18-39,15-15-154,16-13-16,12-11-154,13-12-42,8-9-130,6-10-39,1-11 75,-3-8 380,-6-7 211,-10-6 350,-10-4 1047,-12-1-113,-11 1-136,-9 1 28,-12 3-269,-9 5-489,-9 5-401,-7 7-172,-1 8-1975,0 9-4429,6 1-2692</inkml:trace>
  <inkml:trace contextRef="#ctx0" brushRef="#br1" timeOffset="866.782">2008 13 7786,'0'0'0,"0"0"2144,0 0-279,0 0-145,-30-5-835,-17 0-430,-16 3-163,-15 6-196,-9 12-12,-4 13-16,0 12 15,9 11-34,12 9-54,17 6-42,18 4-39,22 3-89,23 1 39,23 0-355,19-2-32,16-4 46,9-6 320,2-7 18,-4-8 140,-11-9-18,-15-7 428,-16-6 909,-17-4 475,-21-1-439,-20 1-592,-18 2-786,-21 5 75,-12 3-2083,-3 0-3145,12-6-7795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12.02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1934.5625"/>
      <inkml:brushProperty name="anchorY" value="-249587.6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3598.75"/>
      <inkml:brushProperty name="anchorY" value="-256178.3281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5599.25"/>
      <inkml:brushProperty name="anchorY" value="-262944.781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9426.09375"/>
      <inkml:brushProperty name="anchorY" value="-264028.37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3383.65625"/>
      <inkml:brushProperty name="anchorY" value="-265524.6562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9356.9375"/>
      <inkml:brushProperty name="anchorY" value="-265678.78125"/>
      <inkml:brushProperty name="scaleFactor" value="0.5"/>
    </inkml:brush>
  </inkml:definitions>
  <inkml:trace contextRef="#ctx0" brushRef="#br0">126 172 1168,'0'0'0,"0"0"1497,0 0-879,0 0 112,0 0 82,0 0-189,0 0-184,0 0-33,0 0-56,0 0-9,0 0-97,0 0-58,0 0 66,0 0 28,0 0-46,0 0-74,0 1-100,0 1-34,0 3 231,0 4 187,0 4-265,0 5 26,0 3-10,0 4-48,0 3-46,0 2-101,0 1 24,0-1-16,1 0 0,0-2-9,1-2 11,0 0-12,0-1 12,0 0-3,0 0 1,0 0-9,-1 0 2,0 1 18,-1-2-25,0 1 18,0-1-5,0 0 1,0-1 0,0 0 0,0-1-9,0-1 11,1-2-12,-1-1 3,2-1-1,-1-2-9,1-1 11,0-1-12,0 0 12,0-2-3,0 1 10,-1-1-11,0 1 3,0 0 8,-1 2-2,0 2 1,0 1-9,0 2 21,0 2-16,0 1 5,0 0 9,0 1-13,0-1-5,0 0 11,0-1-14,0 0 4,0-1-1,0 0 10,0 0-4,0 0 2,1 1 0,-1 0 112,0 1-4,1 0-20,-1 0-16,0 0-5,0-1 26,0-1-121,-1 0 36,1-1-6,-1 0-13,0-1 14,0 0-14,-1 1 4,0 1-1,0 2 10,-2 2-13,-1 2 14,1 1 14,-2 2 24,0 0-61,-1 1 76,1-2-61,-1 0 56,0-1-73,1-2 22,1 0-8,0-1 0,2-1 10,-1-1-4,2-1 2,1-2-9,0-1 2,0-1 9,1 1 6,0 0 45,-1 1 26,-1 1 5,-2 1 12,0 1 82,-1 0-143,-1 0 56,-1 1 110,1 1-147,-1 0 31,1 0-85,1 0 9,2 0-7,0-3-12,2-1 4,1-3-2,-1-2 0,2-1 0,-1 1 0,0 0 9,0 2-12,0 3 5,1 3 7,-1 4-2,0 4-9,-1 2 22,0 1-16,-1 1-4,0-1 11,0-3-14,1-1 14,0-4-14,0-3-5,1-3-54,0-2-42,0-2 8,0-1 94,1 1-19,1 1 12,0 3 10,1 1-2,0 4 10,0 3 16,-1 3 174,0 4-198,-1 2 22,-1 1 76,1 0-115,-2-2 26,2-1-8,0-3-2,0-1 0,1-2 0,2-2 102,1 0-47,0 0-46,2 0 129,1 1 163,1 1-145,1 2-100,1 1 40,0 1 40,0 1-17,0 0-140,-1-1 51,0 0-23,-1-3 1,0-1 0,-2-3 0,0-2 0,-1-2-9,0-1 2,0 0 242,-1 1-257,0 0 42,-1 1 276,1 3-201,-1 1-95,0 3 107,0 2 150,0 2-269,0 1 27,1 2 191,0 1-254,2 0 130,0 2-13,2 0-94,0 0 40,2 1-17,0 0-7,1 1 12,0-1 42,0 1-58,1-1 19,-2 0 78,0-1-108,-1 0 111,-1 0-118,0-2 35,0-2-12,0-2 10,-1-3-13,0-2 4,-2-2 18,1-1-24,-2-1 7,0 1 8,-1 1-4,0 2-7,-1 2-7,0 5 11,0 2-135,0 2-121,0-1 196,0-2-118,1-5-569,0-7-365,3-8 177,3-9-2265,2-11-2915,-1-4 4178</inkml:trace>
  <inkml:trace contextRef="#ctx0" brushRef="#br1" timeOffset="1833.261">2636 191 824,'0'0'0,"0"0"1392,0 0-802,0 0 658,0 0-88,0 0-55,0 0-192,0 0-298,2 12 357,1 3-506,0 4 100,0 1 55,-1 0-371,0 1 185,1 1-60,-1 1 17,2 1-160,0 3 75,2 1-106,1 2-77,2 2 103,0 1-11,1 1-52,1 2 141,0 1-117,-1 2 132,1 3 94,0 2-81,-1 4-77,0 2-69,1 2 1,-1 3 17,1 1-74,-1 1 41,-1 0 32,0 0-57,0-2-27,-1-1-40,-1-4 16,1-3-56,-1-4-32,1-4-3,1-3 6,1-2-14,1-1 5,1 1-2,-1 0 18,1 2 33,-2 2-55,0 1 19,-2 1 58,-1 2-84,1-1 38,-1 2-22,-1-1 79,0-1-106,1 0 43,0-1-14,0-1 1,1-1 0,1 0 0,1 0-10,1 0 13,0 2 42,0 1-58,0-1 20,0 0-7,-1-1 0,0-1 56,1-2-54,-1-2-8,0-1 58,0-2-76,1 0 14,1 0 5,1 0 61,1 2-73,1 3 118,1 2-62,0 2 263,1 3-222,0 1 31,0 1 95,-1 0-37,-1-1 34,-1 0-34,-2-3-138,0-3 113,-1-2-174,-1-3 114,0-2-112,-1-1 134,-1-1-134,-1-1 144,0 1-90,-1 1 76,-1 2 54,0 3 209,0 5-258,1 3-40,0 3 26,0 4-98,1 4 14,-1 1-17,0 3 11,1 2 5,-2 1-20,1 0 16,0-1-6,-1-2 12,-1-3-13,0-1 219,-1-2-109,0 0 25,0 0 45,-1 0-43,0 2-89,0 0-40,-1 1 5,0 0-20,-1-1 13,0-1-4,0-2 1,0 0 0,0 0 74,0 0-48,0 1 64,-1-1-110,-1 0 34,0-3-14,-3-3 9,1-3-12,-1-4 5,-1-3-2,0-2 0,-1-1-10,-1-1 4,0 0-49,-2 1-52,0-1-146,-1 0-263,0-3-87,0-3-187,-1-5-107,-1-6-407,-2-7-517,-3-9-1423,-2-9-2198,3-1-1422</inkml:trace>
  <inkml:trace contextRef="#ctx0" brushRef="#br2" timeOffset="2516.845">492 5569 5961,'0'0'0,"0"0"2385,0 0-2073,0 0 293,0 0 434,0 0-432,0 0-456,0 0 143,17-5 568,9-2-10,10-1-106,10 0-64,9 0-244,8 1 27,8 2-215,9 1-54,15 2-100,17 1 24,17 1-130,12 1 81,2 0-76,-10-2 19,-16-4 4,-17-1 90,-14-3-7,-6-3 121,-2-1 44,1-1-154,2 1 7,-1 2 48,0 2-79,-3 3 5,-3 2-105,-5 2 27,-3 1-15,-6 1 0,-4 0 0,-5 1-187,-5-1-12,-5-1-1090,-7-2 262,-8-4-3645,-8-2-452,-7 0 241</inkml:trace>
  <inkml:trace contextRef="#ctx0" brushRef="#br3" timeOffset="3600.245">476 1 880,'0'0'0,"0"0"1905,0 0-421,0 0-589,21 4 422,8 1-190,10 1-172,6 0-155,5 0-240,2-1-18,4-2-2,2 0-33,4-2-114,2 0-135,3-1 244,3 0-206,3 0-9,4 0 4,3 1 8,5 1-202,4 2 12,3 1 79,0 0-108,1 1 26,-2 0-56,-1 0 97,-2-1 16,0 0 8,-2 0-127,-2 0 38,-3-1-18,-3 2 131,-6 0-131,-6 0 27,-5-1-18,-7 0-74,-5 0 19,-6 0-10,-4 1 56,-3-1-72,-2 1 24,-2 0-8,-1-1-9,0 0-128,-1 1-347,-1 0-386,0 3-413,-1 2-869,-4 2-2407,-5-2-2058</inkml:trace>
  <inkml:trace contextRef="#ctx0" brushRef="#br4" timeOffset="15166.55">3657 1833 856,'0'0'0,"0"0"1745,0 0-869,0 0 593,25-12-54,12-5-297,11-5-199,11-4-366,7-3-141,11-2 12,13-3 23,18-4 107,20-6-65,18-3-37,13-3-145,7-1 8,2 1-6,3 0-16,2 1-117,6 0-31,5 0-75,9 0-71,7 2 4,7 0-10,3 3-57,-1 1 72,-3 3-24,-8 3 17,-8 3-11,-10 3 12,-12 3-22,-15 5-124,-19 5-40,-21 5-53,-21 4-61,-18 4-175,-15 3-265,-11 1-610,-12 2-104,-10-1-846,-11 1-2126,-7 0 3152</inkml:trace>
  <inkml:trace contextRef="#ctx0" brushRef="#br5" timeOffset="15583.616">8148 196 2537,'0'0'0,"0"0"1584,21 1-1148,15 1 244,14 1-401,10 0 146,5 1-229,0 0-61,-3 1-111,-6 1-11,-7 3 1,-11 2 487,-10 5-494,-11 6 1180,-13 13 417,-20 18-72,-27 26 25,-30 26-313,-23 22-504,-15 13-486,2-2-210,13-12-1178,20-22-4775,23-29-2593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34.03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1072.84375"/>
      <inkml:brushProperty name="anchorY" value="-271448.031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2984.75"/>
      <inkml:brushProperty name="anchorY" value="-273193.75"/>
      <inkml:brushProperty name="scaleFactor" value="0.5"/>
    </inkml:brush>
  </inkml:definitions>
  <inkml:trace contextRef="#ctx0" brushRef="#br0">709 281 1168,'0'0'0,"0"0"4665,0 0-3529,0 0 1354,0 0-808,0 0-154,0 0-318,0 0-289,2-8-127,0-3 37,0-2-167,1-1-69,-2-1 60,0 1 35,0 1-67,-1-1-189,1-1-200,-1 0-116,-1-1 55,-2-1-194,-2 0 201,-2 0-28,-3 1-36,-2 1-122,-4 1 72,-3 3-78,-4 1 9,-3 3-78,-4 2-9,-2 2-123,-3 2-128,-3 6 27,-2 4 53,-1 5 34,-2 6 107,-1 5-5,0 4 85,0 5 37,2 3-14,3 3 1,3 3 20,6 1 2,5 2-8,7 1 12,6-2-12,6 1 12,6-1 72,7-2-49,9-2-28,7-1 188,6-4-96,4-1 27,3-5-31,1-4-21,0-6-70,-2-4 100,0-5-52,-3-5-2,-1-5 58,0-6 48,0-9 44,1-7-80,1-7-121,0-8 116,0-3-119,-1-3 70,-2 0-78,-4 1 41,-3 3-32,-5 4 26,-5 5 76,-4 6-39,-3 4 45,-3 5 7,-2 5-38,-1 2 51,-1 3-26,0 1-29,1 2 47,-1 0 21,0 1-80,0 0-57,-2 0 13,-1 1-22,-1 4 13,-3 5-116,-1 6 70,-1 9 39,1 5-4,1 7 7,2 4-18,4 2 24,7 2-17,8-1 15,9-1 70,10-3 18,10-4-103,10-7 25,9-7-21,6-8 2,6-9-562,3-12-746,1-11-932,-2-9-465,-8-6-1662,-15 4-7470</inkml:trace>
  <inkml:trace contextRef="#ctx0" brushRef="#br1" timeOffset="966.678">1508 1310 4121,'0'0'0,"0"0"2528,0 0-1297,0 0 231,0 0-528,0 0 247,0 0-43,0 0-461,15-21-119,5-8 212,7-7-412,5-4-2,2-3-151,3-1 33,0 0-117,-1 0-18,-1 3-1,-2 3-118,-5 5 32,-4 5-34,-6 8-52,-5 6-23,-4 5-63,-4 6 60,-2 6 108,-2 7 203,-1 10-2,0 8-45,-1 8 166,0 7-22,-1 6-54,-1 2-144,0 0 0,0-2-40,0-3-82,1-6 10,1-7-83,0-6-8,3-7-125,3-8-71,2-4 2,5-5 175,3-6 104,5-6-19,4-8-79,4-6-112,2-6 26,2-5 55,-1-1 25,-2 1 109,-4 5-71,-6 7 84,-6 7 90,-5 5 70,-3 8-133,-3 8 142,0 9 114,1 7-255,2 6-26,4 6-85,7 2-915,5 1-3753,3-1 5633,-3-9-14185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38.20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9831.21875"/>
      <inkml:brushProperty name="anchorY" value="-278639.8125"/>
      <inkml:brushProperty name="scaleFactor" value="0.5"/>
    </inkml:brush>
  </inkml:definitions>
  <inkml:trace contextRef="#ctx0" brushRef="#br0">0 368 6873,'0'0'0,"0"0"2873,0 0-962,0 0 200,0 0-1124,23-24 147,8-10-527,10-7-39,5-5-20,4-1-29,-2 3-35,-3 4-271,-7 7-46,-8 7-90,-9 9 194,-7 7 429,-7 5-115,-4 8 72,-6 9-1,-5 15-215,-9 20-125,-8 24-210,-7 18-92,-1 11-70,0 3-1061,6-7-2125,6-10-3476,7-22-5928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35.83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5050"/>
      <inkml:brushProperty name="anchorY" value="-274485.5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6737.8125"/>
      <inkml:brushProperty name="anchorY" value="-275683.6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8379.46875"/>
      <inkml:brushProperty name="anchorY" value="-276918.8125"/>
      <inkml:brushProperty name="scaleFactor" value="0.5"/>
    </inkml:brush>
  </inkml:definitions>
  <inkml:trace contextRef="#ctx0" brushRef="#br0">1 680 3321,'0'0'0,"0"0"5433,0 0-4145,0 0 1427,0 0-1473,0 0-593,0 0 84,0 0-73,20-5-213,11-1-285,9-1-68,7 0-85,4-1-54,7-1-780,3 0-1286,0-2-3585,-12 1-2926</inkml:trace>
  <inkml:trace contextRef="#ctx0" brushRef="#br1" timeOffset="266.867">237 201 5065,'0'0'0,"0"0"4153,0 0-2866,0 0 1453,0 0-1318,0 0-383,0 0-311,25-1-468,10 1-114,10-1-136,15-2-870,9-5-1186,5-3-3173,-10 0-4220</inkml:trace>
  <inkml:trace contextRef="#ctx0" brushRef="#br2" timeOffset="1899.947">1459 317 3673,'0'0'0,"0"0"4569,0 0-3053,0 0 1181,0 0-1421,0 0-241,0-23-291,0-5-211,0-4-74,0-1-52,-1 3-178,-3 2-77,-2 4-74,-4 3-13,-4 3-53,-4 2 1,-4 1 6,-4 1 33,-3 2-65,-3 2-101,-4 2-56,-1 3-106,-3 6-419,-1 8 72,0 11 32,0 11 354,4 11 229,6 9-20,6 7 181,9 4-27,7 1 35,10-1-41,10-5 69,12-4-77,9-9-106,10-9 19,9-10 78,6-9-66,5-12 71,2-9-121,-2-9 129,-3-8-42,-7-4-79,-9-2 176,-9 0-19,-11 4 393,-9 4 242,-7 5-268,-5 4-214,-7 5-218,-3 3-60,-4 5-107,-1 7-34,0 9 76,2 8-160,3 8-63,5 5-258,8 5 118,14 2-1008,12-1-1371,9-3-3259,-3-10-1065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41.70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4547.25"/>
      <inkml:brushProperty name="anchorY" value="-282991.0625"/>
      <inkml:brushProperty name="scaleFactor" value="0.5"/>
    </inkml:brush>
  </inkml:definitions>
  <inkml:trace contextRef="#ctx0" brushRef="#br0">744 183 3385,'0'0'0,"0"0"5161,0 0-4350,0 0 2503,0 0-2037,2-19-96,0-4-332,0-5-226,0 1 122,-3 3-194,-3 3-284,-7 4-63,-6 6-204,-9 3 27,-9 4-101,-9 3-44,-10 6 91,-8 5-33,-6 8 3,-2 7 49,-1 7 4,3 7 1,5 6 3,9 6 75,10 4-31,13 3-52,10 2-30,14-1-4,13-2 42,16-3-108,13-8-135,12-7 91,10-11-87,8-10 115,6-10 79,1-11 27,-1-10 13,-3-8 13,-5-6 55,-9-3-62,-7 1 12,-11 2 127,-10 5 251,-8 5 431,-8 6-101,-6 5-246,-3 3-283,-1 3-172,-2 4-145,0 12 170,-2 16 203,-3 26 328,-2 27-70,-4 25-226,-2 18-98,0 4-184,1-6-269,2-10-1894,3-15-2518,3-16-2260,1-23-870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43.60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7022.65625"/>
      <inkml:brushProperty name="anchorY" value="-285531.5"/>
      <inkml:brushProperty name="scaleFactor" value="0.5"/>
    </inkml:brush>
  </inkml:definitions>
  <inkml:trace contextRef="#ctx0" brushRef="#br0">32 137 4369,'0'0'0,"0"0"1744,0 0 178,23-17-88,8-7-758,6-3-357,-1 1-331,-6 5-95,-7 6 382,-8 9-692,-7 10 1113,-5 12 280,-6 15-318,-8 17-367,-10 21-363,-10 24-314,-10 23-660,-5 10-2226,0 0-5704,8-24 3379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41.7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1 206 2761,'0'0'2657,"0"0"-809,0 0-411,0 0-205,0 0-270,12-32 958,5 12-1813,1 1 0,0 0-1,1 1 1,1 1 0,0 1 0,2 1-1,-1 1 1,2 1 0,22-10-107,-56 48 110,-135 173 600,145-196-726,0 0 1,0 1 0,0-1-1,1 1 1,-1-1 0,1 1-1,-1 0 1,1-1 0,0 1-1,0 0 1,0-1 0,0 1-1,1-1 1,-1 1 0,1 0-1,-1-1 1,1 1 0,0-1-1,0 0 1,0 1 0,1-1-1,-1 0 1,0 1 0,1-1-1,-1 0 1,1 0 0,0 0-1,0 0 1,0-1-1,0 1 1,0 0 0,0-1-1,0 1 1,0-1 0,1 0-1,-1 0 1,1 0 0,-1 0-1,1 0 16,112 23-345,-98-22 313,6 1-172,64 11-3889,-70-8-1167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42.87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3194.71875"/>
      <inkml:brushProperty name="anchorY" value="-283090.46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5284"/>
      <inkml:brushProperty name="anchorY" value="-284288.6875"/>
      <inkml:brushProperty name="scaleFactor" value="0.5"/>
    </inkml:brush>
  </inkml:definitions>
  <inkml:trace contextRef="#ctx0" brushRef="#br0">1 543 6129,'0'0'0,"0"0"3233,0 0-1951,0 0 986,0 0-1260,0 0-430,0 0 433,0 0-102,0 0-633,0-2 118,1-3 200,2-5-546,5-6 2,7-9-18,7-8 22,10-8-68,7-8-34,8-5 45,4-2-177,1 1-43,-3 4 79,-6 6 40,-7 8 36,-10 10 72,-8 8-14,-8 7 0,-5 6-80,-3 8-128,-3 7 228,-3 11-32,-4 10 109,-3 10-39,-2 9-56,-1 6 19,2 1-11,2-3-103,3-6-148,7-8-141,5-11 72,7-9-67,7-10-41,6-11 339,4-10-65,3-10 9,1-5 172,-3-5-41,-5 2 86,-5 3 105,-7 5 20,-4 6 144,-5 6-275,-2 4-52,-2 8-320,1 7 399,1 7-140,4 8 141,5 5-112,7 3 29,9 0-262,10-1-1105,6-5-2940,-6-6-6102</inkml:trace>
  <inkml:trace contextRef="#ctx0" brushRef="#br1" timeOffset="366.836">1134 248 5265,'0'0'0,"0"0"1881,0 0-608,0 0 604,0 0-584,0 0-214,29 0-308,11 1-72,10-1-326,6 1-246,2-2-103,4-3-236,2-3-2466,-3-2-4721,-12 1 3333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4:40.72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1284.59375"/>
      <inkml:brushProperty name="anchorY" value="-280241.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2939.0625"/>
      <inkml:brushProperty name="anchorY" value="-281929.5"/>
      <inkml:brushProperty name="scaleFactor" value="0.5"/>
    </inkml:brush>
  </inkml:definitions>
  <inkml:trace contextRef="#ctx0" brushRef="#br0">1 1 3545,'0'0'0,"0"0"4281,0 0-3613,0 0 1200,0 0-1012,0 0-557,0 0 288,0 0 42,14 17 90,8 6-288,9 7-34,6 2-114,4 0-108,3-1-131,-1-2-31,-1 0-98,-4-1-607,-7 0-517,-7 6-668,-10 2-577,-10 1-4196,-5-5 5438</inkml:trace>
  <inkml:trace contextRef="#ctx0" brushRef="#br1" timeOffset="249.762">69 282 5281,'0'0'0,"0"0"1865,0 0-169,0 0 291,18-21-691,8-7-18,5-5-349,4 1-423,-1 2-226,-1 5-277,-1 6 39,2 7-873,0 5-1676,0 5-1682,-7 3-4075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07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14 567 616,'0'0'1223,"0"0"-373,0 0-142,0 0 51,0 0 46,-11 0 2424,9-2 6513,81-43-9937,-46 25 302,-13 7-68,-1 1 0,1 0 0,1 2 0,0 0 0,1 1 0,0 2 0,0 0-1,0 1 1,1 1 0,20-1-39,-45 25 1256,-47 66 352,38-69-1586,0 0 1,1 1 0,1 0-1,1 0 1,0 1 0,2 0-1,0 1 1,1-1 0,0 1-1,2 0 1,0 0 0,1 5-23,5-14-231,0 0 1,1 0 0,0 0 0,0 0-1,1-1 1,1 0 0,-1 0 0,1 0-1,1-1 1,0 0 0,0 0 0,1 0-1,0-1 1,0 0 0,0-1 0,1 0-1,0 0 1,0-1 0,1 0 0,-1-1-1,1 0 1,9 3 230,33 21-1073,-50-26 1059,1 0 0,0-1 0,-1 1 0,1 0 1,-1 0-1,0 1 0,0-1 0,0 0 0,0 1 0,0-1 0,0 1 1,0 0-1,-1 0 0,0 0 0,1-1 0,-1 1 0,0 0 0,-1 0 1,1 1-1,0-1 0,-1 0 0,0 0 0,1 0 0,-1 0 0,0 0 1,-1 1-1,1-1 0,-1 0 0,1 0 0,-1 0 0,0 0 0,0 0 0,0 0 1,-1 0-1,1 0 0,-1-1 0,1 1 0,-1 0 0,-1 1 14,-92 104 1327,79-92-1296,-185 170-1391,193-178-2085</inkml:trace>
  <inkml:trace contextRef="#ctx0" brushRef="#br0" timeOffset="364.288">984 0 2969,'17'28'2000,"129"256"2877,-127-234-4240,-2 1-1,-2 0 1,-2 2 0,-2-1-1,-3 1 1,-2 0 0,-3 1-1,-2-1 1,-2 1 0,-2-1-1,-3 1 1,-2-1 0,-3-1-1,-1 0 1,-17 40-637,8-42 610,-2-1-1,-2-1 1,-2-2-1,-3-1 1,-1-1-1,-2-1 1,-35 34-610,29-39-152,0-2 0,-3-2-1,0-2 1,-2-1 0,-9 2 152,-169 79-6137,131-76 4919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21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1 223 4017,'0'0'1876,"0"0"-469,0 0-70,0 0-237,0 0-272,13-18-161,104-119 550,-111 131-1158,0 0-1,0 0 1,1 0-1,0 1 0,0 0 1,1 0-1,-1 1 1,1 0-1,0 0 1,0 1-1,0 0 0,0 0 1,1 1-1,-1 0 1,1 1-1,-1-1 1,1 2-1,0-1 0,-1 1 1,1 1-1,3 0-58,-7 3 66,0 1 0,-1-1 0,0 1-1,0 0 1,-1 0 0,1 0 0,-1 1-1,0 0 1,0-1 0,-1 1 0,0 0 0,0 0-1,0 0 1,-1 0 0,1 0 0,-2 1-1,1-1 1,-1 0 0,0 1 0,0-1-1,0 0 1,-2 3-66,-3 28 133,-1-1 0,-3 0 0,0 0 0,-3-1-1,-1 0 1,-1-1 0,-2-1 0,-1 0 0,-2-1 0,-1-1 0,-1-1-1,-2-1 1,-11 10-133,33-38-69,4-3-302,57-43-598,-46 31 882,1 2 0,0 0 0,1 0 0,0 2 1,1 0-1,0 1 0,1 0 0,0 2 0,0 0 0,0 1 0,1 0 0,0 2 0,1 0 87,-14 6-14,0 1 1,0-1-1,0 1 1,0 0-1,-1 1 0,0-1 1,1 1-1,-1 0 1,0 0-1,-1 1 0,1 0 1,-1 0-1,0 0 1,0 0-1,0 0 0,-1 1 1,0 0-1,0-1 1,-1 1-1,1 0 0,-1 1 1,0-1-1,-1 0 1,0 1-1,0-1 0,0 0 1,-1 1-1,1 3 14,3 7-36,26 126-2776,-17-86-1525</inkml:trace>
  <inkml:trace contextRef="#ctx0" brushRef="#br0" timeOffset="386.106">825 489 1776,'0'0'5842,"0"0"-4005,0 0-708,-3 22 219,-7 170 962,10-189-2296,0 1 1,0-1 0,1 1 0,-1 0 0,1-1-1,0 1 1,0-1 0,1 1 0,-1-1 0,0 0-1,1 0 1,0 1 0,0-1 0,0 0-1,0 0 1,1-1 0,-1 1 0,1 0 0,-1-1-1,1 0 1,0 1 0,0-1 0,0 0-1,0-1 1,0 1 0,1 0 0,-1-1 0,1 0-1,-1 0 1,1 0 0,-1 0 0,1 0 0,-1-1-1,1 1 1,0-1 0,-1 0 0,1 0-1,3-1-14,4-1 13,1 0-1,-1 0 0,0-1 1,0-1-1,0 0 0,0 0 1,0-1-1,-1-1 1,0 0-1,0 0 0,6-6-12,19-16 39,-2-1 1,-1-2-1,-2-1 0,-1-2 0,-2-1 0,-1-1 0,-2-1 1,2-7-40,-22 41 72,-1 0 1,0 0 0,0-1 0,-1 0 0,1 1 0,-1-1-1,0 0 1,0 0 0,0-1 0,0 1 0,-1 0 0,1-1-1,-1 1 1,0 0 0,-1-1 0,1 1 0,-1-1 0,0 0-1,0 1 1,0-1 0,-1 1 0,1-1 0,-1 1-1,0-1 1,-1 1 0,1 0 0,-1 0 0,0-1 0,0 1-1,0 0 1,0 0 0,-1 1 0,1-1 0,-1 0 0,0 1-1,0 0 1,-1 0 0,1 0 0,-1 0 0,1 0 0,-4-1-73,-2 2-6,-1 1 0,1 1 0,-1 0 1,1 0-1,-1 1 0,1 0 1,0 0-1,-1 1 0,1 0 1,0 1-1,0 0 0,0 1 0,1-1 1,-1 2-1,1-1 0,0 1 1,0 0-1,0 1 0,1 0 1,0 0-1,0 1 0,0 0 6,-88 106-3156,49-45-1167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22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9818,'0'0'6217,"0"0"-3832,0 0 560,0 0-817,0 0-944,0 0-728,0 0-456,18-15-288,1 17-1936,-3 11-3089,-1 6-56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33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12 144,'0'0'2763,"0"0"-704,0 0-381,0 0-304,0 0-406,-33-12 3633,23 15-4650,0 1 0,0-1 0,0 1 0,1 1 1,0 0-1,0 0 0,0 1 0,0 0 0,1 1 0,0 0 0,0 0 0,1 0 1,0 1-1,0 0 0,1 1 0,0-1 0,-2 5 49,1-4-33,-3 2 8,0 0 0,1 1 1,1 0-1,-1 1 0,2-1 0,0 2 1,0-1-1,1 1 0,1 0 1,1 0-1,0 1 0,0-1 1,1 1-1,1 0 0,1 0 0,0-1 1,1 1-1,0 0 0,2 1 25,2-11-24,1-1 0,1 1 1,-1-1-1,0 0 0,1-1 0,0 1 0,0-1 0,0 0 0,0-1 0,0 1 0,1-1 0,-1-1 0,1 1 0,-1-1 1,1 0-1,0 0 0,-1-1 0,1 0 0,0 0 0,-1-1 0,1 0 0,0 0 0,-1 0 0,1-1 0,-1 0 0,0 0 1,1-1-1,-1 0 0,0 0 0,2-1 24,17-7 35,-1 0 0,1-2 0,-2-1 1,0 0-1,-1-2 0,0-1 0,-1 0 1,-1-2-1,-1 0 0,-1-1 0,0-1 1,13-22-36,-30 42 78,1-1 0,-1 0 0,0 1 0,0-1 0,0 0 0,0 0 0,0 1 0,0-1 0,-1 0 0,1 0 0,-1 0 0,1 0 0,-1 0 0,0 0 0,1 0 0,-1 0 0,0 0 0,-1 0 0,1 0 0,0 0 0,0 0 0,-1 0 0,1 0 1,-1 0-1,0 0 0,0 0 0,1 0 0,-1 0 0,0 1 0,-1-1 0,1 0 0,0 1 0,0-1 0,-1 1 0,1-1 0,-1 1 0,1 0 0,-1-1 0,0 1 0,1 0 0,-1 0 0,0 0 0,0 0 0,0 1 0,0-1 0,1 0 0,-1 1 0,-2-1-78,-1 0 41,-1 0-1,1 0 1,-1 1-1,1-1 1,-1 1-1,0 1 0,1-1 1,-1 1-1,1 0 1,-1 0-1,1 0 0,-1 1 1,1 0-1,0 0 1,0 0-1,0 1 1,-3 2-41,3-1-64,0 1 0,1 1 0,0-1 1,0 1-1,0-1 0,1 1 1,0 0-1,0 0 0,0 1 1,1-1-1,0 0 0,0 1 0,1 0 1,0-1-1,0 1 0,0 0 1,1-1-1,0 1 0,0 0 1,1 0-1,0-1 0,0 1 0,1 0 1,-1-1-1,1 1 0,1-1 1,-1 0-1,1 0 0,0 0 1,1 0-1,-1 0 0,1 0 0,0-1 1,1 0-1,-1 0 0,1 0 1,0-1-1,3 3 64,212 89-3073,-104-69 793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34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 3225,'0'0'1360,"124"-15"-880,-51-2-480,-7 2-1400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35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1 236 3633,'0'0'3430,"0"0"-1842,0 0-268,0 0-91,9-18-304,92-126 718,-96 137-1618,0 1-1,0 1 0,1-1 0,-1 1 1,1 0-1,1 0 0,-1 1 0,1-1 1,-1 2-1,1-1 0,0 1 1,1 0-1,-1 0 0,0 1 0,1 0 1,0 0-1,-1 1 0,1 0 0,0 0 1,5 1-25,-8 5 22,0 1 0,-1-1 1,0 1-1,0 0 0,0 0 0,-1 1 1,0-1-1,0 1 0,-1 0 0,0-1 1,0 1-1,0 0 0,-1 0 1,0 1-1,0-1 0,-1 0 0,0 0 1,0 0-1,-1 0 0,0 0 0,0 1 1,-1-1-1,0 2-22,1-2 48,-5 29 18,-1-1 0,-2 0 0,-1-1 0,-2 0 1,-1-1-1,-2 0 0,-1-1 0,-2-1 0,-1 0 1,-1-2-1,-2 0 0,0-1 0,-5 2-66,99-76-3538,-70 44 3462,1 0 1,0 0-1,0 1 0,0-1 1,0 1-1,0 0 1,0-1-1,1 2 0,-1-1 1,0 0-1,0 1 0,1-1 1,-1 1-1,0 0 1,1 0-1,-1 0 0,1 1 1,-1-1-1,0 1 0,0 0 1,1 0-1,-1 0 0,0 0 1,0 0-1,0 1 1,0-1-1,0 1 0,0 0 1,-1 0-1,1 0 0,1 2 76,15 30-1280,-2 2-662</inkml:trace>
  <inkml:trace contextRef="#ctx0" brushRef="#br0" timeOffset="316.674">541 547 8858,'0'0'2182,"0"0"-1135,0 0-150,0 0-369,0 0-454,15 14-517,-8-6 325,-4-5 73,-1 0-1,0 0 1,1 0-1,-1 0 1,1-1-1,0 1 1,0 0 0,0-1-1,0 0 1,1 0-1,-1 0 1,1 0-1,-1-1 1,1 1-1,-1-1 1,1 0-1,0 0 1,0 0 0,-1-1-1,1 1 1,0-1-1,0 0 1,0 0-1,0 0 1,0 0-1,-1-1 1,1 0 0,0 0-1,0 0 1,-1 0-1,1 0 1,-1-1-1,1 1 1,0-2 45,17-10-324,-1-1 0,0-1 0,-1-1 0,-1 0-1,-1-1 1,0-1 0,-1-1 0,-1-1 0,-1 0 0,6-12 324,-18 30 114,-1-1 0,1 0 1,0 1-1,-1-1 0,0 0 0,0 0 0,0 0 0,0 0 0,0 0 0,0 0 1,-1 0-1,1 0 0,-1 0 0,0-1 0,0 1 0,0 0 0,-1 0 1,1 0-1,-1 0 0,1 0 0,-1 0 0,0 0 0,0 0 0,-2-2-114,-4 4-22,-1 1 0,1 1 0,-1-1 0,1 1-1,0 0 1,-1 1 0,1 0 0,0 0 0,0 1-1,0-1 1,0 2 0,0-1 0,1 1 0,0 0-1,-1 0 1,1 0 0,1 1 0,-1 0 0,1 0-1,0 1 1,0 0 0,0 0 0,-2 4 22,-8 5-710,-30 32-2191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34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 5617,'0'0'1609,"0"0"-721,0 0-104,0 0 512,11 128-352,-9-61 169,-2 10-393,0 7-448,0 3-176,0 3-96,0 14-1000,0-20-1425,0-23-3448</inkml:trace>
  <inkml:trace contextRef="#ctx0" brushRef="#br0" timeOffset="255.077">1 815 4385,'0'0'2184,"0"0"17,0 0-121,151-52-623,-95 31-921,2-1-352,6-13-184,-14 5-944,-15 4-1873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38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1 2537,'0'0'2227,"0"0"-855,0 0-56,0 0 126,-2 21-325,-20 171 193,0-9-660,8 1 0,8 94-650,5-276-24,1-1-1,-1 1 1,1 0 0,0-1-1,-1 1 1,1 0-1,0 0 1,0-1-1,0 1 1,0 0-1,0 0 1,0-1 0,1 1-1,-1 0 1,1-1-1,-1 1 1,1 0-1,-1-1 1,1 1-1,0-1 1,0 1-1,0-1 1,0 1 0,0-1-1,0 0 1,0 1-1,0-1 1,1 0-1,-1 0 1,1 0-1,-1 0 1,0 0 0,1 0-1,-1 0 1,1-1-1,0 1 1,-1-1-1,1 1 1,0-1-1,-1 1 1,1-1-1,0 0 1,0 0 0,-1 0-1,1 0 1,0 0-1,-1 0 1,1 0-1,0 0 1,0-1-1,-1 1 1,1-1 0,-1 1-1,1-1 1,0 0-1,-1 0 1,1 0-1,-1 0 1,1 0-1,-1 0 1,0 0-1,0 0 1,1 0 0,-1 0-1,0-1 1,0 1-1,0-1 1,0 1-1,0-2 25,14-35 277,-3 0 0,0-1-1,-3-1 1,-1 0-1,-2 0 1,-2 0-1,-2-1 1,-1 0 0,-3 1-1,-2-15-276,-48-139 383,44 190-1480,11 24 218,4-10 871,0 0 0,1-1 0,0 0 0,0 0 0,1-1 0,0 0 0,0 0 0,1-1 0,0-1 0,0 0 0,0 0 0,1-1 0,0 0 0,0 0 0,1-2 0,-1 1 0,1-1 0,0-1 0,-1 0 0,1-1 0,0 0 0,0-1 0,0 0 0,0-1 0,0 0 0,0-1 0,0-1 0,1 0 8,71-30 58,-81 28 1948,-1 93-2365,5 0 0,3 0 1,3-1-1,15 39 359,-14-67-2686</inkml:trace>
  <inkml:trace contextRef="#ctx0" brushRef="#br0" timeOffset="500.312">793 951 5193,'0'0'1816,"0"0"-541,18-14 207,58-43-196,-74 55-1255,-1 0 1,1 0-1,-1 0 1,1 0 0,-1 0-1,1 0 1,0 1-1,0-1 1,0 1 0,0 0-1,0-1 1,0 1-1,1 0 1,-1 0 0,0 0-1,0 1 1,1-1-1,-1 0 1,1 1 0,-1-1-1,0 1 1,1 0-1,-1 0 1,1 0 0,-1 0-1,1 1 1,-1-1-1,0 1 1,1-1 0,-1 1-1,0 0 1,1 0-1,-1 0 1,0 0 0,0 0-1,0 0 1,0 1-1,0-1 1,0 1 0,0-1-1,0 1 1,-1 0-1,1 0 1,0-1 0,0 3-32,1 98 1670,-143 170-108,139-271-1628,0-1 1,1 1-1,-1 0 1,0 0-1,0 0 1,1-1-1,-1 1 0,1 0 1,-1 0-1,1 0 1,-1 0-1,1 0 1,-1 0-1,1 0 0,0 0 1,0 0-1,-1 0 1,1 0-1,0 0 0,0 0 1,0 0-1,0 1 1,0-1-1,0 0 1,1 0-1,-1 0 0,0 0 1,0 0-1,1 0 1,-1 0-1,1 0 1,-1 0-1,1 0 0,-1 0 1,1-1-1,-1 1 1,1 0-1,0 0 1,0 0-1,-1-1 0,1 1 1,0 0-1,0-1 1,0 1-1,0-1 0,0 1 1,0-1-1,0 1 1,0-1-1,0 0 1,0 1-1,0-1 0,0 0 1,0 0-1,0 0 1,0 0-1,0 0 1,0 0 65,250-22-6741,-222 22 2867,-3 2 2586</inkml:trace>
  <inkml:trace contextRef="#ctx0" brushRef="#br0" timeOffset="799.334">1325 1175 5921,'0'0'1219,"0"0"-339,0 0-225,2 16-192,10 50-202,-10-63-241,0-1 0,0 0 0,0 0 0,0 0 0,0 0 0,0 0 0,1-1 0,-1 1 0,1 0 0,-1-1 0,1 0 0,-1 0 0,1 0 0,0 0 0,0 0 0,-1 0 0,1-1 0,0 1 0,0-1 0,0 0 0,0 0 0,0 0 0,0 0 0,-1-1 0,1 1 0,0-1 0,0 1 0,0-1 0,-1 0 0,1 0 0,0 0 0,-1-1 0,1 1 0,-1-1 0,1 1 0,-1-1 1,0 0-1,0 0 0,0 0 0,1-1-20,6-8 207,-1-1 0,0 0 0,0-1 0,-1 1 1,-1-2-1,0 1 0,-1-1 0,-1 1 0,0-1 1,-1-1-1,0 1 0,-1 0 0,0-1 0,-2 1 1,0-1-1,0-3-207,0 17 46,1 0 1,-1-1-1,0 1 0,0 0 1,1-1-1,-1 1 1,0-1-1,0 1 0,0 0 1,0-1-1,-1 1 0,1 0 1,0-1-1,-1 1 1,1 0-1,-1-1 0,1 1 1,-1 0-1,1-1 0,-1 1 1,0 0-1,0 0 1,0 0-1,0 0 0,1 0 1,-1 0-1,-1 0 0,1 0 1,0 0-1,0 0 1,0 1-1,0-1 0,-1 0 1,1 1-1,0-1 0,0 1 1,-1-1-1,1 1 1,0 0-1,-1 0 0,1-1 1,-1 1-1,1 0 0,0 0 1,-1 0-1,1 1 1,-1-1-1,1 0-46,-54 40-1133,27 5-1949,5-2-2067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42.0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4 9026,'0'0'4889,"0"0"-2969,0 0 601,0 0-713,0 0-1128,0 0-680,0 0-872,-4 0-1760,0-3-2465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5:21.843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645 858 3385,'0'0'1669,"-2"19"53,-1 1-1496,1 14 729,-2-1-1,-1 0 1,-2-1-1,-1 1 1,-1-1-1,-2-1 1,-1 0-1,-2 0 1,-1-1 0,-3 3-955,0-10-62,1 1 1,1 0-1,1 1 1,1 0-1,2 2 1,0-1-1,2 1 1,1 1-1,-2 10 62,13-36-59,-1 0 0,1-1 1,-1 1-1,1-1 0,-1 1 0,1-1 0,0 0 0,0 1 1,0-1-1,0 0 0,0 0 0,0-1 0,0 1 0,0 0 1,0-1-1,0 1 0,0-1 0,1 1 0,-1-1 0,0 0 1,0 0-1,0 0 0,1 0 0,-1-1 0,0 1 1,0-1-1,0 1 0,0-1 0,0 0 0,1 0 59,11 1-70,352-47 1197,-272 30-1150,62-33-2525,-115 30-309</inkml:trace>
  <inkml:trace contextRef="#ctx0" brushRef="#br0" timeOffset="281.137">738 1072 4417,'0'0'1456,"0"0"265,0 0-1,0 0-336,131-7-472,-90-2-559,3-4-217,5-8-136,-7 4-1065,-13 1-1847</inkml:trace>
  <inkml:trace contextRef="#ctx0" brushRef="#br0" timeOffset="530.069">792 808 4793,'0'0'2208,"0"0"-359,0 0 63,106-39-319,-67 22-529,5 0-632,-1 2-432,21 0-16,-10 6-1720,-10 3-3177</inkml:trace>
  <inkml:trace contextRef="#ctx0" brushRef="#br0" timeOffset="829.194">1573 603 8186,'0'0'2016,"0"0"-1448,0 0-24,0 0 385,0 0 399,0 0-168,95 113-152,-60-51 1,5 24-81,5 27-184,-1 25-288,-9-11-304,-10-23-152,-13-33-48,-5-20-760,-7 18-840,0-10-1209,-11-5-2768</inkml:trace>
  <inkml:trace contextRef="#ctx0" brushRef="#br0" timeOffset="1080.193">1430 1453 6329,'0'0'2905,"178"-125"-224,-16 5-129,24-21-864,-4-3-583,-28 18-641,-38 32-464,-11 7-336,-32 27-2113,-28 19 1777</inkml:trace>
  <inkml:trace contextRef="#ctx0" brushRef="#br0" timeOffset="2566.309">2809 1181 3289,'0'0'2800,"0"0"-955,0 0-496,0 0-212,0 0-204,0 0-277,0 0-277,0 0-182,0 0-66,0 0-24,0 0-70,0 0 8,0 0-26,0 0-6,5 12 2533,3 3-6764,-4-11-366</inkml:trace>
  <inkml:trace contextRef="#ctx0" brushRef="#br0" timeOffset="3046.928">2965 653 3897,'0'0'2776,"0"0"-1146,0 0-515,0 0-81,0 0-29,0 0-273,-3 17-301,-25 110-74,29-133-2746,3-20 6909,-2 28-3749,-1 16-5649,-1-6-778</inkml:trace>
  <inkml:trace contextRef="#ctx0" brushRef="#br0" timeOffset="5663.753">6022 1281 9578,'0'0'2521,"0"0"-2025,0 0-400,0 0 40,0 0 288,126-4-144,-76-12-280,29-14-80,-15 2-2113,-8 0-4160</inkml:trace>
  <inkml:trace contextRef="#ctx0" brushRef="#br0" timeOffset="5930.115">6090 955 9058,'0'0'2825,"0"0"-2281,0 0 296,127 0-80,-65 0-192,6 0-336,0 0-232,24 0-328,-20 0-2432,-12 4-3058</inkml:trace>
  <inkml:trace contextRef="#ctx0" brushRef="#br0" timeOffset="4222.942">4498 465 3121,'0'0'4849,"0"0"-2629,0 0-1054,0 0-269,0 0-350,3 21-91,22 316 1750,-14-29-1544,-1-48-3212,-10-219-961,0-13-3015</inkml:trace>
  <inkml:trace contextRef="#ctx0" brushRef="#br0" timeOffset="4808.24">4253 291 5065,'0'0'3681,"0"0"-1862,0 0-377,0 0-65,0 0-251,0 0-389,3-9-385,10-27-254,45 28-254,-32 13 184,0 1 0,-1 2 0,0 0 1,-1 2-1,0 1 0,0 1 0,-1 0 0,-1 2 1,0 1-1,-1 1 0,0 0 0,0 3-28,68 51 58,-3 4 0,-4 4-1,-2 4 1,-5 2-1,2 11-57,-56-68 69,-2 1 0,-1 1 0,-1 0 0,-1 1-1,-2 1 1,-1 1 0,-1 0 0,-2 0-1,-1 1 1,-2 0 0,-1 1 0,-1-1-1,-3 1 1,0 0 0,-2 0 0,-2 9-69,0-36 117,1-1 0,-1 0 0,0 0 0,-1 0 0,1 0 0,-1 0 1,0 0-1,-1-1 0,1 1 0,-1-1 0,0 0 0,-1 0 0,1-1 0,-1 1 0,0-1 1,0 0-1,0 0 0,0-1 0,-1 1 0,0-1 0,0 0 0,0-1 0,0 1 1,-4 0-118,-156 26 1778,-152-35-1568,115-46-6862,177 39 1319</inkml:trace>
  <inkml:trace contextRef="#ctx0" brushRef="#br0" timeOffset="5313.541">5428 1604 8906,'0'0'1827,"0"0"-936,0 0-70,0 0-22,-14 20-257,-39 68-337,30 2-207,23-71-47,1-17 31,-1 0 0,0 1 0,0-1-1,1 0 1,-1 0 0,1 0-1,0 0 1,0 0 0,-1 0 0,1 0-1,0 0 1,1 0 0,-1-1 0,0 1-1,1 0 1,-1-1 0,1 1 0,-1-1-1,1 1 1,-1-1 0,1 0-1,0 0 1,0 1 0,0-1 0,0-1-1,0 1 1,0 0 0,0 0 0,0-1-1,0 1 1,0-1 0,0 0 0,0 1-1,1-1 1,-1 0 0,0 0-1,0-1 1,0 1 0,0 0 0,0-1-1,1 1 19,88-30-275,-7-51 701,-60 11 2828,-99 68-625,-5 85-6349,68-59 2762</inkml:trace>
  <inkml:trace contextRef="#ctx0" brushRef="#br0" timeOffset="11530.253">12178 804 9618,'0'0'2817,"112"-17"-585,-7-3-215,38-12-1433,12-3-584,-10-3-432,-39 12-41,-33 8-1127</inkml:trace>
  <inkml:trace contextRef="#ctx0" brushRef="#br0" timeOffset="10315.15">10121 854 6241,'0'0'3554,"0"0"-1265,0 0-323,0 0-211,0 0-331,0 0-414,-14 7-436,-132 102-134,134-97-471,1 2 0,-1 0-1,2 0 1,0 1-1,1 0 1,0 0-1,2 1 1,-1 0 0,2 1-1,0 0 1,1 0-1,1 0 1,1 0-1,0 4 32,4-17-103,1-1 0,1 1-1,-1-1 1,0 0 0,1 0-1,0 0 1,0 0 0,0 0-1,0-1 1,0 1-1,0-1 1,1 0 0,-1 0-1,1 0 1,-1 0 0,1 0-1,0-1 1,0 0 0,0 0-1,0 0 1,0 0 0,0-1-1,0 1 1,0-1-1,0 0 1,0 0 0,0-1-1,0 1 1,0-1 0,0 0-1,-1 0 1,1 0 0,0-1-1,0 1 1,0-1 0,-1 0-1,1 0 1,-1 0-1,0 0 1,2-2 103,30-15-253,0-1-1,-1-1 1,-2-2-1,0-2 1,-2-1-1,0-1 0,-2-1 1,-1-2-1,-2 0 1,8-15 253,-26 38 220,-1 0 0,0-1 0,0 0 0,-1 0 0,0-1 0,-1 0 0,0 1 0,0-2 0,-1 1 0,0 0 0,0-1 0,-1 1 1,0-1-1,-1 0 0,0 1 0,-1-4-220,-34-8 3328,-44 37-2638,65-8-904,1-1 0,-1 2 0,1 0 0,1 0 1,-1 1-1,2 0 0,-1 1 0,1 0 0,1 1 0,-2 4 214,-47 79-4591,34-43 1872</inkml:trace>
  <inkml:trace contextRef="#ctx0" brushRef="#br0" timeOffset="10646.87">10535 1015 8010,'0'0'2423,"-12"19"-280,-38 64-380,27 8-297,25-87-1472,-1-1 1,1 0 0,-1 0-1,1 0 1,0-1 0,0 1-1,1 0 1,-1-1 0,0 1-1,1-1 1,0 0 0,-1 0-1,1 0 1,0 0 0,0 0-1,0-1 1,0 1 0,1-1-1,-1 0 1,0 0 0,0 0-1,1 0 1,-1-1 0,1 1-1,-1-1 1,0 0 0,1 0-1,-1 0 1,1-1 0,-1 1-1,0-1 1,1 1 0,-1-1-1,0 0 1,1-1 0,-1 1-1,0 0 1,0-1 0,2-1 5,15-7 11,-1-1 1,0 0 0,-1-1-1,0-1 1,-1 0-1,0-2 1,-1 0 0,-1-1-1,0 0 1,-1-1 0,-1-1-1,-1 0 1,-1-1-1,5-9-11,-13 25 118,1-1 0,-1 0 0,0-1 0,0 1 0,0 0 0,-1-1 0,1 0 0,-1 1 0,0-1-1,-1 0 1,1 0 0,-1 0 0,0-1 0,0 1 0,0 0 0,-1 0 0,0 0 0,0-1 0,0 1-1,-1 0 1,1 0 0,-1 0 0,-1 0 0,1-1 0,-1 1 0,0 1 0,0-1 0,0 0 0,0 0 0,-1 1-1,0 0 1,0-1 0,0 1 0,-1 0 0,1 0 0,-1 1 0,0-1 0,0 1 0,-1 0-118,-89 6-91,30 60-4466,53-34 465</inkml:trace>
  <inkml:trace contextRef="#ctx0" brushRef="#br0" timeOffset="10962.596">10989 1085 7098,'0'0'2729,"0"0"-1090,2 17-282,-1-8-1129,-1-6-188,-1 0 1,1 0 0,0 1 0,0-1 0,1 0 0,-1 0 0,1 0 0,-1 0-1,1 0 1,0 0 0,0 0 0,0 0 0,1 0 0,-1 0 0,1 0 0,0 0-1,-1-1 1,1 1 0,0-1 0,1 1 0,-1-1 0,0 0 0,1 0 0,-1 0-1,1 0 1,0-1 0,-1 1 0,1 0 0,0-1 0,0 0 0,2 1-41,15-4 60,0-1 1,0-1-1,0 0 0,0-1 1,0-2-1,-1 0 0,0-1 1,-1 0-1,0-2 1,0 0-1,-1-1 0,0-1 1,-1-1-1,0 0 1,-1-1-1,-1 0 0,0-2 1,-1 1-1,-1-2 1,0 1-1,2-6-60,-5 11 183,0 1 0,-1-2 0,0 1 0,-1-1 0,0 0-1,-1 0 1,0-1 0,-1 0 0,-1 0 0,0 0 0,-1 0 0,0-1 0,-1 0 0,0 1 0,-1-1 0,-1 0 0,0 0-1,-1 1 1,-1-6-183,-2 14 21,0 1 0,-1-1-1,1 1 1,-1 0 0,0 1-1,-1-1 1,1 1 0,-1 0-1,1 0 1,-1 0 0,0 1-1,0 0 1,0 0 0,0 1-1,0-1 1,0 1-1,-1 1 1,1-1 0,0 1-1,-1 0 1,1 0 0,0 1-1,-1 0 1,1 0 0,0 1-1,0 0 1,0 0 0,0 0-1,0 0 1,1 1 0,-1 0-1,1 0 1,0 1 0,-1 0-1,-2 3-20,-87 114-5286,66-63 166</inkml:trace>
  <inkml:trace contextRef="#ctx0" brushRef="#br0" timeOffset="11280.258">11917 975 856,'0'0'11827,"0"0"-9443,-73 116-287,32-53-657,-7 6-832,3 6-608,-11 27-56,14-18-1920,7-15-3161</inkml:trace>
  <inkml:trace contextRef="#ctx0" brushRef="#br0" timeOffset="8496.891">8667 908 8650,'0'0'2464,"0"0"-1490,0 0-499,0 0 182,0 0-57,20 6-169,69 15-135,-83-19-232,1-1 0,0 0 0,-1 0 0,1 0 0,0-1 0,0 0-1,-1-1 1,1 1 0,0-1 0,0 0 0,-1-1 0,1 0 0,-1 0 0,1 0 0,-1-1 0,0 1 0,0-2-1,0 1 1,0-1 0,-1 0 0,0 0 0,1 0 0,-1-1 0,-1 0 0,1 0 0,-1 0 0,0 0 0,0-1-1,0 0 1,-1 1 0,0-1 0,0-1 0,0 1 0,-1 0 0,0-1 0,0 1 0,-1-1 0,1-5-64,-2 9 77,-1-1 0,0 1 0,1 0 0,-1 0 0,0-1 0,-1 1 0,1 0 1,-1 0-1,1 0 0,-1 0 0,0 1 0,0-1 0,0 0 0,0 1 0,-1-1 1,1 1-1,-1 0 0,0 0 0,1 0 0,-1 0 0,0 0 0,0 1 0,0-1 0,0 1 1,0 0-1,-1 0 0,1 0 0,0 0 0,0 0 0,-1 1 0,1 0 0,0-1 1,-4 1-78,-115 14-714,116-10 429,1 0 0,0 1 0,0-1 0,0 1 0,1 1 0,-1-1 0,1 0-1,0 1 1,1 0 0,0 0 0,0 0 0,0 0 0,0 1 0,1-1 0,0 1 0,0-1 0,1 1 0,0 5 285,-5 27-5290</inkml:trace>
  <inkml:trace contextRef="#ctx0" brushRef="#br0" timeOffset="7627.163">7507 623 232,'0'0'8052,"0"0"-4692,0 0-1677,0 0-294,0 0-287,0 0-223,-22 7-76,-71 25-71,-17 39 2261,118-6-5793,6-37 2619,-2 0 0,-1 0-1,-1 1 1,-1 1-1,-2-1 1,-1 1 0,-1 1-1,-2-1 1,-1 1 0,-2 25 181,0-53 54,0 1-1,0-1 1,0 1 0,-1-1 0,1 1 0,-1-1 0,0 0 0,0 1 0,0-1 0,0 0 0,-1 0 0,1 0 0,-1 0 0,0 0 0,0 0 0,0 0 0,0-1 0,-1 1 0,1-1 0,-1 0 0,1 1 0,-1-1 0,0 0 0,0 0 0,0-1-1,0 1 1,0-1 0,0 1 0,-1-1 0,1 0 0,0 0 0,-1-1 0,1 1 0,0-1 0,-1 1 0,1-1 0,-1 0 0,1 0 0,-2-1-54,-38-53-1680,24 9-1429,4-2-2792</inkml:trace>
  <inkml:trace contextRef="#ctx0" brushRef="#br0" timeOffset="7914.753">7548 754 8586,'0'0'2432,"0"0"1,0 0-625,0 0-936,112 16-559,-72-4-313,18 8-40,-9 1-1665,-5-3-2872</inkml:trace>
  <inkml:trace contextRef="#ctx0" brushRef="#br0" timeOffset="8163.458">7996 1059 2761,'0'0'4925,"0"0"-3124,0 0-818,9 19-121,32 57-90,-38-73-725,1 0-1,0 0 1,0 0-1,1 0 1,-1-1-1,1 0 1,-1 0 0,1 0-1,0-1 1,-1 1-1,1-1 1,0 0-1,0 0 1,0-1 0,0 0-1,0 0 1,0 0-1,0 0 1,0-1 0,0 0-1,0 0 1,-1 0-1,1 0 1,0-1-1,-1 0 1,1 0 0,-1 0-1,1-1-46,10-5 93,-1-2 0,1 0-1,-2-1 1,0 0 0,0-1 0,-1-1-1,0 0 1,-1 0 0,-1-1-1,0-1 1,-1 1 0,0-2 0,-1 1-1,-1-1 1,-1 0 0,0-1-1,-1 1 1,0-1 0,0-10-93,-4 24 67,1 0-1,-1-1 1,0 1-1,0 0 1,0-1 0,-1 1-1,1-1 1,-1 1 0,0-1-1,0 1 1,0-1-1,0 1 1,0-1 0,-1 0-1,0 1 1,1 0-1,-1-1 1,-1 1 0,1 0-1,0-1 1,-1 1 0,0 0-1,0 0 1,0 0-1,0 0 1,0 1 0,0-1-1,-1 0 1,1 1 0,-1 0-1,0-1 1,0 1-1,0 0 1,0 1 0,0-1-1,0 0 1,0 1 0,-1 0-1,1 0 1,0 0-1,-1 0 1,1 0 0,-1 1-1,1-1 1,-1 1 0,-1 0-67,-3 1-227,0 0 1,0 1-1,-1 0 1,1 0-1,0 1 1,0 0-1,1 1 1,-1-1-1,1 1 1,0 1-1,0-1 1,0 1-1,0 1 0,1-1 1,0 1-1,0 0 1,0 1-1,1-1 1,-1 2 226,-31 36-4497</inkml:trace>
  <inkml:trace contextRef="#ctx0" brushRef="#br0" timeOffset="9696.867">8648 992 3577,'0'0'2138,"0"0"-650,0 0-403,-3 19-350,-13 62-259,15-77-427,0 1 0,0-1-1,1 1 1,-1-1-1,1 1 1,0-1-1,0 1 1,0 0 0,1-1-1,0 1 1,0-1-1,0 1 1,0-1-1,0 0 1,1 1 0,0-1-1,0 0 1,0 0-1,1 0 1,-1 0-1,1-1 1,0 1 0,0-1-1,0 0 1,1 1-1,-1-1 1,1-1-1,0 1 1,-1 0 0,1-1-1,0 0 1,1 0-1,-1 0 1,0 0 0,0-1-1,1 0 1,-1 0-1,1 0 1,-1 0-1,2-1-48,6 2 86,-1-2-1,1 1 0,0-1 0,-1-1 1,1 0-1,0-1 0,-1 0 0,0-1 1,1 0-1,-1-1 0,0 0 1,-1-1-1,1 0 0,4-3-85,-1-1 224,-1 0 1,1-1-1,-1 0 0,-1-1 0,0-1 1,0 0-1,-2-1 0,1 0 1,-1 0-1,-1-1 0,-1 0 0,0-1 1,-1 0-1,0 0 0,-1-1 1,-1 0-1,0 0 0,-1 0 0,-1 0 1,-1-1-1,0 1 0,-1-1 0,-1-13-224,-3 24 103,-1 0-1,1 0 1,-1 0-1,0 1 1,-1-1-1,1 1 1,-1 0-1,0 0 1,-1 1-1,1-1 0,-1 1 1,0 0-1,0 1 1,0-1-1,0 1 1,-1 0-1,1 1 1,-1 0-1,0 0 0,0 0 1,0 1-1,0 0 1,1 0-1,-1 1 1,-1 0-1,1 0 1,0 0-1,-5 2-102,7 0-152,1 0 0,-1 0 0,1 1 0,-1-1 0,1 1 0,0 0 0,0 0 0,0 0 0,0 1 0,1 0 0,-1-1 0,1 1 0,0 1 0,0-1 0,1 0 0,-1 1 0,1-1 0,0 1 0,0 0 0,0-1 0,1 1 0,0 0 1,0 0-1,0 0 0,0 0 0,1 0 0,0 0 0,0 1 0,0-1 0,1 0 0,-1 0 0,2 3 152,-2 0-489,-1 47-3772</inkml:trace>
  <inkml:trace contextRef="#ctx0" brushRef="#br0" timeOffset="29747.853">3085 2739 4217,'0'0'2993,"0"0"-1065,-17 132 632,-5-61-543,-5 9-633,0 0-416,-4 1-519,8-9-321,4-7-128,5-10-529,8-16-1119,3-13-2289,1-19-2728</inkml:trace>
  <inkml:trace contextRef="#ctx0" brushRef="#br0" timeOffset="30196.448">2882 2758 4961,'0'0'1916,"0"0"146,0 0-253,0 0-324,20-18-300,64-52-413,-79 66-721,0 0 0,0 0 0,0 0 0,1 1 0,0 0 0,0 0 0,0 0 0,0 1 1,0 0-1,0 0 0,0 0 0,1 1 0,-1 0 0,1 0 0,-1 1 0,1 0 0,-1 0 0,1 0 0,-1 1 1,3 1-53,9-1 39,-5 4 19,0 1 0,0 0 0,-1 1 0,0 1 1,0 0-1,0 0 0,-1 1 0,-1 0 1,1 1-1,-2 1 0,1-1 0,-1 1 0,-1 1 1,0 0-1,-1 0 0,4 7-57,-8-14 17,10 12 67,-1 1 1,0 1-1,-2 0 0,0 1 1,-1 0-1,-1 0 0,0 1 1,-2 0-1,-1 0 1,0 0-1,0 18-84,-7-36 56,-1 0 0,1 1 0,-1-1 0,0 0 0,0-1-1,-1 1 1,1 0 0,0-1 0,-1 0 0,0 0 0,1 0 0,-1 0 0,0 0 0,0-1 0,0 0 0,0 0 0,0 0-1,-1 0 1,1-1 0,0 1 0,0-1 0,0 0 0,-1 0 0,1-1 0,0 1 0,0-1 0,0 0 0,0 0 0,-1-1-56,-11 2-98,-117-24-4327,100 9-213</inkml:trace>
  <inkml:trace contextRef="#ctx0" brushRef="#br0" timeOffset="28712.349">2356 2763 3577,'0'0'1104,"0"0"220,0 0 290,0 0 89,0 0-31,2 1 3287,0 8-4040,-59 710 1565,56-703-2602,-7 94-441,11-37-3965,2-46 1355</inkml:trace>
  <inkml:trace contextRef="#ctx0" brushRef="#br0" timeOffset="29418.518">2051 2653 5361,'0'0'1568,"0"0"118,21-7-190,244-45 792,-254 50-2284,1 1 1,0 1 0,-1 0 0,1 1 0,0 0 0,-1 0-1,1 1 1,-1 1 0,0 0 0,0 1 0,0 0 0,0 0-1,0 1 1,-1 1 0,0 0 0,0 0 0,-1 1-1,1 0 1,-1 0 0,-1 1 0,0 1 0,0-1 0,0 1-1,-1 1 1,-1-1 0,2 4-5,-6-4 32,-1 0-1,-1 0 1,1 0 0,-2 0 0,1 0-1,-1 0 1,0 0 0,-1 0 0,0 0-1,-1-1 1,0 1 0,0-1 0,0 1-1,-1-1 1,-1 0 0,1 0 0,-1-1-1,-1 0 1,1 1 0,-1-2 0,-1 1-1,-4 3-31,-20 33-2416,13-16-1228</inkml:trace>
  <inkml:trace contextRef="#ctx0" brushRef="#br0" timeOffset="31448.499">3665 3417 3921,'0'0'984,"0"0"560,0 0-119,0 0-249,108 0-432,-69 0-416,4 0-216,7 0-112,18-5-208,-12-6 32,-8-4-3705</inkml:trace>
  <inkml:trace contextRef="#ctx0" brushRef="#br0" timeOffset="31730.34">3758 3045 4609,'0'0'2032,"0"0"-1119,0 0 631,0 0-176,106 11-127,-61-6-337,5 1-480,2-2-424,12 1-144,-12 3-1553,-13-5-1223</inkml:trace>
  <inkml:trace contextRef="#ctx0" brushRef="#br0" timeOffset="33495.907">5525 2912 3505,'0'0'2888,"0"0"-959,0 0-449,-25 142-520,8-86-400,-1 3-248,-1 5-312,1 12-56,3-14-1176,3-19-1768</inkml:trace>
  <inkml:trace contextRef="#ctx0" brushRef="#br0" timeOffset="33930.447">5357 2627 3993,'0'0'2176,"0"0"-229,0 0-66,25 0-462,156-1 709,-145 4-1921,-1 1 0,1 1 0,-1 2 0,0 2 0,-1 1 0,0 1 0,-1 2 0,0 2 0,-1 0 0,8 7-207,-37-21 10,-1 1 1,0-1-1,1 0 0,-1 1 1,0-1-1,1 1 0,-1-1 1,0 1-1,0 0 0,0 0 1,-1 0-1,1 0 0,0 0 1,-1 1-1,0-1 0,1 0 1,-1 1-1,0-1 0,0 1 1,0 0-1,0-1 0,-1 1 1,1-1-1,-1 1 0,0 0 1,1 0-1,-1-1 0,-1 1 0,1 0 1,0-1-1,0 1 0,-1 0 1,0-1-1,1 1 0,-1 0 1,0-1-1,0 1 0,-1-1 1,0 2-11,-116 76-499,30-43-2661,81-34 2689,-37 13-4142</inkml:trace>
  <inkml:trace contextRef="#ctx0" brushRef="#br0" timeOffset="32544.875">4696 2840 1560,'0'0'4649,"0"0"-3648,0 0-89,0 0 288,0 0 248,0 0-111,0 0-273,36 124-40,-32-79-80,0 6-248,0 3-304,-4 3-223,0 5-113,0-1-56,0-1-513,0-2-919,0-15-1497,0-17 505</inkml:trace>
  <inkml:trace contextRef="#ctx0" brushRef="#br0" timeOffset="32813.833">4431 3559 3273,'0'0'2600,"0"0"-903,0 0 583,0 0-383,151-41-433,-86 15-600,3-2-536,4-4-320,13-12-8,-16 8-1064,-20 4-2001</inkml:trace>
  <inkml:trace contextRef="#ctx0" brushRef="#br0" timeOffset="33063.394">4580 2812 5417,'0'0'1665,"0"0"127,110 3-264,-50 5-504,2-3-231,7 3-425,18-6-368,-19 0-1057,-10-2-1871</inkml:trace>
  <inkml:trace contextRef="#ctx0" brushRef="#br0" timeOffset="36380.948">6413 3190 3505,'0'0'6265,"0"0"-4473,0 0-447,0 0-121,0 0-128,0 0-272,17 0-552,-9 7-272,11 7-40,8 0 40,6 5 16,8 0-16,7-3-96,16-4-976,-10-5-1808,-12-5-2594</inkml:trace>
  <inkml:trace contextRef="#ctx0" brushRef="#br0" timeOffset="36629.171">6560 2976 3537,'0'0'1864,"0"0"-207,123 28-273,-55-25-280,2-3-736,34 0-368,-19-13-824,-13 0-3681</inkml:trace>
  <inkml:trace contextRef="#ctx0" brushRef="#br0" timeOffset="37393.736">7725 2976 6265,'0'0'1915,"0"0"-512,0 0 24,0 0-188,24-12-267,297-148 872,246-128-1368,-566 287-256,-3 4 266,-71 80-279,3 3-1,5 2 0,3 4 0,5 2 0,3 3 0,-33 87-206,60 2-2836,27-176 2347,0 29-1083</inkml:trace>
  <inkml:trace contextRef="#ctx0" brushRef="#br0" timeOffset="38198.861">8528 3401 3513,'0'0'2488,"0"0"-509,0 0 83,0 0-195,0 0-514,20-20-407,152-134 829,255-135-725,-399 289-1170,-52 44 160,14-28 41,1 0-88,1 0-1,0 1 0,1 0 0,1 0 1,0 1-1,1 0 0,1-1 1,1 2-1,-1 16 8,67-36-380,95-93 533,-155 141-451,-4-43 291,1-1 0,0 1 0,0-1 1,0 1-1,1 0 0,-1-1 0,1 1 1,0-1-1,0 1 0,0-1 0,0 1 1,0-1-1,1 0 0,0 1 1,0-1-1,0 0 0,0 0 0,0 0 1,0-1-1,1 1 0,-1 0 0,1-1 1,0 0-1,0 1 0,0-1 1,0 0-1,0-1 0,0 1 0,1 0 1,-1-1-1,0 0 0,1 0 0,-1 0 1,1 0-1,-1-1 0,1 1 0,0-1 1,-1 0-1,1 0 0,0 0 1,-1 0-1,1-1 0,2 0 7,9-2-127,0 0-1,0 0 1,-1-2-1,1 0 1,-1 0-1,-1-1 1,1-1-1,-1-1 1,0 0-1,-1 0 1,1-1-1,-2-1 1,0 0-1,3-3 128,83-57-1140,-95 72 1225,0 0-1,1-1 0,-1 1 0,-1 0 1,1 1-1,0-1 0,0 0 0,-1 0 1,1 1-1,-1-1 0,0 1 0,0-1 0,0 1 1,0 0-1,0-1 0,-1 1 0,1 0 1,-1-1-1,1 1 0,-1 0 0,0 0 0,0 0 1,0-1-1,-1 1 0,1 0 0,-1 0 1,1-1-1,-2 3-84,3 6 295,-1-4-302,16 104-2050,-10-95-2876</inkml:trace>
  <inkml:trace contextRef="#ctx0" brushRef="#br0" timeOffset="38547.144">9922 3177 10402,'0'0'2350,"0"0"-1260,0 0-202,0 0-31,0 0-282,0 0-323,2 15-208,11 48-42,-12-62-1,0 0 1,0 0 0,0 0 0,0 0-1,0 0 1,0 0 0,0 0 0,1-1 0,-1 1-1,0 0 1,0-1 0,1 1 0,-1 0 0,1-1-1,-1 0 1,0 1 0,1-1 0,-1 0 0,1 0-1,-1 0 1,1 0 0,-1 0 0,1 0 0,-1 0-1,0 0 1,1-1 0,-1 1 0,1 0 0,-1-1-1,0 1 1,1-1 0,-1 0 0,0 1-1,0-1 1,1 0 0,-1 0 0,0 0 0,0 0-1,0 0 1,0 0 0,0 0 0,0-1-2,1 1 5,9-6-52,0-1 0,-1 0 1,0-1-1,0 0 0,-1-1 0,0 0 1,-1 0-1,0-1 0,-1 0 1,0-1-1,0 1 0,-1-1 1,-1 0-1,0-1 0,-1 1 1,0-1-1,-1 0 0,1-11 47,-41 31 1919,-10 73-2512,46-21-5732,12-44-462</inkml:trace>
  <inkml:trace contextRef="#ctx0" brushRef="#br0" timeOffset="39046.927">10218 3255 10058,'0'0'1466,"0"0"-625,0 0-106,0 0 37,0 0-18,0 0-17,18-9-275,230-141 83,-247 149-570,0 0 0,0 1 0,0-1 0,0 1 0,0-1 0,0 1 1,0-1-1,0 1 0,1-1 0,-1 1 0,0 0 0,0 0 0,0 0 0,0-1 0,0 1 0,0 0 0,1 0 0,-1 1 0,0-1 0,0 0 0,0 0 0,0 0 0,0 1 0,0-1 1,1 1-1,-1-1 0,0 1 0,0-1 0,0 1 0,-1 0 0,1-1 0,0 1 0,0 0 0,0 0 0,0-1 0,-1 1 0,1 0 0,0 0 0,-1 0 0,1 0 0,-1 0 0,1 0 0,-1 0 1,1 0-1,-1 0 0,0 1 0,1-1 0,-1 0 0,0 0 0,0 0 0,0 0 0,0 0 0,0 1 0,0-1 0,0 0 25,10 26-79,21 19 985,-7 8 302,-23-49-1233,0-1-1,0 1 1,0-1-1,1 1 1,0-1-1,0 1 1,0-1 0,1 0-1,-1 0 1,1 0-1,0 0 1,0-1-1,0 1 1,0-1-1,1 1 1,0-1-1,-1 0 1,1-1-1,0 1 1,0-1-1,1 1 1,3 0 25,22 2-2155,1-5-1441</inkml:trace>
  <inkml:trace contextRef="#ctx0" brushRef="#br0" timeOffset="39313.626">11368 2472 13499,'0'0'1992,"0"0"-1152,-102 146 225,51-59 135,-12 23-304,-7 19-592,8-10-304,14-22-56,5-5-1040,20-38-1401,0-8-2568</inkml:trace>
  <inkml:trace contextRef="#ctx0" brushRef="#br0" timeOffset="39510.294">10823 3140 9058,'0'0'4793,"0"0"-4081,0 0-416,0 0-216,0 0 400,0 0-208,116 22-272,-37-26-544,-9-18-1832,-6-4-2657</inkml:trace>
  <inkml:trace contextRef="#ctx0" brushRef="#br0" timeOffset="39880.209">11726 2452 4825,'0'0'1167,"0"0"-40,0 0 193,0 0 442,6 19 197,-2-6-1587,-1-5-180,0 1 0,-1-1 0,0 1 0,0-1 0,-1 1 0,0 0 1,0 0-1,-1 0 0,0-1 0,-1 1 0,0 0 0,0 0 0,-1-1 0,0 1 0,-2 4-192,-151 257 3273,37-81-2239,118-189-1050,1-1 0,-1 1 0,0-1 0,1 1 0,-1 0 0,1 0 0,-1-1-1,1 1 1,-1 0 0,1 0 0,-1-1 0,0 1 0,1 0 0,-1 0 0,1 0 0,0 0-1,-1 0 1,1 0 0,-1 0 0,1 0 0,-1 0 0,1 0 0,-1 0 0,1 0 0,-1 0 0,1 0-1,-1 0 1,1 1 0,-1-1 0,1 0 0,-1 0 0,0 1 0,1-1 0,-1 0 0,1 1 0,-1-1-1,0 0 1,1 1 0,-1-1 0,0 0 0,1 1 0,-1-1 0,0 1 0,1-1 0,-1 1 0,0-1-1,0 1 1,0-1 0,0 1 0,1-1 0,-1 1 0,0-1 0,0 1 0,0-1 0,0 1 0,0-1-1,0 1 1,0-1 0,0 1 0,0-1 0,-1 1 0,1-1 0,0 1 0,0-1 0,0 1 0,0-1-1,-1 1 1,1-1 0,0 0 16,49-18-169,-44 15 185,39-17 34,97-26 56,-125 96 455,-14-30-378,13 123 187,3-50-2987,-6-47-1969</inkml:trace>
  <inkml:trace contextRef="#ctx0" brushRef="#br0" timeOffset="48207.723">1 5761 3881,'0'0'3497,"0"0"-1965,0 0-511,0 0 116,0 0 60,3-5-287,155-121 1953,28-10-2608,-7-8 0,76-84-255,-229 204 56,0-2 0,-2 0 0,0-2 0,-2-1 1,-2 0-1,0-2 0,1-5-56,-46 177-40,-144 673 1879,153-697-2570,14-44-5346,2-52 282</inkml:trace>
  <inkml:trace contextRef="#ctx0" brushRef="#br0" timeOffset="48647.077">1438 4491 2737,'0'0'2332,"10"25"3,62 208 1575,-58-105-2260,-5 2-1,-6-1 0,-10 68-1649,1-120 376,-3 0-1,-4 0 1,-3-1 0,-4-1-1,-2-1 1,-21 43-376,24-77 112,-2-1 1,-1 0-1,-1-2 1,-3 0-1,-1-2 0,-1-1 1,-2-1-1,-2-2 0,0-1 1,-2-1-1,-15 8-112,-67 31-2865,35-33-3469,24-15-3795</inkml:trace>
  <inkml:trace contextRef="#ctx0" brushRef="#br0" timeOffset="49613.37">2743 5621 6145,'0'0'1895,"0"0"74,0 0 131,0 0-253,0 0-349,0 0-384,5-18-265,16-57 29,-20 72-797,0 0 0,0 1 0,0-1 0,-1 0 0,1 0 1,-1 0-1,0 0 0,0 0 0,0 1 0,0-1 0,0 0 0,0 0 1,-1 0-1,0 0 0,1 0 0,-1 1 0,0-1 0,0 0 1,-1 1-1,1-1 0,-1 1 0,1-1 0,-1 1 0,0-1 0,0 1 1,1 0-1,-2 0 0,1 0 0,0 0 0,0 1 0,-1-1 1,1 0-1,-1 1 0,1 0 0,-1-1 0,0 1 0,1 0 0,-3 0-81,-106-8-422,94 10 370,6 0-28,0 0-1,0 1 0,1 0 1,-1 0-1,0 1 0,1 1 0,0 0 1,0 0-1,0 1 0,0 0 1,1 1-1,0 0 0,0 1 0,0 0 1,1 0-1,0 0 0,1 1 1,-1 0-1,1 1 0,1 0 0,0 0 1,0 0-1,1 1 0,0 0 0,1 0 1,0 0-1,0 0 0,1 1 1,0 0-1,1-1 0,1 1 0,-1 0 1,2 0-1,-1 0 0,2 0 1,0 6 80,0-10-19,0 0 0,0 0 0,1 0 0,0-1 0,0 1 0,0 0 0,1-1 0,0 1 1,1-1-1,-1 0 0,1 0 0,1-1 0,-1 1 0,1-1 0,-1 0 0,2 0 0,-1 0 1,0-1-1,1 1 0,0-1 0,0-1 0,0 1 0,0-1 0,1 0 0,0-1 0,-1 1 1,1-1-1,2 0 19,200 23 103,-196-24-78,-1-1-1,0 0 1,0-1-1,0-1 1,1 0 0,-1 0-1,-1-1 1,1-1-1,0 0 1,-1 0-1,0-1 1,0-1 0,0 0-1,2-2-24,64 66-1372,84 42-2977,-109-78 2715</inkml:trace>
  <inkml:trace contextRef="#ctx0" brushRef="#br0" timeOffset="50129.942">3762 5846 1688,'0'0'6226,"0"0"-4986,0 0-72,0 0 40,0 0-87,0 0-553,124-2-368,-74-5-80,23-14-120,-13 3-864,-11-3-2057</inkml:trace>
  <inkml:trace contextRef="#ctx0" brushRef="#br0" timeOffset="50415.088">3874 5569 4721,'0'0'2745,"0"0"-1041,0 0 0,118-25-639,-64 14-657,23-2-408,-17 0-544,-11 2-1985</inkml:trace>
  <inkml:trace contextRef="#ctx0" brushRef="#br0" timeOffset="50646.746">4792 5153 3833,'0'0'1489,"25"0"604,85-1-478,-107 0-1535,0 0-1,-1 0 1,1 0 0,0 0-1,0 1 1,-1-1 0,1 1-1,0-1 1,0 1 0,0 0-1,0 0 1,0 0-1,-1 1 1,1-1 0,0 1-1,0 0 1,0-1 0,-1 1-1,1 0 1,0 1 0,-1-1-1,1 0 1,-1 1 0,0-1-1,1 1 1,-1 0 0,0 0-1,0 0 1,0 0 0,0 0-1,0 0 1,-1 1 0,1-1-1,0 1 1,-1-1 0,0 1-1,0-1 1,0 1 0,0 0-1,0 0 1,0-1 0,-1 1-1,1 0 1,-1 0 0,0 0-1,0 0 1,0 0-1,0-1 1,-1 1 0,1 0-1,-1 0 1,0 1-80,-107 100 3003,80-84-2620,-117 95 1614,143-114-1997,0 0 0,1 0 0,-1 0 0,0 1 0,1-1 0,-1 1 0,1-1 0,-1 1 0,1 0 0,0-1 0,-1 1 0,1 0 0,0 0 0,0 0 0,1 0 0,-1 0 0,0 0 0,1 0 0,-1 0 1,1 1-1,-1-1 0,1 0 0,0 0 0,0 0 0,0 0 0,0 1 0,1-1 0,-1 0 0,0 0 0,1 0 0,0 0 0,-1 0 0,1 0 0,0 0 0,0 0 0,0 0 0,0 0 0,1 0 0,-1-1 0,0 1 0,1 0 1,-1-1-1,1 1 0,0-1 0,-1 0 0,1 1 0,0-1 0,0 0 0,0 0 0,1 0 0,116 43-1155,-100-39 829,143 40-3886,-95-24 374</inkml:trace>
  <inkml:trace contextRef="#ctx0" brushRef="#br0" timeOffset="50846.83">5055 6027 14307,'0'0'6914,"0"0"-5650,0 0 224,0 0-224,0 0-735,0 0-529,0 0-1297,4-2-3752,-4 13 4033</inkml:trace>
  <inkml:trace contextRef="#ctx0" brushRef="#br0" timeOffset="54303.14">148 8035 4673,'0'0'2714,"0"0"-932,0 0-378,0 0-30,0 0-186,0-6-340,-1-2-629,0-1-1,1 1 1,0-1 0,1 1 0,0-1-1,0 1 1,1 0 0,0-1-1,0 1 1,1 0 0,0 0 0,0 0-1,3-3-218,25-30 44,2 0 0,1 2 0,2 2 0,2 2-1,1 1 1,2 1 0,42-24-44,-80 53-22,0 1 0,1-1-1,0 1 1,0 0 0,0 0 0,0 0-1,0 1 1,0-1 0,1 1 0,-1 0 0,1 0-1,0 1 1,-1-1 0,1 1 0,0 0 0,0 0-1,0 1 1,0 0 0,0-1 0,0 2-1,0-1 1,-1 0 0,1 1 0,0 0 0,0 0-1,0 1 1,-1-1 0,1 1 0,0 0 0,-1 0-1,0 1 1,1-1 0,-1 1 0,0 0-1,0 0 1,-1 0 0,1 1 0,1 1 22,0 26 78,-1 0 0,-1 0 0,-2 0 0,-1 1 0,-1-1 1,-2 0-1,-1 0 0,-2 0 0,0 0 0,-3-1 0,0 0 0,-6 11-78,-146 284 2091,160-324-1876,64-36-199,-54 37-51,1-1 0,-1 1 0,0 1 0,0 0-1,0 0 1,0 1 0,0 0 0,0 0 0,-1 1 0,0 0 0,0 1-1,-1 0 1,1 0 0,-1 0 0,0 1 0,-1 0 0,0 1-1,0-1 1,0 1 0,-1 0 0,3 7 35,47 50-315,78 35-3688,-77-76 145</inkml:trace>
  <inkml:trace contextRef="#ctx0" brushRef="#br0" timeOffset="54663.675">1490 7246 5353,'0'0'2209,"0"0"615,48 118-231,-19-33-505,6 40-175,2 51-353,-2 27-304,-10 7-376,-8-12-439,-17-36-161,0-18-280,-15-21-16,-10-30-529,1-24-911,-14 2-456,7-27-793,-6-6-3304</inkml:trace>
  <inkml:trace contextRef="#ctx0" brushRef="#br0" timeOffset="66747.034">6036 8467 1032,'0'0'6660,"0"0"-3619,0 0-1063,0 0-549,0 0-550,17-22-260,130-143 110,-37 65-650,4 6-1,4 5 0,25-9-78,-86 73-636,-56 44-219,-3 1 960,0 0 0,-1-1 0,-1 1 0,-1-1 0,-1 0 1,0 0-1,-2-1 0,-5 11-105,-4 11 126,3 35-267,63-67-771,-30-12 905,0-1 0,-1 0 0,1-1 0,-1-1 0,-1-1 1,1 0-1,-1-2 0,-1 0 0,0 0 0,0-2 1,11-10 6,0 2-84,65-44-106,-92 90 198,-29 129-141,32-152 86,0 0 0,0 1-1,0-1 1,0 0 0,0 0-1,1-1 1,-1 1 0,1-1 0,0 1-1,0-1 1,0 0 0,0-1 0,0 1-1,0-1 1,0 0 0,1 0-1,-1 0 1,0 0 0,1-1 0,-1 1-1,1-1 1,-1-1 0,0 1 0,1 0-1,-1-1 1,0 0 0,1 0-1,-1 0 1,0-1 47,113-52-508,-52 14-436,-64 40 1100,-1 0 35,23 32-482,61 41-609,-71-64-1246</inkml:trace>
  <inkml:trace contextRef="#ctx0" brushRef="#br0" timeOffset="67195.765">7950 7992 10762,'0'0'1463,"0"0"-499,0 0-297,0 0-91,0 0-256,-19 4-474,2-1 101,9-2 41,1 0 0,-1 1-1,0-1 1,1 2 0,0-1 0,-1 1 0,1 0 0,0 0 0,0 1 0,1 0 0,-1 0-1,1 1 1,0 0 0,0 0 0,-1 2 12,-2 0 11,1 0 1,1 1-1,0 0 1,0 1-1,0-1 0,1 1 1,1 1-1,-1-1 0,1 1 1,1 0-1,0 0 1,0 0-1,1 0 0,1 1 1,-1 0-1,2-1 0,-1 1 1,2 0-1,-1 5-11,4-13-10,0 1 0,1 0-1,-1-1 1,1 0 0,-1 1 0,1-1-1,0-1 1,0 1 0,0-1 0,1 1-1,-1-1 1,0 0 0,1-1-1,0 1 1,-1-1 0,1 0 0,0 0-1,-1 0 1,1-1 0,0 0 0,0 0-1,0 0 1,-1 0 0,1-1 0,0 0-1,0 0 1,3-1 10,8 1 21,-8 1-5,0-1 0,1 0-1,-1 0 1,0-1 0,0 0 0,0-1-1,0 1 1,0-2 0,-1 1 0,1-1-1,-1 0 1,0 0 0,0-1 0,0 0-1,-1 0 1,5-6-16,44 48 431,-42-25-754,2-1 0,-1 0 1,1-2-1,1 1 0,0-2 0,0 0 1,1-1-1,0-1 0,13 4 323,13-1-1875</inkml:trace>
  <inkml:trace contextRef="#ctx0" brushRef="#br0" timeOffset="67513.428">8611 8098 10594,'0'0'2525,"0"0"-876,0 0 60,0 0 29,0 0-546,-11 2-699,-4 2-516,0 1-1,1 0 1,0 1 0,0 1-1,0 0 1,1 1-1,0 0 1,0 1-1,1 1 1,0 0 0,1 0-1,0 1 1,0 1-1,1-1 1,1 2-1,0-1 1,1 2 0,0-1-1,1 1 1,1 0-1,0 0 1,1 1-1,-2 7 24,8-17-73,0-1-1,0 0 0,1 0 1,-1 0-1,1 0 0,0 0 1,0-1-1,1 1 0,-1 0 0,1-1 1,-1 0-1,1 1 0,0-1 1,1 0-1,-1-1 0,0 1 1,1-1-1,-1 1 0,1-1 0,0 0 1,0 0-1,0-1 0,0 1 1,0-1-1,0 0 0,0 0 1,1 0-1,-1 0 0,0-1 1,0 0-1,1 0 0,-1 0 0,0 0 1,1-1-1,-1 0 0,0 0 1,0 0-1,0 0 0,0-1 1,0 1-1,0-1 0,3-2 74,193-72-7556,-113 26 510</inkml:trace>
  <inkml:trace contextRef="#ctx0" brushRef="#br0" timeOffset="67913.514">9176 7427 5369,'0'0'5360,"-6"19"-3785,-64 242 1923,-64 317-1053,108-439-2560,29-137 74,0-1 0,0 0 0,-1 0 0,1 0-1,0 0 1,0-1 0,0 1 0,0-1 0,0 0 0,0 0 0,0 0 0,0 0 0,0 0 0,0-1 0,0 1 0,0-1-1,-1 0 1,1 0 0,0 0 0,0 0 0,0 0 0,-1-1 0,1 1 0,-1-1 0,1 1 0,-1-1 0,0 0 0,0 0-1,0 0 1,0-1 0,1 0 41,22-18 117,66-30 517,-88 52-643,-1 0 1,0 0-1,1 0 0,-1 1 1,0-1-1,0 1 1,1-1-1,-1 1 0,0 0 1,-1 0-1,1 0 0,0 0 1,0 0-1,-1 0 0,0 0 1,1 0-1,-1 1 0,0-1 1,0 1-1,0-1 0,0 1 1,0-1-1,-1 1 0,1-1 1,-1 1-1,0 0 9,1 0-31,29 113-2480,-21-62 360</inkml:trace>
  <inkml:trace contextRef="#ctx0" brushRef="#br0" timeOffset="64181.137">3224 7524 6737,'0'0'1665,"0"0"-153,-69 119 216,28-37-543,6-2-345,2 8-376,1 3-208,12-9-128,1 8-64,5-2-56,5-8-8,9-8-8,0-14-352,25-19-880,8-16-1337,3-20-3792</inkml:trace>
  <inkml:trace contextRef="#ctx0" brushRef="#br0" timeOffset="64429.265">3698 7681 8914,'0'0'1992,"0"0"-1119,-72 147 431,20-41-440,-12 23-208,3-6-392,12-24-264,-1-8-640,23-39-1648,0-7-2746</inkml:trace>
  <inkml:trace contextRef="#ctx0" brushRef="#br0" timeOffset="64680.249">3085 8204 1296,'0'0'8586,"0"0"-7658,0 0-768,0 0 601,0 0 7,120 40-352,-56-31-416,38-2-136,-15-5-2265,-13 0-4336</inkml:trace>
  <inkml:trace contextRef="#ctx0" brushRef="#br0" timeOffset="64996.78">3744 8313 9658,'0'0'2369,"0"0"-1232,0 0-426,0 0-320,-10 16-275,-54 142-547,63-156 372,0 0-1,0 0 1,1 0 0,-1 0 0,1 0-1,-1 0 1,1 0 0,0 0 0,-1 0-1,1 0 1,0 0 0,1 0 0,-1 0-1,0 0 1,0 1 0,1-1 0,-1 0-1,1 0 1,0 0 0,0 0 0,0-1-1,0 1 1,0 0 0,0 0 0,0 0-1,0-1 1,1 1 0,-1-1 0,1 1-1,-1-1 1,1 1 0,0-1-1,-1 0 1,1 0 0,0 0 0,0 0-1,0 0 1,0 0 0,0-1 0,0 1-1,0 0 1,0-1 0,0 0 0,0 1-1,0-1 1,0 0 0,0 0 0,0 0-1,1 0 1,-1-1 0,0 1 0,0-1-1,2 0 60,16-6-35,0-1-1,0-1 0,-1-1 0,0-1 1,-1-1-1,0 0 0,-1-1 1,-1-1-1,0 0 0,0-2 0,-2 1 1,0-2-1,-1 0 0,4-7 36,34-71 2355,-50 93-2232,0 0 0,0 0 0,-1 0 0,1 0-1,-1-1 1,1 1 0,-1 0 0,0 0 0,0-1 0,0 1-1,0 0 1,0-1 0,-1 1 0,1 0 0,-1 0 0,1 0 0,-1-1-1,0 1 1,0 0 0,0 0 0,0 0 0,0 0 0,-1 0 0,1 1-1,0-1 1,-1 0 0,0 0 0,1 1 0,-1-1 0,0 1-1,0 0 1,0-1 0,1 1 0,-1 0 0,-1 0 0,1 0 0,0 1-1,0-1 1,0 0 0,0 1 0,-1-1 0,1 1 0,0 0 0,-1 0-123,-3-2-42,-1 2 1,0-1 0,1 1 0,-1 0 0,0 0 0,1 1 0,-1 0 0,0 0 0,1 0-1,0 1 1,-1 0 0,1 1 0,0-1 0,0 1 0,0 0 0,0 1 0,1-1 0,-1 1 0,1 0-1,-2 2 42,-52 69-4307,40-38-608</inkml:trace>
  <inkml:trace contextRef="#ctx0" brushRef="#br0" timeOffset="65313.35">4336 8134 9034,'0'0'2527,"0"0"-1007,0 0-495,0 0-477,-8 18-414,3-5-137,-3 2-18,2 0 0,0 0 0,0 0 0,2 1 1,0 0-1,0 0 0,2 0 0,0 0 0,1 0 0,0 12 21,4-24-18,0 1 1,0-1-1,1 0 0,-1 0 0,1 0 0,0 0 0,0-1 0,0 1 0,0-1 0,0 0 0,1 0 0,0-1 0,-1 1 0,1-1 0,0 0 0,0 0 0,0-1 0,1 0 0,-1 0 0,0 0 0,0 0 0,1-1 0,-1 0 0,0 0 0,1 0 0,-1-1 0,0 1 0,0-1 0,4-2 18,-8 3 3,28-2 13,-1-2 0,1-1 0,-1-2 0,0 0 0,-1-2 1,0-1-1,0-1 0,22-13-16,116-68-2812,-155 86 2434,44-33-4050,-50 30 2412</inkml:trace>
  <inkml:trace contextRef="#ctx0" brushRef="#br0" timeOffset="65546.992">4692 8115 10186,'0'0'1769,"0"0"295,0 0-416,-85 125-807,77-82-497,8 1-344,4-3-168,27-5-617,48-6-919,-7-10-752,-1-12-3226</inkml:trace>
  <inkml:trace contextRef="#ctx0" brushRef="#br0" timeOffset="69319.186">10744 7809 1384,'0'0'4172,"0"0"-2473,0 0-832,0 0-203,0 0-276,-5 19-184,-28 198 711,35-212-835,1-1 0,0 1 0,0-1 1,0 0-1,1 0 0,0 0 0,-1 0 0,1-1 1,1 1-1,-1-1 0,0 0 0,1 0 0,0-1 0,-1 1 1,1-1-1,0 0 0,0-1 0,0 1 0,1-1 1,-1 0-1,0 0 0,0 0 0,1-1 0,-1 0 1,0 0-1,1 0 0,-1-1 0,0 1 0,0-1 1,1-1-1,-1 1-80,8 1 188,227-33 1350,-96-34-3784,-124 49-1091,-9 3-2744</inkml:trace>
  <inkml:trace contextRef="#ctx0" brushRef="#br0" timeOffset="69566.673">11107 7781 9754,'0'0'1736,"0"0"-527,0 0-73,-68 103-264,49-57-304,4 7-312,7 1-216,8-2-40,0-4-152,15-5-528,20-9-600,15-12-625,43-22 89,-10 0-832,-5-7-3674</inkml:trace>
  <inkml:trace contextRef="#ctx0" brushRef="#br0" timeOffset="69813.439">11612 8139 8570,'0'0'2688,"0"0"-1639,0 0 175,-18 97-232,18-60-528,0-1-464,31-8-536,0-11-1704,0-14-3010</inkml:trace>
  <inkml:trace contextRef="#ctx0" brushRef="#br0" timeOffset="70063.664">11954 7809 1672,'0'0'11787,"0"0"-10059,0 0-736,0 0-992,0 0 0,0 0-1144,-35 121-1912,22-76-3274</inkml:trace>
  <inkml:trace contextRef="#ctx0" brushRef="#br0" timeOffset="70263.499">12120 8158 7098,'0'0'2164,"15"-18"191,262-279 3533,-48 36-5126,-225 255-743,0 1 0,0-1 0,-1 1 0,0-1 1,0 0-1,0-1 0,-1 1 0,1 0 0,-2-1 1,1 1-1,-1-1 0,0 0 0,0 0 0,-1 1 1,0-6-20,-2 10-1,0 0 0,0 0 0,0 0 1,0 0-1,0 0 0,-1 0 0,1 1 1,-1-1-1,1 1 0,-1 0 1,0-1-1,0 1 0,1 1 0,-1-1 1,0 0-1,0 1 0,0-1 0,0 1 1,0 0-1,0 0 0,0 0 0,0 0 1,0 0-1,0 1 0,1 0 0,-1-1 1,0 1-1,0 0 0,0 1 1,-18 4-73,1 2 0,1 0 0,0 2 0,0 0-1,0 1 1,1 1 0,1 0 0,0 1 0,1 1-1,1 1 1,0 0 0,0 1 0,2 1 0,0 0-1,1 1 1,1 0 0,-4 9 73,3-4-360,1 1 1,2 0-1,0 0 1,1 0-1,2 1 0,0 1 1,2-1-1,1 1 1,1-1-1,1 1 1,2 21 359,-1 12-4220</inkml:trace>
  <inkml:trace contextRef="#ctx0" brushRef="#br0" timeOffset="70596.951">12621 8184 7434,'0'0'2365,"19"-10"-1176,85-52-108,-4-5-1,-2-4 1,-3-4 0,31-36-1081,-114 102 49,-1 0 0,0-1-1,0 0 1,-1-1 0,0 0-1,-1-1 1,-1 0 0,0 0-1,0-1 1,-1 0 0,-1-1-1,0 1 1,-1-1 0,0 0-1,-1 0 1,-1-1 0,0 1-1,-1-5-48,-3 16 43,-1 0-1,1-1 0,-1 1 0,0 0 1,0 0-1,0-1 0,-1 2 0,1-1 0,-1 0 1,0 0-1,0 1 0,0 0 0,0-1 0,0 1 1,0 0-1,0 1 0,-1-1 0,1 1 0,-1-1 1,1 1-1,-1 0 0,0 0 0,1 0 0,-1 1 1,0 0-1,0-1 0,0 1 0,1 0 1,-1 1-1,0-1 0,0 1 0,1 0 0,-1-1 1,0 2-1,1-1 0,-1 0 0,1 1 0,0 0 1,-1-1-1,1 1 0,0 0 0,0 1 0,-1 0-41,-11 10-63,1 0 0,0 1 0,1 1 1,1 0-1,0 0 0,1 2 1,1-1-1,0 1 0,2 0 1,-1 1-1,2 0 0,1 1 0,0-1 1,1 1-1,1 0 62,-17 72-2034,7-13-1911</inkml:trace>
  <inkml:trace contextRef="#ctx0" brushRef="#br0" timeOffset="80730.225">6693 10246 10666,'0'0'5064,"0"0"-2739,0 0-197,-21-4-176,-65-13-470,84 17-1467,0-1 0,0 1 1,0-1-1,0 1 0,0 0 0,-1 0 0,1 0 0,0 0 1,0 0-1,0 0 0,0 1 0,0-1 0,0 1 0,0-1 1,0 1-1,0 0 0,0 0 0,0 0 0,0 0 1,1 0-1,-1 0 0,0 1 0,1-1 0,-1 0 0,0 1 1,1 0-1,0-1 0,-1 1 0,1 0 0,0-1 0,0 1 1,0 0-1,0 0 0,0 0 0,1 0 0,-1 0 0,0 0 1,1 0-1,0 0 0,-1 0 0,1 0 0,0 0 1,0 1-1,0-1 0,0 0 0,1 0 0,-1 0 0,1 0 1,-1 0-1,1 0 0,0 0 0,0 1-15,-1 11-53,2 0-301,0 0 0,1 0 0,0-1 1,1 0-1,0 0 0,1 0 0,1 0 0,0 0 0,1-1 0,0 0 0,1-1 0,0 0 0,1 0 1,0 0-1,0-1 0,4 1 354,57 80-1806,-69-89 1938,1 0 0,-1 1 1,0-1-1,0 1 0,0 0 0,0-1 1,-1 1-1,1 0 0,-1-1 0,1 1 1,-1 0-1,0 0 0,0-1 0,0 1 1,0 0-1,-1 0 0,1-1 0,-1 1 1,0 0-1,1-1 0,-1 1 0,0-1 1,-1 1-1,1-1 0,0 1 0,-1-1 1,1 0-1,-1 0 0,0 1 0,0-1 1,0 0-1,0-1 0,0 1 1,0 0-1,0-1 0,-1 1 0,1-1 1,-1 0-1,1 1 0,-1-1 0,1 0 1,-1-1-1,0 1 0,1 0-132,-42 31-1326,44-32 760,-1 2 42,3-1-5558,7-1 62</inkml:trace>
  <inkml:trace contextRef="#ctx0" brushRef="#br0" timeOffset="80963.445">7511 9832 10898,'0'0'4409,"0"0"-3609,0 0 785,-122 136 487,76-50-375,9-3-817,4 11-512,2-1-232,10-15-136,1 10-344,-1 9-1441,8-25-1511,1-21 2800</inkml:trace>
  <inkml:trace contextRef="#ctx0" brushRef="#br0" timeOffset="81162.575">7111 10363 5521,'0'0'10642,"0"0"-9809,0 0-601,0 0 592,125 34-96,-67-25-424,10-4-304,31 1-1048,-14-2-2881,-12 0-5593</inkml:trace>
  <inkml:trace contextRef="#ctx0" brushRef="#br0" timeOffset="80113.472">5332 10141 144,'0'0'10157,"0"0"-7202,0 0-2380,0 0 98,-4 23 162,-31 177 722,33-89-1599,6-108-20,1-1 0,0 0-1,0 0 1,0-1 0,0 1 0,0-1-1,0 0 1,0-1 0,1 1-1,-1-1 1,0 0 0,0 0 0,1-1-1,-1 1 1,0-1 0,0-1 0,0 1-1,0-1 1,0 1 0,4-3 62,83-51 446,-89 91-218,27 51-3762,-10-65-157</inkml:trace>
  <inkml:trace contextRef="#ctx0" brushRef="#br0" timeOffset="80413.372">5767 10551 8210,'0'0'2170,"0"0"-1509,0 0-189,23-5 484,148-58 1095,20-78-1201,-190 140-807,1 1-1,-1 0 1,0 0 0,0-1 0,0 1-1,0-1 1,1 1 0,-1-1 0,0 1-1,0-1 1,0 0 0,0 0 0,0 1-1,0-1 1,0 0 0,-1 0-1,1 0 1,0 0 0,0 0 0,-1 0-1,1 0 1,-1 0 0,1 0 0,-1 0-1,1 0 1,-1-1 0,1 1 0,-1 0-1,0 0 1,0-1 0,0 1-1,0 0 1,0 0 0,0 0 0,0-1-1,0 1 1,0 0 0,0 0 0,-1-1-1,1 1 1,-1 0 0,1 0 0,-1 0-1,1 0 1,-1 0 0,1 0-1,-1 0 1,0 0 0,0 0 0,1 0-1,-1 0 1,0 0 0,0 0 0,0 1-1,0-1 1,0 0 0,0 1 0,0-1-1,-1 0 1,1 1 0,0 0 0,0-1-1,0 1 1,0 0 0,-1-1-1,1 1 1,0 0 0,-1 0-43,-3 0 10,0 0 0,-1 0 1,1 1-1,-1 0 0,1 0 0,0 0 1,0 0-1,0 1 0,0 0 1,0 0-1,0 1 0,0-1 0,0 1 1,1 0-1,0 0 0,-1 0 0,1 1 1,0 0-1,1 0 0,-1 0 0,1 0 1,-1 0-1,1 1 0,1-1 0,-1 1 1,0 0-1,1 1-10,-6 96-5321,21-73 1147</inkml:trace>
  <inkml:trace contextRef="#ctx0" brushRef="#br0" timeOffset="78415.371">2979 10039 5033,'0'0'2177,"0"0"-281,0 0-240,0 0-409,0 0-361,0 0-142,4 11 671,-41 258 3738,35-251-5140,3 94-940,54-71-4404,-26-39 3780</inkml:trace>
  <inkml:trace contextRef="#ctx0" brushRef="#br0" timeOffset="79000.524">3265 10423 536,'0'0'8262,"0"0"-5506,0 0-1501,0 0 139,0 0-166,0 0-477,15-6-280,116-101 1209,35-23-1274,-162 156-722,-32 160 28,30-184 211,0 0 0,0 0 0,1 0 1,-1 0-1,0 0 0,1 0 0,0-1 1,-1 1-1,1-1 0,0 0 1,0 1-1,-1-1 0,1-1 0,0 1 1,0 0-1,0-1 0,0 1 1,0-1-1,0 0 0,0 0 0,0 0 1,0-1-1,1 1 0,-1-1 0,-1 1 1,1-1-1,0 0 0,0 0 1,0 0-1,0-1 0,-1 1 0,1-1 77,102-69 371,-91 123 328,-11-43-710,1 0 1,-1 0 0,1 0-1,1 0 1,0 0-1,0-1 1,1 0 0,0 0-1,0 0 1,1-1-1,0 0 1,0 0-1,4 2 11,79 26-4080,-42-33-707</inkml:trace>
  <inkml:trace contextRef="#ctx0" brushRef="#br0" timeOffset="79281.495">4392 9830 5617,'0'0'8330,"0"0"-6754,0 0 129,0 0-297,0 0-328,-52 138-192,25-62-335,-2 6-265,2 0-104,7-9-184,3-10-416,-4-1-1489,5-17-1272,1-14-2312</inkml:trace>
  <inkml:trace contextRef="#ctx0" brushRef="#br0" timeOffset="79545.949">3947 10305 10298,'0'0'2137,"0"0"-1833,0 0-176,0 0 584,0 0-72,0 0-288,140 43-216,-96-26-136,1-2-88,1 0-912,2-2-1057,-11-4-479,-8-3-4970</inkml:trace>
  <inkml:trace contextRef="#ctx0" brushRef="#br0" timeOffset="79748.572">4334 10460 3625,'0'0'5224,"0"0"-3685,0 0-358,19 5 736,11 3-1439,1-2 1,0-2 0,1 0 0,-1-3 0,1 0 0,-1-2 0,0-1 0,17-4-479,168-81 1123,-215 87-1096,0 0 1,1-1-1,-1 1 0,0-1 0,0 1 1,1-1-1,-1 1 0,0-1 1,0 0-1,0 0 0,0 0 1,0 0-1,0 0 0,0 0 0,0 0 1,0 0-1,-1 0 0,1 0 1,0 0-1,-1 0 0,1 0 1,-1-1-1,1 1 0,-1 0 1,1-1-1,-1 1 0,0 0 0,0-1 1,0 1-1,1 0 0,-1-1 1,-1 1-1,1 0 0,0-1 1,0 1-1,0 0 0,-1-1 0,1 1 1,-1 0-1,1 0 0,-1-1 1,1 1-1,-1 0 0,0 0 1,0 0-1,1 0 0,-1 0 1,0 0-1,0 0 0,0 0 0,0 0 1,0 0-1,-1 0-27,-68-26 877,65 26-952,1 0 0,-1 0 0,0 1-1,0-1 1,1 1 0,-1 0 0,0 0-1,0 1 1,1 0 0,-1-1 0,0 2-1,1-1 1,-1 0 0,0 1 0,1 0-1,0 0 1,0 0 0,-1 1 0,1-1-1,0 1 1,1 0 0,-1 0-1,1 0 1,-1 1 0,1-1 0,0 1-1,0 0 1,0 0 0,1 0 0,-1 0-1,1 0 1,0 1 0,0-1 0,1 1-1,-1-1 1,1 1 0,0 1 75,0 85-6169,10-58 2000</inkml:trace>
  <inkml:trace contextRef="#ctx0" brushRef="#br0" timeOffset="89796.967">10831 10169 8570,'0'0'2236,"0"0"-651,0 0-37,1 18-77,-1 14-940,-1 4-226,1 1-1,2-1 0,1 0 1,2 0-1,2 0 0,1 0 1,10 25-305,-16-58-35,1 1-1,0-1 1,0 0 0,1 0-1,-1 0 1,1 0 0,-1-1-1,1 1 1,0-1 0,0 0-1,0 0 1,0 0 0,0-1-1,0 1 1,1-1 0,-1 0-1,1 0 1,-1-1 0,0 1 0,1-1-1,-1 0 1,1 0 0,-1-1-1,1 1 1,-1-1 0,1 0-1,-1 0 1,0 0 0,0-1-1,0 1 1,1-1 0,1-2 35,51-6 640,-14 62-645,26 35-1930,-36-52-1648</inkml:trace>
  <inkml:trace contextRef="#ctx0" brushRef="#br0" timeOffset="91080.322">13737 10486 12243,'0'0'1437,"0"0"232,0 0 270,5-16-376,13-47-515,-14 130-261,-12 18-678,-2 1 1,-5-1 0,-3-1 0,-4-1-1,-4-1 1,-3-1 0,-3-1-1,-14 17-109,36-77 25,5-6-9,-1 0 0,-1 0 0,0-1 0,-1 0 0,0-1 0,-1 0 0,-1 0 1,0 0-1,0-2 0,-10 9-16,17-18 18,0-1-1,1 0 1,-1 1 0,0-1 0,0 0 0,1 0 0,-1 0 0,0-1 0,1 1 0,-1 0 0,0-1-1,1 0 1,-1 0 0,0 0 0,1 0 0,-1 0 0,1 0 0,0-1 0,-1 1 0,1-1 0,0 0-1,0 0 1,0 0 0,0 1 0,0-2 0,1 1 0,-1 0 0,0 0 0,1-1 0,0 1 0,-1 0-1,1-1 1,0 0 0,0 1 0,1-1 0,-1 1 0,1-1 0,-1 0 0,1 0 0,0 1 0,0-1 0,0 0-1,0 0 1,0 1 0,1-1 0,-1 0 0,1 1 0,0-1 0,-1 0 0,1 1 0,1-1 0,-1 0-18,24-283-2900,31 102-3094,-35 131 1802</inkml:trace>
  <inkml:trace contextRef="#ctx0" brushRef="#br0" timeOffset="92162.606">15173 10300 11282,'0'0'2473,"0"0"-1436,0 0-138,0 0 346,0 0-40,-1 19-339,-19 149 490,6-71-2450,57-102-1940,-43 5 3054,1-1-1,-1 0 1,1 1 0,0-1-1,-1 1 1,1-1-1,0 1 1,-1-1-1,1 1 1,0-1-1,0 1 1,-1 0-1,1-1 1,0 1-1,0 0 1,0 0-1,-1-1 1,1 1-1,0 0 1,0 0-1,0 0 1,0 0-1,-1 0 1,1 0-1,0 1 1,0-1-1,0 0 1,0 0-1,-1 0 1,1 1-1,0-1 1,0 1-1,-1-1 1,1 0-1,0 1 1,0-1-1,-1 1 1,1-1-1,-1 1 1,1 0 0,0-1-1,-1 1 1,1 0-1,-1-1 1,0 1-1,1 0 1,-1 0-1,1-1 1,-1 1-1,0 0 1,0 0-1,0 0 1,1 0-1,-1-1 1,0 1-1,0 0 1,0 0-1,0 0 1,0 0-1,0-1 1,0 1-1,-1 0 1,1 0-1,0 0 1,0 0-1,-1-1 1,1 1-20,2 17-5,-1-16 20,14 47-764,11-27-2651,-10-17 1358</inkml:trace>
  <inkml:trace contextRef="#ctx0" brushRef="#br0" timeOffset="92496.322">16010 10244 13867,'0'0'4773,"0"0"-2130,0 0-92,0 0-174,0 0-846,0 0-894,-16 7-526,4-3-114,7-3-3,0 1 0,0-1 0,1 1 0,-1 0 0,0 1 0,1-1 0,-1 1 0,1 0-1,0 0 1,0 0 0,0 0 0,1 1 0,-1 0 0,1 0 0,-1 0 0,1 0 0,1 0 0,-1 1 0,1-1-1,-1 1 1,0 2 6,-5 32-690,1 1 1,2 0-1,1 0 0,3 0 0,1 0 0,4 25 690,-3 88-2207,-27-63 2531,25-88-362,1 0 0,-1-1 0,0 1 0,0 0-1,0 0 1,0-1 0,0 1 0,0-1-1,0 1 1,0-1 0,0 1 0,-1-1 0,1 1-1,-1-1 1,1 0 0,-1 0 0,0 0 0,1 0-1,-1 0 1,0 0 0,1-1 0,-1 1-1,0 0 1,0-1 0,0 1 0,0-1 0,0 0-1,0 0 1,0 0 0,0 0 0,1 0 0,-1 0-1,0 0 1,0-1 0,0 1 0,0-1-1,0 1 1,0-1 0,1 0 0,-1 1 0,0-1-1,1 0 1,-1 0 0,0 0 0,0-1 38,-13-15-4559</inkml:trace>
  <inkml:trace contextRef="#ctx0" brushRef="#br0" timeOffset="91429.314">14034 10544 7522,'0'0'1036,"28"-16"1072,170-91 1184,-52 43 79,-157 67-256,-11-5-2548,9 1-403,4 1-346,-1 0-1,1 0 1,0 1-1,0 0 1,-1 0-1,1 1 1,0 0-1,1 1 1,-1 0-1,0 0 1,1 1-1,-1 0 1,1 1-1,0-1 1,1 2-1,-1-1 1,1 1-1,0 0 1,1 0-1,-1 1 1,1 0-1,0 0 1,1 1-1,0 0 1,-2 2 182,-44 140-9571,48-112 3889</inkml:trace>
  <inkml:trace contextRef="#ctx0" brushRef="#br0" timeOffset="91796.995">14769 10272 10866,'0'0'2333,"0"0"-849,-20 6-202,3 0-1051,5-4-151,1 2 0,0-1-1,0 2 1,1-1 0,0 2-1,-1-1 1,1 1 0,1 1 0,0 0-1,0 0 1,-6 6-80,3 0-17,0 0 0,1 1 0,1 0-1,0 1 1,1 0 0,1 0 0,0 1 0,1 0 0,1 0 0,0 1 0,1 0-1,1 0 1,1 0 0,0 0 0,2 1 0,-1-1 0,2 1 0,1 0 0,0 1 17,2-15-16,0-1 1,0 1 0,1-1-1,-1 1 1,1-1-1,0 0 1,0-1 0,0 1-1,0-1 1,1 0 0,-1 0-1,1 0 1,-1 0 0,1-1-1,-1 0 1,1 0 0,0 0-1,0 0 1,0-1-1,-1 0 1,1 0 0,0 0-1,0 0 1,0-1 0,0 0-1,-1 0 1,1 0 0,0-1-1,-1 0 1,1 1 0,-1-2-1,0 1 1,3-2 15,52-26 1088,-59 41-352,0 9-613,13 64-4265,1-73 2707</inkml:trace>
  <inkml:trace contextRef="#ctx0" brushRef="#br0" timeOffset="90280.238">12134 10279 10322,'0'0'2806,"0"0"-1456,0 0-559,0 0-211,19-11 124,335-241 691,-241 173-1316,-118 95 774,-84 141 134,-41 86-763,80-65-5965,45-137 2593</inkml:trace>
  <inkml:trace contextRef="#ctx0" brushRef="#br0" timeOffset="90596.403">12946 9972 7922,'0'0'1487,"0"0"-202,0 0 238,21 8-575,62 30-191,-81-37-720,1 0 1,-1 1 0,0-1 0,0 1-1,0 0 1,0 0 0,0-1 0,0 2-1,-1-1 1,1 0 0,-1 0 0,1 0-1,-1 1 1,0-1 0,0 0 0,0 1-1,0-1 1,0 1 0,-1 0-1,1-1 1,-1 1 0,1 0 0,-1-1-1,0 1 1,0 0 0,0-1 0,-1 1-1,0 2-37,1 8 240,-4 9 16,-1 1 0,0-1 0,-2 0 0,-1 0-1,0-1 1,-2 0 0,0 0 0,-2-1 0,0-1 0,-1 0 0,-1 0 0,-13 13-256,-17 28 511,-17 46-576,93-98-2652,166 35-3149,-159-30 1971</inkml:trace>
  <inkml:trace contextRef="#ctx0" brushRef="#br0" timeOffset="88697.568">8425 10529 2561,'0'0'1595,"0"0"-239,0 0-293,0 0-182,0 0-258,-6 15-256,-14 44-231,20-58-129,0 0 0,0-1 1,0 1-1,0-1 0,0 1 0,0-1 0,0 1 1,0 0-1,0-1 0,0 1 0,0-1 1,1 1-1,-1-1 0,0 1 0,0-1 0,1 1 1,-1-1-1,0 1 0,1-1 0,-1 1 1,1-1-1,-1 0 0,0 1 0,1-1 0,-1 0 1,1 1-1,-1-1 0,1 0 0,-1 1 1,1-1-1,-1 0 0,1 0 0,0 0 0,-1 0 1,1 0-1,-1 1 0,1-1 0,-1 0 1,1 0-1,-1 0 0,1 0 0,0 0 0,-1-1 1,1 1-1,-1 0 0,1 0 0,-1 0 1,1 0-1,-1-1 0,1 1 0,-1 0 0,1-1 1,-1 1-1,1 0 0,-1-1 0,1 1 1,-1 0-1,1-1 0,-1 1 0,0-1 0,1 1 1,-1-1-1,0 1 0,0-1 0,1 1 1,-1-1-1,0 1 0,0-1-7,1 1 102,37-44 1807,-8 8-4327,-7 7 274,-22 27 2373,0 0 0,0-1 0,-1 1-1,1-1 1,0 1 0,-1-1-1,1 1 1,-1-1 0,0 1-1,0-1 1,0 1 0,0-1-1,-1 0 1,1 1 0,0-1-1,-1 1 1,0-1 0,0 1-1,0 0 1,0-1 0,0 1-1,0 0 1,0 0 0,-1-1-1,1 1 1,-1 0 0,0 1-1,0-1 1,1 0 0,-1 0-229,-1-1 67,0 0 0,-1 0-1,1 1 1,0-1 0,-1 1 0,1-1 0,-1 1 0,0 0-1,0 1 1,0-1 0,0 1 0,0-1 0,0 1 0,0 0-1,0 1 1,-1-1 0,1 1 0,0 0 0,-1 0 0,1 0-1,0 0 1,0 1 0,0 0 0,-1 0 0,1 0 0,0 0-1,0 1 1,0-1 0,0 1 0,1 0 0,-1 0 0,0 1-1,-1 0-66,-100 102-738,101-100 727,1 0 1,-1 1 0,1-1-1,1 1 1,-1-1 0,1 1-1,0 0 1,0 0-1,1 0 1,-1 0 0,2 0-1,-1 0 1,0 0 0,1 0-1,0 0 1,1 1-1,-1-1 1,1 0 0,1 0-1,-1 0 1,1 0 0,0 0-1,0-1 1,0 1-1,1-1 1,0 1 0,0-1-1,1 0 1,-1 0-1,1 0 1,0 0 0,0-1-1,1 0 1,-1 0 0,1 0-1,0 0 1,0-1-1,0 1 1,1-1 0,-1-1-1,1 1 1,0-1 0,-1 0-1,1 0 1,0-1-1,5 1 11,3 1 27,-1-1-1,1 0 1,0-1-1,0-1 1,0 0-1,0-1 0,-1 0 1,1-1-1,0-1 1,-1 0-1,0-1 1,1 0-1,-1-1 1,-1-1-1,1 0 0,-1-1 1,0 0-1,-1 0 1,1-1-1,-2-1 1,1 0-1,-1-1 1,9-10-27,-18 19 56,1 0 1,-1 0 0,0 0 0,1-1-1,-1 1 1,0 0 0,0-1 0,0 1-1,0-1 1,0 1 0,0-1 0,0 1-1,0-1 1,-1 0 0,1 0 0,-1 1 0,1-1-1,-1 0 1,0 0 0,1 0 0,-1 1-1,0-1 1,0 0 0,0 0 0,-1 0-1,1 1 1,0-1 0,-1 0 0,1 0-1,-1 1 1,1-1 0,-1 0 0,0 1 0,0-1-1,0 0 1,0 1 0,0-1 0,0 1-1,0 0 1,-1-1 0,1 1 0,0 0-1,-1 0 1,1 0 0,-1 0-57,-82-19 498,83 20-895,1 5 328,0-1 1,1 1 0,0-1-1,-1 1 1,2-1 0,-1 1-1,0-1 1,1 0 0,0 1-1,0-1 1,0 0 0,0 0-1,1-1 1,0 1 0,-1 0-1,1-1 1,1 1 0,-1-1-1,0 0 1,1 0 0,0-1-1,-1 1 1,1-1-1,0 0 1,1 0 0,-1 0-1,0 0 1,0-1 0,1 1-1,-1-1 1,1 0 0,3 0 68,150-5 74,-123-10-40,0-2 0,-1-1 0,-1-1 0,-1-3 0,-1 0 0,-1-2 0,0-1 0,-2-1 0,-1-2-1,-1 0 1,-1-2 0,-2-1 0,-1-1 0,16-30-34,-20 38 52,-1 0 0,-2-1-1,0 0 1,-1-1 0,-2-1 0,-1 0-1,-1-1 1,-1 0 0,-1 0 0,-1-1-1,-2 0 1,-1 0 0,-1-1 0,-1 1-1,-2-22-51,0 47 35,0 0-1,0-1 1,0 1-1,0 0 1,-1 0-1,1 0 1,-1 0-1,0 0 0,0 0 1,0 0-1,0 0 1,0 0-1,-1 0 1,1 1-1,-1-1 1,0 0-1,1 1 1,-1 0-1,-1-1 1,1 1-1,0 0 0,0 0 1,-1 0-1,1 0 1,-1 0-1,0 1 1,0-1-1,1 1 1,-1 0-1,0 0 1,0 0-1,0 0 1,0 0-1,0 1 1,0-1-1,-1 1 0,1 0 1,0 0-1,0 0 1,0 0-1,0 1 1,0-1-1,0 1 1,0 0-1,-2 0-34,-4 7-1,0 0-1,1 0 0,-1 1 1,2 0-1,-1 0 0,1 1 1,1 0-1,0 0 0,0 1 1,1 0-1,0 0 1,1 0-1,-1 2 2,-41 125 301,5 2 0,6 2 0,7 1 0,6 1 0,6 1 0,4 67-301,-9 28-307,16-200 298,2-46 1349,1-43-1479,3 1 0,1-1 0,3 1 0,2 0 0,2 0 1,2 1-1,3-3 139,-12 50-90,0 0 0,-1 0 0,1 0 0,0 0 1,0 1-1,0-1 0,0 1 0,0-1 0,-1 1 0,1-1 1,0 1-1,0 0 0,-1 0 0,1 0 0,-1 0 1,1 0-1,-1 0 0,1 1 0,-1-1 0,1 0 0,-1 1 1,0-1-1,0 1 0,0-1 0,0 1 0,0 0 1,0-1-1,0 1 0,-1 0 0,1 0 0,-1-1 0,1 1 1,-1 0 89,3 2-102,5 8 6,-5-5 7,1-1 0,0 1-1,1-1 1,-1 0 0,1 0-1,1-1 1,-1 1 0,1-1 0,0 0-1,0-1 1,0 1 0,1-1-1,-1 0 1,1-1 0,3 1 89,73-8-3524,-45-17 621</inkml:trace>
  <inkml:trace contextRef="#ctx0" brushRef="#br0" timeOffset="88982.535">10030 9649 8042,'0'0'5489,"0"0"-4313,0 0-120,0 0-55,-46 158 511,-3-34-352,-9 15-448,0-4 0,12-27-175,17-36-313,10-16-224,11-11-88,4 3-705,4 3-799,0 1-728,12-15-2241,3-18-608</inkml:trace>
  <inkml:trace contextRef="#ctx0" brushRef="#br0" timeOffset="89230.393">9622 10520 8042,'0'0'2472,"0"0"-1672,0 0-367,0 0 439,0 0-416,159 0-456,-74 0-200,-14 0-1777,-11 0-1159</inkml:trace>
  <inkml:trace contextRef="#ctx0" brushRef="#br0" timeOffset="89462.767">10167 10531 4457,'0'0'1966,"0"0"-225,26-10 705,171-77 482,-15-48-352,-183 135-2518,0 0 0,1 1 0,-1-1-1,0 0 1,0 0 0,0 0 0,0 0-1,0 0 1,1 0 0,-1-1 0,0 1 0,0 0-1,0 0 1,0-1 0,1 1 0,-1 0 0,0-1-1,0 1 1,0-1 0,1 1 0,-1-1 0,0 1-1,1-1 1,-1 1 0,0-1 0,1 0 0,-1 1-1,1-1 1,-1 0 0,1 0 0,0 1 0,-1-1-1,1 0 1,0 0 0,-1 0 0,1 1 0,0-1-1,0 0 1,0 0 0,0 0 0,-1 0 0,1 0-1,1 1 1,-1-1 0,0 0 0,0 0 0,0 0-1,0 0 1,1 0 0,-1 1 0,0-1 0,1 0-1,-1 0 1,0 0 0,1 1 0,-1-1 0,1 0-1,-1 1 1,1-1 0,0 0 0,-1 1 0,1-1-1,0 1 1,-1-1 0,1 1-58,-74 13 345,58-6-524,0 2-1,1 0 0,0 1 0,0 0 0,1 1 0,1 0 1,-1 1-1,2 0 0,0 1 0,1 1 0,0-1 1,1 2-1,0-1 0,1 1 0,1 1 0,0-1 1,-2 11 179,18 52-6368,14-61 1641</inkml:trace>
  <inkml:trace contextRef="#ctx0" brushRef="#br0" timeOffset="95896.741">18816 10398 9674,'0'0'1899,"0"0"118,0 0-289,0 0-585,0 0-399,0 0-175,9-11 41,27-34 111,-36 45-706,1-1-1,-1 1 0,0-1 1,0 1-1,0-1 0,-1 1 1,1-1-1,0 1 0,0-1 1,0 1-1,0-1 0,0 1 1,-1-1-1,1 1 0,0-1 1,0 1-1,-1 0 0,1-1 0,0 1 1,-1-1-1,1 1 0,0 0 1,-1-1-1,1 1 0,0 0 1,-1-1-1,1 1 0,-1 0 1,1 0-1,-1-1 0,1 1 1,-1 0-1,1 0 0,-1 0 1,1 0-1,-1-1 0,1 1 1,-1 0-1,1 0 0,-1 0 1,1 0-1,-1 0 0,1 1 0,-1-1 1,1 0-1,-1 0 0,1 0 1,-1 0-1,1 0 0,-1 1 1,1-1-1,-1 0 0,1 0 1,-1 1-1,1-1 0,0 0 1,-1 1-1,1-1 0,0 1 1,-1-1-1,1 1-14,-19 7-29,0 2 1,1 0-1,0 1 0,1 1 1,1 0-1,0 2 1,0 0-1,1 0 0,1 1 1,1 1-1,-6 9 29,13-19 3,0 1 0,1 0 0,0 0 0,1 1-1,-1-1 1,1 1 0,1 0 0,0 0 0,0 0 0,0 0 0,1 1-1,0-1 1,1 1 0,0 1-3,1-8-24,1 0 1,0 1-1,0-1 0,0 0 0,0 0 0,0 0 0,0 0 0,0 0 1,1 0-1,-1-1 0,1 1 0,-1 0 0,1-1 0,0 1 0,0-1 1,0 0-1,0 1 0,0-1 0,0 0 0,0 0 0,0 0 0,0-1 1,0 1-1,0 0 0,1-1 0,-1 0 0,0 1 0,1-1 1,-1 0-1,0 0 0,0 0 0,1 0 0,-1-1 0,0 1 0,1-1 1,-1 1-1,0-1 0,0 0 0,0 0 0,0 0 0,0 0 0,0 0 1,1-1 23,206-94-207,353-265-1592,-548 353 1819,-1 0-1,0-1 1,-1 0-1,1-1 1,-2 0 0,0-1-1,0 0 1,-1 0 0,0-2-1,-1 1 1,0-1-1,-1 0 1,-1-1 0,0 0-1,-1 0 1,0-1 0,-1 1-1,-1-1 1,0 0 0,-1-1-1,-1 1 1,0 0-1,-1-1 1,-1 1 0,-1-11-20,-1 22 16,0 1 1,0 0-1,0 0 1,0 1-1,-1-1 1,1 0 0,-1 1-1,0-1 1,0 1-1,0 0 1,0 0-1,0 0 1,0 1-1,0-1 1,-1 1-1,1-1 1,-1 1 0,1 0-1,-1 0 1,1 1-1,-1-1 1,1 1-1,-1 0 1,0 0-1,1 0 1,-1 0-1,0 1 1,1-1 0,-1 1-1,1 0 1,-1 0-1,1 0 1,-1 1-1,1-1 1,0 1-1,0 0 1,0 0 0,0 0-1,0 0 1,0 0-1,0 1 1,1-1-1,-1 1 1,0 0-17,-16 24-147,1 0-1,1 1 1,1 1 0,1 1 0,2 0-1,1 0 1,2 2 0,0-1 0,3 1 0,0 1-1,2-1 1,2 1 0,1 0 0,1 0-1,3 17 148,-3 22-520</inkml:trace>
  <inkml:trace contextRef="#ctx0" brushRef="#br0" timeOffset="94975.537">17211 10195 368,'0'0'426,"0"0"304,0 0 155,0 0 228,0 0 399,0 0 74,-2 0 5461,-4-1-3612,-33-3-3556,24 7 86,-1 1-1,1 1 1,0 0 0,0 1 0,0 1 0,1 1-1,0-1 1,0 2 0,1 0 0,0 1-1,1 0 1,0 1 0,1 0 0,0 1-1,0 0 1,1 1 0,1 0 0,0 1-1,-5 12 36,11-23 4,0 0-1,0 1 0,0-1 1,0 1-1,1 0 0,0-1 0,0 1 1,0 0-1,0 0 0,1 0 0,-1 1 1,1-1-1,0 0 0,0 1 0,1-1 1,-1 0-1,1 1 0,0-1 0,0 1 1,0-1-1,1 0 0,0 1 0,0-1 1,0 0-1,0 0 0,0 1 0,1-1 1,0 0-1,0 0 0,0 0 0,0-1 1,1 1-1,0-1 0,-1 1 0,1-1 1,1 0-1,-1 0 0,0 0 0,1 0 1,-1-1-1,1 1 0,0-1 0,0 0 1,0 0-1,0 0 0,0-1 0,0 1 1,0-1-1,1 0 0,-1 0-3,14 0 26,-1-1 1,0-1-1,0-1 0,1 0 0,-1-1 0,0 0 0,-1-2 1,1 0-1,-1-1 0,0 0 0,0-2 0,-1 1 1,0-2-1,0 0 0,-1-1 0,0-1 0,-1 0 0,0 0 1,8-11-27,-19 21 31,0 0 1,1 0 0,-2 0 0,1 0-1,0 0 1,0 0 0,0-1-1,0 1 1,-1-1 0,1 1 0,-1-1-1,1 0 1,-1 1 0,0-1-1,1 0 1,-1 0 0,0 0 0,0 0-1,-1 0 1,1 0 0,0 0 0,-1-1-1,1 1 1,-1 0 0,1 0-1,-1 0 1,0-1 0,0 1 0,0 0-1,0 0 1,-1-1 0,1 1-1,-1 0 1,1 0 0,-1 0 0,0 0-1,0 0 1,0 0 0,0 0-1,0 0 1,0 0 0,0 0 0,-1 0-1,1 0 1,-1 1 0,1-1 0,-1 1-1,0-1 1,1 1 0,-1 0-1,0 0 1,0-1 0,0 1 0,0 0-1,0 1 1,0-1 0,0 0-1,0 1 1,-1-1 0,1 1 0,-1-1-32,-1 56-558,8-48 437,0 0 0,1 0 0,0 0 0,0 0 0,1-1 0,0 0 0,0 0 0,0 0 0,1-1 0,0 0 0,0 0 1,0-1-1,1 0 0,-1 0 0,1-1 0,0 0 0,0 0 0,0-1 0,1 0 0,-1 0 0,7 0 121,49 12-1786,-9-7 598</inkml:trace>
  <inkml:trace contextRef="#ctx0" brushRef="#br0" timeOffset="95430.07">17729 10507 9578,'0'0'3784,"0"0"-2571,0 0-341,0 0-80,0 0-19,22-9 5,275-127 492,-227 105-2057,-65 71-521,-3-35 1264,0 1 0,1-1 0,0 1 0,0-1 0,0 0 0,1 0-1,0-1 1,-1 1 0,2-1 0,-1 0 0,1 0 0,-1 0 0,1 0 0,0-1 0,0 0 0,1 0 0,-1 0 0,0-1 0,1 0 0,0 0 0,0 0-1,-1 0 1,3-1 44,11 64 1165,16 23-4274,-21-66 1777</inkml:trace>
  <inkml:trace contextRef="#ctx0" brushRef="#br0" timeOffset="97964.853">20761 10111 6177,'0'0'1725,"0"0"-80,0 0-98,0 0-369,0 0-261,0 0-198,-14-4-147,-50-15-257,59 19-307,0-1-1,0 1 0,-1 0 1,1 0-1,0 0 0,-1 1 1,1-1-1,0 1 0,0 1 1,0-1-1,0 1 1,0 0-1,0 0 0,0 0 1,1 1-1,-1 0 0,1 0 1,-1 0-1,1 0 0,0 1 1,0 0-8,-13 8 19,5-5 18,-1 0 1,1 1 0,0 1 0,1 0-1,0 0 1,1 1 0,-1 0 0,2 1-1,0 0 1,0 1 0,1 0 0,0 0-1,1 1 1,1 0 0,0 0 0,0 0-1,2 1 1,-1 0 0,-1 13-38,8-22-58,1-1 0,-1 0 0,1 0 0,0 0 0,0 0 0,1 0 0,-1-1 0,1 1 0,0-1 0,0 0 1,0 0-1,0 0 0,0-1 0,1 0 0,-1 0 0,1 0 0,-1 0 0,1 0 0,0-1 0,0 0 0,0 0 0,-1 0 0,1-1 0,0 0 0,0 0 0,0 0 0,0 0 0,0-1 0,0 0 0,0 0 0,0 0 1,4-2 57,2 3-109,8-1-122,1-1-1,0-1 1,-1-1-1,1 0 1,-1-2 0,0 0-1,-1-1 1,0-1-1,0 0 1,0-1 0,-1-2-1,-1 1 1,0-2 0,2-2 231,-28 20 4511,-13 11-4285,19-14-205,0 0 1,0 0-1,0 1 0,1-1 1,0 1-1,-1 0 1,1 0-1,1 0 1,-1 0-1,1 1 1,-1-1-1,1 1 1,1 0-1,-1-1 1,0 1-1,1 0 1,0 0-1,1 0 0,-1 0 1,1 0-1,0 0 1,0 0-1,0 0 1,1 0-1,-1 0 1,1 0-1,0 0 1,1 0-1,-1-1 1,1 1-1,0 0 1,1-1-1,-1 1 0,1-1 1,-1 0-1,1 0 1,0 0-1,1 0 1,-1-1-1,1 1 1,3 2-22,9-2 2,1 0 0,0-1-1,1-1 1,-1-1 0,0 0 0,1-1 0,-1-1 0,0 0 0,1-1-1,-1-1 1,0-1 0,0-1 0,-1 0 0,0-1 0,6-3-2,48-20 40,-2-3 0,0-3 0,-3-2 0,-1-4 1,-2-2-1,-2-3 0,-2-3 0,1-6-40,-37 36 161,-2-1 0,-1-2 0,-1 0-1,0-1 1,-2 0 0,-1-1 0,0-1 0,-2-1 0,-1 0-1,-1-1 1,-2 0 0,0 0 0,-2-1 0,-1 0-1,-1 0 1,-1-1 0,-1-24-161,-2 50 6,1 0 1,-1 0-1,0-1 0,-1 1 1,1 0-1,-1-1 0,1 1 1,-1-1-1,0 1 0,0-1 1,-1 1-1,1 0 0,-1-1 1,1 1-1,-1 0 0,0-1 1,0 1-1,-1 0 0,1 0 1,-1 0-1,1 0 0,-1 0 1,0 0-1,0 0 0,0 1 1,-1-1-1,1 1 0,-1-1 1,1 1-1,-1 0 0,0 0 1,0 0-1,0 0 0,0 1 1,0-1-1,0 1 0,0 0 1,0 0-1,-1 0 0,1 0 1,0 1-1,-1-1 0,1 1 1,-1 0-1,1 0 0,-1 0 1,1 0-1,0 0 0,-1 1 0,1 0 1,-3 0-7,-8 11-6,0-1 1,0 2-1,1 0 1,1 0 0,0 2-1,1-1 1,1 1-1,0 1 1,1 0-1,1 0 1,0 0 5,7-14 0,-129 262 436,11 5 0,-51 188-436,46-122-299,19-72-4088,336-755 5932,-227 485-1525,-3 4-20,-1 1 1,1-1-1,-1 1 0,1-1 1,0 1-1,0 0 0,0 0 0,0-1 1,0 1-1,1 0 0,-1 0 1,1 0-1,-1 0 0,1 0 1,0 0-1,0 1 0,0-1 1,0 1-1,0-1 0,0 1 0,0 0 1,0-1-1,0 1 0,1 0 1,-1 0-1,0 1 0,1-1 1,-1 1-1,1-1 0,-1 1 1,1 0-1,-1-1 0,1 1 1,-1 1-1,1-1 0,-1 0 0,1 1 1,-1-1-1,1 1 0,0 0 0,3 5 44,0 0-1,1-1 1,0 1-1,0-1 1,0 0-1,1-1 1,-1 0-1,1 0 1,0-1-1,0 0 1,1 0-1,-1-1 1,1 0-1,-1 0 1,1-1-1,-1 0 1,1-1-1,0 0 1,0 0-1,-1-1 1,1 0-1,0 0 1,7-3-44,14-8 89,-1-2 1,-1-1 0,0-1 0,-1-2-1,0 0 1,18-18-90,-37 30 10,82-61-33,-3-3 0,-3-5 0,-3-2-1,-4-5 1,-4-2 0,-3-4 0,46-77 23,-32 12-176,-7-3-1,43-129 177,-101 214-297,-24 73 745,-85 112-7,-16 46-222,6 5-1,7 4 1,8 3 0,-41 130-219,122-292-21,-2 3-167,2 0-1,-1 0 1,1 1-1,1-1 1,0 1-1,1 0 1,1 0-1,0 0 1,1 0-1,1 10 189,2-21-39,0 0 0,0-1 0,0 1 0,0 0 0,0-1 0,1 0 0,-1 0 0,1 0 0,-1 0 0,1-1 0,0 1 1,0-1-1,0 0 0,0 0 0,0 0 0,0-1 0,0 0 0,0 1 0,0-1 0,0 0 0,0-1 0,0 1 0,0-1 0,0 0 0,0 0 0,0 0 0,0-1 0,-1 1 0,1-1 0,0 0 0,-1 0 0,3-1 39,150-58 306,-78 119 610,-72-51-883,0 0 1,0-1 0,1 0-1,-1 0 1,1 0-1,1-1 1,-1 0-1,1-1 1,-1 1 0,2-1-1,-1-1 1,0 0-1,0 0 1,1 0-1,0-1 1,-1-1 0,1 1-1,0-1 1,0-1-1,0 0 1,0 0-1,0-1 1,0 0 0,-1 0-1,1-1 1,0 0-1,-1-1 1,1 0-1,-1 0 1,0 0 0,0-1-1,0-1 1,-1 1-1,4-4-33,-2-2 81,0 0-1,-1-1 0,0 0 1,-1-1-1,0 0 0,-1 0 1,0 0-1,-1-1 0,-1 1 1,0-1-1,0-1 0,-1 1 1,-1 0-1,0-1 0,-1 1 1,-1-1-1,0-7-80,0 36-380,-1-11 331,0-1 0,1 1-1,-1 0 1,1 0 0,0-1 0,0 1-1,0 0 1,0 0 0,1-1-1,-1 1 1,1 0 0,0-1-1,0 1 1,1-1 0,-1 1-1,1-1 1,0 0 0,-1 1-1,1-1 1,1 0 0,-1 0-1,0 0 1,1-1 0,0 1-1,-1 0 1,1-1 0,0 0 0,0 0-1,0 0 1,1 0 0,-1 0-1,0 0 1,1-1 0,1 1 49,5 2-6,-1-1 0,1 0 0,0 0 0,0-1 0,0 0 0,0-1 0,1 0 0,-1 0 0,0-1 0,0-1 0,1 1 0,-1-2 0,0 0 0,0 0 0,0 0 0,0-2 0,-1 1 0,1-1 0,-1 0 1,0-1-1,0 0 0,0-1 0,-1 0 0,1 0 0,-2 0 0,1-1 0,-1-1 0,7-7 6,42 87-1893,-49-65 1976,0-1 0,0 0-1,1 0 1,0-1 0,0 0 0,1 0-1,-1-1 1,1 0 0,0-1-1,0 0 1,0 0 0,1-1-1,-1 0 1,0-1 0,1 0-1,0 0 1,-1-1 0,1 0-1,-1-1 1,1 0 0,-1 0-1,1-1 1,-1 0 0,0-1-1,0 0 1,1-1-83,99-11-12,-106 16-77,-1-1 0,1 0 0,0 1 0,-1-1 0,1 1-1,-1 0 1,1-1 0,-1 1 0,1 1 0,-1-1 0,0 0 0,1 1-1,-1-1 1,0 1 0,0-1 0,0 1 0,0 0 0,0 0 0,-1 0-1,1 0 1,0 0 0,-1 1 0,0-1 0,1 0 0,-1 1 0,0-1 0,0 1-1,0-1 1,-1 1 0,1-1 0,0 3 89,6 23-1079</inkml:trace>
  <inkml:trace contextRef="#ctx0" brushRef="#br0" timeOffset="100563.391">28358 10070 11506,'0'0'1751,"0"0"-508,0 0 136,-4 19 388,-55 186 1618,32-22-2881,28-179-532,0 0 0,0 0 0,1-1-1,-1 1 1,1 0 0,0-1 0,0 1-1,0-1 1,0 0 0,0 0 0,1 0-1,0 0 1,-1 0 0,1 0 0,0-1-1,0 1 1,1-1 0,-1 0-1,0 0 1,1 0 0,-1-1 0,1 1-1,0-1 1,-1 0 0,1 1 0,0-2-1,0 1 1,0 0 0,0-1 0,0 0-1,0 0 1,0 0 0,0 0 28,138-12-733,197-96-2924,-338 108 4166,-29 95 2164,28-84-2683,1-1 1,0 1-1,0-1 1,1 0 0,1 0-1,-1 0 1,2 0-1,-1 0 1,1 0-1,1-1 1,0 0-1,0 0 1,1 0-1,0-1 1,0 1-1,1-2 1,0 1 0,1-1-1,0 0 1,4 3 9,181 113-4198,-192-123 4144,54 28-3490</inkml:trace>
  <inkml:trace contextRef="#ctx0" brushRef="#br0" timeOffset="99696.025">26397 10503 7418,'0'0'1485,"28"-11"-186,197-72 2213,180-54-1013,-404 136-2470,3 1 55,-1 0 1,0-1-1,0 1 0,0-1 1,0 0-1,0 0 0,0 0 0,0 0 1,0-1-1,0 1 0,0-1 1,-1 1-1,1-1 0,-1 0 1,1 0-1,-1-1 0,0 1 1,0 0-1,1-1 0,-2 1 0,1-1 1,0 0-1,-1 1 0,1-1 1,-1 0-1,0 0 0,1 0 1,-2 0-1,1 0 0,0 0 1,-1 0-1,1-1 0,-1 1 1,0 0-1,0 0 0,0 0 0,-1-3-84,-6 2 36,0-1-1,0 1 0,-1 0 0,0 1 0,1 0 0,-1 0 0,-1 1 0,1 0 0,0 0 0,0 1 0,-1 0 0,1 0 0,-1 1 0,1 0 0,-1 0 1,1 1-1,-6 1-35,1 0-143,0 1 0,0-1-1,0 2 1,0 0 0,0 1 0,1 0 0,0 0 0,0 2 0,0-1 0,1 1 0,0 1 0,0 0 0,1 1 0,0 0 0,0 1 0,1-1 0,1 2 0,-1-1 0,2 1 0,-2 3 143,0 1-885,0 0 0,1 1 0,0 0-1,2 1 1,0-1 0,0 1 0,2 0 0,0 1 0,0 9 885,2 24-4394</inkml:trace>
  <inkml:trace contextRef="#ctx0" brushRef="#br0" timeOffset="100113.392">27694 10197 10298,'0'0'4747,"0"0"-3038,0 0-230,0 0 192,0 0-640,-21-9-669,9 3-368,7 3-11,1 1 1,-1-1-1,0 1 0,0 0 1,0 0-1,0 0 1,0 0-1,0 1 0,0 0 1,-1 0-1,1 1 1,0-1-1,-1 1 0,1 0 1,0 1-1,-1-1 0,1 1 1,0 0-1,0 1 1,-1-1-1,1 1 0,0 0 1,0 0-1,1 0 1,-1 1-1,0 0 0,1 0 1,-1 0 16,-10 9-38,1 2 0,-1-1 0,2 2 0,0 0 0,1 0 1,1 1-1,0 0 0,1 1 0,1 1 0,0-1 0,1 2 0,1-1 1,1 1-1,1 0 0,0 0 0,2 0 0,0 1 0,1 7 38,2-23-11,0-1 0,1 1 0,-1-1 0,1 1 0,0 0 0,0-1 0,0 0 0,1 1 0,-1-1 0,1 0 0,0 1 0,0-1 0,0 0 0,0-1 0,1 1 0,-1 0 0,1-1-1,-1 1 1,1-1 0,0 0 0,0 1 0,0-1 0,0-1 0,1 1 0,-1-1 0,0 1 0,1-1 0,-1 0 0,1 0 0,-1 0 0,1-1 0,0 1 0,-1-1 0,1 0 0,0 0 0,-1 0 0,1 0 0,2-1 11,145-27-17,30-49 169,-175 102-157,-8 20-162,3 48-236,12-36-4048,1-28 83</inkml:trace>
  <inkml:trace contextRef="#ctx0" brushRef="#br0" timeOffset="98797.668">24456 10132 9234,'0'0'3566,"0"0"-1814,0 0-231,0 0-388,20-14-449,664-475 191,-651 465-822,-2-1-1,-1-1 0,-1-2 0,-2-1 1,24-31-53,-41 40 705,-24 27 605,-11 24-1281,1 1 1,2 0-1,1 2 0,2 1 1,1 0-1,2 1 1,1 1-1,-5 23-29,17-53 22,-20 54 95,3 0-1,2 2 1,3 0-1,3 0 1,3 2-1,0 46-116,16-22-1871,20-11-3780,-6-39 457</inkml:trace>
  <inkml:trace contextRef="#ctx0" brushRef="#br0" timeOffset="99313.444">25904 10294 9898,'0'0'3107,"2"-16"-398,15-161 4818,-29 213-7102,-84 433-1225,69-305-410,-7-1 0,-7-2 0,-58 145 1210,89-281-460,-61 92-1250,70-116 1819,0 0 1,0 1-1,0-1 0,-1 0 0,1 0 0,0 0 1,-1 0-1,1 0 0,-1 0 0,1 0 0,-1-1 0,1 1 1,-1 0-1,1-1 0,-1 0 0,0 1 0,1-1 0,-1 0 1,0 0-1,0 1 0,1-2 0,-1 1 0,0 0 1,1 0-1,-1 0 0,0-1 0,1 1 0,-1-1 0,0 1 1,1-1-1,-1 0 0,1 1 0,-1-1 0,1 0 0,0 0 1,-1 0-1,1 0 0,0-1 0,-1 1 0,1 0 1,0 0-1,0-1 0,0 1 0,0-1 0,0 1 0,1-1 1,-1 1-1,0-1 0,1 0-109,-21-90 686,17 19-767,4-1-1,3 1 0,3-1 0,3 1 82,38-167-5645,-31 180 1078</inkml:trace>
  <inkml:trace contextRef="#ctx0" brushRef="#br0" timeOffset="26780.266">28441 1192 11482,'0'0'7490,"0"0"-6362,0 0-1056,0 0-72,0 0-848,0 0-904,0 0-2737</inkml:trace>
  <inkml:trace contextRef="#ctx0" brushRef="#br0" timeOffset="73270.636">17841 7574 5961,'0'0'9322,"0"0"-8474,-46 110-255,23-48 327,3 3-448,7 23-472,7-19-1120,6-15-3089</inkml:trace>
  <inkml:trace contextRef="#ctx0" brushRef="#br0" timeOffset="74673.448">20776 7379 4321,'0'0'3371,"-19"5"-2166,-197 92 1321,205-92-2356,1 1 0,0 1 1,0 0-1,0 0 0,1 1 0,0 0 0,1 0 1,0 1-1,0 0 0,1 1 0,0-1 1,0 1-1,1 1 0,1-1 0,-1 1 0,2 0 1,0 1-1,0-1 0,1 1 0,-1 6-170,4-14 2,0 0 0,0 0 1,1 0-1,-1 0 0,1 0 0,0 0 0,0 0 0,0 0 1,1 0-1,-1 0 0,1-1 0,0 1 0,0-1 0,0 1 1,1-1-1,-1 0 0,1 0 0,0 0 0,-1 0 0,1 0 1,1-1-1,-1 1 0,0-1 0,1 0 0,-1 0 0,1 0 0,0 0 1,-1-1-1,1 1 0,0-1 0,0 0 0,2 0-2,133 12 62,-115-16-10,0 0 1,0-1 0,-1-2-1,0 0 1,0-1-1,0-2 1,-1 0-1,-1-1 1,1-1-1,-2-2 1,1 0 0,-2-1-1,0 0 1,-1-2-1,0 0 1,-1-1-1,0-3-52,-14 19 80,-1-1-1,0 1 1,0-1 0,0 1-1,-1-1 1,1 0-1,0 0 1,-1 0-1,1 0 1,-1 0-1,1 0 1,-1 0-1,0 0 1,0-1-1,0 1 1,0 0-1,-1-1 1,1 1 0,-1-1-1,1 1 1,-1-1-1,0 1 1,0-1-1,0 1 1,0-1-1,0 1 1,-1-1-1,1 1 1,-1 0-1,1-1 1,-1 1-1,0-1 1,0 1 0,0 0-1,0 0 1,-1 0-1,1-1 1,0 1-1,-1 0 1,0 1-1,1-1 1,-1 0-1,0 0 1,0 1-1,0-1 1,0 1 0,-1-1-80,0 2-18,0-1 0,0 0 0,-1 1 0,1-1 0,0 1 0,-1 0 0,1 0 0,0 1 0,-1-1 0,1 1 0,0-1 0,-1 1 0,1 0 1,0 0-1,0 1 0,0-1 0,0 1 0,0-1 0,0 1 0,0 0 0,1 0 0,-1 0 0,1 1 0,-1-1 0,1 0 0,0 1 18,0 0-201,0 1-1,1-1 0,-1 1 0,1-1 0,0 1 1,0 0-1,0-1 0,1 1 0,-1 0 0,1 0 0,0 0 1,0-1-1,1 1 0,-1 0 0,1 0 0,-1-1 1,1 1-1,0 0 0,1-1 0,-1 1 0,1-1 1,-1 0-1,1 1 202,27 35-3864,9-9 952</inkml:trace>
  <inkml:trace contextRef="#ctx0" brushRef="#br0" timeOffset="76476.138">24585 7384 7138,'0'0'2872,"0"0"-762,0 0 142,0 0-247,0 0-752,0 0-423,-9-7-315,5 3-508,-1 0 0,0 0 1,0 1-1,0 0 0,0 0 0,-1 0 1,1 1-1,-1 0 0,0 0 0,0 0 1,0 1-1,1 0 0,-1 0 1,0 0-1,-1 1 0,1-1 0,0 2 1,0-1-1,0 1 0,0 0 1,0 0-1,-3 1-7,-10 4-14,1 0 1,0 1-1,0 1 1,0 0 0,1 2-1,1 0 1,-1 1-1,2 0 1,-6 6 13,15-12 5,-1 0 0,1 1 0,0 0 0,0 0 0,1 0 0,0 1 0,0 0 0,0 0 0,1 0 0,0 1 0,0-1 0,1 1 0,0 0 0,1 0 0,-1 0 0,1 1 0,1-1 0,0 0 0,0 1 0,1-1 0,0 0 0,0 6-5,2-9-14,0 1-1,0-1 1,1 1-1,-1-1 1,1 0 0,1 0-1,-1 0 1,0-1-1,1 1 1,0-1-1,0 0 1,1 0 0,-1 0-1,1 0 1,0-1-1,0 0 1,0 0 0,0 0-1,0-1 1,1 0-1,-1 0 1,1 0-1,-1 0 1,1-1 0,0 0-1,0 0 1,0-1 14,163 9-208,-151-10 192,1-2 1,0 1 0,-1-2 0,1-1 0,-1 0 0,-1-1 0,1-1-1,-1-1 1,0 0 0,0-1 0,-1-1 0,-1 0 0,1-2 0,-2 1 0,0-2-1,0 0 1,0-2 15,-10 11 121,-1-1-1,0 0 1,0 0-1,0 0 1,0 0 0,-1 0-1,0-1 1,0 1-1,0-1 1,-1 0-1,0 1 1,0-1 0,0 0-1,-1 0 1,0 0-1,0 1 1,0-1-1,-1 0 1,0 0-1,-1-3-120,16 50-3658,44 69-1209,-30-59 634</inkml:trace>
  <inkml:trace contextRef="#ctx0" brushRef="#br0" timeOffset="76963.428">25212 7796 11258,'0'0'2150,"0"0"-1308,0 0-58,22-13-99,141-82-222,63-30-1702,-225 173-2044,-10 99 3049,13-143 208,-1-1 0,0 1 1,1-1-1,0 1 0,0-1 0,0 0 0,0-1 0,0 1 0,0-1 0,1 1 0,-1-1 0,1-1 0,0 1 0,0-1 0,-1 1 0,1-1 0,0-1 0,0 1 0,0-1 0,0 0 0,0 0 0,0 0 0,0-1 0,0 1 0,0-1 0,2-1 26,2 2-89,7-3 53,0 0 0,0 0 0,0-2 0,-1 0 0,1-1 0,-1 0 0,-1-1 0,1-1 0,-1-1 1,0 0-1,2-2 36,37-21 43,-50 29-2,1 2 1,0-1-1,-1 0 0,1 1 0,0 0 1,0-1-1,0 2 0,0-1 0,0 0 1,0 1-1,0 0 0,0 0 0,0 0 1,0 0-1,0 1 0,1-1 0,-1 1 1,-1 0-1,1 0 0,0 1 0,0-1 0,0 1 1,-1 0-1,1 0 0,-1 0 0,1 0 1,-1 1-1,0 0 0,0-1 0,0 1 1,0 0-1,0 0 0,-1 0 0,2 4-41,69 130-1926,-64-116 1053,13 30-5447</inkml:trace>
  <inkml:trace contextRef="#ctx0" brushRef="#br0" timeOffset="75180.261">21478 7789 11739,'0'0'3791,"0"0"-2679,0 0-308,0 0 278,21-18-275,134-98-258,5 40-1213,-157 130-1552,-9 92 3463,9-143-1280,-1-1 0,1 1 0,0-1 1,-1 0-1,1 1 0,0-1 0,0-1 1,1 1-1,-1 0 0,0-1 0,1 0 1,-1 0-1,1 0 0,-1 0 0,1 0 1,-1-1-1,1 1 0,-1-1 0,1 0 1,0 0-1,-1 0 0,1-1 0,-1 1 1,1-1-1,-1 0 0,1 0 0,1-1 33,180-91-4269,-174 135 2076,29 157 2117,-22-161-2246</inkml:trace>
  <inkml:trace contextRef="#ctx0" brushRef="#br0" timeOffset="75696.896">22826 7610 9642,'21'-17'1996,"288"-254"3733,-234 196-5156,-3-3 0,-3-3 0,-4-3 0,-3-3 0,0-12-573,-45 73 48,-2 0 1,-2-2-1,0 0 0,-2 0 0,-1-1 0,-1-1 0,-1 1 0,-2-1 1,-1-1-1,-1-4-48,-3 31 6,0 1 0,-1 0 0,1 0 0,-1-1 0,0 1 0,0 0 0,0-1 0,0 1 0,-1 0 0,1 0 0,-1-1 0,0 1 0,0 0 0,0 0 0,0 0 0,0 0 0,-1 0 0,0 0 0,1 0 0,-1 1 0,0-1 0,0 0 0,0 1 0,-1 0 0,1-1 0,-1 1 0,1 0 0,-1 0 0,0 1 0,0-1 0,0 0 0,0 1 0,0 0 0,0-1 0,0 1 0,0 1 0,0-1 0,-1 0-6,-4 0 26,0 0 1,-1 1 0,1 0 0,0 0-1,0 1 1,0 0 0,0 0-1,0 1 1,0 0 0,0 0-1,0 1 1,1 0 0,-1 0-1,1 1 1,0 0 0,0 0-1,0 1-26,-25 22 159,2 1 0,2 2 0,0 1 0,2 1 0,1 1 0,2 1-1,-15 29-158,-49 78 162,5 4-1,7 4 0,7 2 0,6 4 0,7 2 0,7 2 0,7 2 0,-8 89-161,-20 343-3926,69-592 4042,1 0 0,-1 0 0,0 0 0,0 0 0,0 0 0,1 0 0,-1 0 0,-1 1 0,1-1 0,0 0 0,0 0 0,0 0 0,-1 0 1,1 0-1,0 0 0,-1 0 0,1 0 0,-1 0 0,1 0 0,-1 0 0,1 0 0,-1 0 0,0 0 0,0 0 0,1-1 0,-1 1 0,0 0 1,0-1-1,0 1 0,0 0 0,0-1 0,0 1 0,0-1 0,0 1 0,0-1 0,0 0 0,0 1 0,0-1 0,0 0 0,0 0 0,0 0 0,0 0 1,-1 0-1,1 0 0,0 0 0,-1 0-116,-33-39 2954,30 31-3692,-59-96-1494,11-5-4577,27 47 4036</inkml:trace>
  <inkml:trace contextRef="#ctx0" brushRef="#br0" timeOffset="73470.926">18186 7360 12459,'0'0'5649,"0"0"-5305,0 0-344,0 0-48,0 0-248,0 0-1809,0 0-1735</inkml:trace>
  <inkml:trace contextRef="#ctx0" brushRef="#br0" timeOffset="73913.761">18568 7787 11642,'0'0'3644,"0"0"-2454,0 0-446,0 0 193,-11-16-213,-38-47-617,47 61-136,-1 0 0,1 1 0,0 0 0,-1-1 1,1 1-1,-1 0 0,1 0 0,-1 1 0,1-1 0,-1 0 0,0 1 0,1 0 0,-1-1 0,0 1 1,1 0-1,-1 1 0,0-1 0,1 0 0,-1 1 0,0-1 0,1 1 0,-1 0 0,1 0 0,-1 0 1,1 0-1,-1 0 0,1 1 0,0-1 0,0 1 0,-1-1 0,1 1 0,0 0 0,1 0 0,-3 1 29,4-2-20,-15 12-35,1 1 0,1 0 0,0 0 0,1 1-1,0 1 1,2 0 0,0 1 0,0 0 0,2 1 0,0-1 0,1 1-1,1 1 1,1 0 0,0-1 0,1 1 0,2 1 0,-1-1 55,3-16-20,-1 0 0,0-1 1,1 1-1,-1 0 1,1 0-1,0 0 1,0-1-1,0 1 0,0 0 1,1 0-1,-1 0 1,1-1-1,0 1 1,0 0-1,0-1 0,0 1 1,0 0-1,0-1 1,1 1-1,-1-1 1,1 0-1,-1 0 0,1 1 1,0-1-1,0 0 1,0 0-1,0-1 0,1 1 1,-1 0-1,0-1 1,1 1-1,-1-1 1,1 0-1,0 0 0,-1 0 1,1 0-1,0 0 1,-1-1-1,1 1 1,0-1-1,0 1 0,0-1 1,-1 0-1,1-1 1,0 1-1,0 0 1,0-1-1,-1 1 0,1-1 1,0 0-1,0 0 1,-1 0-1,2-1 20,29-6-55,0-1 1,-1-1-1,0-2 0,-1-1 1,0-2-1,-1-1 0,-1-1 1,4-4 54,165-102-722,-6-7 1,133-121 721,-278 211 173,-1-1 0,-3-3 0,-1-1 0,-2-2 1,-3-2-1,-1-2 0,20-40-173,-20-16 1279,-36 105-1232,0 0 0,-1 1 0,1-1 0,0 1 0,-1-1 0,0 0 0,1 1 0,-1-1 0,0 1 0,0-1 0,0 1 0,0-1 0,0 1 0,0 0 0,0 0 0,0-1 0,-1 1 0,1 0 0,0 0 0,-1 0 0,1 0 0,-1 0 0,1 1 0,-1-1 0,1 0 0,-1 1 0,1-1 0,-1 1 0,0 0 0,1-1 0,-1 1 0,0 0 0,0 0 0,1 0 0,-1 0 0,0 0 0,1 1 0,-3-1-47,3 0 26,-17-1 42,1 1-1,-1 1 0,0 1 1,1 0-1,-1 1 0,1 1 1,0 1-1,0 0 1,0 1-1,1 1 0,0 1 1,0 0-1,1 1 0,0 0 1,0 1-1,1 1 1,1 1-1,-1 0 0,2 0 1,0 1-1,-1 3-67,-19 23-157,2 1 0,2 1 0,1 1 0,3 2 1,1 0-1,-15 43 157,2 28-1985,27-35 1202</inkml:trace>
  <inkml:trace contextRef="#ctx0" brushRef="#br0" timeOffset="72607.393">16513 7595 10114,'-6'20'1508,"-159"451"4092,-47-1-4754,148-359-1269,66-146 642,140-268-621,-37 97-2336,7 4-1,85-107 2739,-75 172-1506,-111 127 1764,0 0 1,1 1-1,0 0 0,0 0 1,1 2-1,0-1 0,0 2 1,1-1-1,0 2 0,0 0 1,0 1-1,1 0 0,-1 1 1,1 1-1,0 0 0,13 1-258,-25 1 76,0 1 0,0 0-1,0 0 1,-1 0 0,1 0-1,0 1 1,-1-1 0,1 1-1,-1 0 1,1-1 0,-1 1-1,0 0 1,0 0 0,0 1-1,0-1 1,0 0 0,0 1-1,0-1 1,-1 1 0,1-1-1,-1 1 1,0 0 0,0 0-1,0 0 1,0-1 0,-1 1-1,1 0 1,-1 0 0,1 0-1,-1 0 1,0 0 0,0 0-1,-1 0 1,1 2-76,-13 110 1174,-78 134-2086,35-111-3502,38-88 335</inkml:trace>
  <inkml:trace contextRef="#ctx0" brushRef="#br0" timeOffset="73030.363">17155 7520 7962,'0'0'1728,"-21"19"-914,-132 130 1485,142-135-2211,1 0 0,1 1 0,0 0-1,1 0 1,1 1 0,0 0 0,1 0 0,1 1 0,0-1 0,2 1 0,0 0 0,0 0 0,2 1 0,0-1 0,1 0 0,1 5-88,0-19-19,-1 0 0,1 0 0,0 0 1,0 0-1,1-1 0,-1 1 0,0-1 0,1 1 1,0-1-1,-1 1 0,1-1 0,0 0 0,0 0 1,1 0-1,-1 0 0,0 0 0,1 0 0,-1 0 1,1-1-1,-1 0 0,1 1 0,0-1 0,-1 0 0,1 0 1,0 0-1,0-1 0,0 1 0,0-1 0,0 0 1,0 1-1,0-1 0,0 0 0,0-1 0,0 1 1,0-1-1,0 1 0,-1-1 0,1 0 0,0 0 20,111-44-42,-87 26 92,-1-1 0,-2-1 0,0-1 0,-1-1 0,-1-1 0,-1-1 0,-1-1 0,-1-1-1,-2 0 1,-1-2 0,8-19-51,-14-7 2023,-27 66-757,8 5-1451,1 0-1,0 1 1,2 0-1,0 0 1,0 1-1,2 0 1,0 0-1,1 0 1,1 0-1,1 1 1,0-1-1,2 1 1,1 10 185,34 94-5061,-8-80 1017</inkml:trace>
  <inkml:trace contextRef="#ctx0" brushRef="#br0" timeOffset="71337.288">14408 7190 5297,'0'0'1962,"-3"17"210,-78 210 2603,-187 258-1187,269-486-3623,0 1 0,0 0 0,0-1 0,-1 1 0,1 0 0,0 0 0,0 0 0,0 0 0,0 0 0,0 0 0,-1 0 0,1 0-1,0 0 1,0 1 0,0-1 0,0 0 0,-1 0 0,1 1 0,0-1 0,0 0 0,-1 1 0,1-1 0,0 1 0,-1-1-1,1 1 1,0-1 0,-1 1 0,1 0 0,-1-1 0,1 1 0,-1 0 0,1-1 0,-1 1 0,1 0 0,-1 0 0,0-1 0,1 1-1,-1 0 1,0 0 0,0 0 0,1 0 0,-1-1 0,0 1 0,0 0 0,0 0 0,0 0 0,0 0 0,-1 0 0,1-1 0,0 1-1,0 0 1,0 0 0,-1 0 0,1-1 0,0 1 0,-1 0 0,1 0 0,-1-1 0,1 1 0,-1 0 0,1-1 0,-1 1-1,1 0 1,-1-1 0,0 1 35,71-35-1143,-63 30 1122,58-34-1118,-43 23 803,0 1-1,1 0 0,0 2 0,1 1 0,1 1 0,0 1 0,0 1 0,1 1 1,21-2 336,-45 11 80,1 0 0,-1 1 1,-1-1-1,1 1 0,0-1 1,-1 1-1,1 0 1,-1-1-1,0 1 0,0 0 1,0 0-1,0 0 1,0 0-1,-1 0 0,0 0 1,1 0-1,-1 0 0,0 1 1,0-1-1,-1 0 1,1 0-1,-1 0 0,1 0 1,-1 0-1,0 0 1,0 0-1,0 0 0,-1-1 1,1 1-1,-1 0 1,1-1-1,-1 1 0,0-1 1,0 1-1,0-1 0,-1 1-80,-26 38 631,-1-1 0,-1-1 0,-3-2 0,-1-2-1,-1 0 1,-3-2-631,37-31-492,3-5-1498,4-11-2112</inkml:trace>
  <inkml:trace contextRef="#ctx0" brushRef="#br0" timeOffset="71647.25">14698 8104 7418,'0'0'1299,"22"-5"878,11-3-1515,0-2-1,0-1 0,-1-1 0,0-2 1,-2-1-1,11-8-661,-32 18 76,5-3-5,1-1 0,-2 0 0,1-1 0,-1-1 0,-1 0 1,0-1-1,0 0 0,-1-1 0,8-12-71,-18 24 45,0-1 0,0 1 0,-1 0 0,1 0 0,0 0 0,-1-1 0,1 1 0,-1 0 0,1-1 1,-1 1-1,0 0 0,0-1 0,1 1 0,-1-1 0,0 1 0,0 0 0,0-1 0,-1 1 0,1 0 0,0-1 0,0 1 0,-1-1 0,1 1 0,-1 0 0,1 0 0,-1-1 0,0 1 0,1 0 0,-1 0 1,0 0-1,0-1 0,0 1 0,0 0 0,0 0 0,0 1 0,0-1 0,0 0 0,0 0 0,0 0 0,-1 1 0,1-1 0,0 0 0,0 1 0,-1 0 0,1-1 0,0 1 0,-1 0 0,1-1 0,-1 1 1,1 0-1,0 0 0,-1 0-45,-76 6 396,67-2-425,1 1 0,-1 0-1,1 0 1,1 1 0,-1 0-1,1 0 1,0 1 0,1 0-1,-1 1 1,1 0 0,1 1-1,0-1 1,0 1 0,0 1-1,1-1 1,0 2 29,-34 111-3953,38-73-588</inkml:trace>
  <inkml:trace contextRef="#ctx0" brushRef="#br0" timeOffset="12996.536">14251 886 4401,'0'0'2324,"0"0"-557,0 0-23,0 0-89,0 0-313,6 8 3533,-9 25-4581,-1 0 0,-2 0-1,-2-1 1,0 0 0,-2 0 0,-2-1 0,-6 11-294,-1 9 105,-71 186 63,7-21-3945,67-174 2743</inkml:trace>
  <inkml:trace contextRef="#ctx0" brushRef="#br0" timeOffset="13635.482">14829 150 6305,'0'0'2138,"0"0"-348,0 0-435,0 0-543,0 0-356,0 0 43,13 1 250,42 3-273,0-2 1,0-3-1,0-2 0,0-3 0,0-2 0,33-10-476,-11 0-188,207-45-250,-97 30-6350,-143 27 2202</inkml:trace>
  <inkml:trace contextRef="#ctx0" brushRef="#br0" timeOffset="13913.855">15496 118 1224,'0'0'7330,"0"0"-5770,0 0 777,-54 157-345,21-68-512,-11 27-295,1-6-569,6-12-432,3-14-184,1 6-280,4-12-1617,5-9-2640</inkml:trace>
  <inkml:trace contextRef="#ctx0" brushRef="#br0" timeOffset="14230.683">15612 841 6969,'0'0'1361,"0"0"479,0 0 625,0 0-969,0 0-1016,128 0-320,-95 0-104,5-2-56,22-13-560,-8 2-1168,-7-1-1321</inkml:trace>
  <inkml:trace contextRef="#ctx0" brushRef="#br0" timeOffset="14480.276">15732 560 7074,'0'0'2600,"0"0"-535,0 0 303,0 0-672,122 13-407,-76-8-769,1 1-384,5 3-136,27 3-1288,-15-1-1857,-4-2-1056</inkml:trace>
  <inkml:trace contextRef="#ctx0" brushRef="#br1" timeOffset="156712.569">15200 3393 5577,'0'0'2459,"0"0"-11,0 0-324,0 0-581,0 0-437,0 0-289,0 0-121,0 0-64,0 0-189,0 0-135,0 0-41,0 0-22,0 0 53,0 0 51,0 0 67,0 0 48,0 0-44,0-32 906,2 23-1324,-1 0 0,1 0-1,-2 0 1,1 0 0,-1 0 0,-1 0 0,1 0-1,-1 0 1,-1 0 0,0 0 0,0 0 0,-1 1-1,0-1 1,0 1 0,-1-1 0,0 1 0,-1 0 0,0 1-1,0-1 1,-1 1 0,1 0 0,-1 0 0,-1 1-1,0 0 1,1 0 0,-2 0 0,1 1 0,-1 0-1,0 0 1,0 1 0,0 0 0,0 1 0,-1 0-1,-3-1-1,-10 4-40,0 1 0,0 1 0,0 1 0,1 1 0,-1 1 0,1 1 0,0 1 0,1 0 0,0 2 0,0 0 0,1 2 0,0 0 0,0 1 0,2 0 0,-1 2 0,2 0 0,0 1 0,0 1 0,0 2 40,7-9 15,1 0 0,0 1 0,1 0-1,0 1 1,1-1 0,0 1 0,0 1 0,1-1-1,1 1 1,0 0 0,0 0 0,1 0 0,1 0-1,0 1 1,1-1 0,0 1 0,1-1 0,0 1-1,1-1 1,0 1 0,2 4-15,3-8 11,0-1 0,1 1 0,0-1 1,1 0-1,0-1 0,0 1 0,0-2 0,1 1 0,0-1 0,0 0 1,1-1-1,0 0 0,0-1 0,0 0 0,0-1 0,0 0 1,1 0-1,0-1 0,-1 0 0,1-1 0,0 0 0,11-1-11,-9 2 27,0 0-1,0-1 0,0-1 0,0 0 1,1-1-1,-1 0 0,0-1 0,0 0 1,0-1-1,0-1 0,-1 0 0,1 0 1,-1-2-1,0 1 0,-1-1 0,1-1 1,-1 0-1,0-1 0,-1 0 0,0-1 1,0 0-1,7-8-26,-6 2 68,-1-1 1,0 0 0,-1 0 0,0-1-1,-2 0 1,0-1 0,-1 0-1,-1 0 1,0 0 0,-1 0-1,-1-1 1,-1 0 0,-1 1-1,-1-18-68,0 35 144,0 1-98,-13 26-94,7-14 64,1 0 0,-1 0 1,2 1-1,0 0 0,0 0 1,2 0-1,-1 0 0,2 0 1,-1 0-1,2 1 0,0-1 1,1 0-1,0 1 0,1-1 1,0 0-1,1 0 0,0 0 1,1 0-1,1 0 0,0-1 0,1 0 1,0 0-1,1-1 0,0 1 1,2 0-17,16 5-46,1-1 1,1-2-1,1 0 0,0-2 1,0-1-1,1-2 0,0 0 1,1-2-1,0-1 1,0-2-1,1-1 0,-1-1 1,0-1-1,1-2 1,-1-1-1,3-2 46,14 4-1289,-39-13-4278,-18 3 4560</inkml:trace>
  <inkml:trace contextRef="#ctx0" brushRef="#br1" timeOffset="157179.316">16190 3565 8426,'0'0'2592,"0"0"-239,0 0-353,0 0-567,0 0-457,0 0-408,0 0 216,49-2-168,-17 2-344,5 0-272,4-4-24,3-7-1208,8-13-1249,-9-1-2496,-12 1-4017</inkml:trace>
  <inkml:trace contextRef="#ctx0" brushRef="#br1" timeOffset="157446.89">16382 3238 4417,'0'0'7818,"0"0"-6082,0 0 360,0 0 9,0 0-457,0 0-624,125 4-511,-84 2-417,-2 1-96,9 4-1105,-11 1-1303,-6-3-2233</inkml:trace>
  <inkml:trace contextRef="#ctx0" brushRef="#br1" timeOffset="159186.333">17567 3416 4441,'0'0'1951,"0"0"-533,0 0-86,0 0-74,0 0-250,0 0-340,0 0-175,0 0 15,0 0-35,0 0 16,0 0 78,0 0-3,0 0-13,0 0-19,0 0-39,0 0-57,0 0-57,0 0 12,0 0 22,0 0 14,0 0 14,0 0-4,0 0-19,0 0-94,0 0-93,26 0 587,1832-3 4854,3 0-4547,-500 3 697,-1221 4-1742,-139-4-71,-14-4-457,-38-12-1757,-1 2-1,0 2 1,-1 3 0,-44-2 2205,7 0-5014,-64-9-9184</inkml:trace>
  <inkml:trace contextRef="#ctx0" brushRef="#br1" timeOffset="163580.283">22733 3376 568,'0'0'3672,"0"0"-1717,0 0-436,0 0-338,0 0-335,0 0-67,25-3 1960,382 1 3624,314 2-4734,-235 24 685,56 28-2314,-252-22 537,1041 106 614,-1249-128-1276,-108-23-2262,-3 2-1459,-1 1-1590</inkml:trace>
  <inkml:trace contextRef="#ctx0" brushRef="#br0" timeOffset="21695.98">23249 884 1592,'0'0'2793,"0"0"-1569,0 0-240,0 0 89,0 0 119,0 0-88,0 0-256,72 21-216,-45-19-255,4-2-265,0 0-112,13-10-88,-7-7-1089,-10 1-1695</inkml:trace>
  <inkml:trace contextRef="#ctx0" brushRef="#br0" timeOffset="21946.86">23350 640 5153,'0'0'1776,"0"0"289,0 0-329,0 0-375,139 11-305,-85-7-472,4 0-408,25-3-176,-13-1-1168,-14 0-2849</inkml:trace>
  <inkml:trace contextRef="#ctx0" brushRef="#br0" timeOffset="26130.272">27412 1035 12259,'0'0'4601,"0"0"-3137,0 0 568,0 0-495,0 0-881,0 0-568,0 0-88,0-7-1088,10 7-1361,1 0-1976,-1 0-3801</inkml:trace>
  <inkml:trace contextRef="#ctx0" brushRef="#br0" timeOffset="26513.703">27872 931 9114,'0'0'3869,"0"0"-2232,0 0-447,0 0 42,0 0-225,0 0-401,-10-11-358,-33-30-251,39 40-23,0 0 0,0 0 0,0 0 0,-1 1 0,1-1 0,0 1 0,0 0 0,0 0 1,0 1-1,0-1 0,0 1 0,0 0 0,0 0 0,0 0 0,0 0 0,0 1 0,0 0 0,1 0 0,-1 0 0,1 0 0,-1 0 0,1 1 0,0-1 0,0 1 0,0 0 0,0 0 1,0 0-1,1 0 0,-1 1 0,1-1 0,0 1 0,0-1 0,0 2 26,-1-3-38,0 0 1,1 0 0,-1 1-1,1-1 1,0 1 0,0-1-1,0 1 1,0-1 0,0 1-1,0 0 1,1 0-1,-1 0 1,1 0 0,0 0-1,0 1 1,0-1 0,0 0-1,1 0 1,-1 1-1,1-1 1,0 0 0,0 1-1,0-1 1,0 0 0,1 1-1,-1-1 1,1 0-1,0 0 1,0 1 0,0-1-1,0 0 1,1 0 0,-1 0-1,1 0 1,0-1-1,0 1 1,0 0 0,0-1-1,0 1 1,0-1 0,1 0-1,-1 1 1,4 0 37,10-1 18,-1-1 0,1-1 0,0 0 0,0-1 0,0-1 0,-1-1 0,1 0 0,-1-1 0,0-1 0,0 0 0,0-1 0,-1 0 1,3-3-19,-14 11-26,0-1 1,0 0 0,0 1-1,0-1 1,0 1 0,0 0-1,0 0 1,-1 0 0,1 0-1,-1 1 1,1-1 0,-1 1-1,0-1 1,0 1 0,0 0-1,-1 0 1,1 0 0,0 0-1,-1 0 1,0 0 0,0 0-1,0 0 1,0 1 0,0-1-1,-1 0 1,1 2 25,6 14-654,12 19-1337,-2-2-1551</inkml:trace>
  <inkml:trace contextRef="#ctx0" brushRef="#br0" timeOffset="24334.834">25318 340 6529,'0'0'3981,"0"0"-1555,-21 10-483,-143 90 859,156-95-2763,0 2 0,0-1 0,1 1 0,0 0 1,0 1-1,1-1 0,0 1 0,0 1 0,1-1 0,0 1 0,0 0 0,1 0 1,1 0-1,-1 1 0,1-1 0,1 1 0,0 0 0,0 0 0,1 0 0,0 0 1,1 1-40,3 0-175,1-1 0,0 1 0,0-1 0,1 0 0,1-1 0,-1 1 0,2-1 0,-1 0 0,1-1 0,0 0 0,1 0 0,0 0 0,0-1 0,1 0 0,0-1 0,7 5 175,38 35-1205,-48-41 1084,1 0 0,-1 1 0,0-1 1,0 1-1,-1 0 0,0 0 0,0 1 0,-1 0 1,1 0-1,-1 0 0,-1 0 0,1 1 0,-1-1 1,-1 1-1,0 0 0,0 0 0,0 0 0,-1 0 1,0 0-1,0 0 0,-1 0 0,0 0 0,-1 0 1,0 1-1,0-1 0,0 0 0,-1-1 0,0 1 1,-1 0-1,0 0 0,-2 3 121,-1-5 177,-1 0-1,0 0 1,0-1-1,0 0 1,-1 0 0,1 0-1,-1-1 1,0 0 0,-1-1-1,1 0 1,-1 0 0,1-1-1,-1 0 1,0 0-1,1-1 1,-1 0 0,0-1-1,-6 0-176,14-2-3,-1 1-1,1-1 1,-1 0 0,1 0-1,0 1 1,-1-1-1,1 0 1,0 0 0,0 0-1,1 0 1,-1 0-1,0-1 1,1 1-1,-1 0 1,1 0 0,0 0-1,-1-1 1,1 1-1,0 0 1,0 0-1,1-1 1,-1 1 0,0 0-1,1 0 1,0 0-1,-1 0 1,1-1-1,0 1 1,0 0 0,0 0 3,9-16-300,1-1 0,1 2 1,0 0-1,1 0 0,1 1 1,0 1-1,2 0 0,-1 1 1,16-10 299,-19 13-171,255-210 506,-266 220-251,1 1 1,-1-1-1,0 1 0,0-1 0,0 0 1,0 0-1,0 0 0,0 0 0,0 0 1,0 0-1,0 0 0,-1 0 0,1 0 1,0 0-1,-1 0 0,1 0 0,-1 0 1,1-1-1,-1 1 0,1 0 1,-1 0-1,0-1 0,0 1 0,1 0 1,-1-1-1,0 1 0,0 0 0,0-1 1,-1 1-1,1 0 0,0 0 0,0-1 1,-1 1-1,1 0 0,-1 0 0,1-1 1,-1 1-1,1 0 0,-1 0 0,0 0 1,0 0-1,1 0 0,-1 0 0,0 0 1,0 0-1,0 0 0,0 0 1,0 0-1,0 1 0,0-1 0,-1 0 1,1 1-1,0-1 0,0 1 0,0-1 1,-1 1-1,1 0 0,0-1 0,-1 1 1,1 0-1,0 0 0,-1 0 0,1 0 1,0 0-1,-1 0-84,-93 2-32,7 34-4390,55-17 1200</inkml:trace>
  <inkml:trace contextRef="#ctx0" brushRef="#br0" timeOffset="24746.784">25929 329 8586,'0'0'2867,"0"0"-1046,-20 12-351,-66 41-412,80-49-1029,0-1 0,1 1-1,-1 0 1,1 0 0,0 0 0,0 1-1,0-1 1,1 1 0,-1 0 0,1 1-1,1-1 1,-1 1 0,1 0 0,0 0-1,0 0 1,0 0 0,1 0 0,0 1-1,0-1 1,1 1 0,0-1 0,0 1 0,0 0-29,4-4-91,0 0 1,0-1 0,1 0-1,-1 1 1,0-1 0,1 0 0,0-1-1,-1 1 1,1-1 0,0 1 0,0-1-1,0 0 1,0-1 0,0 1-1,0-1 1,0 1 0,0-1 0,0 0-1,0-1 1,0 1 0,0-1 0,0 0-1,0 0 1,-1 0 0,1 0 0,0 0-1,0-1 1,-1 0 0,1 0-1,-1 0 1,1 0 0,1-3 90,43-18-427,-1-3 1,-2-2-1,0-2 1,-2-2-1,-2-1 1,13-15 426,-6-21 2076,-98 56 2162,38 14-4213,1 0-1,0 1 0,-1 0 0,1 0 1,0 1-1,0 1 0,1 0 0,-1 0 0,1 1 1,0 1-1,0 0 0,1 0 0,-1 0 1,1 2-25,-75 66-2939,83-73 2868,-35 34-4019</inkml:trace>
  <inkml:trace contextRef="#ctx0" brushRef="#br0" timeOffset="25013.732">26434 355 6025,'0'0'2337,"0"0"-1025,-118 130 712,48-57-671,-11 7-33,-8 4-440,2-2-464,4-9-192,15-8-96,14-13-128,14-7-696,16-15-1320,13-15-2297</inkml:trace>
  <inkml:trace contextRef="#ctx0" brushRef="#br0" timeOffset="25379.211">26045 981 9618,'0'0'1918,"0"0"-171,0 0-350,0 0-438,-5 17-560,-14 52-378,20-67-40,-1-1-1,1 1 1,-1-1-1,1 1 1,0-1-1,0 0 1,-1 1-1,1-1 1,0 0-1,0 0 0,0 0 1,0 1-1,1-1 1,-1 0-1,0 0 1,0-1-1,1 1 1,-1 0-1,0 0 1,1-1-1,-1 1 0,1-1 1,-1 1-1,1-1 1,-1 1-1,1-1 1,-1 0-1,1 0 1,-1 0-1,1 0 1,-1 0-1,1 0 0,-1 0 1,1-1-1,0 1 1,-1 0-1,0-1 1,1 1-1,-1-1 1,1 0-1,-1 1 1,0-1-1,1 0 20,1 0-92,15-5-68,-2-1-1,1 0 1,-1-1-1,0-1 0,-1-1 1,0 0-1,0-1 1,-1-1-1,0 0 1,-1-1-1,-1 0 1,0-1-1,4-7 161,-17 21 23,0 0-1,1 0 1,-1 1-1,1-1 1,-1 0-1,1 0 1,-1-1-1,1 1 1,-1 0-1,1 0 0,-1 0 1,1 0-1,-1 0 1,1 0-1,-1-1 1,1 1-1,-1 0 1,1 0-1,0-1 1,-1 1-1,1 0 1,-1-1-1,1 1 1,0 0-1,-1-1 1,1 1-1,0-1 1,-1 1-1,1 0 1,0-1-1,0 1 1,-1-1-1,1 1 1,0-1-1,0 1 1,0-1-1,0 1 1,0-1-1,0 1 1,0-1-1,0 1 1,0-1-1,0 1 1,0-1-1,0 1 1,0-1-1,0 0 1,0 1-1,0 0 1,1-1-1,-1 1 1,0-1-1,0 1 1,0-1-1,1 1 0,-1-1 1,0 1-1,1 0 1,-1-1-1,0 1 1,1-1-1,-1 1 1,1 0-23,-45 13 516,-66 79-766,72-7-4860,36-60-2615</inkml:trace>
  <inkml:trace contextRef="#ctx0" brushRef="#br0" timeOffset="25845.954">26780 815 6001,'0'0'1012,"1"21"656,-13 195 2026,-25-52-2173,-7-2 1,-8-2 0,-63 133-1522,98-254 113,-69 111 1074,70-151 1154,19-36-1753,9-15-748,3 0 1,2 1 0,2 0 0,2 2-1,13-19 160,-7 10-222,24-56-863,4 3 1,6 3 0,4 2 0,65-80 1084,-118 171 98,0 1 1,1 0-1,1 0 1,0 2-1,1 0 1,0 0 0,1 2-1,0 0 1,0 1-1,13-6-98,-28 16 21,1-1 0,-1 1 0,0-1-1,0 1 1,0-1 0,0 1 0,0-1 0,0 1-1,0 0 1,-1 0 0,1-1 0,0 1-1,0 0 1,0 0 0,-1 0 0,1 0 0,0 0-1,-1 0 1,1 0 0,-1 0 0,0 0-1,1 0 1,-1 1 0,0-1 0,1 0 0,-1 0-1,0 0 1,0 0 0,0 1 0,0-1-1,0 0 1,0 0 0,0 0 0,-1 0 0,1 1-1,0-1 1,-1 0 0,1 0 0,-1 0-1,1 0 1,-1 0 0,1 0 0,-1 1-21,0 4 109,-7 28-191,-1 1-1,-2-1 0,-2-1 1,0 0-1,-3-1 0,-11 19 83,10-18-1956,8-16-1951</inkml:trace>
  <inkml:trace contextRef="#ctx0" brushRef="#br0" timeOffset="23449.303">24328 312 4849,'0'0'2143,"0"0"-348,0 0-120,0 0-350,0 0-472,0 0-312,0 0-132,0 0-7,-7 27 1253,-33 37-1153,-43 105-413,85-166-128,-1-1 0,1 1 0,0-1 1,0 1-1,0-1 0,0 1 0,0-1 0,1 0 0,-1 0 0,1 0 0,0-1 0,-1 1 1,1-1-1,0 1 0,0-1 0,0 0 0,0 0 0,0 0 0,0 0 0,0-1 0,0 1 0,0-1 1,0 0-1,1 0 0,-1 0 0,0 0 0,0 0 0,0-1 0,0 0 0,0 1 0,0-1 1,0 0-1,3-2 39,10 3-22,251-2 4,-269 22 1801,-93 142-1323,61-106-587,-59 116 189,58-52-3347,33-93 2152</inkml:trace>
  <inkml:trace contextRef="#ctx0" brushRef="#br0" timeOffset="23730.115">24672 907 6121,'0'0'2465,"0"0"-649,0 0-159,0 0-505,0 0-376,-60 134-296,31-80-344,0 2-136,2 7-88,6-14-1016,13-18-2017</inkml:trace>
  <inkml:trace contextRef="#ctx0" brushRef="#br0" timeOffset="19580.234">20979 782 7946,'0'0'4731,"0"0"-2463,0 0 48,0 0 109,0 0-154,0 0-454,5-13-646,17-37-540,-25 97-421,-3 1-1478,1 0 1,3 0 0,2 0 0,2 0 0,2 0 0,3 6 1267,-7-52 100,0 0 1,0 0-1,-1 0 0,1 0 1,0 0-1,-1 0 1,1 0-1,-1 0 1,0 0-1,0 0 1,0 0-1,0 0 1,0-1-1,0 1 1,0 0-1,0-1 1,-1 1-1,1-1 1,-1 1-1,1-1 1,-1 0-1,1 0 1,-1 0-1,0 1 1,0-1-1,1-1 1,-1 1-1,0 0 1,0 0-1,0-1 0,0 1 1,0-1-1,0 0 1,0 1-1,0-1 1,0 0-1,0 0 1,0 0-1,0-1 1,0 1-1,0 0 1,0-1-1,0 1 1,0-1-1,-1 0-100,-4 1-359,-18-30-4317,24 13 3843</inkml:trace>
  <inkml:trace contextRef="#ctx0" brushRef="#br0" timeOffset="19896.885">21693 972 9706,'0'0'5801,"0"0"-5185,0 104 129,-19-37 471,-10 23-440,-12 23-600,-7 20-176,9-21-1776,6-27-2745</inkml:trace>
  <inkml:trace contextRef="#ctx0" brushRef="#br0" timeOffset="16302.206">16859 582 544,'0'0'1400,"0"0"-1240,0 0-160,0 0-200,0 0 192,0 0-392,0 0-640</inkml:trace>
  <inkml:trace contextRef="#ctx0" brushRef="#br0" timeOffset="17187.949">16573 640 704,'0'0'1813,"0"0"-731,0 0-69,0 0 100,0 0-82,0 0-11,0 0 30,0 0 17,0 0 52,0 0 28,0 0-93,0 0-121,0 0-112,0 0-126,0 0-159,0 0-140,0 0-142,10-5-242,689-523 529,-652 502-561,-52 38 417,-83 120 70,62-99-508,1 2 0,2 0 0,1 1 0,2 2 0,1 0 0,2 0-1,2 2 1,2 0 0,1 1 0,2 0 0,0 16 41,9 51-3590,7-72-347</inkml:trace>
  <inkml:trace contextRef="#ctx0" brushRef="#br0" timeOffset="17630.273">17505 275 10642,'0'0'1551,"0"0"-991,0 0-242,22-13-90,3-3-176,113-46 129,25 48-194,-158 14 21,-1 0 0,1 1 0,-1 0 1,1 0-1,-1 0 0,1 0 0,-1 1 1,0 0-1,0 0 0,0 0 0,0 0 1,0 1-1,0-1 0,-1 1 0,1 0 1,-1 0-1,1 0 0,-1 1 0,0-1 1,-1 1-1,1 0 0,-1 0 0,1 0 1,-1 0-1,0 0 0,-1 0 0,1 1 1,-1-1-1,0 0 0,0 1 0,0-1 1,0 1-1,-1 2-8,-4 18 174,-1-1 0,-1 1 0,-1-1 0,-1 0-1,-1 0 1,-1-1 0,-1 0 0,-2-1 0,0 0 0,-1-1 0,-1-1 0,-1 0 0,0-1-1,-2-1 1,0 0 0,-1-2 0,-1 0 0,-8 5-174,-99 77 496,157-102-1847,169-15 1112,-65 24-3536,-83 0-27</inkml:trace>
  <inkml:trace contextRef="#ctx0" brushRef="#br0" timeOffset="18013.74">18532 733 12939,'0'0'2591,"0"0"-1460,0 0-106,0 0 338,0 0-49,0 0-402,-10-8-413,8 6-487,1 0-11,1 1 1,-1 0-1,0-1 0,0 1 0,0 0 0,0 0 1,-1-1-1,1 1 0,0 0 0,0 0 1,-1 0-1,1 1 0,0-1 0,-1 0 0,1 0 1,-1 1-1,1-1 0,-1 1 0,0-1 0,1 1 1,-1 0-1,1-1 0,-1 1 0,0 0 0,1 0 1,-1 0-1,1 0 0,-1 1 0,0-1 1,1 0-1,-1 1 0,1-1 0,-1 1 0,1-1 1,-1 1-1,1 0 0,-1 0 0,1 0 0,0-1 1,-1 1-1,1 1 0,0-1 0,0 0 0,0 0 1,0 0-1,0 1 0,0-1 0,0 0 1,0 1-1,0-1 0,1 1 0,-1-1 0,0 1 1,1-1-1,-1 1 0,1-1 0,0 1 0,0 0 1,-1-1-1,1 1 0,0-1 0,0 1 0,1 0 1,-1-1-1,0 1 0,0 0 0,1 0-1,-19 104-309,5 1 0,4 0-1,5 1 1,4-1 0,6 2 309,-5-64-163,16 587-3478,-38-542 2414,21-88 1309,-1 0-1,0-1 1,1 1 0,-1-1-1,0 1 1,0-1 0,0 1-1,0-1 1,-1 1 0,1-1-1,0 0 1,-1 0 0,1 1-1,0-1 1,-1 0 0,0 0-1,1-1 1,-1 1 0,1 0-1,-1 0 1,0-1 0,0 1-1,1-1 1,-1 1 0,0-1-1,0 0 1,0 0 0,1 0-1,-1 0 1,0 0 0,0 0-1,0 0 1,1-1 0,-1 1-1,0-1 1,0 1 0,1-1-1,-1 0 1,0 0 0,1 1-1,-1-1 1,1 0 0,-1 0-1,1-1 1,0 1 0,-1-1-82,-10-9 163,1-2 0,0 1 1,1-1-1,1-1 0,0 0 0,1 0 1,0-1-1,1 0 0,1-1 1,1 1-1,0-1 0,-2-10-163,3 12 68,-87-380-134,73 123-5589,18 227 1272</inkml:trace>
  <inkml:trace contextRef="#ctx0" brushRef="#br0" timeOffset="18446.854">18729 1084 5401,'0'0'1104,"22"-7"98,146-50 1331,-155 52-2227,62-23 1046,-1-3 0,-1-3 0,56-37-1352,-128 70 132,1 0 0,0 0 0,-1-1 0,1 1 0,-1 0 0,1-1 0,-1 0 1,0 1-1,0-1 0,1 0 0,-1 1 0,0-1 0,-1 0 0,1 0 0,0 0 0,0 0 0,-1 0 0,1 0 0,-1 0 1,0 0-1,0 0 0,1 0 0,-1 0 0,0 0 0,-1 0 0,1 0 0,0 0 0,-1 0 0,1 0 0,-1 0 1,0 0-1,1 0 0,-1 0 0,0 0 0,0 0 0,0 0 0,0 1 0,-1-2-132,-65-43 1066,54 48-1214,-1 0 0,1 1 0,0 1 0,0 0 0,0 1 0,1 0 0,-1 1 0,1 0 0,1 1 0,-1 0 0,1 1 0,0 0 0,1 1 0,0 0 1,1 1-1,-1 0 0,2 0 0,0 1 0,0 0 0,1 0 0,0 1 0,-1 3 148,1-3-408,1 0-1,0 0 1,1 0 0,1 1 0,0 0 0,0 0-1,1 0 1,1 0 0,0 1 0,1-1 0,0 1-1,1-1 1,1 5 408,-1 26-3115</inkml:trace>
  <inkml:trace contextRef="#ctx0" brushRef="#br0" timeOffset="18880.233">19812 800 8938,'0'0'3953,"0"0"-2581,0 0-422,0 0 263,0 0-39,0 0-305,-18-5-362,5 1-460,7 2-44,0-1 0,0 1-1,-1 0 1,1 1-1,-1 0 1,1 0 0,-1 0-1,0 1 1,1 0 0,-1 0-1,0 1 1,1 0 0,-1 0-1,1 0 1,-1 1-1,1 0 1,-6 3-3,2-1-26,0 0-1,0 1 1,1 1 0,0-1-1,0 2 1,1-1-1,-1 1 1,1 0 0,1 1-1,-1 0 1,1 0-1,1 1 1,0 0 0,0 0-1,0 0 1,1 1-1,1-1 1,0 1 0,0 0-1,1 1 1,0-1-1,1 1 1,0-1 0,0 7 26,4-12-23,0-1 0,0 1 0,1-1 0,0 0 0,0 0 0,0 0 0,0-1 0,1 1 0,-1-1 0,1 1 0,0-1 0,0-1 0,0 1 1,1 0-1,-1-1 0,0 0 0,1 0 0,0 0 0,-1-1 0,1 1 0,0-1 0,0 0 0,0-1 0,0 1 0,0-1 0,0 0 0,0 0 0,0 0 1,-1-1-1,1 0 0,0 0 0,0 0 0,0-1 0,2 0 23,1 1 11,145-45-184,-86 18 124,-59 36 139,-35 202 623,27-208-830,0 0 1,-1-1-1,1 1 1,0-1-1,0 1 1,0-1 0,0 1-1,0 0 1,1-1-1,-1 1 1,0-1 0,1 1-1,-1-1 1,1 1-1,0-1 1,-1 1-1,1-1 1,0 0 0,0 1-1,0-1 1,0 0-1,0 0 1,0 1 0,0-1-1,0 0 1,0 0-1,1 0 1,-1 0-1,0-1 1,1 1 0,-1 0-1,1-1 1,-1 1-1,1 0 1,-1-1 0,1 0-1,-1 1 1,1-1-1,-1 0 1,1 0-1,0 0 1,-1 0 0,1 0-1,-1 0 1,1 0-1,-1-1 1,1 1 0,-1 0-1,1-1 1,-1 0-1,2 0 117,28-5-2539</inkml:trace>
  <inkml:trace contextRef="#ctx0" brushRef="#br0" timeOffset="19246.949">20310 616 9994,'0'0'1978,"0"0"-934,0 0 83,-1 19 496,-20 136 1055,-83 130-247,104-284-2490,-1 0 0,1 0 0,0 0 0,0 0 0,0 0 0,0 1 0,0-1 0,0 0-1,0 0 1,0 0 0,0 0 0,1 1 0,-1-1 0,0 0 0,1 0 0,-1 0 0,1 0 0,-1 0 0,1 0 0,0 0 0,-1 0 0,1 0 0,0 0-1,0 0 1,-1-1 0,1 1 0,0 0 0,0 0 0,0-1 0,0 1 0,0-1 0,0 1 0,0-1 0,0 1 0,1-1 0,-1 0 0,0 1-1,0-1 1,0 0 0,0 0 0,0 0 0,1 0 0,-1 0 0,0 0 0,0 0 0,0 0 0,0 0 0,1-1 0,-1 1 0,0 0 0,0-1-1,0 1 1,0-1 0,0 1 0,0-1 0,0 0 0,0 1 0,0-1 59,133-58-348,-131 92 523,21 61-842,30-57-3837,-23-31-1128</inkml:trace>
  <inkml:trace contextRef="#ctx0" brushRef="#br0" timeOffset="21360.702">22549 422 1688,'0'0'4731,"0"0"-2319,0 0-655,0 0-152,0 0-507,0 0-493,0 10-365,-60 495 997,57-439-1251,3-66-71,0 0 16,0 0-18,41-32 106,-22 14 146,0 0-123,0 0-1,0 1 1,2 1-1,0 1 1,1 0-1,1 2 0,0 1 1,0 1-1,8-2-41,-26 14-14,1 0 0,-1 0-1,0 0 1,0 1-1,0 0 1,0 0 0,0 0-1,0 1 1,-1-1-1,1 1 1,-1 0 0,0 1-1,0-1 1,0 1-1,0-1 1,0 1 0,-1 1-1,0-1 1,0 0-1,0 1 1,0-1 0,-1 1-1,1 0 1,-1 0-1,-1 0 1,1 0 0,-1 0-1,0 0 1,0 1-1,0-1 1,-1 0 0,1 1-1,-1-1 1,-1 6 14,10 24-1890,-1-11-1612</inkml:trace>
  <inkml:trace contextRef="#ctx0" brushRef="#br1" timeOffset="159950.018">18220 2223 9114,'0'0'3143,"0"0"-514,0 0-157,0 0-210,0 0-360,0 0-426,-10-4-500,0 0-887,0 1-1,-1 0 1,1 1-1,-1 1 1,0-1-1,1 1 1,-1 1-1,0 0 1,0 1-1,1 0 1,-1 0-1,1 1 0,-1 1 1,1 0-1,-7 2-88,9-2-37,1-1 0,-1 1-1,0 0 1,1 0 0,0 1-1,-1 0 1,2 0-1,-1 1 1,0 0 0,1 0-1,0 1 1,0 0-1,1 0 1,-1 0 0,1 0-1,1 1 1,-1 0 0,1 0-1,0 0 1,1 1-1,0-1 1,0 1 0,0 0-1,1 0 1,0 0 0,1 0-1,0 0 1,0 0-1,1 0 1,0 0 0,0 0-1,1 1 1,0-1 0,0 0-1,1 0 1,0 0-1,1 1 38,7 11-241,0-2 0,1 1-1,1-2 1,1 1-1,0-2 1,1 0-1,1 0 1,16 12 241,32 36-828,-62-63 841,-1 0 0,1-1 0,0 1 0,0 0 0,0 0 0,-1 0 1,1 0-1,0 0 0,-1 0 0,1 0 0,-1 0 0,1 0 0,-1 0 0,1 0 0,-1 0 0,0 1 0,0-1 0,1 0 0,-1 0 0,0 0 0,0 0 0,0 1 0,0-1 0,-1 0 0,1 0 0,0 0 0,0 0 0,-1 1 0,1-1 1,0 0-1,-1 0 0,1 0 0,-1 0 0,0 0 0,1 0 0,-1 0 0,0 0 0,0 0 0,1-1 0,-1 1 0,0 0 0,0 0 0,0-1 0,0 1 0,0 0 0,0-1 0,0 1 0,0-1 0,0 1 0,-1-1 0,1 0 1,0 0-1,0 1 0,0-1-13,-74 15 617,65-13-720,3-1-187,0 1 1,0-1-1,0-1 0,0 1 0,0-1 1,-1 0-1,1-1 0,0 0 0,0 0 1,0 0-1,0-1 0,0 0 0,0 0 1,1-1-1,-3-1 290,-14-15-5373</inkml:trace>
  <inkml:trace contextRef="#ctx0" brushRef="#br1" timeOffset="160203.613">18396 2271 6553,'0'0'6786,"0"0"-4906,0 0-79,0 0-1025,0 0-632,0 0-144,0 0-416,163 56-1081,-105-36-1239,-6-5-2297</inkml:trace>
  <inkml:trace contextRef="#ctx0" brushRef="#br1" timeOffset="160463.721">18592 2513 8338,'0'0'2326,"-9"18"-205,-26 58-650,33-74-1434,1 0-1,0 1 0,0-1 0,0 0 0,0 1 1,0 0-1,0-1 0,1 1 0,-1-1 0,1 1 0,0 0 1,0-1-1,0 1 0,0 0 0,0-1 0,1 1 1,-1 0-1,1-1 0,0 1 0,0-1 0,0 1 1,0-1-1,0 1 0,0-1 0,0 0 0,1 0 1,-1 1-1,1-1 0,0 0 0,0 0 0,0-1 0,0 1 1,0 0-1,0 0 0,0-1 0,0 0 0,1 1 1,-1-1-1,1 0-36,100 14 191,-75-15-197,0-1 0,0-2-1,0-1 1,0-1 0,-1-2-1,0 0 1,0-2 0,-1-1-1,0-1 1,0-1-1,-2-1 1,1-1 0,-2-2-1,0 0 1,-1-1 0,0-2-1,1-2 7,-21 19 10,1 1 0,0-1 0,-1 0 0,1 0 0,-1-1 0,1 1 0,-1-1-1,0 1 1,0-1 0,0 1 0,0-1 0,-1 0 0,1 0 0,-1 0 0,0 0 0,0 0-1,0 0 1,0-1 0,0 1 0,-1 0 0,1 0 0,-1-1 0,0 1 0,0 0-1,0 0 1,0-1 0,-1 1 0,1 0 0,-1-1 0,0 1 0,0 0 0,0 0 0,0 0-1,-1 0 1,1 0 0,-1 0 0,0 1 0,0-1 0,0 0 0,0 1 0,0-1 0,-1 1-1,1 0 1,-1 0 0,1 0 0,-1 0 0,0 0 0,0 0 0,1 1 0,-1 0-1,-3-2-9,-7 1-311,0 0-1,0 1 0,0 0 0,0 1 0,0 0 0,0 1 0,0 0 1,0 1-1,0 1 0,0 0 0,1 1 0,-1 0 0,-6 4 312,-39 17-4583</inkml:trace>
  <inkml:trace contextRef="#ctx0" brushRef="#br1" timeOffset="160763.78">19214 2545 8058,'0'0'2206,"0"0"-577,0 0-678,0 0-527,23 13-234,-5-1-160,-10-6-20,0 0 1,1 0-1,0-1 1,0 0-1,0-1 1,0 0-1,1 0 1,0-1 0,-1 0-1,1-1 1,0 0-1,0-1 1,0 0-1,1 0 1,-1-1-1,3-1-10,2-1 35,0-1 0,0-1 0,-1 0 0,1-1 0,-1 0 0,0-1 0,-1-1 0,0 0 0,0-1 0,0-1 0,-1 1 0,0-2 0,-1 0 0,4-4-35,-13 12 58,0 1 1,-1-1 0,1 1 0,0-1 0,-1 1 0,0-1-1,1 0 1,-1 0 0,0 1 0,0-1 0,0 0-1,0 0 1,0 0 0,-1 0 0,1-1 0,0 1-1,-1 0 1,0 0 0,1 0 0,-1 0 0,0-1-1,0 1 1,0 0 0,-1 0 0,1 0 0,0 0-1,-1-1 1,1 1 0,-1 0 0,0 0 0,0 0 0,0 0-1,0 0 1,0 0 0,0 1 0,0-1 0,-1 0-1,1 0 1,-1 1 0,1-1 0,-1 1 0,0-1-1,1 1 1,-1 0 0,0 0 0,0 0 0,0 0-1,0 0 1,0 0 0,0 0 0,0 1 0,0-1-1,0 1 1,-1-1-59,-127-9-361,2 60-4840,80-20-213</inkml:trace>
  <inkml:trace contextRef="#ctx0" brushRef="#br1" timeOffset="161263.728">19872 2489 6313,'0'0'2688,"-12"16"-395,-38 54-518,48-68-1739,0 0 0,0 0 0,0 1-1,0-1 1,0 1 0,0-1-1,1 1 1,-1 0 0,1 0 0,0-1-1,-1 1 1,1 0 0,1 0-1,-1 0 1,0 0 0,1 1 0,0-1-1,-1 0 1,1 0 0,0 0-1,1 0 1,-1 0 0,1 0 0,-1 0-1,1 0 1,0 0 0,0 0-1,0 0 1,0 0 0,1 0 0,-1-1-1,1 1 1,0 0 0,0-1-1,0 1 1,0-1 0,0 0 0,0 0-1,0 0 1,1 0 0,-1 0-1,1 0 1,0-1 0,-1 1 0,1-1-1,1 1-35,134 12 117,-108-18-139,-1-2 0,-1-2 0,0 0 0,0-2 0,0-1 0,-1-1 0,-1-1 0,0-2 0,-1 0 1,0-2-1,-2 0 0,6-7 22,-26 22 57,0 1 0,1-1 1,-2 1-1,1-1 1,0 0-1,0 0 0,-1 0 1,1-1-1,-1 1 0,1 0 1,-1-1-1,0 0 0,0 1 1,0-1-1,0 0 0,-1 0 1,1 0-1,-1-1 0,0 1 1,0 0-1,0 0 0,0-1 1,-1 1-1,1 0 0,-1-1 1,0 1-1,0 0 0,0-1 1,0 1-1,-1-1 1,1 1-1,-1 0 0,0-1 1,0 1-1,0 0 0,0 0 1,-1 0-1,1 0 0,-1 0 1,0 0-1,0 0 0,0 0 1,-2-1-58,-5 0-8,-1 2 0,0 0 1,0 0-1,0 0 0,-1 1 0,1 1 1,0 0-1,0 0 0,0 1 1,0 0-1,0 1 0,0 0 0,0 1 1,0 0-1,0 0 0,1 1 1,0 1-1,0-1 0,0 1 1,-5 4 7,7-4-298,0 0 0,0 1 1,0 0-1,1 0 0,0 0 1,0 1-1,1 0 1,-1 0-1,1 0 0,1 1 1,0-1-1,0 1 1,0 1-1,1-1 0,-1 3 298,0 24-3059</inkml:trace>
  <inkml:trace contextRef="#ctx0" brushRef="#br1" timeOffset="161614.026">20386 2586 7242,'0'0'3720,"0"0"-1198,0 0-475,-1 18-594,4 58-573,-3-75-857,1 1 1,0 0-1,-1 0 1,1-1-1,0 1 1,1 0-1,-1-1 1,0 1-1,0-1 1,0 1-1,1-1 1,-1 0-1,1 1 0,-1-1 1,1 0-1,0 0 1,-1 0-1,1 0 1,0 0-1,0-1 1,0 1-1,0-1 1,-1 1-1,1-1 1,0 1-1,0-1 1,0 0-1,0 0 1,0 0-1,0 0 1,0 0-1,0-1 1,0 1-1,0 0 0,0-1-22,8 1 82,9-2-39,0 0 0,0-1 0,0-1 0,-1 0 0,1-2 0,-1 0 0,0-1 0,-1-1 0,1 0 0,-2-2 0,1 0 0,-1 0 0,-1-2 0,0 0 0,-1-1 1,0 0-1,4-6-44,-15 17-3,0 1 1,-1-2 0,1 1 0,0 0 0,-1 0 0,1-1 0,-1 0 0,0 1 0,0-1 0,0 0-1,0 0 1,0 0 0,-1 0 0,1 0 0,-1-1 0,0 1 0,0 0 0,0-1 0,0 1 0,-1 0-1,1-1 1,-1 1 0,0-1 0,0 1 0,0-1 0,-1 1 0,1-1 0,-1 1 0,0-1 0,0 1-1,0 0 1,0-1 0,-1 1 0,1 0 0,-1 0 0,0 0 0,0 0 0,0 0 0,0 1 0,0-1-1,-1 1 1,1-1 0,-1 1 0,1 0 0,-1 0 0,0 0 0,0 0 2,-3 0-60,0 2 1,0-1 0,0 0-1,1 1 1,-1 0 0,0 1-1,0-1 1,0 1-1,0 0 1,0 1 0,1-1-1,-1 1 1,1 0 0,-1 0-1,1 1 1,0 0 0,0 0-1,0 0 1,0 1-1,0-1 1,1 1 0,-1 1 59,2-2-177,1 0 0,-1 0 0,1 0 0,0 0 0,0 1 0,1-1 0,-1 1 0,1-1 0,-1 1 0,1 0 1,0 0-1,0-1 0,1 1 0,-1 0 0,1 0 0,0 0 0,0 0 0,0 0 0,1-1 0,-1 1 0,1 0 0,1 3 177,13 20-2755,8-6 284</inkml:trace>
  <inkml:trace contextRef="#ctx0" brushRef="#br1" timeOffset="161930.376">20935 2437 360,'0'0'6672,"0"0"-3583,0 0-854,-9 19-481,-25 62-637,33-78-1095,-1-1 0,1 0 0,0 1 0,0-1-1,1 1 1,-1-1 0,0 1 0,1-1 0,0 1 0,-1-1-1,1 1 1,0 0 0,0-1 0,1 1 0,-1-1 0,0 1-1,1 0 1,0-1 0,0 1 0,-1-1 0,1 0 0,1 1-1,-1-1 1,0 0 0,0 1 0,1-1 0,0 0 0,-1 0-1,1 0 1,0 0 0,0-1 0,0 1 0,0 0 0,0-1-1,0 0 1,1 1 0,-1-1 0,0 0 0,1 0 0,-1 0-1,1 0 1,0 0-22,102 5 115,-102-6-92,16-2 15,1 0 1,-1-2-1,0 0 1,0-1-1,0-1 0,-1-1 1,1 0-1,-2-2 0,1 0 1,-1-1-1,-1 0 0,0-2 1,0 0-1,-1 0 0,-1-2 1,1-1-39,-13 14 34,1-2 0,-1 1 0,0 0 1,0 0-1,0-1 0,0 1 0,0-1 1,-1 1-1,1-1 0,-1 0 0,0 0 0,0 0 1,0 0-1,0 0 0,0 0 0,0 0 1,-1 0-1,1 0 0,-1 0 0,0 0 1,0 0-1,0 0 0,-1 0 0,1 0 1,-1-1-1,0 1 0,1 0 0,-1 1 0,-1-1 1,1 0-1,0 0 0,-1 0 0,1 1 1,-1-1-1,0 0 0,0 1 0,0 0 1,0-1-1,0 1 0,-1 0 0,1 0 1,0 0-1,-1 1 0,0-1 0,1 1 1,-1-1-1,0 1 0,0 0 0,0 0 0,0 0 1,0 0-1,-3 0-34,-2-1-15,1 0 0,-1 1 0,0 0 0,0 0 0,-1 1 0,1 0 0,0 0 0,0 1 0,0 0 0,0 1 0,0-1 0,1 1 0,-1 1 0,0 0 0,1 0 0,0 0 0,-4 3 15,-56 69-3182,50-36-783</inkml:trace>
  <inkml:trace contextRef="#ctx0" brushRef="#br1" timeOffset="162297.26">21822 2457 10818,'0'0'2601,"0"0"-601,0 0-119,0 0-449,0 0-560,20 123-488,-9-82-352,1 4-32,3-2-968,1 7-952,-1-9-1025,-5-13-192</inkml:trace>
  <inkml:trace contextRef="#ctx0" brushRef="#br1" timeOffset="162553.315">21629 2690 5097,'0'0'4305,"0"0"-1448,164-24-513,-44 9-1560,35-3-680,5 3-104,-38 5-616,-37 5-3217</inkml:trace>
  <inkml:trace contextRef="#ctx0" brushRef="#br1" timeOffset="165159.245">23100 1680 6673,'0'0'2028,"0"0"-373,0 0-178,0 0-434,0 0-433,-22 16-208,-126 112 365,139-118-703,0 0 0,1 0-1,0 1 1,0 0 0,1 1-1,1-1 1,0 1 0,1 1-1,0-1 1,1 1 0,0 0 0,1-1-1,0 2 1,1-1 0,1 0-1,0 0 1,1 8-64,3-16-2,1-1 0,0 1 0,1-1 0,-1 0 1,1 0-1,0 0 0,0-1 0,0 0 0,0 0 0,1 0 0,-1-1 0,1 1 0,0-1 0,0 0 0,-1-1 1,1 0-1,0 0 0,0 0 0,1-1 0,-1 1 0,0-1 0,0-1 0,0 1 0,0-1 0,0 0 0,0-1 1,0 1-1,4-3 2,14-2 23,-1-1 1,0-1 0,-1-1 0,0-1 0,0-1-1,-1-1 1,-1-1 0,0 0 0,-1-2 0,0 0-1,-1-1 1,-1-1 0,14-17-24,-27 30 50,0 1 0,0-1 0,-1 0-1,1 0 1,-1-1 0,0 1 0,0-1 0,-1 1 0,1-1 0,-1 0-1,0 0 1,0 0 0,0 0 0,-1 0 0,0 0 0,0-1 0,0 1-1,-1 0 1,0-1 0,0 1 0,0-1 0,-1 1 0,1 0-1,-1 0 1,0-1 0,-1 1 0,0 0 0,1 0 0,-2 0 0,1 0-1,0 0 1,-1 1 0,0-1 0,0 1 0,0 0 0,-1 0 0,0 0-1,1 0 1,-1 0 0,0 1 0,-1 0 0,1 0 0,-1 0-1,1 0 1,-1 1 0,0-1 0,0 1 0,0 1 0,0-1 0,-5 0-50,3 3-189,-1 0 0,1 1 1,0 0-1,-1 1 0,1 0 1,0 0-1,1 0 0,-1 1 1,1 0-1,-1 0 0,1 1 1,1-1-1,-1 1 0,0 1 1,1-1-1,0 1 0,1 0 1,-1 0-1,1 0 0,0 1 1,1-1-1,-1 1 1,1 0-1,1 0 0,-1 0 1,0 4 188,-17 40-3028</inkml:trace>
  <inkml:trace contextRef="#ctx0" brushRef="#br1" timeOffset="165425.49">23317 2036 7346,'0'0'1544,"0"0"-112,-44 97-696,28-47-736,3-10-552,5-12-2584</inkml:trace>
  <inkml:trace contextRef="#ctx0" brushRef="#br1" timeOffset="165763.661">23746 1680 5945,'0'0'2629,"0"0"-671,-20 17-173,-62 60-367,77-73-1354,0 0 1,1 0-1,-1 1 1,1 0-1,1 0 0,-1 0 1,1 0-1,0 1 1,0-1-1,0 1 0,1 0 1,0 0-1,0 0 1,0 0-1,1 0 1,0 0-1,0 0 0,0 1 1,1-1-1,0 6-64,1-9-10,-1 1-1,1-1 1,0 0-1,0-1 1,0 1 0,0 0-1,0 0 1,1 0-1,-1-1 1,1 1-1,0 0 1,-1-1 0,1 0-1,0 1 1,1-1-1,-1 0 1,0 0-1,1 0 1,-1 0 0,1-1-1,0 1 1,-1-1-1,1 1 1,0-1-1,0 0 1,0 0 0,0 0-1,0-1 1,0 1-1,0-1 1,0 1-1,0-1 1,0 0 0,0 0-1,2-1 11,118-10-296,-95 3 198,0-1 1,-1-2-1,0 0 1,0-2-1,-1-1 1,-1-1-1,-1-1 1,22-19 97,-43 34 14,0-1 0,-1 1 1,1-1-1,-1 0 0,1 1 1,-1-1-1,0 0 1,1-1-1,-1 1 0,0 0 1,-1-1-1,1 1 0,0-1 1,-1 0-1,1 1 0,-1-1 1,0 0-1,0 0 1,0 0-1,0 0 0,-1 0 1,1 0-1,-1 0 0,0 0 1,1 0-1,-1 0 1,-1 0-1,1 0 0,0 0 1,-1 0-1,0 0 0,1 0 1,-1 0-1,0 0 1,-1 0-1,1 1 0,0-1 1,-1 0-1,0 1 0,-1-2-14,-9 0 22,-1 0-1,-1 1 0,1 0 1,0 1-1,-1 1 0,1 0 1,-1 1-1,1 1 0,-1 0 1,1 0-1,-1 2 0,1-1 1,0 2-1,0 0 0,-9 4-21,5-1-228,0 1 0,1 1 0,0 0 0,1 1 0,0 0 0,0 2 0,1-1 0,1 2 0,0 0 0,-10 14 228,-2 11-2234</inkml:trace>
  <inkml:trace contextRef="#ctx0" brushRef="#br1" timeOffset="166262.93">24560 1622 8666,'0'0'2894,"0"0"-362,0 0-694,0 0-699,-23 8-376,-181 96 1017,201-102-1750,-5 3-17,0-1 1,1 2 0,0-1-1,0 1 1,0 0-1,1 0 1,0 1 0,0-1-1,0 1 1,1 1-1,0-1 1,1 1-1,0 0 1,0 0 0,0 0-1,1 1 1,0-1-1,1 1 1,0 0 0,0 0-14,5-4-150,1 0 0,0 0 1,0 0-1,0 0 1,0-1-1,1 0 1,-1 0-1,1 0 1,0 0-1,0-1 0,1 0 1,-1 0-1,1 0 1,0-1-1,-1 1 1,1-2-1,0 1 0,0 0 1,0-1-1,1 0 1,-1-1-1,0 1 1,0-1-1,0-1 1,1 1-1,-1-1 0,0 0 1,0 0-1,3-1 150,0 2-170,203-13-3743,-266 53 6040,34-27-1545,-107 93 1758,88-15-3567,42-70-1495,11-9-1813</inkml:trace>
  <inkml:trace contextRef="#ctx0" brushRef="#br1" timeOffset="166747.006">25078 1581 8858,'0'0'5245,"0"0"-2382,0 0-740,-19 5-753,-58 20-774,72-21-598,0-1-1,0 1 1,0 0-1,1 0 1,0 0-1,-1 1 1,1-1-1,1 1 1,-1 0-1,1 0 1,0 1-1,0-1 1,0 1-1,1-1 1,0 1-1,0 0 1,0 0-1,1 0 1,0 0-1,0 0 1,1 0-1,-1 1 3,0 1-62,-16 318-5993,15-318 6036,-1 0-1,1-1 1,-2 1 0,1-1-1,-1 1 1,0-1-1,0 0 1,0-1 0,-1 1-1,-1-1 1,1 0 0,-1 0-1,0 0 1,0-1-1,0 0 1,-1 0 0,0-1-1,0 0 1,0 0-1,0 0 1,-1-1 0,1 0-1,-1-1 1,0 1 0,0-1-1,0-1 1,0 0-1,-5 0 20,13-52 168,16 28-618,0 0 0,2 1 0,0 1 0,1 1-1,1 1 1,1 0 0,1 2 0,5-3 450,-21 15-105,213-134-1691,-86 61 9005,-140 78-1550,-35 3-5172,-66 84-5939,76-55 394</inkml:trace>
  <inkml:trace contextRef="#ctx0" brushRef="#br1" timeOffset="167213.59">23423 2454 256,'132'-10'7034,"42"-5"-4338,42-7 1169,20-4-1609,-8-4-503,1 2-593,-7 2-528,-21 4-184,-25 3-232,-41 8-192,-40 2-24,-35 3-496,-23 2-680,-6 2-488,-16-1-625,-5-1-920,-10 2-879</inkml:trace>
  <inkml:trace contextRef="#ctx0" brushRef="#br1" timeOffset="169247.638">23661 2862 7938,'0'0'2152,"0"0"-289,0 0-80,0 0-526,21-14-433,144-88 45,175-72-278,-358 235-523,-64 56 331,-43 69-481,62-56-4465,53-97-62</inkml:trace>
  <inkml:trace contextRef="#ctx0" brushRef="#br1" timeOffset="169585.413">24649 2625 3305,'0'0'4582,"20"0"-2407,134-3 1917,-150 2-4029,0 1 0,-1-1-1,1 1 1,0 0 0,0 1 0,-1-1 0,1 0 0,-1 1 0,1 0 0,0 0 0,-1 0 0,1 0 0,-1 1 0,0-1-1,1 1 1,-1 0 0,0 0 0,0 0 0,0 0 0,-1 1 0,1-1 0,0 1 0,-1 0 0,1 0 0,-1 0-1,0 0 1,0 0 0,0 0 0,-1 0 0,1 1 0,-1-1 0,0 0 0,0 1 0,0 0 0,0-1 0,0 1 0,-1-1-1,1 1 1,-1 0 0,0 0 0,-1-1 0,1 1 0,0 0 0,-1-1 0,0 1 0,0-1 0,0 1 0,0-1 0,-1 1-1,1-1 1,-2 1-63,-12 20 96,-1-2 1,-2 0-1,0 0 0,-1-2 0,-1 0 0,-1-2 0,-1 0 0,0-1 0,-2-1-96,1 2 36,-184 144-14,205-162-51,1 1 0,0 0-1,0 0 1,0 0 0,0 0-1,1 0 1,-1 0 0,0 0 0,0 0-1,1 0 1,-1 0 0,0 0-1,1 1 1,-1-1 0,1 0-1,-1 0 1,1 1 0,0-1 0,0 0-1,0 1 1,-1-1 0,1 0-1,0 1 1,1-1 0,-1 0-1,0 1 1,0-1 0,0 0-1,1 0 1,-1 1 0,1-1 0,-1 0-1,1 0 1,-1 1 0,1-1-1,0 0 1,0 0 0,0 0-1,-1 0 1,1 0 0,0 0 0,0 0-1,0-1 1,0 1 0,0 0-1,1 0 1,-1-1 29,67 20-569,467 12-2670,-473-25 1741</inkml:trace>
  <inkml:trace contextRef="#ctx0" brushRef="#br1" timeOffset="175112.949">17925 4834 3041,'0'0'2755,"0"0"-723,0 0-222,0 0-259,0 0-304,1 1 7211,10-2-8476,221-139 597,-212 127-572,141-90 26,-4-7-1,-5-7 0,9-19-32,-109 75 806,-52 61-441,0 0-141,-8 21-254,-174 404 456,180-421-443,-120 379-132,92-214-2553,26-85-3794,4-61 2424</inkml:trace>
  <inkml:trace contextRef="#ctx0" brushRef="#br1" timeOffset="175546.868">19183 4853 7426,'0'0'2088,"0"0"-192,0 0-239,0 0-369,0 0 104,0 0-255,0 0-81,149-13-144,-93 9-224,2 2-384,2 0-304,-2 2-240,-2 0-944,2 0-800,-15 0-2401,-14 0-4361</inkml:trace>
  <inkml:trace contextRef="#ctx0" brushRef="#br1" timeOffset="176513.951">22269 4243 4113,'0'0'2108,"0"0"-407,0 0-88,0 0-318,0 0-293,0 0-242,3-9 1083,46-16-600,173-86 1740,289-166-2608,-301 145 176,-209 131 138,-20 24 220,-136 171-425,-102 170-484,183-206-857,58-49-4904,15-77 3185</inkml:trace>
  <inkml:trace contextRef="#ctx0" brushRef="#br1" timeOffset="176879.256">21929 4610 904,'0'0'5185,"0"0"-2888,0 0 903,166 4-239,-52-11-984,52-25-393,28-11-296,13-3-480,-8-1-232,-27 12-320,-21 3-256,-33 9-32,-29 10-696,-28 4-840,-14 5-288,13 2-593,-8 2-1616,-13 0-1736</inkml:trace>
  <inkml:trace contextRef="#ctx0" brushRef="#br1" timeOffset="177429.27">21672 5203 4809,'0'0'2242,"0"0"-444,0 0-273,0 0-138,0 0 77,19-8-146,226-110 1487,257-103-2146,-460 209-982,-42 20 664,-238 218 638,172-168-1121,-77 75 85,72-33-3367,60-74 374,8-11-1279</inkml:trace>
  <inkml:trace contextRef="#ctx0" brushRef="#br1" timeOffset="177679.701">22242 5239 4441,'0'0'1504,"0"0"953,0 0-65,145-25-223,-75 12-921,9 0-552,4-2-560,-2 0-136,10-3-792,-19 3-1600,-20 2-2578</inkml:trace>
  <inkml:trace contextRef="#ctx0" brushRef="#br1" timeOffset="177933.559">22756 4922 5673,'0'0'2377,"0"0"-897,0 0 793,-71 125-745,36-69-784,-4 3-392,-5 5-304,5-5-48,-3 16-760,13-17-1160,11-16-2425</inkml:trace>
  <inkml:trace contextRef="#ctx0" brushRef="#br1" timeOffset="178363.563">23336 4776 4153,'0'0'3974,"0"0"-2236,0 0 22,0 0-240,0 0-605,-21 13-323,-64 45-123,78-52-435,0-1 0,1 1 0,0 1 0,0-1 0,0 1 1,1 0-1,0 0 0,1 0 0,-1 1 0,1 0 0,1-1 1,-1 2-1,1-1 0,1 0 0,0 0 0,0 1 0,0 0 1,1-1-1,1 1 0,-1 0 0,2 3-34,2-9-88,0 0 0,0-1-1,0 0 1,1 1 0,-1-1 0,1 0-1,0-1 1,0 1 0,0 0 0,0-1-1,0 0 1,0 0 0,0-1 0,0 1-1,0-1 1,0 1 0,0-1 0,0-1-1,0 1 1,1 0 0,-1-1 0,0 0-1,0 0 1,0 0 0,0-1 0,-1 1-1,1-1 1,0 0 0,2-1 88,13-5-177,1 0 1,-1-2-1,-1 0 0,0-1 1,0 0-1,-1-2 1,0 0-1,-2-1 1,1 0-1,-2-1 0,0-1 1,1-2 176,-13 16 64,-1 1 0,1-1 0,-1 0 0,1 0 0,-1 0 0,0 0 0,0 0 0,0-1 0,0 1 0,0 0 0,0 0 0,-1-1 0,1 1 0,-1 0 0,1-1 0,-1 1 0,0 0 0,0-1 0,0 1 0,0-1 0,-1 1 0,1 0 0,0-1 0,-1 1 0,0 0 0,0-1 0,1 1 0,-1 0 0,-1 0 0,1 0 0,0 0 0,0 0 0,-1 0 0,1 0 0,-1 0 0,0 1 0,1-1 0,-1 0 0,0 1 0,0-1 0,0 1 0,0 0 0,0 0 0,0 0 0,-1 0 0,1 0 0,0 0 0,-1 1 0,0-1-64,-5 0-1,1 0-1,0 1 0,0 0 0,-1 0 1,1 1-1,0 0 0,0 0 1,0 1-1,0 0 0,0 0 0,0 1 1,0-1-1,1 2 0,-1-1 0,1 1 1,0-1-1,0 2 0,1-1 0,-3 3 2,-45 77-4244,47-57-358</inkml:trace>
  <inkml:trace contextRef="#ctx0" brushRef="#br1" timeOffset="178613.407">23572 4966 7362,'0'0'2512,"0"0"-912,0 0 145,-69 103-1089,47-64-608,-5 8-48,4-8-1480,6-11-1385</inkml:trace>
  <inkml:trace contextRef="#ctx0" brushRef="#br1" timeOffset="178996.778">23829 4793 4489,'0'0'1686,"0"0"-229,-14 17-96,-41 57-313,51-69-983,0 0 1,0 1 0,0-1-1,1 1 1,0 0 0,0-1-1,0 2 1,1-1 0,0 0-1,0 0 1,0 1 0,1-1-1,0 1 1,0-1-1,1 1 1,0-1 0,0 1-1,1 6-65,1-12-15,0 1 0,1 0-1,-1-1 1,1 0 0,-1 1 0,1-1-1,-1 0 1,1 0 0,0 0-1,-1-1 1,1 1 0,0-1-1,0 1 1,0-1 0,-1 0-1,1 0 1,0 0 0,0-1 0,0 1-1,-1-1 1,1 1 0,0-1-1,2-1 16,9-3 11,-1 0-1,0-1 1,0 0-1,0-1 0,-1-1 1,0 0-1,0 0 1,-1-1-1,0-1 0,-1 0 1,0 0-1,0-1 1,-1 0-1,-1-1 0,1 0-10,-7 10 41,-1 0 0,1 0 0,0 0 0,-1 0-1,0 0 1,1 0 0,-1-1 0,0 1 0,0 0-1,0-1 1,0 1 0,-1 0 0,1-1 0,-1 1 0,1-1-1,-1 0 1,0 1 0,0-1 0,0 1 0,0-1-1,0 1 1,-1-1 0,1 1 0,-1-1 0,0 1 0,1-1-1,-1 1 1,0 0 0,-1-1 0,1 1 0,0 0-1,-1 0 1,1 0 0,-1 0 0,1 0 0,-1 0-1,0 0 1,0 1 0,0-1 0,0 1 0,0-1 0,0 1-1,-1 0 1,1 0 0,0 0 0,-1 0 0,1 0-1,-2 0-40,-8 0-183,1 1 0,-1 0 0,1 0 0,-1 1 0,1 1 0,-1 0 0,1 0 0,0 1 0,0 1 0,0 0 0,0 0 0,1 1 0,0 1 0,0 0 0,0 0 0,-4 4 183,-26 18-2951</inkml:trace>
  <inkml:trace contextRef="#ctx0" brushRef="#br1" timeOffset="180901.228">24334 4646 1488,'0'0'1726,"0"0"-502,0 0-187,0 0-149,0 0-237,0 0-151,0 4 8281,-2 19-8726,-56 58 492,51-76-552,1 1 0,0 0 0,1 0 0,0 0 0,0 1 0,0 0 0,0 0 0,1 0 1,1 1-1,-1-1 0,1 1 0,0 0 0,1 0 0,0 0 0,0 0 0,1 0 0,0 0 0,0 1 1,1-1 4,2-6-13,0 0 1,0 0 0,0 0 0,0 0 0,1-1 0,-1 1 0,0-1-1,1 1 1,0-1 0,-1 0 0,1 0 0,0 0 0,-1 0 0,1-1-1,0 1 1,0-1 0,0 0 0,-1 1 0,1-1 0,0 0 0,0-1 0,0 1-1,0 0 1,-1-1 0,4-1 12,5 2-18,6-1-57,0-1 0,0-1-1,-1 0 1,1-1 0,-1-1-1,0-1 1,0 0 0,0-1-1,12-8 76,12-4-353,-38 21 366,0-1-1,0 0 1,0 0-1,0 1 0,0-1 1,0 1-1,0-1 1,0 1-1,-1 0 0,1 0 1,-1 0-1,1 0 1,-1 0-1,0 0 0,0 0 1,0 0-1,0 1 1,0-1-1,0 0 1,-1 1-1,1-1 0,-1 0 1,0 1-1,0-1 1,1 1-1,-2-1 0,1 1 1,0-1-1,0 0 1,-1 1-1,1-1 1,-1 0-1,0 1 0,0-1 1,0 0-1,0 0 1,0 1-1,0-1 0,-2 1-12,-44 77 569,-9 34-3573,56-105 410</inkml:trace>
  <inkml:trace contextRef="#ctx0" brushRef="#br1" timeOffset="181428.867">24815 4657 7602,'0'0'1648,"0"0"39,0 0-216,0 0-626,0 0-484,-8 20-269,-21 67-91,4 154-368,22-231 369,-1-1-1,0 0 0,0 0 1,-1 0-1,0-1 1,-1 0-1,0 0 0,0 0 1,-1-1-1,0 0 1,0 0-1,-1 0 1,0-1-1,0 0 0,0-1 1,-1 0-1,-6 3-1,40-55-1108,143-55-1151,18 35 3775,-153 57-709,-34 9-711,0 1 1,0-1-1,0 1 1,0-1-1,0 1 1,0-1-1,0 1 0,1-1 1,-1 0-1,0 1 1,0-1-1,1 0 1,-1 0-1,0 0 0,1 1 1,-1-1-1,1 0 1,-1 0-1,1 0 1,0 0-1,-1 0 0,1 0 1,0 0-1,0 0 1,-1 0-1,1 0 1,0 0-1,0 0 0,0 0 1,0 0-1,0 0 1,1 0-1,-1 0 1,0 0-1,0 0 0,1 0 1,-1 0-1,1 0 1,-1 0-1,0 0 1,1 0-1,0 0 0,-1 0 1,1 0-1,0 1 1,-1-1-1,1 0 1,0 0-1,0 1 0,0-1 1,-1 1-1,1-1 1,0 1-1,0-1 1,0 1-1,0-1 1,0 1-1,0 0 0,0-1 1,0 1-1,0 0 1,0 0-1,0 0 1,0 0-1,0 0-96,-215-36-4401,169 33 3521</inkml:trace>
  <inkml:trace contextRef="#ctx0" brushRef="#br1" timeOffset="182124.698">23671 4340 5465,'0'0'2257,"108"0"239,-11 0-31,42-15-625,41-13-680,17-3-664,-13-3-255,-26 6-241,-53 11-65,-30 6-583,-27 6-616,-15 5-496,-11 0-857,-9 0-4680</inkml:trace>
  <inkml:trace contextRef="#ctx0" brushRef="#br1" timeOffset="182663.374">23048 5529 336,'0'0'3014,"0"0"-559,22 1 123,261-5 3363,478-124-2188,-127 24-3943,-362 66-7678,-233 34 2730</inkml:trace>
  <inkml:trace contextRef="#ctx0" brushRef="#br1" timeOffset="183242.212">23501 5755 4481,'0'0'1351,"0"0"483,0 0 102,18-2-233,172-36 1995,253-106-2113,-443 145-1587,0-1 0,0 1 1,-1-1-1,1 1 1,0-1-1,0 1 0,0-1 1,0 1-1,-1-1 0,1 1 1,0-1-1,0 1 1,0-1-1,0 1 0,0-1 1,0 1-1,0-1 1,1 1-1,-1-1 0,0 1 1,0-1-1,0 1 1,0-1-1,1 1 0,-1-1 1,0 1-1,1-1 1,-1 1-1,0-1 0,1 0 1,-1 1-1,0-1 1,1 1-1,-1-1 0,1 0 1,-1 0-1,0 1 0,1-1 1,-1 0-1,1 0 1,-1 1-1,1-1 0,-1 0 1,1 0-1,-1 0 1,1 0-1,0 0 2,-58 45 451,47-38-448,-271 192-1047,278-197 530,-4 5-3328,7-7-1163</inkml:trace>
  <inkml:trace contextRef="#ctx0" brushRef="#br1" timeOffset="183580.32">24597 5557 5513,'0'0'1280,"0"0"453,19-2-310,135-10 108,-152 12-1512,0 0 1,0-1-1,0 1 1,-1 0-1,1 0 1,0 0 0,0 1-1,0-1 1,-1 0-1,1 1 1,0-1-1,0 1 1,-1 0-1,1-1 1,0 1-1,-1 0 1,1 0 0,-1 0-1,1 0 1,-1 0-1,0 1 1,1-1-1,-1 0 1,0 1-1,0-1 1,0 1-1,0-1 1,0 1 0,0-1-1,0 1 1,-1 0-1,1-1 1,0 1-1,-1 0 1,0 0-1,1-1 1,-1 1-1,0 0 1,0 0-1,0 0 1,0-1 0,0 1-1,0 0 1,0 0-1,-1 0 1,1-1-1,-1 2-19,-48 73 1876,-167 122-28,214-196-1927,0 1 1,0-1-1,0 1 1,0-1-1,1 1 0,-1-1 1,1 1-1,-1 0 1,1 0-1,0 0 0,0 0 1,0 0-1,1 0 0,-1 0 1,1 0-1,0 0 1,0 0-1,0 0 0,0 0 1,0 1-1,0-1 1,1 0-1,0 0 0,-1 0 1,1 0-1,1 0 0,-1-1 1,0 1-1,1 0 1,-1 0-1,1-1 0,0 1 1,-1-1-1,1 1 1,1-1-1,-1 0 0,0 0 1,1 0-1,-1 0 0,1 0 79,91 19-4292,-51-18-256</inkml:trace>
  <inkml:trace contextRef="#ctx0" brushRef="#br1" timeOffset="184306.016">21766 4016 5129,'0'0'2137,"-89"97"-417,26-10 648,-11 40-367,1 41-177,7 26-688,14 9-7,21 2-457,21-9-312,10-1-280,41-8-80,34-19-8,33-29-336,24-34-688,21-31-1033,-35-29-839,-18-19-2201</inkml:trace>
  <inkml:trace contextRef="#ctx0" brushRef="#br1" timeOffset="185245.912">25407 4020 3145,'0'0'1929,"0"0"-410,0 0 202,0 0-152,0 0-208,0 0-305,14 8-156,161 134 2804,-127-87-2767,-2 1 1,-3 2-1,-3 3 1,12 25-938,18 56 588,-6 4-1,-7 2 1,-6 2 0,21 114-588,-57-224 100,-2 0 0,-2 1 0,-2 0 0,-2 1 0,-1 0 0,-3 0 0,-1 0 0,-2 1 0,-1-1 0,-3 0 0,-2 0 0,-1 0 0,-2-1 0,-2 0 0,-2 2-100,-19 7-225,-2-2 0,-2 0 0,-2-3 0,-2-1 0,-2-2 0,-2-2 0,-1-2 0,-2-2 0,-2-1 0,-30 14 225,-18 10-2894,16-16 2225</inkml:trace>
  <inkml:trace contextRef="#ctx0" brushRef="#br1" timeOffset="186430.039">26008 4303 4825,'0'0'2329,"0"0"-296,0 0-291,0 0-396,0 0-382,0 0-317,12-16 416,438-315 1586,-471 374-2098,-4-6-668,0 0 0,3 2-1,1 1 1,2 0 0,-11 34 117,10 52-5646,20-105 1043</inkml:trace>
  <inkml:trace contextRef="#ctx0" brushRef="#br1" timeOffset="186830.093">26722 3965 3689,'0'0'2846,"0"0"-431,21-5-263,166-32 1106,-185 36-3241,0 0-1,1 0 1,-1 0-1,0 0 1,0 0-1,1 1 1,-1-1-1,0 1 1,1 0-1,-1 0 0,0 0 1,1 0-1,-1 0 1,0 0-1,1 0 1,-1 1-1,0-1 1,1 1-1,-1 0 1,0 0-1,0 0 0,0 0 1,0 0-1,0 0 1,0 0-1,0 1 1,0-1-1,0 1 1,0-1-1,-1 1 1,1 0-1,-1 0 0,1-1 1,-1 1-1,0 0 1,0 0-1,1 1 1,-2-1-1,1 0 1,0 0-1,0 0 1,-1 1-1,1-1 0,-1 0 1,0 1-1,1-1 1,-1 0-1,0 1 1,-1-1-1,1 1 1,0-1-1,-1 0 1,0 2-17,-5 9 143,-1 0 0,-1-1 0,0 0 1,-1 0-1,0-1 0,-1 0 1,0-1-1,0 0 0,-1 0 0,-1-1 1,1-1-1,-4 2-143,-13 12 161,-179 150 54,206-169-283,1-1 1,0 0 0,0 0-1,0 1 1,0-1 0,0 0-1,0 1 1,0-1 0,1 0-1,-1 1 1,1-1 0,0 0-1,0 0 1,0 0 0,0 0 0,0 0-1,0 0 1,0 0 0,0 0-1,1 0 1,-1 0 0,1 0-1,0-1 1,-1 1 0,1-1-1,0 1 1,0-1 0,0 0-1,0 0 1,0 0 0,0 0-1,0 0 1,1 0 0,-1-1-1,0 1 1,0-1 0,1 1-1,-1-1 1,0 0 0,1 0-1,-1 0 1,0 0 0,1 0-1,-1 0 1,0-1 0,0 1-1,2-2 68,8 5-12,201 41-1977,-153-33-1818,-21-3-3236</inkml:trace>
  <inkml:trace contextRef="#ctx0" brushRef="#br1" timeOffset="187112.147">27350 4036 9634,'0'0'1568,"0"0"657,0 0-265,0 0-375,0 0-401,0 0-488,14 121-328,-10-76-216,3 4-136,-1 3-16,4-2-216,3-1-696,1-5-568,-1 1-761,-5-13-928,-6-8-2240</inkml:trace>
  <inkml:trace contextRef="#ctx0" brushRef="#br1" timeOffset="187379.268">27143 4418 5393,'0'0'2193,"0"0"471,0 0-95,145-33-809,-73 14-728,11-1-640,8-3-288,2 5-104,17 1-968,-25 6-1528,-23 5-1441</inkml:trace>
  <inkml:trace contextRef="#ctx0" brushRef="#br1" timeOffset="187846.735">28075 4198 2529,'0'0'1336,"0"0"35,18-9-290,7-5-658,134-73 1406,-55 19 4353,-111 100-3845,-79 102-2075,-29 47-633,50-58-3451,48-81-749</inkml:trace>
  <inkml:trace contextRef="#ctx0" brushRef="#br1" timeOffset="188396.978">28537 4146 408,'0'0'6011,"0"0"-3433,0 0-885,0 0-443,22-11-402,187-61 1877,-95 69-1260,-111 5-1450,-1 0 0,0 0 0,0 1 0,-1-1 0,1 1 0,0-1 0,-1 1-1,0 0 1,1 0 0,-1-1 0,0 1 0,0 0 0,-1 0 0,1 0 0,-1 0 0,1 0-1,-1 0 1,0 0 0,0 0 0,0 0 0,-1 0 0,1 0 0,-1 0 0,1 0 0,-1 0-1,0 0 1,0 0 0,-1 0 0,1-1 0,0 1 0,-1 0 0,0-1 0,0 1 0,1-1 0,-1 0-1,-1 0 1,1 1 0,0-2 0,0 1 0,-1 0 0,1 0 0,-1-1-15,-300 272 784,300-271-863,1 0-1,-1 1 1,0 0 0,1-1-1,-1 1 1,1 0 0,0 0 0,0 1-1,0-1 1,0 0 0,1 1-1,0-1 1,-1 1 0,1-1 0,0 1-1,1-1 1,-1 1 0,0 0-1,1 0 1,0-1 0,0 1 0,0 0-1,1 0 1,-1-1 0,1 1-1,0 0 1,0-1 0,0 1 0,0-1-1,1 1 1,-1-1 0,1 0-1,0 1 1,0-1 0,0 0-1,1 0 1,-1-1 0,1 1 0,-1 0-1,1-1 1,0 1 0,0-1-1,0 0 1,1 0 79,22 12-470,1-2-1,1 0 0,0-2 1,1-1-1,0-2 1,0-1-1,5 0 471,-25-4-117,52 10-1017</inkml:trace>
  <inkml:trace contextRef="#ctx0" brushRef="#br1" timeOffset="510150.174">12325 5233 4481,'0'0'0,"-286"149"496,6-18-496,5-23 8,-23-15 96,-23-17 232,4-22-72,6-29-32,17-25-232,85-28-456,39-21-1096</inkml:trace>
  <inkml:trace contextRef="#ctx0" brushRef="#br1" timeOffset="517046.695">3870 11532 2841,'0'0'3654,"0"0"-1371,0 0-288,0 0-553,21-21-604,132-115-120,45 6 289,-213 184 1143,-85 155-1903,45-66-3084,35-85-1219</inkml:trace>
  <inkml:trace contextRef="#ctx0" brushRef="#br1" timeOffset="517545.717">4421 11314 3137,'0'0'1769,"0"0"181,0 0-338,0 0-43,20-3-430,62-8-363,-81 10-725,0 0-1,1 1 1,-1-1 0,0 1-1,1 0 1,-1-1 0,1 1 0,-1 0-1,1 0 1,-1 0 0,0 0 0,1 0-1,-1 0 1,1 0 0,-1 0-1,1 0 1,-1 1 0,0-1 0,1 1-1,-1-1 1,0 1 0,1 0-1,-1-1 1,0 1 0,0 0 0,0 0-1,1 0 1,-1 0 0,0 0-1,0 0 1,0 0 0,0 0 0,-1 0-1,1 0 1,0 1 0,0-1 0,-1 0-1,1 1 1,-1-1 0,1 0-1,-1 1 1,0-1 0,1 1 0,-1-1-1,0 0 1,0 1 0,0-1-1,0 1 1,0-1 0,0 1 0,-1-1-1,1 1 1,0-1 0,-1 0-1,1 1 1,-1-1 0,1 0 0,-1 1-51,-1 14 612,-2 1-312,1 0 0,-2 0 0,0 0 0,-1-1 0,-1 0-1,0 0 1,-1-1 0,-1 0 0,0 0 0,-11 12-300,-21 39 395,-15 81-800,57-145 285,1 0 0,0 0 0,0 0 0,0-1 1,0 1-1,0-1 0,0 1 0,1-1 0,-1 0 0,0 0 1,1 0-1,-1 0 0,1 0 0,-1 0 0,1-1 1,-1 1-1,1-1 0,-1 0 0,1 0 0,0 0 1,-1 0-1,1 0 0,-1 0 0,1-1 0,0 1 0,-1-1 1,1 0-1,0 0 120,9 0-409,250-42-5661,-224 40 1146</inkml:trace>
  <inkml:trace contextRef="#ctx0" brushRef="#br1" timeOffset="515219.353">2198 11379 2593,'0'0'1348,"0"0"-261,0 0-43,0 0-81,0 0-135,0 0-129,0 0-14,0 0 54,0 0 24,0 0 40,0 0-14,0 0-75,0 0-103,0 0-70,0 0-80,0 0-114,0 0-76,0 0-43,0 0-51,26 0 685,3-5-770,-1-2 1,0-1-1,0-1 1,-1-1-1,0-2 1,-1 0-1,0-2 1,-1-1-1,-1-1 1,0-1-1,-1-1 1,-1-1-1,5-7-92,-16 17 17,37-31-8,-47 40-5,-1 0-24,0 49-432,-51 272 1375,43-258-1139,7-21-3038,1-30-1190</inkml:trace>
  <inkml:trace contextRef="#ctx0" brushRef="#br1" timeOffset="515820.035">2828 11271 1720,'0'0'1787,"0"0"-336,0 0-426,0 0-156,21-11-199,65-35-32,-85 44-578,1 1-1,-1-1 0,1 1 0,-1-1 0,1 1 1,0 0-1,-1-1 0,1 1 0,0 0 1,0 0-1,0 0 0,0 1 0,0-1 0,0 0 1,0 1-1,0-1 0,0 1 0,0 0 0,0 0 1,0-1-1,1 1 0,-1 1 0,0-1 1,0 0-1,0 0 0,0 1 0,0 0 0,0-1 1,0 1-1,0 0 0,0 0 0,0 0 0,0 0 1,-1 0-1,1 0 0,0 0 0,-1 1 1,1-1-1,0 1 0,-1-1 0,0 1 0,1 0 1,-1-1-1,0 1 0,0 0-59,-12 82 2414,-179 253 1105,248-353-5681,-52 13 2154,0 1 0,1-1 0,-1 1-1,1 0 1,-1 1 0,1-1 0,0 1 0,-1 1-1,1-1 1,0 1 0,0 0 0,-1 1-1,1-1 1,0 1 0,-1 1 0,1-1-1,0 1 1,-1 1 0,0-1 0,2 1 8,40 38-4681,-37-26-3598</inkml:trace>
  <inkml:trace contextRef="#ctx0" brushRef="#br1" timeOffset="516358.234">3348 11412 4977,'0'0'2129,"0"0"55,0 0-272,0 0-383,0 0-257,0 0-296,46 114-224,-28-90-280,-1-1-215,1-1-161,-1-1-88,0-3-8,-3 1-281,-4-6-375,-8 6-1296,-2-4-857,0-4-3496</inkml:trace>
  <inkml:trace contextRef="#ctx0" brushRef="#br1" timeOffset="516612.201">3273 11716 3265,'0'0'3176,"0"0"-631,0 0-41,0 0-855,0 0-377,121-67-720,-84 47-552,15-5-96,-9 5-1592,-4 3-2185</inkml:trace>
  <inkml:trace contextRef="#ctx0" brushRef="#br1" timeOffset="522216.991">6084 11467 3169,'0'0'4113,"0"0"-1734,0 0-164,0 0-316,0 0-601,0 0-270,0-9-76,1 6-871,-1 1-1,1 0 1,-1 0-1,0 0 1,0 0-1,0 0 1,0 0-1,0 0 1,0-1-1,-1 1 1,1 0-1,-1 0 1,1 0-1,-1 0 1,0 0-1,0 0 1,0 1-1,0-1 1,0 0-1,0 0 1,-1 1-1,1-1 1,-1 0-1,1 1 1,-1-1 0,1 1-1,-1 0 1,0 0-1,1-1 1,-1 1-1,0 0 1,0 1-1,0-1 1,0 0-1,0 0 1,0 1-1,0-1 1,0 1-1,0 0 1,-1 0-1,1 0 1,0 0-1,0 0 1,0 0-1,0 0-80,-8-1-23,1 0 0,0 0-1,0 0 1,-1 1-1,1 1 1,0 0-1,0 0 1,0 1-1,0 0 1,0 0-1,0 1 1,0 0 0,0 1-1,1 0 1,0 0-1,0 1 1,0 0-1,0 0 1,1 1-1,0 0 1,0 0 0,1 1-1,-1 0 1,2 0-1,-1 0 1,1 1-1,0 0 1,0 0-1,1 0 1,0 0 0,0 1-1,1 0 1,1 0-1,-1 0 1,1 0-1,0 3 24,1-9-52,1 1-1,-1 0 1,1 0 0,-1 0-1,1 0 1,1 0-1,-1 0 1,0 0 0,1 0-1,0 0 1,0 0-1,0-1 1,0 1 0,1 0-1,-1-1 1,1 1-1,0-1 1,0 1 0,0-1-1,1 0 1,-1 0 0,1 0-1,0 0 1,0 0-1,0-1 1,0 1 0,0-1-1,0 0 1,1 0-1,-1 0 1,1 0 0,-1-1-1,1 1 1,0-1-1,0 0 1,0 0 0,-1 0-1,1-1 1,0 1-1,0-1 1,0 0 0,0 0-1,0-1 1,0 1-1,1-1 53,10 1-133,1-2-1,-1 1 0,0-2 0,0 0 0,0-1 1,0 0-1,-1-1 0,0-1 0,0 0 0,0-1 1,0 0-1,-1-1 0,-1-1 0,1 0 0,9-10 134,-6 97 2465,-14-73-2608,1 0 0,0 0 0,0 0-1,0-1 1,0 1 0,1-1 0,0 0 0,0 0 0,0 0 0,0-1 0,1 1 0,-1-1-1,1 0 1,0 0 0,0-1 0,0 1 0,0-1 0,1 0 0,-1-1 0,0 1 0,1-1-1,-1 0 1,1-1 0,-1 1 0,1-1 0,1 0 143,35 3-976</inkml:trace>
  <inkml:trace contextRef="#ctx0" brushRef="#br1" timeOffset="522646.937">6563 11741 1272,'0'0'6834,"0"0"-5162,0 0 521,0 0-577,0 0-784,0 0-88,0 0-248,76 0-200,-51 0-184,4 0-112,0 0-160,12-19-992,-7 0-712,-7 1-1193</inkml:trace>
  <inkml:trace contextRef="#ctx0" brushRef="#br1" timeOffset="522895.656">6681 11453 2529,'0'0'4729,"0"0"-2689,0 0-160,0 0-583,0 0-745,118 36-552,-73-23-88,-7-4-1657,-3-3-5496</inkml:trace>
  <inkml:trace contextRef="#ctx0" brushRef="#br1" timeOffset="521099.225">5173 11457 6345,'0'0'2982,"0"0"-577,0 0-290,0 0-347,0 0-461,0 0-375,0 0-210,0 0-169,0 24 266,99 200-539,-91-208-840,10 23-1838,-13-11-2485,-5-18-46</inkml:trace>
  <inkml:trace contextRef="#ctx0" brushRef="#br1" timeOffset="521345.723">5092 11729 3977,'0'0'3233,"0"0"-665,0 0 265,0 0-1097,128-37-536,-97 22-512,-2-3-415,7-9-273,11-12-737,-9 6-2151,-3 3-3082</inkml:trace>
  <inkml:trace contextRef="#ctx0" brushRef="#br1" timeOffset="585039.942">24139 9041 1360,'0'0'1255,"0"0"588,0 0-69,0 0-251,0 0-235,13-14 1708,-8 13 3425,7 29-6212,-1-1 1,-1 2-1,-1 0 0,-2 0 0,-1 0 1,-1 1-1,-2 0 0,-1-1 1,-1 1-1,-2 15-209,3 14 250,39 519 278,-36-120-414,-4-452-113,0 1 0,0-1 0,1 1 0,-1-1 0,2 0 1,-1 0-1,1 0 0,0 0 0,0 0 0,0-1 0,1 1 1,0-1-1,0 0 0,0 0 0,1 0 0,0-1 0,0 1 1,0-1-1,0-1 0,1 1 0,-1-1 0,1 1 0,0-2 1,0 1-1,0-1 0,1 0 0,-1 0 0,0 0 0,1-1 1,-1 0-1,1 0 0,3-1-1,356 7 900,288-57-213,-659 14-5956,-2 16-320</inkml:trace>
  <inkml:trace contextRef="#ctx0" brushRef="#br1" timeOffset="585756.401">24694 8928 3713,'0'0'1532,"0"0"-405,0 0 219,0 0-3,0 0-47,0 0 80,25 3-53,260 27 1624,356-27-1314,-449-13-1356,-191 10 227,-1 0 142,-26 77-13,-338 859 2000,321-743-3341,28-113-5579,11-63 1467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20.8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56 304 6913,'0'0'1353,"0"0"-369,0 0 563,0 0 49,0 0-487,0 0-347,-9-1-43,-28-4-49,36 4-626,0 0 1,0 0 0,0 0 0,1 0-1,-1 0 1,0 0 0,1 0 0,-1 0-1,1 0 1,-1-1 0,1 1-1,-1 0 1,1 0 0,0-1 0,0 1-1,0 0 1,0-1 0,0 1 0,0 0-1,0-1 1,0 1 0,0 0-1,0 0 1,1-1 0,-1 1 0,1 0-1,-1 0 1,1-1 0,-1 1 0,1 0-1,0 0 1,-1 0 0,1 0 0,0 0-1,0 0 1,0 0 0,1-1-45,17-23 17,2 1 1,1 0-1,0 1 1,2 2-1,1 0 1,0 2-1,1 1 0,2 0 1,-1 3-1,17-8-17,-41 21-9,0 0 0,-1 0 0,1 0 0,0 0-1,0 0 1,0 0 0,1 1 0,-1 0 0,0-1-1,0 1 1,1 1 0,-1-1 0,1 0 0,-1 1 0,1-1-1,-1 1 1,1 0 0,-1 0 0,1 1 0,-1-1-1,0 1 1,1 0 0,-1-1 0,1 1 0,-1 1-1,0-1 1,0 1 0,0-1 0,0 1 0,0 0-1,0 0 1,0 0 0,0 0 0,-1 1 0,1-1 0,-1 1-1,0-1 10,-1 24 64,-1 0 1,-2-1-1,0 1 0,-2-1 0,-1 0 0,-1 0 0,-1 0 0,-1 0 0,-1-1 0,-1-1 0,-1 0 1,-1 0-1,-1-1 0,-1-1 0,-1 0 0,-1-1 0,-6 5-64,21-24 1,-68 94 14,68-94-362,13-1-822,7 2 1107,-1 1 0,0 1 0,0 0 1,0 1-1,-1 1 0,1 1 0,-2 0 1,1 1-1,-1 1 0,14 10 62,45 36-4218,-46-31-981</inkml:trace>
  <inkml:trace contextRef="#ctx0" brushRef="#br0" timeOffset="316.277">713 447 5537,'0'0'5976,"0"0"-4185,0 0-1344,0 0-96,0 0-234,15 14-98,-5-3-40,-5-6 6,-1 0 1,1 0 0,-1 0 0,1-1-1,1 0 1,-1 0 0,1 0 0,-1-1-1,1 0 1,0 0 0,0 0 0,0-1-1,1 0 1,-1 0 0,0-1 0,1 1 0,-1-1-1,7 0 15,8-6-41,1 0 0,-1-2 0,0 0 0,-1-1 0,0-2 0,0 0 0,-1 0-1,0-2 1,-1-1 0,0 0 0,-1-1 0,-1-1 0,0 0 0,-1-1 0,-1-1 0,0-1-1,5-9 43,-12 20 29,-1 0 0,0 0 1,-1 0-1,1-1 1,-1 0-1,-1 0 1,0 0-1,0-1 1,0 0-1,-1 1 1,0-1-1,-1 0 1,0-1-1,0-8-30,-5 15 85,0 1 0,-1-1 0,1 0 0,-1 1 0,0 0 0,0 0 0,0 0 0,0 1 0,0-1 0,0 1 0,0 0 0,-1 0-1,1 0 1,0 1 0,-1-1 0,1 1 0,0 0 0,-1 0 0,1 1 0,0-1 0,-1 1 0,1 0 0,0 0 0,0 1 0,0-1 0,0 1 0,0 0 0,0 0-1,-2 1-84,-8 6-285,1 0 0,-1 1-1,1 0 1,1 1-1,0 1 1,0 0 0,1 0-1,1 1 1,0 1 0,1 0-1,0 0 1,0 3 285,-22 36-5221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16.343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284 1 1040,'0'0'3540,"0"0"-1719,0 0-560,0 0-166,0 0-391,0 0-260,0 0-145,0 0-41,0 0 72,15 33 3085,-5 5-3044,-2 0 0,-2 0 0,-1 1 0,-2 0 0,-2 0 1,-1 0-1,-3 0 0,-2 13-371,-14 103-438,-1 38-5742,19-146 575</inkml:trace>
  <inkml:trace contextRef="#ctx0" brushRef="#br0" timeOffset="280.367">792 314 4481,'0'0'4353,"0"0"-3329,0 0 168,-19 103-63,15-66-481,0 4-352,4 2-168,-4 5-128,-5 21-408,3-11-1321,-2-11-2616</inkml:trace>
  <inkml:trace contextRef="#ctx0" brushRef="#br0" timeOffset="612.658">0 806 1792,'0'0'4681,"0"0"-3472,0 0 231,0 0 200,0 0-279,0 0-265,0 0-152,147-46 40,-87 36-248,9-1-151,5 2-233,5 0-192,2-1-160,-2 1-8,-7 1-641,11-3-1255,-21 2-2209,-14 0-3672</inkml:trace>
  <inkml:trace contextRef="#ctx0" brushRef="#br0" timeOffset="1017.422">214 61 2801,'0'0'2256,"0"0"-816,0 0 385,0 0-17,0 0 169,138 0-441,-77 0-96,9 0-400,7 0-359,1 0-361,1 0-232,-4 3-88,-5 7-56,21 10-809,-20 1-1335,-13-3-2681</inkml:trace>
  <inkml:trace contextRef="#ctx0" brushRef="#br1" timeOffset="603463.98">460 1632 288,'0'0'562,"0"0"-424,0 0-27,0-20 6,-2-148-107,-19-73 1503,13 196-1330,2-1 0,2 0-1,2 0 1,2 0 0,2 0-1,2 0 1,8-36-183,-10 35 1768,-2 39-115,0 8-1666,0 0-125,0 0-79,0 0-114,0 0-156,0 30-1669,31 40 250,-20-57 435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22.4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113 8 5113,'0'0'1283,"0"0"-92,0 0 245,0 0-230,0 0-290,0 0-88,3-7 414,-2 7 1749,-53 116-2305,41-94-714,1 0 1,1 0 0,1 1 0,1 0 0,1 0 0,1 1-1,1 0 1,0 20 27,4-41-46,1 0 0,0 0 0,-1 0 0,1 0 0,1-1 0,-1 1 0,0 0 0,1-1 0,-1 1 0,1-1 0,0 1 0,-1-1 0,1 0 0,1 0 0,-1 0 0,0 0 0,0 0 0,1 0 0,-1-1 0,1 1 0,-1-1 0,1 0 0,0 1 0,0-1 0,-1 0 0,1-1 0,0 1 0,0 0 0,0-1 0,0 0 0,0 0 0,0 0 0,0 0 0,0 0 0,0 0 0,0-1 0,1 0 46,116-17-440,67-52 359,-185 71 98,1 1 0,-1 1 0,0-1 0,0 0 0,0 0 1,0 1-1,0-1 0,0 1 0,-1 0 0,1 0 0,-1-1 0,0 1 0,0 0 0,0 0 0,0 0 0,0 0 0,-1 0 0,0 0 0,1 0 1,-1 0-1,0 1 0,0-1 0,-1 0 0,1 0 0,0 0 0,-1 0 0,0 0 0,0 0 0,0 0 0,0 0 0,0-1 0,-1 1 0,1 0 1,-1 0-1,0-1 0,-1 2-17,3-2 31,-70 199 879,45-136-1536,2 2 1,3 1 0,3 0 0,1 11 625,14-37-5256</inkml:trace>
  <inkml:trace contextRef="#ctx0" brushRef="#br0" timeOffset="2505.274">1072 215 8282,'0'0'2583,"0"0"-129,0 0-30,0 0-594,-19-3-535,-136-6 978,148 12-2348,0 1 0,0-1 1,1 2-1,-1-1 1,1 1-1,1 0 1,-1 0-1,1 1 1,-1-1-1,2 1 1,-1 0-1,1 1 1,-1-1-1,2 1 1,-1 0-1,1 0 1,0 0-1,1 0 1,-1 1-1,1-1 1,1 1-1,0-1 1,0 1-1,0 0 1,1-1-1,0 1 1,0 0-1,1-1 0,0 1 1,1 0-1,-1-1 1,1 1-1,1-1 1,0 0-1,0 0 1,0 0-1,1 0 1,-1-1-1,2 1 1,-1-1-1,6 6 75,179 131-4518,-187-142 4561,-1 1 1,0-1-1,0 0 1,0 0-1,0 1 1,-1-1-1,1 1 1,0-1-1,0 1 1,-1-1-1,1 1 1,-1-1-1,0 1 1,1 0-1,-1-1 1,0 1-1,0 0 1,0-1-1,0 1 1,0 0-1,0-1 1,0 1-1,-1-1 1,1 1-1,-1 0 1,1-1-1,-1 1 1,0-1-1,1 1 1,-1-1-1,0 1 1,0-1-1,0 0 1,0 1-1,0-1 0,0 0 1,-1 0-1,1 0 1,0 0-1,0 0 1,-1 0-1,1 0 1,-1 0-1,1-1 1,-1 1-1,1 0 1,-1-1-1,1 0 1,-1 1-1,0-1 1,1 0-1,-1 1 1,0-1-1,1 0 1,-1 0-1,0-1 1,1 1-1,-2 0-43,-7 4-56,-184 77 239,58-51-4296,85-28-2461</inkml:trace>
  <inkml:trace contextRef="#ctx0" brushRef="#br0" timeOffset="2764.472">1038 325 9898,'0'0'2289,"0"0"-1185,0 0-160,0 0-944,0 0-1504,0 0-505,137 20-759,-93-18-3962</inkml:trace>
  <inkml:trace contextRef="#ctx0" brushRef="#br0" timeOffset="3032.417">1417 360 2657,'0'0'2879,"0"0"-1412,0 0-18,0 0-62,19 3-193,215-3 2069,-96-44-2345,-137 45-848,0 1 0,1 0 0,-1 0 0,0 0 0,0-1 0,0 1 0,0 0 0,-1 0 0,1 1 0,0-1 0,-1 0 0,1 0 0,-1 0 0,0 0 0,0 0 0,0 1 0,0-1 0,0 0 0,0 0-1,-1 0 1,1 0 0,-1 0 0,1 1 0,-1-1 0,0 0 0,0 0 0,0-1 0,0 1 0,0 0 0,0 0 0,0 0 0,-1-1 0,1 1 0,-1 0 0,1-1 0,-1 1 0,0-1-70,-1 4 134,-173 339 210,44-126-8072,98-170 1712</inkml:trace>
  <inkml:trace contextRef="#ctx0" brushRef="#br0" timeOffset="3282.589">1426 674 11450,'0'0'1793,"0"0"-809,0 0-144,0 0-688,0 0-24,107-8-128,-61 2-32,33-10-1256,-17 1-3217,-6-2-2737</inkml:trace>
  <inkml:trace contextRef="#ctx0" brushRef="#br0" timeOffset="3582.516">2057 260 7890,'0'0'2247,"0"0"-688,0 0 197,0 0-218,-7 23-343,-60 148 253,-5 8-1160,72-177-367,0 0-1,0 0 1,0 0 0,1-1-1,-1 1 1,0 0 0,1 0-1,-1 0 1,1 0-1,0 0 1,-1-1 0,1 1-1,0 0 1,0 0 0,0-1-1,0 1 1,1-1-1,-1 1 1,0-1 0,1 0-1,-1 1 1,0-1 0,1 0-1,0 0 1,-1 0 0,1 0-1,0 0 1,-1 0-1,1-1 1,0 1 0,0 0-1,0-1 1,0 0 0,0 1-1,0-1 1,-1 0-1,1 0 1,0 0 0,0 0-1,0 0 1,0-1 0,0 1-1,0 0 80,89-16-2045,142-78 943,-232 95 1200,0 0 0,-1 0 0,1 0 0,0 0 0,-1 0-1,1 0 1,-1 0 0,1 0 0,-1 0 0,1 0 0,-1 0 0,0 0 0,1 0 0,-1 1-1,0-1 1,0 0 0,0 0 0,0 0 0,0 0 0,0 0 0,0 1 0,-1-1 0,1 0-1,0 0 1,-1 0 0,1 0 0,0 0 0,-1 0 0,1 0 0,-1 0 0,0 0 0,1 0-1,-1 0 1,0 0 0,0 0 0,1-1 0,-1 1 0,0 0 0,0 0 0,0-1 0,0 1-1,0 0-97,0 0 93,-79 153 835,47-42-4584,27-72-1123</inkml:trace>
  <inkml:trace contextRef="#ctx0" brushRef="#br0" timeOffset="3832.452">2426 1078 12243,'0'0'1880,"-50"103"-1032,21-38-344,-6 28-504,10-18-1344,5-18 728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28.4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56 496,'0'0'1890,"0"0"-530,0 0 35,0 0 25,0 0-274,0 0-199,0-5-66,3-12-275,0 0 1396,-3 8 2081,-45 154-3994,43-142-120,0 0 0,0 0-1,1 1 1,-1-1-1,1 0 1,-1 1-1,1-1 1,0 1 0,1 0-1,-1-1 1,0 1-1,1 0 1,0 0-1,0-1 1,0 1-1,0 0 1,1 0 0,0-1-1,-1 1 1,1-1-1,0 1 1,1 0-1,-1-1 1,1 0 0,0 1-1,-1-1 1,1 0-1,1 0 1,-1 0-1,0 0 1,1 0-1,-1-1 1,1 1 0,0-1-1,0 1 1,0-1-1,0 0 1,1 0-1,-1-1 1,0 1-1,1-1 1,-1 1 0,1-1-1,-1 0 1,1-1-1,0 1 1,2 0 31,106-27-154,-111 26 252,-13 52 253,-1-16-345,2 1 1,1 0 0,1 0 0,2 1 0,2 0 0,2 0 0,1 17-7,20 11-4696,-1-51-996</inkml:trace>
  <inkml:trace contextRef="#ctx0" brushRef="#br0" timeOffset="438.729">479 0 6385,'0'0'1874,"0"0"-486,0 0-74,0 0-151,-7 23-267,-54 173 110,60-194-1047,-1 1 1,1-1 0,0 0 0,0 1 0,0-1 0,0 1-1,0-1 1,0 1 0,0 0 0,1-1 0,0 1-1,-1 0 1,1-1 0,0 1 0,0 0 0,1-1 0,-1 1-1,0 0 1,1-1 0,0 1 0,-1-1 0,1 1-1,0-1 1,0 1 0,1-1 0,-1 0 0,0 1 0,1-1-1,-1 0 1,1 0 0,0 0 0,0 0 0,0 0-1,0 0 1,0-1 0,0 1 0,0-1 0,1 1-1,-1-1 1,1 0 0,-1 0 0,1 0 0,-1 0 0,1 0-1,-1-1 1,1 1 0,0-1 0,-1 0 0,1 0-1,0 0 1,-1 0 0,1 0 0,1-1 40,7 0-114,0-2 0,-1 0 0,1 0 0,-1 0 0,0-2 0,0 1 0,-1-1 0,1-1 0,-1 1 0,0-2 0,-1 1 0,3-3 114,36-24-260,-60 78 3548,-46 143-2728,54-104-5290,5-65-2600</inkml:trace>
  <inkml:trace contextRef="#ctx0" brushRef="#br0" timeOffset="838.71">744 71 5329,'0'0'1594,"0"0"-737,0 0 508,17 0 56,267-19 1596,-137 12-2789,-145 10-167,1 0 0,-1 0 1,1 0-1,-1 0 0,0 0 1,0 1-1,-1-1 0,1 0 0,-1 1 1,1 0-1,-1-1 0,0 1 0,-1 0 1,1 0-1,-1 0 0,1-1 0,-1 1 1,0 0-1,-1 0 0,1 0 0,-1-1 1,1 1-1,-1 0 0,0 0 0,-1-1 1,1 1-1,-1-1 0,1 1 0,-1-1 1,0 1-62,-135 299 1511,88-208-1487,-8 10-818,17-39-3243,18-35-1891</inkml:trace>
  <inkml:trace contextRef="#ctx0" brushRef="#br0" timeOffset="1105.66">876 487 4793,'0'0'3225,"0"0"-2065,116-4 672,-43-3-359,45-8-945,-19 2-528,-12 0-2417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40.2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0 1072,'0'0'4140,"0"0"-2933,0 0-889,0 0 256,-2 21 38,-7 163 340,10-71-202,0-112-748,-1 0 1,0 0 0,1 0 0,-1 0 0,1-1-1,0 1 1,-1 0 0,1 0 0,0 0-1,-1 0 1,1-1 0,0 1 0,0 0 0,0-1-1,0 1 1,0 0 0,0-1 0,0 1-1,0-1 1,0 0 0,0 1 0,0-1-1,0 0 1,0 0 0,0 1 0,0-1 0,0 0-1,0 0 1,0 0 0,0 0 0,0 0-1,0-1 1,0 1 0,0 0 0,0 0-1,0-1 1,1 1 0,-2-1 0,1 1 0,0-1-1,0 1 1,0-1 0,0 0 0,0 1-1,0-1 1,-1 0 0,1 1 0,0-1 0,0 0-1,-1 0 1,1 0 0,-1 0 0,1 0-1,-1 0 1,1 0 0,-1 0 0,1 0-1,-1 0 1,0 0 0,0 0 0,0 0 0,1 0-1,-1 0 1,0-1-3,37-187 265,-37 216-289,-2-22 23,0 0 1,1 0 0,-1 0 0,1 1 0,1-1-1,-1 0 1,1 0 0,0 1 0,0-1-1,0 0 1,1 1 0,0-1 0,0 0 0,0 0-1,0 0 1,1 0 0,0 0 0,0 0-1,1 0 1,-1-1 0,1 1 0,0-1 0,0 0-1,0 0 1,1 0 0,0 0 0,-1 0-1,1-1 1,0 1 0,1-1 0,-1 0-1,1-1 1,-1 1 0,1-1 0,0 0 0,0 0-1,0 0 1,4 0 0,41-11-1506,-33 56 1737,17 217-1442,-31-213-2624</inkml:trace>
  <inkml:trace contextRef="#ctx0" brushRef="#br0" timeOffset="411.699">452 472 1736,'0'0'1001,"0"0"455,0 0-236,0 0-666,0 0-168,0 0 552,12 7-94,-7-3-714,-3-4-84,0 1-1,0 0 0,0 0 1,0 0-1,0 0 0,0 0 1,0 0-1,0 0 0,-1 1 1,1-1-1,0 1 0,-1-1 1,0 1-1,1 0 1,-1-1-1,0 1 0,0 0 1,1 0-1,-2 0 0,1 0 1,0 0-1,0 0 0,-1 0 1,1 0-1,-1 0 0,1 0 1,-1 0-1,0 1 1,0-1-1,0 0 0,0 0 1,0 0-1,-1 0 0,1 1 1,-1-1-1,1 0 0,-1 0 1,0 0-1,0 0 0,0 0 1,0 0-1,0 0 1,0 0-46,-128 207 1941,128-206-2055,1-1 0,-1 0-1,1 1 1,0-1 0,0 1-1,0-1 1,1 1 0,-1-1-1,1 0 1,-1 1 0,1-1-1,0 0 1,-1 0 0,1 1-1,1-1 1,-1 0 0,0 0-1,0 0 1,1 0 0,-1 0-1,1 0 1,0-1 0,-1 1 0,1 0-1,0-1 1,0 1 0,0-1-1,0 0 1,0 0 0,0 0-1,0 0 1,1 0 0,-1 0-1,0 0 1,1-1 0,-1 1-1,0-1 1,1 0 0,-1 1-1,1-1 1,-1-1 0,1 1-1,-1 0 1,0 0 0,1-1-1,-1 1 1,1-1 114,19 4-1252,-4 1-311</inkml:trace>
  <inkml:trace contextRef="#ctx0" brushRef="#br0" timeOffset="746.179">607 777 8850,'0'0'1275,"0"0"-822,0 0-329,0 0-68,5 17-110,18 51-166,-23-66 190,1-1 0,0 1 0,-1-1 0,1 0 0,0 1 0,0-1 0,0 0 0,0 0 0,0 1 0,1-1 0,-1 0 1,0 0-1,0 0 0,1-1 0,-1 1 0,0 0 0,1 0 0,-1-1 0,1 1 0,-1-1 0,1 1 0,-1-1 1,1 0-1,0 1 0,-1-1 0,1 0 0,-1 0 0,1 0 0,0 0 0,-1 0 0,1-1 0,-1 1 0,2-1 30,6 0-201,1-1 21,0 0 0,1-2 0,-1 1 0,0-1 0,-1-1 1,1 1-1,-1-2 0,0 1 0,0-1 0,0-1 0,-1 0 0,0 0 0,0 0 0,-1-1 0,0 0 0,0 0 0,-1-1 0,0 0 0,-1 0 0,1-1 180,20-76 1015,-27 84-995,0 0 1,0 0 0,-1 1-1,1-1 1,0 0-1,0 1 1,-1 0-1,1-1 1,-1 1 0,0 0-1,1-1 1,-1 1-1,0 0 1,0 1 0,0-1-1,1 0 1,-1 0-1,0 1 1,0-1 0,0 1-1,0-1 1,0 1-1,0 0 1,0 0 0,0 0-1,-1 0 1,1 0-1,0 1 1,0-1-1,0 0 1,0 1 0,1 0-1,-1-1 1,0 1-1,0 0 1,0 0 0,0 0-1,1 0 1,-1 0-1,0 1 1,0 0-21,-26 15-3418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36.5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276 137 928,'0'0'962,"0"0"59,0 0-34,0 0-111,0 0-197,0 15-135,-12 206 1075,-15-30-2372,24-130-3388,3-59 2707</inkml:trace>
  <inkml:trace contextRef="#ctx0" brushRef="#br0" timeOffset="384.455">25 715 1664,'0'0'1153,"0"0"-145,0 0 456,0 0-344,0 0-319,0 0-273,139-32-184,-98 15-112,5-5-112,2-2-120,7-12-224,-11 8-1009,-11 6-1831</inkml:trace>
  <inkml:trace contextRef="#ctx0" brushRef="#br0" timeOffset="716.898">0 8 3345,'0'0'1456,"0"0"-1144,0 0-96,0 0 320,0 0-32,0 0 225,0 0-321,129-7-224,-82 7-128,7 0-56,21 13-80,-13 0-1329,-12-4-2808</inkml:trace>
  <inkml:trace contextRef="#ctx0" brushRef="#br0" timeOffset="1270.076">578 527 3065,'0'0'1281,"0"0"-341,0 0-230,0 0-235,0 0-165,0 0-71,18-12-1,58-35-12,21 26-4,-90 78 1103,-12-38-1138,0 1 1,-2-2-1,0 1 0,0-1 0,-2 0 0,0-1 0,-1 0 0,-1 0 0,-1-1 1,-7 7-188,-42 69 77,114-90-3165,23-9-711,-63 7 186</inkml:trace>
  <inkml:trace contextRef="#ctx0" brushRef="#br0" timeOffset="1617.675">889 709 6425,'0'0'806,"0"0"-459,0 0-102,0 0 19,0 0-140,9 18-96,33 54-35,-40-68-12,1-1 1,0-1-1,0 1 0,1 0 0,-1-1 0,1 0 0,-1 1 0,1-1 0,0-1 0,-1 1 0,1-1 0,0 1 0,0-1 0,0 0 0,0 0 0,1-1 1,-1 1-1,0-1 0,0 0 0,0 0 0,0 0 0,0-1 0,1 0 0,-1 1 0,0-1 0,2-1 19,-4 1-12,0 1 48,0-1 0,0 0-1,1 0 1,-1 0 0,0 0 0,0 0-1,0-1 1,0 1 0,0-1-1,0 1 1,-1-1 0,1 0-1,0 0 1,-1 0 0,1 0 0,-1 0-1,0 0 1,0 0 0,0 0-1,0 0 1,0 0 0,0-1-1,0 1 1,-1 0 0,1-1 0,-1 1-1,0-1 1,1 1 0,-1 0-1,0-1 1,-1 1 0,1-1-1,0 1 1,-1 0 0,1-1 0,-1 1-1,0 0 1,0-1 0,0 1-1,0 0 1,0 0 0,0 0 0,-1 0-1,1 0 1,-1 0 0,1 0-1,-1 0 1,0 1-36,-76-11 388,52 22-4199,23-4-1544</inkml:trace>
  <inkml:trace contextRef="#ctx0" brushRef="#br0" timeOffset="1884.362">1245 504 1816,'0'0'889,"0"0"-577,0 0 32,0 0-232,0 0-112,106-2-176,-84 2-1345</inkml:trace>
  <inkml:trace contextRef="#ctx0" brushRef="#br0" timeOffset="2134.321">1291 336 3569,'0'0'888,"0"0"-568,0 0 56,0 0-376,0 0-40,116-5-2616</inkml:trace>
  <inkml:trace contextRef="#ctx0" brushRef="#br0" timeOffset="2617.669">1912 309 4657,'0'0'1832,"0"0"-262,0 0 36,0 0-307,0 0 134,0 0-374,-11-9-289,5 4-709,0 1 1,0 0 0,0 0 0,-1 0-1,1 0 1,-1 1 0,0 0-1,0 1 1,-1 0 0,1 0-1,0 0 1,-1 1 0,1 0 0,-1 0-1,-3 1-61,4 0-32,-1 0 0,1 1 0,-1 0 0,1 0 0,-1 0 0,1 1 0,0 0 0,0 1 1,0 0-1,0 0 0,0 0 0,0 1 0,1 0 0,0 0 0,0 0 0,0 1 0,0 0 0,1 0 0,-1 1 0,1 0 0,1 0 0,-1 0 0,1 0 0,0 0 0,1 1 0,-1 0 0,1 0 0,1 0 0,-1 0 0,1 0 0,0 1 0,1-1 0,0 1 0,0-1 0,1 1 0,0-1 0,0 3 32,3-4-82,1-1 0,0 0 0,1 0 0,-1 0 0,1-1 0,0 1 0,0-1 0,0 0-1,1-1 1,-1 1 0,1-1 0,0 0 0,0 0 0,0-1 0,0 0 0,0 0 0,1 0 0,-1-1-1,0 0 1,1 0 0,-1-1 0,1 0 0,-1 0 0,1 0 0,0-1 0,-1 0 0,0 0 0,5-2 82,0 3-46,44-3 95,-54 2 213,-1 1 278,0 0 52,34 111-586,14-54-5527,-25-40-1023</inkml:trace>
  <inkml:trace contextRef="#ctx0" brushRef="#br0" timeOffset="2901.077">2177 478 6185,'0'0'1281,"0"0"-817,0 0 848,0 0-272,0 0-568,0 0-320,116-13-104,-60 6-48,-10-1-856,-5 3-2257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44.2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 1 3305,'0'0'2190,"0"0"-605,0 0-114,0 0-140,0 0-376,0 0-244,0 0-114,0 0-113,0 0-158,0 0-132,0 0-53,0 0-43,0 13 206,-66 373 1182,66-291-1638,1-94 134,1 1-1,-1-1 1,0 0 0,1 0 0,-1 0-1,0 0 1,1 0 0,0 0 0,-1-1 0,1 1-1,-1 0 1,1-1 0,0 1 0,-1-1-1,1 0 1,0 1 0,0-1 0,-1 0-1,1 0 1,0 0 0,-1 0 0,1-1-1,0 1 1,0 0 0,-1-1 0,1 1 0,0-1-1,-1 1 1,1-1 0,-1 0 0,1 0-1,-1 0 1,1 0 0,-1 0 0,0 0-1,1 0 1,-1 0 0,0-1 0,0 1-1,0 0 1,0-1 0,0 1 0,0-1 0,0 1-1,0-1 1,-1 1 0,1-1 0,-1 0-1,1 1 1,-1-1 0,1 0 0,-1-1 18,11-16-16,-1-1 0,-1 0 1,-1 0-1,0-1 0,-2 0 1,0-1-1,-2 0 0,0 1 0,-1-1 1,-2-1-1,0 1 0,-1 0 1,-2-9 15,2 29-33,0 0 0,-1-1 0,1 1 0,-1 0 0,1-1 0,-1 1 0,0 0 0,0 0 0,0 0 0,0 0 0,0 0 0,-1 0 0,1 0 0,-1 0 0,1 0 1,-1 0-1,0 1 0,1-1 0,-1 1 0,0-1 0,0 1 0,0 0 0,0 0 0,0 0 0,0 0 0,-1 0 0,-1-1 33,30 27-944,-11-20 941,0 0-1,0 0 1,1-1 0,-1-1 0,1-1-1,-1 0 1,1-1 0,0-1 0,0 0-1,0-1 1,14-3 3,43 0-424,-76 22 273,-8 7 284,2-1-1,1 1 1,1 1 0,1-1-1,1 1 1,2 0 0,0 1-1,2 1-132,22 73-3875,-8-75-1667</inkml:trace>
  <inkml:trace contextRef="#ctx0" brushRef="#br0" timeOffset="1124.454">448 636 776,'0'0'1921,"0"0"-448,0 0-32,0 0-199,0 0-241,0 0-165,5-10-213,0-1-544,0 0 0,1 1 1,1-1-1,0 1 1,0 0-1,1 1 0,0 0 1,0 0-1,1 1 1,0 0-1,1 0 0,0 1 1,0 1-1,0-1 1,2 1-80,-2 86 1524,-87 94-1,76-173-1688,1-1-350,6-13-944,53-36 49,-34 109 79,2-7-1998,-13-35-789</inkml:trace>
  <inkml:trace contextRef="#ctx0" brushRef="#br0" timeOffset="1473.028">796 672 3937,'0'0'1879,"0"0"-783,0 0-37,0 0-123,0 0-84,0 0-342,3 14-309,9 43-141,-12-55-113,1 0-1,-1 0 1,0 1-1,1-1 1,-1 0-1,1 0 1,0 0-1,0 0 1,0 0-1,0 0 1,0 0-1,0 0 1,1 0-1,-1-1 1,1 1-1,-1 0 1,1-1-1,-1 1 1,1-1-1,0 0 1,0 0-1,0 1 1,0-1-1,0 0 1,0 0-1,0-1 1,0 1-1,0 0 1,0-1-1,0 1 1,1-1-1,-1 0 1,0 0-1,0 0 1,2 0 53,-2-26-37,-2-55 526,-12 74-1464,4 7-1303</inkml:trace>
  <inkml:trace contextRef="#ctx0" brushRef="#br0" timeOffset="1889.905">1053 459 4601,'0'0'1776,"0"0"-863,0 0-241,0 0-408,0 0 24,0 0 8,0 0-48,85-7-232,-52 3-16,-6 0-696,-9-1-1937</inkml:trace>
  <inkml:trace contextRef="#ctx0" brushRef="#br0" timeOffset="2156.182">1113 252 3385,'0'0'960,"0"0"-584,0 0-48,108-14-328,-71 10-544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47.5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 1 1464,'0'0'1767,"0"0"-328,-4 23-150,-26 195 1339,29-65-1797,2-153-830,-1 1 0,1-1 1,0 1-1,-1-1 0,1 1 0,0-1 0,0 1 0,-1-1 1,1 0-1,0 1 0,0-1 0,0 0 0,0 0 0,-1 1 1,1-1-1,0 0 0,0 0 0,0 0 0,0 0 0,0 0 1,-1 0-1,1-1 0,0 1 0,0 0 0,0 0 0,0-1 1,-1 1-1,1 0 0,0-1 0,0 1 0,-1-1 0,1 1 1,0-1-1,-1 1 0,1-1 0,0 1 0,-1-1 0,1 0 1,-1 1-1,1-1 0,-1 0 0,1 1 0,-1-1 0,0 0 1,1 0-1,-1 0 0,0 1 0,1-2-1,7-15 98,-1 0 0,-1-1 0,0 1 1,-1-1-1,-1-1 0,0 1 0,-2-1 0,0 1 0,-1-1 0,-1 0 0,-1 1 1,-1-9-99,-10-3-33,2 47-252,9-13 286,1-1 1,-1 1-1,1 0 0,0-1 0,0 1 1,0 0-1,1-1 0,-1 1 0,1-1 0,0 1 1,0-1-1,0 1 0,0-1 0,1 1 1,-1-1-1,1 0 0,0 0 0,0 0 0,0 0 1,1 0-1,-1 0 0,1 0 0,-1-1 1,1 0-1,0 1 0,0-1 0,0 0 0,0 0 1,0 0-1,0-1 0,1 1 0,-1-1 1,1 0-1,-1 0 0,1 0 0,1 0-1,4 1-33,0-1-1,1 0 0,-1 0 0,0-1 1,1 0-1,-1-1 0,0 0 1,1-1-1,-1 0 0,0 0 0,0 0 1,0-2-1,0 1 0,-1-1 1,1 0-1,-1-1 0,0 0 1,0 0-1,-1 0 0,1-1 0,-1-1 1,5-5 33,-8 63 237,-4 176-1557,9-180-817</inkml:trace>
  <inkml:trace contextRef="#ctx0" brushRef="#br0" timeOffset="1439.692">429 625 184,'0'0'1387,"0"0"-229,0 0 110,0 0-41,0 0-184,0 0-79,15-10-65,191-169 2499,-200 233-3055,-51 245-916,29-215-1647,1-6-3073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52.3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23 6345,'0'0'2878,"0"0"-760,0 0-312,0 0-366,0 0-401,0 0-400,0-11 154,3 6-3487,16 4-3654,-8-5 188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2:43.120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2043 830 1688,'0'0'2214,"0"0"-457,0 0-266,0 0-205,0-16 5876,0-15-4561,-1 28-2504,1 0 1,-1 0 0,1 0-1,-1 1 1,0-1 0,0 0-1,-1 0 1,1 0 0,0 1-1,-1-1 1,1 1 0,-1-1-1,0 1 1,0 0 0,0 0-1,0 0 1,-1 0 0,1 0-1,0 0 1,-1 0 0,1 1-1,-1-1 1,0 1 0,1 0-1,-1 0 1,0 0 0,0 0-1,0 0 1,0 1 0,0-1 0,0 1-1,-1 0-97,-109-7 483,93 7-429,-2 4-70,1 0 0,-1 2 1,1 0-1,1 1 0,-1 1 1,1 1-1,1 1 0,0 1 1,0 0-1,1 2 0,0 0 1,1 1-1,1 0 1,0 1-1,1 1 0,1 1 1,0 0-1,2 1 0,-7 12 16,10-15-15,0 0-1,2 0 1,0 1-1,0 0 1,2 1-1,0-1 1,1 1 0,0 0-1,2 0 1,0 0-1,1 1 1,0-1-1,2 0 1,0 0-1,1 4 16,4-5 0,1 1 1,1-2-1,0 1 0,2-1 0,-1 0 0,2-1 1,0 0-1,0-1 0,1 0 0,1-1 0,0 0 1,1-1-1,1 0 0,5 7 0,198 199-515,-208-203 457,4 0 22,-2 0 0,0 1 0,0 0 0,-2 1 0,0 0 0,-1 1-1,0 0 1,-1 0 0,-2 1 0,1 0 0,-2 0 0,0 1 0,-2 0-1,0-1 1,-1 1 0,0 0 0,-2 13 36,-5-20 84,0-1 0,-1 1 0,0-1 0,-1 0 0,0-1 0,-1 1-1,0-2 1,0 1 0,-1-1 0,-1 0 0,1-1 0,-1 0 0,-1-1 0,1 0 0,-1 0 0,-1-1 0,1-1 0,-1 0 0,0 0 0,0-1-1,0-1 1,-1 0 0,1 0 0,-1-2 0,0 1 0,0-2 0,1 0 0,-1 0 0,0-1 0,0-1-84,-193-4-39,167-16-1781,22-4-2864,10 2 333</inkml:trace>
  <inkml:trace contextRef="#ctx0" brushRef="#br0" timeOffset="801.527">2184 397 3625,'0'0'1587,"0"0"53,0 0-26,0 0-361,18-11-326,140-90 427,1-10 1871,-153 156-2627,-33 210 1560,-28-25-2279,24-77-7395,22-100-1284</inkml:trace>
  <inkml:trace contextRef="#ctx0" brushRef="#br0" timeOffset="1418.019">2606 1624 440,'0'0'3930,"0"0"-1811,0 0-624,0 0-374,0 0-163,0 0 29,8 0-130,253 13 2954,-193-9-5124,-23 0-2582,-21-1-2102</inkml:trace>
  <inkml:trace contextRef="#ctx0" brushRef="#br0" timeOffset="1764.36">2681 1305 5369,'0'0'1592,"0"0"313,0 0-145,0 0-511,0 0-449,116 15-296,-81-4-240,4-1-264,23 8-56,-12-5-1352,-4 2-1809</inkml:trace>
  <inkml:trace contextRef="#ctx0" brushRef="#br1" timeOffset="55988.045">1241 2459 2657,'0'0'2388,"0"0"-1296,0 0-642,0 0 114,0 0 209,0 0-32,29 5 1398,179 21 1182,-127-23-3186,154 21-33,-235-24-28,0 0 0,-1 0 1,1 0-1,0 0 0,-1 1 1,1-1-1,0 0 0,-1 0 1,1 1-1,0-1 0,-1 0 1,1 0-1,0 1 0,-1-1 1,1 0-1,0 1 0,0-1 1,0 0-1,-1 1 0,1-1 1,0 0-1,0 1 0,0-1 1,0 0-1,0 1 0,0-1 1,-1 1-1,1-1 0,0 0 1,0 1-1,0-1 0,0 1 1,0-1-1,1 0 0,-1 1 1,0-1-75,-53 6 494,51-6-477,-483 24 814,496-9-2659,22-2 1631,1-1 1,1-2 0,0-2 0,0-1-1,1-1 1,0-3 0,0 0 0,0-3-1,0 0 1,29-6 196,39 4-283,-522-4 4737,451 20-8453,67 23 2766,-73-35 1189,0-2 0,1-1 0,-1-1 0,0-1 0,-1-2 0,1 0 0,-1-2 0,0-1 0,0-1 0,-1-1 0,0-2 0,-1 0 0,0-2 44,-26 8 4514,-55 1-3532,-337 36 488,345-27-1277,48-4-618,4-1-413,254-16-3859,-208 36 3525,-77-18 3938,-236-44-423,264 43-2827,33 13-3400,-20-6 3187,-1-4 489,0 0-1,1-1 1,-1 0 0,1 0 0,-1-2-1,1 1 1,0-2 0,-1 0-1,1 0 1,-1-1 0,1-1 0,-1 0-1,0 0 1,0-1 0,0-1 0,0 0-1,-1-1 1,0 0 0,9-7 208,-24-10 4433,-52 14-2629,54 9-1690,-128 10 1415,52 31-3570,58-23-2314</inkml:trace>
  <inkml:trace contextRef="#ctx0" brushRef="#br1" timeOffset="97441.934">1554 58 1632,'0'0'2826,"0"0"-824,0 0-323,0 0-81,0 0-167,-36-4 2940,-289 2-1129,-320-48-3762,509 48-189,102 2-1302,33 0 1879,1 0 0,0 28-1099,-4 124 1022,-8 1 1,-6-2-1,-7 3 209,-111 689 1790,29 86-1790,103-866 65,-67 1307 191,88-1299-456,18-100 811,-9 8-554,1 0 0,2 2 0,0 1-1,0 2 1,2 1 0,0 1 0,0 1 0,2 2-1,-1 1 1,1 2 0,3 0-57,8-4 78,948-257 410,-746 236-763,-244 55 87,-138 80 750,128-97-765,-1 1 1,0-1 0,0-1 0,0 0-1,0 0 1,-1 0 0,0-1 0,1-1-1,-1 0 1,0 0 0,-1-1-1,-7 0 203,-3-1-3730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7:55.3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108 749 432,'0'0'2973,"0"0"-1028,0 0-492,0 0-298,0 0-302,0 0-121,-3 6 6451,-17 29-7289,4 7 60,0 0 1,3 0 0,2 1-1,1 1 1,3-1-1,1 2 1,2-1 0,2 0-1,2 1 1,6 36 45,-5-75-199,0-1 1,0 1-1,1-1 0,0 1 1,0-1-1,0 0 0,1 0 0,0 0 1,0 0-1,0-1 0,0 1 1,1-1-1,-1 1 0,1-1 0,1-1 1,-1 1-1,0 0 0,1-1 1,0 0-1,-1 0 0,1 0 1,1-1-1,-1 0 0,4 2 199,23 6-3579</inkml:trace>
  <inkml:trace contextRef="#ctx0" brushRef="#br0" timeOffset="515.96">150 1205 1304,'0'0'1738,"0"0"-442,0 0-29,0 0-208,0 0-359,21-17-301,156-125 133,-92 76 487,-85 66-366,0 4 164,-42 272-901,41-241-2205,1-9-2345</inkml:trace>
  <inkml:trace contextRef="#ctx0" brushRef="#br0" timeOffset="850.281">620 1174 3897,'0'0'1352,"0"0"-120,0 0 73,0 0-249,0 0-248,0 0-240,0 0 16,122-28-368,-95 20-216,-2-1 0,-4-2-264,-3 1-1032,-3 3-920,-9 3-1905</inkml:trace>
  <inkml:trace contextRef="#ctx0" brushRef="#br0" timeOffset="1116.982">730 1028 3865,'0'0'1480,"0"0"385,0 0-585,-13 134-744,7-93-528,2 10-8,0-14-1192,2-5-3137</inkml:trace>
  <inkml:trace contextRef="#ctx0" brushRef="#br0" timeOffset="2349.401">1243 784 808,'0'0'1212,"0"0"-53,0 0-46,0 0-61,0 0-35,0 0-71,0 0-57,0 0-76,0 0-91,0 0-53,-22 3 682,13 2-1363,1 1 1,0 0-1,0 0 1,1 1-1,0-1 0,0 2 1,0-1-1,1 1 1,0 0-1,1 1 1,0-1-1,0 1 1,1 0-1,0 0 1,0 0-1,1 1 1,0-1-1,1 1 1,0 0-1,1 0 1,0 0-1,0 0 1,1 0-1,1 4 12,1-11-31,0 0-1,0 0 1,0 0-1,1 0 1,-1 0-1,1-1 1,-1 1-1,1-1 1,0 0-1,0 0 1,1 0-1,-1 0 1,0 0-1,0-1 1,1 1-1,-1-1 0,1 0 1,0 0-1,-1-1 1,1 1-1,0-1 1,-1 1-1,1-1 1,0 0-1,-1 0 1,1-1-1,0 1 1,-1-1-1,1 0 1,-1 0-1,1 0 1,-1 0-1,1-1 0,-1 0 1,0 1-1,1-1 1,-1 0-1,0 0 1,0-1 31,4-1 31,0-1 0,-1 0 0,1-1 0,-1 1 0,0-1 0,-1-1 0,1 1 0,-1-1 0,-1 0 0,1 0 0,-1 0 0,0-1 0,-1 1 0,0-1 0,0 0 0,0 0 0,-1 0 0,0 0 0,-1 0 0,0-1 0,0 1 0,-1 0 0,0-2-31,-1 7 24,-1 0 0,1 1 0,0-1-1,-1 0 1,0 1 0,0-1 0,0 1-1,0-1 1,0 1 0,0 0-1,0 0 1,-1 0 0,1 0 0,-1 0-1,0 0 1,0 1 0,1-1 0,-1 1-1,0 0 1,0 0 0,0 0 0,0 0-1,0 1 1,0-1 0,-1 1 0,1 0-1,0 0 1,0 0 0,0 0-1,-1 0-23,-11 12-3182,9 1 207</inkml:trace>
  <inkml:trace contextRef="#ctx0" brushRef="#br0" timeOffset="2632.799">1446 963 2537,'0'0'2112,"0"0"-936,0 0-296,-54 99-535,34-43-345,3-8-457,3-7-1407</inkml:trace>
  <inkml:trace contextRef="#ctx0" brushRef="#br0" timeOffset="3149.4">1718 752 4417,'0'0'1694,"0"0"-273,0 0-256,-11 20-281,-73 164 775,85-185-1677,-1-1 1,1 0-1,0 1 1,0-1-1,-1 0 1,1 1-1,0-1 1,0 1-1,1-1 1,-1 1-1,0 0 1,0-1-1,1 1 1,-1 0-1,1 0 1,-1 0-1,1 0 1,-1 0-1,1 0 1,0 0-1,-1 1 1,1-1-1,0 1 1,-1-1-1,1 1 1,0-1 0,0 1-1,0 0 1,0 0-1,-1 0 1,1 0-1,0 0 1,0 1-1,0-1 1,-1 0-1,1 1 1,0-1-1,0 1 1,-1 0-1,1 0 1,0-1-1,-1 1 1,1 0-1,-1 0 1,1 0-1,-1 1 1,0-1-1,1 0 1,-1 1-1,0-1 1,0 0-1,0 1 1,0 0-1,0-1 1,0 1-1,-1-1 1,1 1-1,0 0 1,-1 0-1,1-1 1,-1 1-1,0 0 1,1 0-1,-1 0 1,0-1-1,0 1 1,0 0-1,-1 0 1,1 0-1,0 0 18,4-7-133,1 0-1,-1 0 1,0 0-1,-1 0 1,1-1-1,-1 1 1,0-1-1,-1 0 1,1 0-1,-1 0 0,-1 0 1,1-1-1,-1 1 1,0 0-1,0-1 1,0 1-1,-1 0 1,0-1-1,-1 1 0,1-1 1,-2-3 133,1 8 38,0 0 0,0 0-1,-1 0 1,1 1 0,0-1 0,-1 0 0,0 1-1,1-1 1,-1 1 0,0-1 0,0 1 0,1 0 0,-1 0-1,0 0 1,0 0 0,0 0 0,0 0 0,-1 1 0,1-1-1,0 1 1,0-1 0,0 1 0,-1 0 0,1 0 0,0 0-1,0 0 1,0 0 0,-1 0 0,1 1 0,0-1-1,0 1 1,0-1 0,0 1 0,0 0 0,0 0 0,0 0-1,0 0 1,0 0 0,0 1 0,0-1 0,0 0 0,1 1-1,-1-1 1,0 2-38,-34 49-2212,23-27-618</inkml:trace>
  <inkml:trace contextRef="#ctx0" brushRef="#br0" timeOffset="3903.1">2035 704 496,'0'0'734,"0"0"-90,0 0-155,0 0 135,0 0 88,0 0 82,0 0 228,0 0-28,0 0-133,0 0-79,-9 19 1526,1-8-2233,-2 0-11,1 0 0,0 1 0,0 1 0,2-1-1,-1 1 1,2 1 0,0-1 0,0 1 0,1 0 0,1 0-1,0 1 1,1-1 0,0 9-64,78-17-1736,48-63 894,-120 109 397,-6 22 612,-8-26-2912,2-23-2259</inkml:trace>
  <inkml:trace contextRef="#ctx0" brushRef="#br0" timeOffset="4541.036">2318 760 7378,'0'0'2645,"0"0"-280,0 0-475,0 0-611,0 0-573,-14 6-606,12 79-2271,7-45 552,-2-31 1429,-1 0 0,0 0 0,-1 0 0,0 0 0,0 0 0,-1 0 0,0 0 0,-1 1 0,0-1 0,0 0 0,-1 0 0,0 0 0,-1-1 0,0 1 0,0 0 0,-1-1 0,0 0 0,-3 6 190,-10-62-515,15 35 800,2 1 0,-1-1 0,1 0 0,1 1 0,0-1 0,1 1-1,1-1 1,0 1 0,0 0 0,1 0 0,1 0 0,0-1-285,-5 13 308,0 0 99,0 0 57,0 0-158,0 27-7537,0-19 1960</inkml:trace>
  <inkml:trace contextRef="#ctx0" brushRef="#br0" timeOffset="4883.076">1548 1444 1512,'0'0'2761,"0"0"-1073,0 0 121,139-34-521,-92 19-304,5-1-304,0-1-224,0-2-128,-3 1-328,-5 1-16,1 0-736,-12 4-880,-6 4-1449</inkml:trace>
  <inkml:trace contextRef="#ctx0" brushRef="#br0" timeOffset="5400.465">1734 1660 408,'0'0'2691,"0"0"-758,0 0-260,23-12-346,177-95 306,-66 47-1408,-144 91 855,-65 61-494,-1 0-1279,35-25-3477,37-60-307</inkml:trace>
  <inkml:trace contextRef="#ctx0" brushRef="#br0" timeOffset="5750.479">2287 1498 1856,'0'0'1090,"0"0"121,0 0 656,0 0-959,0 0-361,0 0 272,14 7-403,42 23-125,-55-29-206,1 0 0,-1 0 0,0 0 1,0 0-1,1 0 0,-1 1 0,0-1 1,0 0-1,0 1 0,0-1 0,-1 1 0,1-1 1,0 1-1,-1-1 0,1 1 0,-1-1 1,1 1-1,-1 0 0,0-1 0,1 1 1,-1 0-1,0-1 0,0 1 0,0 0 1,-1-1-1,1 1 0,0 0 0,-1-1 1,1 1-1,-1-1 0,1 1 0,-1-1 1,0 1-1,1-1 0,-1 1 0,0-1 0,0 1 1,0-1-1,0 0 0,-1 0 0,1 0 1,0 1-1,0-1 0,-1 0 0,1 0 1,-1-1-1,1 1 0,0 0 0,-1 0 1,0-1-1,1 1 0,-1-1 0,1 1 1,-1-1-86,-5 5-8,-22 19 217,21-19-244,0-1 0,1 2-1,0-1 1,0 1-1,0 0 1,1 0 0,0 0-1,0 1 1,1 0-1,-1 1 1,2-1 0,-1 1-1,1 0 1,0 0-1,1 0 1,-1 0 0,2 1-1,-1-1 1,1 1-1,0 8 36,5-12-198,1 0 0,0-1 0,0 0-1,1 0 1,0 0 0,-1 0-1,1-1 1,0 0 0,0 0-1,1 0 1,-1-1 0,1 1 0,-1-1-1,1-1 1,0 1 0,0-1-1,0 0 1,0 0 0,0-1-1,0 0 1,0 0 0,0 0 0,0 0-1,-1-1 1,3-1 198,-5 2-129,48 1-1195,-5-1-1246</inkml:trace>
  <inkml:trace contextRef="#ctx0" brushRef="#br0" timeOffset="6389.481">2569 521 3873,'0'0'999,"0"0"352,0 0 70,0 0-170,0 0-193,22 11-247,168 97 1024,-172-92-1643,-1 1 1,0 0 0,-1 2-1,-1 0 1,0 0 0,-2 2-1,0-1 1,-1 2-1,-2 0 1,0 0 0,-1 0-1,5 23-192,50 292 495,-58-287-507,28 465 80,-34-503-57,-1 0 0,0 1 0,0-1 0,-2-1 0,1 1 0,-2 0 1,1 0-1,-1-1 0,-1 0 0,0 0 0,-1 0 0,0-1 0,-1 0 0,0 0 1,-3 4-12,-93 70-3453,58-60-608</inkml:trace>
  <inkml:trace contextRef="#ctx0" brushRef="#br0" timeOffset="8848.385">2772 340 2665,'0'0'1977,"0"0"-424,0 0-216,0 0-247,0 0-135,0 0-39,3-2-59,119-71 2230,59-54-2890,-79 53-92,-16 10-233,-89 84 0,-40 76-100,-28 79 372,52-47-3763,19-95-632</inkml:trace>
  <inkml:trace contextRef="#ctx0" brushRef="#br0" timeOffset="9365.992">3569 107 5369,'0'0'2637,"0"0"-326,0 0-287,0 0-602,0 0-499,0 0-351,-6-3-321,1 1-295,0 0 0,0 0 0,0 1 0,0-1 0,0 1 0,0 0 0,-1 1 0,1-1 0,0 1 0,-1 0 0,1 0 0,0 1 0,-1-1 0,1 1 0,0 1 1,0-1-1,0 1 0,0 0 0,0 0 0,0 0 0,-1 1 44,-2 0-49,1 0 0,0 0 0,0 1 1,0 0-1,0 1 0,1-1 0,0 1 0,0 0 1,0 1-1,0-1 0,1 1 0,0 0 0,0 0 1,1 1-1,0 0 0,0 0 0,0 0 1,1 0-1,0 0 0,0 1 0,1-1 0,0 1 1,0 0-1,1-1 0,0 1 0,0 0 0,1 0 1,0 0-1,0 0 49,4-4-29,-1-1 0,1 0 0,0 0 0,0 0 0,0 0 0,0-1 0,0 0 0,1 0 0,-1 0 0,1 0 0,-1 0 0,1-1 0,0 0 0,0 0 0,-1 0 0,1-1 0,0 0 0,0 0 0,0 0 0,0 0 0,0-1 0,4 0 29,3 0-30,0 1 129,0-1 0,0-1 0,1-1 0,-2 1 0,1-2 0,0 1-1,0-2 1,-1 0 0,0 0 0,0-1 0,-1 0 0,1-1 0,-1 0 0,5-5-99,-15 11 957,-60 131 1320,13 32-4949,26-53-3104,10-49-1642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37:40.056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446 307 832,'0'0'3880,"0"0"-1847,0 0-522,0 0-94,0 0-333,0 0-157,4 9 250,6 25-427,-2 0 0,-1 1 0,-1 0 0,-2 0 0,-2 1 0,-1-1 0,-2 9-750,3 36 136,0-39-395,21 149 84,41-88-7517,-35-87 3276</inkml:trace>
  <inkml:trace contextRef="#ctx0" brushRef="#br0" timeOffset="383.73">473 197 3273,'0'0'1381,"21"-2"-52,-20 1-1313,22-3 208,1 1-1,-1 0 1,1 2 0,0 1-1,0 0 1,0 2 0,-1 1 0,1 1-1,-1 0 1,0 2 0,0 1 0,0 1-1,17 9-223,-25-5 80,0 0-1,-1 0 1,-1 1 0,0 1-1,-1 0 1,-1 1-1,0 1 1,-1-1-1,-1 1 1,0 1 0,-1 0-1,-1 0 1,0 1-1,-2 0 1,0 0 0,2 13-80,23 294 65,-30-322-58,4 31-37,-2 0 0,-2 0-1,-1 0 1,-2 0-1,-1-1 1,-1 1 0,-2-1-1,-2 0 1,-1 0 0,-1-1-1,-2-1 1,-5 9 30,17-38 4,0 0 0,0 0 0,0-1 0,0 1 0,0 0 0,0-1 0,-1 1 0,1-1 0,-1 1 0,1-1 0,-1 1 0,1-1 0,-1 0 0,0 0 0,0 0 0,1 0 0,-1 0 0,0 0 0,0-1 0,0 1 0,0-1 0,0 1 0,0-1 0,0 0 0,0 0 0,0 1 0,-1-2 0,1 1 0,0 0 0,0 0 0,0-1 0,0 1 0,0-1 0,0 1 0,0-1 0,0 0 0,1 0 0,-1 0 0,0 0 0,0 0 0,1 0 0,-1 0 0,0-1 0,1 1 0,0-1 0,-1 1 0,1-1 0,0 1 0,-1-1 0,1 0 0,-1-1-4,-19-29-1435</inkml:trace>
  <inkml:trace contextRef="#ctx0" brushRef="#br0" timeOffset="849.69">1430 1015 4113,'0'0'1720,"0"0"-389,23-9 73,77-30-263,-99 37-1120,0 1 0,1-1 0,-1 1 0,1 0 0,-1-1 0,1 1 0,0 0 0,0 0 1,-1 0-1,1 0 0,0 1 0,0-1 0,0 0 0,0 1 0,0-1 0,0 1 0,0 0 0,0 0 0,0 0 1,0 0-1,0 0 0,0 0 0,0 0 0,0 1 0,0-1 0,0 0 0,0 1 0,0 0 0,0 0 0,0-1 1,0 1-1,-1 0 0,1 1 0,0-1 0,-1 0 0,1 0 0,-1 1 0,1-1 0,-1 1 0,1-1 0,-1 1 1,0 0-1,0-1 0,0 1 0,0 0 0,0 0 0,0 0 0,-1-1 0,1 1 0,-1 0 0,1 0 0,-1 0 1,0 0-1,1 2-21,-37 88 1873,-207 232 1384,241-322-3313,0 0 0,0 0 1,0 0-1,0 1 0,0-1 0,0 1 0,1-1 0,-1 1 1,1 0-1,0 0 0,0-1 0,0 1 0,0 0 0,1 0 1,-1 0-1,1 0 0,-1 0 0,1 0 0,0 0 0,0 0 1,1 0-1,-1 0 0,0 0 0,1 0 0,0 0 0,0 0 1,0-1-1,0 1 0,0 0 0,0 0 0,1-1 0,0 1 0,-1-1 1,1 1-1,0-1 0,0 0 0,0 0 0,0 0 0,1 0 1,-1 0-1,0 0 0,1-1 0,-1 1 0,1-1 0,0 1 1,0-1-1,-1 0 0,1 0 0,0-1 0,0 1 0,0 0 1,0-1-1,0 0 56,178 73-4924,-151-54 2126</inkml:trace>
  <inkml:trace contextRef="#ctx0" brushRef="#br0" timeOffset="1166.375">1827 1547 8810,'0'0'1740,"0"0"-1000,0 0-235,0 0-32,0 0 96,26-4-6,-9 2-482,-4 1-51,-1 0 0,1-1-1,0 0 1,0-2 0,-1 1 0,0-1 0,0-1 0,0 0 0,0-1 0,-1 0 0,0-1 0,0 0 0,1-1-30,11-12 200,0-1 1,-1 0-1,-1-2 1,-1 0-1,-1-1 1,-1-1-1,-1-1 1,-1-1-1,-2 0 1,0-1-1,-2 0-200,-10 25 45,-1 1-1,1 0 1,-1-1 0,0 1-1,1 0 1,-1-1-1,0 0 1,0 1-1,-1-1 1,1 0-1,0 1 1,-1-1-1,0 0 1,0 0-1,0 1 1,0-1-1,0 0 1,0 0-1,-1 1 1,1-1-1,-1 0 1,0 1-1,0-1 1,0 0 0,0 1-1,0-1 1,0 1-1,-1 0 1,1-1-1,-1 1 1,0 0-1,0 0 1,0 0-1,0 0 1,0 0-1,0 1 1,0-1-1,0 0 1,-1 1-1,1 0 1,-1 0-1,1-1 1,-1 1 0,1 1-45,-5 0-74,0 0 0,1 0 0,-1 1 0,1 0 0,-1 1 0,1-1 1,0 1-1,0 0 0,-1 1 0,1 0 0,1 0 0,-1 0 1,0 0-1,1 1 0,0 0 0,0 0 0,-2 2 74,-13 9-463,-65 46-2574,1 4-2256</inkml:trace>
  <inkml:trace contextRef="#ctx0" brushRef="#br1" timeOffset="693741.24">88 238 1488,'0'0'1733,"0"0"-128,0 0 349,0 0-172,0 0-509,-4 14-296,-59 260 3577,56-239-4503,1 1 0,2 1 0,1-1-1,2 0 1,2 1 0,1-1 0,2 0 0,1 0 0,2 0 0,1-1 0,2 0 0,2 0-1,8 16-50,9 7 40,2-1-1,3-2 0,2-1 0,2-2 0,3-1 0,2-2 0,2-2 0,2-3 1,2-1-1,1-2 0,3-3 0,6 2-39,16 3 211,1-2-1,1-4 1,3-4 0,76 22-211,-55-19 134,-39-18-42,0-3-1,1-2 0,1-3 0,0-3 0,0-3 1,0-3-1,0-2 0,16-5-91,10 1 21,-1-3 0,0-5 0,-1-3 0,-1-5 0,6-5-21,-55 11 9,0-2-1,-1-2 1,-1-2 0,-1-1-1,-1-1 1,0-2-1,-2-1 1,-2-2 0,0-1-1,-2-1 1,-1-2-1,-1-1 1,-2 0-1,-1-2 1,-2-1 0,4-11-9,-15 23 55,0 0 0,-2 0 0,-1-1 0,0 0 0,-2-1 0,-1 1 0,-1-1 0,-2 0 0,0 0 0,-1 1 0,-2-1 0,-1 0 0,-1 0 0,0 1-1,-3 0 1,0 0 0,-2-2-55,-24-72-48,-4 1 0,-4 2-1,-5 2 1,-4 2-1,-9-6 49,41 70-7,-2 1-1,0 0 1,-2 2 0,-1 1-1,-1 0 1,-1 2-1,-1 1 1,-1 1 0,-1 1-1,0 1 1,-1 2-1,-1 1 1,-1 1 0,0 2-1,-1 1 1,0 1-1,-31-5 8,-91-4 111,-2 7 0,0 6-1,-96 12-110,-173 34-237,392-33 155,0 2 0,1 1-1,0 1 1,1 2 0,0 2-1,1 0 1,1 2 0,0 1 0,-22 20 82,3-7-156,-348 245-2194,390-271 2127,-38 35-629,31-6-3499,13-23-1140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9:20.6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51 3513,'0'0'1859,"0"0"-175,21 0-101,18 0-1003,-2 2-122,1-1 0,-1-2 1,1-2-1,-1-2 0,0-1 0,7-3-458,-44 1 3668,-33 3-2624,-288-11 532,320 15-2030,42 2-2185,198 15-3858,-192-16-89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9:14.6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78 743 5369,'0'0'2151,"0"0"-1030,0 0 15,0 0 107,0 0-406,0 0-135,-16-2-89,-46-5-35,229-1 2306,106-55-3399,-262 61 165,26-9-303,-25-2-3698,-12 7 1868</inkml:trace>
  <inkml:trace contextRef="#ctx0" brushRef="#br0" timeOffset="254.571">30 244 5873,'0'0'3041,"0"0"-1977,0 0 32,0 0 33,0 0-521,0 0-224,0 0 128,64 7-128,-26 4-144,9 4-240,36 6-24,-12-5-1088,-7-2-2769</inkml:trace>
  <inkml:trace contextRef="#ctx0" brushRef="#br0" timeOffset="2890.132">1004 9 1304,'0'0'1431,"0"0"-102,0 0-103,0 0-328,0 0-279,0 0-158,-4-4 8525,-7 0-6893,-79 133-1707,86-122-399,0-1-1,1 1 0,-1 1 1,2-1-1,-1 0 0,1 1 1,0-1-1,1 1 0,-1 0 1,2 0-1,-1-1 1,1 1-1,0 0 0,1 0 1,0-1-1,0 1 0,0 0 1,1-1-1,0 1 0,1-1 1,0 0-1,0 1 0,0-1 1,1-1-1,0 1 0,1 0 1,-1-1-1,1 0 0,0 0 1,1-1-1,-1 1 1,1-1-1,0 0 0,2 1 14,310 87-1835,-317-91 1870,0-1 0,1 1-1,-1-1 1,0 1 0,0-1 0,0 1-1,0 0 1,-1-1 0,1 1 0,0 0 0,-1 0-1,1-1 1,-1 1 0,1 0 0,-1 0-1,0 0 1,0 0 0,0 0 0,0 0-1,0 0 1,-1-1 0,1 1 0,0 0-1,-1 0 1,1 0 0,-1 0 0,0-1-1,0 1 1,1 0 0,-1-1 0,0 1-1,-1 0 1,1-1 0,0 0 0,0 1-1,-1-1 1,1 0 0,0 1 0,-1-1-1,0 0 1,1 0 0,-1 0 0,1 0-1,-1 0 1,0-1 0,0 1 0,0-1 0,1 1-1,-1-1 1,0 1 0,0-1 0,0 0-1,0 0 1,-1 0-35,-5 6 88,-140 99 1149,-4 4-1412,49-34-4680,101-74 515</inkml:trace>
  <inkml:trace contextRef="#ctx0" brushRef="#br0" timeOffset="3172.817">1236 74 2905,'0'0'1528,"0"0"-8,0 0 33,0 0-9,122 54-592,-83-33-232,3-3-360,5 1-200,3-4-160,20 2-720,-12-6-888,-10-2-3217</inkml:trace>
  <inkml:trace contextRef="#ctx0" brushRef="#br0" timeOffset="3504.613">1677 424 5521,'0'0'3745,"0"0"-2117,0 0-129,0 0 224,-4 22-394,-11 158-138,18-174-1277,0-2 1,0 1 0,0 0 0,1 0-1,-1-1 1,1 0 0,1 0 0,-1 0 0,0 0-1,1-1 1,0 1 0,0-1 0,0-1 0,0 1-1,0-1 1,1 1 0,-1-1 0,1-1-1,-1 1 1,1-1 0,0 0 0,-1-1 0,1 1-1,0-1 1,0 0 0,0 0 0,-1-1 0,1 0-1,0 0 1,-1 0 0,1-1 0,0 1-1,-1-1 1,0-1 0,1 1 0,-1-1 0,0 0-1,-1 0 1,1-1 85,4-1-54,-1 0 0,0-1 0,-1 0 1,1-1-1,-1 0 0,-1 0 0,1 0 0,-1-1 0,-1 0 0,1 0 0,-1 0 0,-1-1 1,1 0-1,-1 0 0,2-8 54,-4 11 125,0 0 0,0 0 0,-1-1 0,0 1 0,0-1 0,0 1 0,-1-1 1,0 1-1,0-1 0,-1 1 0,0-1 0,0 1 0,0-1 0,-1 1 0,0 0 0,0 0 0,-1-1 1,1 2-1,-1-1 0,-1 0 0,1 0 0,-1 1 0,0 0 0,0 0 0,-1 0 0,1 0 0,-1 1 1,0 0-1,0 0 0,-1 0 0,1 0 0,-1 1 0,0 0 0,0 0 0,-6-1-125,10 2-18,-1 0-1,0 1 0,0 0 1,0-1-1,0 1 0,0 1 1,0-1-1,0 0 1,0 1-1,0-1 0,0 1 1,0 0-1,0 0 0,-1 0 1,1 0-1,0 1 1,0-1-1,0 1 0,0 0 1,0 0-1,0 0 0,0 0 1,0 1-1,1-1 0,-1 1 1,0-1-1,1 1 1,-1 0-1,1 0 0,0 0 1,-1 1-1,1-1 0,0 0 1,0 1-1,0 0 19,-15 91-5106,16-53 63</inkml:trace>
  <inkml:trace contextRef="#ctx0" brushRef="#br0" timeOffset="3837.386">2081 521 5945,'0'0'1347,"-4"17"-353,1-3-846,-1-9-140,2 0-1,-1 1 1,1-1-1,-1 1 1,1-1-1,1 1 0,-1 0 1,1 0-1,0 0 1,1 0-1,-1 0 1,1 0-1,0 0 1,1 0-1,0 0 1,0 0-1,0 0 1,0 0-1,1 0 1,0 0-1,0-1 0,1 1 1,-1-1-1,1 1 1,1-1-1,-1 0 1,1 0-1,-1-1 1,1 1-1,1-1 1,-1 0-1,1 0 1,-1 0-1,1 0 0,0-1 1,0 0-1,1 0 1,3 1-8,12-3-85,0-1 1,1-1-1,-1-1 0,0-1 1,0-1-1,-1-1 1,1 0-1,-1-2 0,0 0 1,-1-1-1,1-2 0,-2 1 1,1-2-1,-1-1 1,-1 0-1,0-1 0,-1-1 1,-1 0-1,0-1 1,9-13 84,-20 25 178,-1 0 1,1-1 0,-1 1 0,0-1-1,0 0 1,0 0 0,-1 0 0,0 0 0,1 0-1,-1-1 1,-1 1 0,1-1 0,-1 1 0,0-1-1,0 0 1,0 0 0,0 1 0,-1-1 0,0 0-1,0 0 1,0 1 0,-1-1 0,1 0 0,-1 0-1,0 1 1,-1-1 0,1 0 0,-1 1 0,0-1-1,0 1 1,0 0 0,-1 0 0,1 0 0,-1 0-1,0 0 1,0 0 0,0 1 0,-1 0 0,1-1-1,-1 1 1,0 1 0,0-1 0,-3-2-179,-4 1 76,-1-1 0,1 2 1,0 0-1,-1 0 0,0 1 0,0 0 1,0 1-1,0 0 0,0 1 0,0 0 1,0 1-1,0 1 0,1-1 1,-1 2-1,0 0 0,1 0 0,-1 1 1,1 1-1,0 0 0,-5 3-76,-116 100-4339,97-62-1152</inkml:trace>
  <inkml:trace contextRef="#ctx0" brushRef="#br0" timeOffset="4623.592">3052 434 5521,'0'0'2575,"0"0"-994,-18 13-310,15-10-1227,-11 6 75,1 1 0,0 0 0,1 1 0,0 1 0,0 0 0,1 0 0,1 1 0,0 0 0,1 1-1,1 0 1,0 1 0,1 0 0,0 0 0,-2 8-119,8-20-48,0 0 0,-1 0 0,1 0 0,0 0-1,1 0 1,-1 0 0,0 1 0,1-1 0,0 0-1,0 1 1,0-1 0,0 0 0,0 0 0,1 1-1,-1-1 1,1 0 0,0 0 0,0 0 0,0 0 0,1 0-1,-1 0 1,1 0 0,-1 0 0,1 0 0,0-1-1,0 1 1,0 0 0,0-1 0,1 0 0,-1 0-1,1 0 1,0 0 0,-1 0 0,1 0 0,0 0-1,0-1 1,0 0 0,0 1 0,0-1 0,0 0 0,0-1-1,1 1 1,-1 0 0,2-1 48,11 1-384,-1-1-1,1-1 1,-1-1 0,1 0-1,-1-1 1,0 0 0,0-1-1,0-1 1,0-1 0,-1 0 0,0 0-1,0-2 1,-1 1 0,12-10 384,94-94 41,-113 103 487,-1 0 0,0-1-1,0 1 1,-1-1-1,0 0 1,-1 0-1,1-1 1,-2 1-1,0-1 1,0 1 0,0-1-1,-1 0 1,-1-5-528,0 12 151,0-1-1,0 1 1,0-1 0,-1 0 0,1 1-1,-1-1 1,0 1 0,0-1 0,0 1 0,-1 0-1,1 0 1,-1-1 0,0 1 0,0 0 0,0 0-1,0 0 1,0 1 0,-1-1 0,1 1-1,-1-1 1,0 1 0,0 0 0,0 0 0,0 0-1,0 0 1,0 0 0,0 1 0,-1-1 0,1 1-1,0 0 1,-1 0 0,0 0 0,1 1-1,-1-1 1,1 1 0,-4 0-151,1 1-107,1 0 0,0 0 0,-1 1 0,1-1 0,0 1 0,0 1 0,0-1 0,1 1 0,-1-1 0,1 2 0,-1-1 0,1 0 0,0 1 0,0-1 0,0 1 0,1 1 0,-1-1 0,1 0 0,0 1 0,0-1 0,1 1 0,-1 0 0,1 0 0,0 0 0,0 0-1,1 0 1,-1 2 107,-3 3-540,-12 32-3401</inkml:trace>
  <inkml:trace contextRef="#ctx0" brushRef="#br0" timeOffset="5004.649">3381 482 992,'0'0'3694,"-7"17"-2260,-41 146 773,48-161-2202,0 0 0,0 1 0,1-1 0,-1 1-1,1-1 1,0 0 0,0 1 0,0-1 0,0 0 0,0 0 0,0 0 0,1 0-1,-1 0 1,1 0 0,-1 0 0,1 0 0,0-1 0,0 1 0,-1 0-1,1-1 1,0 0 0,1 1 0,-1-1 0,0 0 0,0 0 0,0 0 0,1 0-1,-1-1 1,0 1 0,1-1 0,-1 1 0,1-1 0,-1 0 0,1 0-1,-1 0 1,2 0-5,93-12 397,-77 4-180,0-1 0,-1 0 0,0-1-1,0-1 1,-2-1 0,1 0 0,-1-2-1,-1 0 1,-1 0 0,0-2 0,-1 0-1,0 0 1,-1-1 0,-1-1 0,1-4-217,-11 20 81,0 0 0,0 0 0,0 0 1,0 0-1,-1 0 0,1 0 0,-1-1 1,1 1-1,-1 0 0,0-1 0,0 1 1,0-1-1,0 0 0,-1 1 0,1-1 0,-1 1 1,1-1-1,-1 0 0,0 0 0,0 1 1,0-1-1,-1 0 0,1 1 0,0-1 1,-1 0-1,0 1 0,0-1 0,0 1 1,0-1-1,0 1 0,0-1 0,0 1 1,-1 0-1,0 0 0,1-1 0,-1 1 1,0 0-1,0 1 0,0-1 0,0 0 1,0 0-1,0 1 0,-1-1 0,1 1 1,0 0-1,-1 0 0,1 0 0,-1 0 1,1 0-1,-1 0 0,0 1 0,1-1 1,-1 1-1,0 0 0,0 0 0,1 0 0,-1 0 1,0 0-1,1 1 0,-1-1 0,0 1 1,-1 0-82,-4 2-62,1 0 0,0 0 0,0 1 1,0 0-1,0 0 0,0 0 1,1 1-1,0 0 0,0 0 0,0 1 1,1 0-1,-1 0 0,1 0 0,1 1 1,-1-1-1,1 1 0,0 0 1,1 0-1,-1 3 62,-35 88-3718,27-52-1009</inkml:trace>
  <inkml:trace contextRef="#ctx0" brushRef="#br0" timeOffset="5321.394">3939 594 8674,'0'0'1874,"0"0"-134,0 0-425,0 0-599,0 0-452,0 0-204,24 13 27,-9-4-62,-9-5-14,-1 0 0,0 0 0,1-1-1,0 1 1,0-1 0,0-1 0,0 1 0,1-1 0,-1 0 0,0 0 0,1-1 0,0 0 0,-1 0 0,1-1 0,-1 0 0,1 0 0,0 0 0,-1-1 0,1 0 0,0 0 0,-1-1 0,0 1 0,1-2 0,-1 1 0,2-1-11,5-4 133,1 0 0,-1-1 1,-1 0-1,0-1 0,0 0 1,-1-1-1,0 0 0,0-1 1,-1 0-1,-1-1 1,0 0-1,0 0 0,-2-1 1,1 0-1,2-8-133,-11 18 44,0 1 0,-1-1 0,1 1 0,-1-1 0,0 1 1,0 0-1,0-1 0,0 1 0,0 0 0,0 1 0,0-1 0,-1 0 0,1 1 0,-1-1 1,1 1-1,-1-1 0,0 1 0,1 0 0,-1 0 0,0 1 0,0-1 0,0 0 0,0 1 0,1 0 1,-1 0-1,0 0 0,0 0 0,0 0 0,0 0 0,0 1 0,0 0 0,0-1 0,1 1 0,-1 0 1,0 0-1,1 0 0,-1 1 0,0-1 0,1 1 0,0-1 0,-1 1 0,1 0 0,0 0-44,-243 105-3104,118-46-1659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9:21.9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337 1 4825,'0'0'2366,"0"0"-222,0 0-70,0 0-346,0 0-478,0 0-211,-14 1 1384,-100 95-1988,39-29-3252,75-67 1816,0 0 58,37 2-464,218 36 1468,-251-36-23,-1 0 0,1 1 0,-1-1 0,0 1 0,0 0 0,0 0 0,0 0 0,0 0 0,-1 0 0,1 0 0,-1 1 0,0 0 0,0-1 0,0 1 0,-1 0 0,1 0 0,-1 0 0,0 0 0,0 0 0,0 0 0,-1 0 0,1 0 0,-1 0 0,0 0 0,0 1 0,0-1 1,-1 0-1,0 0 0,0 0 0,0 0 0,0 0 0,0 0 0,-1 0 0,0-1 0,1 1 0,-2 0 0,1-1 0,0 1 0,-1-1 0,1 0 0,-1 0 0,0 0 0,0 0 0,0 0 0,-1-1 0,1 1 0,0-1 0,-2 0-38,-40 36 530,-1-2 0,-2-2 0,-2-2 0,0-3 0,-2-1 0,-1-3 0,-28 7-530,110-10-2485,295 47 2005,-260-32 304,-37 5-6491,-19-32 235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10:49:22.7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183 1 4249,'0'0'1672,"0"0"81,0 0-122,0 0-354,0 0-152,0 0-112,-2 8 22,-167 431 3918,157-373-5428,28-68-525,-5-7 965,0 0-1,-1-1 1,-1-1-1,0 0 1,0 0 0,-1 0-1,0-1 1,-1 0-1,0-1 1,-1 0 0,0-2 35,-1 6-18,4-10 74,0 0 1,-1-1-1,-1 1 0,-1-2 0,-1 1 0,-1 0 0,0-1 0,-2 0 1,0 0-1,-2-21-56,0 43 6,0 0-1,0 0 1,0 0 0,0 0 0,0 0 0,-1-1 0,1 1-1,0 0 1,-1 0 0,1 0 0,0-1 0,-1 1 0,1 0 0,-1-1-1,1 1 1,-1 0 0,1-1 0,-1 1 0,0 0 0,1-1-1,-1 1 1,0-1 0,1 1 0,-1-1 0,0 0 0,0 1-1,1-1 1,-1 0 0,0 1 0,0-1 0,0 0 0,0 0 0,1 0-1,-1 0 1,0 0 0,0 0 0,0 0 0,0 0 0,0 0-1,1 0 1,-1 0 0,0 0 0,0-1 0,0 1 0,1 0 0,-1-1-1,0 1 1,0-1 0,1 1 0,-1-1 0,0 1 0,1-1-1,-1 1 1,0-1 0,1 1 0,-1-1 0,1 0 0,-1 1-1,1-1 1,-1 0 0,1 0 0,0 1 0,-1-1 0,1 0 0,0 0-1,-1 0 1,1 0 0,0 0-6,-2 4-67,0 0 0,1 0 0,-1 0-1,1 0 1,0 0 0,-1 1 0,1-1 0,1 0-1,-1 1 1,0-1 0,1 0 0,0 1 0,0-1 0,0 1-1,0-1 1,0 0 0,1 1 0,-1-1 0,1 1-1,0-1 1,0 0 0,1 0 0,-1 0 0,0 0-1,1 1 1,0-2 0,0 1 0,0 0 0,0 0 0,0-1-1,0 1 1,1-1 0,-1 0 0,1 1 0,0-1-1,0 0 1,0-1 0,0 1 0,0 0 0,0-1-1,0 0 1,0 0 0,1 0 0,-1 0 0,0 0 0,1-1-1,-1 1 1,0-1 0,1 0 0,2 0 67,148-36-3251,-83 10 2992,-63 66 2258,-26 40-212,-10 88-79,43-63-4767,1-76-874</inkml:trace>
  <inkml:trace contextRef="#ctx0" brushRef="#br0" timeOffset="885.441">609 525 1688,'0'0'2560,"0"0"-1029,0 0-270,0 0-114,0 0-236,19-11-196,160-79 1029,-88 62-200,-99 53 470,-249 227 485,257-252-2541,-1 1 0,0 0 0,0-1 0,1 1 0,-1 0 0,0 0 0,1 0 0,-1 0 0,1-1 0,-1 1 0,1 0 0,0 0 0,-1 0 0,1 0 0,0 0 0,0 0 0,-1 0 0,1 0 0,0 0 0,0 0 0,0 0 0,0 0 0,0 0 0,0 0 0,1 0 0,-1 0 0,0 0 0,0 0 0,1 0 0,-1 0 0,1 0 0,-1 0 0,1 0 0,-1 0 0,1-1 0,-1 1 0,1 0 0,0 0 0,0 0 0,-1-1 0,1 1 0,0-1 0,0 1 0,0 0 0,0-1 0,-1 1 0,1-1 0,0 0 0,0 1 0,0-1 0,0 0 0,0 0 0,0 1 0,0-1 0,0 0 42,69 1-676,-49-2 739,-9 1-418,72 0 1099,-29 0-6739,-44 0-882</inkml:trace>
  <inkml:trace contextRef="#ctx0" brushRef="#br0" timeOffset="1179.912">1144 661 5401,'0'0'2942,"0"0"-1191,0 0-336,0 0-324,0 0-559,0 0-324,17 2-129,-11-1-71,1 1 1,0-1 0,0 0 0,1 0 0,-1 0 1,0-1-1,0-1 0,1 1 0,-1-1 0,0 0 1,0-1-1,0 1 0,0-1 0,0-1 0,0 0 1,0 0-1,-1 0 0,1 0 0,-1-2-9,16-7 144,-1-2 0,-1 0 0,-1-1-1,0-1 1,-1-1 0,0 0 0,-2-1 0,0-1-1,-1-1 1,-1 0 0,10-19-144,-23 38 55,0 0 1,0-1-1,-1 1 1,1-1-1,0 1 1,0-1-1,-1 1 1,1-1 0,-1 1-1,1-1 1,-1 0-1,0 1 1,0-1-1,0 0 1,0 1-1,0-1 1,0 0-1,0 1 1,0-1-1,0 0 1,-1 1-1,1-1 1,-1 0-1,0 1 1,1-1-1,-1 1 1,0-1-1,0 1 1,0 0-1,0-1 1,0 1-1,0 0 1,0-1-1,0 1 1,0 0-1,-1 0 1,1 0-1,-1 0 1,1 0-1,0 1 1,-1-1-1,0 0 1,1 1-1,-1-1 1,1 1-1,-1-1 1,0 1-1,1 0 1,-1 0-1,0-1 1,1 1-1,-1 0 1,0 1-1,1-1 1,-1 0-1,0 0 1,-1 1-56,-94 28-468,22 11-1595,2 5-2390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8:15.90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0 704,'0'0'1008,"0"0"-73,0 0-148,0 0 117,0 0 245,17 17-49,115 113 1847,235 180 1313,-231-223-3117,4-6 1,4-6-1,3-6 1,94 27-1144,-17-21 508,187 34-508,-261-84 69,0-7 1,2-7-1,140-8-69,-173-10 12,0-5-1,-1-5 1,62-19-12,-52 11 12,265-66 164,189-76-176,-537 154 1,-7 3 9,1-2 0,-2-1 0,1-2 0,-2-1 0,0-2 0,-1-2-1,1-3-9,85-125 257,-42 40-297,-13 39-88,96-126-526,-155 166-11,-33 23-4938,9 6-92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3:37.335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</inkml:brush>
  </inkml:definitions>
  <inkml:trace contextRef="#ctx0" brushRef="#br0">1159 2738 5369,'0'0'1653,"0"0"-356,0 0-31,0 0 30,0 0-77,-11-26 4518,257-19-6156,-130 21 255,1 5 0,1 6 0,53 2 164,-48 11-596,-149 13 1958,-29 0-1169,-1-3 1,-1-3 0,0-1-1,0-4 1,0-1-1,-31-6-193,-71-45 287,193 56-1015,1-2 0,1-1 0,-1-2-1,0-1 1,0-2 0,18-3 728,236-42-627,-288 47 770,-115 3 1365,-343 59-1490,438-58-1868,18-4-1007</inkml:trace>
  <inkml:trace contextRef="#ctx0" brushRef="#br1" timeOffset="-151059.038">1984 712 616,'0'0'1387,"0"0"528,0 0 124,0 0-178,0 0-354,-8-3-259,-153-16 5524,90 41-6540,48-14-174,2 2 0,-1 0 0,1 1 0,1 2-1,0 0 1,1 1 0,0 1 0,2 0 0,-1 2 0,2 0 0,0 1-1,1 0 1,1 1 0,1 1 0,0 0 0,2 1 0,0 1 0,-3 12-58,-7 204 34,26-219-24,1 0-1,1 0 0,1-1 1,0 0-1,2 0 0,0-1 1,1 0-1,0-1 0,1 0 1,1-1-1,1 0 0,0-1 1,1-1-1,0 0 0,1-1 1,0 0-1,15 6-9,94 66-88,-96-68 17,-1 0 0,0 2-1,-2 1 1,0 1 0,-1 1 0,-1 1-1,-1 2 1,-1 0 0,-1 1 0,-1 1-1,-2 1 1,2 5 71,-15-22 42,-1-1 0,0 0 1,0 1-1,-1 0 0,0 0 0,-1 0 0,0 0 0,-1 0 0,0 0 0,-1 0 0,0 0 1,0 1-1,-1-1 0,0 0 0,-1 0 0,0 0 0,-1 0 0,0 0 0,-1-1 1,0 1-1,0-1 0,-1 0 0,0 0 0,0 0 0,-1-1 0,0 0 0,-1 0 0,0 0 1,0-1-1,-1 0 0,1-1 0,-2 1 0,1-1 0,-1-1 0,0 0 0,-2 1-42,-35 11 463,-2-1-1,0-3 0,0-2 1,-1-2-1,0-2 0,0-3 1,-1-1-1,0-3 0,-19-3-462,64 3-171,-1-1 0,0 0 0,0 0-1,1-1 1,-1 0 0,1 0-1,-1 0 1,1 0 0,0-1 0,0 0-1,0 0 1,0 0 0,1-1 0,-1 0-1,1 1 1,0-2 0,0 1-1,0 0 1,0-1 0,1 0 0,-1 0 171,-12-27-4779</inkml:trace>
  <inkml:trace contextRef="#ctx0" brushRef="#br1" timeOffset="-150087.866">2334 464 6601,'0'0'1753,"0"0"-584,0 0 72,0 0 24,0 0-197,0 0-251,-17 0 2283,9 11-3085,1 1-1,0 1 0,1-1 1,0 1-1,1 0 1,0 0-1,1 0 0,0 1 1,2 0-1,-1-1 1,2 1-1,0 0 0,0 0 1,2 11-15,-1-22-28,1-1 1,0 1 0,0 0 0,0 0-1,0-1 1,0 1 0,0-1-1,1 1 1,-1-1 0,1 0-1,0 1 1,-1-1 0,1 0 0,0 0-1,0 0 1,1 0 0,-1 0-1,0-1 1,1 1 0,-1-1 0,1 0-1,-1 1 1,1-1 0,0 0-1,-1 0 1,1-1 0,0 1 0,0-1-1,0 1 1,-1-1 0,1 0-1,0 0 1,0 0 0,2-1 27,100-19-549,-94 14 580,0 0-1,-1 0 0,1-2 0,-1 1 0,-1-1 0,1-1 1,-1 0-1,-1 0 0,0 0 0,0-1 0,-1-1 1,0 1-1,2-6-30,-7 11 102,1 1 1,-1-1 0,-1 0-1,1-1 1,0 1 0,-1 0-1,0 0 1,-1 0-1,1-1 1,-1 1 0,0 0-1,0-1 1,-1 1 0,1 0-1,-1-1 1,0 1 0,-1 0-1,1 0 1,-1 0-1,0 0 1,0 0 0,-1 0-1,1 1 1,-1-1 0,0 1-1,-1-1 1,1 1 0,-1 0-1,1 0 1,-1 1 0,0-1-1,-1 1-102,1-1 8,0 0-1,0 1 1,0-1-1,0 1 0,0 0 1,-1 1-1,0-1 1,1 1-1,-1-1 1,0 2-1,0-1 1,0 0-1,-1 1 1,1 0-1,0 0 1,0 1-1,-1-1 1,1 1-1,0 0 1,-1 1-1,1-1 0,0 1 1,0 0-1,-1 0 1,1 1-1,0-1 1,0 1-1,0 0 1,1 1-1,-4 1-7,-33 96-5809,32-51 116</inkml:trace>
  <inkml:trace contextRef="#ctx0" brushRef="#br1" timeOffset="-149598.036">2703 1783 4785,'0'0'1936,"0"0"129,0 0-385,0 0-439,136 0-569,-96 0-344,1 0-328,7-5-376,-7-5-1073,-14-1-2680</inkml:trace>
  <inkml:trace contextRef="#ctx0" brushRef="#br1" timeOffset="-149333.827">2752 1459 6177,'0'0'3025,"0"0"40,106 0-673,-44 7-776,8 5-687,7 1-585,4 3-344,20 16-592,-20-4-1905,-19 0-3616</inkml:trace>
  <inkml:trace contextRef="#ctx0" brushRef="#br1" timeOffset="-83646.446">4246 1502 904,'0'0'1539,"0"0"11,0 0-20,0 0-126,0 0-180,0-8 8480,0-25-8628,4-120 981,-7 148-2043,0 1 0,0-1-1,0 1 1,-1 0-1,1 0 1,-1 0-1,0 0 1,0 1 0,-1 0-1,1 0 1,-1 0-1,1 0 1,-1 0-1,0 1 1,0 0 0,0 0-1,-1 0-13,-10 0-105,1 0 0,-1 1 0,0 1 1,1 0-1,-1 1 0,0 1 0,1 0 0,0 1 0,-1 0 0,1 2 0,0 0 0,1 0 0,-1 2 0,1 0 1,0 0-1,1 1 0,0 1 0,-7 5 105,5-5-80,0 0 1,1 0-1,0 2 1,1 0-1,0 0 0,1 1 1,0 0-1,0 2 1,2-1-1,0 1 1,0 0-1,1 1 0,1 0 1,0 1-1,2 0 1,-1 0-1,2 0 1,0 1-1,1-1 0,1 1 1,0 1 79,1-9-19,1 1 1,0 0 0,0-1 0,1 1-1,0 0 1,1 0 0,0 0-1,0 0 1,1-1 0,0 1 0,1-1-1,0 1 1,1-1 0,0 0-1,0 0 1,1-1 0,0 1 0,0-1-1,1 0 1,0 0 0,0-1-1,1 0 1,0 0 0,1 0 0,-1-1-1,1 0 1,0-1 0,8 4 18,-3-3 4,-1-1 1,1 0 0,1-2 0,-1 1 0,0-1-1,1-1 1,0-1 0,-1 0 0,1 0-1,0-1 1,0-1 0,-1-1 0,1 0 0,-1 0-1,1-1 1,-1-1 0,0-1 0,0 0 0,0 0-1,-1-1 1,0-1 0,8-5-5,4-4 20,-1 0 0,-1-2 0,-1-1-1,0-1 1,-2 0 0,0-2 0,-1 0 0,-1-1 0,-1-1 0,6-14-20,-16 28 26,-1-1 0,0 1 1,-1-1-1,-1 0 1,0 0-1,0 0 0,-1 0 1,0-1-1,-1 1 0,0-1 1,-1 1-1,0-1 0,-1 1-26,-1 8-21,0 1-1,0 0 1,0 0-1,0 0 1,0 0-1,-1 0 0,1 1 1,-1-1-1,0 1 1,1-1-1,-1 1 1,0 0-1,0 0 0,0 0 1,1 0-1,-1 1 1,0-1-1,0 1 1,0 0-1,0 0 0,0 0 1,0 0-1,0 0 1,0 1-1,0-1 1,0 1-1,0 0 0,0 0 1,0 0-1,1 0 1,-1 0-1,0 1 1,1-1-1,-2 2 22,-4 8 6,1 1 0,0 1-1,0-1 1,1 1 0,1 0 0,0 0 0,1 1-1,1-1 1,0 1 0,0 0 0,2 0 0,-1 0-1,2 0 1,0 0 0,1 0 0,1 9-6,-2-8 19,2-3 1,-1 0 0,2 0 0,0-1 0,0 1 1,1-1-1,0 0 0,1 0 0,0 0 0,1-1 0,0 0 0,1 0 0,0 0 0,0-1 1,1 0-1,0 0 0,1-1 0,0 0 0,0-1 0,1 0 0,0 0 0,0-1 0,0 0 1,1-1-1,0 0 0,0-1 0,0 0 0,1-1 0,-1 0 0,1-1 0,0 0 0,-1-1 1,1 0-1,0-1 0,0 0 0,0-1 0,0 0 0,3-1-20,37-26-1838,-29-4-2852,-17 11-1482</inkml:trace>
  <inkml:trace contextRef="#ctx0" brushRef="#br1" timeOffset="-82744.603">4966 1586 16,'0'0'5552,"0"0"-2845,0 0-718,0 0-248,0 0-450,0 0-411,11 38 1336,-2-21-2193,1 1 1,0-1 0,1-1 0,0 0 0,2 0 0,0-1-1,1-1 1,0 0 0,1-1 0,0-1 0,1 0 0,0-1-1,1 0 1,1-2 0,-1 0 0,2-1-24,-15-6-183,39 23-1915,-25 1-2101,-17-13-93</inkml:trace>
  <inkml:trace contextRef="#ctx0" brushRef="#br1" timeOffset="-82463.67">4981 1867 728,'0'0'4081,"0"0"-2753,108-46 225,-55 21-793,3-3-760,17-9-80,-15 4-1273,-8 5-4224</inkml:trace>
  <inkml:trace contextRef="#ctx0" brushRef="#br1" timeOffset="-81947.376">5975 1163 4425,'0'0'2319,"0"0"-426,0 0-204,0 0-381,0 0-401,0 0-220,-24 4 1003,6 15-1501,0 0 0,1 2 0,1 0 1,1 1-1,1 0 0,1 1 0,1 1 0,-8 21-189,17-39 41,-21 45 105,3 0 0,1 1 0,3 0 1,2 2-1,3 0 0,1 1 1,4 0-1,1 0 0,3 0 1,5 56-147,0-98-193,1 0 0,0 0 1,2-1-1,-1 0 1,1 1-1,1-1 0,0-1 1,1 1-1,0-1 1,1-1-1,0 1 1,0-1-1,1-1 0,1 1 1,-1-2-1,2 1 1,-1-1-1,1-1 1,0 0-1,1 0 0,-1-1 1,1-1-1,0 0 1,1 0-1,2-1 193,46 19-3702</inkml:trace>
  <inkml:trace contextRef="#ctx0" brushRef="#br1" timeOffset="-81302.847">5896 1703 3241,'0'0'2428,"0"0"-893,0 0 59,0 0-40,0 0-129,0 0-295,24-9-325,191-90 393,-170 73-1040,249-175 255,-294 201-225,0 0-2,0 0-50,-21 41-124,-18 38-51,4 1-1,3 2 1,-18 76 39,37-86-888,13-24-4623,4-34-1815</inkml:trace>
  <inkml:trace contextRef="#ctx0" brushRef="#br1" timeOffset="-80964.84">6536 1767 1824,'0'0'4745,"0"0"-2640,0 0 223,0 0-487,0 0-361,0 0-320,118-30-175,-74 19-217,2-2-320,5-2-152,3 0-136,0 0-104,2 0-56,-6 2-416,-5 4-720,1-1-681,-13 6-959,-12 1-1753</inkml:trace>
  <inkml:trace contextRef="#ctx0" brushRef="#br1" timeOffset="-80681.949">6918 1433 6057,'0'0'2009,"0"0"583,0 0-287,-9 101-553,-3-53-360,-5 8-559,-3 4-489,-1 3-344,-4 2-624,0 17-945,2-16-1607,5-14-3658</inkml:trace>
  <inkml:trace contextRef="#ctx0" brushRef="#br1" timeOffset="-79440.393">7520 1373 784,'0'0'2746,"0"0"-609,0 0-366,0 0-358,0 0-271,0 0-142,2-7 2623,-5 51-3153,-3-1 0,-1 0 0,-3-1-1,-1 0 1,-2 0 0,-3 3-470,-34 122 217,36-87-528,14-80 107,1-8-5,76-140 384,-50 107-170,62-79-37,-83 120 26,0 1 0,0 0 0,0 0 0,0 0 1,0 0-1,0 1 0,-1 0 0,1 0 0,-1 1 0,1 0 1,-1 0-1,0 0 0,0 0 0,0 1 0,0 0 0,-1 0 1,0 0-1,0 0 0,0 1 0,0 0 0,0 0 0,-1 0 1,0 0-1,0 0 0,-1 1 0,1-1 0,0 5 6,19 116-5297,-22-101 1726</inkml:trace>
  <inkml:trace contextRef="#ctx0" brushRef="#br1" timeOffset="-78823.504">7717 1030 3513,'0'0'1708,"0"0"137,0 0-70,0 0-342,0 0-275,19 3-203,147 40 1504,-139-31-2308,-1 1 0,0 2 0,-1 0 0,-1 2 0,0 0 0,-2 2 0,0 1 0,-1 0 0,0 2 0,-2 0 0,-1 2 0,-1-1 0,-1 2 0,-1 1 0,-1 0 0,-1 0 0,-1 1 0,-2 1 0,-1 0 0,-1 0 1,-1 1-1,-2 0 0,0 0 0,-3 1 0,0-1 0,-2 0 0,-1 1 0,-1 4-151,-8-2 79,0 0 0,-3-1 0,0 0 0,-2-1-1,-1-1 1,-1-1 0,-2 0 0,-1-1 0,-1-1 0,-1-1 0,-1-1 0,-1-1 0,-1-1 0,-10 5-79,8-1-18,-123 112-1653,114-107-738,6-5-2431</inkml:trace>
  <inkml:trace contextRef="#ctx0" brushRef="#br1" timeOffset="-76518.727">8521 1560 2697,'0'0'2669,"0"0"-429,0 0-287,0 0-231,0 0-191,0-8 548,0 7 3546,52 105-4867,187 228-795,-239-331-82,1 0 1,-1-1-1,1 1 1,-1 0-1,0-1 1,0 1-1,1 0 1,-1-1-1,0 1 1,0 0-1,0 0 1,0-1-1,0 1 1,0 0-1,0 0 1,0-1-1,0 1 1,0 0 0,0 0-1,0-1 1,-1 1-1,1 0 1,0-1-1,0 1 1,-1 0-1,1-1 1,-1 1-1,1-1 1,0 1-1,-1 0 1,1-1-1,-1 1 1,0-1-1,1 1 1,-1-1-1,1 1 1,-1-1-1,0 0 1,1 1 0,-1-1-1,0 0 1,1 0-1,-1 1 1,0-1-1,1 0 1,-1 0-1,0 0 1,0 0-1,1 0 1,-1 0-1,0 0 1,0 0-1,1 0 1,-1 0-1,0 0 1,1 0-1,-1-1 1,0 1 0,0 0-1,1 0 1,-1-1-1,1 1 1,-1-1-1,0 1 1,1-1 118,-1 1-40,-23 1-4294</inkml:trace>
  <inkml:trace contextRef="#ctx0" brushRef="#br1" timeOffset="-76265.296">8450 1901 1088,'0'0'5185,"0"0"-3208,0 0 1047,0 0-591,125-80-1001,-74 46-632,7-3-488,2-2-312,15-6-672,-17 10-1528,-15 8-2865</inkml:trace>
  <inkml:trace contextRef="#ctx0" brushRef="#br0" timeOffset="5544.077">3809 372 7402,'0'0'1349,"0"0"-437,0 0-330,0 0-273,0 0 74,0 0 306,22-11 45,327-132 829,-324 148-969,-56 25 356,26-26-948,-206 200 496,209-202-545,0-1 0,0 1 0,0 0 0,0 0 0,1 0-1,-1 1 1,1-1 0,-1 0 0,1 1 0,0-1 0,0 1 0,0-1-1,0 1 1,0-1 0,1 1 0,-1 0 0,1-1 0,-1 1-1,1 0 1,0 0 0,0-1 0,0 1 0,1 0 0,-1-1 0,1 1-1,-1 0 1,1-1 0,0 1 0,0-1 0,0 1 0,1-1-1,-1 1 1,0-1 0,1 0 0,-1 0 0,1 0 0,0 0-1,0 0 1,0 0 0,0 0 0,0 0 0,0-1 0,1 1 0,-1-1-1,0 0 1,1 1 0,-1-1 0,1 0 0,-1 0 0,1-1-1,0 1 1,1 0 47,140 17-1934,-88-18 112,-9 0-1048</inkml:trace>
  <inkml:trace contextRef="#ctx0" brushRef="#br0" timeOffset="5821.305">4041 753 11466,'0'0'4681,"0"0"-2824,0 0-145,0 0-752,0 0-960,0 0-1416,0 0-3217</inkml:trace>
  <inkml:trace contextRef="#ctx0" brushRef="#br0" timeOffset="45198.928">1213 55 3633,'0'0'1660,"0"0"-369,0 0-152,0 0-248,0 0-194,0 0-111,-23 0 82,-164-2 1699,-372-46 306,559 47-2720,-1 1 0,0-1 0,1 1 0,-1-1 0,1 1 0,-1 0 0,0-1 0,0 1 0,1 0-1,-1 0 1,0 0 0,1-1 0,-1 1 0,0 0 0,0 0 0,1 0 0,-1 0 0,0 0 0,0 0 0,1 0 0,-1 0 0,0 1 0,0-1 0,1 0 0,-1 0 0,0 1 0,1-1 0,-1 0 0,0 1 0,1-1 0,-1 1 0,1-1 0,-1 1 0,0-1 0,1 1 0,-1-1 0,1 1 0,0-1 0,-1 1 0,1 0 0,-1-1 0,1 1 0,0 0 0,-1-1 0,1 1 0,0 0 0,0-1 0,0 1 0,0 0 0,-1 0 0,1-1 0,0 1 0,0 0 0,0 0 0,0-1 0,1 1 0,-1 0 0,0 0 0,0-1 0,0 1 0,1 0 0,-1-1 0,0 1 0,1 0 0,-1-1 0,0 1 0,1 0 0,-1-1-1,1 1 1,0 0 47,8 32 79,-7 32-69,-4 0-1,-2 0 1,-2-1 0,-4 1 0,-3-1-1,-2-1 1,-11 25-10,-113 343 789,88-297-646,7 3-1,5 1 1,6 3-1,7 0 1,4 13-143,20-108-36,2-1 1,2 0 0,2 0 0,2 0 0,10 37 35,-3 204-3,-15-179-569,35-91 524,54 22 70,2-4 1,2-4 0,0-3-1,2-5 1,22 0-23,183 22 130,-314-37 2887,1-17-8836,15-3-1000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40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9450,'0'0'5617,"0"0"-4977,0 0-392,0 0-248,0 0-1392,0 0-4737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40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12099,'0'0'3080,"0"0"-919,0 0-1193,0 0-968,0 0-2185,0 0-4320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38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0 4905,'0'0'3825,"0"0"-1626,0 0-207,0 0-266,0 0-424,0 0-337,0 0-235,0 0-139,0 0-165,-4 31 1055,-241 577 12,231-541-1781,14-66 160,0-1 12,553-51 134,-553 51-861,0 0-411,0 0-413,0 0-936,-4 0-1517</inkml:trace>
  <inkml:trace contextRef="#ctx0" brushRef="#br0" timeOffset="285.466">197 332 3545,'0'0'2488,"0"0"-991,0 0-273,0 0-256,0 0 112,0 0-79,0 0-201,97-9-112,-63 9-264,-3 0-264,4-2-160,-6 0-96,4-6-976,-10 1-1537,-11-1-5881</inkml:trace>
  <inkml:trace contextRef="#ctx0" brushRef="#br0" timeOffset="550.73">350 129 4793,'0'0'2104,"0"0"49,0 0-673,137 2-864,-60-8-512,-13-5-104,-6-2-2168</inkml:trace>
  <inkml:trace contextRef="#ctx0" brushRef="#br0" timeOffset="833.97">922 34 7602,'0'0'2477,"0"0"-1246,0 0 114,0 0 196,11 17 22,59 120 1005,8 197-226,-51-106-4767,-25-130-4851,-6-74 2829</inkml:trace>
  <inkml:trace contextRef="#ctx0" brushRef="#br0" timeOffset="1101.037">696 787 2633,'0'0'3088,"0"0"-1031,125-99-9,-55 43-744,11-6-655,12-3-417,25-15-232,-21 19-569,-18 12-2087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42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780 254 2881,'0'0'2568,"0"0"-653,0 0-382,0 0-260,0 0-117,10-25 8655,-6 14-9984,-4 7 281,2-2 12,0 0 0,0 0 0,-1-1 1,0 1-1,0 0 0,-1 0 0,1-1 0,-1 1 0,-1-1 1,1 1-1,-1 0 0,0 0 0,-1-1 0,0 1 0,0 0 1,0 0-1,0 0 0,-1 1 0,0-1 0,0 1 1,-1-1-1,1 1 0,-1 0 0,0 0 0,-1 1 0,1-1 1,-1 1-1,0 0 0,0 0 0,0 0 0,-6-2-120,-16-2 56,0 0 0,-1 2 0,0 1 0,0 2 0,0 0 0,-1 2 0,1 1 0,-1 1 0,-12 4-56,20-3-37,1 1-1,0 1 0,0 1 1,0 1-1,1 1 0,0 1 1,0 0-1,1 1 0,0 1 0,1 1 1,0 1-1,0 0 0,1 1 1,1 1-1,0 0 0,1 1 1,1 1-1,0 0 0,1 0 0,1 2 1,0-1-1,2 1 0,0 1 1,1 0-1,0 0 0,2 0 1,0 1-1,2 0 0,0 0 1,0 6 37,2-17-21,-1 1 1,1 0 0,1 0 0,-1 0 0,2 0-1,0 0 1,0 0 0,0 0 0,1 0 0,1 0-1,0 0 1,0 0 0,1 0 0,0-1 0,1 1-1,0-1 1,0 0 0,1 0 0,1 0 0,-1-1 0,1 0-1,0 0 1,1 0 0,0-1 0,0 0 0,1 0-1,0-1 1,0 0 0,4 2 20,1-2 0,1-1 0,-1-1-1,1 0 1,0-1 0,0 0-1,0-1 1,0-1 0,0 0 0,0-1-1,0-1 1,1 0 0,-1 0 0,0-2-1,0 0 1,-1 0 0,1-2-1,-1 1 1,0-2 0,0 0 0,0 0-1,-1-1 1,0-1 0,2-1 0,27-19-19,-1-2 0,-2-2 1,0-2-1,-3-1 0,29-37 19,-53 62-21,-1 0-1,-1-1 1,0 0-1,0-1 0,-1 0 1,-1 0-1,0-1 1,0 0-1,-1 0 1,-1-1-1,0 1 1,-1-1-1,-1 0 1,0 0-1,-1-1 1,0-4 21,-2 18-57,0-1 0,0 1 0,-1 0 0,1-1 0,0 1 0,-1 0 0,1-1-1,-1 1 1,0 0 0,1 0 0,-1 0 0,0 0 0,0-1 0,0 1 0,0 0 0,0 0 0,0 1 0,0-1 0,0 0 0,0 0 0,0 0 0,0 1 0,0-1 0,-1 1-1,1-1 1,0 1 0,-1-1 0,1 1 0,0 0 0,-1-1 0,1 1 0,0 0 0,-1 0 0,1 0 0,0 0 0,-1 0 0,1 0 0,0 1 0,-1-1 0,1 0 0,0 1-1,-1-1 1,1 1 0,0-1 0,0 1 0,-1 0 0,1-1 0,0 1 0,0 0 0,0 0 0,0 0 57,-5 19-13,1 1 1,1 0-1,1-1 1,1 1-1,0 0 0,2 0 1,1 0-1,0 0 1,3 7 12,-2-22 30,0-1 1,0 1-1,1 0 0,0-1 1,0 0-1,1 0 1,0 0-1,0 0 1,0 0-1,0-1 0,1 1 1,-1-1-1,1-1 1,0 1-1,0-1 1,1 1-1,-1-1 1,1-1-1,-1 1 0,1-1 1,0 0-1,0-1 1,0 1-1,5 0-30,151 9-250,-53-38-2066,-44-6-3809,-42 19 481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42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4369,'0'0'2496,"0"0"-1039,0 0 383,0 0-175,0 0-441,0 0-248,111 0-288,-80 0-240,3 0-224,1 0-88,-2-2-136,0-4-288,6-1-640,-5 1-2921,-12-1-2544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43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2921,'0'0'4153,"0"0"-2593,0 0 400,114-21-823,-69 16-401,3 5-504,12 0-232,-12 2-1209,-11 11-1599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44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1 377 5025,'0'0'2561,"0"0"-512,10-17-220,156-204 1390,-150 205-3141,-7 5-86,1-1 0,0 2 1,1-1-1,1 2 0,-1-1 1,2 1-1,-1 1 1,1 1-1,0-1 0,1 2 1,-1 0-1,1 1 0,1 0 1,5-1 7,-13 66-440,-14-31 606,-2-2 0,0 1 1,-2-1-1,-2-1 0,0 0 0,-1 0 1,-2-2-1,-15 19-166,-5 13 107,2-4-11,19-32-53,1 1 0,0 1 0,2 0 0,1 1 0,0 0 0,2 1 0,0 0 0,1 6-43,7-27-19,1 0 0,-1-1 0,1 1 0,0 0 0,0 0-1,0 0 1,1 0 0,-1 0 0,1-1 0,-1 1-1,1 0 1,0 0 0,0-1 0,0 1 0,1-1 0,-1 1-1,0-1 1,1 1 0,0-1 0,0 0 0,-1 0-1,1 0 1,1 0 0,-1 0 0,0 0 0,0 0 0,1-1-1,-1 1 1,1-1 0,-1 1 0,1-1 0,0 0 0,-1 0-1,1-1 1,0 1 0,1 0 19,114 9-443,-101-10 498,210-26-2828,-196 20-193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44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16147,'0'0'6202,"0"0"-3618,0 0-391,0 0-793,0 0-736,0 0-664,0 0-256,0-13-1472,0 13-3097,0-4 1128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51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 7090,'0'0'2516,"0"0"-685,0 0-287,0 0-79,0 0-149,0 0-140,0 0 5023,-5 16-5899,-179 417 147,174-411-2942,70-192 1184,-24 83 2564,-67 219-487,-6-52-3855,22-52-1868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8:17.41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1 323 1088,'0'0'1248,"0"0"93,8 16 6,127 196 2850,-94-163-3722,1-2 1,3-1 0,2-3-1,2-1 1,1-3 0,2-2-1,1-2 1,2-3 0,29 12-476,38 1 319,2-4 0,2-6 1,1-6-1,1-5 0,1-6 1,1-5-1,0-6 0,1-6 0,47-8-318,-50-5 66,-1-6 0,0-4 1,96-33-68,-180 44 2,194-49-10,-3-10 0,217-98 8,-376 136-85,-16 9-23,-2-2-1,0-2 0,-2-3 0,-1-2 1,-2-3-1,-1-2 0,30-29 109,142-143 580,-55 66 356,-154 105-455,-12 9-3318,-2 14-2000,1 2-3004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4:53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475 863 160,'0'0'2431,"0"0"-702,0 0-318,0 0-233,0 0-141,0 0-112,7-8-139,0 0-276,0-1 1,-1 0-1,0 0 1,0 0 0,-1-1-1,0 0 1,-1 0-1,0 0 1,-1-1-1,0 1 1,0-1 0,-1 1-1,0-10-510,-1 16 82,0 0-1,0 1 1,-1-1-1,0 0 1,0 0-1,0 0 1,0 0 0,0 1-1,-1-1 1,0 0-1,0 0 1,0 1-1,0-1 1,0 1-1,-1-1 1,0 1 0,0-1-1,0 1 1,0 0-1,0 0 1,0 0-1,-1 0 1,0 0-1,1 0 1,-1 1-1,0 0 1,0-1 0,-1 1-1,1 0 1,0 0-1,-1 1 1,1-1-1,-1 1 1,1 0-1,-1 0 1,0 0 0,0 0-1,1 0 1,-1 1-1,-4 0-81,-7-3 33,1 0 0,-1 2 1,0 0-1,0 1 0,0 0 0,0 1 0,0 1 0,0 0 0,0 1 1,1 0-1,-1 2 0,1 0 0,0 0 0,1 1 0,-1 1 0,1 0 0,0 1 1,1 0-1,0 1 0,0 0 0,1 1 0,0 1 0,0 0 0,2 0 1,-1 1-1,-4 8-33,9-3 14,1 1 0,1 0 0,1 0-1,1 0 1,0 1 0,1-1 0,1 0 0,1 0 0,0 0 0,2 0 0,0 0 0,1-1 0,0 1 0,2-1 0,0-1 0,1 1 0,0-1 0,1 0 0,1-1-1,1 0 1,0-1 0,1 0 0,2 1-14,63 110 41,66 178-529,-142-300 525,-1 0 0,1 0 0,-1-1 0,1 1 0,-1 0 0,0 0 0,0 0 0,-1 0 0,1 0 0,0 0 0,-1 0 0,0-1 0,0 1 0,0 0 0,0 0 0,0-1 0,0 1 0,-1-1 0,1 1 0,-1-1 0,0 1 0,0-1 0,0 0 0,0 0 1,0 0-1,0 0 0,0 0 0,-1-1 0,1 1 0,-1-1 0,1 1 0,-1-1 0,1 0 0,-1 0 0,0 0 0,0 0 0,0-1 0,1 1 0,-1-1 0,0 1 0,0-1 0,0 0 0,-1 0-37,-4 2 135,-29 7 391,0-2 0,-1-1 0,0-2-1,0-2 1,0-1 0,-10-3-526,7 2 70,11-14-1422,38-19-5301,4 18 4890</inkml:trace>
  <inkml:trace contextRef="#ctx0" brushRef="#br0" timeOffset="1765.788">635 216 6249,'0'0'2773,"0"0"-637,0 0-311,0 0-485,0 0-313,0 0-243,-24 12 959,-13 95-1767,99-95-753,-49-17 712,1-1 0,0-1-1,-1 0 1,-1-1 0,1 0 0,-1-1 0,-1-1 0,1 0 0,-2 0 0,1-1 0,-2 0 0,1-1 0,-2 0 0,4-5 65,-10 15 46,0 0 0,0 0 1,0 0-1,0 0 0,-1-1 1,1 1-1,0-1 0,-1 1 1,0-1-1,1 1 0,-1-1 1,0 0-1,-1 0 0,1 1 1,0-1-1,-1 0 0,1 0 1,-1 0-1,0 0 0,0 0 1,0 0-1,-1 1 0,1-1 1,-1 0-1,1 0 0,-1 0 1,0 0-1,0 1 0,0-1 1,0 0-1,-1 1 0,1-1 1,-1 1-1,1 0 0,-1-1 0,0 1 1,0 0-1,-1-1-46,-81 3 807,52 44-3406,27-20-74,2-1-1457</inkml:trace>
  <inkml:trace contextRef="#ctx0" brushRef="#br0" timeOffset="2047.832">883 315 2841,'0'0'6337,"0"0"-4073,0 0-135,0 0-377,0 0-800,-39 105-743,18-62-209,-2 14-1265,7-10-1815,3-10-3810</inkml:trace>
  <inkml:trace contextRef="#ctx0" brushRef="#br0" timeOffset="2429.855">1125 196 2681,'0'0'5551,"0"0"-2662,0 0-660,0 0-504,17-18-563,127-125 645,-101 109-970,-42 45-637,-68 190 826,34-122-695,-28 111 24,36-60-3414,17-65-2304</inkml:trace>
  <inkml:trace contextRef="#ctx0" brushRef="#br0" timeOffset="8396.36">1086 1471 5065,'0'0'1828,"0"0"-509,0 0-204,0 0-128,0 0-77,10-2-133,309-31 1921,-166 32-2676,-83 2-2519,-55-1 24,-4 3-1629</inkml:trace>
  <inkml:trace contextRef="#ctx0" brushRef="#br0" timeOffset="8879.873">1169 1068 3881,'0'0'4139,"0"0"-2209,0 0-618,0 0-155,0 0-323,0 0-292,30-5 741,239 44 1101,-51-25-2540,-75-11-3822,-105-3 44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5:26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84 6873,'0'0'2766,"0"0"-118,0 0-12,0 0-290,0 0-472,0 0-421,-10-1-336,1 1-992,0 0 1,1 0 0,-1 1 0,1 0-1,-1 1 1,1 0 0,-1 0 0,1 1-1,0 0 1,0 0 0,0 1 0,1 0-1,-1 0 1,1 1-126,-7 4-37,1 0-1,0 2 1,1-1 0,1 1-1,0 1 1,0 0 0,1 1-1,0 0 1,1 0 0,1 1-1,0 0 1,1 1 0,1 0-1,0 0 1,1 0 0,0 1-1,1-1 1,1 1 0,0 5 37,3-17-116,0-1 1,0 1-1,0-1 1,1 0-1,-1 1 1,1-1-1,0 0 1,0 1-1,0-1 1,1 0-1,-1 0 1,1 0-1,-1 0 1,1 0-1,0 0 1,0 0-1,1-1 1,-1 1-1,0-1 1,1 1-1,-1-1 1,1 0-1,0 0 1,0 0-1,0-1 1,0 1-1,0-1 1,0 1-1,0-1 1,1 0-1,-1 0 1,0 0-1,1-1 1,-1 1-1,1-1 1,-1 0-1,1 0 1,-1 0-1,0 0 1,1-1-1,1 0 116,141-41-2430,-123 28 2286,0-1-1,-1-2 1,0 0 0,-1-1 0,-1-1-1,-1-1 1,-1-1 0,-1-1 0,0 0-1,-2-1 1,6-13 144,-18 33 89,-1-1 1,0 1-1,0 0 0,0-1 1,-1 1-1,1-1 0,-1 0 1,0 0-1,0 1 0,0-1 1,0 0-1,-1 0 0,0 0 1,1 0-1,-1 0 0,-1 0 1,1 0-1,0 1 0,-1-1 1,0 0-1,0 0 0,0 0 1,-1 1-1,1-1 0,-1 1 1,0-1-1,0 1 0,0-1 1,0 1-1,-1 0 0,1 0 0,-1 0 1,0 0-1,1 1 0,-2-1 1,1 1-1,0 0 0,0 0 1,-1 0-1,1 0 0,-1 0 1,1 1-1,-1 0 0,0-1 1,0 1-1,1 1 0,-1-1 1,0 0-1,0 1 0,0 0 1,0 0-1,0 0 0,0 1 1,0-1-1,0 1-89,-3 1-265,0 0-1,0 0 1,1 1-1,-1 0 1,1 0-1,-1 1 1,1 0-1,0 0 1,1 0-1,-1 1 1,1-1-1,0 2 1,0-1-1,0 0 1,1 1 0,-1 0-1,1 0 1,1 0-1,-1 2 266,-4 3-1297,-21 33-4917</inkml:trace>
  <inkml:trace contextRef="#ctx0" brushRef="#br0" timeOffset="398.665">628 151 6553,'0'0'1597,"0"0"-442,-15 16-50,-2 0-793,-64 96 887,75-97-1100,1 1 0,1-1-1,0 1 1,0 0 0,2 0-1,0 0 1,1 0 0,1 0-1,0 0 1,1 1 0,1-1-99,-2-13 5,1 1-1,0-1 1,1 0 0,-1 0 0,0 0 0,1-1-1,0 1 1,0 0 0,0 0 0,0-1 0,0 0-1,0 1 1,1-1 0,-1 0 0,1 0-1,-1 0 1,1 0 0,0 0 0,0-1 0,0 0-1,0 1 1,0-1 0,0 0 0,0 0 0,0 0-1,1-1 1,-1 1 0,0-1 0,0 0 0,1 0-1,-1 0 1,0 0 0,0-1 0,1 1 0,2-2-5,109-40 109,-94 21 24,-1 0 0,-1-2-1,-1 0 1,-1-1 0,-1-1-1,-1 0 1,-2-2 0,0 1-1,-2-1 1,-1-1 0,-1 0 0,-1-1-1,-2 1 1,0-6-133,-4 24 85,0 8-44,-1 0 0,1 0 1,-1-1-1,0 1 0,1 0 0,-1-1 1,0 1-1,-1-1 0,1 0 0,0 1 0,-1-1 1,1 0-1,-1 1 0,0-1 0,0 0 1,0 1-1,0-1 0,0 0 0,-1 1 1,1-1-1,-1 0 0,0 1 0,0-1 1,0 1-1,0-1 0,0 1 0,0 0 0,-1-1 1,1 1-1,-1 0 0,0 0 0,1 0 1,-1 0-1,0 0 0,0 0 0,-1 0 1,1 1-1,0-1 0,0 1 0,-1 0 1,1 0-1,-1 0 0,1 0 0,-1 0 0,1 0 1,-3 0-42,-2 5-176,0 1 0,0-1 1,0 1-1,1 1 0,0-1 1,0 1-1,0 0 0,1 1 1,-1-1-1,2 1 0,-1 0 1,1 0-1,0 1 0,0-1 1,1 1-1,0 0 0,-1 4 176,-5 8-478,-28 59-2160,5-5-1422</inkml:trace>
  <inkml:trace contextRef="#ctx0" brushRef="#br0" timeOffset="781.972">1111 179 8386,'0'0'1436,"0"0"-126,0 0 129,-7 21-102,-31 183 1609,38-200-2922,0 0-1,0 1 0,1-1 0,-1 0 1,1 1-1,0-1 0,0 0 1,1 0-1,-1 0 0,1 1 1,0-2-1,0 1 0,1 0 0,-1 0 1,1-1-1,-1 1 0,1-1 1,0 0-1,1 0 0,-1 0 0,0 0 1,1-1-1,0 1 0,-1-1 1,1 0-1,0 0 0,0 0 1,0-1-1,0 1 0,1-1 0,-1 0 1,0 0-1,1 0 0,-1-1 1,0 0-1,4 0-23,4 1 20,0-2 1,0 1 0,1-2-1,-1 1 1,0-2-1,0 0 1,0 0 0,-1-1-1,1 0 1,-1-1-1,0-1 1,10-5-21,5-6-26,-1 0 0,-1-2 0,0-1 1,-1-1-1,-2 0 0,0-2 0,-1-1 0,-1 0 0,-2-1 1,0-1-1,0-3 26,-15 25 17,1 1-1,-1-1 1,0 0 0,0-1 0,0 1 0,0 0 0,-1 0 0,0-1-1,0 1 1,0-1 0,0 1 0,-1-1 0,0 0 0,1 1-1,-2-1 1,1 1 0,-1-1 0,1 1 0,-1-1 0,0 1 0,-1-1-1,1 1 1,-1 0 0,0 0 0,0 0 0,0 0 0,-1 0-1,1 0 1,-1 0 0,-1-1-17,-5 4-74,0 0 0,0 0 0,0 1-1,0 0 1,-1 1 0,1 0 0,0 0 0,1 1-1,-1 0 1,0 1 0,0 0 0,1 0 0,0 1-1,0 0 1,0 0 0,0 1 0,0 0-1,1 1 1,0-1 0,0 1 0,1 1 0,-1-1-1,1 1 1,1 0 0,-1 0 0,-1 5 74,6-11-29,-63 71-1967,12-5-1697</inkml:trace>
  <inkml:trace contextRef="#ctx0" brushRef="#br0" timeOffset="1362.414">2057 277 8794,'0'0'4169,"0"0"-2753,0 0 889,-87 148-281,56-89-504,2 3-912,5 1-608,-1 17-456,8-14-1632,7-16-2745</inkml:trace>
  <inkml:trace contextRef="#ctx0" brushRef="#br0" timeOffset="1632.538">2339 214 2801,'0'0'6105,"0"0"-4777,0 0 1017,149-35-953,-87 20-848,32-2-544,-16 4-392,-11 2-2697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5:25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18 1592,'0'0'1879,"0"0"-201,0 0-212,0 0-173,0 0-166,11-13 2052,-11 9 6506,-15 4-9563,1 0 0,-1 1 0,1 0 0,-1 1 0,1 1 1,0 0-1,0 1 0,0 0 0,1 1 0,-1 1 0,1 0 0,0 1 0,1 0 0,0 1 0,0 1 0,-10 9-122,20-13-110,0 0 1,1 1-1,-1 0 0,1-1 1,0 1-1,1-1 1,-1 1-1,1 0 0,0-1 1,1 1-1,-1 0 1,1-1-1,0 1 0,1 0 1,-1-1-1,1 0 0,0 1 1,1-1-1,-1 0 1,1 0-1,0 0 0,0 0 1,0-1-1,1 1 1,0-1-1,0 0 0,0 0 1,0 0-1,0-1 1,1 1-1,0-1 0,0 0 1,0-1-1,0 1 1,1 0 109,8 8-326,-12-9 276,94 117-1557,-95-115 1709,0 0 1,0 1 0,0-1 0,-1 0 0,1 0 0,-1 0-1,0 0 1,-1 0 0,1 0 0,-1 1 0,0-1 0,0 0-1,0 0 1,0 0 0,-1-1 0,1 1 0,-1 0 0,0 0-1,0-1 1,-1 1 0,1-1 0,-1 0 0,-2 3-103,-174 143 1332,142-135-3008,18-28-2368,15-10-91</inkml:trace>
  <inkml:trace contextRef="#ctx0" brushRef="#br0" timeOffset="248.518">263 160 336,'0'0'6465,"0"0"-5144,0 0 319,0 0-480,125-19-696,-78 10-464,26 3-24,-11 2-1808,-10 4-1393</inkml:trace>
  <inkml:trace contextRef="#ctx0" brushRef="#br0" timeOffset="632.983">744 354 7242,'0'0'1611,"0"0"-192,-7 22-251,-23 76-269,19-2 82,11-94-977,1 0 1,-1 0 0,1 0 0,0 0 0,0 0 0,0 0 0,0 0 0,0 0 0,0 0-1,0-1 1,1 1 0,-1 0 0,1-1 0,-1 1 0,1-1 0,0 0 0,-1 1 0,1-1 0,0 0-1,0 0 1,0 0 0,0 0 0,0 0 0,0-1 0,0 1 0,0-1 0,0 1 0,0-1 0,0 0-1,1 0 1,-1 0 0,2 0-5,10-3 19,0-1 0,0 0-1,-1-1 1,1 0 0,-1-2-1,-1 1 1,1-1 0,-1-1-1,0 0 1,-1-1 0,0 0-1,0-1 1,-1 0 0,0-1-1,-1 0 1,0 0 0,-1-1-1,0 0 1,-1-1-19,3 2 170,-1-1 0,-1 0 0,0 0 0,0-1 0,-1 0 0,-1 0 0,0-1 0,-1 0 0,0 0 0,-2 0 0,1 0 0,-2-1 0,1 1 0,-2-1 0,0 0 1,-1-2-171,-2 15 11,1 0 1,-1 1 0,0-1 0,0 1 0,1-1 0,-1 1 0,0-1 0,0 1 0,0 0 0,-1 0-1,1 0 1,0 0 0,0 0 0,-1 1 0,1-1 0,0 1 0,-1-1 0,1 1 0,0 0 0,-1 0-1,1 0 1,-1 0 0,1 0 0,0 1 0,-1-1 0,1 1 0,0 0 0,-1-1 0,1 1 0,0 0-1,0 0 1,0 0 0,0 1 0,0-1 0,0 0 0,0 1 0,0 0 0,1-1 0,-1 1-12,-80 101-6098,48-49 1141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5:32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 6649,'0'0'2054,"0"0"-563,0 0-221,0 0-282,0 0-387,0 0-303,0 0-141,0 0-50,0 0-15,0 19 331,-64 245 652,-2-23-1289,183-594-3061,-113 321 3362,-4 31-3,-3 3 81,-68 162-580,45-95-1584,4-8-2478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5:48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0 448 5697,'0'0'1418,"22"-4"35,305-102 1392,-83-20-2649,-244 126-120,1 0-1,-1-1 1,1 1-1,-1 0 1,1-1 0,-1 1-1,1-1 1,-1 1-1,1-1 1,-1 1-1,0-1 1,1 1 0,-1-1-1,0 1 1,1-1-1,-1 1 1,0-1-1,0 0 1,1 1 0,-1-1-1,0 1 1,0-1-1,0 0 1,0 1-1,0-1 1,0 0 0,0 1-1,0-1 1,0 1-1,0-1 1,0 0-1,0 1 1,-1-1-1,1 0 1,0 1 0,0-1-1,-1 1 1,1-1-1,0 1 1,-1-1-1,1 1 1,0-1 0,-1 1-1,1-1 1,-1 1-1,1-1 1,-1 1-1,1 0 1,-1-1 0,1 1-1,-1 0 1,0-1-1,1 1 1,-1 0-1,1 0 1,-1 0 0,0-1-1,1 1 1,-1 0-1,0 0 1,1 0-1,-1 0 1,1 0 0,-1 0-1,0 0 1,1 0-1,-1 1 1,0-1-1,1 0 1,-1 0-76,-51-5 745,44 3-777,-1 1 0,1 0 0,-1 0-1,0 1 1,1 0 0,-1 0 0,0 1 0,1 0 0,-1 1 0,1 0 0,-1 0 0,1 1 0,0 0 0,0 0-1,0 1 1,1 0 0,-1 0 0,1 1 0,0 0 0,0 0 0,0 1 0,1-1 0,0 2 0,0-1 0,0 1 0,1 0-1,0 0 1,1 0 0,-1 1 0,1-1 0,1 1 0,-1 0 0,0 4 32,-12 101-4062,15-66 237</inkml:trace>
  <inkml:trace contextRef="#ctx0" brushRef="#br0" timeOffset="432.237">955 165 8010,'0'0'2346,"0"0"-813,0 0-543,-22 3-846,-71 15-802,82-14 633,0 1-1,0 0 1,1 0 0,-1 1-1,2 0 1,-1 1-1,0 0 1,1 1 0,1 0-1,-1 0 1,1 1-1,1 0 1,-1 0 0,2 1-1,-1 0 1,1 0-1,1 1 1,0-1 0,-2 6 25,4-12 12,1-1 1,-1 1-1,0 0 1,1 0-1,0 0 1,0 1 0,0-1-1,1 0 1,0 1-1,-1-1 1,1 1-1,1-1 1,-1 1 0,1-1-1,0 1 1,0 0-1,0-1 1,0 1 0,1-1-1,0 1 1,0-1-1,0 1 1,0-1-1,1 1 1,0-1 0,0 0-1,0 0 1,0 0-1,1 0 1,0 0 0,-1-1-1,1 1 1,1-1-1,-1 1 1,0-1-1,1 0 1,0 0-13,6-1 5,0 0-1,1-1 1,-1-1 0,0 1 0,0-1-1,1-1 1,-1 0 0,0-1 0,0 0-1,0 0 1,0-1 0,0 0 0,-1-1-1,1 0 1,-1 0 0,0-1 0,0 0-1,6-6-4,-4 55 2094,9 93-1143,34-65-4225,-25-57-768</inkml:trace>
  <inkml:trace contextRef="#ctx0" brushRef="#br0" timeOffset="833.098">1400 1 1344,'0'0'6212,"0"0"-2671,-3 21-494,-38 145 1741,13-98-3033,14-37-1651,0 1-1,2-1 1,2 2-1,1 0 1,1 0-1,2 0 1,1 1-1,2 3-103,25-18-3670,29-46 2579,55-71 883,-92 167 1102,34 27-3642,-26-75-1846</inkml:trace>
  <inkml:trace contextRef="#ctx0" brushRef="#br0" timeOffset="1182.411">2015 49 7282,'0'0'4406,"0"0"-2603,0 0-564,-14 16-150,-1 0-944,1-1 0,1 2 0,1 0 0,0 1 0,1 0-1,1 0 1,0 1 0,2 1 0,0 0 0,-4 18-145,9-22-221,1-1 1,1 1 0,0-1 0,1 1-1,1 0 1,0-1 0,1 0-1,1 1 1,1-1 0,0 0 0,5 12 220,-8-25 52,0 0 0,1 0 0,-1 0 0,0 0 0,0 0 0,0 1 0,-1-1 0,1 0 0,0 1 0,-1-1 0,1 0 0,-1 1 0,0-1 0,0 1 1,0-1-1,0 1 0,-1-1 0,1 0 0,0 1 0,-1-1 0,0 1 0,1-1 0,-1 0 0,0 0 0,0 1 0,-1-1 0,1 0 0,0 0 0,-1 0 1,1 0-1,-1-1 0,0 1 0,1 0 0,-1 0 0,0-1 0,0 0 0,0 1 0,0-1 0,0 0 0,-1 0 0,1 0 0,0 0 0,0 0 0,-1 0 1,1-1-1,-1 1 0,1-1 0,-1 0-52,-18 6-2001,2-4-2452</inkml:trace>
  <inkml:trace contextRef="#ctx0" brushRef="#br0" timeOffset="1450.092">2245 471 10186,'0'0'2625,"0"0"-1129,-16 121 1057,-11-35-681,-15 27-816,-9 22-1024,-3-3-32,12-35-2288,13-32-3353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5:47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1 9754,'0'0'3059,"0"0"-465,-20 4-697,-139 49 484,152-49-2352,0-1 1,0 1 0,0 0 0,1 0 0,-1 1 0,1 0 0,0 0-1,0 1 1,1-1 0,0 1 0,0 0 0,0 1 0,1-1-1,-1 1 1,2 0 0,-1 0 0,1 0 0,0 1 0,0-1-1,1 1 1,0-1 0,1 1 0,-1 4-30,2-1-223,1 1 0,0-1 0,1 0 0,0 0 1,1 0-1,0-1 0,1 1 0,0-1 0,1 0 0,0 0 0,0 0 0,1 0 0,0-1 1,1 0-1,3 2 223,-5-5-46,1-1 0,-1 1 0,0 0 0,-1 0 1,0 0-1,0 1 0,0 0 0,0-1 0,-1 1 0,0 1 1,-1-1-1,0 0 0,0 1 0,0-1 0,-1 1 1,0-1-1,-1 1 0,0 0 0,0-1 0,0 1 0,-1-1 1,0 1-1,-1 0 0,1-1 0,-1 0 0,-1 1 1,0-1-1,-1 3 46,-3-4 99,0 0 1,0-1 0,0 0-1,-1 0 1,0-1 0,0 0-1,0 0 1,0-1 0,-1 0-1,1 0 1,-1-1 0,0 0-1,1-1 1,-1 0 0,-2 0-100,-27-16-2036,13-29-3305,17 2-3538</inkml:trace>
  <inkml:trace contextRef="#ctx0" brushRef="#br0" timeOffset="250.184">396 113 8586,'0'0'2728,"0"0"-1295,0 0-521,0 0-504,0 0-408,0 0-448,52 106-2409,-38-82-6729</inkml:trace>
  <inkml:trace contextRef="#ctx0" brushRef="#br0" timeOffset="616.784">794 625 6937,'0'0'2825,"0"0"-380,0 0-210,13-16-579,101-131 1453,-84 95-313,-30 51-1855,-44 88-425,0 34-985,4 3 0,6 2 1,6 0-1,0 35 469,-72 294-4869,97-445 4658,-45 99-2101,47-107 2512,-1-1 0,0 1 0,1 0 0,-1 0 0,0-1 0,0 1 0,0-1 0,0 0 0,0 0 0,-1 1 0,1-1 0,0 0 0,0-1 0,-1 1 0,1 0 0,-1-1 0,1 1 0,0-1 0,-1 0 0,1 0 0,-1 0 0,1 0 0,-1 0 0,1-1 1,0 1-1,-1-1 0,1 1 0,-1-1-200,-3-3 108,1-1 0,-1 1 0,1-1 0,0 0 0,1 0 0,-1 0 0,1-1 0,0 0 0,0 0 1,1 0-1,-1 0 0,2 0 0,-1-1 0,1 1 0,-1-1 0,2 0 0,-1 0 0,0-4-108,-9-46-538,3 0-1,2-1 1,2 1-1,3-1 0,3 0 1,2 1-1,3-5 539,7-38-3153,1 31-1597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5:35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 5537,'0'0'2362,"0"0"-948,0 0-219,0 0-79,0 0-289,0 0-287,0 0-196,0 0-60,0 0-40,0 0-20,0 0 23,0 0 55,0 0 28,0 0-91,0 0-103,0 0-106,22 2 252,23-2 96,1-1 1,0-3-1,-1-2 1,0-1 0,0-3-1,4-3-378,179-27 352,-93 39-560,-134 1-322,-1 0-351,-4 11-4136,-5-3 2243</inkml:trace>
  <inkml:trace contextRef="#ctx0" brushRef="#br0" timeOffset="770.228">408 151 3953,'0'0'2040,"0"0"-505,0 0-280,0 0-283,0 0-171,0 0-117,5 1 2905,-10 56-3186,-2 0 0,-2 0 0,-3 0 0,-3-1 0,-15 39-403,-10 39 174,21-51-183,19-82-58,0-1-2,6-37-202,38-86 183,-27 84-94,-2-1-1,-2-1 1,-2 0 0,-1-1 0,-3 0 0,-1 0 0,-1-19 182,-5-25-74,0 86-72,0 0-209,0 0-202,4 21-557,-4-5 704,0-1-1,-1 1 1,0 0-1,-2 0 0,0 0 1,0-1-1,-2 1 0,0-1 1,0 0-1,-3 2 411,-22 53-3886</inkml:trace>
  <inkml:trace contextRef="#ctx0" brushRef="#br0" timeOffset="11860.503">957 589 5049,'0'0'2746,"0"0"-614,0 0-154,0 0-371,0 0-399,0 0-279,0 0-93,0 0-25,0 0-119,0 0-189,0 0-90,16 0 413,254-10-234,-181 3-3373,-1-2-3742,-62 5 482</inkml:trace>
  <inkml:trace contextRef="#ctx0" brushRef="#br0" timeOffset="12149.54">1073 293 6129,'0'0'2249,"0"0"-1001,0 0-152,0 0-55,0 0-145,0 0-352,0 0-288,135 0-256,-83 0-48,22-4-1280,-10-2-1857,-8 1-5657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6:18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11827,'0'0'2400,"0"0"-1744,0 0-272,0 0-384,0 0-1264,0 0-3945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6:18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1 6833,'0'0'4297,"0"0"-2117,0 0-491,-26 2-342,1-2-1096,11 0-185,1 1 0,-1 0 0,0 0 0,1 1 0,-1 1 0,1 0 0,0 1 0,0 1 1,0 0-1,1 0 0,-1 2-66,0-2-27,1 0 1,-1 1 0,1 1 0,0 0 0,0 1-1,1 0 1,0 0 0,1 1 0,0 1 0,0 0-1,1 0 1,0 1 0,1 0 0,0 1 0,1 0-1,0 0 1,1 0 0,0 1 0,1 0 0,0 2 26,9-8-279,-1 0 1,2 0 0,-1 0 0,1-1 0,0 0 0,0 0 0,1 0 0,0-1 0,0 0-1,0 0 1,1 0 0,-1-1 0,1 0 0,0 0 0,1-1 0,-1 0 0,0 0 0,1 0-1,0-1 1,-1-1 0,8 2 278,4 3-421,100 51-640,-118-56 1204,0 1-1,-1-1 1,1 1 0,-1-1 0,1 1 0,-1 0 0,0-1-1,1 1 1,-1 0 0,0-1 0,0 1 0,0 0 0,-1-1-1,1 1 1,0 0 0,0-1 0,-1 1 0,1 0 0,-1-1 0,0 1-1,1-1 1,-1 1 0,0-1 0,0 1 0,0-1 0,0 0-1,0 1 1,0-1 0,0 0 0,-1 0 0,1 0 0,0 0-1,-1 0 1,1 0 0,-1 0 0,1 0 0,-1-1 0,1 1 0,-1-1-1,1 1 1,-1-1 0,0 1 0,0-1-143,-6 5 80,5-3-110,-86 62 868,43-9-7161,38-38-2341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6:19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 14347,'0'0'4289,"0"0"-2233,0 0 1,0 0-969,0 0-1088,0 0-168,0 0-2248,-10-8-3066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8:19.09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1 280 1304,'0'0'1269,"0"0"207,0 0-209,0 0-175,10 18-169,88 139 2280,-55-100-2444,4-3-1,1-2 0,3-1 1,2-3-1,2-3 0,50 32-758,-104-75 7,59 34 195,0-2 0,2-2-1,2-4 1,0-2 0,2-3 0,1-3-1,35 5-201,-58-13-11,277 63 83,247 22-72,-301-70 65,2-11 1,199-17-66,-187-2 19,-103-3 42,-1-9 0,146-31-61,-147 8-232,-1-8-1,-3-7 1,-2-8 0,-3-7 0,142-82 232,-283 139-55,-1-2-1,0-1 0,-1-1 0,-1-1 0,0 0 1,-1-2-1,-1-1 0,-1-1 0,0-1 0,-2 0 0,0-1 1,-2-1-1,13-22 56,142-267-920,-61 120 1149,-109 190-283,4-15-128,-14 11-2789,-6 4-2064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6:15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99 5937,'0'0'3709,"0"0"-1487,0 0-547,0 0-363,-24 9-498,-2 0-657,-112 63 339,125-64-528,0 1 0,1 0 0,0 1 0,0 0 0,1 1 1,0 0-1,1 1 0,1 0 0,0 1 0,0 0 0,1 0 0,1 0 0,0 1 0,1 0 0,1 1 0,0 0 0,1-1 0,0 1 0,1 1 0,0 8 32,7-15-210,0-1-1,0 0 1,1 1-1,0-2 1,0 1-1,1 0 1,0-1-1,0 0 1,0-1-1,1 0 1,1 0-1,-1 0 1,1 0-1,-1-1 1,1-1-1,1 1 1,-1-1-1,6 1 211,45 32-893,-56-36 913,0 1-1,0 0 1,-1-1-1,1 1 1,-1 1-1,1-1 1,-1 0-1,1 0 1,-1 1-1,0 0 1,0-1 0,-1 1-1,1 0 1,0 0-1,-1 0 1,0 0-1,1 0 1,-1 0-1,-1 0 1,1 0-1,0 1 1,-1-1-1,1 0 1,-1 1 0,0-1-1,0 0 1,-1 0-1,1 1 1,0-1-1,-1 0 1,0 0-1,0 1 1,0-1-1,0 0 1,-1 0 0,1 0-1,-1 0 1,1-1-1,-1 1 1,0 0-1,0-1 1,-1 1-1,1-1 1,0 0-1,-1 1 1,1-1-1,-1 0 1,0-1 0,-2 2-20,-9 5-34,0-1 0,-1 0 0,0-1 0,0-1 0,0 0 0,0-2 0,-1 1 1,1-2-1,-1 0 0,0-1 0,0 0 0,1-1 0,-1-1 0,0-1 0,0 0 34,-21-15-2384</inkml:trace>
  <inkml:trace contextRef="#ctx0" brushRef="#br0" timeOffset="300.147">516 227 7706,'0'0'2568,"0"0"-1536,0 0-543,0 0-321,0 0-168,154 0-769,-96-1-1375,-5-9-5442</inkml:trace>
  <inkml:trace contextRef="#ctx0" brushRef="#br0" timeOffset="650.882">1245 67 5777,'0'0'2849,"0"0"-742,0 0-529,0 0-470,-22 14-403,-70 49-338,87-61-361,1 1 0,-1-1-1,1 2 1,0-1 0,0 0 0,0 1 0,1-1-1,-1 1 1,1 0 0,0 1 0,0-1-1,0 0 1,0 1 0,1-1 0,0 1 0,0 0-1,0 0 1,1 0 0,-1 0 0,1 0-1,0 0 1,1 0 0,-1 1 0,1 2-6,1-6-38,1 0 0,-1-1 0,0 1 0,1-1 0,0 1 0,-1-1 0,1 0 0,0 1 1,-1-1-1,1 0 0,0 0 0,0 0 0,0 0 0,0-1 0,0 1 0,0-1 0,0 1 0,0-1 0,0 1 0,0-1 1,1 0-1,-1 0 0,0 0 0,0 0 0,0-1 0,0 1 0,0-1 0,0 1 0,0-1 0,0 1 0,1-1 38,2 0-70,18-5-233,0-1 0,-1-1-1,0-1 1,-1-1 0,0-1-1,0-1 1,-1-1 0,-1 0-1,0-1 1,-1-2 0,0 0 0,-1 0-1,-1-2 1,1-2 303,16-34 541,-52 29 2556,10 24-3081,-1 1 0,1 0 0,0 1 0,0 0 0,0 0 0,0 1 1,0 0-1,0 1 0,0 0 0,1 0 0,-1 1 0,1 0 0,0 1 0,0 0 0,0 0 0,-3 3-16,-103 108-5317,85-76-503</inkml:trace>
  <inkml:trace contextRef="#ctx0" brushRef="#br0" timeOffset="920.697">1689 60 5537,'0'0'2705,"-168"164"-897,27-26 281,-18 14-561,24-21-608,38-36-544,43-39-376,16-6-272,11-11-1056,11-11-2513</inkml:trace>
  <inkml:trace contextRef="#ctx0" brushRef="#br0" timeOffset="1249.762">1175 740 6129,'0'0'1462,"0"0"-260,-2 18-25,-6 60-454,8-74-720,0 0 0,0 0 0,1 0 0,0 0 0,0 0 0,0 0 0,0 0 0,1 0 0,-1 0 0,1-1 0,0 1 0,0-1 0,0 1 0,1-1 0,-1 0 0,1 0 0,0 0 0,0 0 0,0 0 0,0-1 0,0 1 0,1-1 0,-1 0 0,1 0 0,-1 0 0,1-1 0,0 1 0,0-1 0,0 0 0,-1 0 0,1 0 0,0 0 0,1-1 0,-1 0 0,0 0 0,0 0 0,0 0 0,0 0 0,0-1 0,0 0 0,0 0 0,0 0 0,-1 0 0,1-1 0,0 1 0,0-1 0,-1 0 0,1 0 0,-1 0 0,0-1 0,0 1 0,1-1 0,-2 0 0,1 0 0,0 0 0,2-3-3,3 1 118,-1 0 1,0-1-1,1 0 1,-2 0-1,1 0 1,-1-1-1,0 0 1,0-1-1,-1 1 1,0-1-1,0 0 0,-1 0 1,0 0-1,-1-1 1,1 0-1,-2 1 1,3-10-119,-6 16 57,0 1 1,0 0-1,0-1 0,0 1 1,-1 0-1,1 0 0,0 0 1,0 0-1,-1 0 1,1 0-1,-1 0 0,1 0 1,-1 0-1,1 1 1,-1-1-1,0 0 0,1 1 1,-1 0-1,0-1 0,1 1 1,-1 0-1,0 0 1,0 0-1,1 0 0,-1 0 1,0 0-1,1 0 1,-1 1-1,0-1 0,1 1 1,-1-1-1,0 1 0,1 0 1,-1 0-58,-107 70-971,51-15-1330,9-3-1763</inkml:trace>
  <inkml:trace contextRef="#ctx0" brushRef="#br0" timeOffset="2423.379">2037 528 1856,'0'0'4059,"0"0"-2019,0 0-546,0 0-134,0 0-278,0 0-198,-1-5-83,0-10 764,1 28 350,-1 13-2217,-7 83 628,-5 0 0,-5-1 0,-5-1 1,-7 9-327,1-5-312,-6-1 0,-4-2 1,-24 41 311,58-185 278,21-35-779,2 2-1,3 0 0,3 1 0,3 1 0,3 2 0,7-7 502,-6 6-581,2 2-1,3 1 1,3 2-1,2 2 1,3 1-1,3 3 1,2 1 581,-36 40-29,1 1 0,0 1 0,1 0 1,0 1-1,1 0 0,0 1 0,1 1 0,-1 1 0,2 0 1,-1 2-1,1 0 0,0 0 0,1 2 29,-15 5 29,-1 0 0,0 0 0,0 0 0,0 1 0,1-1 0,-1 1 1,-1 0-1,1 0 0,0 0 0,0 0 0,-1 0 0,1 1 0,-1-1 0,0 1 0,0 0 0,0-1 0,0 1 0,0 0 0,0 0 0,-1 1 0,0-1 0,1 0 0,-1 0 0,0 1 1,-1-1-1,1 0 0,0 1 0,-1-1 0,0 1 0,0-1 0,0 1 0,0-1 0,-1 0 0,1 1 0,-1-1 0,0 1 0,0-1 0,0 0 0,-1 0 0,1 1 0,-1-1 0,1 0 1,-1 0-1,0-1 0,0 1 0,0 0 0,-1 0-29,-7 21 87,-1-1 1,-2 0-1,0 0 1,-1-1-1,-1-1 1,-1-1-1,-1 0 1,-9 8-88,-26 11-859,10-27-3503,21-11-1757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5:53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3289,'0'0'3854,"0"0"-1967,0 0-516,0 0-100,0 0-320,0 0-414,4 60 1884,-27 342 1170,21-327-3820,20-86 187,107-142 1026,-106 125-977,2 0 0,1 0-1,1 2 1,2 1 0,0 1 0,1 1-1,20-12-6,-39 32-19,1 0-1,0 0 1,0 1-1,0 0 0,0 0 1,0 1-1,1 0 1,-1 0-1,0 1 1,1 0-1,-1 1 0,0 0 1,0 0-1,1 0 1,-1 1-1,0 1 1,0-1-1,0 1 1,-1 1-1,4 1 20,44 12 1,-49-56-2778,-51 38-857,15 1-487</inkml:trace>
  <inkml:trace contextRef="#ctx0" brushRef="#br0" timeOffset="21688.335">709 543 1984,'0'0'1335,"0"0"-72,0 0-48,1 0 5144,2 0-3295,21 2-3230,43-2-168,132-3 1127,-70-17-5933,-115 17-96</inkml:trace>
  <inkml:trace contextRef="#ctx0" brushRef="#br0" timeOffset="22007.926">883 213 144,'0'0'5345,"0"0"-3945,0 0-199,0 0-65,0 0-472,0 0-424,0 0-176,-3-9-64,3 9-80,0 0-48,11 3 120,10 7-64,8-1 72,10 0 0,33-5-8,-5-2-784,-5-2-1529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6:44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479 34 696,'0'0'4513,"0"0"-2262,0 0-685,0 0-215,0 0-211,0-32 2580,-5 32-3688,0-1 1,1 1 0,-1-1 0,0 1-1,1 1 1,-1-1 0,0 1-1,1-1 1,-1 1 0,1 1 0,-1-1-1,1 1 1,0-1 0,-1 1 0,1 1-1,0-1 1,0 0 0,0 1 0,1 0-1,-1 0 1,1 0 0,-1 0 0,1 1-1,0-1 1,0 1 0,1 0-1,-1 0 1,1 0 0,-2 4-33,-7 4 103,-35 40-121,2 2 0,3 2 0,2 2 0,2 1 1,3 2-1,3 1 0,3 1 0,-2 12 18,11 94-319,20-164 289,0 0 0,0 0-1,0 0 1,1 0-1,-1 0 1,1 0 0,1-1-1,-1 1 1,0-1 0,1 1-1,0-1 1,0 0-1,0 0 1,1-1 0,0 1-1,-1 0 1,1-1 0,0 0-1,0 0 1,1 0 0,-1-1-1,1 1 1,-1-1-1,1 0 1,0 0 0,0-1-1,0 0 1,0 1 0,0-2-1,0 1 1,2 0 30,6-1 1,1-1 1,-1 0-1,0 0 0,0-2 1,0 1-1,0-2 0,0 0 1,0 0-1,-1-1 0,0-1 1,0 0-1,0 0 0,-1-1 1,0-1-1,0 0 0,-1 0 1,0-1-1,0-1 0,-1 0 1,0 0-1,-1 0 0,0-1 1,-1 0-1,0-1 0,-1 0 1,0 0-1,1-6-1,-5 16 34,-1 0 0,0 0 0,0 0 0,0 1 1,0-1-1,-1 0 0,1 0 0,0 0 0,-1 0 0,0 0 1,1-1-1,-1 1 0,0 0 0,0 0 0,0 0 0,0 0 0,0 0 1,-1 0-1,1 0 0,-1 0 0,1 0 0,-1 0 0,0 0 1,0 0-1,0 0 0,0 0 0,0 0 0,0 1 0,0-1 0,0 0 1,-1 1-1,1-1 0,-1 1 0,1-1 0,-1 1 0,0 0 0,1 0 1,-1 0-1,0 0 0,0 0 0,0 0 0,0 0 0,0 1 1,0-1-1,0 0 0,-2 1-34,-99 17 1,94-12-117,0 0-1,1 0 0,0 1 1,0 0-1,0 0 1,1 1-1,0 0 1,0 0-1,0 0 1,1 1-1,1 0 0,-1 1 1,0 2 116,-12 81-6544,21-66 101</inkml:trace>
  <inkml:trace contextRef="#ctx0" brushRef="#br0" timeOffset="303.571">906 257 5985,'0'0'1049,"0"0"319,0 0 136,0 0-192,27 114-31,-21-60-233,-2 8-504,0 3-272,3 4-272,-3-2-168,2-4-776,-2 10-977,-2-17-511,-2-11-2905</inkml:trace>
  <inkml:trace contextRef="#ctx0" brushRef="#br0" timeOffset="552.714">674 861 5089,'0'0'1896,"0"0"81,108-74-393,-52 33-359,2-2-553,4 0-472,2 0-152,-4 4-48,15 0-864,-17 11-1177,-11 7-5080</inkml:trace>
  <inkml:trace contextRef="#ctx0" brushRef="#br0" timeOffset="970.407">1892 90 6785,'0'0'1433,"0"0"351,-48 110 201,17-30-393,-12 28-384,-13 28-240,-6 8-191,-3-3-273,5-10-272,8-18-232,7-19-584,-1-9-1073,15-29-1303,9-22-2514</inkml:trace>
  <inkml:trace contextRef="#ctx0" brushRef="#br0" timeOffset="1586.132">2037 701 3329,'0'0'1368,"0"0"254,0 0-10,7-16-262,24-50 22,-28 45 3296,-35 34-3368,16 5-1223,0 1 0,1 1-1,1 0 1,1 1 0,1 0 0,1 1 0,1 1-1,1-1 1,0 2 0,2-1 0,1 1 0,1 0-1,1 0 1,1 1 0,0 7-77,-43 612-2111,18-546 1112,27-96 1056,-1 0-1,1 0 0,-1 0 0,1-1 0,-1 1 1,0-1-1,1 1 0,-1-1 0,0 1 0,0-1 1,0 0-1,0 0 0,0 0 0,0 0 0,0 0 1,0-1-1,-1 1 0,1-1 0,0 1 0,0-1 1,-1 0-1,1 0 0,0 0 0,-1 0 0,1 0 1,0 0-1,0-1 0,-1 1 0,1-1 0,0 0 1,0 1-1,0-1 0,0 0 0,0 0 0,0-1 1,0 1-1,0 0 0,0 0 0,0-1 0,1 0 1,-1 1-57,-11-10-57,0-1 1,1 1-1,0-2 1,1 0-1,0 0 1,1-1 0,1 0-1,0-1 1,1 0-1,0 0 1,2-1-1,-1 0 1,2 0-1,0 0 1,0-10 56,-8-156-6302,21 144 732</inkml:trace>
  <inkml:trace contextRef="#ctx0" brushRef="#br0" timeOffset="2019.43">2364 923 2513,'0'0'937,"19"-10"211,-2 1-841,32-16 166,-2-1-1,-1-3 0,-1-1 1,-2-2-1,18-19-472,-62 51 120,0 1-1,-1-1 1,1 0 0,-1 1 0,1-1-1,-1 0 1,1 0 0,-1 0-1,1-1 1,0 1 0,-1 0 0,1 0-1,-1-1 1,1 1 0,0-1 0,-1 1-1,1-1 1,0 0 0,-1 1 0,1-1-1,0 0 1,0 0 0,0 0-1,0 0 1,0 0 0,0 0 0,0 0-1,0 0 1,0 0 0,0-1 0,1 1-1,-1 0 1,0 0 0,1-1-1,-1 1 1,1-1 0,-1 1 0,1 0-1,0-1 1,0 1 0,0-1 0,0 1-1,0-1 1,0 1 0,0-1 0,0 1-1,0 0 1,1-1 0,-1 1-1,0-1 1,1 1 0,0 0 0,-1-1-1,1 1 1,0 0 0,-1 0 0,1-1-1,0 1 1,0 0 0,0 0 0,0 0-1,0 0 1,0 0 0,0 0-1,1 1 1,-1-1 0,0 0 0,2 0-120,-16 4-23,0 2 1,0-1-1,1 2 0,0-1 1,0 2-1,0 0 1,1 0-1,0 1 1,1 0-1,0 1 1,0 0-1,0 0 0,1 1 1,1 1-1,0-1 1,0 1-1,1 1 1,1-1-1,-1 1 1,2 1-1,0-1 1,0 1 22,-27 89-4437,25-63 186</inkml:trace>
  <inkml:trace contextRef="#ctx0" brushRef="#br0" timeOffset="2503.668">3141 723 6833,'0'0'2640,"0"0"-1353,0 0-142,0 0-175,0 0-495,-8-5-310,7 4-162,-1-1-11,-1-1 1,0 1-1,1 0 0,-1 0 0,0 0 1,0 1-1,0-1 0,-1 1 0,1-1 1,0 1-1,0 0 0,-1 1 0,1-1 1,0 0-1,-1 1 0,1 0 0,-1 0 1,1 0-1,-1 0 0,1 0 0,0 1 1,-1-1-1,1 1 0,-1 0 0,1 0 1,0 1-1,0-1 0,0 0 1,0 1 7,-10 4 4,1 1 0,0 0 1,0 1-1,1 0 0,0 1 1,1 0-1,0 1 1,0 0-1,1 0 0,0 1 1,1 1-1,0-1 0,1 1 1,0 0-1,1 1 1,0 0-1,1 0 0,1 0 1,0 0-1,1 1 1,-2 13-5,7-23-6,1 0 1,0 0 0,0-1-1,0 1 1,0 0 0,0-1 0,1 0-1,-1 0 1,1 0 0,0 0 0,0-1-1,0 1 1,0-1 0,1 0 0,-1-1-1,0 1 1,1-1 0,0 1 0,-1-1-1,1 0 1,-1-1 0,1 0-1,0 1 1,0-1 0,-1-1 0,1 1-1,0-1 1,-1 1 0,1-2 0,0 1-1,-1 0 1,1-1 0,-1 0 0,0 0-1,0 0 1,1 0 0,0-2 5,162-126 417,-166 161-265,12 71-1073,26-45-3495,-18-42 1434</inkml:trace>
  <inkml:trace contextRef="#ctx0" brushRef="#br0" timeOffset="2903.439">3507 632 7042,'0'0'1393,"0"0"-207,0 0 463,0 0 13,0 0-512,-2 20-409,-29 156 362,6-34-2715,53-143-1897,72-87 1174,-95 127 4078,-5 39-2587,0-60-1427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0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0 653 5617,'0'0'3666,"0"0"-1411,0 0-451,0 0-360,0 0-404,0 0-249,0 0-80,0 0-3,0 0-39,0-14 840,4-11-1432,1 0-1,0 1 1,2 0 0,1 0 0,1 0 0,1 1 0,1 1-1,9-15-76,-1-1-69,16-32-651,2 2-1,4 1 1,2 2-1,24-24 721,-35 76-1165,-35 66 850,-55 242 2198,58-295-2024,16-6-153,107-121-1330,-81 151 1174,126 81 1510,-159-102-1555,0-1 0,0 0 0,0-1 0,0 1 1,0-2-1,0 1 0,0-1 0,0-1 0,0 0 1,0 0-1,0-1 0,0 0 0,4-1 495,24-14-8230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0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7922,'0'0'4737,"0"0"-3409,0 0 480,0 0-175,0 0-785,0 0-680,0 0-168,4 0-48,0 0-504,9 0-1009,-1 0-847,3 0-3257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0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13299,'0'0'2424,"0"0"-743,0 0-73,0 0-728,0 0-880,0 0-40,0 0-1144,17 0-1040,-5 0-305,3-3-3320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1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10114,'0'0'3977,"0"0"-2521,0 0 313,0 0-217,0 0-640,0 0-896,0 0-16,19-6-1552,-9-3-2297,-4-1-1872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3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394 478 8370,'0'0'2511,"0"0"-651,0 0-99,0 0-677,-22-2-644,-73-3-368,82 6-133,0 0 0,0 1 0,0 0 0,0 1 0,1 0 0,-1 1 0,1 1-1,0 0 1,0 0 0,1 2 0,0-1 0,0 1 0,0 1 0,1 0 0,0 0 0,0 1 0,1 0 0,0 1 0,1 0 0,-6 9 61,11-17-22,0 1 0,0 0 0,0 0 1,1-1-1,-1 2 0,1-1 1,-1 0-1,1 0 0,0 1 1,1-1-1,-1 1 0,0 0 0,1-1 1,0 1-1,0 0 0,0 0 1,1 0-1,-1 0 0,1 0 1,0 0-1,0 0 0,0 0 1,0 0-1,1-1 0,0 1 0,-1 0 1,2 0-1,-1 0 0,0 0 1,1-1-1,-1 1 0,1-1 1,0 1-1,0-1 0,1 0 0,-1 0 1,1 0-1,0 0 0,-1 0 1,1 0-1,2 1 22,11-3-28,-1 0 0,1-1-1,-1 0 1,0-1 0,1-1 0,-1-1 0,0 0-1,0-1 1,0 0 0,-1-1 0,1-1 0,-1 0-1,0-1 1,5-4 28,16-6 102,-31 62 2153,-5-38-2275,1 1 0,-1-1 0,2 0 1,-1 0-1,1 0 0,0 0 0,0 0 0,1 0 0,0 0 1,0 0-1,1 0 0,0-1 0,0 1 0,1-1 1,-1 0-1,1 0 0,1 0 0,-1 0 0,1-1 1,0 0-1,0 0 0,1 0 0,-1 0 0,1-1 1,0 0-1,0 0 0,0-1 0,1 0 0,-1 0 1,1 0-1,0-1 0,0 0 0,0 0 0,5 0 20,9-1 3,-1-2-1,1 0 0,-1-1 1,1-1-1,-1 0 0,0-2 1,-1-1-1,1 0 1,-1-1-1,0-1 0,-1-1 1,1-1-1,-2 0 0,0-2 1,0 0-1,-1 0 0,0-2 1,-1 0-1,-1 0 1,0-2-1,-1 0 0,7-11-2,-1 4 249,0 0-1,-1-1 0,-1-1 1,-2-1-1,0 0 0,-2-1 1,-1-1-1,-1 1 0,-1-2 0,-2 0 1,0 0-1,-3 0 0,0-1 1,-2 0-1,0-16-248,-2 21 112,-2-1 0,0 1 0,-2-1 0,0 1 0,-2 0 0,-1 0 0,-1 0 0,-5-9-112,-8 16 163,6 62-112,-71 817 53,73-738-141,-17 172-882,-12 0 0,-45 139 919,67-375-977,19-58 1062,0 0 0,-1 0 0,1 0 0,-1 0 0,1 0 0,-1-1 0,1 1 0,-1 0-1,0 0 1,1 0 0,-1-1 0,0 1 0,0 0 0,0 0 0,1-1 0,-1 1 0,0-1 0,0 1-1,0-1 1,0 1 0,0-1 0,0 0 0,0 1 0,0-1 0,0 0 0,0 0 0,0 0 0,-1 0-1,1 0 1,0 0 0,0 0 0,0 0 0,0 0 0,0-1 0,0 1 0,0 0 0,0 0 0,0-1-1,0 1 1,0-1 0,0 1 0,0-1 0,0 0 0,1 1 0,-1-1 0,0 0 0,0 1 0,1-1-1,-1 0 1,0 0 0,1 0 0,-1 0 0,1 0 0,-1 1 0,1-1 0,-1 0-85,-61-156 1575,40 61-1559,3-1 0,5-1 0,5 0 0,3 0 0,5-22-16,30 47-3674,-26 72 3290,0-1 0,-1 1 0,1-1 0,0 1 0,0 0-1,0 0 1,0 1 0,0-1 0,0 0 0,0 1 0,0 0-1,0 0 1,0 0 0,0 0 0,0 0 0,0 0 0,0 1-1,0 0 1,0-1 0,0 1 0,0 0 0,0 0 0,0 1-1,0 0 385,27 19-5641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6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12 10210,'0'0'3729,"0"0"-819,0 0-53,0 0-205,0 0-861,0 0-896,-3-6-730,3 7-171,-1-1 0,1 0 0,0 1 0,-1-1 0,1 0 0,0 0 0,-1 1 0,1-1 0,0 0 0,-1 0 0,1 1 0,-1-1 0,1 0 0,0 0 0,-1 0 0,1 0-1,-1 0 1,1 0 0,-1 0 0,1 0 0,0 0 0,-1 0 0,1 0 0,-1 0 0,1 0 0,-1 0 0,1 0 0,0 0 0,-1 0 0,1 0 0,-1 0 0,1-1 0,0 1 0,-1 0 0,1 0-1,0-1 1,-1 1 0,1 0 0,0 0 0,-1-1 0,1 1 0,0 0 0,-1-1 0,1 1 0,0-1 0,0 1 0,0 0 0,-1-1 0,1 1 0,0-1 0,0 1 0,0 0 0,0-1 0,0 1-1,0-1 8,-1 57-1140,2-28 517,34 207-4362,-35-233 5107,0-1 1,0 1 0,-1-1-1,1 0 1,-1 1-1,1-1 1,-1 0 0,1 0-1,-1 1 1,0-1 0,0 0-1,0 0 1,1 0-1,-1 0 1,0 0 0,0 0-1,-1 0 1,1 0-1,0 0 1,0 0 0,0-1-1,0 1 1,-1 0-1,1-1 1,0 1 0,-1-1-1,1 1 1,-1-1-1,1 0 1,0 0 0,-1 1-1,1-1 1,-1 0-1,1 0 1,0-1 0,-1 1-1,1 0 1,-1 0-1,1-1 1,0 1 0,-2-1-124,17-32-7755,5 16 1792,4 0-3135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9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75 744 12187,'0'0'2008,"0"0"-360,0 0-175,-52 110-833,40-82-640,6-4-96,4-15-1288,0-5-1793,2-4 2513</inkml:trace>
  <inkml:trace contextRef="#ctx0" brushRef="#br0" timeOffset="184.952">297 427 14123,'0'0'2305,"0"0"-1425,0 0-24,0 0-800,0 0-56,0 0-1720,0 0-3138,2 43 4314</inkml:trace>
  <inkml:trace contextRef="#ctx0" brushRef="#br0" timeOffset="498.691">435 706 11827,'0'0'1932,"0"0"-533,0 0-80,0 0-258,-12 19-490,-41 59-329,25 27 219,28-88-462,2-14-10,1-1 1,-1 0-1,1 1 0,-1-1 1,1 0-1,0-1 1,0 1-1,0 0 0,0-1 1,0 1-1,0-1 1,0 0-1,0 0 1,0 0-1,1-1 0,-1 1 1,0-1-1,1 0 1,-1 0-1,0 0 0,1 0 1,-1 0-1,0-1 1,0 1-1,1-1 1,-1 0-1,0 0 0,0 0 1,0-1-1,0 1 1,2-2 10,18-8-107,-1-1 1,-1-1-1,0-2 1,0 1-1,-1-2 1,-2-1-1,1 0 1,-2-2-1,0 0 1,-1 0-1,-1-2 1,4-8 106,-14 23-44,0-1 1,-1 1-1,0-1 1,0 0-1,-1 0 1,1 0-1,-2 0 1,1 0-1,-1-1 1,0 0-1,0 1 1,-1-1-1,0 0 0,-1 0 1,1 1-1,-1-1 1,-1-1 43,-1 8-12,1-1-1,-1 1 1,0 0 0,1 0-1,-1 0 1,0 0 0,0 0-1,0 1 1,0-1-1,0 0 1,0 1 0,0-1-1,0 1 1,0 0 0,0 0-1,0 0 1,0 0 0,-1 0-1,1 0 1,0 1 0,0-1-1,0 0 1,0 1 0,0 0-1,0-1 1,0 1 0,1 0-1,-1 0 1,0 0 0,0 1-1,1-1 1,-2 1 12,-63 80-4305,40-41-378</inkml:trace>
  <inkml:trace contextRef="#ctx0" brushRef="#br0" timeOffset="982.355">1117 498 7194,'0'0'1569,"0"0"-514,0 0 61,-24 24-65,-78 81-193,87-88-522,-1 0-1,2 1 1,1 1 0,0 0 0,1 1-1,2 1 1,0 0 0,1 0 0,-6 21-336,7-4 261,39-44-368,109-117 241,375-376-1353,-488 472 1230,-9 10 180,0-1 1,-2-1-1,0 0 1,-1-1-1,0 0 1,-2-1-1,-1-1 1,4-9-192,-16 29 66,0 0 1,0 1 0,0-1-1,-1 0 1,1 1-1,-1-1 1,1 1-1,-1-1 1,0 1-1,1-1 1,-1 1-1,0-1 1,0 1 0,0 0-1,0-1 1,0 1-1,0 0 1,-1 0-1,1 0 1,0 0-1,0 0 1,-1 0 0,1 0-1,-1 0 1,1 1-1,-1-1 1,1 0-1,-1 1 1,0-1-1,1 1 1,-1 0-1,1-1 1,-1 1 0,0 0-1,1 0 1,-1 0-1,0 0 1,1 1-1,-1-1 1,0 0-1,1 1 1,-1-1 0,1 1-1,-1-1 1,1 1-1,-1 0 1,1 0-1,-1 0 1,1 0-1,0 0 1,-1 0-1,1 0 1,0 0 0,0 0-1,0 0 1,0 1-1,0-1 1,0 0-1,0 1 1,0-1-1,0 1-66,-25 17 5,1 1 0,0 1 0,2 2 0,0 0 0,2 1 0,0 1 0,2 1 0,1 1 0,1 1 0,1 0 0,2 1 0,-2 6-5,-65 201-485,58-76-6946,22-119 48</inkml:trace>
  <inkml:trace contextRef="#ctx0" brushRef="#br0" timeOffset="1332.093">1931 399 8146,'0'0'6777,"0"0"-3924,0 0-770,-20-2 88,-64-4-629,79 5-1508,0 1 0,0 0 1,1-1-1,-1 2 0,0-1 0,0 0 1,0 1-1,0 0 0,0 0 1,1 1-1,-1-1 0,1 1 1,-1 0-1,1 0 0,-1 1 0,1-1 1,0 1-1,0 0 0,1 0 1,-1 0-1,0 1 0,1-1 1,0 1-1,0 0 0,0 0 0,0 0 1,1 0-1,-1 0 0,1 1 1,0-1-1,0 1 0,1-1 1,0 1-1,-1 4-34,-1 5-388,2-1 0,0 0 0,0 1 0,1-1 0,1 1 0,0-1 1,1 0-1,1 0 0,0 0 0,0 0 0,4 6 388,1 2-743,-3-10 611,0 1 0,0 0 1,-1 0-1,0 0 0,-1 1 0,-1-1 0,0 1 0,-1-1 0,0 1 0,-1 0 0,0 0 0,-1-1 0,-1 9 132,-53 20 2839,-22-36-4700,62-5 634,-14 0 691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8:40.36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21 1 3121,'0'0'2903,"0"0"-1128,0 0-156,0 0 92,0 16-69,0 136 2259,-10 91-725,3-123-4976,4 0-5459,3-100 1655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8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51 5297,'0'0'2619,"0"0"-337,0 0-188,0 0-623,0 0-636,-3 31 212,-54 257 690,32-205-1349,-3-2 0,-4-1 0,-4-2-1,-37 61-387,52-119 454,19-58-328,2 33-176,6-33-305,1-1 1,2 1-1,2 0 1,1 0-1,2 2 1,1-1-1,3 2 1,11-18 354,-16 26-280,-1-3-4,1 1 0,1 1-1,2 0 1,1 1 0,0 1-1,2 0 1,1 1 0,2 2-1,0 0 1,1 1-1,1 1 1,1 1 0,22-13 284,-28 23 211,0 1 1,0 1 0,1 0-1,0 1 1,0 1-1,0 1 1,1 1 0,0 1-1,21-1-211,-39 5 59,0 0-1,0-1 1,0 1-1,0 0 1,0 0 0,0 1-1,-1-1 1,1 1-1,0-1 1,-1 1-1,1 0 1,-1 0-1,0 0 1,1 0 0,-1 1-1,0-1 1,0 0-1,0 1 1,-1 0-1,1-1 1,-1 1 0,1 0-1,-1 0 1,0 0-1,0 0 1,0 0-1,-1 0 1,1 0 0,-1 0-1,1 0 1,-1 0-1,0 0 1,0 0-1,0 0 1,-1 0-1,0 2-58,-14 122 1358,-51 35-2100,-15-90-6819,59-67 1380</inkml:trace>
  <inkml:trace contextRef="#ctx0" brushRef="#br0" timeOffset="366.848">721 381 1792,'0'0'7998,"0"0"-5616,0 0-1154,0 0 38,24-15-286,152-103-316,53-46-648,-230 164 11,1 0 1,-1 0-1,1 0 0,-1 0 0,1 0 1,0 0-1,-1 0 0,1 0 0,-1 0 0,1-1 1,-1 1-1,1 0 0,0 0 0,-1 0 1,1-1-1,0 1 0,-1 0 0,1-1 1,0 1-1,-1 0 0,1-1 0,0 1 0,-1 0 1,1-1-1,0 1 0,0 0 0,0-1 1,-1 1-1,1-1 0,0 1 0,0-1 1,0 1-1,0 0 0,0-1 0,0 1 0,0-1 1,0 1-1,0-1 0,0 1 0,0-1 1,0 1-1,0 0 0,0-1 0,0 1 0,0-1 1,0 1-1,1-1 0,-1 1 0,0 0 1,0-1-1,1 1-27,-49 9 797,32-2-810,1 1 0,-1 0 0,2 0 1,-1 2-1,1 0 0,1 0 0,0 1 0,0 1 0,1 0 1,1 1-1,0 0 0,1 1 0,0 0 0,1 1 0,0 0 1,-4 13 12,-14 96-5595,27-100 965</inkml:trace>
  <inkml:trace contextRef="#ctx0" brushRef="#br0" timeOffset="866.923">1459 1 3689,'0'0'8207,"0"0"-5633,0 0-1157,0 0 265,0 0-618,-11 18-664,-189 378-336,189-344-1685,53-58-450,75-79 3220,-115 124 1144,-5-20-2363,-1 44-350,20-37-4109,-2-25 143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7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1 3809,'0'0'8050,"0"0"-6890,0 0 320,-100 145-184,57-59-135,-11 24-433,-4 22-352,4-12-240,15-25-136,14-34-88,6-9-1016,3-7-1281,-1-9-2456</inkml:trace>
  <inkml:trace contextRef="#ctx0" brushRef="#br0" timeOffset="284.501">0 709 7586,'0'0'2888,"0"0"-2312,0 0 16,112 0-359,-66 0-233,-5 6-1945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4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 1272,'0'0'5561,"0"0"-4040,0 0 135,0 0-200,0 0 513,4 184-297,-22-55-664,-16 20-559,-9-2-273,-3-15-176,9-36-144,6-26-361,4-2-607,13-27-1232,1-8-2041</inkml:trace>
  <inkml:trace contextRef="#ctx0" brushRef="#br0" timeOffset="254.148">1 1117 8554,'0'0'1336,"0"0"777,0 0 495,132-56-984,-74 23-823,2-5-529,0 1-272,6-17-424,-12 11-1873,-16 6-3816</inkml:trace>
  <inkml:trace contextRef="#ctx0" brushRef="#br0" timeOffset="519.714">193 38 7090,'0'0'1248,"0"0"1088,0 0-47,0 0-1129,0 0-648,120-8-464,-70 8-48,-7 0-1264,-3 6-2873</inkml:trace>
  <inkml:trace contextRef="#ctx0" brushRef="#br0" timeOffset="971.779">597 1071 5217,'0'0'1962,"0"0"-138,16-22 410,-13 17-2136,42-57 1517,3 2 0,1 3-1,57-51-1614,-84 94-112,-21 13-37,-1 16-140,-2-7 219,0-1 0,1 0 0,0 1 0,0-1 0,1 0 0,0 1 0,0-1 0,1 1 0,-1-1 0,2 0 0,-1 1-1,1-1 1,0 0 0,1 0 0,0 0 0,0 0 0,0-1 0,1 1 0,0-1 0,0 0 0,0 0 0,1 0 0,0 0 0,0-1 0,1 0 0,-1 0 0,1-1 0,0 1 0,0-1 0,1 0 0,-1-1 0,1 0 0,0 0 0,0 0 0,0-1 0,7 2 70,36-10 1192,-31 37-647,-5 1-94,38 74 196,5-55-5234,-31-42-840</inkml:trace>
  <inkml:trace contextRef="#ctx0" brushRef="#br0" timeOffset="1238.614">1740 111 9794,'0'0'3073,"0"0"-1593,-41 117 320,20-46-191,-4 24-449,-6 20-136,4-6-328,5-16-432,5-15-264,9-24-24,4 0-912,2 6-1072,-1-19-1049,3-17-3440</inkml:trace>
  <inkml:trace contextRef="#ctx0" brushRef="#br0" timeOffset="1488.467">1196 944 9178,'0'0'3065,"0"0"-2433,0 0-312,0 0 488,0 0 120,149-26-520,-87 9-312,2 2-96,23-4-1104,-16 6-3137,-13 2-752</inkml:trace>
  <inkml:trace contextRef="#ctx0" brushRef="#br0" timeOffset="1788.56">1840 871 10066,'0'0'1653,"0"0"-803,0 0-104,0 0 145,0 0-74,22-10-89,134-76 139,41-111-393,-175 130-153,-24 65-300,0 0-1,0 1 1,0-1-1,0 1 1,0 0-1,0 0 1,0 0-1,-1 0 1,1 0-1,-1 0 1,1 0-1,0 1 1,-1-1-1,1 1 1,-1 0-1,1 0 1,-1 0-1,0 0 1,1 0-1,-1 0 1,1 1-1,0-1 1,-1 1-1,1 0 1,-1-1-1,1 2-19,-14 4-41,0 2 1,0 0 0,1 1 0,0 0 0,1 1 0,0 1-1,1 0 1,0 1 0,1 1 0,0 0 0,1 0 0,1 1 0,0 0-1,0 1 1,2 0 0,0 1 0,-1 3 39,-18 81-1332,55-46-3080,0-45-292</inkml:trace>
  <inkml:trace contextRef="#ctx0" brushRef="#br0" timeOffset="2222.05">2399 554 8754,'0'0'1268,"0"0"386,0 0 361,0 0-101,3 22-221,-2-13-1599,3 15 302,-1 1 0,-1 0 0,-2 1 0,0-1-1,-1 0 1,-2 0 0,0 0 0,-7 22-396,-52 106-268,70-157-4699,29-27 4569,-20 13 383,-14 12 16,1 1 1,0 0-1,0 1 0,1-1 1,-1 1-1,1-1 0,0 1 1,0 1-1,0-1 0,1 1 1,-1 0-1,1 0 0,0 0 1,0 1-1,5-2-1,13 71 1695,16 2-1943,12-56-5944,-35-13 2031</inkml:trace>
  <inkml:trace contextRef="#ctx0" brushRef="#br0" timeOffset="2571.112">2768 1013 6529,'0'0'2217,"0"0"-1460,0 0-106,0 0 395,19-10-27,39-24-659,-1-2 1,-2-2-1,-2-3 1,-1-2 0,0-4-361,-23-7 466,-94 52 1999,57 7-2536,0-1 1,0 1-1,1 0 1,-1 1-1,1 0 1,1 0-1,-1 1 1,1 0-1,0 0 1,1 0-1,-1 0 0,2 1 1,-1 0-1,1 0 1,0 1-1,1-1 1,0 1-1,0-1 1,-1 9 70,18 20-4797,8-30 510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7:21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0 256,'0'0'5062,"0"0"-2457,0 0-667,0 0-68,0 0-317,0 0-346,0 8 639,-3 33-1142,-2 0-1,-2 0 1,-2-1 0,-1 0 0,-2-1 0,-17 37-704,13-36-652,2 0 1,2 2 0,1 0-1,3 0 1,1 0 0,2 6 651,4-1-4044,1-18-1811</inkml:trace>
  <inkml:trace contextRef="#ctx0" brushRef="#br0" timeOffset="274.827">738 168 8426,'0'0'2400,"0"0"-1239,0 0 703,-41 123-488,26-71-752,-3 8-352,-5 5-112,-4 2-80,-2 2-80,-2-7-48,-13 3-664,9-18-1104,2-14-2465</inkml:trace>
  <inkml:trace contextRef="#ctx0" brushRef="#br0" timeOffset="494.008">1 608 592,'0'0'5217,"0"0"-3368,0 0 87,122-74-520,-64 51-607,6 3-425,11-1-24,6 6-208,4-1-136,6 1 32,33-6-48,-23 4-792,-18 2-1809</inkml:trace>
  <inkml:trace contextRef="#ctx0" brushRef="#br0" timeOffset="795.153">225 183 7154,'0'0'2672,"0"0"-920,0 0 49,0 0-913,124-52-632,-72 39-256,8 5 0,33 8-760,-14 0-1657,-11 0-2480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9:36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1856,'0'0'7042,"0"0"-5746,0 0-816,0 0 553,0 0 95,0 0-584,0 0-544,31-11 48,-9 7-48,10-2 128,3-1-48,4-1-40,0 1-40,7-10-1040,-13 2-1377,-8-2-3728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9:36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8002,'0'0'1328,"0"0"240,0 0-71,0 0-193,141-9-816,-102 4-488,3 5-560,-11 7-1753,-10 14-3408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9:35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398 522 6753,'0'0'1729,"0"0"-796,0 0-182,0 0 417,0 0-55,3-2 2667,5-7-2919,-6 3-847,-1 1 0,1-1 0,-1 1 1,0-1-1,0 1 0,-1-1 0,1 0 0,-1 1 1,-1-1-1,1 0 0,-1 1 0,0-1 1,0 1-1,-1-1 0,1 1 0,-1-1 0,0 1 1,-1 0-1,1 0 0,-1 0 0,0 0 1,0 1-1,-1-1 0,1 1 0,-1 0 1,0 0-1,0 0 0,-1 0 0,1 1 0,-5-3-14,2 2-3,-1 0-1,0 0 0,0 1 0,-1 0 1,1 1-1,-1-1 0,1 2 0,-1-1 1,0 1-1,0 1 0,0-1 0,1 1 1,-1 1-1,0 0 0,0 0 0,0 1 1,1 0-1,-1 0 0,1 1 0,0 0 1,0 1-1,0 0 0,0 0 0,0 0 1,1 1-1,0 0 0,0 1 0,0 0 1,1 0-1,0 0 0,0 1 0,-4 6 4,-3 7-39,1 0 0,2 1 0,0 0 0,1 1 0,1 0 0,1 1 0,1-1 0,1 1 0,1 0 0,1 1 0,1-1 0,2 22 39,1-40-18,2 1 0,-1 0 0,1-1 0,0 0 0,0 0 0,0 0-1,1 0 1,-1 0 0,1 0 0,1-1 0,-1 0 0,1 0 0,-1 0 0,1-1 0,0 1-1,0-1 1,0 0 0,1-1 0,-1 1 0,1-1 0,0 0 0,0 0 0,-1-1 0,1 0-1,0 0 1,0 0 0,0-1 0,0 0 0,0 0 0,0 0 0,0-1 0,0 0 0,0 0-1,0 0 1,0-1 0,-1 0 0,1 0 0,0-1 0,-1 1 0,0-1 0,0 0 0,0-1-1,2 0 19,18-14 0,-1-2-1,-1 0 1,-1-1-1,0-1 1,-2-1-1,-1-1 1,2-4 0,-7 10-3,-13 18 13,1 0 0,-1 0 1,0 0-1,1 0 1,-1 0-1,0 0 0,1 1 1,-1-1-1,0 0 0,1 1 1,-1-1-1,0 1 0,1-1 1,-1 1-1,0 0 0,0-1 1,0 1-1,0 0 0,0 0 1,0 0-1,0 0 0,0 0 1,0 0-1,0 0 1,0 0-1,0 0 0,-1 0 1,1 1-1,-1-1 0,1 0 1,-1 0-1,1 1 0,-1-1 1,0 0-1,1 1 0,-1-1 1,0 0-1,0 1 0,0-1 1,0 0-1,0 1 1,0-1-1,-1 1 0,1-1 1,0 0-1,-1 1-10,8 18 104,-3-8-83,0-1 0,0-1 0,1 1 0,1-1 0,-1 0 1,2 0-1,-1 0 0,1-1 0,1 0 0,0 0 0,0-1 0,1 0 0,-1-1 0,2 0 0,-1 0 1,1-1-1,9 5-21,98-10-3869,-70-19-1620</inkml:trace>
  <inkml:trace contextRef="#ctx0" brushRef="#br0" timeOffset="503.933">651 0 7330,'0'0'1577,"0"0"-831,0 0-1,0 0 430,-4 18-109,-13 148 854,18-163-1918,1 1 1,0-1-1,1 0 0,-1 0 0,0-1 0,1 1 1,0 0-1,-1-1 0,1 0 0,0 1 0,0-1 1,1 0-1,-1-1 0,0 1 0,1 0 1,-1-1-1,1 0 0,-1 0 0,1 0 0,-1 0 1,1-1-1,0 1 0,-1-1 0,1 0 0,0 0 1,0 0-1,-1-1 0,1 1 0,0-1 0,-1 0 1,1 0-1,-1 0 0,1 0 0,-1-1 1,1 0-1,-1 1 0,0-1 0,0 0 0,0 0 1,0-1-1,1-1-2,1 1 16,0-1 0,0 0 0,0-1 0,-1 1 0,1-1 0,-1 0 0,0 0 0,-1 0 0,1-1 0,-1 1 1,0-1-1,-1 0 0,1 0 0,-1 0 0,0 0 0,-1 0 0,1 0 0,-1-1 0,-1 1 0,1 0 0,-1-1 0,0-2-16,-3 7 77,0 0 0,0 1 0,0-1 0,0 1 0,0 0 0,0 0-1,-1 0 1,1 0 0,0 0 0,-1 1 0,1-1 0,0 1 0,-1 0 0,1 0 0,-1 0-1,1 1 1,0-1 0,-1 1 0,1 0 0,0 0 0,0 0 0,-1 0 0,-1 2-77,-3 2-223,1 1 1,-1 1-1,1-1 1,0 1 0,1 1-1,0-1 1,0 1-1,0 0 1,1 0 0,0 1-1,1 0 1,0-1-1,0 2 223,-5 7-1231,-13 30-3384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9:39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1 186 7074,'0'0'1792,"0"0"-1200,0 0 272,0 0-40,0 0-568,0 0-256,0 0 56,50 0 120,-30 0-71,5 0-105,21-5-145,-7-6-695,-4-1-848</inkml:trace>
  <inkml:trace contextRef="#ctx0" brushRef="#br0" timeOffset="268.804">100 0 9794,'0'0'1368,"0"0"-1104,0 0 153,0 0 15,0 0-432,135 34-440,-102-10-1593,-4 0-4744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9:38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482 542 5313,'0'0'1994,"0"0"-407,0 0 21,0 0-117,0 0-500,0 0-385,-3-3-116,-4 0-404,-1 0 0,1 0 0,-1 1 0,0 0 0,0 0 0,0 1 0,0 0 0,0 0 0,0 1 0,0 0 0,0 1 0,0-1 0,0 2 0,0-1 0,0 1-1,0 0 1,1 1 0,-1-1 0,1 1 0,-1 1 0,1 0 0,0 0 0,1 0 0,-1 1 0,1 0 0,-1 0 0,-4 6-86,-178 170-741,180-171 678,1 1 1,1 0-1,0 1 1,0-1-1,1 1 1,0 1-1,1-1 1,1 1-1,0 0 1,1 0-1,0 0 1,1 0-1,0 0 1,1 1 0,1-1-1,0 1 1,1-1-1,0 5 63,4-12-22,-1 0 0,0 0 0,1 0 0,0 0 1,1-1-1,-1 0 0,1 0 0,0 0 0,0-1 0,1 0 0,-1 0 0,1 0 0,0-1 0,0 0 0,0-1 0,0 1 1,1-1-1,-1-1 0,0 1 0,1-1 0,0-1 0,-1 1 0,1-1 0,-1-1 0,1 1 0,-1-1 0,1-1 0,-1 1 1,1-1-1,2-2 22,13-4 50,1-1 0,-2-1 0,1-1 1,-2-1-1,1-1 0,-2-1 0,0-1 0,-1-1 1,0 0-1,-1-2 0,-1 0 0,-1-1 1,0 0-1,-2-1 0,4-8-50,1-12 2547,-19 39-1899,0 1-218,14 35-1057,105 63-172,-26-56-2952,-48-27-598</inkml:trace>
  <inkml:trace contextRef="#ctx0" brushRef="#br0" timeOffset="637.047">701 209 3625,'0'0'1489,"0"0"-788,0 0 148,0 0 369,0 0-163,0 0-317,24-12-197,173-105 713,-75 37-1040,-119 112 925,-71 257 432,49-138-2944,13-96-2134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1:53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8 4097,'0'0'1643,"0"0"-136,0 0-255,0 0-192,0 0-123,-3 3 4903,-12 15-5867,9-10 9,-1 0 1,2 1 0,-1-1-1,2 1 1,-1 1-1,1-1 1,0 1 0,1 0-1,0-1 1,1 1 0,0 1-1,0-1 1,1 0-1,1 0 1,-1 1 0,2-1-1,-1 0 1,2 0-1,-1 1 1,1-1 0,1 0-1,0 0 1,0-1-1,1 1 1,2 3 17,134 122-544,-122-123 545,-2 0 0,1 1-1,-2 1 1,0 0 0,-1 1-1,0 1 1,-1 1 0,-1-1 0,0 2-1,-1 0 1,5 14-1,-14-23 163,-1 0 0,0 1 0,0-1 0,-1 1-1,-1-1 1,0 1 0,0-1 0,0 1 0,-1-1 0,-1 0 0,0 0 0,0 0 0,-1 0 0,0-1-1,0 1 1,-1-1 0,0 0 0,0 0 0,-1-1 0,0 1 0,0-1 0,-1-1 0,0 1 0,0-1-1,-1 0 1,1-1 0,-1 0 0,-1 0 0,1-1 0,-1 0 0,1 0 0,-1-1 0,0 0 0,0 0-1,-1-1 1,1-1 0,0 1 0,-1-1 0,1-1 0,-1 0-163,7 0 12,0 0 0,1-1 1,-1 1-1,1-1 0,-1 0 0,1 1 1,-1-1-1,1 0 0,-1-1 0,1 1 1,0 0-1,0-1 0,-1 1 0,1-1 1,0 0-1,1 1 0,-1-1 0,0 0 1,0 0-1,1 0 0,-1-1 0,1 1 1,0 0-1,-1-1 0,1 1 0,0 0 1,1-1-1,-1 1 0,0-1 0,1 1 1,-1-1-1,1 0 0,0 1 0,0-1 0,0 0 1,0 0-13,7-102-1133,6 67 771,2 1 0,1 1 1,2 1-1,1 0 0,2 1 0,2 1 0,0 1 1,2 2-1,13-12 362,2-8-242,149-180-210,-187 229 505,-1 1 0,1-1 1,-1 0-1,1 1 0,-1-1 1,0 0-1,1 0 0,-1 0 0,0 0 1,0-1-1,0 1 0,0 0 1,0 0-1,0-1 0,0 1 1,0 0-1,0-1 0,-1 1 0,1-1 1,0 1-1,-1-1 0,1 1 1,-1-1-1,0 0 0,0 1 1,1-1-1,-1 1 0,0-1 1,0 0-1,-1 1 0,1-1 0,0 0 1,0 1-1,-1-1 0,1 1 1,-1-1-1,1 1 0,-1-1 1,0 1-1,0-1 0,0 1 0,1 0 1,-1-1-1,0 1 0,-1 0 1,1 0-1,0 0 0,0 0 1,0 0-1,-1 0 0,1 0 1,-1 0-1,1 0 0,0 0 0,-1 1 1,0-1-1,1 1 0,-1-1 1,1 1-1,-1 0 0,1-1 1,-1 1-1,0 0 0,1 0 1,-1 0-1,0 0 0,0 1-53,-16-2 112,0 2 0,1 0 0,-1 0 0,1 2 0,-1 0 1,1 1-1,0 1 0,0 1 0,-15 7-112,-125 101-2507,76-6-3913,62-72 1797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8:40.93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14 3393,'0'0'2287,"0"0"-1283,0 0-517,0 0 94,0 0 157,0 0 171,13-2 108,464-8 2018,-459 9-3011,0 1 1,0 0-1,0 2 0,0 0 0,0 1 1,-1 1-1,1 0 0,-1 2 1,0 0-1,0 0 0,-1 2 1,0 0-1,0 1 0,-1 1 1,0 0-1,-1 1 0,0 0 1,0 1-1,-1 1 0,-1 0 1,2 4-25,-11-10 35,0 1 0,-1-1 0,0 1 1,0 0-1,-1 0 0,0 0 1,0 0-1,0 0 0,-1 0 0,-1 0 1,1 0-1,-1 0 0,-1 0 0,1-1 1,-1 1-1,-1 0 0,1-1 0,-2 1 1,1-1-1,-1 0 0,0 0 1,0 0-1,0 0 0,-1-1 0,0 0 1,-1 0-1,-5 5-35,-73 32-5249,59-39-535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1:57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260 102 656,'0'0'1710,"0"0"-278,0 0-9,0 0-117,0 0-277,0 0-155,-2-6 11775,-3 5-13685,-6 7 971,1 0 0,0 0 1,0 1-1,0 0 0,1 1 1,0 0-1,0 0 0,1 1 0,0 0 1,1 1-1,-4 5 65,4-6-14,-8 9-26,1 0 0,0 1 0,2 0 0,0 1 0,1 0 0,2 1 0,0 0 0,1 1 0,0 0 0,2 0 0,1 1 0,1-1 0,1 1 0,1 0 0,1 0 0,1 22 40,1-39-39,1 0 1,0 0-1,0 1 0,0-1 0,0-1 0,1 1 0,0 0 0,0-1 0,1 1 0,0-1 0,-1 0 0,2 0 1,-1-1-1,1 1 0,-1-1 0,1 0 0,0 0 0,1-1 0,-1 1 0,1-1 0,-1 0 0,1-1 0,0 1 1,0-1-1,5 1 39,159 20-59,-167-23 85,1 1 0,0-1 0,0 0-1,-1 1 1,1-2 0,0 1-1,0 0 1,0-1 0,-1 0-1,1 0 1,0 0 0,-1 0 0,1 0-1,-1-1 1,1 1 0,-1-1-1,0 0 1,0 0 0,0-1-1,0 1 1,0-1 0,0 1 0,-1-1-1,1 0 1,-1 0 0,1 0-1,-1 0 1,0 0 0,-1-1 0,1 1-1,0-1 1,-1 1 0,0-1-1,0 1 1,0-1 0,0 0-1,-1 0 1,1 1 0,-1-1 0,0 0-1,0 0 1,0 0 0,-1 1-1,0-3-25,-3 2-11,-1 0 0,0 0 0,-1 0-1,1 1 1,-1 0 0,1 0-1,-1 0 1,0 1 0,0-1 0,0 2-1,0-1 1,-1 1 0,1-1-1,0 2 1,-1-1 0,1 1 0,-1 0-1,1 0 1,-1 1 0,1 0 0,0 0-1,-1 0 12,-29 30-2824,25 0-2245,9-7-1382</inkml:trace>
  <inkml:trace contextRef="#ctx0" brushRef="#br0" timeOffset="1688.555">774 262 2537,'0'0'1955,"0"0"-707,0 0-140,0 0-177,0 0-335,0 0-254,4 0 44,397-33 4826,-401 33-5186,1 0 0,0 0-1,0 1 1,-1-1 0,1 0 0,0 0 0,-1 0-1,1 0 1,0 1 0,-1-1 0,1 0 0,-1 1-1,1-1 1,0 0 0,-1 1 0,1-1 0,-1 1-1,1-1 1,-1 1 0,1-1 0,-1 1 0,1-1 0,-1 1-1,0-1 1,1 1 0,-1 0 0,0-1 0,0 1-1,1 0 1,-1-1 0,0 1 0,0 0 0,0-1-1,0 1 1,0 0 0,0 0 0,0-1 0,0 1-1,0 0 1,0-1 0,0 1 0,0 0 0,0-1-1,-1 1 1,1 0 0,0-1 0,0 1 0,-1 0-1,1-1 1,-1 1 0,1-1 0,0 1 0,-1-1-1,1 1 1,-1-1 0,1 1 0,-1-1 0,0 1-1,1-1 1,-1 0 0,0 1-26,-36 56 466,29-46-307,-115 164 251,-24 35-531,56-67-5136,85-131-424</inkml:trace>
  <inkml:trace contextRef="#ctx0" brushRef="#br0" timeOffset="1948.967">712 616 5513,'0'0'3041,"0"0"-1929,0 0-72,0 0 137,0 0-97,0 0-496,141-26-320,-89 19-248,6-1-16,37-3-680,-14 4-2201,-11-1-3720</inkml:trace>
  <inkml:trace contextRef="#ctx0" brushRef="#br0" timeOffset="2964.108">414 199 4233,'0'0'1967,"0"0"-511,0 0-279,0 0-320,0 0-291,0 0 80,12-5 260,221-96 2089,-62 8-2571,-207 154 615,-8 6-966,4 3 0,2 1 1,4 2-1,3 1 0,3 1 0,-13 59-73,20 35-397,31-63-3976,3-54-1897</inkml:trace>
  <inkml:trace contextRef="#ctx0" brushRef="#br0" timeOffset="4893.148">1458 568 7074,'0'0'1896,"0"0"-840,-67 104 208,32-42-351,-6 7-529,3 2-384,1 11-616,12-21-1313,9-16-4408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03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96 5721,'0'0'3873,"0"0"-1290,0 0-408,0 0-297,0 0-444,0 0-343,-13-2-264,-114-4 892,131 69-6096,10-32 3915,0 0 0,-2 1 1,-2 0-1,-1 1 0,-1-1 1,-2 2-1,-1-1 0,-2 1 1,-1 0-1,-2 0 0,-1-1 1,-4 21 461,3-45 198,0 1 0,-1-1-1,0 0 1,0 1 0,-1-1 0,0-1 0,-1 1 0,0-1 0,-1 0 0,1 0 0,-1 0-1,-1-1 1,-1 1-198,1-34 1565,11-1-1777,2 1 0,0 0 0,1 1 0,2 0 0,1 0 0,1 1 0,0 0 0,2 0 0,1 2 0,13-17 212,-14 18-130,14-25 76,3 0 1,1 2 0,2 1-1,2 2 1,15-12 53,-49 53 120,-25 20 614,-54 70-2274,34-25-2511,22-28-1695</inkml:trace>
  <inkml:trace contextRef="#ctx0" brushRef="#br0" timeOffset="404.281">631 1 6753,'0'0'3684,"0"0"-1552,0 0-550,-9 18-352,-13 26-757,5-16-506,2 2 0,1 0 0,1 0 0,1 1 0,2 1 0,2-1 0,0 2 0,0 16 33,8-46-123,1-1-1,-1 1 1,1 0-1,0-1 1,-1 1-1,1-1 1,1 0 0,-1 1-1,0-1 1,1 0-1,-1 1 1,1-1-1,-1 0 1,1 0 0,0 0-1,0-1 1,0 1-1,0 0 1,0-1-1,1 1 1,-1-1 0,0 0-1,1 0 1,-1 0-1,1 0 1,-1 0 0,1 0-1,-1-1 1,1 1-1,-1-1 1,1 0-1,0 0 1,-1 0 0,1 0-1,0 0 1,-1 0-1,3-1 124,102-18-1066,-108 20 1128,1 0 0,0 0-1,0 0 1,0-1 0,0 1 0,0 0 0,0 0 0,0 0 0,0-1 0,0 1-1,0 0 1,0 0 0,1 0 0,-1-1 0,0 1 0,1 0 0,-1 0 0,0-1-1,1 1 1,-1 0 0,1-1 0,-1 1 0,1 0 0,-1-1 0,1 1 0,0-1-1,-1 1 1,1-1 0,-1 1 0,1-1 0,0 1 0,0-1 0,-1 0 0,1 1-1,0-1 1,0 0 0,0 0 0,-1 1 0,1-1 0,0 0 0,0 0 0,0 0-1,-1 0 1,1 0 0,0 0 0,0 0 0,0-1 0,0 1 0,-1 0 0,1 0-1,0-1 1,0 1 0,0-1-62,-117 235 2233,45-57-5959,41-104-1624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06.2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47 5721,'0'0'2179,"0"0"-17,0 0-105,0 0-538,0 0-451,0 0-201,0-6-159,0 4-673,0 1 1,0-1-1,0 1 0,-1-1 1,1 0-1,0 1 1,-1-1-1,1 0 1,-1 1-1,1-1 0,-1 1 1,0-1-1,0 1 1,0 0-1,1-1 0,-1 1 1,-1 0-1,1-1 1,0 1-1,0 0 1,0 0-1,-1 0 0,1 0 1,0 0-1,-1 0 1,1 1-1,-1-1 0,1 0 1,-1 1-1,1-1 1,-1 1-1,0-1 1,1 1-1,-1 0 0,1 0 1,-1 0-1,0 0 1,1 0-1,-1 0 0,0 0 1,1 0-1,-1 1 1,0-1-1,1 1 0,-2 0-35,-15 1-56,0 0 0,1 1-1,-1 1 1,1 1-1,0 0 1,0 2-1,0 0 1,1 0 0,0 2-1,1 0 1,-1 0-1,2 2 1,0 0-1,0 0 1,1 2 0,0-1-1,1 2 1,1-1-1,-2 5 57,10-15-78,0 1 0,0 0-1,0 0 1,1 0 0,0 1-1,0-1 1,0 0 0,1 1-1,-1 0 1,1-1 0,0 1-1,0 0 1,0-1 0,1 1 0,0 0-1,0 0 1,0 0 0,1-1-1,-1 1 1,1 0 0,0 0-1,1-1 1,-1 1 0,1-1-1,0 1 1,0-1 0,0 0-1,0 0 1,2 2 78,12 0-10,0-1-1,0-1 1,1-1-1,0 0 0,-1-1 1,1 0-1,0-2 1,0 0-1,0-1 1,12-2 10,12 1 121,-25 1-67,-14 0-50,0 1 0,-1-1 1,1 0-1,0 1 0,0 0 1,0-1-1,0 1 0,-1 0 1,1 0-1,0 0 0,0 0 1,0 0-1,0 1 0,0-1 1,-1 0-1,1 1 0,0-1 1,0 1-1,-1 0 0,1 0 1,0 0-1,-1 0 0,1 0 1,-1 0-1,1 0 0,-1 0 1,1 0-1,-1 1 0,0-1 1,0 1-1,1-1 0,-1 1 1,0-1-1,-1 1 0,1 0 1,0-1-1,0 1 0,-1 0 1,1 0-1,-1-1 0,1 1 1,-1 0-1,0 0 0,0 0 1,0 0-1,0 0 0,0 0-4,-1 50 264,-3 1-1,-2-1 0,-2 0 0,-2 0 1,-3-1-1,-8 17-263,-11 56-1070,14-51-1872,4-17-2813</inkml:trace>
  <inkml:trace contextRef="#ctx0" brushRef="#br0" timeOffset="4272.726">865 43 600,'0'0'1390,"0"0"-423,-13 22-365,-86 155 161,76-137-86,1 0-1,2 2 0,2 0 0,2 1 1,1 0-1,3 2 0,2-1 1,1 2-1,2 7-676,6-49 5,0 0 1,1 0-1,0 0 1,0 0-1,0-1 1,0 1-1,1 0 1,0 0-1,-1 0 0,1 0 1,1 0-1,-1-1 1,0 1-1,1 0 1,0-1-1,0 1 1,0-1-1,0 0 0,0 0 1,1 0-1,0 0 1,-1 0-1,1 0 1,0-1-1,0 1 1,1-1-1,-1 0 1,0 0-1,1 0 0,-1 0 1,1-1-1,0 1 1,0-1-1,-1 0 1,1 0-1,0-1 1,0 1-1,0-1 1,0 1-1,0-1 0,0-1 1,0 1-1,0 0 1,-1-1-1,5-1-5,12-4-9,-1 0-1,0-2 0,0 0 1,0-1-1,-1-1 1,0-1-1,-1-1 0,0 0 1,-1-1-1,0-1 1,-1 0-1,-1-1 0,0 0 1,-1-2-1,9-15 10,150-213-179,-116 60 2829,-55 182-2548,0-1 0,-1 1 0,0 0 0,0-1 0,0 1 0,0 0 0,0 0 0,-1-1 0,1 1 0,-1 0 0,0 0 0,0-1 0,0 1 0,-1 0 0,1 0 0,-1 0 0,1 0 0,-1 1 0,0-1 0,0 0 0,0 1 0,-1-1 0,1 1 0,-1 0 0,1 0 0,-1 0 0,0 0 0,1 0 0,-1 1 0,0-1 0,0 1 0,0-1 0,0 1 0,-1 0 0,1 1 0,0-1 0,0 0 0,-1 1 0,1 0 0,0 0 0,-1 0 0,1 0 0,0 0 0,-1 1-102,-12 3-203,-1 1 1,1 1-1,1 1 0,-1 0 0,1 1 0,1 0 1,-1 1-1,1 1 0,1 1 0,0 0 1,0 0-1,1 1 0,1 1 0,0 0 0,1 0 1,0 1-1,1 0 0,0 1 0,1 0 1,-2 9 202,-42 69-3489,22-15-1843</inkml:trace>
  <inkml:trace contextRef="#ctx0" brushRef="#br0" timeOffset="4709.804">1464 118 5089,'0'0'2769,"-9"16"-990,-151 279 3376,156-286-5203,0 0 0,0 0 0,1 0-1,0 1 1,1-1 0,0 1-1,0-1 1,1 1 0,0 0-1,1 0 1,0-1 0,1 1-1,0 2 49,2-10-105,0 1 0,0-1 0,1 0 0,-1 1 0,1-2 0,0 1 0,-1 0 0,1-1 0,0 0 0,0 1-1,0-2 1,0 1 0,0 0 0,0-1 0,0 0 0,0 0 0,0 0 0,0 0 0,0-1 0,0 1 0,0-1 0,0 0 0,0 0-1,0-1 1,0 1 0,0-1 0,-1 0 0,1 0 0,2-2 105,76-40-12,-79 57 316,-75 183 2574,29-56-2593,34-45-4472,9-68-1677</inkml:trace>
  <inkml:trace contextRef="#ctx0" brushRef="#br0" timeOffset="5574.47">1990 114 7162,'0'0'1847,"0"0"-118,-23 10-246,-76 34-252,84-37-951,0 0-1,1 2 1,0-1-1,1 2 1,0-1-1,0 2 1,1 0-1,1 0 1,0 1-1,-6 8-279,14-13-98,0 0-1,0 1 1,1-1-1,0 0 0,1 1 1,-1-1-1,1 1 1,1 0-1,0-1 0,0 1 1,0-1-1,1 1 1,0 0-1,0-1 0,1 1 1,0-1-1,0 0 0,1 0 1,0 0-1,0 0 1,1 0-1,0 0 0,0-1 1,0 0-1,1 0 1,0 0-1,0 0 0,1-1 1,-1 0-1,1 0 0,2 0 99,25 38-1263,-23-27 779,0-1 1,-1 1 0,0 1-1,-2 0 1,0 0 0,0 0-1,-2 1 1,0 0 0,-1 0 0,-1 0-1,-1 1 1,0 5 483,-2-15 27,0 0 1,-1 0-1,0 0 1,-1 0-1,0 0 1,0 0-1,-1 0 1,0-1-1,0 1 1,-1-1-1,0 0 1,-1 0-1,0 0 1,0 0-1,0-1 1,-5 5-28,10-11 46,0 0 0,-1 0-1,1 0 1,0 0 0,-1 0 0,1 0 0,0 0 0,-1-1 0,1 1 0,-1 0 0,0 0 0,1 0 0,-1 0-1,0 0 1,1-1 0,-1 1 0,0 0 0,0-1 0,0 1 0,1 0 0,-1-1 0,0 1 0,0-1 0,0 0-1,0 1 1,0-1 0,0 0 0,0 1 0,0-1 0,0 0 0,0 0 0,0 0 0,0 0 0,0 0 0,0 0-1,0 0 1,0 0 0,0-1 0,-1 1 0,1 0 0,1 0 0,-1-1 0,0 1 0,0-1 0,0 1 0,0-1-1,0 1 1,0-1 0,0 0 0,1 1 0,-1-1 0,0 0 0,0 0 0,1 0 0,-1 1 0,1-1 0,-1 0-1,1 0 1,-1 0 0,1 0 0,-1 0 0,1 0 0,0 0 0,0 0 0,-1 0 0,1 0-46,2-34-557,1 0 0,2 0 1,1 0-1,2 1 1,1 0-1,2 0 0,1 1 1,1 1-1,2 0 0,2 1 1,1 1-1,3-4 557,87-133 5813,-89 139-3417,-20 32 1581,-8 25-4825,-28 55-3816,20-44-286</inkml:trace>
  <inkml:trace contextRef="#ctx0" brushRef="#br0" timeOffset="5826.5">2294 722 5433,'0'0'6810,"0"0"-5362,-54 152 712,28-73-519,-3 1-993,-5 32-648,10-21-1384,5-15-2833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13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0 118 96,'0'0'1307,"0"0"-396,0 0 26,0 0-123,0 0-238,0 0-147,7 0 7829,23-2-7994,444-83 2450,-443 79-2682,-39 26 783,-231 319 149,119-150-1389,54-58-3953,55-104-662</inkml:trace>
  <inkml:trace contextRef="#ctx0" brushRef="#br0" timeOffset="231.618">79 472 7586,'0'0'1312,"0"0"344,0 0 177,0 0-705,139-16-520,-83 8-608,25-3-48,-15 3-1664,-10 1-3642</inkml:trace>
  <inkml:trace contextRef="#ctx0" brushRef="#br0" timeOffset="697.089">837 1 1240,'0'0'6924,"0"0"-3835,0 0-1063,0 0-494,0 0-765,-12 22-459,-79 147-65,78-146-349,1 0 1,2 1-1,0 0 1,1 1-1,2 0 1,0 1-1,2-1 1,1 1-1,0 13 106,4-36-92,-1 0 0,1-1-1,0 1 1,1-1 0,-1 1-1,0-1 1,1 1 0,-1-1-1,1 1 1,0-1 0,0 1-1,0-1 1,0 0 0,0 0-1,1 1 1,-1-1 0,1 0-1,-1 0 1,1 0 0,0 0-1,0-1 1,0 1 0,0 0-1,0-1 1,0 0 0,0 1-1,0-1 1,1 0 0,-1 0-1,0 0 1,1 0 0,-1 0-1,1-1 1,-1 1 0,1-1-1,-1 0 1,1 0 0,-1 0-1,1 0 1,0 0 0,-1 0-1,1-1 1,-1 1 0,3-1 92,108-44-1534,-59 12 1572,-51 47 1385,-7 153 769,-8-3-4154,6-89-630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23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526 615 1768,'0'0'4605,"0"0"-2608,0 0-792,0 0-158,0 0-251,30-29 2521,-24 20-3170,1-1 1,-1 0-1,0 0 0,-1-1 1,-1 0-1,1 0 0,-2 0 1,1 0-1,-2 0 0,1-1 1,-2 1-1,1-1 0,-2 0 1,1 1-1,-2-6-147,-80 0 840,52 21-888,-1 1 0,1 1 1,0 1-1,0 1 0,1 2 0,0 1 0,1 1 1,0 2-1,1 0 0,1 2 0,0 1 0,1 1 0,1 1 1,-12 12 47,26-25-45,0 0 0,1 1 0,0 0-1,0 0 1,1 1 0,0 0 0,0 0 0,1 0 0,0 1 0,0 0 0,1 1 0,0-1 0,1 1 0,0 0 0,0 0 0,1 0 0,1 0 0,0 0 0,0 1 0,1-1 0,0 1 0,1 0 0,0-1 0,0 1 0,1-1 0,1 1 0,0-1-1,0 1 1,1-1 0,1 0 0,2 6 45,163 155-136,-148-157 90,-1 2 0,-1 0 0,0 1-1,-2 0 1,0 2 0,0 0-1,-2 1 1,-1 0 0,0 2-1,-2-1 1,0 2 0,-1-1-1,-2 1 1,7 23 46,-14-42 41,0-1 0,0 1 0,-1 0 0,0 1 0,0-1 0,0 0 0,0 0 0,0 0 0,-1 1 0,0-1 0,0 0-1,0 1 1,0-1 0,-1 0 0,0 0 0,1 1 0,-2-1 0,1 0 0,0 0 0,-1 0 0,0 0 0,0 0 0,0-1 0,0 1 0,-1-1 0,1 1 0,-1-1-1,0 0 1,0 0 0,0 0 0,0 0 0,-1 0 0,1-1 0,-1 0 0,0 1 0,1-1 0,-1-1 0,0 1 0,0 0 0,0-1 0,0 0 0,-1 0 0,-2 0-41,-12 1 264,0-2 0,-1 0 0,1-1 0,0-1-1,0-1 1,0 0 0,0-2 0,-16-5-264,-73-54-3566,101 58 810,4 2-2159</inkml:trace>
  <inkml:trace contextRef="#ctx0" brushRef="#br0" timeOffset="1286.707">917 80 2561,'0'0'2523,"0"0"-656,0 0-443,0 0-336,0 0-317,0 0-396,-7 3-92,-4 1-177,1 1-1,1 0 1,-1 1 0,1 0 0,-1 1 0,2 0 0,-1 0-1,1 1 1,0 0 0,1 0 0,0 1 0,0 0 0,1 0 0,0 1-1,0-1 1,1 1 0,1 1 0,-1-1 0,2 1 0,0-1-1,0 1 1,0 0 0,2 0 0,-1 0 0,2 1 0,-1-1 0,2 5-106,2-13-30,1 0 1,0 1-1,0-1 1,0-1-1,0 1 1,0 0-1,1-1 1,-1 0-1,1 0 1,0-1-1,-1 1 1,1-1-1,0 0 1,0 0-1,0 0 1,0-1-1,0 0 1,0 0-1,0 0 1,0-1-1,0 1 1,-1-1-1,1 0 1,0-1-1,0 1 1,-1-1-1,2 0 30,20-10-14,0-1 1,-1-1-1,-1-1 0,0-1 0,-1-1 0,-1-1 0,-1-1 0,0-1 0,-2-1 0,0 0 0,7-13 14,-21 29 88,0-1 0,-1 0 0,0 0 1,0 0-1,0 0 0,-1-1 0,0 1 0,0-1 0,0 0 0,-1 0 0,0 0 0,-1 0 1,1 0-1,-1-7-88,-5 10 113,0 0 1,0 1 0,-1 0-1,1 0 1,-1 1-1,0-1 1,0 1 0,0 0-1,0 0 1,0 0-1,0 1 1,-1 0 0,1 0-1,0 0 1,-1 1-1,1 0 1,0 0 0,-1 0-1,1 0 1,-1 1 0,1 0-1,0 0 1,0 1-1,-1-1 1,1 1 0,-4 3-114,-14 3-240,0 2-1,1 1 1,1 1 0,0 0 0,0 2 0,2 0 0,-1 1 0,2 1 0,-6 7 240,-2 0-1115,-37 34-3643</inkml:trace>
  <inkml:trace contextRef="#ctx0" brushRef="#br0" timeOffset="4361.571">1180 820 11426,'0'0'4217,"0"0"-2232,0 0 399,0 0-487,0 0-777,0 0-568,0-4-400,0 4-152,0 0-64,0 0-40,2 0-592,1 0-1177,-1 23-2063,0 3-1073,-2 7-2001</inkml:trace>
  <inkml:trace contextRef="#ctx0" brushRef="#br0" timeOffset="4608.511">1243 1362 3145,'0'0'9738,"0"0"-7338,0 0-831,0 0-673,0 0-896,0 0-272,0 0-1745,4 10-3336,-2 6-3769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31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32 1536,'0'0'1119,"0"0"-525,0 0 48,0 0 351,0 0-126,0 0-290,2-3 48,4-7 392,-30 0 12599,5 11-15919,0 0 2367,1 0 1,-1 2 0,1 0 0,-1 1-1,1 1 1,0 1 0,1 0-1,-1 1 1,1 1 0,-13 9-65,28-14-65,-1 1 1,1 0-1,0 0 1,0 0-1,0 0 1,0 0-1,1 0 1,0 1-1,0-1 1,0 0 0,0 1-1,1-1 1,-1 1-1,1-1 1,1 1-1,-1-1 1,0 1-1,1-1 1,0 0-1,0 1 1,0-1-1,1 0 1,0 0 0,-1 0-1,1 0 1,1 0-1,-1 0 1,0 0-1,1-1 1,0 1-1,0-1 1,0 0-1,0 1 1,1-2 0,-1 1-1,1 0 65,5 8-163,1-2-7,0 1 1,-1 1-1,0-1 1,-1 2-1,0-1 1,-1 1-1,0 0 1,0 0-1,-2 1 1,1 0-1,-2 0 1,0 0 0,0 1-1,-2-1 1,1 1-1,-2 0 1,0 0-1,0 0 1,-1 3 169,-3-10 54,1 0 1,-1-1-1,0 0 1,0 1-1,-1-1 1,0 0-1,0-1 1,0 1-1,-1-1 1,1 1-1,-1-2 1,-1 1-1,1 0 1,-1-1-1,0 0 1,0 0-1,0-1 1,0 0-1,0 0 1,-1 0-1,0-1 1,0 1-55,6-4-54,-1 1 1,1 0-1,0 0 1,0-1 0,-1 1-1,1 0 1,0-1-1,0 1 1,-1-1 0,1 0-1,0 1 1,0-1-1,0 0 1,0 0 0,0 0-1,0 0 1,0 0-1,0 0 1,1 0 0,-1 0-1,0 0 1,0 0 0,1 0-1,-1 0 1,1-1-1,-1 1 1,1 0 0,0 0-1,-1-1 1,1 1-1,0 0 1,0-1 0,0 1-1,0 0 1,0-1-1,0 1 1,0 0 0,0 0-1,1-1 54,-2 0-191,-1-28-4470</inkml:trace>
  <inkml:trace contextRef="#ctx0" brushRef="#br0" timeOffset="269.078">331 19 10218,'0'0'1761,"0"0"-1177,0 0 112,0 0-320,0 0-328,0 0-48,114-19-576,-69 29-1065,-9 7-375,-7 3-793</inkml:trace>
  <inkml:trace contextRef="#ctx0" brushRef="#br0" timeOffset="639.484">726 205 10178,'0'0'2375,"0"0"-772,0 0-201,0 0-563,-13 24-407,6-12-391,-7 10 9,1 0-1,2 1 1,0 0-1,1 1 1,2 1-1,0-1 1,-3 23-50,15 64-513,-3-108 451,0-1-1,0 1 1,1 0-1,-1-1 0,1 1 1,-1-1-1,1 0 0,0 0 1,0 1-1,0-1 1,0 0-1,0-1 0,1 1 1,-1 0-1,0-1 0,1 1 1,0-1-1,-1 0 0,1 0 1,0 0-1,-1 0 1,1 0-1,0 0 0,0-1 1,0 1-1,0-1 0,-1 0 1,1 0-1,0 0 1,0-1-1,0 1 0,0 0 1,0-1-1,-1 0 0,1 0 1,2 0 62,12-8-141,0 0 0,0-1 0,0-1 0,-2 0 0,1-1 0,-1-1 0,-1 0 0,-1-1 0,0-1 0,0 0 0,-1-1 0,-1 0 0,-1 0 0,5-12 141,-8 17 21,0 1-1,-1-1 1,0 0 0,0-1-1,-2 1 1,1-1 0,-1 0-1,-1 0 1,0-1 0,-1 1-1,-1-1 1,1 1 0,-2-1-1,0-4-20,-3 14 2,1 1-1,-1 0 1,0 0-1,0 0 0,0 0 1,0 0-1,0 1 1,0-1-1,0 1 0,-1 0 1,1 0-1,0 0 1,-1 1-1,1-1 0,-1 1 1,1 0-1,-1 0 1,1 0-1,-1 0 0,1 0 1,0 1-1,-1-1 1,1 1-1,-1 0 0,1 0 1,0 1-1,0-1 1,0 1-1,0-1 0,0 1 1,0 0-1,0 0 1,0 0-1,1 1 0,-1-1 1,1 1-1,-1-1 1,1 1-1,0 0-1,-86 113-2971,59-61-837</inkml:trace>
  <inkml:trace contextRef="#ctx0" brushRef="#br0" timeOffset="1039.029">1197 442 10290,'0'0'1230,"0"0"-330,0 0 223,-11 17-234,-35 57-467,43-68-429,-1 1 0,1-1 0,1 1 1,0 0-1,0 0 0,0 0 0,0 0 0,1 0 0,1 0 0,-1 0 1,1 0-1,0 0 0,1 0 0,-1 1 0,1-1 0,2 7 7,0-12-82,-1 1 0,0-1 0,1 0 0,0 0-1,-1 1 1,1-2 0,0 1 0,0 0 0,0-1-1,0 1 1,0-1 0,1 0 0,-1 0-1,0 0 1,1 0 0,-1-1 0,0 1 0,1-1-1,-1 0 1,1 0 0,-1 0 0,1 0 0,-1-1-1,0 0 1,1 1 0,-1-1 0,0 0-1,0-1 1,1 1 0,-1 0 0,0-1 0,0 0-1,-1 0 1,1 0 0,0 0 0,0 0 0,1-2 82,11-6-97,0-1 0,-1 0 0,0-1 0,-1-1 1,-1 0-1,1-1 0,-2 0 0,0 0 0,-1-2 1,-1 1-1,0-1 0,-1 0 0,0-1 0,-2 0 1,0 0-1,-1-1 0,0 1 0,-2-1 0,2-13 97,-6 28 53,1 1 0,-1-1 0,0 1-1,0-1 1,0 1 0,0-1 0,-1 1-1,1 0 1,-1-1 0,1 1-1,-1 0 1,0 0 0,1 0 0,-1 0-1,0 1 1,-1-1 0,1 1 0,0-1-1,0 1 1,-1-1 0,1 1 0,0 0-1,-1 0 1,1 0 0,-1 1-1,0-1 1,1 1 0,-1-1 0,0 1-1,1 0 1,-1 0 0,0 0 0,1 0-1,-1 0 1,1 1 0,-1-1-1,0 1 1,1 0 0,-1 0 0,1 0-1,-1 0 1,1 0 0,0 0 0,-1 1-1,1-1 1,0 1 0,0-1 0,0 1-1,0 0 1,0 0-53,-55 65-3490,37-36-1087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32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92 234 7938,'0'0'1313,"0"0"-84,0 0 158,-17 19-353,-53 63-540,72-84-499,0 1 0,0 0 0,0 0 0,1 0 0,-1 0 0,0 0 0,1 1 0,-1-1 0,1 0 0,-1 1 0,1 0 0,-1 0 1,1 0-1,-1 0 0,1 0 0,-1 0 0,0 1 0,1-1 0,-1 1 0,1-1 0,-1 1 0,0 0 0,1 0 0,-1 0 0,0 0 0,0 1 0,0-1 0,0 1 0,0-1 0,0 1 0,0 0 1,-1-1-1,1 1 0,0 0 0,-1 0 0,0 0 0,1 0 0,-1 1 0,0-1 0,0 0 0,0 0 0,0 1 0,-1-1 0,1 1 0,-1-1 0,1 0 0,-1 1 0,0-1 0,0 1 0,0-1 1,0 1-1,0-1 0,-1 1 0,1-1 0,-1 1 0,0-1 0,1 0 0,-1 1 0,0-1 0,0 0 0,-1 0 0,1 0 0,0 0 0,-1 0 0,1 0 0,-1 0 0,0 0 0,0 0 0,-1 1 5,16-8 33,-1 0-1,1-1 0,-1 0 0,-1 0 0,1-2 0,-1 1 0,0-2 0,-1 1 0,0-1 0,0-1 0,-1 0 1,0 0-1,-1-1 0,0 0 0,0 0 0,-2-1-32,-4 11 24,-1 0 0,0-1 0,0 1 1,1 0-1,-1-1 0,0 1 0,0-1 0,-1 1 0,1-1 1,0 1-1,0-1 0,-1 1 0,1-1 0,-1 0 0,1 1 0,-1-1 1,0 0-1,0 0 0,0 1 0,0-1 0,0 0 0,0 0 1,0 1-1,0-1 0,-1 0 0,1 1 0,-1-1 0,1 0 1,-1 1-1,0-1 0,0 1 0,1-1 0,-1 1 0,0-1 1,0 1-1,0-1 0,-1 1 0,1 0 0,0 0 0,-1 0 1,1 0-1,0 0 0,-1 0 0,1 0 0,-1 0 0,1 0 1,-1 1-1,0-1 0,1 0 0,-1 1 0,-1-1-24,-10 2-236,0 0-1,1 0 1,-1 1-1,1 1 1,-1 0 0,1 0-1,0 2 1,0-1-1,1 1 1,-1 1-1,1 0 1,0 1-1,0 1 237,10-8-61,-56 34-4257</inkml:trace>
  <inkml:trace contextRef="#ctx0" brushRef="#br0" timeOffset="2163.697">548 116 3145,'0'0'1963,"0"0"-364,0 0-335,0 0-250,0 0-245,0 0-238,-7-1-188,-7 6-255,0 0 1,0 0-1,0 1 1,1 1-1,0 1 1,0-1-1,1 2 1,0 0-1,0 0 0,1 1 1,0 1-1,1 0 1,1 0-1,-1 1 1,2 0-1,-1 0 1,0 4-89,4-10 30,0-1 1,1 1-1,0 0 0,0 0 1,0 1-1,0-1 0,1 1 1,0 0-1,1 0 0,0 0 1,0 0-1,0 0 0,1 0 1,0 1-1,0-1 0,1 5-30,2-9-10,0-1 0,0 0 0,1 0 0,-1 0 1,1-1-1,-1 1 0,1 0 0,0-1 0,0 0 0,-1 0 0,1 0 0,0 0 0,0 0 0,0 0 0,0-1 0,0 0 0,1 1 0,-1-1 0,0 0 0,0 0 0,0-1 0,0 1 0,0-1 0,0 0 0,0 1 0,2-2 10,-2 1 2,20-5 20,0-2 0,0 0 0,-1-2 0,0 0 0,-1-2 0,0 0 0,-1-2 0,0 0 0,-1-1 0,0-1-1,-2 0 1,0-2 0,0-1-22,-8 13 46,-2-1 0,1 0 0,-1 0-1,0-1 1,-1 0 0,1 0-1,-2 0 1,1-1 0,-1 0 0,0 0-1,-1 0 1,0-1 0,-1 0 0,0 1-1,0-1 1,-1 0 0,0 0-1,-1-1 1,0 1 0,-1 0 0,0-9-46,-3 16 13,1 0 0,0 1 0,-1-1 0,0 1 0,0-1 0,0 1 0,0 0 0,0 0 0,0 0 0,0 1 0,0-1 0,-1 1 0,1 0 0,-1-1 0,1 2 0,-1-1 0,0 0 0,1 1 0,-1-1 0,0 1 0,1 0 0,-1 1 0,1-1 0,-1 0 0,0 1 0,1 0 0,-1 0 0,1 0 0,-1 0 0,-1 2-13,-131 71-2840,78-28-122</inkml:trace>
  <inkml:trace contextRef="#ctx0" brushRef="#br0" timeOffset="2934.03">813 459 5217,'0'0'1616,"0"0"-247,0 0 207,0 0-400,0 0-207,0 0-329,0 0-280,33-9 16,-15 5 16,9-1-8,9-3-160,9-1-56,7-4-88,8-4-80,15-5-360,-15 3-1728,-17 6-4178</inkml:trace>
  <inkml:trace contextRef="#ctx0" brushRef="#br0" timeOffset="3200.158">941 182 6793,'0'0'3001,"0"0"-2217,0 0 304,0 0 113,0 0-689,0 0-384,0 0-40,95-10 24,-47 10-112,8 0-8,37 0-592,-10 0-2337,-11-2-4456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39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486 112 3873,'0'0'2024,"0"0"-398,0 0-338,0 0-326,0 0-226,0 0-203,-7-12-58,-38-54 36,40 62-513,0 0 1,0 1-1,0 0 1,0 0-1,-1 0 1,0 0-1,1 1 1,-1 0-1,0 1 1,0-1-1,0 1 1,0 0-1,0 0 1,0 1-1,0 0 1,0 0-1,-1 0 1,1 1-1,0 0 1,0 0-1,0 1 1,0-1-1,1 1 1,-1 1-1,0-1 0,1 1 1,-1 0-1,-3 2 2,-133 114-1728,131-109 1702,0 0 0,1 1 1,0 1-1,0-1 0,2 2 1,-1-1-1,2 1 0,-1 1 0,2-1 1,0 1-1,1 0 0,0 0 1,1 1-1,0 0 0,1-1 1,1 1-1,1 0 0,0 12 26,4-23 3,1 1-1,0 0 1,0-1-1,0 0 1,1 0-1,-1 0 1,1-1 0,0 1-1,0-1 1,0 0-1,0-1 1,1 1-1,-1-1 1,1 0-1,0 0 1,-1-1 0,1 0-1,0 0 1,0 0-1,0-1 1,0 1-1,0-1 1,0-1-1,0 1 1,-1-1 0,1 0-1,0-1-2,4 2 27,15-2 42,-1-2 1,0-1-1,0 0 1,-1-2-1,1-1 0,-2-1 1,1 0-1,-1-2 0,-1-1 1,0 0-1,0-2 0,-2 0 1,1-2-1,-2 0 0,0 0 1,-1-2-1,-1 0 0,6-10-69,-21 27 49,1 1-1,-1-1 0,1 0 0,-1 1 0,0-1 1,1 0-1,-1 0 0,0 0 0,0 0 0,0 0 1,0 0-1,0-1 0,0 1 0,0 0 0,0 0 1,0-1-1,0 1 0,-1-1 0,1 1 0,-1-1 1,1 1-1,-1-1 0,1 1 0,-1-1 0,0 1 1,0-1-1,0 1 0,0-1 0,0 1 0,0-1 1,0 1-1,0-1 0,-1 0 0,1 1 0,-1-1 1,1 1-1,-1 0 0,0-1 0,1 1 0,-1-1 1,0 1-1,0 0 0,0 0 0,0-1 0,0 1 1,0 0-1,0 0 0,0 0 0,0 0 0,-1 0 1,1 0-1,0 1 0,-1-1 0,1 0 0,-1 1 1,1-1-1,-1 1 0,1-1 0,-1 1 0,1 0 1,-1-1-1,1 1 0,-1 0-48,-3-1-9,0 0 1,-1 1-1,1 0 0,0-1 1,0 2-1,0-1 0,-1 0 1,1 1-1,0 0 0,0 0 1,0 1-1,0 0 0,0-1 1,0 2-1,1-1 0,-1 0 1,1 1-1,-1 0 0,1 0 1,0 0-1,0 1 0,0-1 1,1 1-1,-1 0 0,1 0 1,0 0-1,0 1 0,0-1 1,1 1-1,-1-1 0,1 1 1,0 0-1,1 0 0,-1 0 1,1 0-1,0 0 0,0 0 1,0 2 8,-1 0-35,0 1 1,0-1 0,1 0-1,0 1 1,1-1-1,-1 0 1,1 1 0,0-1-1,1 1 1,0-1 0,0 0-1,1 1 1,0-1 0,0 0-1,1 0 1,-1 0 0,1-1-1,1 1 1,0-1 0,0 1-1,0-1 1,0 0-1,1-1 1,0 1 0,5 3 34,157 69-2294,-80-55-181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41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3 1800,'0'0'2570,"0"0"-721,0 0-440,0 0-310,0 0-256,0 0-187,-46-3 2676,-50 79-2966,71-51-347,0 1-1,2 0 0,0 2 0,2 1 1,1 0-1,2 2 0,1 0 0,1 1 1,1 0-1,3 2 0,0-1 0,2 1 1,2 1-1,1 0 0,1 0 0,0 26-18,5-44 71,1 0-1,0 1 0,1-1 0,1 0 1,0 0-1,2 0 0,0 0 0,0 0 1,2-1-1,0 0 0,1 0 1,0 0-1,2-1 0,0 0 0,0-1 1,10 12-71,-6-12 3,-1 0 0,2-1 0,0-1-1,0 0 1,1-1 0,1 0 0,0-1 0,0-1 0,1-1 0,0 0 0,0-1 0,1-1 0,0-1 0,0 0 0,0-1 0,0-1 0,13 0-3,119-7-3092,-83-11-1741</inkml:trace>
  <inkml:trace contextRef="#ctx0" brushRef="#br0" timeOffset="2505.503">399 617 3185,'0'0'1569,"0"0"-211,20-15-196,270-177 982,-68 38-1245,-221 154-869,0 0-1,0 0 1,-1 0 0,1 0-1,0 0 1,0 0-1,0 0 1,0 0 0,0 0-1,0 1 1,-1-1 0,1 0-1,0 1 1,0-1 0,0 1-1,-1-1 1,1 0 0,0 1-1,0 0 1,-1-1 0,1 1-1,-1-1 1,1 1 0,0 0-1,-1 0 1,1-1 0,-1 1-1,0 0 1,1 0 0,-1 0-1,0-1 1,1 1 0,-1 0-1,0 0 1,0 0 0,0 0-1,0 0 1,0-1 0,0 1-1,0 0 1,0 0-1,0 0 1,0 0 0,0 0-1,0 0 1,-1-1 0,1 1-1,0 0 1,-1 0 0,1 0-1,0 0 1,-1-1 0,1 1-1,-1 0 1,0-1 0,1 1-30,-8 70 882,-110 319 821,104-291-5808,14-85-1864</inkml:trace>
  <inkml:trace contextRef="#ctx0" brushRef="#br0" timeOffset="2884.284">1130 633 4297,'0'0'1360,"0"0"-192,0 0-15,0 0-129,0 0 40,0 0-32,119-7-335,-80 1-265,4 1-152,3-3-192,-7 1-88,-1-1-248,-5-5-817,-10 4-831,-9 1-3305</inkml:trace>
  <inkml:trace contextRef="#ctx0" brushRef="#br0" timeOffset="3168.684">1360 344 5129,'0'0'2057,"0"0"119,-27 122 56,13-59-775,-1 4-561,-1 2-552,1-4-344,3 14-200,2-16-1784,3-15-2673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52.6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471 0 2817,'0'0'1576,"0"0"-289,0 0-235,-24 5-168,-143 45 850,149-43-1528,1 0 0,0 1 0,1 1 0,0 1 0,0 0 0,1 1 0,0 1 0,1 0 0,0 1 0,1 1 0,1 0 1,0 1-1,1 0 0,0 0 0,2 1 0,0 1 0,0-1 0,2 2 0,0-1 0,1 1 0,0 0 0,0 10-206,5-22-32,0 0 0,0 0 0,1 0 0,0 0 0,0 0 0,1 0 0,-1 0 0,1 1 0,1-1 0,-1 0 0,1-1 0,0 1 0,1 0 0,-1 0 0,1-1 0,0 0 0,0 1 0,1-1 0,-1 0 0,1-1 0,1 1 0,-1-1 0,0 0 0,1 0 0,0 0 0,0 0 0,0-1 0,0 0 0,1 0 0,-1 0 0,1-1 0,0 0 0,0 0 0,4 1 32,2 0-110,1 0 1,-1 0 0,1-1-1,-1-1 1,1 0 0,0 0-1,0-2 1,0 1 0,-1-2-1,1 0 1,-1 0-1,1-1 1,-1-1 0,0 0-1,0 0 1,0-1 0,0-1-1,-1 0 1,0-1 0,5-4 109,-15 11 49,0-1 1,0 0-1,1 1 1,-1-1-1,0 0 1,0 0 0,0 0-1,0 0 1,-1 0-1,1 0 1,0 0-1,0 0 1,-1 0 0,1 0-1,0-1 1,-1 1-1,1 0 1,-1 0-1,0-1 1,1 1-1,-1 0 1,0-1 0,0 1-1,0 0 1,0-1-1,0 1 1,0 0-1,0-1 1,0 1 0,-1 0-1,1-1 1,0 1-1,-1 0 1,1 0-1,-1-1 1,1 1 0,-1 0-1,0 0 1,0 0-1,1 0 1,-1 0-1,0 0 1,0 0-1,0 0 1,0 0 0,0 0-1,0 0 1,0 0-1,0 1 1,-1-1-1,1 1 1,0-1 0,0 1-1,-1-1 1,1 1-1,0 0 1,-1-1-1,1 1 1,0 0-1,-1 0 1,1 0 0,0 0-1,-1 0 1,0 0-50,-94 1 534,14 50-3446,53-23-1024</inkml:trace>
  <inkml:trace contextRef="#ctx0" brushRef="#br0" timeOffset="854.477">596 608 1536,'0'0'4021,"0"0"-2068,0 0-369,0 0-336,17-10-493,327-155 245,-256 125-1382,-95 77-765,-48 127 1391,57-161-257,1-1 0,-1 1 0,1-1 0,0 1 0,-1-1 0,1 0 0,0 0 0,0 0 0,1-1 0,-1 1-1,0-1 1,0 0 0,1 0 0,-1 0 0,1 0 0,-1-1 0,1 1 0,-1-1 0,1 0 0,0 0 0,-1 0 0,1 0 0,-1-1 0,1 1 0,-1-1 0,1 0 0,-1 0 0,0 0 0,2-1 13,12-2-59,0-1 0,0-1 0,-1 0 0,0-1 1,0-1-1,0 0 0,-1-1 0,0-1 0,-1 0 0,3-4 59,-16 14 148,-1 0 196,0 0-123,-12 44-115,13-40-127,-1-1 1,1 0 0,0 0 0,1 0-1,-1 1 1,1-1 0,-1 0 0,1-1-1,0 1 1,0 0 0,0 0 0,0-1 0,1 1-1,-1-1 1,1 0 0,-1 0 0,1 0-1,0 0 1,0 0 0,0-1 0,0 1-1,0-1 1,0 0 0,0 0 0,1 0-1,-1 0 1,0 0 0,1-1 0,-1 1-1,3-1 21,108 9-2040,134-62-3163,-248 52 5287,1 1 0,0-1 0,0 1 0,0 0 0,0-1 0,0 1 0,0 0 0,0 0 0,0 0 0,0 0 0,0 0 0,0 0 1,0 0-1,0 0 0,-1 0 0,1 0 0,0 0 0,0 0 0,0 1 0,0-1 0,0 0 0,0 1 0,0-1 0,0 1 0,-1-1 0,1 1 1,0-1-1,0 1 0,-1 0 0,1-1 0,0 1 0,-1 0 0,1-1 0,0 1 0,-1 0 0,1 0 0,-1 0 0,1 0 0,-1 0 0,0-1 1,1 1-1,-1 0 0,0 0 0,0 0 0,0 0 0,0 0 0,0 0 0,0 0 0,0 0 0,0 0 0,0 0 0,0 0 0,0 0 0,0 0 1,-1 0-1,1 0 0,0-1 0,-1 1 0,1 0 0,-1 0-84,1 10-133,1 63 253,2-41-1427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8:41.32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86 0 704,'0'0'6890,"0"0"-5514,0 95 640,0-41-151,-11 8-793,-1-1-608,0 3-440,1-5-24,-7 10-672,7-15-1080,1-13-1241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36:29.750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275 363 2969,'0'0'2131,"0"0"-476,0 0-288,0 0-168,9-2 5196,-6 4-6356,5 34 343,-1 1 0,-2 0 1,-2 1-1,-2-1 0,-1 0 0,-3 19-382,2 27 183,2-14-114,0 12-260,-3-46-6521,6-48 2813</inkml:trace>
  <inkml:trace contextRef="#ctx0" brushRef="#br0" timeOffset="616.267">0 330 4417,'0'0'2154,"0"0"-613,0 0-206,0 0-100,0 0-138,0 0-287,6-6-251,12-10-437,2 1-1,0 1 1,0 0-1,1 2 1,1 0-1,0 2 1,0 0-1,1 1 1,0 2-1,1 0 1,0 2-1,0 0 1,0 2 0,0 0-1,1 2 1,17 1-122,-36 2 36,1 0 1,-1 0 0,0 1 0,0 0 0,0 0 0,0 0-1,-1 1 1,1 0 0,-1 0 0,0 0 0,0 1 0,0-1 0,-1 1-1,0 1 1,0-1 0,0 0 0,0 1 0,-1 0 0,0 0-1,0 0 1,-1 0 0,0 0 0,0 1 0,0-1 0,-1 1-1,0-1 1,0 1 0,0 0 0,-1-1 0,0 1 0,0 0-1,-1 0-36,-52 20-489,-16-2-5362,40-15 177</inkml:trace>
  <inkml:trace contextRef="#ctx0" brushRef="#br0" timeOffset="970.167">737 434 4745,'0'0'1944,"0"0"17,0 0-201,-24 119-119,13-74-513,-5 2-704,1 1-424,1-3-48,-3 5-1040,7-11-1153,1-15-2848</inkml:trace>
  <inkml:trace contextRef="#ctx0" brushRef="#br0" timeOffset="1453.511">652 233 3673,'0'0'1508,"0"0"-137,0 0-69,0 0-210,0 0 12,0 0-121,17-6-267,116-28 82,-123 34-818,0-1 1,1 1-1,-1 1 1,0 0 0,0 0-1,0 1 1,0 0-1,0 1 1,0 0-1,-1 1 1,1 0 0,-1 0-1,0 1 1,0 0-1,-1 1 1,1 0-1,-1 0 1,0 1 0,-1 0-1,0 0 1,0 1-1,0 0 1,0 1 19,-3-4 81,0-1 0,0 1-1,-1 0 1,1 1 0,-1-1 0,0 1 0,0-1 0,-1 1-1,0 0 1,0 0 0,0 0 0,-1 0 0,0 0 0,0 1-1,0-1 1,-1 0 0,0 0 0,0 1 0,-1-1 0,0 0 0,0 0-1,0 1 1,-1-1 0,0 0 0,0-1 0,0 1 0,-1 0-1,0 0 1,0-1 0,0 0 0,-1 0 0,1 0 0,-2 0-1,1 0 1,0-1 0,-1 1 0,0-1 0,0-1 0,0 1-1,0-1 1,0 1 0,-1-1 0,0-1 0,1 1 0,-1-1-1,0 0 1,0-1 0,0 1 0,-1-1 0,1 0 0,0-1-1,-1 1-80,-16-1-5691,17 0-2304</inkml:trace>
  <inkml:trace contextRef="#ctx0" brushRef="#br0" timeOffset="1720.298">1073 704 7458,'0'0'3232,"0"0"-1711,0 0-593,0 0-544,0 0-312,0 0-16,0 0-40,103 0-16,-63 0-128,12 0-1288,-9-4-1257,-10-5-4641</inkml:trace>
  <inkml:trace contextRef="#ctx0" brushRef="#br0" timeOffset="1970.281">1141 600 4913,'0'0'2305,"0"0"-321,0 0-728,0 0-784,133 0-392,-71 0-80,-10 0-1704,-5 0-6394</inkml:trace>
  <inkml:trace contextRef="#ctx0" brushRef="#br0" timeOffset="2169.363">1659 497 5249,'0'0'2873,"0"0"-633,0 0 9,0 0-361,0 0-552,0 0-87,13 107-545,-13-65-416,0 9-288,-5 1-568,-13 24-985,1-12-1311,1-12-2937</inkml:trace>
  <inkml:trace contextRef="#ctx0" brushRef="#br0" timeOffset="2435.888">1390 1084 3225,'0'0'4593,"0"0"-2921,0 0 841,0 0-641,0 0-504,132-59-584,-88 38-456,8-3-231,-1 2-97,-3 1-417,2-3-1007,-15 5-1408,-14 4-7227</inkml:trace>
  <inkml:trace contextRef="#ctx0" brushRef="#br0" timeOffset="2652.731">1466 466 4457,'0'0'1992,"0"0"-223,0 0-529,141-30-744,-66 15-496,-13 2-600,-10 2-4265</inkml:trace>
  <inkml:trace contextRef="#ctx0" brushRef="#br0" timeOffset="2936.065">2080 398 4865,'0'0'2377,"0"0"-257,0 0 785,4 114-705,-4-56-872,-2 9-543,-13 6-497,-1 1-288,-1 12-609,2-19-2231,3-20-3273</inkml:trace>
  <inkml:trace contextRef="#ctx0" brushRef="#br0" timeOffset="3337.045">1964 206 4537,'0'0'2044,"0"0"-262,0 0-320,24 0-297,200 18 506,-219-17-1655,6-1 35,1 1-1,-1 1 1,0-1-1,0 2 0,0 0 1,0 0-1,0 1 0,0 0 1,-1 0-1,0 2 1,0-1-1,0 1 0,-1 1 1,0-1-1,0 2 1,0-1-1,-1 1 0,-1 0 1,1 1-1,-1 0 1,0 0-1,-1 1 0,0-1 1,-1 1-1,0 1 1,-1-1-1,0 1 0,0 1-50,-3-7-13,-1-1-1,1 0 0,-1 1 0,0-1 1,-1 0-1,1 1 0,-1-1 1,0 0-1,0 1 0,0-1 0,-1 0 1,1 0-1,-1 0 0,0 0 1,0 0-1,-1-1 0,1 1 0,-1-1 1,0 1-1,0-1 14,-57 18-4257,37-20-1395</inkml:trace>
  <inkml:trace contextRef="#ctx0" brushRef="#br0" timeOffset="7683.658">2800 853 4905,'0'0'1431,"0"0"-297,0 0-117,0 0-135,0 0-138,0 0-33,6 0 2990,22-2-3523,218 30 634,-241-28-685,27 0-867,-19-25-3692,-13 9 1316</inkml:trace>
  <inkml:trace contextRef="#ctx0" brushRef="#br0" timeOffset="8170.469">2829 542 1880,'0'0'3570,"0"0"-1934,0 0-579,0 0-178,0 0-408,0 0-295,4 0 21,269-6 3844,-112 5-4326,-75 1-5013,-73 3 471</inkml:trace>
  <inkml:trace contextRef="#ctx0" brushRef="#br1" timeOffset="392559.974">1334 1385 4481,'0'0'1771,"0"0"-821,0 0-52,0 0 128,0 0-202,0 0-305,0 0-140,0 0 10,0 0 6,0 0-183,0 0-121,23 4 693,240 5 640,-196-21-1381,0-2 0,-2-3 0,1-4 0,-2-2 0,59-30-43,-114 49-3,51-21-163,-1-3-1,-2-3 1,-1-2-1,-2-3 1,-1-2-1,-2-2 1,-1-2-1,-3-2 1,-2-3-1,-1-1 1,-3-2-1,-2-2 1,26-47 166,-56 80 6,0 0 0,-1-1 1,-1 0-1,0 0 0,-2-1 1,0 0-1,-2 0 0,0 0 1,-2-1-1,0 1 0,-1 0 1,-2-15-7,-4 20-20,0 1 1,-1-1 0,-1 1 0,-1 1 0,0-1 0,0 1 0,-1 1 0,-1 0-1,0 0 1,-1 1 0,-1 1 0,0 0 0,0 0 0,-1 1 0,0 1 0,-1 1-1,0 0 1,0 1 0,-11-4 19,20 8 29,-34-15 32,-1 2 0,-1 2 0,0 2 0,0 1-1,-2 3 1,1 1 0,-24 1-61,13-1 174,14 1-16,0 1 0,-1 3 0,0 1 0,1 2 0,-35 5-158,51 2-8,1 0 1,-1 2 0,2 1 0,-1 0 0,1 2 0,1 0-1,1 2 1,-17 14 7,-12 7 11,8-10-10,2 2 0,1 2 0,2 1-1,1 2 1,1 1 0,2 2 0,1 1 0,3 1 0,-15 25-1,33-44 3,-17 28 80,2 1 0,2 2 0,2 0-1,2 1 1,-11 49-83,26-82 86,0 0-1,1 0 0,1 0 0,0 0 1,1 0-1,1 0 0,1 1 1,1-1-1,0 0 0,2 0 1,0 0-1,0-1 0,2 1 0,0-1 1,1 0-1,1-1 0,1 1 1,0-2-1,1 1 0,0-1 1,1-1-1,1 0 0,1-1 0,-1 0 1,2 0-1,10 6-85,-3-6 61,1-1 1,0-1-1,1-1 0,0-2 1,0 0-1,1-1 0,0-1 0,0-1 1,0-1-1,1-2 0,-1 0 1,1-2-1,0 0 0,-1-2 0,1-1 1,-1-1-1,0 0 0,0-2 0,0-1 1,-1-1-1,0-1 0,13-7-61,39-21 242,-68 60-5094,-7-8 2014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05.2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0 744,'0'0'6954,"0"0"-5522,0 0-424,0 0-240,0 0-560,0 0-208,0 0-256,15 0-312,-5 2-40,6 4-632,-1-1-1049,-1-1-3264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05.7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 4425,'0'0'1344,"0"0"249,0 0-313,0 0-528,0 0-376,0 0-216,118 0-160,-75-3-128,-6-1-1192,-6 2-3433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07.2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83 137 2457,'0'0'1209,"0"0"431,18-9 84,144-73 1479,-57 37-189,-112 66-2145,-214 229 652,184-216-1518,28-27-21,0 0-1,0 0 1,1 1-1,0 0 1,0 1 0,1-1-1,0 2 1,1-1-1,0 1 1,0 0-1,1 0 1,0 0-1,1 1 1,-1 5 18,7-9-51,1-1 0,0 1-1,0-1 1,1 0 0,0 0 0,0 0 0,0 0-1,1-1 1,0 1 0,0-1 0,0-1 0,0 1-1,1-1 1,0 0 0,0 0 0,0 0 0,0-1 0,1 0-1,0 0 1,-1-1 0,1 0 0,0 0 0,0 0-1,0-1 1,4 0 51,0 3-62,112 25-4133,-95-26-593</inkml:trace>
  <inkml:trace contextRef="#ctx0" brushRef="#br0" timeOffset="732.063">522 525 912,'0'0'5292,"0"0"-3194,0 0-713,0 0-83,0 0-210,0 0-266,18-13-334,300-219-8,-238 184-531,-80 48 86,-6 58 661,4-55-722,1 0 0,-1 0 0,0 0 0,1 0 0,0 0 0,0 1 0,0-1 0,0 0 0,0 1 0,1-1 0,-1 0 0,1 1-1,0-1 1,0 1 0,0-1 0,1 1 0,-1-1 0,1 0 0,0 1 0,0-1 0,0 0 0,0 0 0,0 1 0,1-1 0,-1 0 0,1 0 0,0 0 0,0-1 0,0 1 0,1 0 0,-1-1-1,0 0 1,1 1 0,0-1 0,-1 0 0,1 0 0,0 0 0,0-1 0,0 1 0,0-1 0,1 1 0,-1-1 0,3 0 22,4-1-203,0 0 1,-1 0-1,1-1 0,0-1 1,0 0-1,0 0 0,-1-1 1,1 0-1,-1 0 0,0-1 1,0-1-1,0 0 1,-1 0-1,1 0 0,-1-1 1,0 0-1,-1-1 0,0 0 1,0 0-1,2-2 203,-7 8-26,0 1 0,0-1 1,0 1-1,0 0 0,0 0 0,0 0 0,0 0 0,0 0 1,0 1-1,0-1 0,0 0 0,0 1 0,0 0 1,0-1-1,0 1 0,-1 0 0,1 0 0,0 0 0,0 0 1,-1 0-1,1 1 0,-1-1 0,1 0 0,-1 1 1,1-1-1,-1 1 0,0-1 0,0 1 0,0 0 0,0 0 1,0-1-1,0 1 0,0 0 0,0 0 0,-1 0 1,1 0 25,12 49 837,-13-48-801,-1 0 0,1 0 0,0 0-1,0 0 1,1 0 0,-1 0 0,1 0 0,0 0 0,-1 0-1,1 0 1,0 0 0,1 0 0,-1 0 0,0-1-1,1 1 1,0 0 0,0-1 0,-1 0 0,2 1 0,-1-1-1,0 0 1,0 0 0,1 0 0,-1 0 0,1 0-1,-1-1 1,1 1 0,0-1 0,-1 1 0,1-1 0,0 0-1,0 0 1,0-1 0,0 1 0,0-1 0,1 1-36,107-14 457,-107 13-455,0 0-1,0-1 1,0 1-1,0 1 1,-1-1-1,1 1 1,0-1-1,0 1 1,0 0-1,-1 0 1,1 1-1,-1-1 1,1 1-1,-1 0 1,1-1-1,-1 2 1,0-1-1,0 0 1,0 1-1,0-1 1,0 1-1,-1 0 1,1 0-1,-1 0 1,0 0-1,0 0 1,0 1-1,0-1 1,0 1-1,-1-1 1,1 1-1,-1 0 1,0-1-1,0 1 1,-1 0-1,1 0 1,-1 0-1,0 0 1,0 1-2,5 11-371,7 23-1584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05.9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0 299 5369,'0'0'1128,"0"0"-640,0 0-151,0 0-337,0 0-120,0 0-1345,120-20-871</inkml:trace>
  <inkml:trace contextRef="#ctx0" brushRef="#br0" timeOffset="250.303">330 253 568,'0'0'2137,"0"0"-569,0 0 648,0 0-375,0 0-513,0 0-512,0 0-552,145-13-264,-112 3-1000,-4 3-2081</inkml:trace>
  <inkml:trace contextRef="#ctx0" brushRef="#br0" timeOffset="533.493">576 1 1016,'0'0'1194,"0"0"-34,20 4-201,294 42 825,-315-45-1737,0 0 0,0 0 1,0-1-1,0 1 0,0 0 0,0 0 0,1 0 0,-1 0 0,0 0 0,0 0 0,1 0 0,-1 0 0,1 0 0,-1 1 0,1-1 1,0 0-1,-1 0 0,1 0 0,0 1 0,0-1 0,0 0 0,0 0 0,0 1 0,0-1 0,0 0 0,0 0 0,0 1 0,0-1 0,1 0 1,-1 0-1,1 0 0,-1 0 0,1 1 0,-1-1 0,1 0 0,0 0 0,-1 0 0,1 0 0,0 0 0,0 0 0,0 0 0,0-1 1,0 1-1,0 0 0,0 0 0,0-1 0,0 1 0,0-1 0,0 1 0,0-1 0,0 1 0,1-1 0,-1 0 0,0 1 0,0-1 0,0 0 1,1 0-1,-1 0 0,0 0 0,0 0 0,1 0 0,-1 0 0,0 0 0,0-1 0,1 1 0,-1-1 0,1 1-47,-213 228 3234,28 20-4195,144-186-1057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19.1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73 992,'0'0'1186,"0"0"-314,0 0 27,0 0-99,0 0-225,0 0-14,0 0 147,36 13 2497,-4-8-2756,-1-2-1,1-1 1,0-2 0,0-1-1,0-1 1,-1-2 0,8-3-449,134-12 765,1 7 1,50 8-766,486-34 2495,672 31-385,-1219 20-1876,674-28 1164,-215 15 421,-622 0-1866,0 0-55,0 0-182,-16 10-3674,-7-3 1129,-10 1-234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2:59.0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1699 519 5393,'0'0'2345,"0"0"-681,0 0-360,145 0-912,-51-4-392,-16-3-1832,-5-3-3409</inkml:trace>
  <inkml:trace contextRef="#ctx0" brushRef="#br0" timeOffset="-2187.338">218 662 5169,'0'0'1643,"0"0"-209,0 0-99,0 0-275,0 0-231,0 0-194,-6-13 2157,0 15-2755,1 0 0,0 1 0,0 0 0,0-1 0,0 1 0,0 1 0,0-1 1,1 1-1,0 0 0,-1 0 0,1 0 0,1 0 0,-1 1 0,1 0 1,0 0-1,-2 3-37,-6 7 47,7-11-50,-9 10-12,1 0-1,1 0 1,0 1 0,0 1 0,2 0 0,0 0 0,1 1 0,0 0-1,1 0 1,2 1 0,-1-1 0,2 2 0,-2 14 15,6-31-16,0 0 0,0 0 0,1 0 0,-1 0 0,1 0-1,-1 0 1,1 0 0,0 0 0,0 0 0,-1-1 0,1 1 0,1 0 0,-1-1 0,0 1 0,0 0 0,0-1 0,1 1 0,-1-1 0,1 0-1,-1 0 1,1 1 0,0-1 0,-1 0 0,1 0 0,0 0 0,0-1 0,0 1 0,0 0 0,0-1 0,0 1 0,0-1 0,0 0 0,0 0-1,0 1 1,0-1 0,0-1 0,0 1 0,0 0 0,0 0 0,-1-1 0,1 1 0,0-1 0,2 0 16,88-31-109,-50 8 63,-1-3 1,-1-1 0,-2-2-1,-1-2 1,-1-1 0,-2-2-1,-1-2 1,7-12 45,-37 47 35,0-1 1,0 0-1,-1 0 0,1 0 0,-1 0 1,0 0-1,1 0 0,-1-1 0,-1 1 1,1-1-1,0 1 0,-1-1 0,0 0 1,0 0-1,0 1 0,0-1 0,-1 0 1,1 0-1,-1 0 0,0 0 0,0 0 1,-1 0-1,1 0 0,-1 0 0,0 0 1,0 1-1,0-1 0,0 0 1,-1 0-1,1 1 0,-1-1 0,-2-2-35,-4 5-6,-1 0 0,1 1 0,0 0 0,-1 0 0,1 1 0,0 0 0,-1 1 0,1 0 0,0 0 0,0 0 0,0 1 0,1 1 0,-1-1-1,1 1 1,-1 0 0,1 1 0,1 0 0,-1 0 0,1 0 0,-1 1 0,2 0 0,-1 0 0,1 1 0,-5 6 6,5-6-486,0 0 1,1 0-1,-1 1 1,1 0-1,1-1 1,0 2-1,0-1 1,0 0-1,1 0 1,1 1-1,-1-1 1,1 1-1,0-1 1,1 1-1,1 3 486,2 7-6579</inkml:trace>
  <inkml:trace contextRef="#ctx0" brushRef="#br0" timeOffset="-1918.012">465 838 3913,'0'0'3305,"0"0"-1865,0 0 136,0 0-63,-48 97-761,30-60-576,-9 15-176,4-9-1417,2-10-1607</inkml:trace>
  <inkml:trace contextRef="#ctx0" brushRef="#br0" timeOffset="-1248.387">900 586 5505,'0'0'1775,"0"0"-245,0 0-314,0 0-401,0 0-370,0 0-222,-22 15-88,-72 50-6,85-58-106,0 0 0,0 0-1,1 1 1,0 0 0,0 1-1,1-1 1,0 1 0,0 1-1,1-1 1,0 1 0,1 0-1,0 1 1,1-1 0,0 1-1,0 0 1,1 0 0,1 0-1,0 0 1,0 1 0,1-1-1,1 3-22,2-10-29,0-1 0,0 0 0,0 0 0,0 0-1,0 0 1,1 0 0,-1-1 0,1 1 0,0-1 0,0 1-1,0-1 1,0 0 0,0-1 0,1 1 0,-1 0 0,1-1-1,-1 0 1,1 1 0,-1-1 0,1-1 0,-1 1-1,1-1 1,0 1 0,0-1 0,-1 0 0,1 0 0,0-1-1,-1 1 1,1-1 0,0 1 0,-1-1 0,1-1 0,-1 1-1,1 0 1,-1-1 0,0 0 0,1 1 0,-1-1 0,0-1-1,1 0 30,18-7-180,0-2-1,-2 0 1,1-1-1,-1-1 1,-1-1-1,-1-1 1,0-1 0,-1 0-1,-1-1 1,0-1-1,-1 0 1,10-19 180,-23 36 30,0 0 1,1-1-1,-1 1 1,0 0 0,0-1-1,-1 1 1,1-1-1,0 0 1,-1 0 0,0 1-1,0-1 1,1 0-1,-2 0 1,1 0 0,0 0-1,-1-1 1,1 1-1,-1 0 1,0 0 0,0 0-1,0 0 1,0 0-1,-1 0 1,1-1 0,-1 1-1,0 0 1,0 0 0,0 0-1,0 1 1,-1-1-1,1 0 1,-1 0 0,1 1-1,-1-1 1,0 1-1,0-1 1,0 1 0,0 0-1,-1 0 1,1 0-1,-1 0 1,1 0 0,-1 0-1,0 1 1,0-1-1,1 1 1,-1 0 0,0 0-1,0 0 1,0 0-1,0 0 1,0 1 0,-1-1-1,1 1 1,0 0-1,0 0 1,0 0 0,-2 1-31,-76 49-3984,47-16-2724</inkml:trace>
  <inkml:trace contextRef="#ctx0" brushRef="#br0" timeOffset="-283.27">1445 526 5857,'0'0'2399,"0"0"-653,-21 5-15,3-2-1424,0 0 0,0 2 0,1 0-1,-1 0 1,1 2 0,0 0 0,1 1 0,0 1 0,0 0-1,1 2 1,0-1 0,1 2 0,0 0 0,1 0-1,-10 13-306,22-22-18,0 0-1,-1 0 1,1 0-1,1 0 0,-1 0 1,0 0-1,1 0 0,-1 0 1,1 0-1,0 0 0,0 0 1,0 0-1,1 1 1,-1-1-1,1 0 0,0 0 1,0 0-1,0 0 0,0 0 1,0-1-1,0 1 0,1 0 1,0 0-1,-1-1 1,1 1-1,0-1 0,0 1 1,0-1-1,1 0 0,-1 0 1,1 0-1,-1 0 0,1 0 1,-1-1-1,1 1 1,0-1-1,0 0 0,0 0 1,2 1 18,121 35-810,-119-36 779,-5-2 26,-1 0 0,0 1 0,0-1 0,1 1 0,-1-1 1,0 1-1,1-1 0,-1 1 0,0 0 0,1 0 0,-1-1 0,1 1 0,-1 0 0,0 0 0,1 1 0,-1-1 0,1 0 0,-1 0 1,0 1-1,1-1 0,-1 0 0,0 1 0,1 0 0,-1-1 0,0 1 0,0 0 0,0-1 0,0 1 0,1 0 0,-1 0 1,0 0-1,0 0 0,-1 0 0,1 0 0,0 0 0,0 1 0,0-1 0,-1 0 0,1 0 0,-1 1 0,1-1 0,-1 0 0,1 1 1,-1-1-1,0 0 0,1 1 0,-1-1 0,0 0 0,0 1 0,0-1 0,0 1 0,-1-1 0,1 0 0,0 1 0,0-1 1,-1 1-1,1-1 0,-1 0 0,0 1 5,-74 51-567,21-25-3918,37-22-1404</inkml:trace>
  <inkml:trace contextRef="#ctx0" brushRef="#br0" timeOffset="14429.741">94 1233 5017,'0'0'1572,"0"0"69,0 0-81,0 0-266,0 0-245,12-3-105,201-13 1917,399-8-1717,-602 23-1147,89-10-63,-1 5-1,1 4 1,48 6 66,-108 7-463,-39-11 372,1 0 0,0 0 1,0 0-1,0 0 0,0 0 0,0 1 0,-1-1 1,1 0-1,0 0 0,0 1 0,-1-1 0,1 0 0,0 1 1,0-1-1,-1 1 0,1-1 0,0 1 0,-1 0 1,1-1-1,-1 1 0,1-1 0,-1 1 0,1 0 1,-1 0-1,1-1 0,-1 1 0,1 0 0,-1 0 0,0-1 1,0 1-1,1 0 0,-1 0 0,0 0 0,0 0 1,0-1-1,0 1 0,0 0 0,0 0 0,0 0 1,0 0-1,0 0 0,-1-1 0,1 1 0,0 0 0,0 0 1,-1 0-1,1-1 0,-1 1 0,1 0 0,0 0 1,-1-1-1,1 1 0,-1 0 0,0-1 0,1 1 1,-1-1-1,0 1 0,1-1 0,-1 1 0,0-1 0,1 1 1,-1-1-1,0 0 0,0 1 0,0-1 91,-19 10-2704</inkml:trace>
  <inkml:trace contextRef="#ctx0" brushRef="#br0" timeOffset="15083.615">523 1585 4945,'0'0'1967,"0"0"-539,0 0-275,0 0-312,0 0-253,0 0-120,7-9 435,40-10-559,1 2 0,0 3-1,1 1 1,1 3 0,0 2-1,0 2 1,39 2-344,-89 5 38,1 0 0,-1 1-1,0-1 1,0 1 0,1-1 0,-1 0 0,0 1-1,0-1 1,0 1 0,0-1 0,-1 1 0,1-1-1,0 1 1,-1-1 0,1 0 0,-1 1 0,1-1-1,-1 0 1,0 1 0,1-1 0,-1 0-1,0 0 1,0 1 0,0-1 0,0 0 0,0 0-1,0 0 1,0 0 0,0-1 0,-1 1 0,1 0-1,0 0 1,0-1 0,-1 1 0,1 0-1,-1-1-37,-94 85 558,96-82-690,-1-1-1,1 1 1,0 0 0,1 0 0,-1 0-1,0-1 1,1 1 0,-1 0 0,1-1-1,0 1 1,0 0 0,0-1-1,0 1 1,1-1 0,-1 1 0,1-1-1,-1 0 1,1 0 0,0 1 0,0-1-1,0 0 1,0-1 0,0 1 0,1 0-1,-1-1 1,0 1 0,1-1-1,-1 0 1,3 2 132,32 33-604,-35-31 668,0-1 0,-1 1 0,0 0 1,0-1-1,0 1 0,0 0 0,-1 0 0,0 0 0,0-1 0,0 1 0,-1 0 0,1 0 0,-1 0 0,0-1 0,0 1 0,-1-1 0,0 1 0,1-1 0,-2 1 1,1-1-1,0 0 0,-1 0 0,0 0 0,0 0 0,0 0 0,0-1 0,-1 0 0,1 1 0,-1-1 0,-2 1-64,-126 80 2929,130-83-3006,-42 15 235,29-20-2809,11-9-1565</inkml:trace>
  <inkml:trace contextRef="#ctx0" brushRef="#br0" timeOffset="15715.737">1994 1 1872,'0'0'1674,"0"0"46,0 0-1,0 0-238,15 17-318,91 111 424,-82-94-1368,-2 1-1,-1 2 1,-2 0 0,-1 1 0,-2 0 0,-2 2 0,-1 0 0,-2 0-1,-2 2-218,5 53 125,-5 0 0,-3 1-1,-5 0 1,-4 0-1,-12 75-124,5-118 192,-3 0-1,-1-1 0,-3-1 0,-2 0 0,-2-1 1,-2-1-1,-3-2 0,-1 0 0,-3-2 1,-1-1-1,-3-1 0,-1-2 0,-2-2 0,-2-1 1,-1-2-1,-2-1 0,-1-3 0,-1-1 1,-2-2-1,-1-3 0,-2-1 0,0-3 1,-33 10-192,-173 53-4959,145-55 4026</inkml:trace>
  <inkml:trace contextRef="#ctx0" brushRef="#br0" timeOffset="18452.871">2538 1039 2721,'0'0'2591,"0"0"-1188,0 0-199,0 0-120,0 0-218,0 0-87,-15-19 2168,11 23-3312,-1 0 1,1 0-1,0 0 1,1 0 0,-1 1-1,1-1 1,0 1-1,0 0 1,0 0-1,0 0 1,1 0-1,0 1 1,0-1-1,1 1 1,-1-1-1,1 1 1,0 3 364,1 30-4112,22-44 1574,13-110 11227,-39 114-6607,-24-1-6789,22 2 6484,-21 16-2186,48-7-2095,-15-11 7014,-11 19-6413,5-11-1524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26.3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267 21 5641,'0'0'2143,"0"0"-717,0 0-394,0 0-321,-23 16-194,-74 58-148,83-63-268,1 1 1,0 1-1,1 0 1,0 1 0,1 0-1,1 0 1,0 2-1,1-1 1,1 1 0,0 0-1,-5 17-101,12-32-5,-1 1-1,1 0 1,0-1 0,-1 1 0,1 0-1,0 0 1,0 0 0,1 0-1,-1 0 1,0 0 0,1 0-1,-1 0 1,1 1 0,-1-1 0,1 0-1,0 0 1,0 0 0,0 0-1,1 1 1,-1-1 0,0 0-1,1 0 1,-1 0 0,1 0-1,0 0 1,-1 0 0,1 0 0,0 0-1,1 0 1,-1 0 0,0 0-1,0 0 1,1-1 0,-1 1-1,1-1 1,-1 1 0,1-1 0,0 1-1,0-1 1,-1 0 0,1 0-1,0 0 1,0 0 0,0 0-1,0 0 6,16-4-82,0-1-1,0-1 1,0 0 0,-1-1-1,0-1 1,-1-1-1,1 0 1,-1-1-1,-1-1 1,0 0-1,0-1 1,-1-1-1,-1 0 1,1-1-1,-2-1 1,0 0 0,-1 0-1,4-8 83,-8 15 125,0 0-1,-1 0 1,0 0-1,0-1 1,-1 0-1,0 0 1,0 0-1,-1-1 1,0 0-1,-1 0 1,0 0-1,0 0 1,-1 0-1,0 0 1,0-1-1,-1 1 1,0-9-125,-3 15 51,0 1 0,0 0 1,0 0-1,0 0 1,0 0-1,0 0 1,0 1-1,-1-1 1,1 1-1,-1-1 1,1 1-1,-1 0 1,0 0-1,1 0 1,-1 0-1,0 1 1,1-1-1,-1 1 1,0 0-1,0-1 1,0 1-1,0 0 1,1 1-1,-1-1 0,0 0 1,0 1-1,1 0 1,-1-1-1,0 1 1,1 0-1,-1 1 1,0-1-1,1 0 1,0 1-1,-1-1 1,1 1-1,0 0 1,0 0-1,0 0 1,-2 2-52,-63 88-3030,43-47 77</inkml:trace>
  <inkml:trace contextRef="#ctx0" brushRef="#br0" timeOffset="283.333">490 319 8122,'0'0'2904,"0"0"-1823,0 0 455,0 0-760,-51 108-544,18-52-232,-1 6-120,1 7-616,8-15-1513,11-17-1759</inkml:trace>
  <inkml:trace contextRef="#ctx0" brushRef="#br0" timeOffset="600.052">845 131 8786,'0'0'2539,"0"0"-1084,0 0 47,0 0-531,0 0-590,-16 18-280,-48 62-87,59-74-19,1 1-1,0-1 1,0 1 0,1 0 0,-1 1 0,2-1 0,-1 0 0,1 1-1,0 0 1,1-1 0,-1 1 0,2 0 0,-1 0 0,1 0-1,0 0 1,1 0 0,0-1 0,0 2 5,-1-5-17,3-2-44,-1 0-1,0 0 1,1 0-1,-1 0 0,1 0 1,0-1-1,0 1 1,-1-1-1,1 0 1,0 1-1,0-1 1,0-1-1,0 1 0,0 0 1,1-1-1,-1 0 1,0 0-1,0 0 1,0 0-1,0 0 0,0 0 1,0-1-1,1 1 1,-1-1-1,0 0 1,0 0-1,-1 0 0,1-1 1,0 1-1,0-1 1,0 1-1,-1-1 1,1 0-1,-1 0 0,0 0 1,2-2 61,10-5-80,-1 0 0,0-1 0,0 0 0,-1-1 0,0-1 0,-1 0 0,0-1 0,-1 0 0,-1 0 1,0-1-1,-1 0 0,0 0 0,-1-1 0,-1 0 0,0-1 0,3-13 80,-11 27 42,1 0 1,-1 0-1,1 0 1,-1 1-1,0-1 1,0 0-1,0 1 0,0-1 1,0 1-1,0-1 1,0 1-1,0 0 1,0 0-1,-1 0 0,1 0 1,0 1-1,-1-1 1,1 0-1,-1 1 1,1 0-1,-1 0 1,1-1-1,-1 1 0,1 1 1,-1-1-1,1 0 1,0 1-1,-1-1 1,1 1-1,-1 0 0,1 0 1,0 0-1,-1 0 1,1 0-1,0 0 1,0 0-1,0 1 1,0-1-1,-1 2-42,-10 4-410,0 1 1,0 1-1,1 0 0,0 1 0,0 0 1,1 1-1,1 0 0,-1 1 0,-7 12 410,-5 9-4910</inkml:trace>
  <inkml:trace contextRef="#ctx0" brushRef="#br0" timeOffset="899.997">1350 0 9074,'0'0'4486,"0"0"-2604,0 0 116,0 0-229,0 0-878,-19 7-601,-62 25-264,76-28-60,0 0 0,0 1 0,0-1 0,1 1 0,-1 0 0,1 0 0,1 0 0,-1 1 0,1-1 0,0 1 0,0 0 0,0 0 0,1 0 0,0 0 0,0 1 0,1-1 0,-1 0 0,1 1 0,0 4 34,0-1-199,-1 221-5402,1-230 5611,1 0 1,-1 0-1,0 0 0,0 1 1,1-1-1,-1 0 1,0 0-1,0-1 1,0 1-1,0 0 1,0 0-1,-1 0 0,1-1 1,0 1-1,0 0 1,0-1-1,-1 1 1,1-1-1,0 0 1,0 1-1,-1-1 0,1 0 1,0 0-1,-1 0 1,1 0-1,0 0 1,-1 0-1,1 0 1,0 0-1,-1-1 1,1 1-1,0 0 0,-1-1 1,1 1-1,0-1 1,0 1-1,0-1 1,-1 0-1,1 0 1,0 1-1,0-1 0,0 0 1,0 0-1,0 0 1,0 0-1,1 0 1,-1 0-1,0 0 1,0-1-1,1 1 0,-1 0 1,1 0-1,-1 0 1,1-1-11,-6-29-2331,5-5-1718</inkml:trace>
  <inkml:trace contextRef="#ctx0" brushRef="#br0" timeOffset="1149.303">1505 103 5961,'0'0'2281,"0"0"-1241,0 0 664,0 0 25,0 0-1193,129 63-536,-86-40-288,-10-5-2177,-14 3-3088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28.8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249 1 8250,'0'0'4849,"0"0"-3113,0 0 321,-120 59-537,82-40-736,9-2-688,7-2-96,3-10-1200,6-1-1993,5-4-3992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27.7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0 196 6177,'0'0'2609,"0"0"-1625,0 0 1081,181-46-305,-67 18-576,28-4-312,-5 4-456,-23 6-256,-35 7-160,-23 7-264,33 1-1184,-13 1-1545,-5 3-4088</inkml:trace>
  <inkml:trace contextRef="#ctx0" brushRef="#br0" timeOffset="919.553">518 344 5289,'0'0'1367,"0"0"25,0 0 25,19-6-438,144-40 933,-73 27 1745,-112 41-849,15-13-3046,0 0-1,0 1 0,1 0 1,0 0-1,1 0 0,0 1 1,1 0-1,0 0 0,0 0 1,1 0-1,-1 11 239,19 75-8770,6-64 1368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18:42.18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1 744,'0'0'1132,"0"0"-141,0 0 74,0 0-72,0 0-134,0 0-150,13 0-24,169 21 2495,-166-14-3001,0 0 0,0 1-1,0 1 1,-1 1 0,-1 0-1,0 1 1,0 0 0,-1 1 0,0 1-1,-1 0 1,0 0 0,-2 1-1,1 1 1,-2 0 0,0 0-1,0 1 1,-2 0 0,0 1 0,-1 0-1,0 0 1,-2 0 0,0 0-1,-1 1 1,0-1 0,-2 1 0,0 0-1,-1 12-178,0-26 11,-1 1 0,1-1 0,-1 0 1,0 0-1,0 0 0,0 0 0,0 0 0,-1 0 0,0 0 0,1-1 0,-1 1 0,-1 0 0,1-1 0,0 1 0,-1-1 0,0 0 1,0 0-1,0 0 0,0 0 0,0-1 0,-1 1 0,1-1 0,-1 0 0,0 0 0,1 0 0,-1 0 0,-2 0-11,-71 21-3221,35-17-1654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3:20.4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394 666 520,'0'0'1611,"0"0"-395,0 0-99,0 0-189,-19 15-187,-120 118 1261,111-97-1655,1 1 0,2 1 0,2 1 0,2 1 0,1 1 0,2 1 0,2 1 0,2 0 1,2 1-1,1 0 0,3 1 0,1 0 0,1 27-347,6-43 123,2 1 1,1-1-1,1 0 1,2 0 0,0 0-1,2-1 1,1 0-1,2 0 1,13 25-124,-4-13 78,2-1 1,2 0-1,1-2 1,2-1-1,14 12-78,101 75-2987,-95-96-15</inkml:trace>
  <inkml:trace contextRef="#ctx0" brushRef="#br0" timeOffset="533.647">325 1397 2473,'0'0'1853,"0"0"-619,0 0-82,0 0-226,0 0-412,0 0-19,12-5 317,529-276 2272,-584 316-517,-77 105-2622,34 11-1021,45-44-2453,23-53-968</inkml:trace>
  <inkml:trace contextRef="#ctx0" brushRef="#br0" timeOffset="817.954">947 1408 6305,'0'0'2345,"0"0"-1697,0 0 744,0 0-183,0 0-513,124-11-368,-79 7-224,5 0-104,0 2-336,6-1-849,-15 1-863,-10 2-1921</inkml:trace>
  <inkml:trace contextRef="#ctx0" brushRef="#br0" timeOffset="1100.04">1255 1236 1872,'0'0'2665,"0"0"-817,0 0 313,0 0-297,-33 107-407,19-68-881,-3 4-576,-6 18-24,3-11-1601,3-10-2504</inkml:trace>
  <inkml:trace contextRef="#ctx0" brushRef="#br0" timeOffset="1484.227">1696 912 960,'0'0'6780,"0"0"-4187,0 0-779,0 0-330,0 0-705,-11 9-593,-99 122-402,102-119 161,0 0-1,1 1 0,1 0 1,0 0-1,1 0 0,0 1 1,1 0-1,1 0 0,0 0 1,1 0-1,0 0 0,1 14 56,3-27-92,1 1 0,-1 0 0,0-1 0,1 1 0,0-1 0,-1 0-1,1 0 1,-1 0 0,1 0 0,0-1 0,0 1 0,0-1 0,-1 1 0,1-1-1,0 0 1,0 0 0,0 0 0,0 0 0,-1-1 0,1 1 0,0-1 0,0 0-1,-1 0 1,1 0 0,0 0 0,0-1 92,21-8-205,-1-2-1,-1-1 1,0 0-1,-1-2 1,0 0-1,-1-2 1,-1 0-1,-1-1 0,0 0 1,10-17 205,-25 33 89,0 0 0,0-1 0,0 1 0,-1-1-1,1 1 1,-1-1 0,0 0 0,0 0 0,0 0 0,0 0 0,0 0 0,-1-1 0,0 1 0,1 0-1,-1-1 1,0 1 0,-1-1 0,1 1 0,-1-1 0,1 1 0,-1-1 0,0 0 0,0 1 0,-1-1-1,1 1 1,-1-1 0,1 1 0,-1-1 0,0 1 0,-1-1 0,1 1 0,-1 0 0,1 0 0,-1 0-1,0 0 1,0 0 0,0 0 0,-1 0 0,1 0 0,-1 1 0,1-1 0,-1 1 0,0 0 0,0 0-1,0 0 1,0 0 0,-1 0-89,-2 1-41,1 0-1,0 0 1,-1 0-1,1 1 1,-1 0-1,1 0 1,-1 0-1,1 1 1,-1 0-1,1 0 1,-1 0-1,1 1 1,0 0-1,0 0 1,0 0-1,0 1 1,0-1-1,0 1 1,1 0 0,-1 1-1,1-1 1,0 1-1,0 0 1,0 0-1,0 0 42,-49 79-4488,36-46 390</inkml:trace>
  <inkml:trace contextRef="#ctx0" brushRef="#br0" timeOffset="1783.215">1750 1266 7698,'0'0'1088,"0"0"-560,0 0-112,-49 103-416,38-75-1048,5-6-5650</inkml:trace>
  <inkml:trace contextRef="#ctx0" brushRef="#br0" timeOffset="2100.008">2104 964 6673,'0'0'1647,"0"0"-964,-12 16-216,-4 3-352,2 0 0,0 0 0,2 2 1,0 0-1,1 0 0,1 1 0,1 0 0,1 1 0,1 1-115,5-21-1,0-1 0,0 1 0,1 0-1,0 0 1,-1 0 0,1 0 0,0 0 0,0 1 0,1-1-1,-1 0 1,1 0 0,-1 1 0,1-1 0,0 0-1,0 1 1,1-1 0,-1 0 0,1 0 0,-1 1-1,1-1 1,0 0 0,0 0 0,0 0 0,1 0 0,-1 0-1,1 0 1,0 0 0,0-1 0,0 1 0,0 0-1,0-1 1,0 0 0,1 1 0,-1-1 0,1 0-1,0 0 1,-1-1 0,1 1 0,0 0 0,0-1 0,0 0-1,0 0 1,1 0 0,-1 0 0,0 0 0,2 0 1,3-2 13,1 1 1,-1-1-1,0-1 1,0 1-1,0-2 1,0 1-1,0-1 1,0 0 0,-1-1-1,0 1 1,1-1-1,-1-1 1,-1 0-1,1 0 1,-1 0-1,0-1 1,0 1 0,0-2-1,-1 1 1,0 0-1,0-1 1,-1 0-1,1 0 1,-2-1-1,1 1 1,-1-1-1,0 0 1,-1 1 0,1-1-1,-2-1 1,1 1-1,-1 0 1,0 0-1,-1 0 1,0-1-1,0 1 1,-2-7-14,0 13-11,0 1 1,0-1-1,0 1 0,-1-1 1,1 1-1,-1 0 1,1 0-1,-1 0 0,1 0 1,-1 1-1,1-1 0,-1 1 1,0-1-1,1 1 0,-1 0 1,0 0-1,0 0 1,1 0-1,-1 1 0,0-1 1,1 1-1,-1-1 0,1 1 1,-1 0-1,1 0 0,-1 0 1,1 1-1,0-1 0,-1 0 1,1 1-1,0 0 1,0-1-1,0 1 0,0 0 1,0 0-1,1 0 0,-1 0 1,0 1-1,1-1 0,0 0 1,-1 1-1,1-1 1,-1 3 10,-17 23-2646</inkml:trace>
  <inkml:trace contextRef="#ctx0" brushRef="#br0" timeOffset="2400.207">2635 921 7154,'0'0'4690,"0"0"-2642,0 0-602,0 0-425,-17 16-444,-55 54-292,62-57-314,0 0-1,1 1 1,1 0-1,0 0 1,1 1-1,0 0 1,1 0 0,1 1-1,0-1 1,2 1-1,-1 0 1,2 2 29,0-3-130,-1 0 1,-1-1 0,0 1-1,-1-1 1,0 0 0,-1 0-1,-1 0 1,0-1-1,-1 0 1,-7 10 129,12-20-165,-38 39-753,8-28-3838,26-13-202</inkml:trace>
  <inkml:trace contextRef="#ctx0" brushRef="#br0" timeOffset="2650.31">2674 1016 6545,'0'0'2841,"0"0"-2097,0 0 88,0 0-112,0 0-319,126 30 7,-51-7-408,-11-5-1585,-12 1-4424</inkml:trace>
  <inkml:trace contextRef="#ctx0" brushRef="#br0" timeOffset="2900.933">1752 1717 2529,'0'0'2488,"0"0"-335,112-35 111,-52 18-408,11-2-591,3 1-641,5 3-328,-2 2-272,-9 7-24,-6 6-1288,-18 0-1593,-20 4-4361</inkml:trace>
  <inkml:trace contextRef="#ctx0" brushRef="#br0" timeOffset="3400.22">2109 1842 1296,'0'0'2813,"19"-10"-1190,5-1-1257,21-13 53,1 3 0,1 1 0,1 3-1,0 1 1,1 3 0,12 0-419,-107 45 2601,37-27-2474,0 1 0,1 0 0,-1 0-1,2 1 1,-1 0 0,1 0 0,0 1 0,0 0 0,1 1 0,0-1 0,1 1 0,-3 5-127,6-10-143,1 0 1,0 0-1,0 0 0,0 1 1,0-1-1,1 0 0,-1 0 1,1 1-1,0-1 1,1 0-1,-1 0 0,1 0 1,0 1-1,0-1 0,0 0 1,0 0-1,1 0 0,-1 0 1,1 0-1,0-1 0,1 2 143,12 17-1600,16 41-1007,-58-28 6333,-40-14-146,-3-14-3561,53-7-2114</inkml:trace>
  <inkml:trace contextRef="#ctx0" brushRef="#br0" timeOffset="3967.764">3057 561 1720,'0'0'1979,"0"0"-70,20 24-362,65 83-271,-76-94-1144,-1 0 0,-1 1 1,0 0-1,0 0 0,-2 1 0,0-1 0,0 1 0,-1 1 1,-1-1-1,-1 0 0,0 1 0,-1-1 0,-1 1 0,0 0 1,-2 9-133,2 18 134,0 15-12,-2-1 1,-2 1 0,-4-1 0,-1 0 0,-3-1 0,-3 0 0,-2-1 0,-2 0 0,-2-2-1,-3 0 1,-3-2 0,-1-1 0,-3-1 0,-28 34-123,36-53 252,15-17-297,-1 0 1,0-1-1,-1 0 1,0 0-1,-1-1 1,0-1-1,-1 0 1,0 0-1,0-1 1,-1-1-1,0 0 1,-1-1-1,-12 5 45,4-10-2443</inkml:trace>
  <inkml:trace contextRef="#ctx0" brushRef="#br0" timeOffset="5114.654">3658 1570 1744,'0'0'5290,"0"0"-4066,0 0 24,0 0-48,0 0-504,0 0-456,0 0-87,35 0 215,-4 2 232,9 0-240,9-2-184,7 0-176,29-4-328,-12-5-1521,-13 1-4144</inkml:trace>
  <inkml:trace contextRef="#ctx0" brushRef="#br0" timeOffset="5434.503">4437 1486 8122,'0'0'1636,"20"-18"-309,137-118 1034,39 1-1843,-230 185 807,-308 321-1830,103-137-3650,118-126-745</inkml:trace>
  <inkml:trace contextRef="#ctx0" brushRef="#br0" timeOffset="36393.584">3312 6 416,'0'0'1559,"0"0"-372,-15 0 5148,-16 2-4491,15 6-1678,0 1-1,1 1 1,0 1-1,0 0 1,1 0-1,1 2 1,0-1 0,1 2-1,0 0 1,1 0-1,0 1 1,1 1-1,1-1 1,-1 6-166,6-15-8,1 1 0,-1 1 0,2-1 0,-1 0 0,1 0 0,0 1 0,1 0 0,-1-1 0,1 1 0,1 0-1,0-1 1,0 1 0,0 0 0,1 0 0,0-1 0,1 1 0,0-1 0,0 1 0,0-1 0,1 0 0,0 1 0,0-2 0,1 1 0,0 0 0,0-1 0,1 1 0,0-1 0,0 0 0,0-1 0,1 1 0,0-1 0,0 0 0,0-1 0,0 0 0,3 2 8,2-1-93,0 0 0,1 0 0,-1-1 0,1-1 0,0 0 0,-1 0 0,1-1 0,1-1 0,-1 0 0,0 0 0,0-1 0,0-1 0,0 0 0,1-1 93,-9 0 43,0-1 0,0 1 1,-1-1-1,1 0 0,0 0 1,-1 0-1,0-1 0,0 1 0,0-1 1,0 0-1,-1 0 0,1 0 1,-1 0-1,0 0 0,0 0 0,-1 0 1,1-1-1,-1 1 0,0-1 0,0 1 1,0-1-1,-1 0 0,1 1 1,-1-1-1,0 1 0,-1-1 0,1 0 1,-1 1-1,0-1 0,0 1 1,-1-2-44,-1 3 69,0-1 0,0 1 1,-1 0-1,0 0 0,1 1 1,-1-1-1,0 1 0,0-1 1,-1 1-1,1 1 1,0-1-1,-1 0 0,1 1 1,-1 0-1,1 0 0,-1 1 1,1-1-1,-1 1 0,0 0 1,1 0-1,-1 0 1,0 1-1,1 0 0,-1 0 1,-3 1-70,-11-2 29,-46 13-171,45 8-5007,16-14-228</inkml:trace>
  <inkml:trace contextRef="#ctx0" brushRef="#br0" timeOffset="37495.945">3556 204 3921,'0'0'1271,"0"0"-199,0 0-125,0 0-343,0 0-311,0 0-90,0 0-46,0 0 30,0 0 147,3 26 2251,77 122-734,-13-60-4866,-52-75-1160,-10-9 268</inkml:trace>
  <inkml:trace contextRef="#ctx0" brushRef="#br0" timeOffset="37834.838">3461 433 160,'0'0'2257,"0"0"-977,0 0 160,0 0-304,0 0-143,0 0-337,0 0-272,131-50-200,-90 31-32,3-3-112,1-1-40,17-7-304,-12 8-448,-9 1-1777</inkml:trace>
  <inkml:trace contextRef="#ctx0" brushRef="#br0" timeOffset="38449.626">4138 116 4081,'0'0'2203,"0"0"-311,0 0-409,0 0-465,0 0-325,0 0-151,-18 1-63,-57 4-107,71-5-376,0-1 0,1 1 0,-1 0 0,0 0 0,1 0 1,-1 0-1,0 0 0,1 1 0,-1 0 0,0 0 0,1 0 0,0 0 1,-1 1-1,1-1 0,0 1 0,-1 0 0,1 0 0,0 0 0,0 0 1,0 0-1,1 1 0,-1-1 0,1 1 0,-1 0 0,1 0 0,0 0 1,0 0-1,0 0 0,0 0 0,1 1 0,-1-1 0,1 1 0,0-1 1,0 1-1,0-1 0,1 1 0,-1-1 0,1 1 0,0 0 0,0-1 1,0 1-1,0 0 0,1-1 0,-1 1 0,1 0 0,0-1 0,0 1 1,0-1-1,1 1 0,-1-1 0,1 0 0,0 0 0,0 0 0,0 0 1,0 0-1,3 3 4,8 8-90,-6-8-5,0 0-1,0 1 1,-1 0-1,0 0 0,0 0 1,-1 0-1,0 1 1,0 0-1,-1 0 1,0 1-1,0-1 0,-1 1 1,0 0-1,0 0 1,-1 0-1,-1 0 1,1 0-1,-1 0 0,-1 0 1,0 1-1,0 4 96,-2-9 87,0 0 0,-1 1 1,1-1-1,-1 0 0,0 0 0,0 0 0,-1 0 0,1-1 0,-1 1 0,0-1 0,0 0 0,-1 0 0,1-1 1,-1 1-1,0-1 0,0 0 0,0 0 0,0 0 0,0-1 0,-1 0 0,1 0 0,-1 0 0,-3 0-87,-8-32-2858,17 6-2416</inkml:trace>
  <inkml:trace contextRef="#ctx0" brushRef="#br0" timeOffset="38719.189">4290 58 1688,'0'0'2345,"0"0"39,128-11-1039,-58 2-921,40-6-424,-17 4-664,-8-1-5650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4:05.3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535 290 3673,'0'0'1743,"0"0"-166,0 0 40,0 0-173,0 0-260,2-3-261,1-6-628,0 0-1,0 0 1,-1 0-1,-1 0 1,1-1-1,-1 1 0,-1 0 1,1-1-1,-2 1 1,1-1-1,-1 1 1,-1 0-1,0 0 1,0 0-1,-1-2-294,1 3-52,-1 1 1,1-1-1,-1 1 1,-1 0-1,1 0 1,-1 0-1,0 1 1,-1-1-1,1 1 1,-1 0-1,-1 0 1,1 1-1,-1 0 1,0 0-1,0 0 1,0 0-1,-1 1 1,0 0-1,0 0 0,0 1 1,0 0-1,0 0 1,-1 1-1,1 0 1,-1 0-1,0 1 1,1 0-1,-5 0 52,-8 5-116,0 2 0,1 0-1,0 1 1,0 1 0,1 0 0,0 2-1,0 0 1,1 1 0,0 1-1,1 0 1,1 1 0,0 1 0,1 0-1,0 1 1,1 1 0,-9 14 116,13-21-12,1 1 0,0 1 0,1-1 0,0 1 0,1 1 0,0-1 0,0 1 0,1 0 0,1 0 0,0 1 0,1-1 0,0 1 0,1 0 0,0-1 0,1 1 0,1 5 12,0-15-20,1 1-1,-1-1 1,1 0 0,0 0 0,0 0 0,0 0 0,0 0 0,1 0-1,-1 0 1,1 0 0,0 0 0,0-1 0,0 1 0,0 0-1,0-1 1,0 0 0,1 0 0,-1 0 0,1 0 0,0 0 0,0 0-1,-1 0 1,1-1 0,0 0 0,0 1 0,0-1 0,1 0-1,-1 0 1,0-1 0,0 1 0,2-1 20,110 10-53,-108-10 59,13-1-14,0 0 0,1-2 0,-1 0 1,0-2-1,0 0 0,-1-1 1,0-1-1,0-1 0,0 0 0,-1-1 1,0-2-1,-1 1 0,0-2 1,-1 0-1,0-1 0,-1-1 0,-1 0 1,0-1-1,7-11 8,-19 24 20,0-1 1,0 1-1,0-1 1,0 1-1,-1-1 0,1 0 1,-1 0-1,0 0 1,0 0-1,0 0 0,0 0 1,0 0-1,-1-1 1,1 1-1,-1 0 0,0 0 1,0 0-1,0-1 1,0 1-1,-1 0 0,1 0 1,-1 0-1,0 0 1,0 0-1,0 0 0,0 0 1,0 0-1,-1 0 1,0 0-1,1 0 0,-1 1 1,0-1-1,0 1 1,0-1-1,-1 1 0,1 0 1,-2-2-21,-5 35-1199,7-21 1205,1 0 0,0 0 1,0 0-1,1 1 0,0-1 1,0 0-1,2 0 0,-1 0 1,1 0-1,0 0 0,1 0 1,0-1-1,1 1 0,0-1 1,1 0-1,-1 0 0,2 0 0,-1-1 1,1 0-1,0 0 0,1 0 1,0-1-1,0 0 0,1 0 1,0-1-1,0 0 0,0 0 1,1-1-1,0 0 0,4 2-6,94 9-3132,-64-15-2752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4:06.0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24 1088,'0'0'2281,"0"0"-961,0 0 248,0 0-87,0 0-345,0 0-616,116 0-232,-83 0-80,3 0-136,1-2-72,9-5-560,-9 1-760,-8-3-2617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44:06.2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30 3105,'0'0'2152,"0"0"-480,0 0 73,0 0-553,122 0-568,-78 0-624,18-7-64,-8-4-1816,-11-1-4906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1:53.00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838.625"/>
      <inkml:brushProperty name="anchorY" value="-121499.0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020.89063"/>
      <inkml:brushProperty name="anchorY" value="-120463.63281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195.79688"/>
      <inkml:brushProperty name="anchorY" value="-121413.781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523.35938"/>
      <inkml:brushProperty name="anchorY" value="-123143.1093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8997.10938"/>
      <inkml:brushProperty name="anchorY" value="-124404.08594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429.39063"/>
      <inkml:brushProperty name="anchorY" value="-123646.28906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072.21875"/>
      <inkml:brushProperty name="anchorY" value="-122762.3281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523.125"/>
      <inkml:brushProperty name="anchorY" value="-124028.9687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021.625"/>
      <inkml:brushProperty name="anchorY" value="-125296.53125"/>
      <inkml:brushProperty name="scaleFactor" value="0.5"/>
    </inkml:brush>
  </inkml:definitions>
  <inkml:trace contextRef="#ctx0" brushRef="#br0">1026 163 1216,'0'0'0,"0"0"1345,0 0-449,0 0 408,0 0-172,0 0-26,0 0-30,0 0-25,0 0 141,0 0-174,0 0-130,0 0-133,0 0-184,0 0-190,-1 0-180,-1 0-101,-2 0-77,-3 0 80,-5 1-34,-4 4 39,-6 3-73,-6 4-25,-8 4-4,-8 5-5,-6 2-1,-4 4-9,-2 0 11,2 0-3,5-3-64,8-3-150,9-6-325,11-4-630,8-7-567,8-7-1531,4-2-5095</inkml:trace>
  <inkml:trace contextRef="#ctx0" brushRef="#br1" timeOffset="583.763">808 0 3345,'0'0'0,"0"0"2232,0 0-569,0 0-145,-23 9-498,-8 3-413,-8 4-122,-3 2-35,2-1-294,5-1-19,8-3-133,7-4 12,8-3-136,6-3-144,5-1-265,5-2 293,8-1 86,8-1-125,8-3 133,7-3-140,6-2 4,6-2 70,2-1 20,1 1-31,0 1 118,-5 3 97,-3 2-79,-7 2 100,-6 2-26,-5 1 18,-5 2 166,-3 3-131,-3 4 169,-1 3 29,-2 3-42,-1 5 96,-2 4 38,-2 6 77,-2 5-61,-3 6 15,-6 6-368,-10 10 47,-9 7-1137,-8 5-1104,4-12-6754</inkml:trace>
  <inkml:trace contextRef="#ctx0" brushRef="#br2" timeOffset="8766.746">222 621 128,'0'0'0,"0"0"888,0 0-74,0 0 67,0 0-23,0 0-87,0 0-133,1-1-51,-1-1-55,0 0-42,1 1 5,-1-1 2,0 1-12,0 0-79,0 0-25,0 1-82,0 0-11,0 0-88,0 0-27,0 0-26,0 0-36,0 0 25,0 0-11,0 0 59,0 0-44,0 0 16,0 0 34,0 0 175,0 0-160,0 0 69,0 0 55,0 0-103,0 0-13,0 0-45,0 0-3,0 0-78,0 0 1,0 0-33,0 0-33,0 0 36,0 2 51,-2 3-70,-4 7 128,-3 7-29,-5 7-43,-5 8-95,-3 6 89,-3 2-90,0 1 16,0-2-6,3-5-1,3-5 0,4-7-9,5-7 2,3-6-104,4-5-269,2-4-69,5-6 90,7-6 318,5-8-166,6-7-178,6-7-136,2-6 143,1-2 39,0 0 16,-2 1 147,-5 4 76,-4 6 82,-5 6-2,-5 7 253,-3 5 54,-4 6-57,-2 2 16,-1 3-41,-1 0-244,0 4-45,1 5 108,-1 7 139,0 8-9,1 10 74,0 9 230,0 7-135,0 4-178,0 4-149,0 0-880,1-4-1927,0-11-7606</inkml:trace>
  <inkml:trace contextRef="#ctx0" brushRef="#br3" timeOffset="9006.858">168 959 3305,'0'0'0,"0"0"2192,0 0-391,0 0-66,27 0-846,11-1-933,10-1-53,1-1-2069,-7-1-6444</inkml:trace>
  <inkml:trace contextRef="#ctx0" brushRef="#br4" timeOffset="9483.497">688 755 6705,'0'0'0,"0"0"2377,0 0-131,7-24 56,1-11-902,0-8-8,-1-1-545,-5 2-139,-6 6-76,-6 10-368,-5 9-264,-6 13-42,-4 19-212,-4 24-43,-4 28-218,-3 29-212,-2 16-394,3 7-296,4-9-83,5-15 888,5-15 432,1-13 104,1-11 172,0-11 560,0-9 508,0-10-123,1-8 125,0-8-289,2-5-57,2-7-177,3-5-213,2-4-468,4-4 102,4-4-174,6-1-8,5 0-201,8-1-267,11-2-767,8-2-854,8-2-2023,-7 5-6960</inkml:trace>
  <inkml:trace contextRef="#ctx0" brushRef="#br5" timeOffset="9755.601">912 675 6513,'0'0'0,"0"0"1969,0 0 242,0 0-415,0 24-286,0 8-396,0 9-712,-2 4-224,-3 3-144,-8 4-985,-7 0-984,-5-1-3004,3-10-3579</inkml:trace>
  <inkml:trace contextRef="#ctx0" brushRef="#br6" timeOffset="9967.092">647 1005 4441,'0'0'0,"0"0"2681,0 0-953,0 0 132,0 0-1057,25-1-679,10 1-10,6-1-1625,3 0-3317,-8 1-822</inkml:trace>
  <inkml:trace contextRef="#ctx0" brushRef="#br7" timeOffset="10333.519">991 1061 4849,'0'0'0,"0"0"2729,0 0-906,0 0 16,28 0-835,13-1 66,10-4-245,6-4-576,1-6-46,-1-4-190,-5-1 74,-8 0-95,-11 1 127,-10 4 485,-8 2 192,-11 4-485,-10 2 254,-8 2-321,-8 3-249,-6 4 50,-3 4-109,-1 7 8,2 5-90,3 4-791,7 4-843,6 0-1418,7-2-2223,3-4-477</inkml:trace>
  <inkml:trace contextRef="#ctx0" brushRef="#br8" timeOffset="10733.782">1722 785 1560,'0'0'0,"0"0"5001,0 0-4434,0 0 1715,0 0-295,0 0-284,-7 23-525,-5 10-106,-6 8-644,-4 3 1,-2 0-301,0-2-116,3-4 12,6-7-360,4-6-380,7-6 97,8-6 238,8-5 165,9-4 103,6-3 45,6-5 52,2-1 12,0-1-27,-3 0-17,-4 2 60,-6 4 64,-6 6 208,-5 10-61,-4 8-31,-1 10-216,1 11-83,2 8-1188,0 4-1844,0-9-8131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3:00.61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179 1 2817,'0'0'1128,"0"0"151,0 0-96,0 0-28,0 0-318,0 0-278,-1 5-44,-51 183 5213,10-40-4855,19-21-406,5 0 0,6 1 0,5 1 0,7 50-467,-10 177 21,-3 628 2296,14-711-1724,12 0 0,41 227-593,-31-135 1266,3-359-1712,236 7 921,-169-15-439,474-11 628,1490 13-464,-625 50-111,724 8 589,-1072 21-517,-567-50-2183,-516-29 1825,0-1 0,1 1-1,-1-1 1,1 1-1,-1-1 1,0 0-1,1 1 1,-1-1-1,0 0 1,1 0-1,-1 0 1,0 0-1,0 0 1,0 0-1,0 0 1,0 0-1,0-1 1,0 1-1,-1 0 1,1-1-1,0 1 1,-1 0-1,1-1 1,-1 1-1,1-1 1,-1 1-1,0-1 1,0 1-1,1-1 1,-1 1-1,0-1 1,0 1-1,-1-1 1,1 1-1,0-1 1,-1 0 197,2-18-5400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3:02.79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75 2577,'0'0'2688,"0"0"-733,0 0-328,0 0-205,0 0-265,0 0-415,33-2 1349,333-19 662,472-12-2153,610 15 84,-1042 19-456,269 16 822,155 46-1050,313 71 1769,-880-110-1531,163-8-238,-204-11 65,407 17-936,-202 10-1543,-427-32 2252,-1 0 0,1 0 0,0 0 0,-1 1 0,1-1 0,0 0-1,-1 0 1,1 1 0,0-1 0,-1 0 0,1 1 0,0-1 0,0 0 0,-1 1 0,1-1 0,0 0-1,0 1 1,-1-1 0,1 1 0,0-1 0,0 0 0,0 1 0,0-1 0,0 1 0,0-1-1,0 1 1,0-1 0,0 0 0,0 1 0,0-1 0,0 1 0,0-1 0,0 1 0,0-1-1,0 0 1,1 1 0,-1-1 0,0 1 0,0-1 0,0 0 0,1 1 0,-1-1 0,0 0-1,0 1 1,1-1 162,-21 3-4113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5:17.93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442.65625"/>
      <inkml:brushProperty name="anchorY" value="-129880.0625"/>
      <inkml:brushProperty name="scaleFactor" value="0.5"/>
    </inkml:brush>
  </inkml:definitions>
  <inkml:trace contextRef="#ctx0" brushRef="#br0">0 747 4033,'0'0'0,"0"0"2040,0 0-886,0 0 19,0 0-190,0 0 14,0 0-256,0 0-127,5-9-72,3-2-112,3-4-66,2-1 111,3-1-154,3 0-93,3-2-125,4 0 22,4-1 7,4-2-36,7-3 68,4 0-29,6-3-64,4 0-65,4-1 33,2-1 38,3 1 25,2 0-32,3 1-60,2 0 100,4 0-62,1 1-54,3 0 26,-1 1-23,0 0 14,-1 1-14,-1 2 4,-2 2-10,-2 2 12,0 2-5,-2 3 2,-2 2 10,-1 3 127,-1 1-64,-1 2-10,0 2 6,0 0-70,2 1 177,1 2-45,2 0-46,3 0-8,1 1-1,0 0-4,-1 4-18,-1 1 42,-2 3 71,-3 2 18,-2 1-54,-2 1 2,-3 0-58,-2 0 3,-1 0-79,-3 0 85,-1-1-20,0 0-12,-2-1 25,0 1-82,-2-1 117,-1 1-75,-3 1 25,-2 1 68,-2 1-48,-2 1-29,-2 1 47,-1 0 20,0 0-70,0-1 23,-1 0-28,1-1-41,1-1 142,0 0-110,1 0 65,1 0-110,0 0 30,0 1 34,0 1-61,-1 1 68,1 1-68,-1 2 124,-1 2-56,0 1 124,-1 2-24,1 1-5,0 0 33,0 3-94,1 0 38,0 1-72,1 0 84,0 1-112,0-1 53,-1 0-83,0-1 12,-1-1-7,-2-2-10,-3-1-82,-3-2-640,-6-2-1045,-6 0-1211,-10 1-1325,-10-2-5577,-5-3 10652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5:19.27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497.78125"/>
      <inkml:brushProperty name="anchorY" value="-131399.07813"/>
      <inkml:brushProperty name="scaleFactor" value="0.5"/>
    </inkml:brush>
  </inkml:definitions>
  <inkml:trace contextRef="#ctx0" brushRef="#br0">0 917 2537,'0'0'0,"0"0"1272,0 0 159,0 0 38,0 0-383,0 0-47,0 0 124,0 0-314,19-12 176,7-6-220,9-7-288,6-4-26,6-5-132,6-3-114,6-5 22,6-2-131,5-2 14,7-2-58,8-1-8,11-4-20,14-4-7,15-1-65,9-1 27,0 6-22,-10 7 4,-14 9 9,-15 8-13,-11 6 79,-5 5-41,4 2 34,10 2 30,13 0 141,15 1 46,8 2-86,4 0-85,-5 3 60,-11 2 74,-15 2-210,-14 2-26,-9 1 85,-5 2-38,0 2 40,2 4 66,2 4-91,2 3 41,0 4 127,0 3 17,-2 4 88,0 5-72,-1 3 84,0 6 60,-2 3-240,-2 5 151,-1 4-91,-3 4-35,-2 2-35,-3 3-126,-3 1-35,-3 1-65,0 0-532,-1 0-938,1 2-365,1 0-2187,-4-1 1673,-11-14-8645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2T09:55:22.78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025.45313"/>
      <inkml:brushProperty name="anchorY" value="-134464.48438"/>
      <inkml:brushProperty name="scaleFactor" value="0.5"/>
    </inkml:brush>
  </inkml:definitions>
  <inkml:trace contextRef="#ctx0" brushRef="#br0">0 0 800,'0'0'0,"0"0"392,0 0 122,0 0-176,0 0-91,0 0 163,0 0 22,0 0-172,0 0 340,0 0 157,0 0-99,0 0 121,0 0-131,0 0-101,1 0 6,-1 0-201,1 0 88,1 0-93,0 0 2,2 0 35,0 1-88,3 1-19,1-1-45,4 2 6,2-1-52,4-1-25,4 1 88,4-1-85,4-1-93,2 0-48,3 0-6,2 0-7,3 0-12,2 0 4,3 0-2,3 0-10,1 0-6,3 0 11,-1 0-79,-1 0 22,-1 0-19,-2 0-26,-2 0 119,-1 0-82,-1 0 75,-1 0-94,-1 0 102,-1 1-41,-2 0 23,-2 0-23,-1 1 25,-1-1 2,-1 0-10,0-1 14,-2 1-14,0-1 14,-2 0-5,-1 0-7,-2 0-44,-2 0 49,-2 0-120,-2 0 62,-1 0 62,-2 0-29,-1 0 24,-1 0-5,-1 0 2,-1 0 0,-2 0-18,-1 0 23,-2 0 2,-2 0-10,-2 0 14,-3 1-387,-6 1-1169,-4 2-4375,-2 0 3294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B7949-BBEA-4419-B88C-C4E4D42CD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0B01F1-19E9-4A20-9714-DEF8A985C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F536CE-6961-462D-B576-8CE596F8F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FE1E0E-E30D-4564-90CB-86F119DF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FA89C2-3963-49D6-898B-BDDA0F150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54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A7D07-27E4-43C9-BF09-9D228279E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F103A9-61CF-44D2-AB0F-C3A89607D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A45D57-0109-4E09-97C1-0EE1A7A48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564E76-E653-44FC-911D-643F3238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6339CF-FFE2-4C41-9CBE-EEEE82BA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20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F97418-CC7E-4641-A447-4E407C96E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77AA91-FCEF-4A0D-8889-B578ABBFA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3FDF23-5F12-48A0-9CF3-07422106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572A22-EF01-4AEB-8D99-4801E649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9257C6-9437-4439-9964-F1439AC48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18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0E09D-87AF-4FFA-8264-B08AFAAB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9BF6C1-EC62-46AC-A1D2-92CDC566F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88FD4A-3F8D-4E94-8BEC-B411C9413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E66256-B623-4963-85EF-64F04FBA7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C15607-C367-4FCB-9D49-FFF136E6C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99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6A43A-D73D-4CBA-B42F-1FB643D17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7CF4916-4E5A-4C37-BC1B-6D512A4DF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CB21E7-58FB-4D78-A7D9-ED65BE082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2FDA03-7C40-4CE9-AF7D-5962B2BEC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23CFDE-258D-4C08-84AA-483A4E81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02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FB192-58E8-4590-9180-40A47FCD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F7C041-4DAA-4A13-9260-3CAE61A03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624AAC-6570-4A36-A7E8-42905EFD0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747DCC-94C7-42FF-B532-ECCB432D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277D17-B627-45EA-9D16-F338BEC2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64CC0B-1AC1-43CA-90A2-859EF4AC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2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FDADF-04AD-47A9-8F08-F180E71D6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BEC39E-0F52-4E4B-A69E-0C917331F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C1B542-876A-448B-87EA-BC0BF3F62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C48EB48-4583-4057-B001-E35029581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880453-ECDE-4AA3-966F-9CD7EA021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C2CC206-7509-45CA-B905-C920370B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13B1EAC-6952-48EA-891B-9F1BD3A3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4A6D5E-9B91-4388-A307-987F183A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61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066B9-7C19-47D9-9493-137484063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D06AD5-7C6C-4FED-B9CF-4328594D9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AD6D816-A722-412E-9634-6B63AA0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F4A508-63D3-4898-8E28-143B9745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98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10460A-0DAB-4F16-95B4-9ED0ED6E4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8D7F5CC-6DB2-4976-B774-FF035975D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0054CE-E8B3-40AA-AABE-9F7A4489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03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68C73-C6C6-4CBD-90FF-41850EC79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F45EC8-C936-43BF-9733-C610609C7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89056F5-7314-494A-9BA2-CCB022F8C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38CCEE-176E-4BF6-BBCC-4826E734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1717D9-38F9-40F0-B6BA-E15C30D5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544376-C7D1-4EE0-B1D7-0B11DC61C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81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092E1-56A0-42DB-9760-B91317A2A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C39A24D-5500-40B0-888E-A76A325A9D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09061B9-953C-48FD-8A60-AAA6EF71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7BAA01-465E-4DC6-8E7B-01517F80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496E31-3133-42E3-B6C7-335B3060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2A14C4-5BA2-4ADC-BD1F-F2F4CCCB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68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143F865-3157-4EC5-B317-29307A2AD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4B4B3D-5078-4FBD-B9B6-07254BCAB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272477-D219-4AD0-80F4-12F1DF2D94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47BEC-A72F-4604-98BE-4495633F7F9C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C30BDC-D480-435A-9B83-9FD3F7A89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88F6AA-DCBF-4474-AA7E-09E5563FE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15EE8-5C40-408C-82F1-7F13BE8299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41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74.xml"/><Relationship Id="rId21" Type="http://schemas.openxmlformats.org/officeDocument/2006/relationships/image" Target="../media/image24.png"/><Relationship Id="rId42" Type="http://schemas.openxmlformats.org/officeDocument/2006/relationships/image" Target="../media/image34.png"/><Relationship Id="rId63" Type="http://schemas.openxmlformats.org/officeDocument/2006/relationships/customXml" Target="../ink/ink46.xml"/><Relationship Id="rId84" Type="http://schemas.openxmlformats.org/officeDocument/2006/relationships/image" Target="../media/image54.png"/><Relationship Id="rId138" Type="http://schemas.openxmlformats.org/officeDocument/2006/relationships/image" Target="../media/image81.png"/><Relationship Id="rId107" Type="http://schemas.openxmlformats.org/officeDocument/2006/relationships/customXml" Target="../ink/ink69.xml"/><Relationship Id="rId11" Type="http://schemas.openxmlformats.org/officeDocument/2006/relationships/image" Target="../media/image19.png"/><Relationship Id="rId32" Type="http://schemas.openxmlformats.org/officeDocument/2006/relationships/customXml" Target="../ink/ink30.xml"/><Relationship Id="rId53" Type="http://schemas.openxmlformats.org/officeDocument/2006/relationships/customXml" Target="../ink/ink41.xml"/><Relationship Id="rId74" Type="http://schemas.openxmlformats.org/officeDocument/2006/relationships/customXml" Target="../ink/ink52.xml"/><Relationship Id="rId128" Type="http://schemas.openxmlformats.org/officeDocument/2006/relationships/image" Target="../media/image76.png"/><Relationship Id="rId149" Type="http://schemas.openxmlformats.org/officeDocument/2006/relationships/customXml" Target="../ink/ink90.xml"/><Relationship Id="rId5" Type="http://schemas.openxmlformats.org/officeDocument/2006/relationships/image" Target="../media/image16.png"/><Relationship Id="rId95" Type="http://schemas.openxmlformats.org/officeDocument/2006/relationships/customXml" Target="../ink/ink63.xml"/><Relationship Id="rId22" Type="http://schemas.openxmlformats.org/officeDocument/2006/relationships/customXml" Target="../ink/ink25.xml"/><Relationship Id="rId27" Type="http://schemas.openxmlformats.org/officeDocument/2006/relationships/image" Target="../media/image27.png"/><Relationship Id="rId43" Type="http://schemas.openxmlformats.org/officeDocument/2006/relationships/customXml" Target="../ink/ink36.xml"/><Relationship Id="rId48" Type="http://schemas.openxmlformats.org/officeDocument/2006/relationships/image" Target="../media/image37.png"/><Relationship Id="rId64" Type="http://schemas.openxmlformats.org/officeDocument/2006/relationships/image" Target="../media/image45.png"/><Relationship Id="rId69" Type="http://schemas.openxmlformats.org/officeDocument/2006/relationships/image" Target="../media/image47.png"/><Relationship Id="rId113" Type="http://schemas.openxmlformats.org/officeDocument/2006/relationships/customXml" Target="../ink/ink72.xml"/><Relationship Id="rId118" Type="http://schemas.openxmlformats.org/officeDocument/2006/relationships/image" Target="../media/image71.png"/><Relationship Id="rId134" Type="http://schemas.openxmlformats.org/officeDocument/2006/relationships/image" Target="../media/image79.png"/><Relationship Id="rId139" Type="http://schemas.openxmlformats.org/officeDocument/2006/relationships/customXml" Target="../ink/ink85.xml"/><Relationship Id="rId80" Type="http://schemas.openxmlformats.org/officeDocument/2006/relationships/customXml" Target="../ink/ink55.xml"/><Relationship Id="rId85" Type="http://schemas.openxmlformats.org/officeDocument/2006/relationships/customXml" Target="../ink/ink58.xml"/><Relationship Id="rId150" Type="http://schemas.openxmlformats.org/officeDocument/2006/relationships/image" Target="../media/image87.png"/><Relationship Id="rId155" Type="http://schemas.openxmlformats.org/officeDocument/2006/relationships/customXml" Target="../ink/ink93.xml"/><Relationship Id="rId12" Type="http://schemas.openxmlformats.org/officeDocument/2006/relationships/customXml" Target="../ink/ink20.xml"/><Relationship Id="rId17" Type="http://schemas.openxmlformats.org/officeDocument/2006/relationships/image" Target="../media/image22.png"/><Relationship Id="rId33" Type="http://schemas.openxmlformats.org/officeDocument/2006/relationships/image" Target="../media/image30.png"/><Relationship Id="rId38" Type="http://schemas.openxmlformats.org/officeDocument/2006/relationships/image" Target="../media/image32.png"/><Relationship Id="rId59" Type="http://schemas.openxmlformats.org/officeDocument/2006/relationships/customXml" Target="../ink/ink44.xml"/><Relationship Id="rId103" Type="http://schemas.openxmlformats.org/officeDocument/2006/relationships/customXml" Target="../ink/ink67.xml"/><Relationship Id="rId108" Type="http://schemas.openxmlformats.org/officeDocument/2006/relationships/image" Target="../media/image66.png"/><Relationship Id="rId124" Type="http://schemas.openxmlformats.org/officeDocument/2006/relationships/image" Target="../media/image74.png"/><Relationship Id="rId129" Type="http://schemas.openxmlformats.org/officeDocument/2006/relationships/customXml" Target="../ink/ink80.xml"/><Relationship Id="rId54" Type="http://schemas.openxmlformats.org/officeDocument/2006/relationships/image" Target="../media/image40.png"/><Relationship Id="rId70" Type="http://schemas.openxmlformats.org/officeDocument/2006/relationships/customXml" Target="../ink/ink50.xml"/><Relationship Id="rId75" Type="http://schemas.openxmlformats.org/officeDocument/2006/relationships/image" Target="../media/image50.png"/><Relationship Id="rId91" Type="http://schemas.openxmlformats.org/officeDocument/2006/relationships/customXml" Target="../ink/ink61.xml"/><Relationship Id="rId96" Type="http://schemas.openxmlformats.org/officeDocument/2006/relationships/image" Target="../media/image60.png"/><Relationship Id="rId140" Type="http://schemas.openxmlformats.org/officeDocument/2006/relationships/image" Target="../media/image82.png"/><Relationship Id="rId145" Type="http://schemas.openxmlformats.org/officeDocument/2006/relationships/customXml" Target="../ink/ink8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.xml"/><Relationship Id="rId23" Type="http://schemas.openxmlformats.org/officeDocument/2006/relationships/image" Target="../media/image25.png"/><Relationship Id="rId28" Type="http://schemas.openxmlformats.org/officeDocument/2006/relationships/customXml" Target="../ink/ink28.xml"/><Relationship Id="rId49" Type="http://schemas.openxmlformats.org/officeDocument/2006/relationships/customXml" Target="../ink/ink39.xml"/><Relationship Id="rId114" Type="http://schemas.openxmlformats.org/officeDocument/2006/relationships/image" Target="../media/image69.png"/><Relationship Id="rId119" Type="http://schemas.openxmlformats.org/officeDocument/2006/relationships/customXml" Target="../ink/ink75.xml"/><Relationship Id="rId44" Type="http://schemas.openxmlformats.org/officeDocument/2006/relationships/image" Target="../media/image35.png"/><Relationship Id="rId60" Type="http://schemas.openxmlformats.org/officeDocument/2006/relationships/image" Target="../media/image43.png"/><Relationship Id="rId65" Type="http://schemas.openxmlformats.org/officeDocument/2006/relationships/customXml" Target="../ink/ink47.xml"/><Relationship Id="rId81" Type="http://schemas.openxmlformats.org/officeDocument/2006/relationships/image" Target="../media/image53.png"/><Relationship Id="rId86" Type="http://schemas.openxmlformats.org/officeDocument/2006/relationships/image" Target="../media/image55.png"/><Relationship Id="rId130" Type="http://schemas.openxmlformats.org/officeDocument/2006/relationships/image" Target="../media/image77.png"/><Relationship Id="rId135" Type="http://schemas.openxmlformats.org/officeDocument/2006/relationships/customXml" Target="../ink/ink83.xml"/><Relationship Id="rId151" Type="http://schemas.openxmlformats.org/officeDocument/2006/relationships/customXml" Target="../ink/ink91.xml"/><Relationship Id="rId156" Type="http://schemas.openxmlformats.org/officeDocument/2006/relationships/image" Target="../media/image90.png"/><Relationship Id="rId13" Type="http://schemas.openxmlformats.org/officeDocument/2006/relationships/image" Target="../media/image20.png"/><Relationship Id="rId18" Type="http://schemas.openxmlformats.org/officeDocument/2006/relationships/customXml" Target="../ink/ink23.xml"/><Relationship Id="rId39" Type="http://schemas.openxmlformats.org/officeDocument/2006/relationships/customXml" Target="../ink/ink34.xml"/><Relationship Id="rId109" Type="http://schemas.openxmlformats.org/officeDocument/2006/relationships/customXml" Target="../ink/ink70.xml"/><Relationship Id="rId34" Type="http://schemas.openxmlformats.org/officeDocument/2006/relationships/customXml" Target="../ink/ink31.xml"/><Relationship Id="rId50" Type="http://schemas.openxmlformats.org/officeDocument/2006/relationships/image" Target="../media/image38.png"/><Relationship Id="rId55" Type="http://schemas.openxmlformats.org/officeDocument/2006/relationships/customXml" Target="../ink/ink42.xml"/><Relationship Id="rId76" Type="http://schemas.openxmlformats.org/officeDocument/2006/relationships/customXml" Target="../ink/ink53.xml"/><Relationship Id="rId97" Type="http://schemas.openxmlformats.org/officeDocument/2006/relationships/customXml" Target="../ink/ink64.xml"/><Relationship Id="rId104" Type="http://schemas.openxmlformats.org/officeDocument/2006/relationships/image" Target="../media/image64.png"/><Relationship Id="rId120" Type="http://schemas.openxmlformats.org/officeDocument/2006/relationships/image" Target="../media/image72.png"/><Relationship Id="rId125" Type="http://schemas.openxmlformats.org/officeDocument/2006/relationships/customXml" Target="../ink/ink78.xml"/><Relationship Id="rId141" Type="http://schemas.openxmlformats.org/officeDocument/2006/relationships/customXml" Target="../ink/ink86.xml"/><Relationship Id="rId146" Type="http://schemas.openxmlformats.org/officeDocument/2006/relationships/image" Target="../media/image85.png"/><Relationship Id="rId7" Type="http://schemas.openxmlformats.org/officeDocument/2006/relationships/image" Target="../media/image17.png"/><Relationship Id="rId71" Type="http://schemas.openxmlformats.org/officeDocument/2006/relationships/image" Target="../media/image48.png"/><Relationship Id="rId92" Type="http://schemas.openxmlformats.org/officeDocument/2006/relationships/image" Target="../media/image58.png"/><Relationship Id="rId2" Type="http://schemas.openxmlformats.org/officeDocument/2006/relationships/customXml" Target="../ink/ink15.xml"/><Relationship Id="rId29" Type="http://schemas.openxmlformats.org/officeDocument/2006/relationships/image" Target="../media/image28.png"/><Relationship Id="rId24" Type="http://schemas.openxmlformats.org/officeDocument/2006/relationships/customXml" Target="../ink/ink26.xml"/><Relationship Id="rId40" Type="http://schemas.openxmlformats.org/officeDocument/2006/relationships/image" Target="../media/image33.png"/><Relationship Id="rId45" Type="http://schemas.openxmlformats.org/officeDocument/2006/relationships/customXml" Target="../ink/ink37.xml"/><Relationship Id="rId66" Type="http://schemas.openxmlformats.org/officeDocument/2006/relationships/customXml" Target="../ink/ink48.xml"/><Relationship Id="rId87" Type="http://schemas.openxmlformats.org/officeDocument/2006/relationships/customXml" Target="../ink/ink59.xml"/><Relationship Id="rId110" Type="http://schemas.openxmlformats.org/officeDocument/2006/relationships/image" Target="../media/image67.png"/><Relationship Id="rId115" Type="http://schemas.openxmlformats.org/officeDocument/2006/relationships/customXml" Target="../ink/ink73.xml"/><Relationship Id="rId131" Type="http://schemas.openxmlformats.org/officeDocument/2006/relationships/customXml" Target="../ink/ink81.xml"/><Relationship Id="rId136" Type="http://schemas.openxmlformats.org/officeDocument/2006/relationships/image" Target="../media/image80.png"/><Relationship Id="rId61" Type="http://schemas.openxmlformats.org/officeDocument/2006/relationships/customXml" Target="../ink/ink45.xml"/><Relationship Id="rId82" Type="http://schemas.openxmlformats.org/officeDocument/2006/relationships/customXml" Target="../ink/ink56.xml"/><Relationship Id="rId152" Type="http://schemas.openxmlformats.org/officeDocument/2006/relationships/image" Target="../media/image88.png"/><Relationship Id="rId19" Type="http://schemas.openxmlformats.org/officeDocument/2006/relationships/image" Target="../media/image23.png"/><Relationship Id="rId14" Type="http://schemas.openxmlformats.org/officeDocument/2006/relationships/customXml" Target="../ink/ink21.xml"/><Relationship Id="rId30" Type="http://schemas.openxmlformats.org/officeDocument/2006/relationships/customXml" Target="../ink/ink29.xml"/><Relationship Id="rId35" Type="http://schemas.openxmlformats.org/officeDocument/2006/relationships/image" Target="../media/image31.png"/><Relationship Id="rId56" Type="http://schemas.openxmlformats.org/officeDocument/2006/relationships/image" Target="../media/image41.png"/><Relationship Id="rId77" Type="http://schemas.openxmlformats.org/officeDocument/2006/relationships/image" Target="../media/image51.png"/><Relationship Id="rId100" Type="http://schemas.openxmlformats.org/officeDocument/2006/relationships/image" Target="../media/image62.png"/><Relationship Id="rId105" Type="http://schemas.openxmlformats.org/officeDocument/2006/relationships/customXml" Target="../ink/ink68.xml"/><Relationship Id="rId126" Type="http://schemas.openxmlformats.org/officeDocument/2006/relationships/image" Target="../media/image75.png"/><Relationship Id="rId147" Type="http://schemas.openxmlformats.org/officeDocument/2006/relationships/customXml" Target="../ink/ink89.xml"/><Relationship Id="rId8" Type="http://schemas.openxmlformats.org/officeDocument/2006/relationships/customXml" Target="../ink/ink18.xml"/><Relationship Id="rId51" Type="http://schemas.openxmlformats.org/officeDocument/2006/relationships/customXml" Target="../ink/ink40.xml"/><Relationship Id="rId72" Type="http://schemas.openxmlformats.org/officeDocument/2006/relationships/customXml" Target="../ink/ink51.xml"/><Relationship Id="rId93" Type="http://schemas.openxmlformats.org/officeDocument/2006/relationships/customXml" Target="../ink/ink62.xml"/><Relationship Id="rId98" Type="http://schemas.openxmlformats.org/officeDocument/2006/relationships/image" Target="../media/image61.png"/><Relationship Id="rId121" Type="http://schemas.openxmlformats.org/officeDocument/2006/relationships/customXml" Target="../ink/ink76.xml"/><Relationship Id="rId142" Type="http://schemas.openxmlformats.org/officeDocument/2006/relationships/image" Target="../media/image83.png"/><Relationship Id="rId3" Type="http://schemas.openxmlformats.org/officeDocument/2006/relationships/image" Target="../media/image15.png"/><Relationship Id="rId25" Type="http://schemas.openxmlformats.org/officeDocument/2006/relationships/image" Target="../media/image26.png"/><Relationship Id="rId46" Type="http://schemas.openxmlformats.org/officeDocument/2006/relationships/image" Target="../media/image36.png"/><Relationship Id="rId67" Type="http://schemas.openxmlformats.org/officeDocument/2006/relationships/image" Target="../media/image46.png"/><Relationship Id="rId116" Type="http://schemas.openxmlformats.org/officeDocument/2006/relationships/image" Target="../media/image70.png"/><Relationship Id="rId137" Type="http://schemas.openxmlformats.org/officeDocument/2006/relationships/customXml" Target="../ink/ink84.xml"/><Relationship Id="rId20" Type="http://schemas.openxmlformats.org/officeDocument/2006/relationships/customXml" Target="../ink/ink24.xml"/><Relationship Id="rId41" Type="http://schemas.openxmlformats.org/officeDocument/2006/relationships/customXml" Target="../ink/ink35.xml"/><Relationship Id="rId62" Type="http://schemas.openxmlformats.org/officeDocument/2006/relationships/image" Target="../media/image44.png"/><Relationship Id="rId83" Type="http://schemas.openxmlformats.org/officeDocument/2006/relationships/customXml" Target="../ink/ink57.xml"/><Relationship Id="rId88" Type="http://schemas.openxmlformats.org/officeDocument/2006/relationships/image" Target="../media/image56.png"/><Relationship Id="rId111" Type="http://schemas.openxmlformats.org/officeDocument/2006/relationships/customXml" Target="../ink/ink71.xml"/><Relationship Id="rId132" Type="http://schemas.openxmlformats.org/officeDocument/2006/relationships/image" Target="../media/image78.png"/><Relationship Id="rId153" Type="http://schemas.openxmlformats.org/officeDocument/2006/relationships/customXml" Target="../ink/ink92.xml"/><Relationship Id="rId15" Type="http://schemas.openxmlformats.org/officeDocument/2006/relationships/image" Target="../media/image21.png"/><Relationship Id="rId36" Type="http://schemas.openxmlformats.org/officeDocument/2006/relationships/customXml" Target="../ink/ink32.xml"/><Relationship Id="rId57" Type="http://schemas.openxmlformats.org/officeDocument/2006/relationships/customXml" Target="../ink/ink43.xml"/><Relationship Id="rId106" Type="http://schemas.openxmlformats.org/officeDocument/2006/relationships/image" Target="../media/image65.png"/><Relationship Id="rId127" Type="http://schemas.openxmlformats.org/officeDocument/2006/relationships/customXml" Target="../ink/ink79.xml"/><Relationship Id="rId10" Type="http://schemas.openxmlformats.org/officeDocument/2006/relationships/customXml" Target="../ink/ink19.xml"/><Relationship Id="rId31" Type="http://schemas.openxmlformats.org/officeDocument/2006/relationships/image" Target="../media/image29.png"/><Relationship Id="rId52" Type="http://schemas.openxmlformats.org/officeDocument/2006/relationships/image" Target="../media/image39.png"/><Relationship Id="rId73" Type="http://schemas.openxmlformats.org/officeDocument/2006/relationships/image" Target="../media/image49.png"/><Relationship Id="rId78" Type="http://schemas.openxmlformats.org/officeDocument/2006/relationships/customXml" Target="../ink/ink54.xml"/><Relationship Id="rId94" Type="http://schemas.openxmlformats.org/officeDocument/2006/relationships/image" Target="../media/image59.png"/><Relationship Id="rId99" Type="http://schemas.openxmlformats.org/officeDocument/2006/relationships/customXml" Target="../ink/ink65.xml"/><Relationship Id="rId101" Type="http://schemas.openxmlformats.org/officeDocument/2006/relationships/customXml" Target="../ink/ink66.xml"/><Relationship Id="rId122" Type="http://schemas.openxmlformats.org/officeDocument/2006/relationships/image" Target="../media/image73.png"/><Relationship Id="rId143" Type="http://schemas.openxmlformats.org/officeDocument/2006/relationships/customXml" Target="../ink/ink87.xml"/><Relationship Id="rId148" Type="http://schemas.openxmlformats.org/officeDocument/2006/relationships/image" Target="../media/image86.png"/><Relationship Id="rId4" Type="http://schemas.openxmlformats.org/officeDocument/2006/relationships/customXml" Target="../ink/ink16.xml"/><Relationship Id="rId9" Type="http://schemas.openxmlformats.org/officeDocument/2006/relationships/image" Target="../media/image18.png"/><Relationship Id="rId26" Type="http://schemas.openxmlformats.org/officeDocument/2006/relationships/customXml" Target="../ink/ink27.xml"/><Relationship Id="rId47" Type="http://schemas.openxmlformats.org/officeDocument/2006/relationships/customXml" Target="../ink/ink38.xml"/><Relationship Id="rId68" Type="http://schemas.openxmlformats.org/officeDocument/2006/relationships/customXml" Target="../ink/ink49.xml"/><Relationship Id="rId89" Type="http://schemas.openxmlformats.org/officeDocument/2006/relationships/customXml" Target="../ink/ink60.xml"/><Relationship Id="rId112" Type="http://schemas.openxmlformats.org/officeDocument/2006/relationships/image" Target="../media/image68.png"/><Relationship Id="rId133" Type="http://schemas.openxmlformats.org/officeDocument/2006/relationships/customXml" Target="../ink/ink82.xml"/><Relationship Id="rId154" Type="http://schemas.openxmlformats.org/officeDocument/2006/relationships/image" Target="../media/image89.png"/><Relationship Id="rId16" Type="http://schemas.openxmlformats.org/officeDocument/2006/relationships/customXml" Target="../ink/ink22.xml"/><Relationship Id="rId37" Type="http://schemas.openxmlformats.org/officeDocument/2006/relationships/customXml" Target="../ink/ink33.xml"/><Relationship Id="rId58" Type="http://schemas.openxmlformats.org/officeDocument/2006/relationships/image" Target="../media/image42.png"/><Relationship Id="rId79" Type="http://schemas.openxmlformats.org/officeDocument/2006/relationships/image" Target="../media/image52.png"/><Relationship Id="rId102" Type="http://schemas.openxmlformats.org/officeDocument/2006/relationships/image" Target="../media/image63.png"/><Relationship Id="rId123" Type="http://schemas.openxmlformats.org/officeDocument/2006/relationships/customXml" Target="../ink/ink77.xml"/><Relationship Id="rId144" Type="http://schemas.openxmlformats.org/officeDocument/2006/relationships/image" Target="../media/image84.png"/><Relationship Id="rId90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6.png"/><Relationship Id="rId18" Type="http://schemas.openxmlformats.org/officeDocument/2006/relationships/customXml" Target="../ink/ink102.xml"/><Relationship Id="rId26" Type="http://schemas.openxmlformats.org/officeDocument/2006/relationships/customXml" Target="../ink/ink106.xml"/><Relationship Id="rId39" Type="http://schemas.openxmlformats.org/officeDocument/2006/relationships/image" Target="../media/image109.png"/><Relationship Id="rId21" Type="http://schemas.openxmlformats.org/officeDocument/2006/relationships/image" Target="../media/image100.png"/><Relationship Id="rId34" Type="http://schemas.openxmlformats.org/officeDocument/2006/relationships/customXml" Target="../ink/ink110.xml"/><Relationship Id="rId42" Type="http://schemas.openxmlformats.org/officeDocument/2006/relationships/customXml" Target="../ink/ink114.xml"/><Relationship Id="rId47" Type="http://schemas.openxmlformats.org/officeDocument/2006/relationships/image" Target="../media/image113.png"/><Relationship Id="rId50" Type="http://schemas.openxmlformats.org/officeDocument/2006/relationships/customXml" Target="../ink/ink118.xml"/><Relationship Id="rId7" Type="http://schemas.openxmlformats.org/officeDocument/2006/relationships/image" Target="../media/image93.png"/><Relationship Id="rId2" Type="http://schemas.openxmlformats.org/officeDocument/2006/relationships/customXml" Target="../ink/ink94.xml"/><Relationship Id="rId16" Type="http://schemas.openxmlformats.org/officeDocument/2006/relationships/customXml" Target="../ink/ink101.xml"/><Relationship Id="rId29" Type="http://schemas.openxmlformats.org/officeDocument/2006/relationships/image" Target="../media/image104.png"/><Relationship Id="rId11" Type="http://schemas.openxmlformats.org/officeDocument/2006/relationships/image" Target="../media/image95.png"/><Relationship Id="rId24" Type="http://schemas.openxmlformats.org/officeDocument/2006/relationships/customXml" Target="../ink/ink105.xml"/><Relationship Id="rId32" Type="http://schemas.openxmlformats.org/officeDocument/2006/relationships/customXml" Target="../ink/ink109.xml"/><Relationship Id="rId37" Type="http://schemas.openxmlformats.org/officeDocument/2006/relationships/image" Target="../media/image108.png"/><Relationship Id="rId40" Type="http://schemas.openxmlformats.org/officeDocument/2006/relationships/customXml" Target="../ink/ink113.xml"/><Relationship Id="rId45" Type="http://schemas.openxmlformats.org/officeDocument/2006/relationships/image" Target="../media/image112.png"/><Relationship Id="rId53" Type="http://schemas.openxmlformats.org/officeDocument/2006/relationships/image" Target="../media/image116.png"/><Relationship Id="rId5" Type="http://schemas.openxmlformats.org/officeDocument/2006/relationships/image" Target="../media/image92.png"/><Relationship Id="rId10" Type="http://schemas.openxmlformats.org/officeDocument/2006/relationships/customXml" Target="../ink/ink98.xml"/><Relationship Id="rId19" Type="http://schemas.openxmlformats.org/officeDocument/2006/relationships/image" Target="../media/image99.png"/><Relationship Id="rId31" Type="http://schemas.openxmlformats.org/officeDocument/2006/relationships/image" Target="../media/image105.png"/><Relationship Id="rId44" Type="http://schemas.openxmlformats.org/officeDocument/2006/relationships/customXml" Target="../ink/ink115.xml"/><Relationship Id="rId52" Type="http://schemas.openxmlformats.org/officeDocument/2006/relationships/customXml" Target="../ink/ink119.xml"/><Relationship Id="rId4" Type="http://schemas.openxmlformats.org/officeDocument/2006/relationships/customXml" Target="../ink/ink95.xml"/><Relationship Id="rId9" Type="http://schemas.openxmlformats.org/officeDocument/2006/relationships/image" Target="../media/image94.png"/><Relationship Id="rId14" Type="http://schemas.openxmlformats.org/officeDocument/2006/relationships/customXml" Target="../ink/ink100.xml"/><Relationship Id="rId22" Type="http://schemas.openxmlformats.org/officeDocument/2006/relationships/customXml" Target="../ink/ink104.xml"/><Relationship Id="rId27" Type="http://schemas.openxmlformats.org/officeDocument/2006/relationships/image" Target="../media/image103.png"/><Relationship Id="rId30" Type="http://schemas.openxmlformats.org/officeDocument/2006/relationships/customXml" Target="../ink/ink108.xml"/><Relationship Id="rId35" Type="http://schemas.openxmlformats.org/officeDocument/2006/relationships/image" Target="../media/image107.png"/><Relationship Id="rId43" Type="http://schemas.openxmlformats.org/officeDocument/2006/relationships/image" Target="../media/image111.png"/><Relationship Id="rId48" Type="http://schemas.openxmlformats.org/officeDocument/2006/relationships/customXml" Target="../ink/ink117.xml"/><Relationship Id="rId8" Type="http://schemas.openxmlformats.org/officeDocument/2006/relationships/customXml" Target="../ink/ink97.xml"/><Relationship Id="rId51" Type="http://schemas.openxmlformats.org/officeDocument/2006/relationships/image" Target="../media/image115.png"/><Relationship Id="rId3" Type="http://schemas.openxmlformats.org/officeDocument/2006/relationships/image" Target="../media/image91.png"/><Relationship Id="rId12" Type="http://schemas.openxmlformats.org/officeDocument/2006/relationships/customXml" Target="../ink/ink99.xml"/><Relationship Id="rId17" Type="http://schemas.openxmlformats.org/officeDocument/2006/relationships/image" Target="../media/image98.png"/><Relationship Id="rId25" Type="http://schemas.openxmlformats.org/officeDocument/2006/relationships/image" Target="../media/image102.png"/><Relationship Id="rId33" Type="http://schemas.openxmlformats.org/officeDocument/2006/relationships/image" Target="../media/image106.png"/><Relationship Id="rId38" Type="http://schemas.openxmlformats.org/officeDocument/2006/relationships/customXml" Target="../ink/ink112.xml"/><Relationship Id="rId46" Type="http://schemas.openxmlformats.org/officeDocument/2006/relationships/customXml" Target="../ink/ink116.xml"/><Relationship Id="rId20" Type="http://schemas.openxmlformats.org/officeDocument/2006/relationships/customXml" Target="../ink/ink103.xml"/><Relationship Id="rId41" Type="http://schemas.openxmlformats.org/officeDocument/2006/relationships/image" Target="../media/image110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6.xml"/><Relationship Id="rId15" Type="http://schemas.openxmlformats.org/officeDocument/2006/relationships/image" Target="../media/image97.png"/><Relationship Id="rId23" Type="http://schemas.openxmlformats.org/officeDocument/2006/relationships/image" Target="../media/image101.png"/><Relationship Id="rId28" Type="http://schemas.openxmlformats.org/officeDocument/2006/relationships/customXml" Target="../ink/ink107.xml"/><Relationship Id="rId36" Type="http://schemas.openxmlformats.org/officeDocument/2006/relationships/customXml" Target="../ink/ink111.xml"/><Relationship Id="rId49" Type="http://schemas.openxmlformats.org/officeDocument/2006/relationships/image" Target="../media/image114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2.xml"/><Relationship Id="rId21" Type="http://schemas.openxmlformats.org/officeDocument/2006/relationships/image" Target="../media/image125.png"/><Relationship Id="rId42" Type="http://schemas.openxmlformats.org/officeDocument/2006/relationships/customXml" Target="../ink/ink140.xml"/><Relationship Id="rId47" Type="http://schemas.openxmlformats.org/officeDocument/2006/relationships/customXml" Target="../ink/ink143.xml"/><Relationship Id="rId63" Type="http://schemas.openxmlformats.org/officeDocument/2006/relationships/customXml" Target="../ink/ink151.xml"/><Relationship Id="rId68" Type="http://schemas.openxmlformats.org/officeDocument/2006/relationships/image" Target="../media/image147.png"/><Relationship Id="rId84" Type="http://schemas.openxmlformats.org/officeDocument/2006/relationships/image" Target="../media/image155.png"/><Relationship Id="rId16" Type="http://schemas.openxmlformats.org/officeDocument/2006/relationships/customXml" Target="../ink/ink127.xml"/><Relationship Id="rId11" Type="http://schemas.openxmlformats.org/officeDocument/2006/relationships/image" Target="../media/image120.png"/><Relationship Id="rId32" Type="http://schemas.openxmlformats.org/officeDocument/2006/relationships/customXml" Target="../ink/ink135.xml"/><Relationship Id="rId37" Type="http://schemas.openxmlformats.org/officeDocument/2006/relationships/image" Target="../media/image132.png"/><Relationship Id="rId53" Type="http://schemas.openxmlformats.org/officeDocument/2006/relationships/customXml" Target="../ink/ink146.xml"/><Relationship Id="rId58" Type="http://schemas.openxmlformats.org/officeDocument/2006/relationships/image" Target="../media/image142.png"/><Relationship Id="rId74" Type="http://schemas.openxmlformats.org/officeDocument/2006/relationships/image" Target="../media/image150.png"/><Relationship Id="rId79" Type="http://schemas.openxmlformats.org/officeDocument/2006/relationships/customXml" Target="../ink/ink159.xml"/><Relationship Id="rId5" Type="http://schemas.openxmlformats.org/officeDocument/2006/relationships/image" Target="../media/image53.png"/><Relationship Id="rId19" Type="http://schemas.openxmlformats.org/officeDocument/2006/relationships/image" Target="../media/image124.png"/><Relationship Id="rId14" Type="http://schemas.openxmlformats.org/officeDocument/2006/relationships/customXml" Target="../ink/ink126.xml"/><Relationship Id="rId22" Type="http://schemas.openxmlformats.org/officeDocument/2006/relationships/customXml" Target="../ink/ink130.xml"/><Relationship Id="rId27" Type="http://schemas.openxmlformats.org/officeDocument/2006/relationships/image" Target="../media/image127.png"/><Relationship Id="rId30" Type="http://schemas.openxmlformats.org/officeDocument/2006/relationships/customXml" Target="../ink/ink134.xml"/><Relationship Id="rId35" Type="http://schemas.openxmlformats.org/officeDocument/2006/relationships/image" Target="../media/image131.png"/><Relationship Id="rId43" Type="http://schemas.openxmlformats.org/officeDocument/2006/relationships/image" Target="../media/image135.png"/><Relationship Id="rId48" Type="http://schemas.openxmlformats.org/officeDocument/2006/relationships/image" Target="../media/image137.png"/><Relationship Id="rId56" Type="http://schemas.openxmlformats.org/officeDocument/2006/relationships/image" Target="../media/image141.png"/><Relationship Id="rId64" Type="http://schemas.openxmlformats.org/officeDocument/2006/relationships/image" Target="../media/image145.png"/><Relationship Id="rId69" Type="http://schemas.openxmlformats.org/officeDocument/2006/relationships/customXml" Target="../ink/ink154.xml"/><Relationship Id="rId77" Type="http://schemas.openxmlformats.org/officeDocument/2006/relationships/customXml" Target="../ink/ink158.xml"/><Relationship Id="rId8" Type="http://schemas.openxmlformats.org/officeDocument/2006/relationships/customXml" Target="../ink/ink123.xml"/><Relationship Id="rId51" Type="http://schemas.openxmlformats.org/officeDocument/2006/relationships/customXml" Target="../ink/ink145.xml"/><Relationship Id="rId72" Type="http://schemas.openxmlformats.org/officeDocument/2006/relationships/image" Target="../media/image149.png"/><Relationship Id="rId80" Type="http://schemas.openxmlformats.org/officeDocument/2006/relationships/image" Target="../media/image153.png"/><Relationship Id="rId85" Type="http://schemas.openxmlformats.org/officeDocument/2006/relationships/customXml" Target="../ink/ink162.xml"/><Relationship Id="rId3" Type="http://schemas.openxmlformats.org/officeDocument/2006/relationships/image" Target="../media/image117.png"/><Relationship Id="rId12" Type="http://schemas.openxmlformats.org/officeDocument/2006/relationships/customXml" Target="../ink/ink125.xml"/><Relationship Id="rId17" Type="http://schemas.openxmlformats.org/officeDocument/2006/relationships/image" Target="../media/image123.png"/><Relationship Id="rId25" Type="http://schemas.openxmlformats.org/officeDocument/2006/relationships/image" Target="../media/image126.png"/><Relationship Id="rId33" Type="http://schemas.openxmlformats.org/officeDocument/2006/relationships/image" Target="../media/image130.png"/><Relationship Id="rId38" Type="http://schemas.openxmlformats.org/officeDocument/2006/relationships/customXml" Target="../ink/ink138.xml"/><Relationship Id="rId46" Type="http://schemas.openxmlformats.org/officeDocument/2006/relationships/image" Target="../media/image136.png"/><Relationship Id="rId59" Type="http://schemas.openxmlformats.org/officeDocument/2006/relationships/customXml" Target="../ink/ink149.xml"/><Relationship Id="rId67" Type="http://schemas.openxmlformats.org/officeDocument/2006/relationships/customXml" Target="../ink/ink153.xml"/><Relationship Id="rId20" Type="http://schemas.openxmlformats.org/officeDocument/2006/relationships/customXml" Target="../ink/ink129.xml"/><Relationship Id="rId41" Type="http://schemas.openxmlformats.org/officeDocument/2006/relationships/image" Target="../media/image134.png"/><Relationship Id="rId54" Type="http://schemas.openxmlformats.org/officeDocument/2006/relationships/image" Target="../media/image140.png"/><Relationship Id="rId62" Type="http://schemas.openxmlformats.org/officeDocument/2006/relationships/image" Target="../media/image144.png"/><Relationship Id="rId70" Type="http://schemas.openxmlformats.org/officeDocument/2006/relationships/image" Target="../media/image148.png"/><Relationship Id="rId75" Type="http://schemas.openxmlformats.org/officeDocument/2006/relationships/customXml" Target="../ink/ink157.xml"/><Relationship Id="rId83" Type="http://schemas.openxmlformats.org/officeDocument/2006/relationships/customXml" Target="../ink/ink16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2.xml"/><Relationship Id="rId15" Type="http://schemas.openxmlformats.org/officeDocument/2006/relationships/image" Target="../media/image122.png"/><Relationship Id="rId23" Type="http://schemas.openxmlformats.org/officeDocument/2006/relationships/image" Target="../media/image31.png"/><Relationship Id="rId28" Type="http://schemas.openxmlformats.org/officeDocument/2006/relationships/customXml" Target="../ink/ink133.xml"/><Relationship Id="rId36" Type="http://schemas.openxmlformats.org/officeDocument/2006/relationships/customXml" Target="../ink/ink137.xml"/><Relationship Id="rId49" Type="http://schemas.openxmlformats.org/officeDocument/2006/relationships/customXml" Target="../ink/ink144.xml"/><Relationship Id="rId57" Type="http://schemas.openxmlformats.org/officeDocument/2006/relationships/customXml" Target="../ink/ink148.xml"/><Relationship Id="rId10" Type="http://schemas.openxmlformats.org/officeDocument/2006/relationships/customXml" Target="../ink/ink124.xml"/><Relationship Id="rId31" Type="http://schemas.openxmlformats.org/officeDocument/2006/relationships/image" Target="../media/image129.png"/><Relationship Id="rId44" Type="http://schemas.openxmlformats.org/officeDocument/2006/relationships/customXml" Target="../ink/ink141.xml"/><Relationship Id="rId52" Type="http://schemas.openxmlformats.org/officeDocument/2006/relationships/image" Target="../media/image139.png"/><Relationship Id="rId60" Type="http://schemas.openxmlformats.org/officeDocument/2006/relationships/image" Target="../media/image143.png"/><Relationship Id="rId65" Type="http://schemas.openxmlformats.org/officeDocument/2006/relationships/customXml" Target="../ink/ink152.xml"/><Relationship Id="rId73" Type="http://schemas.openxmlformats.org/officeDocument/2006/relationships/customXml" Target="../ink/ink156.xml"/><Relationship Id="rId78" Type="http://schemas.openxmlformats.org/officeDocument/2006/relationships/image" Target="../media/image152.png"/><Relationship Id="rId81" Type="http://schemas.openxmlformats.org/officeDocument/2006/relationships/customXml" Target="../ink/ink160.xml"/><Relationship Id="rId86" Type="http://schemas.openxmlformats.org/officeDocument/2006/relationships/image" Target="../media/image156.png"/><Relationship Id="rId4" Type="http://schemas.openxmlformats.org/officeDocument/2006/relationships/customXml" Target="../ink/ink121.xml"/><Relationship Id="rId9" Type="http://schemas.openxmlformats.org/officeDocument/2006/relationships/image" Target="../media/image119.png"/><Relationship Id="rId13" Type="http://schemas.openxmlformats.org/officeDocument/2006/relationships/image" Target="../media/image121.png"/><Relationship Id="rId18" Type="http://schemas.openxmlformats.org/officeDocument/2006/relationships/customXml" Target="../ink/ink128.xml"/><Relationship Id="rId39" Type="http://schemas.openxmlformats.org/officeDocument/2006/relationships/image" Target="../media/image133.png"/><Relationship Id="rId34" Type="http://schemas.openxmlformats.org/officeDocument/2006/relationships/customXml" Target="../ink/ink136.xml"/><Relationship Id="rId50" Type="http://schemas.openxmlformats.org/officeDocument/2006/relationships/image" Target="../media/image138.png"/><Relationship Id="rId55" Type="http://schemas.openxmlformats.org/officeDocument/2006/relationships/customXml" Target="../ink/ink147.xml"/><Relationship Id="rId76" Type="http://schemas.openxmlformats.org/officeDocument/2006/relationships/image" Target="../media/image151.png"/><Relationship Id="rId7" Type="http://schemas.openxmlformats.org/officeDocument/2006/relationships/image" Target="../media/image118.png"/><Relationship Id="rId71" Type="http://schemas.openxmlformats.org/officeDocument/2006/relationships/customXml" Target="../ink/ink155.xml"/><Relationship Id="rId2" Type="http://schemas.openxmlformats.org/officeDocument/2006/relationships/customXml" Target="../ink/ink120.xml"/><Relationship Id="rId29" Type="http://schemas.openxmlformats.org/officeDocument/2006/relationships/image" Target="../media/image128.png"/><Relationship Id="rId24" Type="http://schemas.openxmlformats.org/officeDocument/2006/relationships/customXml" Target="../ink/ink131.xml"/><Relationship Id="rId40" Type="http://schemas.openxmlformats.org/officeDocument/2006/relationships/customXml" Target="../ink/ink139.xml"/><Relationship Id="rId45" Type="http://schemas.openxmlformats.org/officeDocument/2006/relationships/customXml" Target="../ink/ink142.xml"/><Relationship Id="rId66" Type="http://schemas.openxmlformats.org/officeDocument/2006/relationships/image" Target="../media/image146.png"/><Relationship Id="rId61" Type="http://schemas.openxmlformats.org/officeDocument/2006/relationships/customXml" Target="../ink/ink150.xml"/><Relationship Id="rId82" Type="http://schemas.openxmlformats.org/officeDocument/2006/relationships/image" Target="../media/image154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75.xml"/><Relationship Id="rId21" Type="http://schemas.openxmlformats.org/officeDocument/2006/relationships/image" Target="../media/image166.png"/><Relationship Id="rId42" Type="http://schemas.openxmlformats.org/officeDocument/2006/relationships/customXml" Target="../ink/ink183.xml"/><Relationship Id="rId47" Type="http://schemas.openxmlformats.org/officeDocument/2006/relationships/image" Target="../media/image178.png"/><Relationship Id="rId63" Type="http://schemas.openxmlformats.org/officeDocument/2006/relationships/image" Target="../media/image186.png"/><Relationship Id="rId68" Type="http://schemas.openxmlformats.org/officeDocument/2006/relationships/customXml" Target="../ink/ink196.xml"/><Relationship Id="rId84" Type="http://schemas.openxmlformats.org/officeDocument/2006/relationships/customXml" Target="../ink/ink204.xml"/><Relationship Id="rId89" Type="http://schemas.openxmlformats.org/officeDocument/2006/relationships/image" Target="../media/image199.png"/><Relationship Id="rId16" Type="http://schemas.openxmlformats.org/officeDocument/2006/relationships/customXml" Target="../ink/ink170.xml"/><Relationship Id="rId107" Type="http://schemas.openxmlformats.org/officeDocument/2006/relationships/image" Target="../media/image208.png"/><Relationship Id="rId11" Type="http://schemas.openxmlformats.org/officeDocument/2006/relationships/image" Target="../media/image161.png"/><Relationship Id="rId32" Type="http://schemas.openxmlformats.org/officeDocument/2006/relationships/customXml" Target="../ink/ink178.xml"/><Relationship Id="rId37" Type="http://schemas.openxmlformats.org/officeDocument/2006/relationships/image" Target="../media/image173.png"/><Relationship Id="rId53" Type="http://schemas.openxmlformats.org/officeDocument/2006/relationships/image" Target="../media/image181.png"/><Relationship Id="rId58" Type="http://schemas.openxmlformats.org/officeDocument/2006/relationships/customXml" Target="../ink/ink191.xml"/><Relationship Id="rId74" Type="http://schemas.openxmlformats.org/officeDocument/2006/relationships/customXml" Target="../ink/ink199.xml"/><Relationship Id="rId79" Type="http://schemas.openxmlformats.org/officeDocument/2006/relationships/image" Target="../media/image194.png"/><Relationship Id="rId102" Type="http://schemas.openxmlformats.org/officeDocument/2006/relationships/customXml" Target="../ink/ink213.xml"/><Relationship Id="rId5" Type="http://schemas.openxmlformats.org/officeDocument/2006/relationships/image" Target="../media/image158.png"/><Relationship Id="rId90" Type="http://schemas.openxmlformats.org/officeDocument/2006/relationships/customXml" Target="../ink/ink207.xml"/><Relationship Id="rId95" Type="http://schemas.openxmlformats.org/officeDocument/2006/relationships/image" Target="../media/image202.png"/><Relationship Id="rId22" Type="http://schemas.openxmlformats.org/officeDocument/2006/relationships/customXml" Target="../ink/ink173.xml"/><Relationship Id="rId27" Type="http://schemas.openxmlformats.org/officeDocument/2006/relationships/image" Target="../media/image53.png"/><Relationship Id="rId43" Type="http://schemas.openxmlformats.org/officeDocument/2006/relationships/image" Target="../media/image176.png"/><Relationship Id="rId48" Type="http://schemas.openxmlformats.org/officeDocument/2006/relationships/customXml" Target="../ink/ink186.xml"/><Relationship Id="rId64" Type="http://schemas.openxmlformats.org/officeDocument/2006/relationships/customXml" Target="../ink/ink194.xml"/><Relationship Id="rId69" Type="http://schemas.openxmlformats.org/officeDocument/2006/relationships/image" Target="../media/image189.png"/><Relationship Id="rId80" Type="http://schemas.openxmlformats.org/officeDocument/2006/relationships/customXml" Target="../ink/ink202.xml"/><Relationship Id="rId85" Type="http://schemas.openxmlformats.org/officeDocument/2006/relationships/image" Target="../media/image197.png"/><Relationship Id="rId12" Type="http://schemas.openxmlformats.org/officeDocument/2006/relationships/customXml" Target="../ink/ink168.xml"/><Relationship Id="rId17" Type="http://schemas.openxmlformats.org/officeDocument/2006/relationships/image" Target="../media/image164.png"/><Relationship Id="rId33" Type="http://schemas.openxmlformats.org/officeDocument/2006/relationships/image" Target="../media/image171.png"/><Relationship Id="rId38" Type="http://schemas.openxmlformats.org/officeDocument/2006/relationships/customXml" Target="../ink/ink181.xml"/><Relationship Id="rId59" Type="http://schemas.openxmlformats.org/officeDocument/2006/relationships/image" Target="../media/image184.png"/><Relationship Id="rId103" Type="http://schemas.openxmlformats.org/officeDocument/2006/relationships/image" Target="../media/image206.png"/><Relationship Id="rId108" Type="http://schemas.openxmlformats.org/officeDocument/2006/relationships/customXml" Target="../ink/ink216.xml"/><Relationship Id="rId54" Type="http://schemas.openxmlformats.org/officeDocument/2006/relationships/customXml" Target="../ink/ink189.xml"/><Relationship Id="rId70" Type="http://schemas.openxmlformats.org/officeDocument/2006/relationships/customXml" Target="../ink/ink197.xml"/><Relationship Id="rId75" Type="http://schemas.openxmlformats.org/officeDocument/2006/relationships/image" Target="../media/image192.png"/><Relationship Id="rId91" Type="http://schemas.openxmlformats.org/officeDocument/2006/relationships/image" Target="../media/image200.png"/><Relationship Id="rId96" Type="http://schemas.openxmlformats.org/officeDocument/2006/relationships/customXml" Target="../ink/ink21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5.xml"/><Relationship Id="rId15" Type="http://schemas.openxmlformats.org/officeDocument/2006/relationships/image" Target="../media/image163.png"/><Relationship Id="rId23" Type="http://schemas.openxmlformats.org/officeDocument/2006/relationships/image" Target="../media/image167.png"/><Relationship Id="rId28" Type="http://schemas.openxmlformats.org/officeDocument/2006/relationships/customXml" Target="../ink/ink176.xml"/><Relationship Id="rId36" Type="http://schemas.openxmlformats.org/officeDocument/2006/relationships/customXml" Target="../ink/ink180.xml"/><Relationship Id="rId49" Type="http://schemas.openxmlformats.org/officeDocument/2006/relationships/image" Target="../media/image179.png"/><Relationship Id="rId57" Type="http://schemas.openxmlformats.org/officeDocument/2006/relationships/image" Target="../media/image183.png"/><Relationship Id="rId106" Type="http://schemas.openxmlformats.org/officeDocument/2006/relationships/customXml" Target="../ink/ink215.xml"/><Relationship Id="rId10" Type="http://schemas.openxmlformats.org/officeDocument/2006/relationships/customXml" Target="../ink/ink167.xml"/><Relationship Id="rId31" Type="http://schemas.openxmlformats.org/officeDocument/2006/relationships/image" Target="../media/image170.png"/><Relationship Id="rId44" Type="http://schemas.openxmlformats.org/officeDocument/2006/relationships/customXml" Target="../ink/ink184.xml"/><Relationship Id="rId52" Type="http://schemas.openxmlformats.org/officeDocument/2006/relationships/customXml" Target="../ink/ink188.xml"/><Relationship Id="rId60" Type="http://schemas.openxmlformats.org/officeDocument/2006/relationships/customXml" Target="../ink/ink192.xml"/><Relationship Id="rId65" Type="http://schemas.openxmlformats.org/officeDocument/2006/relationships/image" Target="../media/image187.png"/><Relationship Id="rId73" Type="http://schemas.openxmlformats.org/officeDocument/2006/relationships/image" Target="../media/image191.png"/><Relationship Id="rId78" Type="http://schemas.openxmlformats.org/officeDocument/2006/relationships/customXml" Target="../ink/ink201.xml"/><Relationship Id="rId81" Type="http://schemas.openxmlformats.org/officeDocument/2006/relationships/image" Target="../media/image195.png"/><Relationship Id="rId86" Type="http://schemas.openxmlformats.org/officeDocument/2006/relationships/customXml" Target="../ink/ink205.xml"/><Relationship Id="rId94" Type="http://schemas.openxmlformats.org/officeDocument/2006/relationships/customXml" Target="../ink/ink209.xml"/><Relationship Id="rId99" Type="http://schemas.openxmlformats.org/officeDocument/2006/relationships/image" Target="../media/image204.png"/><Relationship Id="rId101" Type="http://schemas.openxmlformats.org/officeDocument/2006/relationships/image" Target="../media/image205.png"/><Relationship Id="rId4" Type="http://schemas.openxmlformats.org/officeDocument/2006/relationships/customXml" Target="../ink/ink164.xml"/><Relationship Id="rId9" Type="http://schemas.openxmlformats.org/officeDocument/2006/relationships/image" Target="../media/image160.png"/><Relationship Id="rId13" Type="http://schemas.openxmlformats.org/officeDocument/2006/relationships/image" Target="../media/image162.png"/><Relationship Id="rId18" Type="http://schemas.openxmlformats.org/officeDocument/2006/relationships/customXml" Target="../ink/ink171.xml"/><Relationship Id="rId39" Type="http://schemas.openxmlformats.org/officeDocument/2006/relationships/image" Target="../media/image174.png"/><Relationship Id="rId109" Type="http://schemas.openxmlformats.org/officeDocument/2006/relationships/image" Target="../media/image209.png"/><Relationship Id="rId34" Type="http://schemas.openxmlformats.org/officeDocument/2006/relationships/customXml" Target="../ink/ink179.xml"/><Relationship Id="rId50" Type="http://schemas.openxmlformats.org/officeDocument/2006/relationships/customXml" Target="../ink/ink187.xml"/><Relationship Id="rId55" Type="http://schemas.openxmlformats.org/officeDocument/2006/relationships/image" Target="../media/image182.png"/><Relationship Id="rId76" Type="http://schemas.openxmlformats.org/officeDocument/2006/relationships/customXml" Target="../ink/ink200.xml"/><Relationship Id="rId97" Type="http://schemas.openxmlformats.org/officeDocument/2006/relationships/image" Target="../media/image203.png"/><Relationship Id="rId104" Type="http://schemas.openxmlformats.org/officeDocument/2006/relationships/customXml" Target="../ink/ink214.xml"/><Relationship Id="rId7" Type="http://schemas.openxmlformats.org/officeDocument/2006/relationships/image" Target="../media/image159.png"/><Relationship Id="rId71" Type="http://schemas.openxmlformats.org/officeDocument/2006/relationships/image" Target="../media/image190.png"/><Relationship Id="rId92" Type="http://schemas.openxmlformats.org/officeDocument/2006/relationships/customXml" Target="../ink/ink208.xml"/><Relationship Id="rId2" Type="http://schemas.openxmlformats.org/officeDocument/2006/relationships/customXml" Target="../ink/ink163.xml"/><Relationship Id="rId29" Type="http://schemas.openxmlformats.org/officeDocument/2006/relationships/image" Target="../media/image169.png"/><Relationship Id="rId24" Type="http://schemas.openxmlformats.org/officeDocument/2006/relationships/customXml" Target="../ink/ink174.xml"/><Relationship Id="rId40" Type="http://schemas.openxmlformats.org/officeDocument/2006/relationships/customXml" Target="../ink/ink182.xml"/><Relationship Id="rId45" Type="http://schemas.openxmlformats.org/officeDocument/2006/relationships/image" Target="../media/image177.png"/><Relationship Id="rId66" Type="http://schemas.openxmlformats.org/officeDocument/2006/relationships/customXml" Target="../ink/ink195.xml"/><Relationship Id="rId87" Type="http://schemas.openxmlformats.org/officeDocument/2006/relationships/image" Target="../media/image198.png"/><Relationship Id="rId61" Type="http://schemas.openxmlformats.org/officeDocument/2006/relationships/image" Target="../media/image185.png"/><Relationship Id="rId82" Type="http://schemas.openxmlformats.org/officeDocument/2006/relationships/customXml" Target="../ink/ink203.xml"/><Relationship Id="rId19" Type="http://schemas.openxmlformats.org/officeDocument/2006/relationships/image" Target="../media/image165.png"/><Relationship Id="rId14" Type="http://schemas.openxmlformats.org/officeDocument/2006/relationships/customXml" Target="../ink/ink169.xml"/><Relationship Id="rId30" Type="http://schemas.openxmlformats.org/officeDocument/2006/relationships/customXml" Target="../ink/ink177.xml"/><Relationship Id="rId35" Type="http://schemas.openxmlformats.org/officeDocument/2006/relationships/image" Target="../media/image172.png"/><Relationship Id="rId56" Type="http://schemas.openxmlformats.org/officeDocument/2006/relationships/customXml" Target="../ink/ink190.xml"/><Relationship Id="rId77" Type="http://schemas.openxmlformats.org/officeDocument/2006/relationships/image" Target="../media/image193.png"/><Relationship Id="rId100" Type="http://schemas.openxmlformats.org/officeDocument/2006/relationships/customXml" Target="../ink/ink212.xml"/><Relationship Id="rId105" Type="http://schemas.openxmlformats.org/officeDocument/2006/relationships/image" Target="../media/image207.png"/><Relationship Id="rId8" Type="http://schemas.openxmlformats.org/officeDocument/2006/relationships/customXml" Target="../ink/ink166.xml"/><Relationship Id="rId51" Type="http://schemas.openxmlformats.org/officeDocument/2006/relationships/image" Target="../media/image180.png"/><Relationship Id="rId72" Type="http://schemas.openxmlformats.org/officeDocument/2006/relationships/customXml" Target="../ink/ink198.xml"/><Relationship Id="rId93" Type="http://schemas.openxmlformats.org/officeDocument/2006/relationships/image" Target="../media/image201.png"/><Relationship Id="rId98" Type="http://schemas.openxmlformats.org/officeDocument/2006/relationships/customXml" Target="../ink/ink211.xml"/><Relationship Id="rId3" Type="http://schemas.openxmlformats.org/officeDocument/2006/relationships/image" Target="../media/image157.png"/><Relationship Id="rId25" Type="http://schemas.openxmlformats.org/officeDocument/2006/relationships/image" Target="../media/image168.png"/><Relationship Id="rId46" Type="http://schemas.openxmlformats.org/officeDocument/2006/relationships/customXml" Target="../ink/ink185.xml"/><Relationship Id="rId67" Type="http://schemas.openxmlformats.org/officeDocument/2006/relationships/image" Target="../media/image188.png"/><Relationship Id="rId20" Type="http://schemas.openxmlformats.org/officeDocument/2006/relationships/customXml" Target="../ink/ink172.xml"/><Relationship Id="rId41" Type="http://schemas.openxmlformats.org/officeDocument/2006/relationships/image" Target="../media/image175.png"/><Relationship Id="rId62" Type="http://schemas.openxmlformats.org/officeDocument/2006/relationships/customXml" Target="../ink/ink193.xml"/><Relationship Id="rId83" Type="http://schemas.openxmlformats.org/officeDocument/2006/relationships/image" Target="../media/image196.png"/><Relationship Id="rId88" Type="http://schemas.openxmlformats.org/officeDocument/2006/relationships/customXml" Target="../ink/ink20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0.xml"/><Relationship Id="rId13" Type="http://schemas.openxmlformats.org/officeDocument/2006/relationships/image" Target="../media/image215.png"/><Relationship Id="rId3" Type="http://schemas.openxmlformats.org/officeDocument/2006/relationships/image" Target="../media/image210.png"/><Relationship Id="rId7" Type="http://schemas.openxmlformats.org/officeDocument/2006/relationships/image" Target="../media/image212.png"/><Relationship Id="rId12" Type="http://schemas.openxmlformats.org/officeDocument/2006/relationships/customXml" Target="../ink/ink222.xml"/><Relationship Id="rId2" Type="http://schemas.openxmlformats.org/officeDocument/2006/relationships/customXml" Target="../ink/ink21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9.xml"/><Relationship Id="rId11" Type="http://schemas.openxmlformats.org/officeDocument/2006/relationships/image" Target="../media/image214.png"/><Relationship Id="rId5" Type="http://schemas.openxmlformats.org/officeDocument/2006/relationships/image" Target="../media/image211.png"/><Relationship Id="rId10" Type="http://schemas.openxmlformats.org/officeDocument/2006/relationships/customXml" Target="../ink/ink221.xml"/><Relationship Id="rId4" Type="http://schemas.openxmlformats.org/officeDocument/2006/relationships/customXml" Target="../ink/ink218.xml"/><Relationship Id="rId9" Type="http://schemas.openxmlformats.org/officeDocument/2006/relationships/image" Target="../media/image213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35.xml"/><Relationship Id="rId21" Type="http://schemas.openxmlformats.org/officeDocument/2006/relationships/image" Target="../media/image225.png"/><Relationship Id="rId42" Type="http://schemas.openxmlformats.org/officeDocument/2006/relationships/customXml" Target="../ink/ink243.xml"/><Relationship Id="rId47" Type="http://schemas.openxmlformats.org/officeDocument/2006/relationships/image" Target="../media/image238.png"/><Relationship Id="rId63" Type="http://schemas.openxmlformats.org/officeDocument/2006/relationships/image" Target="../media/image246.png"/><Relationship Id="rId68" Type="http://schemas.openxmlformats.org/officeDocument/2006/relationships/customXml" Target="../ink/ink256.xml"/><Relationship Id="rId84" Type="http://schemas.openxmlformats.org/officeDocument/2006/relationships/customXml" Target="../ink/ink264.xml"/><Relationship Id="rId89" Type="http://schemas.openxmlformats.org/officeDocument/2006/relationships/image" Target="../media/image259.png"/><Relationship Id="rId16" Type="http://schemas.openxmlformats.org/officeDocument/2006/relationships/customXml" Target="../ink/ink230.xml"/><Relationship Id="rId11" Type="http://schemas.openxmlformats.org/officeDocument/2006/relationships/image" Target="../media/image220.png"/><Relationship Id="rId32" Type="http://schemas.openxmlformats.org/officeDocument/2006/relationships/customXml" Target="../ink/ink238.xml"/><Relationship Id="rId37" Type="http://schemas.openxmlformats.org/officeDocument/2006/relationships/image" Target="../media/image233.png"/><Relationship Id="rId53" Type="http://schemas.openxmlformats.org/officeDocument/2006/relationships/image" Target="../media/image241.png"/><Relationship Id="rId58" Type="http://schemas.openxmlformats.org/officeDocument/2006/relationships/customXml" Target="../ink/ink251.xml"/><Relationship Id="rId74" Type="http://schemas.openxmlformats.org/officeDocument/2006/relationships/customXml" Target="../ink/ink259.xml"/><Relationship Id="rId79" Type="http://schemas.openxmlformats.org/officeDocument/2006/relationships/image" Target="../media/image254.png"/><Relationship Id="rId5" Type="http://schemas.openxmlformats.org/officeDocument/2006/relationships/image" Target="../media/image217.png"/><Relationship Id="rId90" Type="http://schemas.openxmlformats.org/officeDocument/2006/relationships/customXml" Target="../ink/ink267.xml"/><Relationship Id="rId95" Type="http://schemas.openxmlformats.org/officeDocument/2006/relationships/image" Target="../media/image262.png"/><Relationship Id="rId22" Type="http://schemas.openxmlformats.org/officeDocument/2006/relationships/customXml" Target="../ink/ink233.xml"/><Relationship Id="rId27" Type="http://schemas.openxmlformats.org/officeDocument/2006/relationships/image" Target="../media/image228.png"/><Relationship Id="rId43" Type="http://schemas.openxmlformats.org/officeDocument/2006/relationships/image" Target="../media/image236.png"/><Relationship Id="rId48" Type="http://schemas.openxmlformats.org/officeDocument/2006/relationships/customXml" Target="../ink/ink246.xml"/><Relationship Id="rId64" Type="http://schemas.openxmlformats.org/officeDocument/2006/relationships/customXml" Target="../ink/ink254.xml"/><Relationship Id="rId69" Type="http://schemas.openxmlformats.org/officeDocument/2006/relationships/image" Target="../media/image249.png"/><Relationship Id="rId80" Type="http://schemas.openxmlformats.org/officeDocument/2006/relationships/customXml" Target="../ink/ink262.xml"/><Relationship Id="rId85" Type="http://schemas.openxmlformats.org/officeDocument/2006/relationships/image" Target="../media/image257.png"/><Relationship Id="rId3" Type="http://schemas.openxmlformats.org/officeDocument/2006/relationships/image" Target="../media/image216.png"/><Relationship Id="rId12" Type="http://schemas.openxmlformats.org/officeDocument/2006/relationships/customXml" Target="../ink/ink228.xml"/><Relationship Id="rId17" Type="http://schemas.openxmlformats.org/officeDocument/2006/relationships/image" Target="../media/image223.png"/><Relationship Id="rId25" Type="http://schemas.openxmlformats.org/officeDocument/2006/relationships/image" Target="../media/image227.png"/><Relationship Id="rId33" Type="http://schemas.openxmlformats.org/officeDocument/2006/relationships/image" Target="../media/image231.png"/><Relationship Id="rId38" Type="http://schemas.openxmlformats.org/officeDocument/2006/relationships/customXml" Target="../ink/ink241.xml"/><Relationship Id="rId46" Type="http://schemas.openxmlformats.org/officeDocument/2006/relationships/customXml" Target="../ink/ink245.xml"/><Relationship Id="rId59" Type="http://schemas.openxmlformats.org/officeDocument/2006/relationships/image" Target="../media/image244.png"/><Relationship Id="rId67" Type="http://schemas.openxmlformats.org/officeDocument/2006/relationships/image" Target="../media/image248.png"/><Relationship Id="rId20" Type="http://schemas.openxmlformats.org/officeDocument/2006/relationships/customXml" Target="../ink/ink232.xml"/><Relationship Id="rId41" Type="http://schemas.openxmlformats.org/officeDocument/2006/relationships/image" Target="../media/image235.png"/><Relationship Id="rId54" Type="http://schemas.openxmlformats.org/officeDocument/2006/relationships/customXml" Target="../ink/ink249.xml"/><Relationship Id="rId62" Type="http://schemas.openxmlformats.org/officeDocument/2006/relationships/customXml" Target="../ink/ink253.xml"/><Relationship Id="rId70" Type="http://schemas.openxmlformats.org/officeDocument/2006/relationships/customXml" Target="../ink/ink257.xml"/><Relationship Id="rId75" Type="http://schemas.openxmlformats.org/officeDocument/2006/relationships/image" Target="../media/image252.png"/><Relationship Id="rId83" Type="http://schemas.openxmlformats.org/officeDocument/2006/relationships/image" Target="../media/image256.png"/><Relationship Id="rId88" Type="http://schemas.openxmlformats.org/officeDocument/2006/relationships/customXml" Target="../ink/ink266.xml"/><Relationship Id="rId91" Type="http://schemas.openxmlformats.org/officeDocument/2006/relationships/image" Target="../media/image260.png"/><Relationship Id="rId96" Type="http://schemas.openxmlformats.org/officeDocument/2006/relationships/customXml" Target="../ink/ink27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5.xml"/><Relationship Id="rId15" Type="http://schemas.openxmlformats.org/officeDocument/2006/relationships/image" Target="../media/image222.png"/><Relationship Id="rId23" Type="http://schemas.openxmlformats.org/officeDocument/2006/relationships/image" Target="../media/image226.png"/><Relationship Id="rId28" Type="http://schemas.openxmlformats.org/officeDocument/2006/relationships/customXml" Target="../ink/ink236.xml"/><Relationship Id="rId36" Type="http://schemas.openxmlformats.org/officeDocument/2006/relationships/customXml" Target="../ink/ink240.xml"/><Relationship Id="rId49" Type="http://schemas.openxmlformats.org/officeDocument/2006/relationships/image" Target="../media/image239.png"/><Relationship Id="rId57" Type="http://schemas.openxmlformats.org/officeDocument/2006/relationships/image" Target="../media/image243.png"/><Relationship Id="rId10" Type="http://schemas.openxmlformats.org/officeDocument/2006/relationships/customXml" Target="../ink/ink227.xml"/><Relationship Id="rId31" Type="http://schemas.openxmlformats.org/officeDocument/2006/relationships/image" Target="../media/image230.png"/><Relationship Id="rId44" Type="http://schemas.openxmlformats.org/officeDocument/2006/relationships/customXml" Target="../ink/ink244.xml"/><Relationship Id="rId52" Type="http://schemas.openxmlformats.org/officeDocument/2006/relationships/customXml" Target="../ink/ink248.xml"/><Relationship Id="rId60" Type="http://schemas.openxmlformats.org/officeDocument/2006/relationships/customXml" Target="../ink/ink252.xml"/><Relationship Id="rId65" Type="http://schemas.openxmlformats.org/officeDocument/2006/relationships/image" Target="../media/image247.png"/><Relationship Id="rId73" Type="http://schemas.openxmlformats.org/officeDocument/2006/relationships/image" Target="../media/image251.png"/><Relationship Id="rId78" Type="http://schemas.openxmlformats.org/officeDocument/2006/relationships/customXml" Target="../ink/ink261.xml"/><Relationship Id="rId81" Type="http://schemas.openxmlformats.org/officeDocument/2006/relationships/image" Target="../media/image255.png"/><Relationship Id="rId86" Type="http://schemas.openxmlformats.org/officeDocument/2006/relationships/customXml" Target="../ink/ink265.xml"/><Relationship Id="rId94" Type="http://schemas.openxmlformats.org/officeDocument/2006/relationships/customXml" Target="../ink/ink269.xml"/><Relationship Id="rId99" Type="http://schemas.openxmlformats.org/officeDocument/2006/relationships/image" Target="../media/image264.png"/><Relationship Id="rId4" Type="http://schemas.openxmlformats.org/officeDocument/2006/relationships/customXml" Target="../ink/ink224.xml"/><Relationship Id="rId9" Type="http://schemas.openxmlformats.org/officeDocument/2006/relationships/image" Target="../media/image219.png"/><Relationship Id="rId13" Type="http://schemas.openxmlformats.org/officeDocument/2006/relationships/image" Target="../media/image221.png"/><Relationship Id="rId18" Type="http://schemas.openxmlformats.org/officeDocument/2006/relationships/customXml" Target="../ink/ink231.xml"/><Relationship Id="rId39" Type="http://schemas.openxmlformats.org/officeDocument/2006/relationships/image" Target="../media/image234.png"/><Relationship Id="rId34" Type="http://schemas.openxmlformats.org/officeDocument/2006/relationships/customXml" Target="../ink/ink239.xml"/><Relationship Id="rId50" Type="http://schemas.openxmlformats.org/officeDocument/2006/relationships/customXml" Target="../ink/ink247.xml"/><Relationship Id="rId55" Type="http://schemas.openxmlformats.org/officeDocument/2006/relationships/image" Target="../media/image242.png"/><Relationship Id="rId76" Type="http://schemas.openxmlformats.org/officeDocument/2006/relationships/customXml" Target="../ink/ink260.xml"/><Relationship Id="rId97" Type="http://schemas.openxmlformats.org/officeDocument/2006/relationships/image" Target="../media/image263.png"/><Relationship Id="rId7" Type="http://schemas.openxmlformats.org/officeDocument/2006/relationships/image" Target="../media/image218.png"/><Relationship Id="rId71" Type="http://schemas.openxmlformats.org/officeDocument/2006/relationships/image" Target="../media/image250.png"/><Relationship Id="rId92" Type="http://schemas.openxmlformats.org/officeDocument/2006/relationships/customXml" Target="../ink/ink268.xml"/><Relationship Id="rId2" Type="http://schemas.openxmlformats.org/officeDocument/2006/relationships/customXml" Target="../ink/ink223.xml"/><Relationship Id="rId29" Type="http://schemas.openxmlformats.org/officeDocument/2006/relationships/image" Target="../media/image229.png"/><Relationship Id="rId24" Type="http://schemas.openxmlformats.org/officeDocument/2006/relationships/customXml" Target="../ink/ink234.xml"/><Relationship Id="rId40" Type="http://schemas.openxmlformats.org/officeDocument/2006/relationships/customXml" Target="../ink/ink242.xml"/><Relationship Id="rId45" Type="http://schemas.openxmlformats.org/officeDocument/2006/relationships/image" Target="../media/image237.png"/><Relationship Id="rId66" Type="http://schemas.openxmlformats.org/officeDocument/2006/relationships/customXml" Target="../ink/ink255.xml"/><Relationship Id="rId87" Type="http://schemas.openxmlformats.org/officeDocument/2006/relationships/image" Target="../media/image258.png"/><Relationship Id="rId61" Type="http://schemas.openxmlformats.org/officeDocument/2006/relationships/image" Target="../media/image245.png"/><Relationship Id="rId82" Type="http://schemas.openxmlformats.org/officeDocument/2006/relationships/customXml" Target="../ink/ink263.xml"/><Relationship Id="rId19" Type="http://schemas.openxmlformats.org/officeDocument/2006/relationships/image" Target="../media/image224.png"/><Relationship Id="rId14" Type="http://schemas.openxmlformats.org/officeDocument/2006/relationships/customXml" Target="../ink/ink229.xml"/><Relationship Id="rId30" Type="http://schemas.openxmlformats.org/officeDocument/2006/relationships/customXml" Target="../ink/ink237.xml"/><Relationship Id="rId35" Type="http://schemas.openxmlformats.org/officeDocument/2006/relationships/image" Target="../media/image232.png"/><Relationship Id="rId56" Type="http://schemas.openxmlformats.org/officeDocument/2006/relationships/customXml" Target="../ink/ink250.xml"/><Relationship Id="rId77" Type="http://schemas.openxmlformats.org/officeDocument/2006/relationships/image" Target="../media/image253.png"/><Relationship Id="rId8" Type="http://schemas.openxmlformats.org/officeDocument/2006/relationships/customXml" Target="../ink/ink226.xml"/><Relationship Id="rId51" Type="http://schemas.openxmlformats.org/officeDocument/2006/relationships/image" Target="../media/image240.png"/><Relationship Id="rId72" Type="http://schemas.openxmlformats.org/officeDocument/2006/relationships/customXml" Target="../ink/ink258.xml"/><Relationship Id="rId93" Type="http://schemas.openxmlformats.org/officeDocument/2006/relationships/image" Target="../media/image261.png"/><Relationship Id="rId98" Type="http://schemas.openxmlformats.org/officeDocument/2006/relationships/customXml" Target="../ink/ink271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0.png"/><Relationship Id="rId18" Type="http://schemas.openxmlformats.org/officeDocument/2006/relationships/customXml" Target="../ink/ink280.xml"/><Relationship Id="rId26" Type="http://schemas.openxmlformats.org/officeDocument/2006/relationships/customXml" Target="../ink/ink284.xml"/><Relationship Id="rId39" Type="http://schemas.openxmlformats.org/officeDocument/2006/relationships/image" Target="../media/image283.png"/><Relationship Id="rId21" Type="http://schemas.openxmlformats.org/officeDocument/2006/relationships/image" Target="../media/image274.png"/><Relationship Id="rId34" Type="http://schemas.openxmlformats.org/officeDocument/2006/relationships/customXml" Target="../ink/ink288.xml"/><Relationship Id="rId42" Type="http://schemas.openxmlformats.org/officeDocument/2006/relationships/customXml" Target="../ink/ink292.xml"/><Relationship Id="rId47" Type="http://schemas.openxmlformats.org/officeDocument/2006/relationships/image" Target="../media/image287.png"/><Relationship Id="rId7" Type="http://schemas.openxmlformats.org/officeDocument/2006/relationships/image" Target="../media/image267.png"/><Relationship Id="rId2" Type="http://schemas.openxmlformats.org/officeDocument/2006/relationships/customXml" Target="../ink/ink272.xml"/><Relationship Id="rId16" Type="http://schemas.openxmlformats.org/officeDocument/2006/relationships/customXml" Target="../ink/ink279.xml"/><Relationship Id="rId29" Type="http://schemas.openxmlformats.org/officeDocument/2006/relationships/image" Target="../media/image278.png"/><Relationship Id="rId11" Type="http://schemas.openxmlformats.org/officeDocument/2006/relationships/image" Target="../media/image269.png"/><Relationship Id="rId24" Type="http://schemas.openxmlformats.org/officeDocument/2006/relationships/customXml" Target="../ink/ink283.xml"/><Relationship Id="rId32" Type="http://schemas.openxmlformats.org/officeDocument/2006/relationships/customXml" Target="../ink/ink287.xml"/><Relationship Id="rId37" Type="http://schemas.openxmlformats.org/officeDocument/2006/relationships/image" Target="../media/image282.png"/><Relationship Id="rId40" Type="http://schemas.openxmlformats.org/officeDocument/2006/relationships/customXml" Target="../ink/ink291.xml"/><Relationship Id="rId45" Type="http://schemas.openxmlformats.org/officeDocument/2006/relationships/image" Target="../media/image286.png"/><Relationship Id="rId5" Type="http://schemas.openxmlformats.org/officeDocument/2006/relationships/image" Target="../media/image266.png"/><Relationship Id="rId15" Type="http://schemas.openxmlformats.org/officeDocument/2006/relationships/image" Target="../media/image271.png"/><Relationship Id="rId23" Type="http://schemas.openxmlformats.org/officeDocument/2006/relationships/image" Target="../media/image275.png"/><Relationship Id="rId28" Type="http://schemas.openxmlformats.org/officeDocument/2006/relationships/customXml" Target="../ink/ink285.xml"/><Relationship Id="rId36" Type="http://schemas.openxmlformats.org/officeDocument/2006/relationships/customXml" Target="../ink/ink289.xml"/><Relationship Id="rId49" Type="http://schemas.openxmlformats.org/officeDocument/2006/relationships/image" Target="../media/image288.png"/><Relationship Id="rId10" Type="http://schemas.openxmlformats.org/officeDocument/2006/relationships/customXml" Target="../ink/ink276.xml"/><Relationship Id="rId19" Type="http://schemas.openxmlformats.org/officeDocument/2006/relationships/image" Target="../media/image273.png"/><Relationship Id="rId31" Type="http://schemas.openxmlformats.org/officeDocument/2006/relationships/image" Target="../media/image279.png"/><Relationship Id="rId44" Type="http://schemas.openxmlformats.org/officeDocument/2006/relationships/customXml" Target="../ink/ink293.xml"/><Relationship Id="rId4" Type="http://schemas.openxmlformats.org/officeDocument/2006/relationships/customXml" Target="../ink/ink273.xml"/><Relationship Id="rId9" Type="http://schemas.openxmlformats.org/officeDocument/2006/relationships/image" Target="../media/image268.png"/><Relationship Id="rId14" Type="http://schemas.openxmlformats.org/officeDocument/2006/relationships/customXml" Target="../ink/ink278.xml"/><Relationship Id="rId22" Type="http://schemas.openxmlformats.org/officeDocument/2006/relationships/customXml" Target="../ink/ink282.xml"/><Relationship Id="rId27" Type="http://schemas.openxmlformats.org/officeDocument/2006/relationships/image" Target="../media/image277.png"/><Relationship Id="rId30" Type="http://schemas.openxmlformats.org/officeDocument/2006/relationships/customXml" Target="../ink/ink286.xml"/><Relationship Id="rId35" Type="http://schemas.openxmlformats.org/officeDocument/2006/relationships/image" Target="../media/image281.png"/><Relationship Id="rId43" Type="http://schemas.openxmlformats.org/officeDocument/2006/relationships/image" Target="../media/image285.png"/><Relationship Id="rId48" Type="http://schemas.openxmlformats.org/officeDocument/2006/relationships/customXml" Target="../ink/ink295.xml"/><Relationship Id="rId8" Type="http://schemas.openxmlformats.org/officeDocument/2006/relationships/customXml" Target="../ink/ink275.xml"/><Relationship Id="rId3" Type="http://schemas.openxmlformats.org/officeDocument/2006/relationships/image" Target="../media/image265.png"/><Relationship Id="rId12" Type="http://schemas.openxmlformats.org/officeDocument/2006/relationships/customXml" Target="../ink/ink277.xml"/><Relationship Id="rId17" Type="http://schemas.openxmlformats.org/officeDocument/2006/relationships/image" Target="../media/image272.png"/><Relationship Id="rId25" Type="http://schemas.openxmlformats.org/officeDocument/2006/relationships/image" Target="../media/image276.png"/><Relationship Id="rId33" Type="http://schemas.openxmlformats.org/officeDocument/2006/relationships/image" Target="../media/image280.png"/><Relationship Id="rId38" Type="http://schemas.openxmlformats.org/officeDocument/2006/relationships/customXml" Target="../ink/ink290.xml"/><Relationship Id="rId46" Type="http://schemas.openxmlformats.org/officeDocument/2006/relationships/customXml" Target="../ink/ink294.xml"/><Relationship Id="rId20" Type="http://schemas.openxmlformats.org/officeDocument/2006/relationships/customXml" Target="../ink/ink281.xml"/><Relationship Id="rId41" Type="http://schemas.openxmlformats.org/officeDocument/2006/relationships/image" Target="../media/image284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7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127" name="Rukopis 126">
                <a:extLst>
                  <a:ext uri="{FF2B5EF4-FFF2-40B4-BE49-F238E27FC236}">
                    <a16:creationId xmlns:a16="http://schemas.microsoft.com/office/drawing/2014/main" id="{3C736DA8-122E-4277-BE09-7278FE04DB77}"/>
                  </a:ext>
                </a:extLst>
              </p14:cNvPr>
              <p14:cNvContentPartPr/>
              <p14:nvPr/>
            </p14:nvContentPartPr>
            <p14:xfrm>
              <a:off x="629680" y="2857049"/>
              <a:ext cx="9174960" cy="1064880"/>
            </p14:xfrm>
          </p:contentPart>
        </mc:Choice>
        <mc:Fallback>
          <p:pic>
            <p:nvPicPr>
              <p:cNvPr id="127" name="Rukopis 126">
                <a:extLst>
                  <a:ext uri="{FF2B5EF4-FFF2-40B4-BE49-F238E27FC236}">
                    <a16:creationId xmlns:a16="http://schemas.microsoft.com/office/drawing/2014/main" id="{3C736DA8-122E-4277-BE09-7278FE04DB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1680" y="2749409"/>
                <a:ext cx="9210600" cy="128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9" name="Rukopis 138">
                <a:extLst>
                  <a:ext uri="{FF2B5EF4-FFF2-40B4-BE49-F238E27FC236}">
                    <a16:creationId xmlns:a16="http://schemas.microsoft.com/office/drawing/2014/main" id="{3D0C9F15-418D-4E20-84EB-594B5A3EB24C}"/>
                  </a:ext>
                </a:extLst>
              </p14:cNvPr>
              <p14:cNvContentPartPr/>
              <p14:nvPr/>
            </p14:nvContentPartPr>
            <p14:xfrm>
              <a:off x="1122520" y="3833009"/>
              <a:ext cx="1517760" cy="280080"/>
            </p14:xfrm>
          </p:contentPart>
        </mc:Choice>
        <mc:Fallback>
          <p:pic>
            <p:nvPicPr>
              <p:cNvPr id="139" name="Rukopis 138">
                <a:extLst>
                  <a:ext uri="{FF2B5EF4-FFF2-40B4-BE49-F238E27FC236}">
                    <a16:creationId xmlns:a16="http://schemas.microsoft.com/office/drawing/2014/main" id="{3D0C9F15-418D-4E20-84EB-594B5A3EB24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68520" y="3725009"/>
                <a:ext cx="1625400" cy="49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0" name="Rukopis 139">
                <a:extLst>
                  <a:ext uri="{FF2B5EF4-FFF2-40B4-BE49-F238E27FC236}">
                    <a16:creationId xmlns:a16="http://schemas.microsoft.com/office/drawing/2014/main" id="{33489B42-797A-42BE-A34F-3E76CBA7C001}"/>
                  </a:ext>
                </a:extLst>
              </p14:cNvPr>
              <p14:cNvContentPartPr/>
              <p14:nvPr/>
            </p14:nvContentPartPr>
            <p14:xfrm>
              <a:off x="2737480" y="3901409"/>
              <a:ext cx="1842840" cy="398160"/>
            </p14:xfrm>
          </p:contentPart>
        </mc:Choice>
        <mc:Fallback>
          <p:pic>
            <p:nvPicPr>
              <p:cNvPr id="140" name="Rukopis 139">
                <a:extLst>
                  <a:ext uri="{FF2B5EF4-FFF2-40B4-BE49-F238E27FC236}">
                    <a16:creationId xmlns:a16="http://schemas.microsoft.com/office/drawing/2014/main" id="{33489B42-797A-42BE-A34F-3E76CBA7C00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83840" y="3793409"/>
                <a:ext cx="1950480" cy="61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1" name="Rukopis 140">
                <a:extLst>
                  <a:ext uri="{FF2B5EF4-FFF2-40B4-BE49-F238E27FC236}">
                    <a16:creationId xmlns:a16="http://schemas.microsoft.com/office/drawing/2014/main" id="{06E10547-96F7-4FA9-A3C5-797ABF4AA1B6}"/>
                  </a:ext>
                </a:extLst>
              </p14:cNvPr>
              <p14:cNvContentPartPr/>
              <p14:nvPr/>
            </p14:nvContentPartPr>
            <p14:xfrm>
              <a:off x="4623160" y="3929489"/>
              <a:ext cx="1622160" cy="424440"/>
            </p14:xfrm>
          </p:contentPart>
        </mc:Choice>
        <mc:Fallback>
          <p:pic>
            <p:nvPicPr>
              <p:cNvPr id="141" name="Rukopis 140">
                <a:extLst>
                  <a:ext uri="{FF2B5EF4-FFF2-40B4-BE49-F238E27FC236}">
                    <a16:creationId xmlns:a16="http://schemas.microsoft.com/office/drawing/2014/main" id="{06E10547-96F7-4FA9-A3C5-797ABF4AA1B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69520" y="3821849"/>
                <a:ext cx="1729800" cy="64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2" name="Rukopis 141">
                <a:extLst>
                  <a:ext uri="{FF2B5EF4-FFF2-40B4-BE49-F238E27FC236}">
                    <a16:creationId xmlns:a16="http://schemas.microsoft.com/office/drawing/2014/main" id="{F8905D70-D6A7-4B35-A4D4-1BA78D30689C}"/>
                  </a:ext>
                </a:extLst>
              </p14:cNvPr>
              <p14:cNvContentPartPr/>
              <p14:nvPr/>
            </p14:nvContentPartPr>
            <p14:xfrm>
              <a:off x="6349360" y="3926249"/>
              <a:ext cx="2058840" cy="465480"/>
            </p14:xfrm>
          </p:contentPart>
        </mc:Choice>
        <mc:Fallback>
          <p:pic>
            <p:nvPicPr>
              <p:cNvPr id="142" name="Rukopis 141">
                <a:extLst>
                  <a:ext uri="{FF2B5EF4-FFF2-40B4-BE49-F238E27FC236}">
                    <a16:creationId xmlns:a16="http://schemas.microsoft.com/office/drawing/2014/main" id="{F8905D70-D6A7-4B35-A4D4-1BA78D30689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95720" y="3818249"/>
                <a:ext cx="2166480" cy="68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1" name="Rukopis 150">
                <a:extLst>
                  <a:ext uri="{FF2B5EF4-FFF2-40B4-BE49-F238E27FC236}">
                    <a16:creationId xmlns:a16="http://schemas.microsoft.com/office/drawing/2014/main" id="{A2460AAD-D402-4D1D-AB9E-28FC7F631BEE}"/>
                  </a:ext>
                </a:extLst>
              </p14:cNvPr>
              <p14:cNvContentPartPr/>
              <p14:nvPr/>
            </p14:nvContentPartPr>
            <p14:xfrm>
              <a:off x="1576480" y="4411169"/>
              <a:ext cx="7920" cy="241920"/>
            </p14:xfrm>
          </p:contentPart>
        </mc:Choice>
        <mc:Fallback>
          <p:pic>
            <p:nvPicPr>
              <p:cNvPr id="151" name="Rukopis 150">
                <a:extLst>
                  <a:ext uri="{FF2B5EF4-FFF2-40B4-BE49-F238E27FC236}">
                    <a16:creationId xmlns:a16="http://schemas.microsoft.com/office/drawing/2014/main" id="{A2460AAD-D402-4D1D-AB9E-28FC7F631BE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522840" y="4303529"/>
                <a:ext cx="115560" cy="4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2" name="Rukopis 151">
                <a:extLst>
                  <a:ext uri="{FF2B5EF4-FFF2-40B4-BE49-F238E27FC236}">
                    <a16:creationId xmlns:a16="http://schemas.microsoft.com/office/drawing/2014/main" id="{B58811E2-1FF1-4471-8E0E-F7AD9D057F41}"/>
                  </a:ext>
                </a:extLst>
              </p14:cNvPr>
              <p14:cNvContentPartPr/>
              <p14:nvPr/>
            </p14:nvContentPartPr>
            <p14:xfrm>
              <a:off x="1443640" y="4315769"/>
              <a:ext cx="309600" cy="149760"/>
            </p14:xfrm>
          </p:contentPart>
        </mc:Choice>
        <mc:Fallback>
          <p:pic>
            <p:nvPicPr>
              <p:cNvPr id="152" name="Rukopis 151">
                <a:extLst>
                  <a:ext uri="{FF2B5EF4-FFF2-40B4-BE49-F238E27FC236}">
                    <a16:creationId xmlns:a16="http://schemas.microsoft.com/office/drawing/2014/main" id="{B58811E2-1FF1-4471-8E0E-F7AD9D057F4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90000" y="4208129"/>
                <a:ext cx="417240" cy="36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53" name="Rukopis 152">
                <a:extLst>
                  <a:ext uri="{FF2B5EF4-FFF2-40B4-BE49-F238E27FC236}">
                    <a16:creationId xmlns:a16="http://schemas.microsoft.com/office/drawing/2014/main" id="{10B88DC8-B041-4457-9389-3FADAC877E16}"/>
                  </a:ext>
                </a:extLst>
              </p14:cNvPr>
              <p14:cNvContentPartPr/>
              <p14:nvPr/>
            </p14:nvContentPartPr>
            <p14:xfrm>
              <a:off x="1818760" y="4410809"/>
              <a:ext cx="30960" cy="201600"/>
            </p14:xfrm>
          </p:contentPart>
        </mc:Choice>
        <mc:Fallback>
          <p:pic>
            <p:nvPicPr>
              <p:cNvPr id="153" name="Rukopis 152">
                <a:extLst>
                  <a:ext uri="{FF2B5EF4-FFF2-40B4-BE49-F238E27FC236}">
                    <a16:creationId xmlns:a16="http://schemas.microsoft.com/office/drawing/2014/main" id="{10B88DC8-B041-4457-9389-3FADAC877E1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65120" y="4302809"/>
                <a:ext cx="138600" cy="41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4" name="Rukopis 153">
                <a:extLst>
                  <a:ext uri="{FF2B5EF4-FFF2-40B4-BE49-F238E27FC236}">
                    <a16:creationId xmlns:a16="http://schemas.microsoft.com/office/drawing/2014/main" id="{EE3EC2A1-26C2-458D-8B38-0839828B630A}"/>
                  </a:ext>
                </a:extLst>
              </p14:cNvPr>
              <p14:cNvContentPartPr/>
              <p14:nvPr/>
            </p14:nvContentPartPr>
            <p14:xfrm>
              <a:off x="1841080" y="4254929"/>
              <a:ext cx="164520" cy="195480"/>
            </p14:xfrm>
          </p:contentPart>
        </mc:Choice>
        <mc:Fallback>
          <p:pic>
            <p:nvPicPr>
              <p:cNvPr id="154" name="Rukopis 153">
                <a:extLst>
                  <a:ext uri="{FF2B5EF4-FFF2-40B4-BE49-F238E27FC236}">
                    <a16:creationId xmlns:a16="http://schemas.microsoft.com/office/drawing/2014/main" id="{EE3EC2A1-26C2-458D-8B38-0839828B630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787440" y="4147289"/>
                <a:ext cx="27216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0">
            <p14:nvContentPartPr>
              <p14:cNvPr id="331" name="Rukopis 330">
                <a:extLst>
                  <a:ext uri="{FF2B5EF4-FFF2-40B4-BE49-F238E27FC236}">
                    <a16:creationId xmlns:a16="http://schemas.microsoft.com/office/drawing/2014/main" id="{B82A2FC5-BA2C-4100-A622-5C4B04C029F7}"/>
                  </a:ext>
                </a:extLst>
              </p14:cNvPr>
              <p14:cNvContentPartPr/>
              <p14:nvPr/>
            </p14:nvContentPartPr>
            <p14:xfrm>
              <a:off x="1845760" y="240929"/>
              <a:ext cx="1155960" cy="1137240"/>
            </p14:xfrm>
          </p:contentPart>
        </mc:Choice>
        <mc:Fallback>
          <p:pic>
            <p:nvPicPr>
              <p:cNvPr id="331" name="Rukopis 330">
                <a:extLst>
                  <a:ext uri="{FF2B5EF4-FFF2-40B4-BE49-F238E27FC236}">
                    <a16:creationId xmlns:a16="http://schemas.microsoft.com/office/drawing/2014/main" id="{B82A2FC5-BA2C-4100-A622-5C4B04C029F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28120" y="222929"/>
                <a:ext cx="1191600" cy="11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2">
            <p14:nvContentPartPr>
              <p14:cNvPr id="335" name="Rukopis 334">
                <a:extLst>
                  <a:ext uri="{FF2B5EF4-FFF2-40B4-BE49-F238E27FC236}">
                    <a16:creationId xmlns:a16="http://schemas.microsoft.com/office/drawing/2014/main" id="{5610EE95-B357-4DEE-AE3F-A3B39ACA0FA2}"/>
                  </a:ext>
                </a:extLst>
              </p14:cNvPr>
              <p14:cNvContentPartPr/>
              <p14:nvPr/>
            </p14:nvContentPartPr>
            <p14:xfrm>
              <a:off x="608080" y="2307689"/>
              <a:ext cx="8034480" cy="3801960"/>
            </p14:xfrm>
          </p:contentPart>
        </mc:Choice>
        <mc:Fallback>
          <p:pic>
            <p:nvPicPr>
              <p:cNvPr id="335" name="Rukopis 334">
                <a:extLst>
                  <a:ext uri="{FF2B5EF4-FFF2-40B4-BE49-F238E27FC236}">
                    <a16:creationId xmlns:a16="http://schemas.microsoft.com/office/drawing/2014/main" id="{5610EE95-B357-4DEE-AE3F-A3B39ACA0FA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90080" y="2289689"/>
                <a:ext cx="8070120" cy="38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4">
            <p14:nvContentPartPr>
              <p14:cNvPr id="395" name="Rukopis 394">
                <a:extLst>
                  <a:ext uri="{FF2B5EF4-FFF2-40B4-BE49-F238E27FC236}">
                    <a16:creationId xmlns:a16="http://schemas.microsoft.com/office/drawing/2014/main" id="{1CCDE0A4-96D0-4DEB-BE93-2C42333DEC00}"/>
                  </a:ext>
                </a:extLst>
              </p14:cNvPr>
              <p14:cNvContentPartPr/>
              <p14:nvPr/>
            </p14:nvContentPartPr>
            <p14:xfrm>
              <a:off x="11436160" y="580769"/>
              <a:ext cx="547200" cy="554400"/>
            </p14:xfrm>
          </p:contentPart>
        </mc:Choice>
        <mc:Fallback>
          <p:pic>
            <p:nvPicPr>
              <p:cNvPr id="395" name="Rukopis 394">
                <a:extLst>
                  <a:ext uri="{FF2B5EF4-FFF2-40B4-BE49-F238E27FC236}">
                    <a16:creationId xmlns:a16="http://schemas.microsoft.com/office/drawing/2014/main" id="{1CCDE0A4-96D0-4DEB-BE93-2C42333DEC0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418160" y="473129"/>
                <a:ext cx="582840" cy="77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6">
            <p14:nvContentPartPr>
              <p14:cNvPr id="396" name="Rukopis 395">
                <a:extLst>
                  <a:ext uri="{FF2B5EF4-FFF2-40B4-BE49-F238E27FC236}">
                    <a16:creationId xmlns:a16="http://schemas.microsoft.com/office/drawing/2014/main" id="{44A89A1A-CB2B-4FA7-95DA-1AE9A114F3F6}"/>
                  </a:ext>
                </a:extLst>
              </p14:cNvPr>
              <p14:cNvContentPartPr/>
              <p14:nvPr/>
            </p14:nvContentPartPr>
            <p14:xfrm>
              <a:off x="10732360" y="679049"/>
              <a:ext cx="558000" cy="364680"/>
            </p14:xfrm>
          </p:contentPart>
        </mc:Choice>
        <mc:Fallback>
          <p:pic>
            <p:nvPicPr>
              <p:cNvPr id="396" name="Rukopis 395">
                <a:extLst>
                  <a:ext uri="{FF2B5EF4-FFF2-40B4-BE49-F238E27FC236}">
                    <a16:creationId xmlns:a16="http://schemas.microsoft.com/office/drawing/2014/main" id="{44A89A1A-CB2B-4FA7-95DA-1AE9A114F3F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714720" y="571303"/>
                <a:ext cx="593640" cy="5805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78" name="Rukopis 477">
                <a:extLst>
                  <a:ext uri="{FF2B5EF4-FFF2-40B4-BE49-F238E27FC236}">
                    <a16:creationId xmlns:a16="http://schemas.microsoft.com/office/drawing/2014/main" id="{3CCC76FD-98ED-43B5-BA99-4017DC38FE58}"/>
                  </a:ext>
                </a:extLst>
              </p14:cNvPr>
              <p14:cNvContentPartPr/>
              <p14:nvPr/>
            </p14:nvContentPartPr>
            <p14:xfrm>
              <a:off x="202360" y="16649"/>
              <a:ext cx="11935800" cy="6721920"/>
            </p14:xfrm>
          </p:contentPart>
        </mc:Choice>
        <mc:Fallback>
          <p:pic>
            <p:nvPicPr>
              <p:cNvPr id="478" name="Rukopis 477">
                <a:extLst>
                  <a:ext uri="{FF2B5EF4-FFF2-40B4-BE49-F238E27FC236}">
                    <a16:creationId xmlns:a16="http://schemas.microsoft.com/office/drawing/2014/main" id="{3CCC76FD-98ED-43B5-BA99-4017DC38FE5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93360" y="7649"/>
                <a:ext cx="11953439" cy="673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5855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1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BCCA8E31-7644-45C1-AC50-5CFCD61F6FB2}"/>
                  </a:ext>
                </a:extLst>
              </p14:cNvPr>
              <p14:cNvContentPartPr/>
              <p14:nvPr/>
            </p14:nvContentPartPr>
            <p14:xfrm>
              <a:off x="4744840" y="969569"/>
              <a:ext cx="282960" cy="223200"/>
            </p14:xfrm>
          </p:contentPart>
        </mc:Choice>
        <mc:Fallback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BCCA8E31-7644-45C1-AC50-5CFCD61F6F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35840" y="960569"/>
                <a:ext cx="300600" cy="24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AEBC6C6D-9104-4C08-A666-7AF1DA340A38}"/>
                  </a:ext>
                </a:extLst>
              </p14:cNvPr>
              <p14:cNvContentPartPr/>
              <p14:nvPr/>
            </p14:nvContentPartPr>
            <p14:xfrm>
              <a:off x="3789040" y="149129"/>
              <a:ext cx="2275920" cy="721440"/>
            </p14:xfrm>
          </p:contentPart>
        </mc:Choice>
        <mc:Fallback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AEBC6C6D-9104-4C08-A666-7AF1DA340A3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80040" y="140485"/>
                <a:ext cx="2293560" cy="7390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0DAC43FF-D146-4520-927C-ABF7291A97A4}"/>
                  </a:ext>
                </a:extLst>
              </p14:cNvPr>
              <p14:cNvContentPartPr/>
              <p14:nvPr/>
            </p14:nvContentPartPr>
            <p14:xfrm>
              <a:off x="1663960" y="1888289"/>
              <a:ext cx="297000" cy="232920"/>
            </p14:xfrm>
          </p:contentPart>
        </mc:Choice>
        <mc:Fallback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0DAC43FF-D146-4520-927C-ABF7291A97A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54960" y="1879649"/>
                <a:ext cx="31464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F39DA395-DC6E-4481-A511-1C3D5BE62E72}"/>
                  </a:ext>
                </a:extLst>
              </p14:cNvPr>
              <p14:cNvContentPartPr/>
              <p14:nvPr/>
            </p14:nvContentPartPr>
            <p14:xfrm>
              <a:off x="2129080" y="1988009"/>
              <a:ext cx="194400" cy="133200"/>
            </p14:xfrm>
          </p:contentPart>
        </mc:Choice>
        <mc:Fallback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F39DA395-DC6E-4481-A511-1C3D5BE62E7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20080" y="1979369"/>
                <a:ext cx="21204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8D4739C1-BFD3-4958-8628-8BF6C969D32A}"/>
                  </a:ext>
                </a:extLst>
              </p14:cNvPr>
              <p14:cNvContentPartPr/>
              <p14:nvPr/>
            </p14:nvContentPartPr>
            <p14:xfrm>
              <a:off x="2654680" y="2067929"/>
              <a:ext cx="2228760" cy="37440"/>
            </p14:xfrm>
          </p:contentPart>
        </mc:Choice>
        <mc:Fallback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8D4739C1-BFD3-4958-8628-8BF6C969D32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6040" y="2059289"/>
                <a:ext cx="224640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1FC72717-B4CC-4C16-B67D-C63105C2030F}"/>
                  </a:ext>
                </a:extLst>
              </p14:cNvPr>
              <p14:cNvContentPartPr/>
              <p14:nvPr/>
            </p14:nvContentPartPr>
            <p14:xfrm>
              <a:off x="4202680" y="1649969"/>
              <a:ext cx="227160" cy="222480"/>
            </p14:xfrm>
          </p:contentPart>
        </mc:Choice>
        <mc:Fallback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1FC72717-B4CC-4C16-B67D-C63105C2030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94040" y="1640969"/>
                <a:ext cx="244800" cy="24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695EE3A7-E27E-4D45-AC1A-61B5E6073D04}"/>
                  </a:ext>
                </a:extLst>
              </p14:cNvPr>
              <p14:cNvContentPartPr/>
              <p14:nvPr/>
            </p14:nvContentPartPr>
            <p14:xfrm>
              <a:off x="2713000" y="1369529"/>
              <a:ext cx="1347840" cy="558360"/>
            </p14:xfrm>
          </p:contentPart>
        </mc:Choice>
        <mc:Fallback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695EE3A7-E27E-4D45-AC1A-61B5E6073D0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04000" y="1360535"/>
                <a:ext cx="1365480" cy="5759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1" name="Rukopis 60">
                <a:extLst>
                  <a:ext uri="{FF2B5EF4-FFF2-40B4-BE49-F238E27FC236}">
                    <a16:creationId xmlns:a16="http://schemas.microsoft.com/office/drawing/2014/main" id="{81FE11DE-0A46-4D3B-AB21-AAE6D5E9AAEC}"/>
                  </a:ext>
                </a:extLst>
              </p14:cNvPr>
              <p14:cNvContentPartPr/>
              <p14:nvPr/>
            </p14:nvContentPartPr>
            <p14:xfrm>
              <a:off x="3532360" y="2292929"/>
              <a:ext cx="278280" cy="213840"/>
            </p14:xfrm>
          </p:contentPart>
        </mc:Choice>
        <mc:Fallback>
          <p:pic>
            <p:nvPicPr>
              <p:cNvPr id="61" name="Rukopis 60">
                <a:extLst>
                  <a:ext uri="{FF2B5EF4-FFF2-40B4-BE49-F238E27FC236}">
                    <a16:creationId xmlns:a16="http://schemas.microsoft.com/office/drawing/2014/main" id="{81FE11DE-0A46-4D3B-AB21-AAE6D5E9AAE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523720" y="2283929"/>
                <a:ext cx="29592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05919EA6-299B-4FB6-BA88-571751592E29}"/>
                  </a:ext>
                </a:extLst>
              </p14:cNvPr>
              <p14:cNvContentPartPr/>
              <p14:nvPr/>
            </p14:nvContentPartPr>
            <p14:xfrm>
              <a:off x="7693960" y="1082249"/>
              <a:ext cx="175320" cy="326880"/>
            </p14:xfrm>
          </p:contentPart>
        </mc:Choice>
        <mc:Fallback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05919EA6-299B-4FB6-BA88-571751592E2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684960" y="1073249"/>
                <a:ext cx="192960" cy="34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5" name="Rukopis 64">
                <a:extLst>
                  <a:ext uri="{FF2B5EF4-FFF2-40B4-BE49-F238E27FC236}">
                    <a16:creationId xmlns:a16="http://schemas.microsoft.com/office/drawing/2014/main" id="{3FFA37D1-5D14-4F7C-9198-4CE1497BE817}"/>
                  </a:ext>
                </a:extLst>
              </p14:cNvPr>
              <p14:cNvContentPartPr/>
              <p14:nvPr/>
            </p14:nvContentPartPr>
            <p14:xfrm>
              <a:off x="8050360" y="1099169"/>
              <a:ext cx="167400" cy="293760"/>
            </p14:xfrm>
          </p:contentPart>
        </mc:Choice>
        <mc:Fallback>
          <p:pic>
            <p:nvPicPr>
              <p:cNvPr id="65" name="Rukopis 64">
                <a:extLst>
                  <a:ext uri="{FF2B5EF4-FFF2-40B4-BE49-F238E27FC236}">
                    <a16:creationId xmlns:a16="http://schemas.microsoft.com/office/drawing/2014/main" id="{3FFA37D1-5D14-4F7C-9198-4CE1497BE81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041360" y="1090169"/>
                <a:ext cx="18504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6" name="Rukopis 65">
                <a:extLst>
                  <a:ext uri="{FF2B5EF4-FFF2-40B4-BE49-F238E27FC236}">
                    <a16:creationId xmlns:a16="http://schemas.microsoft.com/office/drawing/2014/main" id="{8DA83B02-3E09-4573-B7FA-C065D9810972}"/>
                  </a:ext>
                </a:extLst>
              </p14:cNvPr>
              <p14:cNvContentPartPr/>
              <p14:nvPr/>
            </p14:nvContentPartPr>
            <p14:xfrm>
              <a:off x="8374720" y="915569"/>
              <a:ext cx="182160" cy="252720"/>
            </p14:xfrm>
          </p:contentPart>
        </mc:Choice>
        <mc:Fallback>
          <p:pic>
            <p:nvPicPr>
              <p:cNvPr id="66" name="Rukopis 65">
                <a:extLst>
                  <a:ext uri="{FF2B5EF4-FFF2-40B4-BE49-F238E27FC236}">
                    <a16:creationId xmlns:a16="http://schemas.microsoft.com/office/drawing/2014/main" id="{8DA83B02-3E09-4573-B7FA-C065D981097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365720" y="906929"/>
                <a:ext cx="19980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7" name="Rukopis 66">
                <a:extLst>
                  <a:ext uri="{FF2B5EF4-FFF2-40B4-BE49-F238E27FC236}">
                    <a16:creationId xmlns:a16="http://schemas.microsoft.com/office/drawing/2014/main" id="{3091B2F6-C884-45EB-8F01-77F6F0116191}"/>
                  </a:ext>
                </a:extLst>
              </p14:cNvPr>
              <p14:cNvContentPartPr/>
              <p14:nvPr/>
            </p14:nvContentPartPr>
            <p14:xfrm>
              <a:off x="7154680" y="978929"/>
              <a:ext cx="410760" cy="442440"/>
            </p14:xfrm>
          </p:contentPart>
        </mc:Choice>
        <mc:Fallback>
          <p:pic>
            <p:nvPicPr>
              <p:cNvPr id="67" name="Rukopis 66">
                <a:extLst>
                  <a:ext uri="{FF2B5EF4-FFF2-40B4-BE49-F238E27FC236}">
                    <a16:creationId xmlns:a16="http://schemas.microsoft.com/office/drawing/2014/main" id="{3091B2F6-C884-45EB-8F01-77F6F0116191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146032" y="969929"/>
                <a:ext cx="428415" cy="46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0" name="Rukopis 69">
                <a:extLst>
                  <a:ext uri="{FF2B5EF4-FFF2-40B4-BE49-F238E27FC236}">
                    <a16:creationId xmlns:a16="http://schemas.microsoft.com/office/drawing/2014/main" id="{83F03ED4-8FDD-4F1A-9664-C0A098BEF3FD}"/>
                  </a:ext>
                </a:extLst>
              </p14:cNvPr>
              <p14:cNvContentPartPr/>
              <p14:nvPr/>
            </p14:nvContentPartPr>
            <p14:xfrm>
              <a:off x="1786000" y="1456289"/>
              <a:ext cx="135360" cy="128160"/>
            </p14:xfrm>
          </p:contentPart>
        </mc:Choice>
        <mc:Fallback>
          <p:pic>
            <p:nvPicPr>
              <p:cNvPr id="70" name="Rukopis 69">
                <a:extLst>
                  <a:ext uri="{FF2B5EF4-FFF2-40B4-BE49-F238E27FC236}">
                    <a16:creationId xmlns:a16="http://schemas.microsoft.com/office/drawing/2014/main" id="{83F03ED4-8FDD-4F1A-9664-C0A098BEF3F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777360" y="1447289"/>
                <a:ext cx="153000" cy="1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1" name="Rukopis 70">
                <a:extLst>
                  <a:ext uri="{FF2B5EF4-FFF2-40B4-BE49-F238E27FC236}">
                    <a16:creationId xmlns:a16="http://schemas.microsoft.com/office/drawing/2014/main" id="{49090853-07C9-40CB-B7EB-5AB561BFB586}"/>
                  </a:ext>
                </a:extLst>
              </p14:cNvPr>
              <p14:cNvContentPartPr/>
              <p14:nvPr/>
            </p14:nvContentPartPr>
            <p14:xfrm>
              <a:off x="1829920" y="1711529"/>
              <a:ext cx="3240" cy="1800"/>
            </p14:xfrm>
          </p:contentPart>
        </mc:Choice>
        <mc:Fallback>
          <p:pic>
            <p:nvPicPr>
              <p:cNvPr id="71" name="Rukopis 70">
                <a:extLst>
                  <a:ext uri="{FF2B5EF4-FFF2-40B4-BE49-F238E27FC236}">
                    <a16:creationId xmlns:a16="http://schemas.microsoft.com/office/drawing/2014/main" id="{49090853-07C9-40CB-B7EB-5AB561BFB58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821280" y="1702889"/>
                <a:ext cx="20880" cy="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CA4AD217-C882-4A6B-8064-BE8BCB41EFA1}"/>
                  </a:ext>
                </a:extLst>
              </p14:cNvPr>
              <p14:cNvContentPartPr/>
              <p14:nvPr/>
            </p14:nvContentPartPr>
            <p14:xfrm>
              <a:off x="276160" y="1501649"/>
              <a:ext cx="1090440" cy="1409040"/>
            </p14:xfrm>
          </p:contentPart>
        </mc:Choice>
        <mc:Fallback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CA4AD217-C882-4A6B-8064-BE8BCB41EFA1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67160" y="1492649"/>
                <a:ext cx="1108080" cy="142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8" name="Rukopis 77">
                <a:extLst>
                  <a:ext uri="{FF2B5EF4-FFF2-40B4-BE49-F238E27FC236}">
                    <a16:creationId xmlns:a16="http://schemas.microsoft.com/office/drawing/2014/main" id="{5B52585C-6A17-4CB8-9F21-72D3BFF56055}"/>
                  </a:ext>
                </a:extLst>
              </p14:cNvPr>
              <p14:cNvContentPartPr/>
              <p14:nvPr/>
            </p14:nvContentPartPr>
            <p14:xfrm>
              <a:off x="361480" y="261809"/>
              <a:ext cx="3211560" cy="1015200"/>
            </p14:xfrm>
          </p:contentPart>
        </mc:Choice>
        <mc:Fallback>
          <p:pic>
            <p:nvPicPr>
              <p:cNvPr id="78" name="Rukopis 77">
                <a:extLst>
                  <a:ext uri="{FF2B5EF4-FFF2-40B4-BE49-F238E27FC236}">
                    <a16:creationId xmlns:a16="http://schemas.microsoft.com/office/drawing/2014/main" id="{5B52585C-6A17-4CB8-9F21-72D3BFF56055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52480" y="252809"/>
                <a:ext cx="3229200" cy="103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84" name="Rukopis 83">
                <a:extLst>
                  <a:ext uri="{FF2B5EF4-FFF2-40B4-BE49-F238E27FC236}">
                    <a16:creationId xmlns:a16="http://schemas.microsoft.com/office/drawing/2014/main" id="{0D3E5EAA-634F-4878-A0B0-B7D88829759E}"/>
                  </a:ext>
                </a:extLst>
              </p14:cNvPr>
              <p14:cNvContentPartPr/>
              <p14:nvPr/>
            </p14:nvContentPartPr>
            <p14:xfrm>
              <a:off x="986080" y="3207329"/>
              <a:ext cx="360" cy="360"/>
            </p14:xfrm>
          </p:contentPart>
        </mc:Choice>
        <mc:Fallback>
          <p:pic>
            <p:nvPicPr>
              <p:cNvPr id="84" name="Rukopis 83">
                <a:extLst>
                  <a:ext uri="{FF2B5EF4-FFF2-40B4-BE49-F238E27FC236}">
                    <a16:creationId xmlns:a16="http://schemas.microsoft.com/office/drawing/2014/main" id="{0D3E5EAA-634F-4878-A0B0-B7D88829759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77080" y="31986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85" name="Rukopis 84">
                <a:extLst>
                  <a:ext uri="{FF2B5EF4-FFF2-40B4-BE49-F238E27FC236}">
                    <a16:creationId xmlns:a16="http://schemas.microsoft.com/office/drawing/2014/main" id="{9A9BF13B-CE3A-4E46-97C3-E4FFA51C5CDD}"/>
                  </a:ext>
                </a:extLst>
              </p14:cNvPr>
              <p14:cNvContentPartPr/>
              <p14:nvPr/>
            </p14:nvContentPartPr>
            <p14:xfrm>
              <a:off x="959080" y="3413609"/>
              <a:ext cx="360" cy="360"/>
            </p14:xfrm>
          </p:contentPart>
        </mc:Choice>
        <mc:Fallback>
          <p:pic>
            <p:nvPicPr>
              <p:cNvPr id="85" name="Rukopis 84">
                <a:extLst>
                  <a:ext uri="{FF2B5EF4-FFF2-40B4-BE49-F238E27FC236}">
                    <a16:creationId xmlns:a16="http://schemas.microsoft.com/office/drawing/2014/main" id="{9A9BF13B-CE3A-4E46-97C3-E4FFA51C5CDD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50440" y="340460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86" name="Rukopis 85">
                <a:extLst>
                  <a:ext uri="{FF2B5EF4-FFF2-40B4-BE49-F238E27FC236}">
                    <a16:creationId xmlns:a16="http://schemas.microsoft.com/office/drawing/2014/main" id="{EE6FE967-E184-4A1F-BCB2-78E3D0F5CCA8}"/>
                  </a:ext>
                </a:extLst>
              </p14:cNvPr>
              <p14:cNvContentPartPr/>
              <p14:nvPr/>
            </p14:nvContentPartPr>
            <p14:xfrm>
              <a:off x="358960" y="3137129"/>
              <a:ext cx="489600" cy="314280"/>
            </p14:xfrm>
          </p:contentPart>
        </mc:Choice>
        <mc:Fallback>
          <p:pic>
            <p:nvPicPr>
              <p:cNvPr id="86" name="Rukopis 85">
                <a:extLst>
                  <a:ext uri="{FF2B5EF4-FFF2-40B4-BE49-F238E27FC236}">
                    <a16:creationId xmlns:a16="http://schemas.microsoft.com/office/drawing/2014/main" id="{EE6FE967-E184-4A1F-BCB2-78E3D0F5CCA8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49960" y="3128129"/>
                <a:ext cx="507240" cy="33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87" name="Rukopis 86">
                <a:extLst>
                  <a:ext uri="{FF2B5EF4-FFF2-40B4-BE49-F238E27FC236}">
                    <a16:creationId xmlns:a16="http://schemas.microsoft.com/office/drawing/2014/main" id="{B675694A-8666-4341-A354-BB64B07B13D7}"/>
                  </a:ext>
                </a:extLst>
              </p14:cNvPr>
              <p14:cNvContentPartPr/>
              <p14:nvPr/>
            </p14:nvContentPartPr>
            <p14:xfrm>
              <a:off x="1315480" y="3213449"/>
              <a:ext cx="434520" cy="258840"/>
            </p14:xfrm>
          </p:contentPart>
        </mc:Choice>
        <mc:Fallback>
          <p:pic>
            <p:nvPicPr>
              <p:cNvPr id="87" name="Rukopis 86">
                <a:extLst>
                  <a:ext uri="{FF2B5EF4-FFF2-40B4-BE49-F238E27FC236}">
                    <a16:creationId xmlns:a16="http://schemas.microsoft.com/office/drawing/2014/main" id="{B675694A-8666-4341-A354-BB64B07B13D7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306840" y="3204449"/>
                <a:ext cx="45216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88" name="Rukopis 87">
                <a:extLst>
                  <a:ext uri="{FF2B5EF4-FFF2-40B4-BE49-F238E27FC236}">
                    <a16:creationId xmlns:a16="http://schemas.microsoft.com/office/drawing/2014/main" id="{2D6E2DB5-417E-457A-BAE1-DBEB5B303017}"/>
                  </a:ext>
                </a:extLst>
              </p14:cNvPr>
              <p14:cNvContentPartPr/>
              <p14:nvPr/>
            </p14:nvContentPartPr>
            <p14:xfrm>
              <a:off x="1909840" y="3393809"/>
              <a:ext cx="134640" cy="10440"/>
            </p14:xfrm>
          </p:contentPart>
        </mc:Choice>
        <mc:Fallback>
          <p:pic>
            <p:nvPicPr>
              <p:cNvPr id="88" name="Rukopis 87">
                <a:extLst>
                  <a:ext uri="{FF2B5EF4-FFF2-40B4-BE49-F238E27FC236}">
                    <a16:creationId xmlns:a16="http://schemas.microsoft.com/office/drawing/2014/main" id="{2D6E2DB5-417E-457A-BAE1-DBEB5B303017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901200" y="3385169"/>
                <a:ext cx="15228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89" name="Rukopis 88">
                <a:extLst>
                  <a:ext uri="{FF2B5EF4-FFF2-40B4-BE49-F238E27FC236}">
                    <a16:creationId xmlns:a16="http://schemas.microsoft.com/office/drawing/2014/main" id="{3B946C1F-A7E4-4901-8308-036582837223}"/>
                  </a:ext>
                </a:extLst>
              </p14:cNvPr>
              <p14:cNvContentPartPr/>
              <p14:nvPr/>
            </p14:nvContentPartPr>
            <p14:xfrm>
              <a:off x="1921720" y="3261689"/>
              <a:ext cx="127080" cy="9720"/>
            </p14:xfrm>
          </p:contentPart>
        </mc:Choice>
        <mc:Fallback>
          <p:pic>
            <p:nvPicPr>
              <p:cNvPr id="89" name="Rukopis 88">
                <a:extLst>
                  <a:ext uri="{FF2B5EF4-FFF2-40B4-BE49-F238E27FC236}">
                    <a16:creationId xmlns:a16="http://schemas.microsoft.com/office/drawing/2014/main" id="{3B946C1F-A7E4-4901-8308-036582837223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913080" y="3253049"/>
                <a:ext cx="14472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90" name="Rukopis 89">
                <a:extLst>
                  <a:ext uri="{FF2B5EF4-FFF2-40B4-BE49-F238E27FC236}">
                    <a16:creationId xmlns:a16="http://schemas.microsoft.com/office/drawing/2014/main" id="{2D02CC1F-365D-49E3-98A9-484951B6143C}"/>
                  </a:ext>
                </a:extLst>
              </p14:cNvPr>
              <p14:cNvContentPartPr/>
              <p14:nvPr/>
            </p14:nvContentPartPr>
            <p14:xfrm>
              <a:off x="2246080" y="3071249"/>
              <a:ext cx="195120" cy="260280"/>
            </p14:xfrm>
          </p:contentPart>
        </mc:Choice>
        <mc:Fallback>
          <p:pic>
            <p:nvPicPr>
              <p:cNvPr id="90" name="Rukopis 89">
                <a:extLst>
                  <a:ext uri="{FF2B5EF4-FFF2-40B4-BE49-F238E27FC236}">
                    <a16:creationId xmlns:a16="http://schemas.microsoft.com/office/drawing/2014/main" id="{2D02CC1F-365D-49E3-98A9-484951B6143C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2237440" y="3062249"/>
                <a:ext cx="212760" cy="27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91" name="Rukopis 90">
                <a:extLst>
                  <a:ext uri="{FF2B5EF4-FFF2-40B4-BE49-F238E27FC236}">
                    <a16:creationId xmlns:a16="http://schemas.microsoft.com/office/drawing/2014/main" id="{F334ACC6-502D-48CA-88E4-65AF8C2A9CEA}"/>
                  </a:ext>
                </a:extLst>
              </p14:cNvPr>
              <p14:cNvContentPartPr/>
              <p14:nvPr/>
            </p14:nvContentPartPr>
            <p14:xfrm>
              <a:off x="2346880" y="3457889"/>
              <a:ext cx="360" cy="6480"/>
            </p14:xfrm>
          </p:contentPart>
        </mc:Choice>
        <mc:Fallback>
          <p:pic>
            <p:nvPicPr>
              <p:cNvPr id="91" name="Rukopis 90">
                <a:extLst>
                  <a:ext uri="{FF2B5EF4-FFF2-40B4-BE49-F238E27FC236}">
                    <a16:creationId xmlns:a16="http://schemas.microsoft.com/office/drawing/2014/main" id="{F334ACC6-502D-48CA-88E4-65AF8C2A9CEA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2337880" y="3448889"/>
                <a:ext cx="1800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92" name="Rukopis 91">
                <a:extLst>
                  <a:ext uri="{FF2B5EF4-FFF2-40B4-BE49-F238E27FC236}">
                    <a16:creationId xmlns:a16="http://schemas.microsoft.com/office/drawing/2014/main" id="{168B1D15-F5CA-4C67-9CD0-BD386AF0D719}"/>
                  </a:ext>
                </a:extLst>
              </p14:cNvPr>
              <p14:cNvContentPartPr/>
              <p14:nvPr/>
            </p14:nvContentPartPr>
            <p14:xfrm>
              <a:off x="2650360" y="3395969"/>
              <a:ext cx="72000" cy="170280"/>
            </p14:xfrm>
          </p:contentPart>
        </mc:Choice>
        <mc:Fallback>
          <p:pic>
            <p:nvPicPr>
              <p:cNvPr id="92" name="Rukopis 91">
                <a:extLst>
                  <a:ext uri="{FF2B5EF4-FFF2-40B4-BE49-F238E27FC236}">
                    <a16:creationId xmlns:a16="http://schemas.microsoft.com/office/drawing/2014/main" id="{168B1D15-F5CA-4C67-9CD0-BD386AF0D719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2641360" y="3387329"/>
                <a:ext cx="89640" cy="1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100" name="Rukopis 99">
                <a:extLst>
                  <a:ext uri="{FF2B5EF4-FFF2-40B4-BE49-F238E27FC236}">
                    <a16:creationId xmlns:a16="http://schemas.microsoft.com/office/drawing/2014/main" id="{5B00D0D7-CBBD-4207-8288-E9F0DFEBC412}"/>
                  </a:ext>
                </a:extLst>
              </p14:cNvPr>
              <p14:cNvContentPartPr/>
              <p14:nvPr/>
            </p14:nvContentPartPr>
            <p14:xfrm>
              <a:off x="2916400" y="2908889"/>
              <a:ext cx="672120" cy="610920"/>
            </p14:xfrm>
          </p:contentPart>
        </mc:Choice>
        <mc:Fallback>
          <p:pic>
            <p:nvPicPr>
              <p:cNvPr id="100" name="Rukopis 99">
                <a:extLst>
                  <a:ext uri="{FF2B5EF4-FFF2-40B4-BE49-F238E27FC236}">
                    <a16:creationId xmlns:a16="http://schemas.microsoft.com/office/drawing/2014/main" id="{5B00D0D7-CBBD-4207-8288-E9F0DFEBC412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2907760" y="2900249"/>
                <a:ext cx="689760" cy="62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109" name="Rukopis 108">
                <a:extLst>
                  <a:ext uri="{FF2B5EF4-FFF2-40B4-BE49-F238E27FC236}">
                    <a16:creationId xmlns:a16="http://schemas.microsoft.com/office/drawing/2014/main" id="{CEF9CD3B-C0F8-485A-B339-6339FDB13849}"/>
                  </a:ext>
                </a:extLst>
              </p14:cNvPr>
              <p14:cNvContentPartPr/>
              <p14:nvPr/>
            </p14:nvContentPartPr>
            <p14:xfrm>
              <a:off x="4266040" y="3257369"/>
              <a:ext cx="1004040" cy="290160"/>
            </p14:xfrm>
          </p:contentPart>
        </mc:Choice>
        <mc:Fallback>
          <p:pic>
            <p:nvPicPr>
              <p:cNvPr id="109" name="Rukopis 108">
                <a:extLst>
                  <a:ext uri="{FF2B5EF4-FFF2-40B4-BE49-F238E27FC236}">
                    <a16:creationId xmlns:a16="http://schemas.microsoft.com/office/drawing/2014/main" id="{CEF9CD3B-C0F8-485A-B339-6339FDB13849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4257400" y="3248369"/>
                <a:ext cx="1021680" cy="30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110" name="Rukopis 109">
                <a:extLst>
                  <a:ext uri="{FF2B5EF4-FFF2-40B4-BE49-F238E27FC236}">
                    <a16:creationId xmlns:a16="http://schemas.microsoft.com/office/drawing/2014/main" id="{9066A1BE-FB20-40BF-A0F6-13F7B740EF84}"/>
                  </a:ext>
                </a:extLst>
              </p14:cNvPr>
              <p14:cNvContentPartPr/>
              <p14:nvPr/>
            </p14:nvContentPartPr>
            <p14:xfrm>
              <a:off x="3759880" y="3195089"/>
              <a:ext cx="381600" cy="233280"/>
            </p14:xfrm>
          </p:contentPart>
        </mc:Choice>
        <mc:Fallback>
          <p:pic>
            <p:nvPicPr>
              <p:cNvPr id="110" name="Rukopis 109">
                <a:extLst>
                  <a:ext uri="{FF2B5EF4-FFF2-40B4-BE49-F238E27FC236}">
                    <a16:creationId xmlns:a16="http://schemas.microsoft.com/office/drawing/2014/main" id="{9066A1BE-FB20-40BF-A0F6-13F7B740EF84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3750880" y="3186449"/>
                <a:ext cx="39924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111" name="Rukopis 110">
                <a:extLst>
                  <a:ext uri="{FF2B5EF4-FFF2-40B4-BE49-F238E27FC236}">
                    <a16:creationId xmlns:a16="http://schemas.microsoft.com/office/drawing/2014/main" id="{FBD69E39-BB59-4980-BB4D-3B967773AD6C}"/>
                  </a:ext>
                </a:extLst>
              </p14:cNvPr>
              <p14:cNvContentPartPr/>
              <p14:nvPr/>
            </p14:nvContentPartPr>
            <p14:xfrm>
              <a:off x="5517400" y="3364289"/>
              <a:ext cx="47160" cy="189000"/>
            </p14:xfrm>
          </p:contentPart>
        </mc:Choice>
        <mc:Fallback>
          <p:pic>
            <p:nvPicPr>
              <p:cNvPr id="111" name="Rukopis 110">
                <a:extLst>
                  <a:ext uri="{FF2B5EF4-FFF2-40B4-BE49-F238E27FC236}">
                    <a16:creationId xmlns:a16="http://schemas.microsoft.com/office/drawing/2014/main" id="{FBD69E39-BB59-4980-BB4D-3B967773AD6C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5508400" y="3355649"/>
                <a:ext cx="64800" cy="2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126" name="Rukopis 125">
                <a:extLst>
                  <a:ext uri="{FF2B5EF4-FFF2-40B4-BE49-F238E27FC236}">
                    <a16:creationId xmlns:a16="http://schemas.microsoft.com/office/drawing/2014/main" id="{B967187E-E790-4033-AC6A-D1294DD27543}"/>
                  </a:ext>
                </a:extLst>
              </p14:cNvPr>
              <p14:cNvContentPartPr/>
              <p14:nvPr/>
            </p14:nvContentPartPr>
            <p14:xfrm>
              <a:off x="6844720" y="3211289"/>
              <a:ext cx="808560" cy="439560"/>
            </p14:xfrm>
          </p:contentPart>
        </mc:Choice>
        <mc:Fallback>
          <p:pic>
            <p:nvPicPr>
              <p:cNvPr id="126" name="Rukopis 125">
                <a:extLst>
                  <a:ext uri="{FF2B5EF4-FFF2-40B4-BE49-F238E27FC236}">
                    <a16:creationId xmlns:a16="http://schemas.microsoft.com/office/drawing/2014/main" id="{B967187E-E790-4033-AC6A-D1294DD27543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6835720" y="3202642"/>
                <a:ext cx="826200" cy="4572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127" name="Rukopis 126">
                <a:extLst>
                  <a:ext uri="{FF2B5EF4-FFF2-40B4-BE49-F238E27FC236}">
                    <a16:creationId xmlns:a16="http://schemas.microsoft.com/office/drawing/2014/main" id="{41BFD3A7-653E-435D-9421-2E88167311D7}"/>
                  </a:ext>
                </a:extLst>
              </p14:cNvPr>
              <p14:cNvContentPartPr/>
              <p14:nvPr/>
            </p14:nvContentPartPr>
            <p14:xfrm>
              <a:off x="6385360" y="3114089"/>
              <a:ext cx="342720" cy="630000"/>
            </p14:xfrm>
          </p:contentPart>
        </mc:Choice>
        <mc:Fallback>
          <p:pic>
            <p:nvPicPr>
              <p:cNvPr id="127" name="Rukopis 126">
                <a:extLst>
                  <a:ext uri="{FF2B5EF4-FFF2-40B4-BE49-F238E27FC236}">
                    <a16:creationId xmlns:a16="http://schemas.microsoft.com/office/drawing/2014/main" id="{41BFD3A7-653E-435D-9421-2E88167311D7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6376360" y="3105449"/>
                <a:ext cx="360360" cy="64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128" name="Rukopis 127">
                <a:extLst>
                  <a:ext uri="{FF2B5EF4-FFF2-40B4-BE49-F238E27FC236}">
                    <a16:creationId xmlns:a16="http://schemas.microsoft.com/office/drawing/2014/main" id="{BE5CB08A-E0CF-49E5-9E68-BEBC15A623E6}"/>
                  </a:ext>
                </a:extLst>
              </p14:cNvPr>
              <p14:cNvContentPartPr/>
              <p14:nvPr/>
            </p14:nvContentPartPr>
            <p14:xfrm>
              <a:off x="5706760" y="3092849"/>
              <a:ext cx="523800" cy="269640"/>
            </p14:xfrm>
          </p:contentPart>
        </mc:Choice>
        <mc:Fallback>
          <p:pic>
            <p:nvPicPr>
              <p:cNvPr id="128" name="Rukopis 127">
                <a:extLst>
                  <a:ext uri="{FF2B5EF4-FFF2-40B4-BE49-F238E27FC236}">
                    <a16:creationId xmlns:a16="http://schemas.microsoft.com/office/drawing/2014/main" id="{BE5CB08A-E0CF-49E5-9E68-BEBC15A623E6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5697760" y="3083861"/>
                <a:ext cx="541440" cy="2872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138" name="Rukopis 137">
                <a:extLst>
                  <a:ext uri="{FF2B5EF4-FFF2-40B4-BE49-F238E27FC236}">
                    <a16:creationId xmlns:a16="http://schemas.microsoft.com/office/drawing/2014/main" id="{8CB96221-529B-42FF-BDC7-629BA0981A55}"/>
                  </a:ext>
                </a:extLst>
              </p14:cNvPr>
              <p14:cNvContentPartPr/>
              <p14:nvPr/>
            </p14:nvContentPartPr>
            <p14:xfrm>
              <a:off x="9441040" y="3360329"/>
              <a:ext cx="360" cy="360"/>
            </p14:xfrm>
          </p:contentPart>
        </mc:Choice>
        <mc:Fallback>
          <p:pic>
            <p:nvPicPr>
              <p:cNvPr id="138" name="Rukopis 137">
                <a:extLst>
                  <a:ext uri="{FF2B5EF4-FFF2-40B4-BE49-F238E27FC236}">
                    <a16:creationId xmlns:a16="http://schemas.microsoft.com/office/drawing/2014/main" id="{8CB96221-529B-42FF-BDC7-629BA0981A5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432040" y="33516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139" name="Rukopis 138">
                <a:extLst>
                  <a:ext uri="{FF2B5EF4-FFF2-40B4-BE49-F238E27FC236}">
                    <a16:creationId xmlns:a16="http://schemas.microsoft.com/office/drawing/2014/main" id="{77782331-5121-4DE1-9C6D-CFE63498C58B}"/>
                  </a:ext>
                </a:extLst>
              </p14:cNvPr>
              <p14:cNvContentPartPr/>
              <p14:nvPr/>
            </p14:nvContentPartPr>
            <p14:xfrm>
              <a:off x="9625720" y="3236849"/>
              <a:ext cx="146520" cy="219240"/>
            </p14:xfrm>
          </p:contentPart>
        </mc:Choice>
        <mc:Fallback>
          <p:pic>
            <p:nvPicPr>
              <p:cNvPr id="139" name="Rukopis 138">
                <a:extLst>
                  <a:ext uri="{FF2B5EF4-FFF2-40B4-BE49-F238E27FC236}">
                    <a16:creationId xmlns:a16="http://schemas.microsoft.com/office/drawing/2014/main" id="{77782331-5121-4DE1-9C6D-CFE63498C58B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9617080" y="3228209"/>
                <a:ext cx="16416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140" name="Rukopis 139">
                <a:extLst>
                  <a:ext uri="{FF2B5EF4-FFF2-40B4-BE49-F238E27FC236}">
                    <a16:creationId xmlns:a16="http://schemas.microsoft.com/office/drawing/2014/main" id="{A7E7B28C-978B-47F5-B1D2-4463F8B80BBB}"/>
                  </a:ext>
                </a:extLst>
              </p14:cNvPr>
              <p14:cNvContentPartPr/>
              <p14:nvPr/>
            </p14:nvContentPartPr>
            <p14:xfrm>
              <a:off x="9878080" y="3421529"/>
              <a:ext cx="3960" cy="2880"/>
            </p14:xfrm>
          </p:contentPart>
        </mc:Choice>
        <mc:Fallback>
          <p:pic>
            <p:nvPicPr>
              <p:cNvPr id="140" name="Rukopis 139">
                <a:extLst>
                  <a:ext uri="{FF2B5EF4-FFF2-40B4-BE49-F238E27FC236}">
                    <a16:creationId xmlns:a16="http://schemas.microsoft.com/office/drawing/2014/main" id="{A7E7B28C-978B-47F5-B1D2-4463F8B80BBB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9869080" y="3412529"/>
                <a:ext cx="2160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141" name="Rukopis 140">
                <a:extLst>
                  <a:ext uri="{FF2B5EF4-FFF2-40B4-BE49-F238E27FC236}">
                    <a16:creationId xmlns:a16="http://schemas.microsoft.com/office/drawing/2014/main" id="{02C8DEAE-1960-4778-91A8-5E6FC37B3699}"/>
                  </a:ext>
                </a:extLst>
              </p14:cNvPr>
              <p14:cNvContentPartPr/>
              <p14:nvPr/>
            </p14:nvContentPartPr>
            <p14:xfrm>
              <a:off x="8397760" y="3117689"/>
              <a:ext cx="918720" cy="566640"/>
            </p14:xfrm>
          </p:contentPart>
        </mc:Choice>
        <mc:Fallback>
          <p:pic>
            <p:nvPicPr>
              <p:cNvPr id="141" name="Rukopis 140">
                <a:extLst>
                  <a:ext uri="{FF2B5EF4-FFF2-40B4-BE49-F238E27FC236}">
                    <a16:creationId xmlns:a16="http://schemas.microsoft.com/office/drawing/2014/main" id="{02C8DEAE-1960-4778-91A8-5E6FC37B3699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8389117" y="3108695"/>
                <a:ext cx="936367" cy="5842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142" name="Rukopis 141">
                <a:extLst>
                  <a:ext uri="{FF2B5EF4-FFF2-40B4-BE49-F238E27FC236}">
                    <a16:creationId xmlns:a16="http://schemas.microsoft.com/office/drawing/2014/main" id="{242AF0FB-386A-4DB2-BFCE-AE7AD7BF48F1}"/>
                  </a:ext>
                </a:extLst>
              </p14:cNvPr>
              <p14:cNvContentPartPr/>
              <p14:nvPr/>
            </p14:nvContentPartPr>
            <p14:xfrm>
              <a:off x="7860280" y="3179249"/>
              <a:ext cx="425160" cy="196560"/>
            </p14:xfrm>
          </p:contentPart>
        </mc:Choice>
        <mc:Fallback>
          <p:pic>
            <p:nvPicPr>
              <p:cNvPr id="142" name="Rukopis 141">
                <a:extLst>
                  <a:ext uri="{FF2B5EF4-FFF2-40B4-BE49-F238E27FC236}">
                    <a16:creationId xmlns:a16="http://schemas.microsoft.com/office/drawing/2014/main" id="{242AF0FB-386A-4DB2-BFCE-AE7AD7BF48F1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7851288" y="3170249"/>
                <a:ext cx="442785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166" name="Rukopis 165">
                <a:extLst>
                  <a:ext uri="{FF2B5EF4-FFF2-40B4-BE49-F238E27FC236}">
                    <a16:creationId xmlns:a16="http://schemas.microsoft.com/office/drawing/2014/main" id="{2D82F76C-50F2-4BAE-9D20-B04DE298C17A}"/>
                  </a:ext>
                </a:extLst>
              </p14:cNvPr>
              <p14:cNvContentPartPr/>
              <p14:nvPr/>
            </p14:nvContentPartPr>
            <p14:xfrm>
              <a:off x="2801560" y="3664529"/>
              <a:ext cx="1289880" cy="626400"/>
            </p14:xfrm>
          </p:contentPart>
        </mc:Choice>
        <mc:Fallback>
          <p:pic>
            <p:nvPicPr>
              <p:cNvPr id="166" name="Rukopis 165">
                <a:extLst>
                  <a:ext uri="{FF2B5EF4-FFF2-40B4-BE49-F238E27FC236}">
                    <a16:creationId xmlns:a16="http://schemas.microsoft.com/office/drawing/2014/main" id="{2D82F76C-50F2-4BAE-9D20-B04DE298C17A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2792560" y="3655534"/>
                <a:ext cx="1307520" cy="6440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167" name="Rukopis 166">
                <a:extLst>
                  <a:ext uri="{FF2B5EF4-FFF2-40B4-BE49-F238E27FC236}">
                    <a16:creationId xmlns:a16="http://schemas.microsoft.com/office/drawing/2014/main" id="{117B4143-BD42-4083-978B-BCC47299E7B4}"/>
                  </a:ext>
                </a:extLst>
              </p14:cNvPr>
              <p14:cNvContentPartPr/>
              <p14:nvPr/>
            </p14:nvContentPartPr>
            <p14:xfrm>
              <a:off x="5758960" y="2110769"/>
              <a:ext cx="291240" cy="235080"/>
            </p14:xfrm>
          </p:contentPart>
        </mc:Choice>
        <mc:Fallback>
          <p:pic>
            <p:nvPicPr>
              <p:cNvPr id="167" name="Rukopis 166">
                <a:extLst>
                  <a:ext uri="{FF2B5EF4-FFF2-40B4-BE49-F238E27FC236}">
                    <a16:creationId xmlns:a16="http://schemas.microsoft.com/office/drawing/2014/main" id="{117B4143-BD42-4083-978B-BCC47299E7B4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5749960" y="2102129"/>
                <a:ext cx="308880" cy="25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168" name="Rukopis 167">
                <a:extLst>
                  <a:ext uri="{FF2B5EF4-FFF2-40B4-BE49-F238E27FC236}">
                    <a16:creationId xmlns:a16="http://schemas.microsoft.com/office/drawing/2014/main" id="{944ABBD5-7C43-4E01-90FA-07A95D45DE93}"/>
                  </a:ext>
                </a:extLst>
              </p14:cNvPr>
              <p14:cNvContentPartPr/>
              <p14:nvPr/>
            </p14:nvContentPartPr>
            <p14:xfrm>
              <a:off x="6172600" y="2231729"/>
              <a:ext cx="17640" cy="360"/>
            </p14:xfrm>
          </p:contentPart>
        </mc:Choice>
        <mc:Fallback>
          <p:pic>
            <p:nvPicPr>
              <p:cNvPr id="168" name="Rukopis 167">
                <a:extLst>
                  <a:ext uri="{FF2B5EF4-FFF2-40B4-BE49-F238E27FC236}">
                    <a16:creationId xmlns:a16="http://schemas.microsoft.com/office/drawing/2014/main" id="{944ABBD5-7C43-4E01-90FA-07A95D45DE93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6163960" y="2222729"/>
                <a:ext cx="352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169" name="Rukopis 168">
                <a:extLst>
                  <a:ext uri="{FF2B5EF4-FFF2-40B4-BE49-F238E27FC236}">
                    <a16:creationId xmlns:a16="http://schemas.microsoft.com/office/drawing/2014/main" id="{CD94D5F8-5E2F-473A-8313-90CD4A9F38D6}"/>
                  </a:ext>
                </a:extLst>
              </p14:cNvPr>
              <p14:cNvContentPartPr/>
              <p14:nvPr/>
            </p14:nvContentPartPr>
            <p14:xfrm>
              <a:off x="6342160" y="2270609"/>
              <a:ext cx="15840" cy="1800"/>
            </p14:xfrm>
          </p:contentPart>
        </mc:Choice>
        <mc:Fallback>
          <p:pic>
            <p:nvPicPr>
              <p:cNvPr id="169" name="Rukopis 168">
                <a:extLst>
                  <a:ext uri="{FF2B5EF4-FFF2-40B4-BE49-F238E27FC236}">
                    <a16:creationId xmlns:a16="http://schemas.microsoft.com/office/drawing/2014/main" id="{CD94D5F8-5E2F-473A-8313-90CD4A9F38D6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333160" y="2261969"/>
                <a:ext cx="33480" cy="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170" name="Rukopis 169">
                <a:extLst>
                  <a:ext uri="{FF2B5EF4-FFF2-40B4-BE49-F238E27FC236}">
                    <a16:creationId xmlns:a16="http://schemas.microsoft.com/office/drawing/2014/main" id="{1505C1AB-05F0-4FF0-B8AA-11CB18154128}"/>
                  </a:ext>
                </a:extLst>
              </p14:cNvPr>
              <p14:cNvContentPartPr/>
              <p14:nvPr/>
            </p14:nvContentPartPr>
            <p14:xfrm>
              <a:off x="6500920" y="2251889"/>
              <a:ext cx="12960" cy="9000"/>
            </p14:xfrm>
          </p:contentPart>
        </mc:Choice>
        <mc:Fallback>
          <p:pic>
            <p:nvPicPr>
              <p:cNvPr id="170" name="Rukopis 169">
                <a:extLst>
                  <a:ext uri="{FF2B5EF4-FFF2-40B4-BE49-F238E27FC236}">
                    <a16:creationId xmlns:a16="http://schemas.microsoft.com/office/drawing/2014/main" id="{1505C1AB-05F0-4FF0-B8AA-11CB18154128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491920" y="2242889"/>
                <a:ext cx="3060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175" name="Rukopis 174">
                <a:extLst>
                  <a:ext uri="{FF2B5EF4-FFF2-40B4-BE49-F238E27FC236}">
                    <a16:creationId xmlns:a16="http://schemas.microsoft.com/office/drawing/2014/main" id="{D14FFC0D-87F6-42DC-A401-7F29302EBA90}"/>
                  </a:ext>
                </a:extLst>
              </p14:cNvPr>
              <p14:cNvContentPartPr/>
              <p14:nvPr/>
            </p14:nvContentPartPr>
            <p14:xfrm>
              <a:off x="7245040" y="1957769"/>
              <a:ext cx="375480" cy="766440"/>
            </p14:xfrm>
          </p:contentPart>
        </mc:Choice>
        <mc:Fallback>
          <p:pic>
            <p:nvPicPr>
              <p:cNvPr id="175" name="Rukopis 174">
                <a:extLst>
                  <a:ext uri="{FF2B5EF4-FFF2-40B4-BE49-F238E27FC236}">
                    <a16:creationId xmlns:a16="http://schemas.microsoft.com/office/drawing/2014/main" id="{D14FFC0D-87F6-42DC-A401-7F29302EBA90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7236400" y="1948769"/>
                <a:ext cx="393120" cy="78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185" name="Rukopis 184">
                <a:extLst>
                  <a:ext uri="{FF2B5EF4-FFF2-40B4-BE49-F238E27FC236}">
                    <a16:creationId xmlns:a16="http://schemas.microsoft.com/office/drawing/2014/main" id="{E589D0E4-6A8E-4F9A-9C1D-AE1D63194FFE}"/>
                  </a:ext>
                </a:extLst>
              </p14:cNvPr>
              <p14:cNvContentPartPr/>
              <p14:nvPr/>
            </p14:nvContentPartPr>
            <p14:xfrm>
              <a:off x="9216760" y="2141729"/>
              <a:ext cx="20520" cy="126000"/>
            </p14:xfrm>
          </p:contentPart>
        </mc:Choice>
        <mc:Fallback>
          <p:pic>
            <p:nvPicPr>
              <p:cNvPr id="185" name="Rukopis 184">
                <a:extLst>
                  <a:ext uri="{FF2B5EF4-FFF2-40B4-BE49-F238E27FC236}">
                    <a16:creationId xmlns:a16="http://schemas.microsoft.com/office/drawing/2014/main" id="{E589D0E4-6A8E-4F9A-9C1D-AE1D63194FFE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9207760" y="2133089"/>
                <a:ext cx="38160" cy="1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197" name="Rukopis 196">
                <a:extLst>
                  <a:ext uri="{FF2B5EF4-FFF2-40B4-BE49-F238E27FC236}">
                    <a16:creationId xmlns:a16="http://schemas.microsoft.com/office/drawing/2014/main" id="{5E1F7FB5-5889-459A-9DCD-A2930ED1D819}"/>
                  </a:ext>
                </a:extLst>
              </p14:cNvPr>
              <p14:cNvContentPartPr/>
              <p14:nvPr/>
            </p14:nvContentPartPr>
            <p14:xfrm>
              <a:off x="10197040" y="1923209"/>
              <a:ext cx="695160" cy="343080"/>
            </p14:xfrm>
          </p:contentPart>
        </mc:Choice>
        <mc:Fallback>
          <p:pic>
            <p:nvPicPr>
              <p:cNvPr id="197" name="Rukopis 196">
                <a:extLst>
                  <a:ext uri="{FF2B5EF4-FFF2-40B4-BE49-F238E27FC236}">
                    <a16:creationId xmlns:a16="http://schemas.microsoft.com/office/drawing/2014/main" id="{5E1F7FB5-5889-459A-9DCD-A2930ED1D819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10188400" y="1914209"/>
                <a:ext cx="712800" cy="3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198" name="Rukopis 197">
                <a:extLst>
                  <a:ext uri="{FF2B5EF4-FFF2-40B4-BE49-F238E27FC236}">
                    <a16:creationId xmlns:a16="http://schemas.microsoft.com/office/drawing/2014/main" id="{B3783B00-D93F-4534-8B29-B18F88F456C6}"/>
                  </a:ext>
                </a:extLst>
              </p14:cNvPr>
              <p14:cNvContentPartPr/>
              <p14:nvPr/>
            </p14:nvContentPartPr>
            <p14:xfrm>
              <a:off x="9579640" y="2067209"/>
              <a:ext cx="525600" cy="306360"/>
            </p14:xfrm>
          </p:contentPart>
        </mc:Choice>
        <mc:Fallback>
          <p:pic>
            <p:nvPicPr>
              <p:cNvPr id="198" name="Rukopis 197">
                <a:extLst>
                  <a:ext uri="{FF2B5EF4-FFF2-40B4-BE49-F238E27FC236}">
                    <a16:creationId xmlns:a16="http://schemas.microsoft.com/office/drawing/2014/main" id="{B3783B00-D93F-4534-8B29-B18F88F456C6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9570994" y="2058569"/>
                <a:ext cx="543252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199" name="Rukopis 198">
                <a:extLst>
                  <a:ext uri="{FF2B5EF4-FFF2-40B4-BE49-F238E27FC236}">
                    <a16:creationId xmlns:a16="http://schemas.microsoft.com/office/drawing/2014/main" id="{2654B5BD-557F-4F87-81F5-9764D3C94019}"/>
                  </a:ext>
                </a:extLst>
              </p14:cNvPr>
              <p14:cNvContentPartPr/>
              <p14:nvPr/>
            </p14:nvContentPartPr>
            <p14:xfrm>
              <a:off x="9324760" y="1937609"/>
              <a:ext cx="163800" cy="317880"/>
            </p14:xfrm>
          </p:contentPart>
        </mc:Choice>
        <mc:Fallback>
          <p:pic>
            <p:nvPicPr>
              <p:cNvPr id="199" name="Rukopis 198">
                <a:extLst>
                  <a:ext uri="{FF2B5EF4-FFF2-40B4-BE49-F238E27FC236}">
                    <a16:creationId xmlns:a16="http://schemas.microsoft.com/office/drawing/2014/main" id="{2654B5BD-557F-4F87-81F5-9764D3C94019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9315760" y="1928969"/>
                <a:ext cx="181440" cy="33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200" name="Rukopis 199">
                <a:extLst>
                  <a:ext uri="{FF2B5EF4-FFF2-40B4-BE49-F238E27FC236}">
                    <a16:creationId xmlns:a16="http://schemas.microsoft.com/office/drawing/2014/main" id="{6D20A7E3-DA70-4A5B-90FD-36E379257F5C}"/>
                  </a:ext>
                </a:extLst>
              </p14:cNvPr>
              <p14:cNvContentPartPr/>
              <p14:nvPr/>
            </p14:nvContentPartPr>
            <p14:xfrm>
              <a:off x="7999600" y="1919609"/>
              <a:ext cx="1131480" cy="431280"/>
            </p14:xfrm>
          </p:contentPart>
        </mc:Choice>
        <mc:Fallback>
          <p:pic>
            <p:nvPicPr>
              <p:cNvPr id="200" name="Rukopis 199">
                <a:extLst>
                  <a:ext uri="{FF2B5EF4-FFF2-40B4-BE49-F238E27FC236}">
                    <a16:creationId xmlns:a16="http://schemas.microsoft.com/office/drawing/2014/main" id="{6D20A7E3-DA70-4A5B-90FD-36E379257F5C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7990960" y="1910969"/>
                <a:ext cx="114912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201" name="Rukopis 200">
                <a:extLst>
                  <a:ext uri="{FF2B5EF4-FFF2-40B4-BE49-F238E27FC236}">
                    <a16:creationId xmlns:a16="http://schemas.microsoft.com/office/drawing/2014/main" id="{BE095E35-9EB2-4DC9-A5B1-6C536D8A51AC}"/>
                  </a:ext>
                </a:extLst>
              </p14:cNvPr>
              <p14:cNvContentPartPr/>
              <p14:nvPr/>
            </p14:nvContentPartPr>
            <p14:xfrm>
              <a:off x="6768400" y="2018969"/>
              <a:ext cx="318600" cy="292320"/>
            </p14:xfrm>
          </p:contentPart>
        </mc:Choice>
        <mc:Fallback>
          <p:pic>
            <p:nvPicPr>
              <p:cNvPr id="201" name="Rukopis 200">
                <a:extLst>
                  <a:ext uri="{FF2B5EF4-FFF2-40B4-BE49-F238E27FC236}">
                    <a16:creationId xmlns:a16="http://schemas.microsoft.com/office/drawing/2014/main" id="{BE095E35-9EB2-4DC9-A5B1-6C536D8A51AC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6759760" y="2009969"/>
                <a:ext cx="336240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204" name="Rukopis 203">
                <a:extLst>
                  <a:ext uri="{FF2B5EF4-FFF2-40B4-BE49-F238E27FC236}">
                    <a16:creationId xmlns:a16="http://schemas.microsoft.com/office/drawing/2014/main" id="{F3CD48B0-AAB4-4254-B0DF-89C9C60C8357}"/>
                  </a:ext>
                </a:extLst>
              </p14:cNvPr>
              <p14:cNvContentPartPr/>
              <p14:nvPr/>
            </p14:nvContentPartPr>
            <p14:xfrm>
              <a:off x="989680" y="4646249"/>
              <a:ext cx="109080" cy="33120"/>
            </p14:xfrm>
          </p:contentPart>
        </mc:Choice>
        <mc:Fallback>
          <p:pic>
            <p:nvPicPr>
              <p:cNvPr id="204" name="Rukopis 203">
                <a:extLst>
                  <a:ext uri="{FF2B5EF4-FFF2-40B4-BE49-F238E27FC236}">
                    <a16:creationId xmlns:a16="http://schemas.microsoft.com/office/drawing/2014/main" id="{F3CD48B0-AAB4-4254-B0DF-89C9C60C8357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981040" y="4637249"/>
                <a:ext cx="12672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205" name="Rukopis 204">
                <a:extLst>
                  <a:ext uri="{FF2B5EF4-FFF2-40B4-BE49-F238E27FC236}">
                    <a16:creationId xmlns:a16="http://schemas.microsoft.com/office/drawing/2014/main" id="{A1D5E2B9-443B-4485-B61A-2765B61318F6}"/>
                  </a:ext>
                </a:extLst>
              </p14:cNvPr>
              <p14:cNvContentPartPr/>
              <p14:nvPr/>
            </p14:nvContentPartPr>
            <p14:xfrm>
              <a:off x="1059160" y="4585769"/>
              <a:ext cx="98640" cy="10440"/>
            </p14:xfrm>
          </p:contentPart>
        </mc:Choice>
        <mc:Fallback>
          <p:pic>
            <p:nvPicPr>
              <p:cNvPr id="205" name="Rukopis 204">
                <a:extLst>
                  <a:ext uri="{FF2B5EF4-FFF2-40B4-BE49-F238E27FC236}">
                    <a16:creationId xmlns:a16="http://schemas.microsoft.com/office/drawing/2014/main" id="{A1D5E2B9-443B-4485-B61A-2765B61318F6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1050160" y="4577129"/>
                <a:ext cx="11628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206" name="Rukopis 205">
                <a:extLst>
                  <a:ext uri="{FF2B5EF4-FFF2-40B4-BE49-F238E27FC236}">
                    <a16:creationId xmlns:a16="http://schemas.microsoft.com/office/drawing/2014/main" id="{1E839904-A729-49AC-82BC-AA0E3D0BF077}"/>
                  </a:ext>
                </a:extLst>
              </p14:cNvPr>
              <p14:cNvContentPartPr/>
              <p14:nvPr/>
            </p14:nvContentPartPr>
            <p14:xfrm>
              <a:off x="508000" y="4395329"/>
              <a:ext cx="298440" cy="295560"/>
            </p14:xfrm>
          </p:contentPart>
        </mc:Choice>
        <mc:Fallback>
          <p:pic>
            <p:nvPicPr>
              <p:cNvPr id="206" name="Rukopis 205">
                <a:extLst>
                  <a:ext uri="{FF2B5EF4-FFF2-40B4-BE49-F238E27FC236}">
                    <a16:creationId xmlns:a16="http://schemas.microsoft.com/office/drawing/2014/main" id="{1E839904-A729-49AC-82BC-AA0E3D0BF077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499360" y="4386329"/>
                <a:ext cx="316080" cy="3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211" name="Rukopis 210">
                <a:extLst>
                  <a:ext uri="{FF2B5EF4-FFF2-40B4-BE49-F238E27FC236}">
                    <a16:creationId xmlns:a16="http://schemas.microsoft.com/office/drawing/2014/main" id="{F46C01C7-FC32-4052-96F7-01B255F6AFDB}"/>
                  </a:ext>
                </a:extLst>
              </p14:cNvPr>
              <p14:cNvContentPartPr/>
              <p14:nvPr/>
            </p14:nvContentPartPr>
            <p14:xfrm>
              <a:off x="982840" y="5235569"/>
              <a:ext cx="107280" cy="67320"/>
            </p14:xfrm>
          </p:contentPart>
        </mc:Choice>
        <mc:Fallback>
          <p:pic>
            <p:nvPicPr>
              <p:cNvPr id="211" name="Rukopis 210">
                <a:extLst>
                  <a:ext uri="{FF2B5EF4-FFF2-40B4-BE49-F238E27FC236}">
                    <a16:creationId xmlns:a16="http://schemas.microsoft.com/office/drawing/2014/main" id="{F46C01C7-FC32-4052-96F7-01B255F6AFDB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974171" y="5226569"/>
                <a:ext cx="124979" cy="8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212" name="Rukopis 211">
                <a:extLst>
                  <a:ext uri="{FF2B5EF4-FFF2-40B4-BE49-F238E27FC236}">
                    <a16:creationId xmlns:a16="http://schemas.microsoft.com/office/drawing/2014/main" id="{549C527A-5D67-4EEF-B414-D6EBABD4CAF4}"/>
                  </a:ext>
                </a:extLst>
              </p14:cNvPr>
              <p14:cNvContentPartPr/>
              <p14:nvPr/>
            </p14:nvContentPartPr>
            <p14:xfrm>
              <a:off x="502600" y="4940369"/>
              <a:ext cx="377280" cy="390960"/>
            </p14:xfrm>
          </p:contentPart>
        </mc:Choice>
        <mc:Fallback>
          <p:pic>
            <p:nvPicPr>
              <p:cNvPr id="212" name="Rukopis 211">
                <a:extLst>
                  <a:ext uri="{FF2B5EF4-FFF2-40B4-BE49-F238E27FC236}">
                    <a16:creationId xmlns:a16="http://schemas.microsoft.com/office/drawing/2014/main" id="{549C527A-5D67-4EEF-B414-D6EBABD4CAF4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493960" y="4931369"/>
                <a:ext cx="394920" cy="4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213" name="Rukopis 212">
                <a:extLst>
                  <a:ext uri="{FF2B5EF4-FFF2-40B4-BE49-F238E27FC236}">
                    <a16:creationId xmlns:a16="http://schemas.microsoft.com/office/drawing/2014/main" id="{429CE017-4255-4FF6-B140-54F4DA182CF2}"/>
                  </a:ext>
                </a:extLst>
              </p14:cNvPr>
              <p14:cNvContentPartPr/>
              <p14:nvPr/>
            </p14:nvContentPartPr>
            <p14:xfrm>
              <a:off x="1388560" y="4483889"/>
              <a:ext cx="192960" cy="315720"/>
            </p14:xfrm>
          </p:contentPart>
        </mc:Choice>
        <mc:Fallback>
          <p:pic>
            <p:nvPicPr>
              <p:cNvPr id="213" name="Rukopis 212">
                <a:extLst>
                  <a:ext uri="{FF2B5EF4-FFF2-40B4-BE49-F238E27FC236}">
                    <a16:creationId xmlns:a16="http://schemas.microsoft.com/office/drawing/2014/main" id="{429CE017-4255-4FF6-B140-54F4DA182CF2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1379560" y="4474889"/>
                <a:ext cx="210600" cy="33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221" name="Rukopis 220">
                <a:extLst>
                  <a:ext uri="{FF2B5EF4-FFF2-40B4-BE49-F238E27FC236}">
                    <a16:creationId xmlns:a16="http://schemas.microsoft.com/office/drawing/2014/main" id="{31BFBB5E-4077-47F4-9539-0FE13EA8FB34}"/>
                  </a:ext>
                </a:extLst>
              </p14:cNvPr>
              <p14:cNvContentPartPr/>
              <p14:nvPr/>
            </p14:nvContentPartPr>
            <p14:xfrm>
              <a:off x="1700680" y="4463369"/>
              <a:ext cx="524880" cy="382680"/>
            </p14:xfrm>
          </p:contentPart>
        </mc:Choice>
        <mc:Fallback>
          <p:pic>
            <p:nvPicPr>
              <p:cNvPr id="221" name="Rukopis 220">
                <a:extLst>
                  <a:ext uri="{FF2B5EF4-FFF2-40B4-BE49-F238E27FC236}">
                    <a16:creationId xmlns:a16="http://schemas.microsoft.com/office/drawing/2014/main" id="{31BFBB5E-4077-47F4-9539-0FE13EA8FB34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1692040" y="4454369"/>
                <a:ext cx="542520" cy="40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224" name="Rukopis 223">
                <a:extLst>
                  <a:ext uri="{FF2B5EF4-FFF2-40B4-BE49-F238E27FC236}">
                    <a16:creationId xmlns:a16="http://schemas.microsoft.com/office/drawing/2014/main" id="{F2B7EE02-B753-4423-BF9A-AF27E8888BBC}"/>
                  </a:ext>
                </a:extLst>
              </p14:cNvPr>
              <p14:cNvContentPartPr/>
              <p14:nvPr/>
            </p14:nvContentPartPr>
            <p14:xfrm>
              <a:off x="2424640" y="4495769"/>
              <a:ext cx="253080" cy="323280"/>
            </p14:xfrm>
          </p:contentPart>
        </mc:Choice>
        <mc:Fallback>
          <p:pic>
            <p:nvPicPr>
              <p:cNvPr id="224" name="Rukopis 223">
                <a:extLst>
                  <a:ext uri="{FF2B5EF4-FFF2-40B4-BE49-F238E27FC236}">
                    <a16:creationId xmlns:a16="http://schemas.microsoft.com/office/drawing/2014/main" id="{F2B7EE02-B753-4423-BF9A-AF27E8888BBC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2416000" y="4487129"/>
                <a:ext cx="270720" cy="34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230" name="Rukopis 229">
                <a:extLst>
                  <a:ext uri="{FF2B5EF4-FFF2-40B4-BE49-F238E27FC236}">
                    <a16:creationId xmlns:a16="http://schemas.microsoft.com/office/drawing/2014/main" id="{84ED4182-730C-4B02-9015-50C46F43C17C}"/>
                  </a:ext>
                </a:extLst>
              </p14:cNvPr>
              <p14:cNvContentPartPr/>
              <p14:nvPr/>
            </p14:nvContentPartPr>
            <p14:xfrm>
              <a:off x="1312240" y="5067089"/>
              <a:ext cx="825840" cy="472680"/>
            </p14:xfrm>
          </p:contentPart>
        </mc:Choice>
        <mc:Fallback>
          <p:pic>
            <p:nvPicPr>
              <p:cNvPr id="230" name="Rukopis 229">
                <a:extLst>
                  <a:ext uri="{FF2B5EF4-FFF2-40B4-BE49-F238E27FC236}">
                    <a16:creationId xmlns:a16="http://schemas.microsoft.com/office/drawing/2014/main" id="{84ED4182-730C-4B02-9015-50C46F43C17C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1303600" y="5058449"/>
                <a:ext cx="843480" cy="49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234" name="Rukopis 233">
                <a:extLst>
                  <a:ext uri="{FF2B5EF4-FFF2-40B4-BE49-F238E27FC236}">
                    <a16:creationId xmlns:a16="http://schemas.microsoft.com/office/drawing/2014/main" id="{873D2EB1-F514-4AF2-A292-111CD6F41D05}"/>
                  </a:ext>
                </a:extLst>
              </p14:cNvPr>
              <p14:cNvContentPartPr/>
              <p14:nvPr/>
            </p14:nvContentPartPr>
            <p14:xfrm>
              <a:off x="2264080" y="5167529"/>
              <a:ext cx="324000" cy="308880"/>
            </p14:xfrm>
          </p:contentPart>
        </mc:Choice>
        <mc:Fallback>
          <p:pic>
            <p:nvPicPr>
              <p:cNvPr id="234" name="Rukopis 233">
                <a:extLst>
                  <a:ext uri="{FF2B5EF4-FFF2-40B4-BE49-F238E27FC236}">
                    <a16:creationId xmlns:a16="http://schemas.microsoft.com/office/drawing/2014/main" id="{873D2EB1-F514-4AF2-A292-111CD6F41D05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2255080" y="5158889"/>
                <a:ext cx="341640" cy="32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240" name="Rukopis 239">
                <a:extLst>
                  <a:ext uri="{FF2B5EF4-FFF2-40B4-BE49-F238E27FC236}">
                    <a16:creationId xmlns:a16="http://schemas.microsoft.com/office/drawing/2014/main" id="{7340B0BE-EFDD-4E00-AC74-082BC644864E}"/>
                  </a:ext>
                </a:extLst>
              </p14:cNvPr>
              <p14:cNvContentPartPr/>
              <p14:nvPr/>
            </p14:nvContentPartPr>
            <p14:xfrm>
              <a:off x="5167120" y="4239809"/>
              <a:ext cx="449640" cy="546840"/>
            </p14:xfrm>
          </p:contentPart>
        </mc:Choice>
        <mc:Fallback>
          <p:pic>
            <p:nvPicPr>
              <p:cNvPr id="240" name="Rukopis 239">
                <a:extLst>
                  <a:ext uri="{FF2B5EF4-FFF2-40B4-BE49-F238E27FC236}">
                    <a16:creationId xmlns:a16="http://schemas.microsoft.com/office/drawing/2014/main" id="{7340B0BE-EFDD-4E00-AC74-082BC644864E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5158480" y="4231169"/>
                <a:ext cx="467280" cy="56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247" name="Rukopis 246">
                <a:extLst>
                  <a:ext uri="{FF2B5EF4-FFF2-40B4-BE49-F238E27FC236}">
                    <a16:creationId xmlns:a16="http://schemas.microsoft.com/office/drawing/2014/main" id="{C82ACDFC-5CE7-426D-B55C-FB84595F8A87}"/>
                  </a:ext>
                </a:extLst>
              </p14:cNvPr>
              <p14:cNvContentPartPr/>
              <p14:nvPr/>
            </p14:nvContentPartPr>
            <p14:xfrm>
              <a:off x="6188800" y="4487849"/>
              <a:ext cx="516240" cy="247320"/>
            </p14:xfrm>
          </p:contentPart>
        </mc:Choice>
        <mc:Fallback>
          <p:pic>
            <p:nvPicPr>
              <p:cNvPr id="247" name="Rukopis 246">
                <a:extLst>
                  <a:ext uri="{FF2B5EF4-FFF2-40B4-BE49-F238E27FC236}">
                    <a16:creationId xmlns:a16="http://schemas.microsoft.com/office/drawing/2014/main" id="{C82ACDFC-5CE7-426D-B55C-FB84595F8A87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6179794" y="4478849"/>
                <a:ext cx="533892" cy="26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251" name="Rukopis 250">
                <a:extLst>
                  <a:ext uri="{FF2B5EF4-FFF2-40B4-BE49-F238E27FC236}">
                    <a16:creationId xmlns:a16="http://schemas.microsoft.com/office/drawing/2014/main" id="{EE69AD7E-6D35-4EBE-8FAF-2888012AF625}"/>
                  </a:ext>
                </a:extLst>
              </p14:cNvPr>
              <p14:cNvContentPartPr/>
              <p14:nvPr/>
            </p14:nvContentPartPr>
            <p14:xfrm>
              <a:off x="6798280" y="4550129"/>
              <a:ext cx="500040" cy="165600"/>
            </p14:xfrm>
          </p:contentPart>
        </mc:Choice>
        <mc:Fallback>
          <p:pic>
            <p:nvPicPr>
              <p:cNvPr id="251" name="Rukopis 250">
                <a:extLst>
                  <a:ext uri="{FF2B5EF4-FFF2-40B4-BE49-F238E27FC236}">
                    <a16:creationId xmlns:a16="http://schemas.microsoft.com/office/drawing/2014/main" id="{EE69AD7E-6D35-4EBE-8FAF-2888012AF625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6789640" y="4541129"/>
                <a:ext cx="51768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252" name="Rukopis 251">
                <a:extLst>
                  <a:ext uri="{FF2B5EF4-FFF2-40B4-BE49-F238E27FC236}">
                    <a16:creationId xmlns:a16="http://schemas.microsoft.com/office/drawing/2014/main" id="{9A3BD0EC-4355-4BE6-BD5C-96478728B8F2}"/>
                  </a:ext>
                </a:extLst>
              </p14:cNvPr>
              <p14:cNvContentPartPr/>
              <p14:nvPr/>
            </p14:nvContentPartPr>
            <p14:xfrm>
              <a:off x="7381120" y="4491449"/>
              <a:ext cx="254160" cy="200520"/>
            </p14:xfrm>
          </p:contentPart>
        </mc:Choice>
        <mc:Fallback>
          <p:pic>
            <p:nvPicPr>
              <p:cNvPr id="252" name="Rukopis 251">
                <a:extLst>
                  <a:ext uri="{FF2B5EF4-FFF2-40B4-BE49-F238E27FC236}">
                    <a16:creationId xmlns:a16="http://schemas.microsoft.com/office/drawing/2014/main" id="{9A3BD0EC-4355-4BE6-BD5C-96478728B8F2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7372480" y="4482809"/>
                <a:ext cx="27180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257" name="Rukopis 256">
                <a:extLst>
                  <a:ext uri="{FF2B5EF4-FFF2-40B4-BE49-F238E27FC236}">
                    <a16:creationId xmlns:a16="http://schemas.microsoft.com/office/drawing/2014/main" id="{86C9EFF3-CCE1-40E1-8EBE-F2AE03307395}"/>
                  </a:ext>
                </a:extLst>
              </p14:cNvPr>
              <p14:cNvContentPartPr/>
              <p14:nvPr/>
            </p14:nvContentPartPr>
            <p14:xfrm>
              <a:off x="7759840" y="4384169"/>
              <a:ext cx="549000" cy="387360"/>
            </p14:xfrm>
          </p:contentPart>
        </mc:Choice>
        <mc:Fallback>
          <p:pic>
            <p:nvPicPr>
              <p:cNvPr id="257" name="Rukopis 256">
                <a:extLst>
                  <a:ext uri="{FF2B5EF4-FFF2-40B4-BE49-F238E27FC236}">
                    <a16:creationId xmlns:a16="http://schemas.microsoft.com/office/drawing/2014/main" id="{86C9EFF3-CCE1-40E1-8EBE-F2AE03307395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7751194" y="4375169"/>
                <a:ext cx="566652" cy="4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260" name="Rukopis 259">
                <a:extLst>
                  <a:ext uri="{FF2B5EF4-FFF2-40B4-BE49-F238E27FC236}">
                    <a16:creationId xmlns:a16="http://schemas.microsoft.com/office/drawing/2014/main" id="{212B7039-6B14-460B-8D25-CB2FE0EB0622}"/>
                  </a:ext>
                </a:extLst>
              </p14:cNvPr>
              <p14:cNvContentPartPr/>
              <p14:nvPr/>
            </p14:nvContentPartPr>
            <p14:xfrm>
              <a:off x="9941080" y="2884769"/>
              <a:ext cx="618840" cy="267480"/>
            </p14:xfrm>
          </p:contentPart>
        </mc:Choice>
        <mc:Fallback>
          <p:pic>
            <p:nvPicPr>
              <p:cNvPr id="260" name="Rukopis 259">
                <a:extLst>
                  <a:ext uri="{FF2B5EF4-FFF2-40B4-BE49-F238E27FC236}">
                    <a16:creationId xmlns:a16="http://schemas.microsoft.com/office/drawing/2014/main" id="{212B7039-6B14-460B-8D25-CB2FE0EB0622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9932435" y="2875769"/>
                <a:ext cx="63649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269" name="Rukopis 268">
                <a:extLst>
                  <a:ext uri="{FF2B5EF4-FFF2-40B4-BE49-F238E27FC236}">
                    <a16:creationId xmlns:a16="http://schemas.microsoft.com/office/drawing/2014/main" id="{B705D172-0638-4AED-9081-D1D03B672AA4}"/>
                  </a:ext>
                </a:extLst>
              </p14:cNvPr>
              <p14:cNvContentPartPr/>
              <p14:nvPr/>
            </p14:nvContentPartPr>
            <p14:xfrm>
              <a:off x="1329160" y="3672809"/>
              <a:ext cx="1211760" cy="511920"/>
            </p14:xfrm>
          </p:contentPart>
        </mc:Choice>
        <mc:Fallback>
          <p:pic>
            <p:nvPicPr>
              <p:cNvPr id="269" name="Rukopis 268">
                <a:extLst>
                  <a:ext uri="{FF2B5EF4-FFF2-40B4-BE49-F238E27FC236}">
                    <a16:creationId xmlns:a16="http://schemas.microsoft.com/office/drawing/2014/main" id="{B705D172-0638-4AED-9081-D1D03B672AA4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1320163" y="3664169"/>
                <a:ext cx="1229395" cy="52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270" name="Rukopis 269">
                <a:extLst>
                  <a:ext uri="{FF2B5EF4-FFF2-40B4-BE49-F238E27FC236}">
                    <a16:creationId xmlns:a16="http://schemas.microsoft.com/office/drawing/2014/main" id="{83881D4A-AED9-4BE1-A39C-D53586F0E7CB}"/>
                  </a:ext>
                </a:extLst>
              </p14:cNvPr>
              <p14:cNvContentPartPr/>
              <p14:nvPr/>
            </p14:nvContentPartPr>
            <p14:xfrm>
              <a:off x="4249120" y="3930929"/>
              <a:ext cx="25560" cy="6480"/>
            </p14:xfrm>
          </p:contentPart>
        </mc:Choice>
        <mc:Fallback>
          <p:pic>
            <p:nvPicPr>
              <p:cNvPr id="270" name="Rukopis 269">
                <a:extLst>
                  <a:ext uri="{FF2B5EF4-FFF2-40B4-BE49-F238E27FC236}">
                    <a16:creationId xmlns:a16="http://schemas.microsoft.com/office/drawing/2014/main" id="{83881D4A-AED9-4BE1-A39C-D53586F0E7CB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4240120" y="3921929"/>
                <a:ext cx="4320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271" name="Rukopis 270">
                <a:extLst>
                  <a:ext uri="{FF2B5EF4-FFF2-40B4-BE49-F238E27FC236}">
                    <a16:creationId xmlns:a16="http://schemas.microsoft.com/office/drawing/2014/main" id="{D991ECC2-3F44-4D12-A70B-20D0F20AC032}"/>
                  </a:ext>
                </a:extLst>
              </p14:cNvPr>
              <p14:cNvContentPartPr/>
              <p14:nvPr/>
            </p14:nvContentPartPr>
            <p14:xfrm>
              <a:off x="4410760" y="3917249"/>
              <a:ext cx="83160" cy="3600"/>
            </p14:xfrm>
          </p:contentPart>
        </mc:Choice>
        <mc:Fallback>
          <p:pic>
            <p:nvPicPr>
              <p:cNvPr id="271" name="Rukopis 270">
                <a:extLst>
                  <a:ext uri="{FF2B5EF4-FFF2-40B4-BE49-F238E27FC236}">
                    <a16:creationId xmlns:a16="http://schemas.microsoft.com/office/drawing/2014/main" id="{D991ECC2-3F44-4D12-A70B-20D0F20AC032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4402120" y="3908609"/>
                <a:ext cx="10080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277" name="Rukopis 276">
                <a:extLst>
                  <a:ext uri="{FF2B5EF4-FFF2-40B4-BE49-F238E27FC236}">
                    <a16:creationId xmlns:a16="http://schemas.microsoft.com/office/drawing/2014/main" id="{F487E829-E6C2-4075-A47E-5777D7D4C4C1}"/>
                  </a:ext>
                </a:extLst>
              </p14:cNvPr>
              <p14:cNvContentPartPr/>
              <p14:nvPr/>
            </p14:nvContentPartPr>
            <p14:xfrm>
              <a:off x="5105920" y="3715289"/>
              <a:ext cx="551160" cy="226800"/>
            </p14:xfrm>
          </p:contentPart>
        </mc:Choice>
        <mc:Fallback>
          <p:pic>
            <p:nvPicPr>
              <p:cNvPr id="277" name="Rukopis 276">
                <a:extLst>
                  <a:ext uri="{FF2B5EF4-FFF2-40B4-BE49-F238E27FC236}">
                    <a16:creationId xmlns:a16="http://schemas.microsoft.com/office/drawing/2014/main" id="{F487E829-E6C2-4075-A47E-5777D7D4C4C1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5097280" y="3706635"/>
                <a:ext cx="568800" cy="2444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7">
            <p14:nvContentPartPr>
              <p14:cNvPr id="278" name="Rukopis 277">
                <a:extLst>
                  <a:ext uri="{FF2B5EF4-FFF2-40B4-BE49-F238E27FC236}">
                    <a16:creationId xmlns:a16="http://schemas.microsoft.com/office/drawing/2014/main" id="{1E6EF632-15F7-41BC-BA93-593558226873}"/>
                  </a:ext>
                </a:extLst>
              </p14:cNvPr>
              <p14:cNvContentPartPr/>
              <p14:nvPr/>
            </p14:nvContentPartPr>
            <p14:xfrm>
              <a:off x="4606960" y="3823289"/>
              <a:ext cx="337320" cy="230400"/>
            </p14:xfrm>
          </p:contentPart>
        </mc:Choice>
        <mc:Fallback>
          <p:pic>
            <p:nvPicPr>
              <p:cNvPr id="278" name="Rukopis 277">
                <a:extLst>
                  <a:ext uri="{FF2B5EF4-FFF2-40B4-BE49-F238E27FC236}">
                    <a16:creationId xmlns:a16="http://schemas.microsoft.com/office/drawing/2014/main" id="{1E6EF632-15F7-41BC-BA93-593558226873}"/>
                  </a:ext>
                </a:extLst>
              </p:cNvPr>
              <p:cNvPicPr/>
              <p:nvPr/>
            </p:nvPicPr>
            <p:blipFill>
              <a:blip r:embed="rId138"/>
              <a:stretch>
                <a:fillRect/>
              </a:stretch>
            </p:blipFill>
            <p:spPr>
              <a:xfrm>
                <a:off x="4597970" y="3814649"/>
                <a:ext cx="354941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9">
            <p14:nvContentPartPr>
              <p14:cNvPr id="284" name="Rukopis 283">
                <a:extLst>
                  <a:ext uri="{FF2B5EF4-FFF2-40B4-BE49-F238E27FC236}">
                    <a16:creationId xmlns:a16="http://schemas.microsoft.com/office/drawing/2014/main" id="{637529DB-196A-410E-89FB-201E17DBA675}"/>
                  </a:ext>
                </a:extLst>
              </p14:cNvPr>
              <p14:cNvContentPartPr/>
              <p14:nvPr/>
            </p14:nvContentPartPr>
            <p14:xfrm>
              <a:off x="9421600" y="4537529"/>
              <a:ext cx="1649880" cy="34920"/>
            </p14:xfrm>
          </p:contentPart>
        </mc:Choice>
        <mc:Fallback>
          <p:pic>
            <p:nvPicPr>
              <p:cNvPr id="284" name="Rukopis 283">
                <a:extLst>
                  <a:ext uri="{FF2B5EF4-FFF2-40B4-BE49-F238E27FC236}">
                    <a16:creationId xmlns:a16="http://schemas.microsoft.com/office/drawing/2014/main" id="{637529DB-196A-410E-89FB-201E17DBA675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9412600" y="4528529"/>
                <a:ext cx="1667520" cy="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285" name="Rukopis 284">
                <a:extLst>
                  <a:ext uri="{FF2B5EF4-FFF2-40B4-BE49-F238E27FC236}">
                    <a16:creationId xmlns:a16="http://schemas.microsoft.com/office/drawing/2014/main" id="{B43A5DC4-25A0-4B9F-9C6D-C77DBEFDD7AF}"/>
                  </a:ext>
                </a:extLst>
              </p14:cNvPr>
              <p14:cNvContentPartPr/>
              <p14:nvPr/>
            </p14:nvContentPartPr>
            <p14:xfrm>
              <a:off x="8402080" y="4195169"/>
              <a:ext cx="913680" cy="814320"/>
            </p14:xfrm>
          </p:contentPart>
        </mc:Choice>
        <mc:Fallback>
          <p:pic>
            <p:nvPicPr>
              <p:cNvPr id="285" name="Rukopis 284">
                <a:extLst>
                  <a:ext uri="{FF2B5EF4-FFF2-40B4-BE49-F238E27FC236}">
                    <a16:creationId xmlns:a16="http://schemas.microsoft.com/office/drawing/2014/main" id="{B43A5DC4-25A0-4B9F-9C6D-C77DBEFDD7AF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8393440" y="4186529"/>
                <a:ext cx="931320" cy="83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309" name="Rukopis 308">
                <a:extLst>
                  <a:ext uri="{FF2B5EF4-FFF2-40B4-BE49-F238E27FC236}">
                    <a16:creationId xmlns:a16="http://schemas.microsoft.com/office/drawing/2014/main" id="{0D7F9E8A-F149-4FD1-881A-FA70F300CC1B}"/>
                  </a:ext>
                </a:extLst>
              </p14:cNvPr>
              <p14:cNvContentPartPr/>
              <p14:nvPr/>
            </p14:nvContentPartPr>
            <p14:xfrm>
              <a:off x="10051240" y="4735529"/>
              <a:ext cx="622800" cy="254160"/>
            </p14:xfrm>
          </p:contentPart>
        </mc:Choice>
        <mc:Fallback>
          <p:pic>
            <p:nvPicPr>
              <p:cNvPr id="309" name="Rukopis 308">
                <a:extLst>
                  <a:ext uri="{FF2B5EF4-FFF2-40B4-BE49-F238E27FC236}">
                    <a16:creationId xmlns:a16="http://schemas.microsoft.com/office/drawing/2014/main" id="{0D7F9E8A-F149-4FD1-881A-FA70F300CC1B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10042240" y="4726529"/>
                <a:ext cx="640440" cy="27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5">
            <p14:nvContentPartPr>
              <p14:cNvPr id="312" name="Rukopis 311">
                <a:extLst>
                  <a:ext uri="{FF2B5EF4-FFF2-40B4-BE49-F238E27FC236}">
                    <a16:creationId xmlns:a16="http://schemas.microsoft.com/office/drawing/2014/main" id="{301AF7C2-3BE7-4462-9419-95BB3FCDE605}"/>
                  </a:ext>
                </a:extLst>
              </p14:cNvPr>
              <p14:cNvContentPartPr/>
              <p14:nvPr/>
            </p14:nvContentPartPr>
            <p14:xfrm>
              <a:off x="10329880" y="5311889"/>
              <a:ext cx="90000" cy="43200"/>
            </p14:xfrm>
          </p:contentPart>
        </mc:Choice>
        <mc:Fallback>
          <p:pic>
            <p:nvPicPr>
              <p:cNvPr id="312" name="Rukopis 311">
                <a:extLst>
                  <a:ext uri="{FF2B5EF4-FFF2-40B4-BE49-F238E27FC236}">
                    <a16:creationId xmlns:a16="http://schemas.microsoft.com/office/drawing/2014/main" id="{301AF7C2-3BE7-4462-9419-95BB3FCDE605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10320880" y="5303249"/>
                <a:ext cx="107640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7">
            <p14:nvContentPartPr>
              <p14:cNvPr id="313" name="Rukopis 312">
                <a:extLst>
                  <a:ext uri="{FF2B5EF4-FFF2-40B4-BE49-F238E27FC236}">
                    <a16:creationId xmlns:a16="http://schemas.microsoft.com/office/drawing/2014/main" id="{E76C0A06-55F5-4463-AE52-9B9B6F530EF0}"/>
                  </a:ext>
                </a:extLst>
              </p14:cNvPr>
              <p14:cNvContentPartPr/>
              <p14:nvPr/>
            </p14:nvContentPartPr>
            <p14:xfrm>
              <a:off x="10133680" y="5050169"/>
              <a:ext cx="381240" cy="201600"/>
            </p14:xfrm>
          </p:contentPart>
        </mc:Choice>
        <mc:Fallback>
          <p:pic>
            <p:nvPicPr>
              <p:cNvPr id="313" name="Rukopis 312">
                <a:extLst>
                  <a:ext uri="{FF2B5EF4-FFF2-40B4-BE49-F238E27FC236}">
                    <a16:creationId xmlns:a16="http://schemas.microsoft.com/office/drawing/2014/main" id="{E76C0A06-55F5-4463-AE52-9B9B6F530EF0}"/>
                  </a:ext>
                </a:extLst>
              </p:cNvPr>
              <p:cNvPicPr/>
              <p:nvPr/>
            </p:nvPicPr>
            <p:blipFill>
              <a:blip r:embed="rId148"/>
              <a:stretch>
                <a:fillRect/>
              </a:stretch>
            </p:blipFill>
            <p:spPr>
              <a:xfrm>
                <a:off x="10124680" y="5041529"/>
                <a:ext cx="39888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9">
            <p14:nvContentPartPr>
              <p14:cNvPr id="319" name="Rukopis 318">
                <a:extLst>
                  <a:ext uri="{FF2B5EF4-FFF2-40B4-BE49-F238E27FC236}">
                    <a16:creationId xmlns:a16="http://schemas.microsoft.com/office/drawing/2014/main" id="{9A5967F2-D93F-4BAC-9CC5-FB3972929EC5}"/>
                  </a:ext>
                </a:extLst>
              </p14:cNvPr>
              <p14:cNvContentPartPr/>
              <p14:nvPr/>
            </p14:nvContentPartPr>
            <p14:xfrm>
              <a:off x="9449320" y="3683249"/>
              <a:ext cx="1731960" cy="764640"/>
            </p14:xfrm>
          </p:contentPart>
        </mc:Choice>
        <mc:Fallback>
          <p:pic>
            <p:nvPicPr>
              <p:cNvPr id="319" name="Rukopis 318">
                <a:extLst>
                  <a:ext uri="{FF2B5EF4-FFF2-40B4-BE49-F238E27FC236}">
                    <a16:creationId xmlns:a16="http://schemas.microsoft.com/office/drawing/2014/main" id="{9A5967F2-D93F-4BAC-9CC5-FB3972929EC5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9440320" y="3674249"/>
                <a:ext cx="1749600" cy="78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1">
            <p14:nvContentPartPr>
              <p14:cNvPr id="320" name="Rukopis 319">
                <a:extLst>
                  <a:ext uri="{FF2B5EF4-FFF2-40B4-BE49-F238E27FC236}">
                    <a16:creationId xmlns:a16="http://schemas.microsoft.com/office/drawing/2014/main" id="{F2AED55F-AE48-4BA0-BD70-CCFFE8DD912A}"/>
                  </a:ext>
                </a:extLst>
              </p14:cNvPr>
              <p14:cNvContentPartPr/>
              <p14:nvPr/>
            </p14:nvContentPartPr>
            <p14:xfrm>
              <a:off x="5868400" y="5112449"/>
              <a:ext cx="294840" cy="179640"/>
            </p14:xfrm>
          </p:contentPart>
        </mc:Choice>
        <mc:Fallback>
          <p:pic>
            <p:nvPicPr>
              <p:cNvPr id="320" name="Rukopis 319">
                <a:extLst>
                  <a:ext uri="{FF2B5EF4-FFF2-40B4-BE49-F238E27FC236}">
                    <a16:creationId xmlns:a16="http://schemas.microsoft.com/office/drawing/2014/main" id="{F2AED55F-AE48-4BA0-BD70-CCFFE8DD912A}"/>
                  </a:ext>
                </a:extLst>
              </p:cNvPr>
              <p:cNvPicPr/>
              <p:nvPr/>
            </p:nvPicPr>
            <p:blipFill>
              <a:blip r:embed="rId152"/>
              <a:stretch>
                <a:fillRect/>
              </a:stretch>
            </p:blipFill>
            <p:spPr>
              <a:xfrm>
                <a:off x="5859760" y="5103809"/>
                <a:ext cx="31248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3">
            <p14:nvContentPartPr>
              <p14:cNvPr id="321" name="Rukopis 320">
                <a:extLst>
                  <a:ext uri="{FF2B5EF4-FFF2-40B4-BE49-F238E27FC236}">
                    <a16:creationId xmlns:a16="http://schemas.microsoft.com/office/drawing/2014/main" id="{57D69D15-04BB-4212-BCD5-95DBBAEC9D82}"/>
                  </a:ext>
                </a:extLst>
              </p14:cNvPr>
              <p14:cNvContentPartPr/>
              <p14:nvPr/>
            </p14:nvContentPartPr>
            <p14:xfrm>
              <a:off x="6333880" y="5269769"/>
              <a:ext cx="120240" cy="9000"/>
            </p14:xfrm>
          </p:contentPart>
        </mc:Choice>
        <mc:Fallback>
          <p:pic>
            <p:nvPicPr>
              <p:cNvPr id="321" name="Rukopis 320">
                <a:extLst>
                  <a:ext uri="{FF2B5EF4-FFF2-40B4-BE49-F238E27FC236}">
                    <a16:creationId xmlns:a16="http://schemas.microsoft.com/office/drawing/2014/main" id="{57D69D15-04BB-4212-BCD5-95DBBAEC9D82}"/>
                  </a:ext>
                </a:extLst>
              </p:cNvPr>
              <p:cNvPicPr/>
              <p:nvPr/>
            </p:nvPicPr>
            <p:blipFill>
              <a:blip r:embed="rId154"/>
              <a:stretch>
                <a:fillRect/>
              </a:stretch>
            </p:blipFill>
            <p:spPr>
              <a:xfrm>
                <a:off x="6324880" y="5260769"/>
                <a:ext cx="13788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5">
            <p14:nvContentPartPr>
              <p14:cNvPr id="322" name="Rukopis 321">
                <a:extLst>
                  <a:ext uri="{FF2B5EF4-FFF2-40B4-BE49-F238E27FC236}">
                    <a16:creationId xmlns:a16="http://schemas.microsoft.com/office/drawing/2014/main" id="{A321F17E-9FDF-4028-97C2-2A11AE581DFB}"/>
                  </a:ext>
                </a:extLst>
              </p14:cNvPr>
              <p14:cNvContentPartPr/>
              <p14:nvPr/>
            </p14:nvContentPartPr>
            <p14:xfrm>
              <a:off x="6395080" y="5174369"/>
              <a:ext cx="117360" cy="11160"/>
            </p14:xfrm>
          </p:contentPart>
        </mc:Choice>
        <mc:Fallback>
          <p:pic>
            <p:nvPicPr>
              <p:cNvPr id="322" name="Rukopis 321">
                <a:extLst>
                  <a:ext uri="{FF2B5EF4-FFF2-40B4-BE49-F238E27FC236}">
                    <a16:creationId xmlns:a16="http://schemas.microsoft.com/office/drawing/2014/main" id="{A321F17E-9FDF-4028-97C2-2A11AE581DFB}"/>
                  </a:ext>
                </a:extLst>
              </p:cNvPr>
              <p:cNvPicPr/>
              <p:nvPr/>
            </p:nvPicPr>
            <p:blipFill>
              <a:blip r:embed="rId156"/>
              <a:stretch>
                <a:fillRect/>
              </a:stretch>
            </p:blipFill>
            <p:spPr>
              <a:xfrm>
                <a:off x="6386080" y="5165369"/>
                <a:ext cx="135000" cy="2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145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106" name="Rukopis 105">
                <a:extLst>
                  <a:ext uri="{FF2B5EF4-FFF2-40B4-BE49-F238E27FC236}">
                    <a16:creationId xmlns:a16="http://schemas.microsoft.com/office/drawing/2014/main" id="{03713DC4-8284-4C29-A643-F6E5896F3958}"/>
                  </a:ext>
                </a:extLst>
              </p14:cNvPr>
              <p14:cNvContentPartPr/>
              <p14:nvPr/>
            </p14:nvContentPartPr>
            <p14:xfrm>
              <a:off x="2412400" y="1678769"/>
              <a:ext cx="679320" cy="532800"/>
            </p14:xfrm>
          </p:contentPart>
        </mc:Choice>
        <mc:Fallback>
          <p:pic>
            <p:nvPicPr>
              <p:cNvPr id="106" name="Rukopis 105">
                <a:extLst>
                  <a:ext uri="{FF2B5EF4-FFF2-40B4-BE49-F238E27FC236}">
                    <a16:creationId xmlns:a16="http://schemas.microsoft.com/office/drawing/2014/main" id="{03713DC4-8284-4C29-A643-F6E5896F39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94410" y="1660769"/>
                <a:ext cx="714941" cy="56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4" name="Rukopis 123">
                <a:extLst>
                  <a:ext uri="{FF2B5EF4-FFF2-40B4-BE49-F238E27FC236}">
                    <a16:creationId xmlns:a16="http://schemas.microsoft.com/office/drawing/2014/main" id="{EC732A8E-F9BE-49B1-8BD2-D2F674822368}"/>
                  </a:ext>
                </a:extLst>
              </p14:cNvPr>
              <p14:cNvContentPartPr/>
              <p14:nvPr/>
            </p14:nvContentPartPr>
            <p14:xfrm>
              <a:off x="9216400" y="916289"/>
              <a:ext cx="2993040" cy="1441080"/>
            </p14:xfrm>
          </p:contentPart>
        </mc:Choice>
        <mc:Fallback>
          <p:pic>
            <p:nvPicPr>
              <p:cNvPr id="124" name="Rukopis 123">
                <a:extLst>
                  <a:ext uri="{FF2B5EF4-FFF2-40B4-BE49-F238E27FC236}">
                    <a16:creationId xmlns:a16="http://schemas.microsoft.com/office/drawing/2014/main" id="{EC732A8E-F9BE-49B1-8BD2-D2F6748223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162760" y="808649"/>
                <a:ext cx="3100680" cy="165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5" name="Rukopis 124">
                <a:extLst>
                  <a:ext uri="{FF2B5EF4-FFF2-40B4-BE49-F238E27FC236}">
                    <a16:creationId xmlns:a16="http://schemas.microsoft.com/office/drawing/2014/main" id="{D41E3ABC-272F-4FBB-A460-9F1DBAA2F31E}"/>
                  </a:ext>
                </a:extLst>
              </p14:cNvPr>
              <p14:cNvContentPartPr/>
              <p14:nvPr/>
            </p14:nvContentPartPr>
            <p14:xfrm>
              <a:off x="9233680" y="866249"/>
              <a:ext cx="2774520" cy="120240"/>
            </p14:xfrm>
          </p:contentPart>
        </mc:Choice>
        <mc:Fallback>
          <p:pic>
            <p:nvPicPr>
              <p:cNvPr id="125" name="Rukopis 124">
                <a:extLst>
                  <a:ext uri="{FF2B5EF4-FFF2-40B4-BE49-F238E27FC236}">
                    <a16:creationId xmlns:a16="http://schemas.microsoft.com/office/drawing/2014/main" id="{D41E3ABC-272F-4FBB-A460-9F1DBAA2F31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79680" y="758609"/>
                <a:ext cx="2882160" cy="3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191" name="Rukopis 190">
                <a:extLst>
                  <a:ext uri="{FF2B5EF4-FFF2-40B4-BE49-F238E27FC236}">
                    <a16:creationId xmlns:a16="http://schemas.microsoft.com/office/drawing/2014/main" id="{4176F4B0-3674-4D1A-9D5E-EA50FBF999D3}"/>
                  </a:ext>
                </a:extLst>
              </p14:cNvPr>
              <p14:cNvContentPartPr/>
              <p14:nvPr/>
            </p14:nvContentPartPr>
            <p14:xfrm>
              <a:off x="2996320" y="1144889"/>
              <a:ext cx="1726920" cy="358560"/>
            </p14:xfrm>
          </p:contentPart>
        </mc:Choice>
        <mc:Fallback>
          <p:pic>
            <p:nvPicPr>
              <p:cNvPr id="191" name="Rukopis 190">
                <a:extLst>
                  <a:ext uri="{FF2B5EF4-FFF2-40B4-BE49-F238E27FC236}">
                    <a16:creationId xmlns:a16="http://schemas.microsoft.com/office/drawing/2014/main" id="{4176F4B0-3674-4D1A-9D5E-EA50FBF999D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78320" y="1127249"/>
                <a:ext cx="1762560" cy="39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">
            <p14:nvContentPartPr>
              <p14:cNvPr id="192" name="Rukopis 191">
                <a:extLst>
                  <a:ext uri="{FF2B5EF4-FFF2-40B4-BE49-F238E27FC236}">
                    <a16:creationId xmlns:a16="http://schemas.microsoft.com/office/drawing/2014/main" id="{E56485ED-A9FF-4030-99BA-90F56A52B89A}"/>
                  </a:ext>
                </a:extLst>
              </p14:cNvPr>
              <p14:cNvContentPartPr/>
              <p14:nvPr/>
            </p14:nvContentPartPr>
            <p14:xfrm>
              <a:off x="1029280" y="1132649"/>
              <a:ext cx="1645200" cy="360720"/>
            </p14:xfrm>
          </p:contentPart>
        </mc:Choice>
        <mc:Fallback>
          <p:pic>
            <p:nvPicPr>
              <p:cNvPr id="192" name="Rukopis 191">
                <a:extLst>
                  <a:ext uri="{FF2B5EF4-FFF2-40B4-BE49-F238E27FC236}">
                    <a16:creationId xmlns:a16="http://schemas.microsoft.com/office/drawing/2014/main" id="{E56485ED-A9FF-4030-99BA-90F56A52B89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11280" y="1114649"/>
                <a:ext cx="1680840" cy="3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">
            <p14:nvContentPartPr>
              <p14:cNvPr id="194" name="Rukopis 193">
                <a:extLst>
                  <a:ext uri="{FF2B5EF4-FFF2-40B4-BE49-F238E27FC236}">
                    <a16:creationId xmlns:a16="http://schemas.microsoft.com/office/drawing/2014/main" id="{A4F7AFA0-1AAF-4275-A3EA-3838C979E0A8}"/>
                  </a:ext>
                </a:extLst>
              </p14:cNvPr>
              <p14:cNvContentPartPr/>
              <p14:nvPr/>
            </p14:nvContentPartPr>
            <p14:xfrm>
              <a:off x="5330920" y="2376809"/>
              <a:ext cx="553320" cy="11880"/>
            </p14:xfrm>
          </p:contentPart>
        </mc:Choice>
        <mc:Fallback>
          <p:pic>
            <p:nvPicPr>
              <p:cNvPr id="194" name="Rukopis 193">
                <a:extLst>
                  <a:ext uri="{FF2B5EF4-FFF2-40B4-BE49-F238E27FC236}">
                    <a16:creationId xmlns:a16="http://schemas.microsoft.com/office/drawing/2014/main" id="{A4F7AFA0-1AAF-4275-A3EA-3838C979E0A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312920" y="2358809"/>
                <a:ext cx="588960" cy="4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4">
            <p14:nvContentPartPr>
              <p14:cNvPr id="209" name="Rukopis 208">
                <a:extLst>
                  <a:ext uri="{FF2B5EF4-FFF2-40B4-BE49-F238E27FC236}">
                    <a16:creationId xmlns:a16="http://schemas.microsoft.com/office/drawing/2014/main" id="{AA1CEC55-1FB0-4A52-83C4-6567D9A16C9E}"/>
                  </a:ext>
                </a:extLst>
              </p14:cNvPr>
              <p14:cNvContentPartPr/>
              <p14:nvPr/>
            </p14:nvContentPartPr>
            <p14:xfrm>
              <a:off x="812920" y="2440889"/>
              <a:ext cx="5625000" cy="717480"/>
            </p14:xfrm>
          </p:contentPart>
        </mc:Choice>
        <mc:Fallback>
          <p:pic>
            <p:nvPicPr>
              <p:cNvPr id="209" name="Rukopis 208">
                <a:extLst>
                  <a:ext uri="{FF2B5EF4-FFF2-40B4-BE49-F238E27FC236}">
                    <a16:creationId xmlns:a16="http://schemas.microsoft.com/office/drawing/2014/main" id="{AA1CEC55-1FB0-4A52-83C4-6567D9A16C9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94920" y="2422889"/>
                <a:ext cx="5660640" cy="7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6">
            <p14:nvContentPartPr>
              <p14:cNvPr id="219" name="Rukopis 218">
                <a:extLst>
                  <a:ext uri="{FF2B5EF4-FFF2-40B4-BE49-F238E27FC236}">
                    <a16:creationId xmlns:a16="http://schemas.microsoft.com/office/drawing/2014/main" id="{0D262182-70D1-4B02-AF5D-83237490A134}"/>
                  </a:ext>
                </a:extLst>
              </p14:cNvPr>
              <p14:cNvContentPartPr/>
              <p14:nvPr/>
            </p14:nvContentPartPr>
            <p14:xfrm>
              <a:off x="5120680" y="873449"/>
              <a:ext cx="1735560" cy="450720"/>
            </p14:xfrm>
          </p:contentPart>
        </mc:Choice>
        <mc:Fallback>
          <p:pic>
            <p:nvPicPr>
              <p:cNvPr id="219" name="Rukopis 218">
                <a:extLst>
                  <a:ext uri="{FF2B5EF4-FFF2-40B4-BE49-F238E27FC236}">
                    <a16:creationId xmlns:a16="http://schemas.microsoft.com/office/drawing/2014/main" id="{0D262182-70D1-4B02-AF5D-83237490A13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102680" y="855449"/>
                <a:ext cx="1771200" cy="48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8">
            <p14:nvContentPartPr>
              <p14:cNvPr id="221" name="Rukopis 220">
                <a:extLst>
                  <a:ext uri="{FF2B5EF4-FFF2-40B4-BE49-F238E27FC236}">
                    <a16:creationId xmlns:a16="http://schemas.microsoft.com/office/drawing/2014/main" id="{A28D8948-E506-45FA-9208-D23AA0D50958}"/>
                  </a:ext>
                </a:extLst>
              </p14:cNvPr>
              <p14:cNvContentPartPr/>
              <p14:nvPr/>
            </p14:nvContentPartPr>
            <p14:xfrm>
              <a:off x="6628360" y="3187889"/>
              <a:ext cx="1252440" cy="461520"/>
            </p14:xfrm>
          </p:contentPart>
        </mc:Choice>
        <mc:Fallback>
          <p:pic>
            <p:nvPicPr>
              <p:cNvPr id="221" name="Rukopis 220">
                <a:extLst>
                  <a:ext uri="{FF2B5EF4-FFF2-40B4-BE49-F238E27FC236}">
                    <a16:creationId xmlns:a16="http://schemas.microsoft.com/office/drawing/2014/main" id="{A28D8948-E506-45FA-9208-D23AA0D5095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610360" y="3170249"/>
                <a:ext cx="1288080" cy="49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0">
            <p14:nvContentPartPr>
              <p14:cNvPr id="226" name="Rukopis 225">
                <a:extLst>
                  <a:ext uri="{FF2B5EF4-FFF2-40B4-BE49-F238E27FC236}">
                    <a16:creationId xmlns:a16="http://schemas.microsoft.com/office/drawing/2014/main" id="{341B186A-96D1-4A0F-A64C-D7743C2D4D11}"/>
                  </a:ext>
                </a:extLst>
              </p14:cNvPr>
              <p14:cNvContentPartPr/>
              <p14:nvPr/>
            </p14:nvContentPartPr>
            <p14:xfrm>
              <a:off x="8183200" y="2749769"/>
              <a:ext cx="653760" cy="529200"/>
            </p14:xfrm>
          </p:contentPart>
        </mc:Choice>
        <mc:Fallback>
          <p:pic>
            <p:nvPicPr>
              <p:cNvPr id="226" name="Rukopis 225">
                <a:extLst>
                  <a:ext uri="{FF2B5EF4-FFF2-40B4-BE49-F238E27FC236}">
                    <a16:creationId xmlns:a16="http://schemas.microsoft.com/office/drawing/2014/main" id="{341B186A-96D1-4A0F-A64C-D7743C2D4D1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165210" y="2731769"/>
                <a:ext cx="689380" cy="56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2">
            <p14:nvContentPartPr>
              <p14:cNvPr id="227" name="Rukopis 226">
                <a:extLst>
                  <a:ext uri="{FF2B5EF4-FFF2-40B4-BE49-F238E27FC236}">
                    <a16:creationId xmlns:a16="http://schemas.microsoft.com/office/drawing/2014/main" id="{B3AA7823-2D85-4E63-87BA-3B8CDB4BD8F6}"/>
                  </a:ext>
                </a:extLst>
              </p14:cNvPr>
              <p14:cNvContentPartPr/>
              <p14:nvPr/>
            </p14:nvContentPartPr>
            <p14:xfrm>
              <a:off x="8961520" y="2957849"/>
              <a:ext cx="92160" cy="26640"/>
            </p14:xfrm>
          </p:contentPart>
        </mc:Choice>
        <mc:Fallback>
          <p:pic>
            <p:nvPicPr>
              <p:cNvPr id="227" name="Rukopis 226">
                <a:extLst>
                  <a:ext uri="{FF2B5EF4-FFF2-40B4-BE49-F238E27FC236}">
                    <a16:creationId xmlns:a16="http://schemas.microsoft.com/office/drawing/2014/main" id="{B3AA7823-2D85-4E63-87BA-3B8CDB4BD8F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943520" y="2939849"/>
                <a:ext cx="127800" cy="6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4">
            <p14:nvContentPartPr>
              <p14:cNvPr id="228" name="Rukopis 227">
                <a:extLst>
                  <a:ext uri="{FF2B5EF4-FFF2-40B4-BE49-F238E27FC236}">
                    <a16:creationId xmlns:a16="http://schemas.microsoft.com/office/drawing/2014/main" id="{28180E32-719F-4B6A-966A-C0619A2512BE}"/>
                  </a:ext>
                </a:extLst>
              </p14:cNvPr>
              <p14:cNvContentPartPr/>
              <p14:nvPr/>
            </p14:nvContentPartPr>
            <p14:xfrm>
              <a:off x="9010120" y="2875769"/>
              <a:ext cx="88920" cy="6120"/>
            </p14:xfrm>
          </p:contentPart>
        </mc:Choice>
        <mc:Fallback>
          <p:pic>
            <p:nvPicPr>
              <p:cNvPr id="228" name="Rukopis 227">
                <a:extLst>
                  <a:ext uri="{FF2B5EF4-FFF2-40B4-BE49-F238E27FC236}">
                    <a16:creationId xmlns:a16="http://schemas.microsoft.com/office/drawing/2014/main" id="{28180E32-719F-4B6A-966A-C0619A2512BE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992120" y="2857769"/>
                <a:ext cx="12456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6">
            <p14:nvContentPartPr>
              <p14:cNvPr id="229" name="Rukopis 228">
                <a:extLst>
                  <a:ext uri="{FF2B5EF4-FFF2-40B4-BE49-F238E27FC236}">
                    <a16:creationId xmlns:a16="http://schemas.microsoft.com/office/drawing/2014/main" id="{C8746F6D-BBEA-494F-92DA-9055CD1A8608}"/>
                  </a:ext>
                </a:extLst>
              </p14:cNvPr>
              <p14:cNvContentPartPr/>
              <p14:nvPr/>
            </p14:nvContentPartPr>
            <p14:xfrm>
              <a:off x="9400000" y="2871449"/>
              <a:ext cx="632160" cy="50040"/>
            </p14:xfrm>
          </p:contentPart>
        </mc:Choice>
        <mc:Fallback>
          <p:pic>
            <p:nvPicPr>
              <p:cNvPr id="229" name="Rukopis 228">
                <a:extLst>
                  <a:ext uri="{FF2B5EF4-FFF2-40B4-BE49-F238E27FC236}">
                    <a16:creationId xmlns:a16="http://schemas.microsoft.com/office/drawing/2014/main" id="{C8746F6D-BBEA-494F-92DA-9055CD1A860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382000" y="2853809"/>
                <a:ext cx="667800" cy="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8">
            <p14:nvContentPartPr>
              <p14:cNvPr id="236" name="Rukopis 235">
                <a:extLst>
                  <a:ext uri="{FF2B5EF4-FFF2-40B4-BE49-F238E27FC236}">
                    <a16:creationId xmlns:a16="http://schemas.microsoft.com/office/drawing/2014/main" id="{42E61089-83EF-4D64-BAD2-2153E6F5AA03}"/>
                  </a:ext>
                </a:extLst>
              </p14:cNvPr>
              <p14:cNvContentPartPr/>
              <p14:nvPr/>
            </p14:nvContentPartPr>
            <p14:xfrm>
              <a:off x="9439960" y="3119849"/>
              <a:ext cx="964440" cy="256320"/>
            </p14:xfrm>
          </p:contentPart>
        </mc:Choice>
        <mc:Fallback>
          <p:pic>
            <p:nvPicPr>
              <p:cNvPr id="236" name="Rukopis 235">
                <a:extLst>
                  <a:ext uri="{FF2B5EF4-FFF2-40B4-BE49-F238E27FC236}">
                    <a16:creationId xmlns:a16="http://schemas.microsoft.com/office/drawing/2014/main" id="{42E61089-83EF-4D64-BAD2-2153E6F5AA0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421960" y="3101874"/>
                <a:ext cx="1000080" cy="2919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0">
            <p14:nvContentPartPr>
              <p14:cNvPr id="237" name="Rukopis 236">
                <a:extLst>
                  <a:ext uri="{FF2B5EF4-FFF2-40B4-BE49-F238E27FC236}">
                    <a16:creationId xmlns:a16="http://schemas.microsoft.com/office/drawing/2014/main" id="{910B0155-6D44-421C-B060-8C4C90769C99}"/>
                  </a:ext>
                </a:extLst>
              </p14:cNvPr>
              <p14:cNvContentPartPr/>
              <p14:nvPr/>
            </p14:nvContentPartPr>
            <p14:xfrm>
              <a:off x="9500440" y="2521169"/>
              <a:ext cx="636120" cy="273600"/>
            </p14:xfrm>
          </p:contentPart>
        </mc:Choice>
        <mc:Fallback>
          <p:pic>
            <p:nvPicPr>
              <p:cNvPr id="237" name="Rukopis 236">
                <a:extLst>
                  <a:ext uri="{FF2B5EF4-FFF2-40B4-BE49-F238E27FC236}">
                    <a16:creationId xmlns:a16="http://schemas.microsoft.com/office/drawing/2014/main" id="{910B0155-6D44-421C-B060-8C4C90769C9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482440" y="2503193"/>
                <a:ext cx="671760" cy="3091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2">
            <p14:nvContentPartPr>
              <p14:cNvPr id="238" name="Rukopis 237">
                <a:extLst>
                  <a:ext uri="{FF2B5EF4-FFF2-40B4-BE49-F238E27FC236}">
                    <a16:creationId xmlns:a16="http://schemas.microsoft.com/office/drawing/2014/main" id="{A2025925-9DAD-4727-85B2-49839DFF541B}"/>
                  </a:ext>
                </a:extLst>
              </p14:cNvPr>
              <p14:cNvContentPartPr/>
              <p14:nvPr/>
            </p14:nvContentPartPr>
            <p14:xfrm>
              <a:off x="195880" y="3015089"/>
              <a:ext cx="91080" cy="65160"/>
            </p14:xfrm>
          </p:contentPart>
        </mc:Choice>
        <mc:Fallback>
          <p:pic>
            <p:nvPicPr>
              <p:cNvPr id="238" name="Rukopis 237">
                <a:extLst>
                  <a:ext uri="{FF2B5EF4-FFF2-40B4-BE49-F238E27FC236}">
                    <a16:creationId xmlns:a16="http://schemas.microsoft.com/office/drawing/2014/main" id="{A2025925-9DAD-4727-85B2-49839DFF541B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78240" y="2997449"/>
                <a:ext cx="12672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4">
            <p14:nvContentPartPr>
              <p14:cNvPr id="243" name="Rukopis 242">
                <a:extLst>
                  <a:ext uri="{FF2B5EF4-FFF2-40B4-BE49-F238E27FC236}">
                    <a16:creationId xmlns:a16="http://schemas.microsoft.com/office/drawing/2014/main" id="{B637FB56-C352-4CCB-8BEC-643401FC1D0A}"/>
                  </a:ext>
                </a:extLst>
              </p14:cNvPr>
              <p14:cNvContentPartPr/>
              <p14:nvPr/>
            </p14:nvContentPartPr>
            <p14:xfrm>
              <a:off x="8696200" y="3615209"/>
              <a:ext cx="437760" cy="325440"/>
            </p14:xfrm>
          </p:contentPart>
        </mc:Choice>
        <mc:Fallback>
          <p:pic>
            <p:nvPicPr>
              <p:cNvPr id="243" name="Rukopis 242">
                <a:extLst>
                  <a:ext uri="{FF2B5EF4-FFF2-40B4-BE49-F238E27FC236}">
                    <a16:creationId xmlns:a16="http://schemas.microsoft.com/office/drawing/2014/main" id="{B637FB56-C352-4CCB-8BEC-643401FC1D0A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8678560" y="3597569"/>
                <a:ext cx="473400" cy="36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6">
            <p14:nvContentPartPr>
              <p14:cNvPr id="264" name="Rukopis 263">
                <a:extLst>
                  <a:ext uri="{FF2B5EF4-FFF2-40B4-BE49-F238E27FC236}">
                    <a16:creationId xmlns:a16="http://schemas.microsoft.com/office/drawing/2014/main" id="{F121910F-F7E5-401F-97FD-2473D8642C6B}"/>
                  </a:ext>
                </a:extLst>
              </p14:cNvPr>
              <p14:cNvContentPartPr/>
              <p14:nvPr/>
            </p14:nvContentPartPr>
            <p14:xfrm>
              <a:off x="9545440" y="4356809"/>
              <a:ext cx="676440" cy="404640"/>
            </p14:xfrm>
          </p:contentPart>
        </mc:Choice>
        <mc:Fallback>
          <p:pic>
            <p:nvPicPr>
              <p:cNvPr id="264" name="Rukopis 263">
                <a:extLst>
                  <a:ext uri="{FF2B5EF4-FFF2-40B4-BE49-F238E27FC236}">
                    <a16:creationId xmlns:a16="http://schemas.microsoft.com/office/drawing/2014/main" id="{F121910F-F7E5-401F-97FD-2473D8642C6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527440" y="4339169"/>
                <a:ext cx="712080" cy="44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8">
            <p14:nvContentPartPr>
              <p14:cNvPr id="268" name="Rukopis 267">
                <a:extLst>
                  <a:ext uri="{FF2B5EF4-FFF2-40B4-BE49-F238E27FC236}">
                    <a16:creationId xmlns:a16="http://schemas.microsoft.com/office/drawing/2014/main" id="{624815C2-2C44-4D13-A93D-4C318AFA9748}"/>
                  </a:ext>
                </a:extLst>
              </p14:cNvPr>
              <p14:cNvContentPartPr/>
              <p14:nvPr/>
            </p14:nvContentPartPr>
            <p14:xfrm>
              <a:off x="10996960" y="3917249"/>
              <a:ext cx="584280" cy="63360"/>
            </p14:xfrm>
          </p:contentPart>
        </mc:Choice>
        <mc:Fallback>
          <p:pic>
            <p:nvPicPr>
              <p:cNvPr id="268" name="Rukopis 267">
                <a:extLst>
                  <a:ext uri="{FF2B5EF4-FFF2-40B4-BE49-F238E27FC236}">
                    <a16:creationId xmlns:a16="http://schemas.microsoft.com/office/drawing/2014/main" id="{624815C2-2C44-4D13-A93D-4C318AFA9748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979320" y="3899609"/>
                <a:ext cx="619920" cy="9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0">
            <p14:nvContentPartPr>
              <p14:cNvPr id="269" name="Rukopis 268">
                <a:extLst>
                  <a:ext uri="{FF2B5EF4-FFF2-40B4-BE49-F238E27FC236}">
                    <a16:creationId xmlns:a16="http://schemas.microsoft.com/office/drawing/2014/main" id="{2D2D734E-4AD2-4152-8A76-13E0C279BCB1}"/>
                  </a:ext>
                </a:extLst>
              </p14:cNvPr>
              <p14:cNvContentPartPr/>
              <p14:nvPr/>
            </p14:nvContentPartPr>
            <p14:xfrm>
              <a:off x="11111800" y="3298769"/>
              <a:ext cx="489600" cy="429840"/>
            </p14:xfrm>
          </p:contentPart>
        </mc:Choice>
        <mc:Fallback>
          <p:pic>
            <p:nvPicPr>
              <p:cNvPr id="269" name="Rukopis 268">
                <a:extLst>
                  <a:ext uri="{FF2B5EF4-FFF2-40B4-BE49-F238E27FC236}">
                    <a16:creationId xmlns:a16="http://schemas.microsoft.com/office/drawing/2014/main" id="{2D2D734E-4AD2-4152-8A76-13E0C279BCB1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094160" y="3280769"/>
                <a:ext cx="525240" cy="46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">
            <p14:nvContentPartPr>
              <p14:cNvPr id="276" name="Rukopis 275">
                <a:extLst>
                  <a:ext uri="{FF2B5EF4-FFF2-40B4-BE49-F238E27FC236}">
                    <a16:creationId xmlns:a16="http://schemas.microsoft.com/office/drawing/2014/main" id="{B9363764-2BBF-4E66-ADBB-F33600D51D5A}"/>
                  </a:ext>
                </a:extLst>
              </p14:cNvPr>
              <p14:cNvContentPartPr/>
              <p14:nvPr/>
            </p14:nvContentPartPr>
            <p14:xfrm>
              <a:off x="10911640" y="4159529"/>
              <a:ext cx="920160" cy="362880"/>
            </p14:xfrm>
          </p:contentPart>
        </mc:Choice>
        <mc:Fallback>
          <p:pic>
            <p:nvPicPr>
              <p:cNvPr id="276" name="Rukopis 275">
                <a:extLst>
                  <a:ext uri="{FF2B5EF4-FFF2-40B4-BE49-F238E27FC236}">
                    <a16:creationId xmlns:a16="http://schemas.microsoft.com/office/drawing/2014/main" id="{B9363764-2BBF-4E66-ADBB-F33600D51D5A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893640" y="4141889"/>
                <a:ext cx="955800" cy="39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4">
            <p14:nvContentPartPr>
              <p14:cNvPr id="277" name="Rukopis 276">
                <a:extLst>
                  <a:ext uri="{FF2B5EF4-FFF2-40B4-BE49-F238E27FC236}">
                    <a16:creationId xmlns:a16="http://schemas.microsoft.com/office/drawing/2014/main" id="{F4B5175C-D28B-4AD0-A199-7C3E14421FB9}"/>
                  </a:ext>
                </a:extLst>
              </p14:cNvPr>
              <p14:cNvContentPartPr/>
              <p14:nvPr/>
            </p14:nvContentPartPr>
            <p14:xfrm>
              <a:off x="9435640" y="3433049"/>
              <a:ext cx="1249920" cy="816480"/>
            </p14:xfrm>
          </p:contentPart>
        </mc:Choice>
        <mc:Fallback>
          <p:pic>
            <p:nvPicPr>
              <p:cNvPr id="277" name="Rukopis 276">
                <a:extLst>
                  <a:ext uri="{FF2B5EF4-FFF2-40B4-BE49-F238E27FC236}">
                    <a16:creationId xmlns:a16="http://schemas.microsoft.com/office/drawing/2014/main" id="{F4B5175C-D28B-4AD0-A199-7C3E14421FB9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418000" y="3415057"/>
                <a:ext cx="1285560" cy="8521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6">
            <p14:nvContentPartPr>
              <p14:cNvPr id="502" name="Rukopis 501">
                <a:extLst>
                  <a:ext uri="{FF2B5EF4-FFF2-40B4-BE49-F238E27FC236}">
                    <a16:creationId xmlns:a16="http://schemas.microsoft.com/office/drawing/2014/main" id="{7A40D0F3-255E-4F75-AAFA-C77462341543}"/>
                  </a:ext>
                </a:extLst>
              </p14:cNvPr>
              <p14:cNvContentPartPr/>
              <p14:nvPr/>
            </p14:nvContentPartPr>
            <p14:xfrm>
              <a:off x="9418720" y="5046209"/>
              <a:ext cx="2970720" cy="1026720"/>
            </p14:xfrm>
          </p:contentPart>
        </mc:Choice>
        <mc:Fallback>
          <p:pic>
            <p:nvPicPr>
              <p:cNvPr id="502" name="Rukopis 501">
                <a:extLst>
                  <a:ext uri="{FF2B5EF4-FFF2-40B4-BE49-F238E27FC236}">
                    <a16:creationId xmlns:a16="http://schemas.microsoft.com/office/drawing/2014/main" id="{7A40D0F3-255E-4F75-AAFA-C77462341543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400722" y="4938209"/>
                <a:ext cx="3006356" cy="12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8">
            <p14:nvContentPartPr>
              <p14:cNvPr id="504" name="Rukopis 503">
                <a:extLst>
                  <a:ext uri="{FF2B5EF4-FFF2-40B4-BE49-F238E27FC236}">
                    <a16:creationId xmlns:a16="http://schemas.microsoft.com/office/drawing/2014/main" id="{F6F7F92D-76F2-46B3-990A-0EA42DFEFD62}"/>
                  </a:ext>
                </a:extLst>
              </p14:cNvPr>
              <p14:cNvContentPartPr/>
              <p14:nvPr/>
            </p14:nvContentPartPr>
            <p14:xfrm>
              <a:off x="6145960" y="4606289"/>
              <a:ext cx="310320" cy="266040"/>
            </p14:xfrm>
          </p:contentPart>
        </mc:Choice>
        <mc:Fallback>
          <p:pic>
            <p:nvPicPr>
              <p:cNvPr id="504" name="Rukopis 503">
                <a:extLst>
                  <a:ext uri="{FF2B5EF4-FFF2-40B4-BE49-F238E27FC236}">
                    <a16:creationId xmlns:a16="http://schemas.microsoft.com/office/drawing/2014/main" id="{F6F7F92D-76F2-46B3-990A-0EA42DFEFD62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127960" y="4498289"/>
                <a:ext cx="345960" cy="48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0">
            <p14:nvContentPartPr>
              <p14:cNvPr id="510" name="Rukopis 509">
                <a:extLst>
                  <a:ext uri="{FF2B5EF4-FFF2-40B4-BE49-F238E27FC236}">
                    <a16:creationId xmlns:a16="http://schemas.microsoft.com/office/drawing/2014/main" id="{90EEFC78-475E-4185-94AB-A063BB2358BE}"/>
                  </a:ext>
                </a:extLst>
              </p14:cNvPr>
              <p14:cNvContentPartPr/>
              <p14:nvPr/>
            </p14:nvContentPartPr>
            <p14:xfrm>
              <a:off x="3412120" y="5047289"/>
              <a:ext cx="5711400" cy="1260360"/>
            </p14:xfrm>
          </p:contentPart>
        </mc:Choice>
        <mc:Fallback>
          <p:pic>
            <p:nvPicPr>
              <p:cNvPr id="510" name="Rukopis 509">
                <a:extLst>
                  <a:ext uri="{FF2B5EF4-FFF2-40B4-BE49-F238E27FC236}">
                    <a16:creationId xmlns:a16="http://schemas.microsoft.com/office/drawing/2014/main" id="{90EEFC78-475E-4185-94AB-A063BB2358B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394480" y="4939289"/>
                <a:ext cx="5747040" cy="147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569" name="Rukopis 568">
                <a:extLst>
                  <a:ext uri="{FF2B5EF4-FFF2-40B4-BE49-F238E27FC236}">
                    <a16:creationId xmlns:a16="http://schemas.microsoft.com/office/drawing/2014/main" id="{26751D01-3009-4180-A81C-9E89E5DDE41A}"/>
                  </a:ext>
                </a:extLst>
              </p14:cNvPr>
              <p14:cNvContentPartPr/>
              <p14:nvPr/>
            </p14:nvContentPartPr>
            <p14:xfrm>
              <a:off x="329800" y="236609"/>
              <a:ext cx="11652840" cy="6611040"/>
            </p14:xfrm>
          </p:contentPart>
        </mc:Choice>
        <mc:Fallback>
          <p:pic>
            <p:nvPicPr>
              <p:cNvPr id="569" name="Rukopis 568">
                <a:extLst>
                  <a:ext uri="{FF2B5EF4-FFF2-40B4-BE49-F238E27FC236}">
                    <a16:creationId xmlns:a16="http://schemas.microsoft.com/office/drawing/2014/main" id="{26751D01-3009-4180-A81C-9E89E5DDE41A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21160" y="227609"/>
                <a:ext cx="11670480" cy="662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242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3B4DF372-345F-409E-A48E-7C0AA4A23413}"/>
                  </a:ext>
                </a:extLst>
              </p14:cNvPr>
              <p14:cNvContentPartPr/>
              <p14:nvPr/>
            </p14:nvContentPartPr>
            <p14:xfrm>
              <a:off x="1206760" y="861209"/>
              <a:ext cx="2520" cy="34560"/>
            </p14:xfrm>
          </p:contentPart>
        </mc:Choice>
        <mc:Fallback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3B4DF372-345F-409E-A48E-7C0AA4A234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7760" y="852569"/>
                <a:ext cx="201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35343915-45C9-4A54-9F36-4576AB66B182}"/>
                  </a:ext>
                </a:extLst>
              </p14:cNvPr>
              <p14:cNvContentPartPr/>
              <p14:nvPr/>
            </p14:nvContentPartPr>
            <p14:xfrm>
              <a:off x="1211800" y="1094849"/>
              <a:ext cx="17640" cy="7920"/>
            </p14:xfrm>
          </p:contentPart>
        </mc:Choice>
        <mc:Fallback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35343915-45C9-4A54-9F36-4576AB66B18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03160" y="1086209"/>
                <a:ext cx="3528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009941D9-240E-4571-B6E1-35012E7E5F04}"/>
                  </a:ext>
                </a:extLst>
              </p14:cNvPr>
              <p14:cNvContentPartPr/>
              <p14:nvPr/>
            </p14:nvContentPartPr>
            <p14:xfrm>
              <a:off x="650560" y="791729"/>
              <a:ext cx="201600" cy="39420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009941D9-240E-4571-B6E1-35012E7E5F0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1560" y="782729"/>
                <a:ext cx="219240" cy="41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50DDABC8-2074-46F6-BA2D-0FFACDB814BA}"/>
                  </a:ext>
                </a:extLst>
              </p14:cNvPr>
              <p14:cNvContentPartPr/>
              <p14:nvPr/>
            </p14:nvContentPartPr>
            <p14:xfrm>
              <a:off x="300640" y="781649"/>
              <a:ext cx="217440" cy="32076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50DDABC8-2074-46F6-BA2D-0FFACDB814B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2000" y="772649"/>
                <a:ext cx="235080" cy="33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7F28CBE1-12A1-4920-9A05-B652A5E22659}"/>
                  </a:ext>
                </a:extLst>
              </p14:cNvPr>
              <p14:cNvContentPartPr/>
              <p14:nvPr/>
            </p14:nvContentPartPr>
            <p14:xfrm>
              <a:off x="2198560" y="550529"/>
              <a:ext cx="114840" cy="24660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7F28CBE1-12A1-4920-9A05-B652A5E2265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89560" y="541889"/>
                <a:ext cx="132480" cy="26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69BDDD18-62FD-4C94-A296-9BB630522D4A}"/>
                  </a:ext>
                </a:extLst>
              </p14:cNvPr>
              <p14:cNvContentPartPr/>
              <p14:nvPr/>
            </p14:nvContentPartPr>
            <p14:xfrm>
              <a:off x="1993360" y="559889"/>
              <a:ext cx="114480" cy="21744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69BDDD18-62FD-4C94-A296-9BB630522D4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84360" y="551235"/>
                <a:ext cx="132120" cy="2351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6A07E147-AD23-4234-B1F0-EFF61232DAC8}"/>
                  </a:ext>
                </a:extLst>
              </p14:cNvPr>
              <p14:cNvContentPartPr/>
              <p14:nvPr/>
            </p14:nvContentPartPr>
            <p14:xfrm>
              <a:off x="1710040" y="703889"/>
              <a:ext cx="217080" cy="376560"/>
            </p14:xfrm>
          </p:contentPart>
        </mc:Choice>
        <mc:Fallback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6A07E147-AD23-4234-B1F0-EFF61232DAC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01040" y="695249"/>
                <a:ext cx="234720" cy="39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E398A5D4-7511-4BE6-890F-E8E360543EDD}"/>
                  </a:ext>
                </a:extLst>
              </p14:cNvPr>
              <p14:cNvContentPartPr/>
              <p14:nvPr/>
            </p14:nvContentPartPr>
            <p14:xfrm>
              <a:off x="2361640" y="971369"/>
              <a:ext cx="100440" cy="504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E398A5D4-7511-4BE6-890F-E8E360543ED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353000" y="962729"/>
                <a:ext cx="11808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5806A9F2-623D-4D0B-B92D-2B48F132CDA7}"/>
                  </a:ext>
                </a:extLst>
              </p14:cNvPr>
              <p14:cNvContentPartPr/>
              <p14:nvPr/>
            </p14:nvContentPartPr>
            <p14:xfrm>
              <a:off x="2367760" y="856169"/>
              <a:ext cx="116640" cy="1764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5806A9F2-623D-4D0B-B92D-2B48F132CDA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358760" y="847169"/>
                <a:ext cx="134280" cy="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2201AD7C-5D4E-43D9-B643-B71F6EA1B578}"/>
                  </a:ext>
                </a:extLst>
              </p14:cNvPr>
              <p14:cNvContentPartPr/>
              <p14:nvPr/>
            </p14:nvContentPartPr>
            <p14:xfrm>
              <a:off x="2665840" y="727649"/>
              <a:ext cx="166680" cy="24084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2201AD7C-5D4E-43D9-B643-B71F6EA1B578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57200" y="719009"/>
                <a:ext cx="18432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1DE55B4B-9923-4F18-8223-964F0A41C812}"/>
                  </a:ext>
                </a:extLst>
              </p14:cNvPr>
              <p14:cNvContentPartPr/>
              <p14:nvPr/>
            </p14:nvContentPartPr>
            <p14:xfrm>
              <a:off x="2789680" y="1073969"/>
              <a:ext cx="360" cy="36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1DE55B4B-9923-4F18-8223-964F0A41C81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781040" y="106532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969E4178-7934-4CF9-BADD-B323726D241E}"/>
                  </a:ext>
                </a:extLst>
              </p14:cNvPr>
              <p14:cNvContentPartPr/>
              <p14:nvPr/>
            </p14:nvContentPartPr>
            <p14:xfrm>
              <a:off x="3054280" y="979649"/>
              <a:ext cx="83880" cy="270000"/>
            </p14:xfrm>
          </p:contentPart>
        </mc:Choice>
        <mc:Fallback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969E4178-7934-4CF9-BADD-B323726D241E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045640" y="970649"/>
                <a:ext cx="10152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B0EE7E00-0E20-461E-BF86-9580E3FD979B}"/>
                  </a:ext>
                </a:extLst>
              </p14:cNvPr>
              <p14:cNvContentPartPr/>
              <p14:nvPr/>
            </p14:nvContentPartPr>
            <p14:xfrm>
              <a:off x="3447400" y="769409"/>
              <a:ext cx="205200" cy="184320"/>
            </p14:xfrm>
          </p:contentPart>
        </mc:Choice>
        <mc:Fallback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B0EE7E00-0E20-461E-BF86-9580E3FD979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438760" y="760769"/>
                <a:ext cx="22284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0358A394-32F2-4FBF-BF5E-7C98EF998EEF}"/>
                  </a:ext>
                </a:extLst>
              </p14:cNvPr>
              <p14:cNvContentPartPr/>
              <p14:nvPr/>
            </p14:nvContentPartPr>
            <p14:xfrm>
              <a:off x="3789760" y="898289"/>
              <a:ext cx="87480" cy="2304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0358A394-32F2-4FBF-BF5E-7C98EF998EEF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780760" y="889289"/>
                <a:ext cx="10512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1E6DFF71-A47E-4ED5-BCA3-28D139340670}"/>
                  </a:ext>
                </a:extLst>
              </p14:cNvPr>
              <p14:cNvContentPartPr/>
              <p14:nvPr/>
            </p14:nvContentPartPr>
            <p14:xfrm>
              <a:off x="3802360" y="808289"/>
              <a:ext cx="117360" cy="1512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1E6DFF71-A47E-4ED5-BCA3-28D13934067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793360" y="799649"/>
                <a:ext cx="13500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D13FA9B8-EB5F-49AC-B680-31446D015521}"/>
                  </a:ext>
                </a:extLst>
              </p14:cNvPr>
              <p14:cNvContentPartPr/>
              <p14:nvPr/>
            </p14:nvContentPartPr>
            <p14:xfrm>
              <a:off x="5681200" y="888209"/>
              <a:ext cx="38520" cy="279000"/>
            </p14:xfrm>
          </p:contentPart>
        </mc:Choice>
        <mc:Fallback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D13FA9B8-EB5F-49AC-B680-31446D015521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672560" y="879209"/>
                <a:ext cx="5616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E71C9AD4-DBF0-4BD8-B392-F5EB3CE790AA}"/>
                  </a:ext>
                </a:extLst>
              </p14:cNvPr>
              <p14:cNvContentPartPr/>
              <p14:nvPr/>
            </p14:nvContentPartPr>
            <p14:xfrm>
              <a:off x="5902240" y="669329"/>
              <a:ext cx="95760" cy="20160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E71C9AD4-DBF0-4BD8-B392-F5EB3CE790AA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893240" y="660689"/>
                <a:ext cx="11340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719F8A58-A40A-451A-AB96-709F50866FBD}"/>
                  </a:ext>
                </a:extLst>
              </p14:cNvPr>
              <p14:cNvContentPartPr/>
              <p14:nvPr/>
            </p14:nvContentPartPr>
            <p14:xfrm>
              <a:off x="6136240" y="787049"/>
              <a:ext cx="69840" cy="8280"/>
            </p14:xfrm>
          </p:contentPart>
        </mc:Choice>
        <mc:Fallback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719F8A58-A40A-451A-AB96-709F50866FBD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127240" y="778049"/>
                <a:ext cx="87480" cy="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6925F104-289C-4FED-8B88-B4A20176BC6B}"/>
                  </a:ext>
                </a:extLst>
              </p14:cNvPr>
              <p14:cNvContentPartPr/>
              <p14:nvPr/>
            </p14:nvContentPartPr>
            <p14:xfrm>
              <a:off x="6142360" y="719729"/>
              <a:ext cx="107640" cy="13680"/>
            </p14:xfrm>
          </p:contentPart>
        </mc:Choice>
        <mc:Fallback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6925F104-289C-4FED-8B88-B4A20176BC6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133360" y="711089"/>
                <a:ext cx="12528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12BEE864-9C33-4054-9552-EDC98130B7AF}"/>
                  </a:ext>
                </a:extLst>
              </p14:cNvPr>
              <p14:cNvContentPartPr/>
              <p14:nvPr/>
            </p14:nvContentPartPr>
            <p14:xfrm>
              <a:off x="8308480" y="882809"/>
              <a:ext cx="360" cy="172800"/>
            </p14:xfrm>
          </p:contentPart>
        </mc:Choice>
        <mc:Fallback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12BEE864-9C33-4054-9552-EDC98130B7AF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299480" y="874169"/>
                <a:ext cx="18000" cy="19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AEE32A81-5DDA-462C-A648-385B7EED46B8}"/>
                  </a:ext>
                </a:extLst>
              </p14:cNvPr>
              <p14:cNvContentPartPr/>
              <p14:nvPr/>
            </p14:nvContentPartPr>
            <p14:xfrm>
              <a:off x="8558680" y="556649"/>
              <a:ext cx="443160" cy="261360"/>
            </p14:xfrm>
          </p:contentPart>
        </mc:Choice>
        <mc:Fallback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AEE32A81-5DDA-462C-A648-385B7EED46B8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550040" y="548009"/>
                <a:ext cx="46080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52" name="Rukopis 51">
                <a:extLst>
                  <a:ext uri="{FF2B5EF4-FFF2-40B4-BE49-F238E27FC236}">
                    <a16:creationId xmlns:a16="http://schemas.microsoft.com/office/drawing/2014/main" id="{7901ADE6-362D-4162-A395-11245D2D9BC7}"/>
                  </a:ext>
                </a:extLst>
              </p14:cNvPr>
              <p14:cNvContentPartPr/>
              <p14:nvPr/>
            </p14:nvContentPartPr>
            <p14:xfrm>
              <a:off x="4057240" y="1053809"/>
              <a:ext cx="360" cy="360"/>
            </p14:xfrm>
          </p:contentPart>
        </mc:Choice>
        <mc:Fallback>
          <p:pic>
            <p:nvPicPr>
              <p:cNvPr id="52" name="Rukopis 51">
                <a:extLst>
                  <a:ext uri="{FF2B5EF4-FFF2-40B4-BE49-F238E27FC236}">
                    <a16:creationId xmlns:a16="http://schemas.microsoft.com/office/drawing/2014/main" id="{7901ADE6-362D-4162-A395-11245D2D9BC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048600" y="104516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53" name="Rukopis 52">
                <a:extLst>
                  <a:ext uri="{FF2B5EF4-FFF2-40B4-BE49-F238E27FC236}">
                    <a16:creationId xmlns:a16="http://schemas.microsoft.com/office/drawing/2014/main" id="{7F8A2853-BD55-4F9B-82C4-E85BAA796D3C}"/>
                  </a:ext>
                </a:extLst>
              </p14:cNvPr>
              <p14:cNvContentPartPr/>
              <p14:nvPr/>
            </p14:nvContentPartPr>
            <p14:xfrm>
              <a:off x="4083520" y="741689"/>
              <a:ext cx="108000" cy="234720"/>
            </p14:xfrm>
          </p:contentPart>
        </mc:Choice>
        <mc:Fallback>
          <p:pic>
            <p:nvPicPr>
              <p:cNvPr id="53" name="Rukopis 52">
                <a:extLst>
                  <a:ext uri="{FF2B5EF4-FFF2-40B4-BE49-F238E27FC236}">
                    <a16:creationId xmlns:a16="http://schemas.microsoft.com/office/drawing/2014/main" id="{7F8A2853-BD55-4F9B-82C4-E85BAA796D3C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4074520" y="732689"/>
                <a:ext cx="12564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58" name="Rukopis 57">
                <a:extLst>
                  <a:ext uri="{FF2B5EF4-FFF2-40B4-BE49-F238E27FC236}">
                    <a16:creationId xmlns:a16="http://schemas.microsoft.com/office/drawing/2014/main" id="{724BF0E2-879A-490E-9FB4-EB164B4C61A3}"/>
                  </a:ext>
                </a:extLst>
              </p14:cNvPr>
              <p14:cNvContentPartPr/>
              <p14:nvPr/>
            </p14:nvContentPartPr>
            <p14:xfrm>
              <a:off x="4822240" y="867329"/>
              <a:ext cx="255960" cy="56160"/>
            </p14:xfrm>
          </p:contentPart>
        </mc:Choice>
        <mc:Fallback>
          <p:pic>
            <p:nvPicPr>
              <p:cNvPr id="58" name="Rukopis 57">
                <a:extLst>
                  <a:ext uri="{FF2B5EF4-FFF2-40B4-BE49-F238E27FC236}">
                    <a16:creationId xmlns:a16="http://schemas.microsoft.com/office/drawing/2014/main" id="{724BF0E2-879A-490E-9FB4-EB164B4C61A3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4813600" y="858689"/>
                <a:ext cx="27360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7FB3E393-E074-44E7-B2CE-80B06980D244}"/>
                  </a:ext>
                </a:extLst>
              </p14:cNvPr>
              <p14:cNvContentPartPr/>
              <p14:nvPr/>
            </p14:nvContentPartPr>
            <p14:xfrm>
              <a:off x="4257040" y="834569"/>
              <a:ext cx="456840" cy="262080"/>
            </p14:xfrm>
          </p:contentPart>
        </mc:Choice>
        <mc:Fallback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7FB3E393-E074-44E7-B2CE-80B06980D244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4248400" y="825569"/>
                <a:ext cx="47448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69" name="Rukopis 68">
                <a:extLst>
                  <a:ext uri="{FF2B5EF4-FFF2-40B4-BE49-F238E27FC236}">
                    <a16:creationId xmlns:a16="http://schemas.microsoft.com/office/drawing/2014/main" id="{B818D705-4AE3-4209-AF19-4CB701709C82}"/>
                  </a:ext>
                </a:extLst>
              </p14:cNvPr>
              <p14:cNvContentPartPr/>
              <p14:nvPr/>
            </p14:nvContentPartPr>
            <p14:xfrm>
              <a:off x="7411000" y="731969"/>
              <a:ext cx="176760" cy="169920"/>
            </p14:xfrm>
          </p:contentPart>
        </mc:Choice>
        <mc:Fallback>
          <p:pic>
            <p:nvPicPr>
              <p:cNvPr id="69" name="Rukopis 68">
                <a:extLst>
                  <a:ext uri="{FF2B5EF4-FFF2-40B4-BE49-F238E27FC236}">
                    <a16:creationId xmlns:a16="http://schemas.microsoft.com/office/drawing/2014/main" id="{B818D705-4AE3-4209-AF19-4CB701709C82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7402000" y="722969"/>
                <a:ext cx="194400" cy="1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70" name="Rukopis 69">
                <a:extLst>
                  <a:ext uri="{FF2B5EF4-FFF2-40B4-BE49-F238E27FC236}">
                    <a16:creationId xmlns:a16="http://schemas.microsoft.com/office/drawing/2014/main" id="{DE4B0BF2-5E06-4E6B-B587-9F06A77AF194}"/>
                  </a:ext>
                </a:extLst>
              </p14:cNvPr>
              <p14:cNvContentPartPr/>
              <p14:nvPr/>
            </p14:nvContentPartPr>
            <p14:xfrm>
              <a:off x="7687120" y="890729"/>
              <a:ext cx="41400" cy="27720"/>
            </p14:xfrm>
          </p:contentPart>
        </mc:Choice>
        <mc:Fallback>
          <p:pic>
            <p:nvPicPr>
              <p:cNvPr id="70" name="Rukopis 69">
                <a:extLst>
                  <a:ext uri="{FF2B5EF4-FFF2-40B4-BE49-F238E27FC236}">
                    <a16:creationId xmlns:a16="http://schemas.microsoft.com/office/drawing/2014/main" id="{DE4B0BF2-5E06-4E6B-B587-9F06A77AF194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7678480" y="882089"/>
                <a:ext cx="5904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72" name="Rukopis 71">
                <a:extLst>
                  <a:ext uri="{FF2B5EF4-FFF2-40B4-BE49-F238E27FC236}">
                    <a16:creationId xmlns:a16="http://schemas.microsoft.com/office/drawing/2014/main" id="{4274E9A3-C299-4B79-A279-9DB2C95E04D2}"/>
                  </a:ext>
                </a:extLst>
              </p14:cNvPr>
              <p14:cNvContentPartPr/>
              <p14:nvPr/>
            </p14:nvContentPartPr>
            <p14:xfrm>
              <a:off x="6395080" y="614969"/>
              <a:ext cx="903240" cy="434880"/>
            </p14:xfrm>
          </p:contentPart>
        </mc:Choice>
        <mc:Fallback>
          <p:pic>
            <p:nvPicPr>
              <p:cNvPr id="72" name="Rukopis 71">
                <a:extLst>
                  <a:ext uri="{FF2B5EF4-FFF2-40B4-BE49-F238E27FC236}">
                    <a16:creationId xmlns:a16="http://schemas.microsoft.com/office/drawing/2014/main" id="{4274E9A3-C299-4B79-A279-9DB2C95E04D2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386080" y="606329"/>
                <a:ext cx="920880" cy="45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78" name="Rukopis 77">
                <a:extLst>
                  <a:ext uri="{FF2B5EF4-FFF2-40B4-BE49-F238E27FC236}">
                    <a16:creationId xmlns:a16="http://schemas.microsoft.com/office/drawing/2014/main" id="{AA8421F8-D197-49B6-884C-A445FE788871}"/>
                  </a:ext>
                </a:extLst>
              </p14:cNvPr>
              <p14:cNvContentPartPr/>
              <p14:nvPr/>
            </p14:nvContentPartPr>
            <p14:xfrm>
              <a:off x="10536160" y="681569"/>
              <a:ext cx="42840" cy="139320"/>
            </p14:xfrm>
          </p:contentPart>
        </mc:Choice>
        <mc:Fallback>
          <p:pic>
            <p:nvPicPr>
              <p:cNvPr id="78" name="Rukopis 77">
                <a:extLst>
                  <a:ext uri="{FF2B5EF4-FFF2-40B4-BE49-F238E27FC236}">
                    <a16:creationId xmlns:a16="http://schemas.microsoft.com/office/drawing/2014/main" id="{AA8421F8-D197-49B6-884C-A445FE788871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10527520" y="672569"/>
                <a:ext cx="60480" cy="15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79" name="Rukopis 78">
                <a:extLst>
                  <a:ext uri="{FF2B5EF4-FFF2-40B4-BE49-F238E27FC236}">
                    <a16:creationId xmlns:a16="http://schemas.microsoft.com/office/drawing/2014/main" id="{44551936-4C84-4168-858C-49EA4930F3CB}"/>
                  </a:ext>
                </a:extLst>
              </p14:cNvPr>
              <p14:cNvContentPartPr/>
              <p14:nvPr/>
            </p14:nvContentPartPr>
            <p14:xfrm>
              <a:off x="10716160" y="662129"/>
              <a:ext cx="103320" cy="208440"/>
            </p14:xfrm>
          </p:contentPart>
        </mc:Choice>
        <mc:Fallback>
          <p:pic>
            <p:nvPicPr>
              <p:cNvPr id="79" name="Rukopis 78">
                <a:extLst>
                  <a:ext uri="{FF2B5EF4-FFF2-40B4-BE49-F238E27FC236}">
                    <a16:creationId xmlns:a16="http://schemas.microsoft.com/office/drawing/2014/main" id="{44551936-4C84-4168-858C-49EA4930F3CB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0707160" y="653129"/>
                <a:ext cx="120960" cy="22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80" name="Rukopis 79">
                <a:extLst>
                  <a:ext uri="{FF2B5EF4-FFF2-40B4-BE49-F238E27FC236}">
                    <a16:creationId xmlns:a16="http://schemas.microsoft.com/office/drawing/2014/main" id="{4894DD9F-19C9-4B5B-865D-3044F82ED822}"/>
                  </a:ext>
                </a:extLst>
              </p14:cNvPr>
              <p14:cNvContentPartPr/>
              <p14:nvPr/>
            </p14:nvContentPartPr>
            <p14:xfrm>
              <a:off x="9271120" y="559529"/>
              <a:ext cx="1115280" cy="604800"/>
            </p14:xfrm>
          </p:contentPart>
        </mc:Choice>
        <mc:Fallback>
          <p:pic>
            <p:nvPicPr>
              <p:cNvPr id="80" name="Rukopis 79">
                <a:extLst>
                  <a:ext uri="{FF2B5EF4-FFF2-40B4-BE49-F238E27FC236}">
                    <a16:creationId xmlns:a16="http://schemas.microsoft.com/office/drawing/2014/main" id="{4894DD9F-19C9-4B5B-865D-3044F82ED822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9262123" y="550889"/>
                <a:ext cx="1132914" cy="62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83" name="Rukopis 82">
                <a:extLst>
                  <a:ext uri="{FF2B5EF4-FFF2-40B4-BE49-F238E27FC236}">
                    <a16:creationId xmlns:a16="http://schemas.microsoft.com/office/drawing/2014/main" id="{E21A77A7-B8B6-470E-B112-BB1A3EE7963A}"/>
                  </a:ext>
                </a:extLst>
              </p14:cNvPr>
              <p14:cNvContentPartPr/>
              <p14:nvPr/>
            </p14:nvContentPartPr>
            <p14:xfrm>
              <a:off x="823360" y="2090969"/>
              <a:ext cx="138240" cy="82080"/>
            </p14:xfrm>
          </p:contentPart>
        </mc:Choice>
        <mc:Fallback>
          <p:pic>
            <p:nvPicPr>
              <p:cNvPr id="83" name="Rukopis 82">
                <a:extLst>
                  <a:ext uri="{FF2B5EF4-FFF2-40B4-BE49-F238E27FC236}">
                    <a16:creationId xmlns:a16="http://schemas.microsoft.com/office/drawing/2014/main" id="{E21A77A7-B8B6-470E-B112-BB1A3EE7963A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814720" y="2081969"/>
                <a:ext cx="15588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84" name="Rukopis 83">
                <a:extLst>
                  <a:ext uri="{FF2B5EF4-FFF2-40B4-BE49-F238E27FC236}">
                    <a16:creationId xmlns:a16="http://schemas.microsoft.com/office/drawing/2014/main" id="{DEC5A847-ACC1-413E-B3F7-1B223F7D9E39}"/>
                  </a:ext>
                </a:extLst>
              </p14:cNvPr>
              <p14:cNvContentPartPr/>
              <p14:nvPr/>
            </p14:nvContentPartPr>
            <p14:xfrm>
              <a:off x="578200" y="2225249"/>
              <a:ext cx="192240" cy="325440"/>
            </p14:xfrm>
          </p:contentPart>
        </mc:Choice>
        <mc:Fallback>
          <p:pic>
            <p:nvPicPr>
              <p:cNvPr id="84" name="Rukopis 83">
                <a:extLst>
                  <a:ext uri="{FF2B5EF4-FFF2-40B4-BE49-F238E27FC236}">
                    <a16:creationId xmlns:a16="http://schemas.microsoft.com/office/drawing/2014/main" id="{DEC5A847-ACC1-413E-B3F7-1B223F7D9E39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569200" y="2216249"/>
                <a:ext cx="209880" cy="34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85" name="Rukopis 84">
                <a:extLst>
                  <a:ext uri="{FF2B5EF4-FFF2-40B4-BE49-F238E27FC236}">
                    <a16:creationId xmlns:a16="http://schemas.microsoft.com/office/drawing/2014/main" id="{E5546838-30AB-4D54-802F-9536854C1FAE}"/>
                  </a:ext>
                </a:extLst>
              </p14:cNvPr>
              <p14:cNvContentPartPr/>
              <p14:nvPr/>
            </p14:nvContentPartPr>
            <p14:xfrm>
              <a:off x="910840" y="2373209"/>
              <a:ext cx="148680" cy="10440"/>
            </p14:xfrm>
          </p:contentPart>
        </mc:Choice>
        <mc:Fallback>
          <p:pic>
            <p:nvPicPr>
              <p:cNvPr id="85" name="Rukopis 84">
                <a:extLst>
                  <a:ext uri="{FF2B5EF4-FFF2-40B4-BE49-F238E27FC236}">
                    <a16:creationId xmlns:a16="http://schemas.microsoft.com/office/drawing/2014/main" id="{E5546838-30AB-4D54-802F-9536854C1FAE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901840" y="2364569"/>
                <a:ext cx="16632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86" name="Rukopis 85">
                <a:extLst>
                  <a:ext uri="{FF2B5EF4-FFF2-40B4-BE49-F238E27FC236}">
                    <a16:creationId xmlns:a16="http://schemas.microsoft.com/office/drawing/2014/main" id="{EC2E2CA3-A501-4AFF-AF3C-2C8100AD0CC7}"/>
                  </a:ext>
                </a:extLst>
              </p14:cNvPr>
              <p14:cNvContentPartPr/>
              <p14:nvPr/>
            </p14:nvContentPartPr>
            <p14:xfrm>
              <a:off x="931720" y="2227769"/>
              <a:ext cx="134640" cy="36720"/>
            </p14:xfrm>
          </p:contentPart>
        </mc:Choice>
        <mc:Fallback>
          <p:pic>
            <p:nvPicPr>
              <p:cNvPr id="86" name="Rukopis 85">
                <a:extLst>
                  <a:ext uri="{FF2B5EF4-FFF2-40B4-BE49-F238E27FC236}">
                    <a16:creationId xmlns:a16="http://schemas.microsoft.com/office/drawing/2014/main" id="{EC2E2CA3-A501-4AFF-AF3C-2C8100AD0CC7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922720" y="2218769"/>
                <a:ext cx="15228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188" name="Rukopis 187">
                <a:extLst>
                  <a:ext uri="{FF2B5EF4-FFF2-40B4-BE49-F238E27FC236}">
                    <a16:creationId xmlns:a16="http://schemas.microsoft.com/office/drawing/2014/main" id="{192B4EDC-7C32-493D-995F-487F8BF5A0BC}"/>
                  </a:ext>
                </a:extLst>
              </p14:cNvPr>
              <p14:cNvContentPartPr/>
              <p14:nvPr/>
            </p14:nvContentPartPr>
            <p14:xfrm>
              <a:off x="2385400" y="4840289"/>
              <a:ext cx="169560" cy="195480"/>
            </p14:xfrm>
          </p:contentPart>
        </mc:Choice>
        <mc:Fallback>
          <p:pic>
            <p:nvPicPr>
              <p:cNvPr id="188" name="Rukopis 187">
                <a:extLst>
                  <a:ext uri="{FF2B5EF4-FFF2-40B4-BE49-F238E27FC236}">
                    <a16:creationId xmlns:a16="http://schemas.microsoft.com/office/drawing/2014/main" id="{192B4EDC-7C32-493D-995F-487F8BF5A0BC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2376760" y="4831289"/>
                <a:ext cx="187200" cy="2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191" name="Rukopis 190">
                <a:extLst>
                  <a:ext uri="{FF2B5EF4-FFF2-40B4-BE49-F238E27FC236}">
                    <a16:creationId xmlns:a16="http://schemas.microsoft.com/office/drawing/2014/main" id="{CBC5DEA7-4611-4250-9591-CF07C798630C}"/>
                  </a:ext>
                </a:extLst>
              </p14:cNvPr>
              <p14:cNvContentPartPr/>
              <p14:nvPr/>
            </p14:nvContentPartPr>
            <p14:xfrm>
              <a:off x="464800" y="3558329"/>
              <a:ext cx="1648440" cy="873360"/>
            </p14:xfrm>
          </p:contentPart>
        </mc:Choice>
        <mc:Fallback>
          <p:pic>
            <p:nvPicPr>
              <p:cNvPr id="191" name="Rukopis 190">
                <a:extLst>
                  <a:ext uri="{FF2B5EF4-FFF2-40B4-BE49-F238E27FC236}">
                    <a16:creationId xmlns:a16="http://schemas.microsoft.com/office/drawing/2014/main" id="{CBC5DEA7-4611-4250-9591-CF07C798630C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455800" y="3549689"/>
                <a:ext cx="1666080" cy="89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219" name="Rukopis 218">
                <a:extLst>
                  <a:ext uri="{FF2B5EF4-FFF2-40B4-BE49-F238E27FC236}">
                    <a16:creationId xmlns:a16="http://schemas.microsoft.com/office/drawing/2014/main" id="{EDC03947-DC7D-4DAC-9CF3-28019B2DA46C}"/>
                  </a:ext>
                </a:extLst>
              </p14:cNvPr>
              <p14:cNvContentPartPr/>
              <p14:nvPr/>
            </p14:nvContentPartPr>
            <p14:xfrm>
              <a:off x="512320" y="4531409"/>
              <a:ext cx="1718640" cy="496080"/>
            </p14:xfrm>
          </p:contentPart>
        </mc:Choice>
        <mc:Fallback>
          <p:pic>
            <p:nvPicPr>
              <p:cNvPr id="219" name="Rukopis 218">
                <a:extLst>
                  <a:ext uri="{FF2B5EF4-FFF2-40B4-BE49-F238E27FC236}">
                    <a16:creationId xmlns:a16="http://schemas.microsoft.com/office/drawing/2014/main" id="{EDC03947-DC7D-4DAC-9CF3-28019B2DA46C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503678" y="4522416"/>
                <a:ext cx="1736284" cy="5137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243" name="Rukopis 242">
                <a:extLst>
                  <a:ext uri="{FF2B5EF4-FFF2-40B4-BE49-F238E27FC236}">
                    <a16:creationId xmlns:a16="http://schemas.microsoft.com/office/drawing/2014/main" id="{6F6F18B8-6E6C-4A7B-99C6-595253D0576F}"/>
                  </a:ext>
                </a:extLst>
              </p14:cNvPr>
              <p14:cNvContentPartPr/>
              <p14:nvPr/>
            </p14:nvContentPartPr>
            <p14:xfrm>
              <a:off x="8669560" y="4713569"/>
              <a:ext cx="114120" cy="203760"/>
            </p14:xfrm>
          </p:contentPart>
        </mc:Choice>
        <mc:Fallback>
          <p:pic>
            <p:nvPicPr>
              <p:cNvPr id="243" name="Rukopis 242">
                <a:extLst>
                  <a:ext uri="{FF2B5EF4-FFF2-40B4-BE49-F238E27FC236}">
                    <a16:creationId xmlns:a16="http://schemas.microsoft.com/office/drawing/2014/main" id="{6F6F18B8-6E6C-4A7B-99C6-595253D0576F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8660560" y="4704929"/>
                <a:ext cx="131760" cy="2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244" name="Rukopis 243">
                <a:extLst>
                  <a:ext uri="{FF2B5EF4-FFF2-40B4-BE49-F238E27FC236}">
                    <a16:creationId xmlns:a16="http://schemas.microsoft.com/office/drawing/2014/main" id="{D500C81E-769C-491F-A9AE-7A8F1F60F56D}"/>
                  </a:ext>
                </a:extLst>
              </p14:cNvPr>
              <p14:cNvContentPartPr/>
              <p14:nvPr/>
            </p14:nvContentPartPr>
            <p14:xfrm>
              <a:off x="8918320" y="4695929"/>
              <a:ext cx="173520" cy="228600"/>
            </p14:xfrm>
          </p:contentPart>
        </mc:Choice>
        <mc:Fallback>
          <p:pic>
            <p:nvPicPr>
              <p:cNvPr id="244" name="Rukopis 243">
                <a:extLst>
                  <a:ext uri="{FF2B5EF4-FFF2-40B4-BE49-F238E27FC236}">
                    <a16:creationId xmlns:a16="http://schemas.microsoft.com/office/drawing/2014/main" id="{D500C81E-769C-491F-A9AE-7A8F1F60F56D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8909320" y="4687289"/>
                <a:ext cx="191160" cy="24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248" name="Rukopis 247">
                <a:extLst>
                  <a:ext uri="{FF2B5EF4-FFF2-40B4-BE49-F238E27FC236}">
                    <a16:creationId xmlns:a16="http://schemas.microsoft.com/office/drawing/2014/main" id="{3DC4C086-6D1E-4E91-A0B0-FDB645774585}"/>
                  </a:ext>
                </a:extLst>
              </p14:cNvPr>
              <p14:cNvContentPartPr/>
              <p14:nvPr/>
            </p14:nvContentPartPr>
            <p14:xfrm>
              <a:off x="1272280" y="1424249"/>
              <a:ext cx="5456880" cy="2074680"/>
            </p14:xfrm>
          </p:contentPart>
        </mc:Choice>
        <mc:Fallback>
          <p:pic>
            <p:nvPicPr>
              <p:cNvPr id="248" name="Rukopis 247">
                <a:extLst>
                  <a:ext uri="{FF2B5EF4-FFF2-40B4-BE49-F238E27FC236}">
                    <a16:creationId xmlns:a16="http://schemas.microsoft.com/office/drawing/2014/main" id="{3DC4C086-6D1E-4E91-A0B0-FDB645774585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1263640" y="1415609"/>
                <a:ext cx="5474520" cy="209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257" name="Rukopis 256">
                <a:extLst>
                  <a:ext uri="{FF2B5EF4-FFF2-40B4-BE49-F238E27FC236}">
                    <a16:creationId xmlns:a16="http://schemas.microsoft.com/office/drawing/2014/main" id="{24BFAB30-D2BA-4C1F-A111-2E1C1803CE72}"/>
                  </a:ext>
                </a:extLst>
              </p14:cNvPr>
              <p14:cNvContentPartPr/>
              <p14:nvPr/>
            </p14:nvContentPartPr>
            <p14:xfrm>
              <a:off x="6849040" y="2058569"/>
              <a:ext cx="1914840" cy="650520"/>
            </p14:xfrm>
          </p:contentPart>
        </mc:Choice>
        <mc:Fallback>
          <p:pic>
            <p:nvPicPr>
              <p:cNvPr id="257" name="Rukopis 256">
                <a:extLst>
                  <a:ext uri="{FF2B5EF4-FFF2-40B4-BE49-F238E27FC236}">
                    <a16:creationId xmlns:a16="http://schemas.microsoft.com/office/drawing/2014/main" id="{24BFAB30-D2BA-4C1F-A111-2E1C1803CE72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6840398" y="2049569"/>
                <a:ext cx="1932483" cy="66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260" name="Rukopis 259">
                <a:extLst>
                  <a:ext uri="{FF2B5EF4-FFF2-40B4-BE49-F238E27FC236}">
                    <a16:creationId xmlns:a16="http://schemas.microsoft.com/office/drawing/2014/main" id="{3FCE4B2F-BB28-42E7-9A12-6FE32C281C9D}"/>
                  </a:ext>
                </a:extLst>
              </p14:cNvPr>
              <p14:cNvContentPartPr/>
              <p14:nvPr/>
            </p14:nvContentPartPr>
            <p14:xfrm>
              <a:off x="2780680" y="3671009"/>
              <a:ext cx="5650920" cy="1990800"/>
            </p14:xfrm>
          </p:contentPart>
        </mc:Choice>
        <mc:Fallback>
          <p:pic>
            <p:nvPicPr>
              <p:cNvPr id="260" name="Rukopis 259">
                <a:extLst>
                  <a:ext uri="{FF2B5EF4-FFF2-40B4-BE49-F238E27FC236}">
                    <a16:creationId xmlns:a16="http://schemas.microsoft.com/office/drawing/2014/main" id="{3FCE4B2F-BB28-42E7-9A12-6FE32C281C9D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2772040" y="3662369"/>
                <a:ext cx="5668560" cy="200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847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17D03B01-AF75-40FF-8A93-23EED3139E74}"/>
                  </a:ext>
                </a:extLst>
              </p14:cNvPr>
              <p14:cNvContentPartPr/>
              <p14:nvPr/>
            </p14:nvContentPartPr>
            <p14:xfrm>
              <a:off x="730120" y="184409"/>
              <a:ext cx="468000" cy="442080"/>
            </p14:xfrm>
          </p:contentPart>
        </mc:Choice>
        <mc:Fallback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17D03B01-AF75-40FF-8A93-23EED3139E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1480" y="175409"/>
                <a:ext cx="485640" cy="45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D917D669-0C5D-4128-8515-ED12F8E49E5D}"/>
                  </a:ext>
                </a:extLst>
              </p14:cNvPr>
              <p14:cNvContentPartPr/>
              <p14:nvPr/>
            </p14:nvContentPartPr>
            <p14:xfrm>
              <a:off x="1287400" y="195209"/>
              <a:ext cx="125640" cy="19476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D917D669-0C5D-4128-8515-ED12F8E49E5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78400" y="186569"/>
                <a:ext cx="143280" cy="21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DBA95A16-A3CE-457A-B5E5-B46A4F367462}"/>
                  </a:ext>
                </a:extLst>
              </p14:cNvPr>
              <p14:cNvContentPartPr/>
              <p14:nvPr/>
            </p14:nvContentPartPr>
            <p14:xfrm>
              <a:off x="1454080" y="476729"/>
              <a:ext cx="200880" cy="1332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DBA95A16-A3CE-457A-B5E5-B46A4F36746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45440" y="468089"/>
                <a:ext cx="21852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8CEB75A5-3603-4BF2-9181-AE60595FF6F2}"/>
                  </a:ext>
                </a:extLst>
              </p14:cNvPr>
              <p14:cNvContentPartPr/>
              <p14:nvPr/>
            </p14:nvContentPartPr>
            <p14:xfrm>
              <a:off x="1549120" y="396449"/>
              <a:ext cx="107640" cy="1836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8CEB75A5-3603-4BF2-9181-AE60595FF6F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40120" y="387449"/>
                <a:ext cx="12528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64A72530-FC1E-4105-B565-789728A56BC8}"/>
                  </a:ext>
                </a:extLst>
              </p14:cNvPr>
              <p14:cNvContentPartPr/>
              <p14:nvPr/>
            </p14:nvContentPartPr>
            <p14:xfrm>
              <a:off x="2636320" y="348569"/>
              <a:ext cx="104760" cy="10620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64A72530-FC1E-4105-B565-789728A56BC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27320" y="339929"/>
                <a:ext cx="12240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1612221A-B34D-4A63-868F-BD20A7A68B0B}"/>
                  </a:ext>
                </a:extLst>
              </p14:cNvPr>
              <p14:cNvContentPartPr/>
              <p14:nvPr/>
            </p14:nvContentPartPr>
            <p14:xfrm>
              <a:off x="3791920" y="392129"/>
              <a:ext cx="122040" cy="18504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1612221A-B34D-4A63-868F-BD20A7A68B0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82920" y="383489"/>
                <a:ext cx="139680" cy="2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78752EA7-0C51-45F3-B50B-0160F3DEE1DD}"/>
                  </a:ext>
                </a:extLst>
              </p14:cNvPr>
              <p14:cNvContentPartPr/>
              <p14:nvPr/>
            </p14:nvContentPartPr>
            <p14:xfrm>
              <a:off x="2916400" y="311129"/>
              <a:ext cx="636480" cy="18720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78752EA7-0C51-45F3-B50B-0160F3DEE1D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907760" y="302146"/>
                <a:ext cx="654120" cy="2048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BFE6101B-77E9-4735-8499-12D8A9BF5625}"/>
                  </a:ext>
                </a:extLst>
              </p14:cNvPr>
              <p14:cNvContentPartPr/>
              <p14:nvPr/>
            </p14:nvContentPartPr>
            <p14:xfrm>
              <a:off x="1873480" y="277649"/>
              <a:ext cx="675720" cy="20448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BFE6101B-77E9-4735-8499-12D8A9BF562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864480" y="268649"/>
                <a:ext cx="693360" cy="22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041CB223-66FA-48B3-9CAD-89C114C72095}"/>
                  </a:ext>
                </a:extLst>
              </p14:cNvPr>
              <p14:cNvContentPartPr/>
              <p14:nvPr/>
            </p14:nvContentPartPr>
            <p14:xfrm>
              <a:off x="4109800" y="216809"/>
              <a:ext cx="269280" cy="227880"/>
            </p14:xfrm>
          </p:contentPart>
        </mc:Choice>
        <mc:Fallback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041CB223-66FA-48B3-9CAD-89C114C7209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100800" y="208169"/>
                <a:ext cx="286920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637635A0-6E9F-4AA5-98B4-C84C29E73E16}"/>
                  </a:ext>
                </a:extLst>
              </p14:cNvPr>
              <p14:cNvContentPartPr/>
              <p14:nvPr/>
            </p14:nvContentPartPr>
            <p14:xfrm>
              <a:off x="4478800" y="391769"/>
              <a:ext cx="133200" cy="32040"/>
            </p14:xfrm>
          </p:contentPart>
        </mc:Choice>
        <mc:Fallback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637635A0-6E9F-4AA5-98B4-C84C29E73E1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469800" y="382769"/>
                <a:ext cx="15084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0CF30AE9-148C-4711-8AF1-F68EED428BCA}"/>
                  </a:ext>
                </a:extLst>
              </p14:cNvPr>
              <p14:cNvContentPartPr/>
              <p14:nvPr/>
            </p14:nvContentPartPr>
            <p14:xfrm>
              <a:off x="4563040" y="305009"/>
              <a:ext cx="117360" cy="504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0CF30AE9-148C-4711-8AF1-F68EED428BC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54040" y="296369"/>
                <a:ext cx="13500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7D48797B-EBC4-4377-8F51-441B5B137FB7}"/>
                  </a:ext>
                </a:extLst>
              </p14:cNvPr>
              <p14:cNvContentPartPr/>
              <p14:nvPr/>
            </p14:nvContentPartPr>
            <p14:xfrm>
              <a:off x="4849960" y="167129"/>
              <a:ext cx="132480" cy="19800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7D48797B-EBC4-4377-8F51-441B5B137FB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840960" y="158129"/>
                <a:ext cx="15012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6405C0CE-ED2E-4124-84AB-E133F36254E0}"/>
                  </a:ext>
                </a:extLst>
              </p14:cNvPr>
              <p14:cNvContentPartPr/>
              <p14:nvPr/>
            </p14:nvContentPartPr>
            <p14:xfrm>
              <a:off x="4923040" y="453329"/>
              <a:ext cx="16920" cy="8280"/>
            </p14:xfrm>
          </p:contentPart>
        </mc:Choice>
        <mc:Fallback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6405C0CE-ED2E-4124-84AB-E133F36254E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14040" y="444689"/>
                <a:ext cx="34560" cy="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239B6DEE-5777-4F33-AE74-5D61F16C3349}"/>
                  </a:ext>
                </a:extLst>
              </p14:cNvPr>
              <p14:cNvContentPartPr/>
              <p14:nvPr/>
            </p14:nvContentPartPr>
            <p14:xfrm>
              <a:off x="5222200" y="384929"/>
              <a:ext cx="167400" cy="29952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239B6DEE-5777-4F33-AE74-5D61F16C334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213200" y="375929"/>
                <a:ext cx="18504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7F5489D5-A3A5-4D7A-92BC-58D329D65742}"/>
                  </a:ext>
                </a:extLst>
              </p14:cNvPr>
              <p14:cNvContentPartPr/>
              <p14:nvPr/>
            </p14:nvContentPartPr>
            <p14:xfrm>
              <a:off x="5665000" y="285569"/>
              <a:ext cx="189720" cy="117000"/>
            </p14:xfrm>
          </p:contentPart>
        </mc:Choice>
        <mc:Fallback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7F5489D5-A3A5-4D7A-92BC-58D329D6574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656000" y="276929"/>
                <a:ext cx="207360" cy="13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76E3A915-2026-4895-BDE9-A8405BD1AB04}"/>
                  </a:ext>
                </a:extLst>
              </p14:cNvPr>
              <p14:cNvContentPartPr/>
              <p14:nvPr/>
            </p14:nvContentPartPr>
            <p14:xfrm>
              <a:off x="5957320" y="363329"/>
              <a:ext cx="130680" cy="28440"/>
            </p14:xfrm>
          </p:contentPart>
        </mc:Choice>
        <mc:Fallback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76E3A915-2026-4895-BDE9-A8405BD1AB04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948320" y="354689"/>
                <a:ext cx="148320" cy="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0F2C6D1E-3698-4CAA-8FB2-2F15DBB8DF1B}"/>
                  </a:ext>
                </a:extLst>
              </p14:cNvPr>
              <p14:cNvContentPartPr/>
              <p14:nvPr/>
            </p14:nvContentPartPr>
            <p14:xfrm>
              <a:off x="6028960" y="270809"/>
              <a:ext cx="134640" cy="8280"/>
            </p14:xfrm>
          </p:contentPart>
        </mc:Choice>
        <mc:Fallback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0F2C6D1E-3698-4CAA-8FB2-2F15DBB8DF1B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019960" y="262169"/>
                <a:ext cx="152280" cy="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EA2C29B8-54A2-4CDF-A760-22AC8DF9711B}"/>
                  </a:ext>
                </a:extLst>
              </p14:cNvPr>
              <p14:cNvContentPartPr/>
              <p14:nvPr/>
            </p14:nvContentPartPr>
            <p14:xfrm>
              <a:off x="8003200" y="327329"/>
              <a:ext cx="149400" cy="125640"/>
            </p14:xfrm>
          </p:contentPart>
        </mc:Choice>
        <mc:Fallback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EA2C29B8-54A2-4CDF-A760-22AC8DF9711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994560" y="318689"/>
                <a:ext cx="167040" cy="14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2" name="Rukopis 41">
                <a:extLst>
                  <a:ext uri="{FF2B5EF4-FFF2-40B4-BE49-F238E27FC236}">
                    <a16:creationId xmlns:a16="http://schemas.microsoft.com/office/drawing/2014/main" id="{68F92987-6DA8-44E9-AAEE-45D8239531E6}"/>
                  </a:ext>
                </a:extLst>
              </p14:cNvPr>
              <p14:cNvContentPartPr/>
              <p14:nvPr/>
            </p14:nvContentPartPr>
            <p14:xfrm>
              <a:off x="8325400" y="458729"/>
              <a:ext cx="360" cy="1080"/>
            </p14:xfrm>
          </p:contentPart>
        </mc:Choice>
        <mc:Fallback>
          <p:pic>
            <p:nvPicPr>
              <p:cNvPr id="42" name="Rukopis 41">
                <a:extLst>
                  <a:ext uri="{FF2B5EF4-FFF2-40B4-BE49-F238E27FC236}">
                    <a16:creationId xmlns:a16="http://schemas.microsoft.com/office/drawing/2014/main" id="{68F92987-6DA8-44E9-AAEE-45D8239531E6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316760" y="449729"/>
                <a:ext cx="1800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E49791F3-75C4-4145-85E7-8D65EBF69FD3}"/>
                  </a:ext>
                </a:extLst>
              </p14:cNvPr>
              <p14:cNvContentPartPr/>
              <p14:nvPr/>
            </p14:nvContentPartPr>
            <p14:xfrm>
              <a:off x="6783520" y="185489"/>
              <a:ext cx="1114200" cy="439560"/>
            </p14:xfrm>
          </p:contentPart>
        </mc:Choice>
        <mc:Fallback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E49791F3-75C4-4145-85E7-8D65EBF69FD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774520" y="176489"/>
                <a:ext cx="1131840" cy="4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51F67376-D189-493A-9717-269F7B4425F0}"/>
                  </a:ext>
                </a:extLst>
              </p14:cNvPr>
              <p14:cNvContentPartPr/>
              <p14:nvPr/>
            </p14:nvContentPartPr>
            <p14:xfrm>
              <a:off x="6296440" y="225089"/>
              <a:ext cx="343080" cy="354240"/>
            </p14:xfrm>
          </p:contentPart>
        </mc:Choice>
        <mc:Fallback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51F67376-D189-493A-9717-269F7B4425F0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287800" y="216440"/>
                <a:ext cx="360720" cy="371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547661C0-2866-43CD-9DFD-96F011B40428}"/>
                  </a:ext>
                </a:extLst>
              </p14:cNvPr>
              <p14:cNvContentPartPr/>
              <p14:nvPr/>
            </p14:nvContentPartPr>
            <p14:xfrm>
              <a:off x="8445640" y="424529"/>
              <a:ext cx="104040" cy="161280"/>
            </p14:xfrm>
          </p:contentPart>
        </mc:Choice>
        <mc:Fallback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547661C0-2866-43CD-9DFD-96F011B4042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436640" y="415529"/>
                <a:ext cx="121680" cy="17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3147F9A5-6399-40F3-A220-27118AB70880}"/>
                  </a:ext>
                </a:extLst>
              </p14:cNvPr>
              <p14:cNvContentPartPr/>
              <p14:nvPr/>
            </p14:nvContentPartPr>
            <p14:xfrm>
              <a:off x="9516280" y="223649"/>
              <a:ext cx="209880" cy="186840"/>
            </p14:xfrm>
          </p:contentPart>
        </mc:Choice>
        <mc:Fallback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3147F9A5-6399-40F3-A220-27118AB70880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507280" y="215009"/>
                <a:ext cx="227520" cy="20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51" name="Rukopis 50">
                <a:extLst>
                  <a:ext uri="{FF2B5EF4-FFF2-40B4-BE49-F238E27FC236}">
                    <a16:creationId xmlns:a16="http://schemas.microsoft.com/office/drawing/2014/main" id="{BF42A9AF-A23B-45A4-8AC9-97F645206ADB}"/>
                  </a:ext>
                </a:extLst>
              </p14:cNvPr>
              <p14:cNvContentPartPr/>
              <p14:nvPr/>
            </p14:nvContentPartPr>
            <p14:xfrm>
              <a:off x="8816080" y="176849"/>
              <a:ext cx="517680" cy="282240"/>
            </p14:xfrm>
          </p:contentPart>
        </mc:Choice>
        <mc:Fallback>
          <p:pic>
            <p:nvPicPr>
              <p:cNvPr id="51" name="Rukopis 50">
                <a:extLst>
                  <a:ext uri="{FF2B5EF4-FFF2-40B4-BE49-F238E27FC236}">
                    <a16:creationId xmlns:a16="http://schemas.microsoft.com/office/drawing/2014/main" id="{BF42A9AF-A23B-45A4-8AC9-97F645206AD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807440" y="168209"/>
                <a:ext cx="535320" cy="29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F7BED1DA-1D78-4ACF-8460-CFE0265B6E9E}"/>
                  </a:ext>
                </a:extLst>
              </p14:cNvPr>
              <p14:cNvContentPartPr/>
              <p14:nvPr/>
            </p14:nvContentPartPr>
            <p14:xfrm>
              <a:off x="10714360" y="271529"/>
              <a:ext cx="98640" cy="211680"/>
            </p14:xfrm>
          </p:contentPart>
        </mc:Choice>
        <mc:Fallback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F7BED1DA-1D78-4ACF-8460-CFE0265B6E9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0705720" y="262529"/>
                <a:ext cx="116280" cy="22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58" name="Rukopis 57">
                <a:extLst>
                  <a:ext uri="{FF2B5EF4-FFF2-40B4-BE49-F238E27FC236}">
                    <a16:creationId xmlns:a16="http://schemas.microsoft.com/office/drawing/2014/main" id="{6211E5E1-CFF1-446A-A61F-2C6122D71499}"/>
                  </a:ext>
                </a:extLst>
              </p14:cNvPr>
              <p14:cNvContentPartPr/>
              <p14:nvPr/>
            </p14:nvContentPartPr>
            <p14:xfrm>
              <a:off x="10958440" y="307889"/>
              <a:ext cx="131760" cy="240480"/>
            </p14:xfrm>
          </p:contentPart>
        </mc:Choice>
        <mc:Fallback>
          <p:pic>
            <p:nvPicPr>
              <p:cNvPr id="58" name="Rukopis 57">
                <a:extLst>
                  <a:ext uri="{FF2B5EF4-FFF2-40B4-BE49-F238E27FC236}">
                    <a16:creationId xmlns:a16="http://schemas.microsoft.com/office/drawing/2014/main" id="{6211E5E1-CFF1-446A-A61F-2C6122D71499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0949440" y="298889"/>
                <a:ext cx="149400" cy="25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C673BBE3-4A60-4180-9745-ACBC134445F5}"/>
                  </a:ext>
                </a:extLst>
              </p14:cNvPr>
              <p14:cNvContentPartPr/>
              <p14:nvPr/>
            </p14:nvContentPartPr>
            <p14:xfrm>
              <a:off x="10267240" y="337769"/>
              <a:ext cx="346320" cy="149040"/>
            </p14:xfrm>
          </p:contentPart>
        </mc:Choice>
        <mc:Fallback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C673BBE3-4A60-4180-9745-ACBC134445F5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10258249" y="328769"/>
                <a:ext cx="363942" cy="16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4F8C2D31-9B36-4424-941A-6F340BDEF21E}"/>
                  </a:ext>
                </a:extLst>
              </p14:cNvPr>
              <p14:cNvContentPartPr/>
              <p14:nvPr/>
            </p14:nvContentPartPr>
            <p14:xfrm>
              <a:off x="9837760" y="211409"/>
              <a:ext cx="311760" cy="504360"/>
            </p14:xfrm>
          </p:contentPart>
        </mc:Choice>
        <mc:Fallback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4F8C2D31-9B36-4424-941A-6F340BDEF21E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9828770" y="202769"/>
                <a:ext cx="329380" cy="5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73" name="Rukopis 72">
                <a:extLst>
                  <a:ext uri="{FF2B5EF4-FFF2-40B4-BE49-F238E27FC236}">
                    <a16:creationId xmlns:a16="http://schemas.microsoft.com/office/drawing/2014/main" id="{6164A778-BAE5-4273-8BD5-8C1B50D7CD63}"/>
                  </a:ext>
                </a:extLst>
              </p14:cNvPr>
              <p14:cNvContentPartPr/>
              <p14:nvPr/>
            </p14:nvContentPartPr>
            <p14:xfrm>
              <a:off x="1557040" y="888929"/>
              <a:ext cx="648720" cy="291600"/>
            </p14:xfrm>
          </p:contentPart>
        </mc:Choice>
        <mc:Fallback>
          <p:pic>
            <p:nvPicPr>
              <p:cNvPr id="73" name="Rukopis 72">
                <a:extLst>
                  <a:ext uri="{FF2B5EF4-FFF2-40B4-BE49-F238E27FC236}">
                    <a16:creationId xmlns:a16="http://schemas.microsoft.com/office/drawing/2014/main" id="{6164A778-BAE5-4273-8BD5-8C1B50D7CD63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1548395" y="879929"/>
                <a:ext cx="666370" cy="30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74" name="Rukopis 73">
                <a:extLst>
                  <a:ext uri="{FF2B5EF4-FFF2-40B4-BE49-F238E27FC236}">
                    <a16:creationId xmlns:a16="http://schemas.microsoft.com/office/drawing/2014/main" id="{410F919B-5C30-4851-9934-6E6C6FB678E5}"/>
                  </a:ext>
                </a:extLst>
              </p14:cNvPr>
              <p14:cNvContentPartPr/>
              <p14:nvPr/>
            </p14:nvContentPartPr>
            <p14:xfrm>
              <a:off x="750280" y="906209"/>
              <a:ext cx="706680" cy="316800"/>
            </p14:xfrm>
          </p:contentPart>
        </mc:Choice>
        <mc:Fallback>
          <p:pic>
            <p:nvPicPr>
              <p:cNvPr id="74" name="Rukopis 73">
                <a:extLst>
                  <a:ext uri="{FF2B5EF4-FFF2-40B4-BE49-F238E27FC236}">
                    <a16:creationId xmlns:a16="http://schemas.microsoft.com/office/drawing/2014/main" id="{410F919B-5C30-4851-9934-6E6C6FB678E5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41636" y="897559"/>
                <a:ext cx="724329" cy="3344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78" name="Rukopis 77">
                <a:extLst>
                  <a:ext uri="{FF2B5EF4-FFF2-40B4-BE49-F238E27FC236}">
                    <a16:creationId xmlns:a16="http://schemas.microsoft.com/office/drawing/2014/main" id="{8A7BB673-D02D-49CF-B47B-95CF95626F62}"/>
                  </a:ext>
                </a:extLst>
              </p14:cNvPr>
              <p14:cNvContentPartPr/>
              <p14:nvPr/>
            </p14:nvContentPartPr>
            <p14:xfrm>
              <a:off x="2335720" y="1015649"/>
              <a:ext cx="385920" cy="152280"/>
            </p14:xfrm>
          </p:contentPart>
        </mc:Choice>
        <mc:Fallback>
          <p:pic>
            <p:nvPicPr>
              <p:cNvPr id="78" name="Rukopis 77">
                <a:extLst>
                  <a:ext uri="{FF2B5EF4-FFF2-40B4-BE49-F238E27FC236}">
                    <a16:creationId xmlns:a16="http://schemas.microsoft.com/office/drawing/2014/main" id="{8A7BB673-D02D-49CF-B47B-95CF95626F62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326720" y="1006989"/>
                <a:ext cx="403560" cy="1699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79" name="Rukopis 78">
                <a:extLst>
                  <a:ext uri="{FF2B5EF4-FFF2-40B4-BE49-F238E27FC236}">
                    <a16:creationId xmlns:a16="http://schemas.microsoft.com/office/drawing/2014/main" id="{64788DB2-40FA-4218-8BEF-B946DCE7ADA9}"/>
                  </a:ext>
                </a:extLst>
              </p14:cNvPr>
              <p14:cNvContentPartPr/>
              <p14:nvPr/>
            </p14:nvContentPartPr>
            <p14:xfrm>
              <a:off x="2860600" y="905849"/>
              <a:ext cx="183960" cy="142920"/>
            </p14:xfrm>
          </p:contentPart>
        </mc:Choice>
        <mc:Fallback>
          <p:pic>
            <p:nvPicPr>
              <p:cNvPr id="79" name="Rukopis 78">
                <a:extLst>
                  <a:ext uri="{FF2B5EF4-FFF2-40B4-BE49-F238E27FC236}">
                    <a16:creationId xmlns:a16="http://schemas.microsoft.com/office/drawing/2014/main" id="{64788DB2-40FA-4218-8BEF-B946DCE7ADA9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2851600" y="897209"/>
                <a:ext cx="201600" cy="1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86" name="Rukopis 85">
                <a:extLst>
                  <a:ext uri="{FF2B5EF4-FFF2-40B4-BE49-F238E27FC236}">
                    <a16:creationId xmlns:a16="http://schemas.microsoft.com/office/drawing/2014/main" id="{64D93D78-CC2E-418F-9C48-14A2D8DD6AFD}"/>
                  </a:ext>
                </a:extLst>
              </p14:cNvPr>
              <p14:cNvContentPartPr/>
              <p14:nvPr/>
            </p14:nvContentPartPr>
            <p14:xfrm>
              <a:off x="4280440" y="1006289"/>
              <a:ext cx="66600" cy="181440"/>
            </p14:xfrm>
          </p:contentPart>
        </mc:Choice>
        <mc:Fallback>
          <p:pic>
            <p:nvPicPr>
              <p:cNvPr id="86" name="Rukopis 85">
                <a:extLst>
                  <a:ext uri="{FF2B5EF4-FFF2-40B4-BE49-F238E27FC236}">
                    <a16:creationId xmlns:a16="http://schemas.microsoft.com/office/drawing/2014/main" id="{64D93D78-CC2E-418F-9C48-14A2D8DD6AFD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4271440" y="997649"/>
                <a:ext cx="84240" cy="19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87" name="Rukopis 86">
                <a:extLst>
                  <a:ext uri="{FF2B5EF4-FFF2-40B4-BE49-F238E27FC236}">
                    <a16:creationId xmlns:a16="http://schemas.microsoft.com/office/drawing/2014/main" id="{8CF2276D-28A9-4448-88F1-59098B2F2069}"/>
                  </a:ext>
                </a:extLst>
              </p14:cNvPr>
              <p14:cNvContentPartPr/>
              <p14:nvPr/>
            </p14:nvContentPartPr>
            <p14:xfrm>
              <a:off x="3803800" y="1017449"/>
              <a:ext cx="354600" cy="174960"/>
            </p14:xfrm>
          </p:contentPart>
        </mc:Choice>
        <mc:Fallback>
          <p:pic>
            <p:nvPicPr>
              <p:cNvPr id="87" name="Rukopis 86">
                <a:extLst>
                  <a:ext uri="{FF2B5EF4-FFF2-40B4-BE49-F238E27FC236}">
                    <a16:creationId xmlns:a16="http://schemas.microsoft.com/office/drawing/2014/main" id="{8CF2276D-28A9-4448-88F1-59098B2F2069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3795160" y="1008467"/>
                <a:ext cx="372240" cy="1925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88" name="Rukopis 87">
                <a:extLst>
                  <a:ext uri="{FF2B5EF4-FFF2-40B4-BE49-F238E27FC236}">
                    <a16:creationId xmlns:a16="http://schemas.microsoft.com/office/drawing/2014/main" id="{03F1681C-C1E5-42E4-9654-574D481DB712}"/>
                  </a:ext>
                </a:extLst>
              </p14:cNvPr>
              <p14:cNvContentPartPr/>
              <p14:nvPr/>
            </p14:nvContentPartPr>
            <p14:xfrm>
              <a:off x="3130600" y="850049"/>
              <a:ext cx="515520" cy="534240"/>
            </p14:xfrm>
          </p:contentPart>
        </mc:Choice>
        <mc:Fallback>
          <p:pic>
            <p:nvPicPr>
              <p:cNvPr id="88" name="Rukopis 87">
                <a:extLst>
                  <a:ext uri="{FF2B5EF4-FFF2-40B4-BE49-F238E27FC236}">
                    <a16:creationId xmlns:a16="http://schemas.microsoft.com/office/drawing/2014/main" id="{03F1681C-C1E5-42E4-9654-574D481DB712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3121606" y="841049"/>
                <a:ext cx="533148" cy="55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89" name="Rukopis 88">
                <a:extLst>
                  <a:ext uri="{FF2B5EF4-FFF2-40B4-BE49-F238E27FC236}">
                    <a16:creationId xmlns:a16="http://schemas.microsoft.com/office/drawing/2014/main" id="{5EC282A7-39DE-4E59-931C-532E48FB3D5E}"/>
                  </a:ext>
                </a:extLst>
              </p14:cNvPr>
              <p14:cNvContentPartPr/>
              <p14:nvPr/>
            </p14:nvContentPartPr>
            <p14:xfrm>
              <a:off x="766120" y="1827089"/>
              <a:ext cx="289440" cy="147960"/>
            </p14:xfrm>
          </p:contentPart>
        </mc:Choice>
        <mc:Fallback>
          <p:pic>
            <p:nvPicPr>
              <p:cNvPr id="89" name="Rukopis 88">
                <a:extLst>
                  <a:ext uri="{FF2B5EF4-FFF2-40B4-BE49-F238E27FC236}">
                    <a16:creationId xmlns:a16="http://schemas.microsoft.com/office/drawing/2014/main" id="{5EC282A7-39DE-4E59-931C-532E48FB3D5E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757480" y="1818449"/>
                <a:ext cx="30708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90" name="Rukopis 89">
                <a:extLst>
                  <a:ext uri="{FF2B5EF4-FFF2-40B4-BE49-F238E27FC236}">
                    <a16:creationId xmlns:a16="http://schemas.microsoft.com/office/drawing/2014/main" id="{278EDEE1-2605-49E2-B3F7-6F9A7ABC1F82}"/>
                  </a:ext>
                </a:extLst>
              </p14:cNvPr>
              <p14:cNvContentPartPr/>
              <p14:nvPr/>
            </p14:nvContentPartPr>
            <p14:xfrm>
              <a:off x="1009840" y="1683449"/>
              <a:ext cx="111600" cy="97920"/>
            </p14:xfrm>
          </p:contentPart>
        </mc:Choice>
        <mc:Fallback>
          <p:pic>
            <p:nvPicPr>
              <p:cNvPr id="90" name="Rukopis 89">
                <a:extLst>
                  <a:ext uri="{FF2B5EF4-FFF2-40B4-BE49-F238E27FC236}">
                    <a16:creationId xmlns:a16="http://schemas.microsoft.com/office/drawing/2014/main" id="{278EDEE1-2605-49E2-B3F7-6F9A7ABC1F82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1000840" y="1674449"/>
                <a:ext cx="129240" cy="11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98" name="Rukopis 97">
                <a:extLst>
                  <a:ext uri="{FF2B5EF4-FFF2-40B4-BE49-F238E27FC236}">
                    <a16:creationId xmlns:a16="http://schemas.microsoft.com/office/drawing/2014/main" id="{F34DAD21-3E11-436E-B4D1-9CF25E747E67}"/>
                  </a:ext>
                </a:extLst>
              </p14:cNvPr>
              <p14:cNvContentPartPr/>
              <p14:nvPr/>
            </p14:nvContentPartPr>
            <p14:xfrm>
              <a:off x="798880" y="3186449"/>
              <a:ext cx="401400" cy="284760"/>
            </p14:xfrm>
          </p:contentPart>
        </mc:Choice>
        <mc:Fallback>
          <p:pic>
            <p:nvPicPr>
              <p:cNvPr id="98" name="Rukopis 97">
                <a:extLst>
                  <a:ext uri="{FF2B5EF4-FFF2-40B4-BE49-F238E27FC236}">
                    <a16:creationId xmlns:a16="http://schemas.microsoft.com/office/drawing/2014/main" id="{F34DAD21-3E11-436E-B4D1-9CF25E747E67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89880" y="3177809"/>
                <a:ext cx="419040" cy="3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102" name="Rukopis 101">
                <a:extLst>
                  <a:ext uri="{FF2B5EF4-FFF2-40B4-BE49-F238E27FC236}">
                    <a16:creationId xmlns:a16="http://schemas.microsoft.com/office/drawing/2014/main" id="{FB43A588-6F4A-4DE8-BC0B-4D88E5B96115}"/>
                  </a:ext>
                </a:extLst>
              </p14:cNvPr>
              <p14:cNvContentPartPr/>
              <p14:nvPr/>
            </p14:nvContentPartPr>
            <p14:xfrm>
              <a:off x="1291720" y="3281849"/>
              <a:ext cx="419400" cy="262080"/>
            </p14:xfrm>
          </p:contentPart>
        </mc:Choice>
        <mc:Fallback>
          <p:pic>
            <p:nvPicPr>
              <p:cNvPr id="102" name="Rukopis 101">
                <a:extLst>
                  <a:ext uri="{FF2B5EF4-FFF2-40B4-BE49-F238E27FC236}">
                    <a16:creationId xmlns:a16="http://schemas.microsoft.com/office/drawing/2014/main" id="{FB43A588-6F4A-4DE8-BC0B-4D88E5B96115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1282720" y="3273209"/>
                <a:ext cx="43704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104" name="Rukopis 103">
                <a:extLst>
                  <a:ext uri="{FF2B5EF4-FFF2-40B4-BE49-F238E27FC236}">
                    <a16:creationId xmlns:a16="http://schemas.microsoft.com/office/drawing/2014/main" id="{D71A8784-6327-4F81-8909-89299C4C356F}"/>
                  </a:ext>
                </a:extLst>
              </p14:cNvPr>
              <p14:cNvContentPartPr/>
              <p14:nvPr/>
            </p14:nvContentPartPr>
            <p14:xfrm>
              <a:off x="1229800" y="1802969"/>
              <a:ext cx="489240" cy="280080"/>
            </p14:xfrm>
          </p:contentPart>
        </mc:Choice>
        <mc:Fallback>
          <p:pic>
            <p:nvPicPr>
              <p:cNvPr id="104" name="Rukopis 103">
                <a:extLst>
                  <a:ext uri="{FF2B5EF4-FFF2-40B4-BE49-F238E27FC236}">
                    <a16:creationId xmlns:a16="http://schemas.microsoft.com/office/drawing/2014/main" id="{D71A8784-6327-4F81-8909-89299C4C356F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1221160" y="1793969"/>
                <a:ext cx="50688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108" name="Rukopis 107">
                <a:extLst>
                  <a:ext uri="{FF2B5EF4-FFF2-40B4-BE49-F238E27FC236}">
                    <a16:creationId xmlns:a16="http://schemas.microsoft.com/office/drawing/2014/main" id="{EA7BF5F1-D5A4-47AD-B838-D5E33A02160C}"/>
                  </a:ext>
                </a:extLst>
              </p14:cNvPr>
              <p14:cNvContentPartPr/>
              <p14:nvPr/>
            </p14:nvContentPartPr>
            <p14:xfrm>
              <a:off x="3350200" y="1899449"/>
              <a:ext cx="143640" cy="114480"/>
            </p14:xfrm>
          </p:contentPart>
        </mc:Choice>
        <mc:Fallback>
          <p:pic>
            <p:nvPicPr>
              <p:cNvPr id="108" name="Rukopis 107">
                <a:extLst>
                  <a:ext uri="{FF2B5EF4-FFF2-40B4-BE49-F238E27FC236}">
                    <a16:creationId xmlns:a16="http://schemas.microsoft.com/office/drawing/2014/main" id="{EA7BF5F1-D5A4-47AD-B838-D5E33A02160C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341560" y="1890809"/>
                <a:ext cx="161280" cy="1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114" name="Rukopis 113">
                <a:extLst>
                  <a:ext uri="{FF2B5EF4-FFF2-40B4-BE49-F238E27FC236}">
                    <a16:creationId xmlns:a16="http://schemas.microsoft.com/office/drawing/2014/main" id="{BE633929-730C-4208-A9B5-B13B39C42152}"/>
                  </a:ext>
                </a:extLst>
              </p14:cNvPr>
              <p14:cNvContentPartPr/>
              <p14:nvPr/>
            </p14:nvContentPartPr>
            <p14:xfrm>
              <a:off x="3648640" y="1883249"/>
              <a:ext cx="897480" cy="132480"/>
            </p14:xfrm>
          </p:contentPart>
        </mc:Choice>
        <mc:Fallback>
          <p:pic>
            <p:nvPicPr>
              <p:cNvPr id="114" name="Rukopis 113">
                <a:extLst>
                  <a:ext uri="{FF2B5EF4-FFF2-40B4-BE49-F238E27FC236}">
                    <a16:creationId xmlns:a16="http://schemas.microsoft.com/office/drawing/2014/main" id="{BE633929-730C-4208-A9B5-B13B39C42152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3640000" y="1874609"/>
                <a:ext cx="91512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115" name="Rukopis 114">
                <a:extLst>
                  <a:ext uri="{FF2B5EF4-FFF2-40B4-BE49-F238E27FC236}">
                    <a16:creationId xmlns:a16="http://schemas.microsoft.com/office/drawing/2014/main" id="{1201FC81-BA0D-41F7-BA48-FC7411B57C75}"/>
                  </a:ext>
                </a:extLst>
              </p14:cNvPr>
              <p14:cNvContentPartPr/>
              <p14:nvPr/>
            </p14:nvContentPartPr>
            <p14:xfrm>
              <a:off x="2615080" y="1775249"/>
              <a:ext cx="630000" cy="234720"/>
            </p14:xfrm>
          </p:contentPart>
        </mc:Choice>
        <mc:Fallback>
          <p:pic>
            <p:nvPicPr>
              <p:cNvPr id="115" name="Rukopis 114">
                <a:extLst>
                  <a:ext uri="{FF2B5EF4-FFF2-40B4-BE49-F238E27FC236}">
                    <a16:creationId xmlns:a16="http://schemas.microsoft.com/office/drawing/2014/main" id="{1201FC81-BA0D-41F7-BA48-FC7411B57C75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2606440" y="1766249"/>
                <a:ext cx="64764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116" name="Rukopis 115">
                <a:extLst>
                  <a:ext uri="{FF2B5EF4-FFF2-40B4-BE49-F238E27FC236}">
                    <a16:creationId xmlns:a16="http://schemas.microsoft.com/office/drawing/2014/main" id="{C58FC7FC-9FFE-4509-AFF2-A7F816CF8B5A}"/>
                  </a:ext>
                </a:extLst>
              </p14:cNvPr>
              <p14:cNvContentPartPr/>
              <p14:nvPr/>
            </p14:nvContentPartPr>
            <p14:xfrm>
              <a:off x="4774720" y="1841849"/>
              <a:ext cx="200880" cy="198360"/>
            </p14:xfrm>
          </p:contentPart>
        </mc:Choice>
        <mc:Fallback>
          <p:pic>
            <p:nvPicPr>
              <p:cNvPr id="116" name="Rukopis 115">
                <a:extLst>
                  <a:ext uri="{FF2B5EF4-FFF2-40B4-BE49-F238E27FC236}">
                    <a16:creationId xmlns:a16="http://schemas.microsoft.com/office/drawing/2014/main" id="{C58FC7FC-9FFE-4509-AFF2-A7F816CF8B5A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4766080" y="1832849"/>
                <a:ext cx="2185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170" name="Rukopis 169">
                <a:extLst>
                  <a:ext uri="{FF2B5EF4-FFF2-40B4-BE49-F238E27FC236}">
                    <a16:creationId xmlns:a16="http://schemas.microsoft.com/office/drawing/2014/main" id="{40D03B90-49C9-4415-A790-9ADDE88D31E5}"/>
                  </a:ext>
                </a:extLst>
              </p14:cNvPr>
              <p14:cNvContentPartPr/>
              <p14:nvPr/>
            </p14:nvContentPartPr>
            <p14:xfrm>
              <a:off x="4021600" y="3422249"/>
              <a:ext cx="88920" cy="18360"/>
            </p14:xfrm>
          </p:contentPart>
        </mc:Choice>
        <mc:Fallback>
          <p:pic>
            <p:nvPicPr>
              <p:cNvPr id="170" name="Rukopis 169">
                <a:extLst>
                  <a:ext uri="{FF2B5EF4-FFF2-40B4-BE49-F238E27FC236}">
                    <a16:creationId xmlns:a16="http://schemas.microsoft.com/office/drawing/2014/main" id="{40D03B90-49C9-4415-A790-9ADDE88D31E5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4012600" y="3413249"/>
                <a:ext cx="10656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171" name="Rukopis 170">
                <a:extLst>
                  <a:ext uri="{FF2B5EF4-FFF2-40B4-BE49-F238E27FC236}">
                    <a16:creationId xmlns:a16="http://schemas.microsoft.com/office/drawing/2014/main" id="{9CDA6919-02C3-4FA6-827F-548D72B394C6}"/>
                  </a:ext>
                </a:extLst>
              </p14:cNvPr>
              <p14:cNvContentPartPr/>
              <p14:nvPr/>
            </p14:nvContentPartPr>
            <p14:xfrm>
              <a:off x="4082080" y="3358529"/>
              <a:ext cx="66600" cy="5760"/>
            </p14:xfrm>
          </p:contentPart>
        </mc:Choice>
        <mc:Fallback>
          <p:pic>
            <p:nvPicPr>
              <p:cNvPr id="171" name="Rukopis 170">
                <a:extLst>
                  <a:ext uri="{FF2B5EF4-FFF2-40B4-BE49-F238E27FC236}">
                    <a16:creationId xmlns:a16="http://schemas.microsoft.com/office/drawing/2014/main" id="{9CDA6919-02C3-4FA6-827F-548D72B394C6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4073080" y="3349529"/>
                <a:ext cx="8424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172" name="Rukopis 171">
                <a:extLst>
                  <a:ext uri="{FF2B5EF4-FFF2-40B4-BE49-F238E27FC236}">
                    <a16:creationId xmlns:a16="http://schemas.microsoft.com/office/drawing/2014/main" id="{0FD326CF-24D4-440D-A4B5-32241894F95A}"/>
                  </a:ext>
                </a:extLst>
              </p14:cNvPr>
              <p14:cNvContentPartPr/>
              <p14:nvPr/>
            </p14:nvContentPartPr>
            <p14:xfrm>
              <a:off x="4455040" y="3271769"/>
              <a:ext cx="259560" cy="184320"/>
            </p14:xfrm>
          </p:contentPart>
        </mc:Choice>
        <mc:Fallback>
          <p:pic>
            <p:nvPicPr>
              <p:cNvPr id="172" name="Rukopis 171">
                <a:extLst>
                  <a:ext uri="{FF2B5EF4-FFF2-40B4-BE49-F238E27FC236}">
                    <a16:creationId xmlns:a16="http://schemas.microsoft.com/office/drawing/2014/main" id="{0FD326CF-24D4-440D-A4B5-32241894F95A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4446400" y="3263129"/>
                <a:ext cx="27720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173" name="Rukopis 172">
                <a:extLst>
                  <a:ext uri="{FF2B5EF4-FFF2-40B4-BE49-F238E27FC236}">
                    <a16:creationId xmlns:a16="http://schemas.microsoft.com/office/drawing/2014/main" id="{0B315FA4-3236-4CD6-A926-A63BEC71D298}"/>
                  </a:ext>
                </a:extLst>
              </p14:cNvPr>
              <p14:cNvContentPartPr/>
              <p14:nvPr/>
            </p14:nvContentPartPr>
            <p14:xfrm>
              <a:off x="4882000" y="3388769"/>
              <a:ext cx="4680" cy="360"/>
            </p14:xfrm>
          </p:contentPart>
        </mc:Choice>
        <mc:Fallback>
          <p:pic>
            <p:nvPicPr>
              <p:cNvPr id="173" name="Rukopis 172">
                <a:extLst>
                  <a:ext uri="{FF2B5EF4-FFF2-40B4-BE49-F238E27FC236}">
                    <a16:creationId xmlns:a16="http://schemas.microsoft.com/office/drawing/2014/main" id="{0B315FA4-3236-4CD6-A926-A63BEC71D298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4873360" y="3379769"/>
                <a:ext cx="223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194" name="Rukopis 193">
                <a:extLst>
                  <a:ext uri="{FF2B5EF4-FFF2-40B4-BE49-F238E27FC236}">
                    <a16:creationId xmlns:a16="http://schemas.microsoft.com/office/drawing/2014/main" id="{B67B0FA5-6456-4E5B-931D-6BD85F64D99A}"/>
                  </a:ext>
                </a:extLst>
              </p14:cNvPr>
              <p14:cNvContentPartPr/>
              <p14:nvPr/>
            </p14:nvContentPartPr>
            <p14:xfrm>
              <a:off x="3394120" y="3322889"/>
              <a:ext cx="501840" cy="153360"/>
            </p14:xfrm>
          </p:contentPart>
        </mc:Choice>
        <mc:Fallback>
          <p:pic>
            <p:nvPicPr>
              <p:cNvPr id="194" name="Rukopis 193">
                <a:extLst>
                  <a:ext uri="{FF2B5EF4-FFF2-40B4-BE49-F238E27FC236}">
                    <a16:creationId xmlns:a16="http://schemas.microsoft.com/office/drawing/2014/main" id="{B67B0FA5-6456-4E5B-931D-6BD85F64D99A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3385474" y="3313889"/>
                <a:ext cx="519493" cy="17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195" name="Rukopis 194">
                <a:extLst>
                  <a:ext uri="{FF2B5EF4-FFF2-40B4-BE49-F238E27FC236}">
                    <a16:creationId xmlns:a16="http://schemas.microsoft.com/office/drawing/2014/main" id="{D341FB4C-970A-4D1D-96F9-7945130FE918}"/>
                  </a:ext>
                </a:extLst>
              </p14:cNvPr>
              <p14:cNvContentPartPr/>
              <p14:nvPr/>
            </p14:nvContentPartPr>
            <p14:xfrm>
              <a:off x="2454880" y="3245849"/>
              <a:ext cx="747000" cy="239040"/>
            </p14:xfrm>
          </p:contentPart>
        </mc:Choice>
        <mc:Fallback>
          <p:pic>
            <p:nvPicPr>
              <p:cNvPr id="195" name="Rukopis 194">
                <a:extLst>
                  <a:ext uri="{FF2B5EF4-FFF2-40B4-BE49-F238E27FC236}">
                    <a16:creationId xmlns:a16="http://schemas.microsoft.com/office/drawing/2014/main" id="{D341FB4C-970A-4D1D-96F9-7945130FE918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2446236" y="3237209"/>
                <a:ext cx="764649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207" name="Rukopis 206">
                <a:extLst>
                  <a:ext uri="{FF2B5EF4-FFF2-40B4-BE49-F238E27FC236}">
                    <a16:creationId xmlns:a16="http://schemas.microsoft.com/office/drawing/2014/main" id="{42DA893B-14E7-4E5B-84DD-3BD458E0F83D}"/>
                  </a:ext>
                </a:extLst>
              </p14:cNvPr>
              <p14:cNvContentPartPr/>
              <p14:nvPr/>
            </p14:nvContentPartPr>
            <p14:xfrm>
              <a:off x="5129680" y="827009"/>
              <a:ext cx="3743640" cy="2508480"/>
            </p14:xfrm>
          </p:contentPart>
        </mc:Choice>
        <mc:Fallback>
          <p:pic>
            <p:nvPicPr>
              <p:cNvPr id="207" name="Rukopis 206">
                <a:extLst>
                  <a:ext uri="{FF2B5EF4-FFF2-40B4-BE49-F238E27FC236}">
                    <a16:creationId xmlns:a16="http://schemas.microsoft.com/office/drawing/2014/main" id="{42DA893B-14E7-4E5B-84DD-3BD458E0F83D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5120680" y="818368"/>
                <a:ext cx="3761280" cy="25261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214" name="Rukopis 213">
                <a:extLst>
                  <a:ext uri="{FF2B5EF4-FFF2-40B4-BE49-F238E27FC236}">
                    <a16:creationId xmlns:a16="http://schemas.microsoft.com/office/drawing/2014/main" id="{27BD54E7-38F9-4656-83CE-5E31251C9F3B}"/>
                  </a:ext>
                </a:extLst>
              </p14:cNvPr>
              <p14:cNvContentPartPr/>
              <p14:nvPr/>
            </p14:nvContentPartPr>
            <p14:xfrm>
              <a:off x="5841760" y="3398129"/>
              <a:ext cx="992880" cy="719280"/>
            </p14:xfrm>
          </p:contentPart>
        </mc:Choice>
        <mc:Fallback>
          <p:pic>
            <p:nvPicPr>
              <p:cNvPr id="214" name="Rukopis 213">
                <a:extLst>
                  <a:ext uri="{FF2B5EF4-FFF2-40B4-BE49-F238E27FC236}">
                    <a16:creationId xmlns:a16="http://schemas.microsoft.com/office/drawing/2014/main" id="{27BD54E7-38F9-4656-83CE-5E31251C9F3B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5832760" y="3389134"/>
                <a:ext cx="1010520" cy="736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221" name="Rukopis 220">
                <a:extLst>
                  <a:ext uri="{FF2B5EF4-FFF2-40B4-BE49-F238E27FC236}">
                    <a16:creationId xmlns:a16="http://schemas.microsoft.com/office/drawing/2014/main" id="{140F70A8-56DB-43B1-9D1D-E18FA63EC6E1}"/>
                  </a:ext>
                </a:extLst>
              </p14:cNvPr>
              <p14:cNvContentPartPr/>
              <p14:nvPr/>
            </p14:nvContentPartPr>
            <p14:xfrm>
              <a:off x="2517520" y="2314169"/>
              <a:ext cx="307080" cy="271080"/>
            </p14:xfrm>
          </p:contentPart>
        </mc:Choice>
        <mc:Fallback>
          <p:pic>
            <p:nvPicPr>
              <p:cNvPr id="221" name="Rukopis 220">
                <a:extLst>
                  <a:ext uri="{FF2B5EF4-FFF2-40B4-BE49-F238E27FC236}">
                    <a16:creationId xmlns:a16="http://schemas.microsoft.com/office/drawing/2014/main" id="{140F70A8-56DB-43B1-9D1D-E18FA63EC6E1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2508870" y="2305518"/>
                <a:ext cx="324741" cy="2887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223" name="Rukopis 222">
                <a:extLst>
                  <a:ext uri="{FF2B5EF4-FFF2-40B4-BE49-F238E27FC236}">
                    <a16:creationId xmlns:a16="http://schemas.microsoft.com/office/drawing/2014/main" id="{D0496533-39B0-4ED4-B98A-7C0FDF6749BC}"/>
                  </a:ext>
                </a:extLst>
              </p14:cNvPr>
              <p14:cNvContentPartPr/>
              <p14:nvPr/>
            </p14:nvContentPartPr>
            <p14:xfrm>
              <a:off x="2553520" y="4055489"/>
              <a:ext cx="624240" cy="393840"/>
            </p14:xfrm>
          </p:contentPart>
        </mc:Choice>
        <mc:Fallback>
          <p:pic>
            <p:nvPicPr>
              <p:cNvPr id="223" name="Rukopis 222">
                <a:extLst>
                  <a:ext uri="{FF2B5EF4-FFF2-40B4-BE49-F238E27FC236}">
                    <a16:creationId xmlns:a16="http://schemas.microsoft.com/office/drawing/2014/main" id="{D0496533-39B0-4ED4-B98A-7C0FDF6749BC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2544520" y="4046841"/>
                <a:ext cx="641880" cy="41149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367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2FF7529E-91AB-4FF5-8F1E-05919435B7CD}"/>
                  </a:ext>
                </a:extLst>
              </p14:cNvPr>
              <p14:cNvContentPartPr/>
              <p14:nvPr/>
            </p14:nvContentPartPr>
            <p14:xfrm>
              <a:off x="1088320" y="278729"/>
              <a:ext cx="145440" cy="1915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2FF7529E-91AB-4FF5-8F1E-05919435B7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9320" y="270089"/>
                <a:ext cx="163080" cy="2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45FA293E-FF51-497C-AB1C-05CC888BD87D}"/>
                  </a:ext>
                </a:extLst>
              </p14:cNvPr>
              <p14:cNvContentPartPr/>
              <p14:nvPr/>
            </p14:nvContentPartPr>
            <p14:xfrm>
              <a:off x="1188760" y="745289"/>
              <a:ext cx="203760" cy="109080"/>
            </p14:xfrm>
          </p:contentPart>
        </mc:Choice>
        <mc:Fallback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45FA293E-FF51-497C-AB1C-05CC888BD87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80120" y="736289"/>
                <a:ext cx="221400" cy="12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30659667-A64B-428F-9A11-F6EEB5825B38}"/>
                  </a:ext>
                </a:extLst>
              </p14:cNvPr>
              <p14:cNvContentPartPr/>
              <p14:nvPr/>
            </p14:nvContentPartPr>
            <p14:xfrm>
              <a:off x="475960" y="402569"/>
              <a:ext cx="479520" cy="80316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30659667-A64B-428F-9A11-F6EEB5825B3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6960" y="393569"/>
                <a:ext cx="497160" cy="82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4142E059-046F-45F2-B47D-8C6FE47B6A84}"/>
                  </a:ext>
                </a:extLst>
              </p14:cNvPr>
              <p14:cNvContentPartPr/>
              <p14:nvPr/>
            </p14:nvContentPartPr>
            <p14:xfrm>
              <a:off x="554080" y="2375729"/>
              <a:ext cx="896760" cy="734400"/>
            </p14:xfrm>
          </p:contentPart>
        </mc:Choice>
        <mc:Fallback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4142E059-046F-45F2-B47D-8C6FE47B6A8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5440" y="2366725"/>
                <a:ext cx="914400" cy="7520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00C50E9F-8180-4D2D-B54D-1DC365328BC9}"/>
                  </a:ext>
                </a:extLst>
              </p14:cNvPr>
              <p14:cNvContentPartPr/>
              <p14:nvPr/>
            </p14:nvContentPartPr>
            <p14:xfrm>
              <a:off x="1772680" y="20969"/>
              <a:ext cx="4944960" cy="2928240"/>
            </p14:xfrm>
          </p:contentPart>
        </mc:Choice>
        <mc:Fallback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00C50E9F-8180-4D2D-B54D-1DC365328BC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64040" y="11970"/>
                <a:ext cx="4962600" cy="29458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BC01C43A-E739-4F0B-A1F3-AE950FF0E75A}"/>
                  </a:ext>
                </a:extLst>
              </p14:cNvPr>
              <p14:cNvContentPartPr/>
              <p14:nvPr/>
            </p14:nvContentPartPr>
            <p14:xfrm>
              <a:off x="4058680" y="3097529"/>
              <a:ext cx="336960" cy="316800"/>
            </p14:xfrm>
          </p:contentPart>
        </mc:Choice>
        <mc:Fallback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BC01C43A-E739-4F0B-A1F3-AE950FF0E75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50040" y="3088529"/>
                <a:ext cx="354600" cy="33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8662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75" name="Rukopis 174">
                <a:extLst>
                  <a:ext uri="{FF2B5EF4-FFF2-40B4-BE49-F238E27FC236}">
                    <a16:creationId xmlns:a16="http://schemas.microsoft.com/office/drawing/2014/main" id="{9F8C556B-62A0-4D6C-9641-6F9468120DA6}"/>
                  </a:ext>
                </a:extLst>
              </p14:cNvPr>
              <p14:cNvContentPartPr/>
              <p14:nvPr/>
            </p14:nvContentPartPr>
            <p14:xfrm>
              <a:off x="593320" y="131129"/>
              <a:ext cx="11243880" cy="3551400"/>
            </p14:xfrm>
          </p:contentPart>
        </mc:Choice>
        <mc:Fallback>
          <p:pic>
            <p:nvPicPr>
              <p:cNvPr id="175" name="Rukopis 174">
                <a:extLst>
                  <a:ext uri="{FF2B5EF4-FFF2-40B4-BE49-F238E27FC236}">
                    <a16:creationId xmlns:a16="http://schemas.microsoft.com/office/drawing/2014/main" id="{9F8C556B-62A0-4D6C-9641-6F9468120D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4320" y="122489"/>
                <a:ext cx="11261520" cy="356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0" name="Rukopis 199">
                <a:extLst>
                  <a:ext uri="{FF2B5EF4-FFF2-40B4-BE49-F238E27FC236}">
                    <a16:creationId xmlns:a16="http://schemas.microsoft.com/office/drawing/2014/main" id="{5BD0FDA7-6A15-4854-92A5-659F8F45279A}"/>
                  </a:ext>
                </a:extLst>
              </p14:cNvPr>
              <p14:cNvContentPartPr/>
              <p14:nvPr/>
            </p14:nvContentPartPr>
            <p14:xfrm>
              <a:off x="4106560" y="3991409"/>
              <a:ext cx="6480" cy="46080"/>
            </p14:xfrm>
          </p:contentPart>
        </mc:Choice>
        <mc:Fallback>
          <p:pic>
            <p:nvPicPr>
              <p:cNvPr id="200" name="Rukopis 199">
                <a:extLst>
                  <a:ext uri="{FF2B5EF4-FFF2-40B4-BE49-F238E27FC236}">
                    <a16:creationId xmlns:a16="http://schemas.microsoft.com/office/drawing/2014/main" id="{5BD0FDA7-6A15-4854-92A5-659F8F45279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97560" y="3982409"/>
                <a:ext cx="24120" cy="6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01" name="Rukopis 200">
                <a:extLst>
                  <a:ext uri="{FF2B5EF4-FFF2-40B4-BE49-F238E27FC236}">
                    <a16:creationId xmlns:a16="http://schemas.microsoft.com/office/drawing/2014/main" id="{A59F8D35-D06A-4A49-8BB9-899C5907C868}"/>
                  </a:ext>
                </a:extLst>
              </p14:cNvPr>
              <p14:cNvContentPartPr/>
              <p14:nvPr/>
            </p14:nvContentPartPr>
            <p14:xfrm>
              <a:off x="4104400" y="4150169"/>
              <a:ext cx="3240" cy="2520"/>
            </p14:xfrm>
          </p:contentPart>
        </mc:Choice>
        <mc:Fallback>
          <p:pic>
            <p:nvPicPr>
              <p:cNvPr id="201" name="Rukopis 200">
                <a:extLst>
                  <a:ext uri="{FF2B5EF4-FFF2-40B4-BE49-F238E27FC236}">
                    <a16:creationId xmlns:a16="http://schemas.microsoft.com/office/drawing/2014/main" id="{A59F8D35-D06A-4A49-8BB9-899C5907C86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95400" y="4141529"/>
                <a:ext cx="20880" cy="2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2" name="Rukopis 201">
                <a:extLst>
                  <a:ext uri="{FF2B5EF4-FFF2-40B4-BE49-F238E27FC236}">
                    <a16:creationId xmlns:a16="http://schemas.microsoft.com/office/drawing/2014/main" id="{01721862-A216-4264-88CC-BAF781BB0CEF}"/>
                  </a:ext>
                </a:extLst>
              </p14:cNvPr>
              <p14:cNvContentPartPr/>
              <p14:nvPr/>
            </p14:nvContentPartPr>
            <p14:xfrm>
              <a:off x="3030520" y="3814649"/>
              <a:ext cx="837000" cy="371520"/>
            </p14:xfrm>
          </p:contentPart>
        </mc:Choice>
        <mc:Fallback>
          <p:pic>
            <p:nvPicPr>
              <p:cNvPr id="202" name="Rukopis 201">
                <a:extLst>
                  <a:ext uri="{FF2B5EF4-FFF2-40B4-BE49-F238E27FC236}">
                    <a16:creationId xmlns:a16="http://schemas.microsoft.com/office/drawing/2014/main" id="{01721862-A216-4264-88CC-BAF781BB0CE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21884" y="3806009"/>
                <a:ext cx="854632" cy="38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3" name="Rukopis 202">
                <a:extLst>
                  <a:ext uri="{FF2B5EF4-FFF2-40B4-BE49-F238E27FC236}">
                    <a16:creationId xmlns:a16="http://schemas.microsoft.com/office/drawing/2014/main" id="{8CC918F7-22DE-4854-A92C-52B8BB72624B}"/>
                  </a:ext>
                </a:extLst>
              </p14:cNvPr>
              <p14:cNvContentPartPr/>
              <p14:nvPr/>
            </p14:nvContentPartPr>
            <p14:xfrm>
              <a:off x="884920" y="3833729"/>
              <a:ext cx="1869480" cy="354960"/>
            </p14:xfrm>
          </p:contentPart>
        </mc:Choice>
        <mc:Fallback>
          <p:pic>
            <p:nvPicPr>
              <p:cNvPr id="203" name="Rukopis 202">
                <a:extLst>
                  <a:ext uri="{FF2B5EF4-FFF2-40B4-BE49-F238E27FC236}">
                    <a16:creationId xmlns:a16="http://schemas.microsoft.com/office/drawing/2014/main" id="{8CC918F7-22DE-4854-A92C-52B8BB72624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76278" y="3825089"/>
                <a:ext cx="1887123" cy="37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4" name="Rukopis 203">
                <a:extLst>
                  <a:ext uri="{FF2B5EF4-FFF2-40B4-BE49-F238E27FC236}">
                    <a16:creationId xmlns:a16="http://schemas.microsoft.com/office/drawing/2014/main" id="{C564584A-13D8-41B6-BF7F-01B3314935EB}"/>
                  </a:ext>
                </a:extLst>
              </p14:cNvPr>
              <p14:cNvContentPartPr/>
              <p14:nvPr/>
            </p14:nvContentPartPr>
            <p14:xfrm>
              <a:off x="784480" y="4302809"/>
              <a:ext cx="4095360" cy="80280"/>
            </p14:xfrm>
          </p:contentPart>
        </mc:Choice>
        <mc:Fallback>
          <p:pic>
            <p:nvPicPr>
              <p:cNvPr id="204" name="Rukopis 203">
                <a:extLst>
                  <a:ext uri="{FF2B5EF4-FFF2-40B4-BE49-F238E27FC236}">
                    <a16:creationId xmlns:a16="http://schemas.microsoft.com/office/drawing/2014/main" id="{C564584A-13D8-41B6-BF7F-01B3314935E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75840" y="4293809"/>
                <a:ext cx="4113000" cy="9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9" name="Rukopis 208">
                <a:extLst>
                  <a:ext uri="{FF2B5EF4-FFF2-40B4-BE49-F238E27FC236}">
                    <a16:creationId xmlns:a16="http://schemas.microsoft.com/office/drawing/2014/main" id="{E6CF1816-F498-4268-A07E-9BE1ADC77D6A}"/>
                  </a:ext>
                </a:extLst>
              </p14:cNvPr>
              <p14:cNvContentPartPr/>
              <p14:nvPr/>
            </p14:nvContentPartPr>
            <p14:xfrm>
              <a:off x="506560" y="4622849"/>
              <a:ext cx="236160" cy="257760"/>
            </p14:xfrm>
          </p:contentPart>
        </mc:Choice>
        <mc:Fallback>
          <p:pic>
            <p:nvPicPr>
              <p:cNvPr id="209" name="Rukopis 208">
                <a:extLst>
                  <a:ext uri="{FF2B5EF4-FFF2-40B4-BE49-F238E27FC236}">
                    <a16:creationId xmlns:a16="http://schemas.microsoft.com/office/drawing/2014/main" id="{E6CF1816-F498-4268-A07E-9BE1ADC77D6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97560" y="4613862"/>
                <a:ext cx="253800" cy="2753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10" name="Rukopis 209">
                <a:extLst>
                  <a:ext uri="{FF2B5EF4-FFF2-40B4-BE49-F238E27FC236}">
                    <a16:creationId xmlns:a16="http://schemas.microsoft.com/office/drawing/2014/main" id="{59B1A4F3-73E2-4410-B3A9-406ABD5A01EC}"/>
                  </a:ext>
                </a:extLst>
              </p14:cNvPr>
              <p14:cNvContentPartPr/>
              <p14:nvPr/>
            </p14:nvContentPartPr>
            <p14:xfrm>
              <a:off x="1167880" y="4656689"/>
              <a:ext cx="358920" cy="138960"/>
            </p14:xfrm>
          </p:contentPart>
        </mc:Choice>
        <mc:Fallback>
          <p:pic>
            <p:nvPicPr>
              <p:cNvPr id="210" name="Rukopis 209">
                <a:extLst>
                  <a:ext uri="{FF2B5EF4-FFF2-40B4-BE49-F238E27FC236}">
                    <a16:creationId xmlns:a16="http://schemas.microsoft.com/office/drawing/2014/main" id="{59B1A4F3-73E2-4410-B3A9-406ABD5A01E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59240" y="4647689"/>
                <a:ext cx="376560" cy="15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14" name="Rukopis 213">
                <a:extLst>
                  <a:ext uri="{FF2B5EF4-FFF2-40B4-BE49-F238E27FC236}">
                    <a16:creationId xmlns:a16="http://schemas.microsoft.com/office/drawing/2014/main" id="{3AAC6DFE-6A3C-4907-B5BD-901E8A2A67B3}"/>
                  </a:ext>
                </a:extLst>
              </p14:cNvPr>
              <p14:cNvContentPartPr/>
              <p14:nvPr/>
            </p14:nvContentPartPr>
            <p14:xfrm>
              <a:off x="2067160" y="4465889"/>
              <a:ext cx="295200" cy="345240"/>
            </p14:xfrm>
          </p:contentPart>
        </mc:Choice>
        <mc:Fallback>
          <p:pic>
            <p:nvPicPr>
              <p:cNvPr id="214" name="Rukopis 213">
                <a:extLst>
                  <a:ext uri="{FF2B5EF4-FFF2-40B4-BE49-F238E27FC236}">
                    <a16:creationId xmlns:a16="http://schemas.microsoft.com/office/drawing/2014/main" id="{3AAC6DFE-6A3C-4907-B5BD-901E8A2A67B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058520" y="4456889"/>
                <a:ext cx="312840" cy="36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15" name="Rukopis 214">
                <a:extLst>
                  <a:ext uri="{FF2B5EF4-FFF2-40B4-BE49-F238E27FC236}">
                    <a16:creationId xmlns:a16="http://schemas.microsoft.com/office/drawing/2014/main" id="{CFCAF8B1-4C90-4372-9271-AB2397689C39}"/>
                  </a:ext>
                </a:extLst>
              </p14:cNvPr>
              <p14:cNvContentPartPr/>
              <p14:nvPr/>
            </p14:nvContentPartPr>
            <p14:xfrm>
              <a:off x="3003160" y="4503329"/>
              <a:ext cx="255240" cy="349200"/>
            </p14:xfrm>
          </p:contentPart>
        </mc:Choice>
        <mc:Fallback>
          <p:pic>
            <p:nvPicPr>
              <p:cNvPr id="215" name="Rukopis 214">
                <a:extLst>
                  <a:ext uri="{FF2B5EF4-FFF2-40B4-BE49-F238E27FC236}">
                    <a16:creationId xmlns:a16="http://schemas.microsoft.com/office/drawing/2014/main" id="{CFCAF8B1-4C90-4372-9271-AB2397689C3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994520" y="4494329"/>
                <a:ext cx="272880" cy="36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8" name="Rukopis 217">
                <a:extLst>
                  <a:ext uri="{FF2B5EF4-FFF2-40B4-BE49-F238E27FC236}">
                    <a16:creationId xmlns:a16="http://schemas.microsoft.com/office/drawing/2014/main" id="{CE92D1EC-948C-4863-BE98-CD19FC940B81}"/>
                  </a:ext>
                </a:extLst>
              </p14:cNvPr>
              <p14:cNvContentPartPr/>
              <p14:nvPr/>
            </p14:nvContentPartPr>
            <p14:xfrm>
              <a:off x="3992440" y="4439249"/>
              <a:ext cx="263880" cy="341640"/>
            </p14:xfrm>
          </p:contentPart>
        </mc:Choice>
        <mc:Fallback>
          <p:pic>
            <p:nvPicPr>
              <p:cNvPr id="218" name="Rukopis 217">
                <a:extLst>
                  <a:ext uri="{FF2B5EF4-FFF2-40B4-BE49-F238E27FC236}">
                    <a16:creationId xmlns:a16="http://schemas.microsoft.com/office/drawing/2014/main" id="{CE92D1EC-948C-4863-BE98-CD19FC940B8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83800" y="4430249"/>
                <a:ext cx="281520" cy="35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19" name="Rukopis 218">
                <a:extLst>
                  <a:ext uri="{FF2B5EF4-FFF2-40B4-BE49-F238E27FC236}">
                    <a16:creationId xmlns:a16="http://schemas.microsoft.com/office/drawing/2014/main" id="{1CEE3ACD-9DA6-4DCD-80A4-4F7154C56B96}"/>
                  </a:ext>
                </a:extLst>
              </p14:cNvPr>
              <p14:cNvContentPartPr/>
              <p14:nvPr/>
            </p14:nvContentPartPr>
            <p14:xfrm>
              <a:off x="486400" y="4966289"/>
              <a:ext cx="100080" cy="132480"/>
            </p14:xfrm>
          </p:contentPart>
        </mc:Choice>
        <mc:Fallback>
          <p:pic>
            <p:nvPicPr>
              <p:cNvPr id="219" name="Rukopis 218">
                <a:extLst>
                  <a:ext uri="{FF2B5EF4-FFF2-40B4-BE49-F238E27FC236}">
                    <a16:creationId xmlns:a16="http://schemas.microsoft.com/office/drawing/2014/main" id="{1CEE3ACD-9DA6-4DCD-80A4-4F7154C56B9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77760" y="4957289"/>
                <a:ext cx="11772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22" name="Rukopis 221">
                <a:extLst>
                  <a:ext uri="{FF2B5EF4-FFF2-40B4-BE49-F238E27FC236}">
                    <a16:creationId xmlns:a16="http://schemas.microsoft.com/office/drawing/2014/main" id="{AF69BA8F-40A9-4FD8-A297-0EBBB420B067}"/>
                  </a:ext>
                </a:extLst>
              </p14:cNvPr>
              <p14:cNvContentPartPr/>
              <p14:nvPr/>
            </p14:nvContentPartPr>
            <p14:xfrm>
              <a:off x="370120" y="5253569"/>
              <a:ext cx="193320" cy="194400"/>
            </p14:xfrm>
          </p:contentPart>
        </mc:Choice>
        <mc:Fallback>
          <p:pic>
            <p:nvPicPr>
              <p:cNvPr id="222" name="Rukopis 221">
                <a:extLst>
                  <a:ext uri="{FF2B5EF4-FFF2-40B4-BE49-F238E27FC236}">
                    <a16:creationId xmlns:a16="http://schemas.microsoft.com/office/drawing/2014/main" id="{AF69BA8F-40A9-4FD8-A297-0EBBB420B06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61120" y="5244929"/>
                <a:ext cx="21096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27" name="Rukopis 226">
                <a:extLst>
                  <a:ext uri="{FF2B5EF4-FFF2-40B4-BE49-F238E27FC236}">
                    <a16:creationId xmlns:a16="http://schemas.microsoft.com/office/drawing/2014/main" id="{0D6B483F-DB29-4DA1-8232-60E7AAE3E220}"/>
                  </a:ext>
                </a:extLst>
              </p14:cNvPr>
              <p14:cNvContentPartPr/>
              <p14:nvPr/>
            </p14:nvContentPartPr>
            <p14:xfrm>
              <a:off x="1171840" y="5316569"/>
              <a:ext cx="237960" cy="127080"/>
            </p14:xfrm>
          </p:contentPart>
        </mc:Choice>
        <mc:Fallback>
          <p:pic>
            <p:nvPicPr>
              <p:cNvPr id="227" name="Rukopis 226">
                <a:extLst>
                  <a:ext uri="{FF2B5EF4-FFF2-40B4-BE49-F238E27FC236}">
                    <a16:creationId xmlns:a16="http://schemas.microsoft.com/office/drawing/2014/main" id="{0D6B483F-DB29-4DA1-8232-60E7AAE3E22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163200" y="5307569"/>
                <a:ext cx="255600" cy="14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28" name="Rukopis 227">
                <a:extLst>
                  <a:ext uri="{FF2B5EF4-FFF2-40B4-BE49-F238E27FC236}">
                    <a16:creationId xmlns:a16="http://schemas.microsoft.com/office/drawing/2014/main" id="{4489D923-DA95-4CA6-A7D2-B2C319839754}"/>
                  </a:ext>
                </a:extLst>
              </p14:cNvPr>
              <p14:cNvContentPartPr/>
              <p14:nvPr/>
            </p14:nvContentPartPr>
            <p14:xfrm>
              <a:off x="352120" y="5715089"/>
              <a:ext cx="182880" cy="247680"/>
            </p14:xfrm>
          </p:contentPart>
        </mc:Choice>
        <mc:Fallback>
          <p:pic>
            <p:nvPicPr>
              <p:cNvPr id="228" name="Rukopis 227">
                <a:extLst>
                  <a:ext uri="{FF2B5EF4-FFF2-40B4-BE49-F238E27FC236}">
                    <a16:creationId xmlns:a16="http://schemas.microsoft.com/office/drawing/2014/main" id="{4489D923-DA95-4CA6-A7D2-B2C319839754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43480" y="5706089"/>
                <a:ext cx="200520" cy="2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29" name="Rukopis 228">
                <a:extLst>
                  <a:ext uri="{FF2B5EF4-FFF2-40B4-BE49-F238E27FC236}">
                    <a16:creationId xmlns:a16="http://schemas.microsoft.com/office/drawing/2014/main" id="{57D1DF16-24CB-4BAD-8DA0-0C55D4188087}"/>
                  </a:ext>
                </a:extLst>
              </p14:cNvPr>
              <p14:cNvContentPartPr/>
              <p14:nvPr/>
            </p14:nvContentPartPr>
            <p14:xfrm>
              <a:off x="394600" y="6074729"/>
              <a:ext cx="96840" cy="186120"/>
            </p14:xfrm>
          </p:contentPart>
        </mc:Choice>
        <mc:Fallback>
          <p:pic>
            <p:nvPicPr>
              <p:cNvPr id="229" name="Rukopis 228">
                <a:extLst>
                  <a:ext uri="{FF2B5EF4-FFF2-40B4-BE49-F238E27FC236}">
                    <a16:creationId xmlns:a16="http://schemas.microsoft.com/office/drawing/2014/main" id="{57D1DF16-24CB-4BAD-8DA0-0C55D418808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85960" y="6066089"/>
                <a:ext cx="114480" cy="20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30" name="Rukopis 229">
                <a:extLst>
                  <a:ext uri="{FF2B5EF4-FFF2-40B4-BE49-F238E27FC236}">
                    <a16:creationId xmlns:a16="http://schemas.microsoft.com/office/drawing/2014/main" id="{EC0FED2B-154E-4338-9A6E-8A6F170EEB07}"/>
                  </a:ext>
                </a:extLst>
              </p14:cNvPr>
              <p14:cNvContentPartPr/>
              <p14:nvPr/>
            </p14:nvContentPartPr>
            <p14:xfrm>
              <a:off x="401440" y="6384329"/>
              <a:ext cx="5400" cy="9720"/>
            </p14:xfrm>
          </p:contentPart>
        </mc:Choice>
        <mc:Fallback>
          <p:pic>
            <p:nvPicPr>
              <p:cNvPr id="230" name="Rukopis 229">
                <a:extLst>
                  <a:ext uri="{FF2B5EF4-FFF2-40B4-BE49-F238E27FC236}">
                    <a16:creationId xmlns:a16="http://schemas.microsoft.com/office/drawing/2014/main" id="{EC0FED2B-154E-4338-9A6E-8A6F170EEB07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92440" y="6375329"/>
                <a:ext cx="2304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31" name="Rukopis 230">
                <a:extLst>
                  <a:ext uri="{FF2B5EF4-FFF2-40B4-BE49-F238E27FC236}">
                    <a16:creationId xmlns:a16="http://schemas.microsoft.com/office/drawing/2014/main" id="{792BA7C4-4299-480E-8C4A-39938B3CFC0A}"/>
                  </a:ext>
                </a:extLst>
              </p14:cNvPr>
              <p14:cNvContentPartPr/>
              <p14:nvPr/>
            </p14:nvContentPartPr>
            <p14:xfrm>
              <a:off x="396760" y="6504209"/>
              <a:ext cx="7200" cy="31320"/>
            </p14:xfrm>
          </p:contentPart>
        </mc:Choice>
        <mc:Fallback>
          <p:pic>
            <p:nvPicPr>
              <p:cNvPr id="231" name="Rukopis 230">
                <a:extLst>
                  <a:ext uri="{FF2B5EF4-FFF2-40B4-BE49-F238E27FC236}">
                    <a16:creationId xmlns:a16="http://schemas.microsoft.com/office/drawing/2014/main" id="{792BA7C4-4299-480E-8C4A-39938B3CFC0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88120" y="6495569"/>
                <a:ext cx="2484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32" name="Rukopis 231">
                <a:extLst>
                  <a:ext uri="{FF2B5EF4-FFF2-40B4-BE49-F238E27FC236}">
                    <a16:creationId xmlns:a16="http://schemas.microsoft.com/office/drawing/2014/main" id="{448A484C-1376-4E3B-BA70-CA4C547922C3}"/>
                  </a:ext>
                </a:extLst>
              </p14:cNvPr>
              <p14:cNvContentPartPr/>
              <p14:nvPr/>
            </p14:nvContentPartPr>
            <p14:xfrm>
              <a:off x="373000" y="6677369"/>
              <a:ext cx="1800" cy="52200"/>
            </p14:xfrm>
          </p:contentPart>
        </mc:Choice>
        <mc:Fallback>
          <p:pic>
            <p:nvPicPr>
              <p:cNvPr id="232" name="Rukopis 231">
                <a:extLst>
                  <a:ext uri="{FF2B5EF4-FFF2-40B4-BE49-F238E27FC236}">
                    <a16:creationId xmlns:a16="http://schemas.microsoft.com/office/drawing/2014/main" id="{448A484C-1376-4E3B-BA70-CA4C547922C3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64360" y="6668729"/>
                <a:ext cx="19440" cy="6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37" name="Rukopis 236">
                <a:extLst>
                  <a:ext uri="{FF2B5EF4-FFF2-40B4-BE49-F238E27FC236}">
                    <a16:creationId xmlns:a16="http://schemas.microsoft.com/office/drawing/2014/main" id="{B6AA7138-1FDF-4BBE-9F4B-C6AC042A0CE8}"/>
                  </a:ext>
                </a:extLst>
              </p14:cNvPr>
              <p14:cNvContentPartPr/>
              <p14:nvPr/>
            </p14:nvContentPartPr>
            <p14:xfrm>
              <a:off x="1064200" y="5748929"/>
              <a:ext cx="525960" cy="209880"/>
            </p14:xfrm>
          </p:contentPart>
        </mc:Choice>
        <mc:Fallback>
          <p:pic>
            <p:nvPicPr>
              <p:cNvPr id="237" name="Rukopis 236">
                <a:extLst>
                  <a:ext uri="{FF2B5EF4-FFF2-40B4-BE49-F238E27FC236}">
                    <a16:creationId xmlns:a16="http://schemas.microsoft.com/office/drawing/2014/main" id="{B6AA7138-1FDF-4BBE-9F4B-C6AC042A0CE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55206" y="5739929"/>
                <a:ext cx="543588" cy="22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42" name="Rukopis 241">
                <a:extLst>
                  <a:ext uri="{FF2B5EF4-FFF2-40B4-BE49-F238E27FC236}">
                    <a16:creationId xmlns:a16="http://schemas.microsoft.com/office/drawing/2014/main" id="{D52A2715-0595-4D3E-97AE-405B87EFACEC}"/>
                  </a:ext>
                </a:extLst>
              </p14:cNvPr>
              <p14:cNvContentPartPr/>
              <p14:nvPr/>
            </p14:nvContentPartPr>
            <p14:xfrm>
              <a:off x="1916680" y="5215769"/>
              <a:ext cx="248400" cy="329400"/>
            </p14:xfrm>
          </p:contentPart>
        </mc:Choice>
        <mc:Fallback>
          <p:pic>
            <p:nvPicPr>
              <p:cNvPr id="242" name="Rukopis 241">
                <a:extLst>
                  <a:ext uri="{FF2B5EF4-FFF2-40B4-BE49-F238E27FC236}">
                    <a16:creationId xmlns:a16="http://schemas.microsoft.com/office/drawing/2014/main" id="{D52A2715-0595-4D3E-97AE-405B87EFACE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907680" y="5207120"/>
                <a:ext cx="266040" cy="3470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45" name="Rukopis 244">
                <a:extLst>
                  <a:ext uri="{FF2B5EF4-FFF2-40B4-BE49-F238E27FC236}">
                    <a16:creationId xmlns:a16="http://schemas.microsoft.com/office/drawing/2014/main" id="{8F541566-C82F-47DE-80B5-DE192230F8BA}"/>
                  </a:ext>
                </a:extLst>
              </p14:cNvPr>
              <p14:cNvContentPartPr/>
              <p14:nvPr/>
            </p14:nvContentPartPr>
            <p14:xfrm>
              <a:off x="2758360" y="5237369"/>
              <a:ext cx="267840" cy="330120"/>
            </p14:xfrm>
          </p:contentPart>
        </mc:Choice>
        <mc:Fallback>
          <p:pic>
            <p:nvPicPr>
              <p:cNvPr id="245" name="Rukopis 244">
                <a:extLst>
                  <a:ext uri="{FF2B5EF4-FFF2-40B4-BE49-F238E27FC236}">
                    <a16:creationId xmlns:a16="http://schemas.microsoft.com/office/drawing/2014/main" id="{8F541566-C82F-47DE-80B5-DE192230F8BA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749720" y="5228720"/>
                <a:ext cx="285480" cy="3477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49" name="Rukopis 248">
                <a:extLst>
                  <a:ext uri="{FF2B5EF4-FFF2-40B4-BE49-F238E27FC236}">
                    <a16:creationId xmlns:a16="http://schemas.microsoft.com/office/drawing/2014/main" id="{B69A1888-7E03-4553-B49A-1735AA56C2CE}"/>
                  </a:ext>
                </a:extLst>
              </p14:cNvPr>
              <p14:cNvContentPartPr/>
              <p14:nvPr/>
            </p14:nvContentPartPr>
            <p14:xfrm>
              <a:off x="3916480" y="4885649"/>
              <a:ext cx="404280" cy="604800"/>
            </p14:xfrm>
          </p:contentPart>
        </mc:Choice>
        <mc:Fallback>
          <p:pic>
            <p:nvPicPr>
              <p:cNvPr id="249" name="Rukopis 248">
                <a:extLst>
                  <a:ext uri="{FF2B5EF4-FFF2-40B4-BE49-F238E27FC236}">
                    <a16:creationId xmlns:a16="http://schemas.microsoft.com/office/drawing/2014/main" id="{B69A1888-7E03-4553-B49A-1735AA56C2CE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907480" y="4877009"/>
                <a:ext cx="421920" cy="62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63" name="Rukopis 262">
                <a:extLst>
                  <a:ext uri="{FF2B5EF4-FFF2-40B4-BE49-F238E27FC236}">
                    <a16:creationId xmlns:a16="http://schemas.microsoft.com/office/drawing/2014/main" id="{6A972636-B430-47E3-BF3B-003E29A5C7D1}"/>
                  </a:ext>
                </a:extLst>
              </p14:cNvPr>
              <p14:cNvContentPartPr/>
              <p14:nvPr/>
            </p14:nvContentPartPr>
            <p14:xfrm>
              <a:off x="1750360" y="5660729"/>
              <a:ext cx="825480" cy="300960"/>
            </p14:xfrm>
          </p:contentPart>
        </mc:Choice>
        <mc:Fallback>
          <p:pic>
            <p:nvPicPr>
              <p:cNvPr id="263" name="Rukopis 262">
                <a:extLst>
                  <a:ext uri="{FF2B5EF4-FFF2-40B4-BE49-F238E27FC236}">
                    <a16:creationId xmlns:a16="http://schemas.microsoft.com/office/drawing/2014/main" id="{6A972636-B430-47E3-BF3B-003E29A5C7D1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741360" y="5652089"/>
                <a:ext cx="843120" cy="3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69" name="Rukopis 268">
                <a:extLst>
                  <a:ext uri="{FF2B5EF4-FFF2-40B4-BE49-F238E27FC236}">
                    <a16:creationId xmlns:a16="http://schemas.microsoft.com/office/drawing/2014/main" id="{2E5EADA4-A528-4757-BC06-71CD4304F821}"/>
                  </a:ext>
                </a:extLst>
              </p14:cNvPr>
              <p14:cNvContentPartPr/>
              <p14:nvPr/>
            </p14:nvContentPartPr>
            <p14:xfrm>
              <a:off x="3258760" y="5743529"/>
              <a:ext cx="271800" cy="150480"/>
            </p14:xfrm>
          </p:contentPart>
        </mc:Choice>
        <mc:Fallback>
          <p:pic>
            <p:nvPicPr>
              <p:cNvPr id="269" name="Rukopis 268">
                <a:extLst>
                  <a:ext uri="{FF2B5EF4-FFF2-40B4-BE49-F238E27FC236}">
                    <a16:creationId xmlns:a16="http://schemas.microsoft.com/office/drawing/2014/main" id="{2E5EADA4-A528-4757-BC06-71CD4304F82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249760" y="5734889"/>
                <a:ext cx="28944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270" name="Rukopis 269">
                <a:extLst>
                  <a:ext uri="{FF2B5EF4-FFF2-40B4-BE49-F238E27FC236}">
                    <a16:creationId xmlns:a16="http://schemas.microsoft.com/office/drawing/2014/main" id="{569B48A3-23CB-4144-B088-9DE62DCFFC32}"/>
                  </a:ext>
                </a:extLst>
              </p14:cNvPr>
              <p14:cNvContentPartPr/>
              <p14:nvPr/>
            </p14:nvContentPartPr>
            <p14:xfrm>
              <a:off x="2951680" y="5704649"/>
              <a:ext cx="192600" cy="269280"/>
            </p14:xfrm>
          </p:contentPart>
        </mc:Choice>
        <mc:Fallback>
          <p:pic>
            <p:nvPicPr>
              <p:cNvPr id="270" name="Rukopis 269">
                <a:extLst>
                  <a:ext uri="{FF2B5EF4-FFF2-40B4-BE49-F238E27FC236}">
                    <a16:creationId xmlns:a16="http://schemas.microsoft.com/office/drawing/2014/main" id="{569B48A3-23CB-4144-B088-9DE62DCFFC32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942697" y="5695649"/>
                <a:ext cx="210207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276" name="Rukopis 275">
                <a:extLst>
                  <a:ext uri="{FF2B5EF4-FFF2-40B4-BE49-F238E27FC236}">
                    <a16:creationId xmlns:a16="http://schemas.microsoft.com/office/drawing/2014/main" id="{587CBB65-58CF-48F9-AAED-805601CEF175}"/>
                  </a:ext>
                </a:extLst>
              </p14:cNvPr>
              <p14:cNvContentPartPr/>
              <p14:nvPr/>
            </p14:nvContentPartPr>
            <p14:xfrm>
              <a:off x="3637480" y="5676929"/>
              <a:ext cx="297360" cy="335160"/>
            </p14:xfrm>
          </p:contentPart>
        </mc:Choice>
        <mc:Fallback>
          <p:pic>
            <p:nvPicPr>
              <p:cNvPr id="276" name="Rukopis 275">
                <a:extLst>
                  <a:ext uri="{FF2B5EF4-FFF2-40B4-BE49-F238E27FC236}">
                    <a16:creationId xmlns:a16="http://schemas.microsoft.com/office/drawing/2014/main" id="{587CBB65-58CF-48F9-AAED-805601CEF175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628840" y="5668289"/>
                <a:ext cx="315000" cy="35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280" name="Rukopis 279">
                <a:extLst>
                  <a:ext uri="{FF2B5EF4-FFF2-40B4-BE49-F238E27FC236}">
                    <a16:creationId xmlns:a16="http://schemas.microsoft.com/office/drawing/2014/main" id="{5182A05D-36B2-4C47-BAEE-1838A2F5BBE3}"/>
                  </a:ext>
                </a:extLst>
              </p14:cNvPr>
              <p14:cNvContentPartPr/>
              <p14:nvPr/>
            </p14:nvContentPartPr>
            <p14:xfrm>
              <a:off x="4295200" y="5603489"/>
              <a:ext cx="446760" cy="447840"/>
            </p14:xfrm>
          </p:contentPart>
        </mc:Choice>
        <mc:Fallback>
          <p:pic>
            <p:nvPicPr>
              <p:cNvPr id="280" name="Rukopis 279">
                <a:extLst>
                  <a:ext uri="{FF2B5EF4-FFF2-40B4-BE49-F238E27FC236}">
                    <a16:creationId xmlns:a16="http://schemas.microsoft.com/office/drawing/2014/main" id="{5182A05D-36B2-4C47-BAEE-1838A2F5BBE3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286207" y="5594842"/>
                <a:ext cx="464386" cy="4654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281" name="Rukopis 280">
                <a:extLst>
                  <a:ext uri="{FF2B5EF4-FFF2-40B4-BE49-F238E27FC236}">
                    <a16:creationId xmlns:a16="http://schemas.microsoft.com/office/drawing/2014/main" id="{E67357E2-5D0F-4CD2-B3AD-1EDD0CA178A3}"/>
                  </a:ext>
                </a:extLst>
              </p14:cNvPr>
              <p14:cNvContentPartPr/>
              <p14:nvPr/>
            </p14:nvContentPartPr>
            <p14:xfrm>
              <a:off x="4842400" y="5867369"/>
              <a:ext cx="104040" cy="28440"/>
            </p14:xfrm>
          </p:contentPart>
        </mc:Choice>
        <mc:Fallback>
          <p:pic>
            <p:nvPicPr>
              <p:cNvPr id="281" name="Rukopis 280">
                <a:extLst>
                  <a:ext uri="{FF2B5EF4-FFF2-40B4-BE49-F238E27FC236}">
                    <a16:creationId xmlns:a16="http://schemas.microsoft.com/office/drawing/2014/main" id="{E67357E2-5D0F-4CD2-B3AD-1EDD0CA178A3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4833760" y="5858729"/>
                <a:ext cx="121680" cy="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282" name="Rukopis 281">
                <a:extLst>
                  <a:ext uri="{FF2B5EF4-FFF2-40B4-BE49-F238E27FC236}">
                    <a16:creationId xmlns:a16="http://schemas.microsoft.com/office/drawing/2014/main" id="{006971AC-A9FC-46BC-A1CD-FA8F9960FA54}"/>
                  </a:ext>
                </a:extLst>
              </p14:cNvPr>
              <p14:cNvContentPartPr/>
              <p14:nvPr/>
            </p14:nvContentPartPr>
            <p14:xfrm>
              <a:off x="4887400" y="5774849"/>
              <a:ext cx="122760" cy="15120"/>
            </p14:xfrm>
          </p:contentPart>
        </mc:Choice>
        <mc:Fallback>
          <p:pic>
            <p:nvPicPr>
              <p:cNvPr id="282" name="Rukopis 281">
                <a:extLst>
                  <a:ext uri="{FF2B5EF4-FFF2-40B4-BE49-F238E27FC236}">
                    <a16:creationId xmlns:a16="http://schemas.microsoft.com/office/drawing/2014/main" id="{006971AC-A9FC-46BC-A1CD-FA8F9960FA54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878400" y="5766209"/>
                <a:ext cx="14040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286" name="Rukopis 285">
                <a:extLst>
                  <a:ext uri="{FF2B5EF4-FFF2-40B4-BE49-F238E27FC236}">
                    <a16:creationId xmlns:a16="http://schemas.microsoft.com/office/drawing/2014/main" id="{D1D2E5E6-5EEA-4CD0-A288-5E413B03BD1A}"/>
                  </a:ext>
                </a:extLst>
              </p14:cNvPr>
              <p14:cNvContentPartPr/>
              <p14:nvPr/>
            </p14:nvContentPartPr>
            <p14:xfrm>
              <a:off x="5605240" y="5872409"/>
              <a:ext cx="113040" cy="22680"/>
            </p14:xfrm>
          </p:contentPart>
        </mc:Choice>
        <mc:Fallback>
          <p:pic>
            <p:nvPicPr>
              <p:cNvPr id="286" name="Rukopis 285">
                <a:extLst>
                  <a:ext uri="{FF2B5EF4-FFF2-40B4-BE49-F238E27FC236}">
                    <a16:creationId xmlns:a16="http://schemas.microsoft.com/office/drawing/2014/main" id="{D1D2E5E6-5EEA-4CD0-A288-5E413B03BD1A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596600" y="5863409"/>
                <a:ext cx="130680" cy="4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287" name="Rukopis 286">
                <a:extLst>
                  <a:ext uri="{FF2B5EF4-FFF2-40B4-BE49-F238E27FC236}">
                    <a16:creationId xmlns:a16="http://schemas.microsoft.com/office/drawing/2014/main" id="{54BF8252-F9BA-4C8F-A124-D0515F474AD2}"/>
                  </a:ext>
                </a:extLst>
              </p14:cNvPr>
              <p14:cNvContentPartPr/>
              <p14:nvPr/>
            </p14:nvContentPartPr>
            <p14:xfrm>
              <a:off x="5193760" y="5671529"/>
              <a:ext cx="286200" cy="383400"/>
            </p14:xfrm>
          </p:contentPart>
        </mc:Choice>
        <mc:Fallback>
          <p:pic>
            <p:nvPicPr>
              <p:cNvPr id="287" name="Rukopis 286">
                <a:extLst>
                  <a:ext uri="{FF2B5EF4-FFF2-40B4-BE49-F238E27FC236}">
                    <a16:creationId xmlns:a16="http://schemas.microsoft.com/office/drawing/2014/main" id="{54BF8252-F9BA-4C8F-A124-D0515F474AD2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5184760" y="5662889"/>
                <a:ext cx="303840" cy="40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290" name="Rukopis 289">
                <a:extLst>
                  <a:ext uri="{FF2B5EF4-FFF2-40B4-BE49-F238E27FC236}">
                    <a16:creationId xmlns:a16="http://schemas.microsoft.com/office/drawing/2014/main" id="{8EA77A3E-CE5C-41BB-B4D7-766447F51B98}"/>
                  </a:ext>
                </a:extLst>
              </p14:cNvPr>
              <p14:cNvContentPartPr/>
              <p14:nvPr/>
            </p14:nvContentPartPr>
            <p14:xfrm>
              <a:off x="5825200" y="5668289"/>
              <a:ext cx="341280" cy="385560"/>
            </p14:xfrm>
          </p:contentPart>
        </mc:Choice>
        <mc:Fallback>
          <p:pic>
            <p:nvPicPr>
              <p:cNvPr id="290" name="Rukopis 289">
                <a:extLst>
                  <a:ext uri="{FF2B5EF4-FFF2-40B4-BE49-F238E27FC236}">
                    <a16:creationId xmlns:a16="http://schemas.microsoft.com/office/drawing/2014/main" id="{8EA77A3E-CE5C-41BB-B4D7-766447F51B98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5816560" y="5659289"/>
                <a:ext cx="358920" cy="40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296" name="Rukopis 295">
                <a:extLst>
                  <a:ext uri="{FF2B5EF4-FFF2-40B4-BE49-F238E27FC236}">
                    <a16:creationId xmlns:a16="http://schemas.microsoft.com/office/drawing/2014/main" id="{8F06EDBB-2DA5-417C-9920-B9F7E04B5453}"/>
                  </a:ext>
                </a:extLst>
              </p14:cNvPr>
              <p14:cNvContentPartPr/>
              <p14:nvPr/>
            </p14:nvContentPartPr>
            <p14:xfrm>
              <a:off x="5155600" y="5344649"/>
              <a:ext cx="96480" cy="3600"/>
            </p14:xfrm>
          </p:contentPart>
        </mc:Choice>
        <mc:Fallback>
          <p:pic>
            <p:nvPicPr>
              <p:cNvPr id="296" name="Rukopis 295">
                <a:extLst>
                  <a:ext uri="{FF2B5EF4-FFF2-40B4-BE49-F238E27FC236}">
                    <a16:creationId xmlns:a16="http://schemas.microsoft.com/office/drawing/2014/main" id="{8F06EDBB-2DA5-417C-9920-B9F7E04B5453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146960" y="5336009"/>
                <a:ext cx="11412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299" name="Rukopis 298">
                <a:extLst>
                  <a:ext uri="{FF2B5EF4-FFF2-40B4-BE49-F238E27FC236}">
                    <a16:creationId xmlns:a16="http://schemas.microsoft.com/office/drawing/2014/main" id="{34433CB7-E2D5-4E4A-AFE0-99C25A098BD6}"/>
                  </a:ext>
                </a:extLst>
              </p14:cNvPr>
              <p14:cNvContentPartPr/>
              <p14:nvPr/>
            </p14:nvContentPartPr>
            <p14:xfrm>
              <a:off x="5341360" y="5148089"/>
              <a:ext cx="357840" cy="324000"/>
            </p14:xfrm>
          </p:contentPart>
        </mc:Choice>
        <mc:Fallback>
          <p:pic>
            <p:nvPicPr>
              <p:cNvPr id="299" name="Rukopis 298">
                <a:extLst>
                  <a:ext uri="{FF2B5EF4-FFF2-40B4-BE49-F238E27FC236}">
                    <a16:creationId xmlns:a16="http://schemas.microsoft.com/office/drawing/2014/main" id="{34433CB7-E2D5-4E4A-AFE0-99C25A098BD6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5332360" y="5139439"/>
                <a:ext cx="375480" cy="341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300" name="Rukopis 299">
                <a:extLst>
                  <a:ext uri="{FF2B5EF4-FFF2-40B4-BE49-F238E27FC236}">
                    <a16:creationId xmlns:a16="http://schemas.microsoft.com/office/drawing/2014/main" id="{E7E4B570-8878-400A-B143-4670339D2907}"/>
                  </a:ext>
                </a:extLst>
              </p14:cNvPr>
              <p14:cNvContentPartPr/>
              <p14:nvPr/>
            </p14:nvContentPartPr>
            <p14:xfrm>
              <a:off x="4466560" y="5198489"/>
              <a:ext cx="596880" cy="316080"/>
            </p14:xfrm>
          </p:contentPart>
        </mc:Choice>
        <mc:Fallback>
          <p:pic>
            <p:nvPicPr>
              <p:cNvPr id="300" name="Rukopis 299">
                <a:extLst>
                  <a:ext uri="{FF2B5EF4-FFF2-40B4-BE49-F238E27FC236}">
                    <a16:creationId xmlns:a16="http://schemas.microsoft.com/office/drawing/2014/main" id="{E7E4B570-8878-400A-B143-4670339D2907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4457920" y="5189489"/>
                <a:ext cx="61452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4">
            <p14:nvContentPartPr>
              <p14:cNvPr id="312" name="Rukopis 311">
                <a:extLst>
                  <a:ext uri="{FF2B5EF4-FFF2-40B4-BE49-F238E27FC236}">
                    <a16:creationId xmlns:a16="http://schemas.microsoft.com/office/drawing/2014/main" id="{C2DD2647-15F1-45C2-A575-7005B4FED0FA}"/>
                  </a:ext>
                </a:extLst>
              </p14:cNvPr>
              <p14:cNvContentPartPr/>
              <p14:nvPr/>
            </p14:nvContentPartPr>
            <p14:xfrm>
              <a:off x="8129920" y="4131089"/>
              <a:ext cx="226440" cy="437040"/>
            </p14:xfrm>
          </p:contentPart>
        </mc:Choice>
        <mc:Fallback>
          <p:pic>
            <p:nvPicPr>
              <p:cNvPr id="312" name="Rukopis 311">
                <a:extLst>
                  <a:ext uri="{FF2B5EF4-FFF2-40B4-BE49-F238E27FC236}">
                    <a16:creationId xmlns:a16="http://schemas.microsoft.com/office/drawing/2014/main" id="{C2DD2647-15F1-45C2-A575-7005B4FED0FA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8111920" y="4113449"/>
                <a:ext cx="262080" cy="47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6">
            <p14:nvContentPartPr>
              <p14:cNvPr id="313" name="Rukopis 312">
                <a:extLst>
                  <a:ext uri="{FF2B5EF4-FFF2-40B4-BE49-F238E27FC236}">
                    <a16:creationId xmlns:a16="http://schemas.microsoft.com/office/drawing/2014/main" id="{4B15475D-017A-440B-B334-485EC5133EE0}"/>
                  </a:ext>
                </a:extLst>
              </p14:cNvPr>
              <p14:cNvContentPartPr/>
              <p14:nvPr/>
            </p14:nvContentPartPr>
            <p14:xfrm>
              <a:off x="8524840" y="4299209"/>
              <a:ext cx="224640" cy="219960"/>
            </p14:xfrm>
          </p:contentPart>
        </mc:Choice>
        <mc:Fallback>
          <p:pic>
            <p:nvPicPr>
              <p:cNvPr id="313" name="Rukopis 312">
                <a:extLst>
                  <a:ext uri="{FF2B5EF4-FFF2-40B4-BE49-F238E27FC236}">
                    <a16:creationId xmlns:a16="http://schemas.microsoft.com/office/drawing/2014/main" id="{4B15475D-017A-440B-B334-485EC5133EE0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8506840" y="4281569"/>
                <a:ext cx="260280" cy="2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8">
            <p14:nvContentPartPr>
              <p14:cNvPr id="314" name="Rukopis 313">
                <a:extLst>
                  <a:ext uri="{FF2B5EF4-FFF2-40B4-BE49-F238E27FC236}">
                    <a16:creationId xmlns:a16="http://schemas.microsoft.com/office/drawing/2014/main" id="{985511AD-A4B4-4970-B66C-BDA9940FF0BD}"/>
                  </a:ext>
                </a:extLst>
              </p14:cNvPr>
              <p14:cNvContentPartPr/>
              <p14:nvPr/>
            </p14:nvContentPartPr>
            <p14:xfrm>
              <a:off x="8983120" y="4354289"/>
              <a:ext cx="599400" cy="292320"/>
            </p14:xfrm>
          </p:contentPart>
        </mc:Choice>
        <mc:Fallback>
          <p:pic>
            <p:nvPicPr>
              <p:cNvPr id="314" name="Rukopis 313">
                <a:extLst>
                  <a:ext uri="{FF2B5EF4-FFF2-40B4-BE49-F238E27FC236}">
                    <a16:creationId xmlns:a16="http://schemas.microsoft.com/office/drawing/2014/main" id="{985511AD-A4B4-4970-B66C-BDA9940FF0BD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8965480" y="4336289"/>
                <a:ext cx="635040" cy="32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0">
            <p14:nvContentPartPr>
              <p14:cNvPr id="315" name="Rukopis 314">
                <a:extLst>
                  <a:ext uri="{FF2B5EF4-FFF2-40B4-BE49-F238E27FC236}">
                    <a16:creationId xmlns:a16="http://schemas.microsoft.com/office/drawing/2014/main" id="{D4F306D4-4342-4F11-B589-69D37A70D3EB}"/>
                  </a:ext>
                </a:extLst>
              </p14:cNvPr>
              <p14:cNvContentPartPr/>
              <p14:nvPr/>
            </p14:nvContentPartPr>
            <p14:xfrm>
              <a:off x="7217320" y="4298489"/>
              <a:ext cx="506520" cy="264600"/>
            </p14:xfrm>
          </p:contentPart>
        </mc:Choice>
        <mc:Fallback>
          <p:pic>
            <p:nvPicPr>
              <p:cNvPr id="315" name="Rukopis 314">
                <a:extLst>
                  <a:ext uri="{FF2B5EF4-FFF2-40B4-BE49-F238E27FC236}">
                    <a16:creationId xmlns:a16="http://schemas.microsoft.com/office/drawing/2014/main" id="{D4F306D4-4342-4F11-B589-69D37A70D3EB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7199680" y="4280849"/>
                <a:ext cx="542160" cy="30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2">
            <p14:nvContentPartPr>
              <p14:cNvPr id="316" name="Rukopis 315">
                <a:extLst>
                  <a:ext uri="{FF2B5EF4-FFF2-40B4-BE49-F238E27FC236}">
                    <a16:creationId xmlns:a16="http://schemas.microsoft.com/office/drawing/2014/main" id="{1FAE5D03-7FC9-4C59-95BF-B2F73B4C1729}"/>
                  </a:ext>
                </a:extLst>
              </p14:cNvPr>
              <p14:cNvContentPartPr/>
              <p14:nvPr/>
            </p14:nvContentPartPr>
            <p14:xfrm>
              <a:off x="6174040" y="4208129"/>
              <a:ext cx="723240" cy="469800"/>
            </p14:xfrm>
          </p:contentPart>
        </mc:Choice>
        <mc:Fallback>
          <p:pic>
            <p:nvPicPr>
              <p:cNvPr id="316" name="Rukopis 315">
                <a:extLst>
                  <a:ext uri="{FF2B5EF4-FFF2-40B4-BE49-F238E27FC236}">
                    <a16:creationId xmlns:a16="http://schemas.microsoft.com/office/drawing/2014/main" id="{1FAE5D03-7FC9-4C59-95BF-B2F73B4C1729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6156391" y="4190489"/>
                <a:ext cx="758898" cy="50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4">
            <p14:nvContentPartPr>
              <p14:cNvPr id="317" name="Rukopis 316">
                <a:extLst>
                  <a:ext uri="{FF2B5EF4-FFF2-40B4-BE49-F238E27FC236}">
                    <a16:creationId xmlns:a16="http://schemas.microsoft.com/office/drawing/2014/main" id="{C82BD670-EB2A-4121-B092-FACC28EF8EED}"/>
                  </a:ext>
                </a:extLst>
              </p14:cNvPr>
              <p14:cNvContentPartPr/>
              <p14:nvPr/>
            </p14:nvContentPartPr>
            <p14:xfrm>
              <a:off x="2743960" y="4368329"/>
              <a:ext cx="3131640" cy="2056320"/>
            </p14:xfrm>
          </p:contentPart>
        </mc:Choice>
        <mc:Fallback>
          <p:pic>
            <p:nvPicPr>
              <p:cNvPr id="317" name="Rukopis 316">
                <a:extLst>
                  <a:ext uri="{FF2B5EF4-FFF2-40B4-BE49-F238E27FC236}">
                    <a16:creationId xmlns:a16="http://schemas.microsoft.com/office/drawing/2014/main" id="{C82BD670-EB2A-4121-B092-FACC28EF8EED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2726320" y="4350689"/>
                <a:ext cx="3167280" cy="209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6">
            <p14:nvContentPartPr>
              <p14:cNvPr id="322" name="Rukopis 321">
                <a:extLst>
                  <a:ext uri="{FF2B5EF4-FFF2-40B4-BE49-F238E27FC236}">
                    <a16:creationId xmlns:a16="http://schemas.microsoft.com/office/drawing/2014/main" id="{C3427918-DD30-409E-9BC9-B5739391B126}"/>
                  </a:ext>
                </a:extLst>
              </p14:cNvPr>
              <p14:cNvContentPartPr/>
              <p14:nvPr/>
            </p14:nvContentPartPr>
            <p14:xfrm>
              <a:off x="7568680" y="5107049"/>
              <a:ext cx="829440" cy="486720"/>
            </p14:xfrm>
          </p:contentPart>
        </mc:Choice>
        <mc:Fallback>
          <p:pic>
            <p:nvPicPr>
              <p:cNvPr id="322" name="Rukopis 321">
                <a:extLst>
                  <a:ext uri="{FF2B5EF4-FFF2-40B4-BE49-F238E27FC236}">
                    <a16:creationId xmlns:a16="http://schemas.microsoft.com/office/drawing/2014/main" id="{C3427918-DD30-409E-9BC9-B5739391B126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7551040" y="5089062"/>
                <a:ext cx="865080" cy="5223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8">
            <p14:nvContentPartPr>
              <p14:cNvPr id="324" name="Rukopis 323">
                <a:extLst>
                  <a:ext uri="{FF2B5EF4-FFF2-40B4-BE49-F238E27FC236}">
                    <a16:creationId xmlns:a16="http://schemas.microsoft.com/office/drawing/2014/main" id="{A0053FD6-F2A1-4C66-A8BF-9A15ECF3B6E1}"/>
                  </a:ext>
                </a:extLst>
              </p14:cNvPr>
              <p14:cNvContentPartPr/>
              <p14:nvPr/>
            </p14:nvContentPartPr>
            <p14:xfrm>
              <a:off x="9347800" y="5376329"/>
              <a:ext cx="142920" cy="252000"/>
            </p14:xfrm>
          </p:contentPart>
        </mc:Choice>
        <mc:Fallback>
          <p:pic>
            <p:nvPicPr>
              <p:cNvPr id="324" name="Rukopis 323">
                <a:extLst>
                  <a:ext uri="{FF2B5EF4-FFF2-40B4-BE49-F238E27FC236}">
                    <a16:creationId xmlns:a16="http://schemas.microsoft.com/office/drawing/2014/main" id="{A0053FD6-F2A1-4C66-A8BF-9A15ECF3B6E1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9329800" y="5358689"/>
                <a:ext cx="17856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0">
            <p14:nvContentPartPr>
              <p14:cNvPr id="325" name="Rukopis 324">
                <a:extLst>
                  <a:ext uri="{FF2B5EF4-FFF2-40B4-BE49-F238E27FC236}">
                    <a16:creationId xmlns:a16="http://schemas.microsoft.com/office/drawing/2014/main" id="{9776E85D-D419-402B-B05E-F0F9B8849C56}"/>
                  </a:ext>
                </a:extLst>
              </p14:cNvPr>
              <p14:cNvContentPartPr/>
              <p14:nvPr/>
            </p14:nvContentPartPr>
            <p14:xfrm>
              <a:off x="8577400" y="5147729"/>
              <a:ext cx="590760" cy="276480"/>
            </p14:xfrm>
          </p:contentPart>
        </mc:Choice>
        <mc:Fallback>
          <p:pic>
            <p:nvPicPr>
              <p:cNvPr id="325" name="Rukopis 324">
                <a:extLst>
                  <a:ext uri="{FF2B5EF4-FFF2-40B4-BE49-F238E27FC236}">
                    <a16:creationId xmlns:a16="http://schemas.microsoft.com/office/drawing/2014/main" id="{9776E85D-D419-402B-B05E-F0F9B8849C56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8559760" y="5129729"/>
                <a:ext cx="626400" cy="3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2">
            <p14:nvContentPartPr>
              <p14:cNvPr id="328" name="Rukopis 327">
                <a:extLst>
                  <a:ext uri="{FF2B5EF4-FFF2-40B4-BE49-F238E27FC236}">
                    <a16:creationId xmlns:a16="http://schemas.microsoft.com/office/drawing/2014/main" id="{E367D6B4-335B-437A-94A0-7EB50D82AF62}"/>
                  </a:ext>
                </a:extLst>
              </p14:cNvPr>
              <p14:cNvContentPartPr/>
              <p14:nvPr/>
            </p14:nvContentPartPr>
            <p14:xfrm>
              <a:off x="9952600" y="5173649"/>
              <a:ext cx="279000" cy="559440"/>
            </p14:xfrm>
          </p:contentPart>
        </mc:Choice>
        <mc:Fallback>
          <p:pic>
            <p:nvPicPr>
              <p:cNvPr id="328" name="Rukopis 327">
                <a:extLst>
                  <a:ext uri="{FF2B5EF4-FFF2-40B4-BE49-F238E27FC236}">
                    <a16:creationId xmlns:a16="http://schemas.microsoft.com/office/drawing/2014/main" id="{E367D6B4-335B-437A-94A0-7EB50D82AF62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9934960" y="5155649"/>
                <a:ext cx="314640" cy="59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4">
            <p14:nvContentPartPr>
              <p14:cNvPr id="331" name="Rukopis 330">
                <a:extLst>
                  <a:ext uri="{FF2B5EF4-FFF2-40B4-BE49-F238E27FC236}">
                    <a16:creationId xmlns:a16="http://schemas.microsoft.com/office/drawing/2014/main" id="{50E70AB8-6112-4BD8-B5C0-3D25CE07E22A}"/>
                  </a:ext>
                </a:extLst>
              </p14:cNvPr>
              <p14:cNvContentPartPr/>
              <p14:nvPr/>
            </p14:nvContentPartPr>
            <p14:xfrm>
              <a:off x="11031880" y="4724729"/>
              <a:ext cx="86040" cy="263880"/>
            </p14:xfrm>
          </p:contentPart>
        </mc:Choice>
        <mc:Fallback>
          <p:pic>
            <p:nvPicPr>
              <p:cNvPr id="331" name="Rukopis 330">
                <a:extLst>
                  <a:ext uri="{FF2B5EF4-FFF2-40B4-BE49-F238E27FC236}">
                    <a16:creationId xmlns:a16="http://schemas.microsoft.com/office/drawing/2014/main" id="{50E70AB8-6112-4BD8-B5C0-3D25CE07E22A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11014240" y="4707089"/>
                <a:ext cx="121680" cy="29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6">
            <p14:nvContentPartPr>
              <p14:cNvPr id="332" name="Rukopis 331">
                <a:extLst>
                  <a:ext uri="{FF2B5EF4-FFF2-40B4-BE49-F238E27FC236}">
                    <a16:creationId xmlns:a16="http://schemas.microsoft.com/office/drawing/2014/main" id="{61C82463-6825-45D9-ACC2-1149161C3D01}"/>
                  </a:ext>
                </a:extLst>
              </p14:cNvPr>
              <p14:cNvContentPartPr/>
              <p14:nvPr/>
            </p14:nvContentPartPr>
            <p14:xfrm>
              <a:off x="10232680" y="4755689"/>
              <a:ext cx="577080" cy="195480"/>
            </p14:xfrm>
          </p:contentPart>
        </mc:Choice>
        <mc:Fallback>
          <p:pic>
            <p:nvPicPr>
              <p:cNvPr id="332" name="Rukopis 331">
                <a:extLst>
                  <a:ext uri="{FF2B5EF4-FFF2-40B4-BE49-F238E27FC236}">
                    <a16:creationId xmlns:a16="http://schemas.microsoft.com/office/drawing/2014/main" id="{61C82463-6825-45D9-ACC2-1149161C3D01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10215040" y="4737689"/>
                <a:ext cx="61272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8">
            <p14:nvContentPartPr>
              <p14:cNvPr id="333" name="Rukopis 332">
                <a:extLst>
                  <a:ext uri="{FF2B5EF4-FFF2-40B4-BE49-F238E27FC236}">
                    <a16:creationId xmlns:a16="http://schemas.microsoft.com/office/drawing/2014/main" id="{83F876FC-1E93-4BD7-8395-18A6BBC9EC40}"/>
                  </a:ext>
                </a:extLst>
              </p14:cNvPr>
              <p14:cNvContentPartPr/>
              <p14:nvPr/>
            </p14:nvContentPartPr>
            <p14:xfrm>
              <a:off x="9633280" y="5281649"/>
              <a:ext cx="146520" cy="150840"/>
            </p14:xfrm>
          </p:contentPart>
        </mc:Choice>
        <mc:Fallback>
          <p:pic>
            <p:nvPicPr>
              <p:cNvPr id="333" name="Rukopis 332">
                <a:extLst>
                  <a:ext uri="{FF2B5EF4-FFF2-40B4-BE49-F238E27FC236}">
                    <a16:creationId xmlns:a16="http://schemas.microsoft.com/office/drawing/2014/main" id="{83F876FC-1E93-4BD7-8395-18A6BBC9EC40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9615683" y="5264009"/>
                <a:ext cx="182073" cy="18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0482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73" name="Rukopis 172">
                <a:extLst>
                  <a:ext uri="{FF2B5EF4-FFF2-40B4-BE49-F238E27FC236}">
                    <a16:creationId xmlns:a16="http://schemas.microsoft.com/office/drawing/2014/main" id="{8ABEF11B-BB64-47D5-B0D7-5D789FC9D6F7}"/>
                  </a:ext>
                </a:extLst>
              </p14:cNvPr>
              <p14:cNvContentPartPr/>
              <p14:nvPr/>
            </p14:nvContentPartPr>
            <p14:xfrm>
              <a:off x="438160" y="4690529"/>
              <a:ext cx="446760" cy="700920"/>
            </p14:xfrm>
          </p:contentPart>
        </mc:Choice>
        <mc:Fallback>
          <p:pic>
            <p:nvPicPr>
              <p:cNvPr id="173" name="Rukopis 172">
                <a:extLst>
                  <a:ext uri="{FF2B5EF4-FFF2-40B4-BE49-F238E27FC236}">
                    <a16:creationId xmlns:a16="http://schemas.microsoft.com/office/drawing/2014/main" id="{8ABEF11B-BB64-47D5-B0D7-5D789FC9D6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9513" y="4681529"/>
                <a:ext cx="464414" cy="71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81" name="Rukopis 180">
                <a:extLst>
                  <a:ext uri="{FF2B5EF4-FFF2-40B4-BE49-F238E27FC236}">
                    <a16:creationId xmlns:a16="http://schemas.microsoft.com/office/drawing/2014/main" id="{F3E14A3A-F9D4-4EDB-8394-89541D488330}"/>
                  </a:ext>
                </a:extLst>
              </p14:cNvPr>
              <p14:cNvContentPartPr/>
              <p14:nvPr/>
            </p14:nvContentPartPr>
            <p14:xfrm>
              <a:off x="2119360" y="4874849"/>
              <a:ext cx="482040" cy="290520"/>
            </p14:xfrm>
          </p:contentPart>
        </mc:Choice>
        <mc:Fallback>
          <p:pic>
            <p:nvPicPr>
              <p:cNvPr id="181" name="Rukopis 180">
                <a:extLst>
                  <a:ext uri="{FF2B5EF4-FFF2-40B4-BE49-F238E27FC236}">
                    <a16:creationId xmlns:a16="http://schemas.microsoft.com/office/drawing/2014/main" id="{F3E14A3A-F9D4-4EDB-8394-89541D48833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10726" y="4865849"/>
                <a:ext cx="499667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82" name="Rukopis 181">
                <a:extLst>
                  <a:ext uri="{FF2B5EF4-FFF2-40B4-BE49-F238E27FC236}">
                    <a16:creationId xmlns:a16="http://schemas.microsoft.com/office/drawing/2014/main" id="{101D8D66-74C6-49E0-8E66-4011DFEECB6C}"/>
                  </a:ext>
                </a:extLst>
              </p14:cNvPr>
              <p14:cNvContentPartPr/>
              <p14:nvPr/>
            </p14:nvContentPartPr>
            <p14:xfrm>
              <a:off x="2715880" y="5154209"/>
              <a:ext cx="24840" cy="12600"/>
            </p14:xfrm>
          </p:contentPart>
        </mc:Choice>
        <mc:Fallback>
          <p:pic>
            <p:nvPicPr>
              <p:cNvPr id="182" name="Rukopis 181">
                <a:extLst>
                  <a:ext uri="{FF2B5EF4-FFF2-40B4-BE49-F238E27FC236}">
                    <a16:creationId xmlns:a16="http://schemas.microsoft.com/office/drawing/2014/main" id="{101D8D66-74C6-49E0-8E66-4011DFEECB6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07240" y="5145209"/>
                <a:ext cx="4248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3" name="Rukopis 182">
                <a:extLst>
                  <a:ext uri="{FF2B5EF4-FFF2-40B4-BE49-F238E27FC236}">
                    <a16:creationId xmlns:a16="http://schemas.microsoft.com/office/drawing/2014/main" id="{EBC2239B-1537-4ABB-8CFE-B4ED68CFC4EC}"/>
                  </a:ext>
                </a:extLst>
              </p14:cNvPr>
              <p14:cNvContentPartPr/>
              <p14:nvPr/>
            </p14:nvContentPartPr>
            <p14:xfrm>
              <a:off x="3425080" y="4887809"/>
              <a:ext cx="255240" cy="174960"/>
            </p14:xfrm>
          </p:contentPart>
        </mc:Choice>
        <mc:Fallback>
          <p:pic>
            <p:nvPicPr>
              <p:cNvPr id="183" name="Rukopis 182">
                <a:extLst>
                  <a:ext uri="{FF2B5EF4-FFF2-40B4-BE49-F238E27FC236}">
                    <a16:creationId xmlns:a16="http://schemas.microsoft.com/office/drawing/2014/main" id="{EBC2239B-1537-4ABB-8CFE-B4ED68CFC4E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16440" y="4878809"/>
                <a:ext cx="27288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6" name="Rukopis 185">
                <a:extLst>
                  <a:ext uri="{FF2B5EF4-FFF2-40B4-BE49-F238E27FC236}">
                    <a16:creationId xmlns:a16="http://schemas.microsoft.com/office/drawing/2014/main" id="{01C7F078-2768-4CA1-BAE4-D8C4B64A1146}"/>
                  </a:ext>
                </a:extLst>
              </p14:cNvPr>
              <p14:cNvContentPartPr/>
              <p14:nvPr/>
            </p14:nvContentPartPr>
            <p14:xfrm>
              <a:off x="4972360" y="4746329"/>
              <a:ext cx="95040" cy="17280"/>
            </p14:xfrm>
          </p:contentPart>
        </mc:Choice>
        <mc:Fallback>
          <p:pic>
            <p:nvPicPr>
              <p:cNvPr id="186" name="Rukopis 185">
                <a:extLst>
                  <a:ext uri="{FF2B5EF4-FFF2-40B4-BE49-F238E27FC236}">
                    <a16:creationId xmlns:a16="http://schemas.microsoft.com/office/drawing/2014/main" id="{01C7F078-2768-4CA1-BAE4-D8C4B64A114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63360" y="4737329"/>
                <a:ext cx="112680" cy="3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9" name="Rukopis 188">
                <a:extLst>
                  <a:ext uri="{FF2B5EF4-FFF2-40B4-BE49-F238E27FC236}">
                    <a16:creationId xmlns:a16="http://schemas.microsoft.com/office/drawing/2014/main" id="{B54D63C3-EE82-4C69-AB11-DA746BE5E1D2}"/>
                  </a:ext>
                </a:extLst>
              </p14:cNvPr>
              <p14:cNvContentPartPr/>
              <p14:nvPr/>
            </p14:nvContentPartPr>
            <p14:xfrm>
              <a:off x="5156320" y="4979609"/>
              <a:ext cx="322560" cy="234000"/>
            </p14:xfrm>
          </p:contentPart>
        </mc:Choice>
        <mc:Fallback>
          <p:pic>
            <p:nvPicPr>
              <p:cNvPr id="189" name="Rukopis 188">
                <a:extLst>
                  <a:ext uri="{FF2B5EF4-FFF2-40B4-BE49-F238E27FC236}">
                    <a16:creationId xmlns:a16="http://schemas.microsoft.com/office/drawing/2014/main" id="{B54D63C3-EE82-4C69-AB11-DA746BE5E1D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47670" y="4970969"/>
                <a:ext cx="34022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0" name="Rukopis 189">
                <a:extLst>
                  <a:ext uri="{FF2B5EF4-FFF2-40B4-BE49-F238E27FC236}">
                    <a16:creationId xmlns:a16="http://schemas.microsoft.com/office/drawing/2014/main" id="{D14E0700-92A2-4C43-B578-45630F9D3DC6}"/>
                  </a:ext>
                </a:extLst>
              </p14:cNvPr>
              <p14:cNvContentPartPr/>
              <p14:nvPr/>
            </p14:nvContentPartPr>
            <p14:xfrm>
              <a:off x="4872280" y="4828049"/>
              <a:ext cx="149400" cy="293400"/>
            </p14:xfrm>
          </p:contentPart>
        </mc:Choice>
        <mc:Fallback>
          <p:pic>
            <p:nvPicPr>
              <p:cNvPr id="190" name="Rukopis 189">
                <a:extLst>
                  <a:ext uri="{FF2B5EF4-FFF2-40B4-BE49-F238E27FC236}">
                    <a16:creationId xmlns:a16="http://schemas.microsoft.com/office/drawing/2014/main" id="{D14E0700-92A2-4C43-B578-45630F9D3DC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63640" y="4819420"/>
                <a:ext cx="167040" cy="3110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99" name="Rukopis 198">
                <a:extLst>
                  <a:ext uri="{FF2B5EF4-FFF2-40B4-BE49-F238E27FC236}">
                    <a16:creationId xmlns:a16="http://schemas.microsoft.com/office/drawing/2014/main" id="{D165E3B1-8913-4662-8B96-0EFEF8339829}"/>
                  </a:ext>
                </a:extLst>
              </p14:cNvPr>
              <p14:cNvContentPartPr/>
              <p14:nvPr/>
            </p14:nvContentPartPr>
            <p14:xfrm>
              <a:off x="6504160" y="4807169"/>
              <a:ext cx="547560" cy="466920"/>
            </p14:xfrm>
          </p:contentPart>
        </mc:Choice>
        <mc:Fallback>
          <p:pic>
            <p:nvPicPr>
              <p:cNvPr id="199" name="Rukopis 198">
                <a:extLst>
                  <a:ext uri="{FF2B5EF4-FFF2-40B4-BE49-F238E27FC236}">
                    <a16:creationId xmlns:a16="http://schemas.microsoft.com/office/drawing/2014/main" id="{D165E3B1-8913-4662-8B96-0EFEF833982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95514" y="4798529"/>
                <a:ext cx="565212" cy="48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73" name="Rukopis 272">
                <a:extLst>
                  <a:ext uri="{FF2B5EF4-FFF2-40B4-BE49-F238E27FC236}">
                    <a16:creationId xmlns:a16="http://schemas.microsoft.com/office/drawing/2014/main" id="{A8946A0D-04B5-4D0A-BAD2-9C4841DA1923}"/>
                  </a:ext>
                </a:extLst>
              </p14:cNvPr>
              <p14:cNvContentPartPr/>
              <p14:nvPr/>
            </p14:nvContentPartPr>
            <p14:xfrm>
              <a:off x="364000" y="162089"/>
              <a:ext cx="10500120" cy="4247640"/>
            </p14:xfrm>
          </p:contentPart>
        </mc:Choice>
        <mc:Fallback>
          <p:pic>
            <p:nvPicPr>
              <p:cNvPr id="273" name="Rukopis 272">
                <a:extLst>
                  <a:ext uri="{FF2B5EF4-FFF2-40B4-BE49-F238E27FC236}">
                    <a16:creationId xmlns:a16="http://schemas.microsoft.com/office/drawing/2014/main" id="{A8946A0D-04B5-4D0A-BAD2-9C4841DA192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55360" y="153449"/>
                <a:ext cx="10517761" cy="426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77" name="Rukopis 276">
                <a:extLst>
                  <a:ext uri="{FF2B5EF4-FFF2-40B4-BE49-F238E27FC236}">
                    <a16:creationId xmlns:a16="http://schemas.microsoft.com/office/drawing/2014/main" id="{27781B80-3AB8-4F2B-A9C1-58499B8E8B4A}"/>
                  </a:ext>
                </a:extLst>
              </p14:cNvPr>
              <p14:cNvContentPartPr/>
              <p14:nvPr/>
            </p14:nvContentPartPr>
            <p14:xfrm>
              <a:off x="1512400" y="5616809"/>
              <a:ext cx="448560" cy="255960"/>
            </p14:xfrm>
          </p:contentPart>
        </mc:Choice>
        <mc:Fallback>
          <p:pic>
            <p:nvPicPr>
              <p:cNvPr id="277" name="Rukopis 276">
                <a:extLst>
                  <a:ext uri="{FF2B5EF4-FFF2-40B4-BE49-F238E27FC236}">
                    <a16:creationId xmlns:a16="http://schemas.microsoft.com/office/drawing/2014/main" id="{27781B80-3AB8-4F2B-A9C1-58499B8E8B4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503760" y="5607809"/>
                <a:ext cx="466200" cy="27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78" name="Rukopis 277">
                <a:extLst>
                  <a:ext uri="{FF2B5EF4-FFF2-40B4-BE49-F238E27FC236}">
                    <a16:creationId xmlns:a16="http://schemas.microsoft.com/office/drawing/2014/main" id="{9E6BC5D8-288C-4376-BC66-014BD6A2C73E}"/>
                  </a:ext>
                </a:extLst>
              </p14:cNvPr>
              <p14:cNvContentPartPr/>
              <p14:nvPr/>
            </p14:nvContentPartPr>
            <p14:xfrm>
              <a:off x="1395400" y="4860089"/>
              <a:ext cx="389520" cy="587520"/>
            </p14:xfrm>
          </p:contentPart>
        </mc:Choice>
        <mc:Fallback>
          <p:pic>
            <p:nvPicPr>
              <p:cNvPr id="278" name="Rukopis 277">
                <a:extLst>
                  <a:ext uri="{FF2B5EF4-FFF2-40B4-BE49-F238E27FC236}">
                    <a16:creationId xmlns:a16="http://schemas.microsoft.com/office/drawing/2014/main" id="{9E6BC5D8-288C-4376-BC66-014BD6A2C73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386400" y="4851449"/>
                <a:ext cx="407160" cy="60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86" name="Rukopis 285">
                <a:extLst>
                  <a:ext uri="{FF2B5EF4-FFF2-40B4-BE49-F238E27FC236}">
                    <a16:creationId xmlns:a16="http://schemas.microsoft.com/office/drawing/2014/main" id="{45CC20E1-3319-4A7B-A3C2-424AD0BFBF25}"/>
                  </a:ext>
                </a:extLst>
              </p14:cNvPr>
              <p14:cNvContentPartPr/>
              <p14:nvPr/>
            </p14:nvContentPartPr>
            <p14:xfrm>
              <a:off x="3146080" y="5513849"/>
              <a:ext cx="873360" cy="529920"/>
            </p14:xfrm>
          </p:contentPart>
        </mc:Choice>
        <mc:Fallback>
          <p:pic>
            <p:nvPicPr>
              <p:cNvPr id="286" name="Rukopis 285">
                <a:extLst>
                  <a:ext uri="{FF2B5EF4-FFF2-40B4-BE49-F238E27FC236}">
                    <a16:creationId xmlns:a16="http://schemas.microsoft.com/office/drawing/2014/main" id="{45CC20E1-3319-4A7B-A3C2-424AD0BFBF25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137440" y="5505209"/>
                <a:ext cx="891000" cy="54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91" name="Rukopis 290">
                <a:extLst>
                  <a:ext uri="{FF2B5EF4-FFF2-40B4-BE49-F238E27FC236}">
                    <a16:creationId xmlns:a16="http://schemas.microsoft.com/office/drawing/2014/main" id="{A2101611-9924-4BED-B618-7E07F150173A}"/>
                  </a:ext>
                </a:extLst>
              </p14:cNvPr>
              <p14:cNvContentPartPr/>
              <p14:nvPr/>
            </p14:nvContentPartPr>
            <p14:xfrm>
              <a:off x="4124560" y="5654249"/>
              <a:ext cx="493200" cy="271800"/>
            </p14:xfrm>
          </p:contentPart>
        </mc:Choice>
        <mc:Fallback>
          <p:pic>
            <p:nvPicPr>
              <p:cNvPr id="291" name="Rukopis 290">
                <a:extLst>
                  <a:ext uri="{FF2B5EF4-FFF2-40B4-BE49-F238E27FC236}">
                    <a16:creationId xmlns:a16="http://schemas.microsoft.com/office/drawing/2014/main" id="{A2101611-9924-4BED-B618-7E07F150173A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115914" y="5645261"/>
                <a:ext cx="510853" cy="2894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04" name="Rukopis 303">
                <a:extLst>
                  <a:ext uri="{FF2B5EF4-FFF2-40B4-BE49-F238E27FC236}">
                    <a16:creationId xmlns:a16="http://schemas.microsoft.com/office/drawing/2014/main" id="{80774E5C-4986-40B2-9600-165551760CDB}"/>
                  </a:ext>
                </a:extLst>
              </p14:cNvPr>
              <p14:cNvContentPartPr/>
              <p14:nvPr/>
            </p14:nvContentPartPr>
            <p14:xfrm>
              <a:off x="5757520" y="5699249"/>
              <a:ext cx="320400" cy="318960"/>
            </p14:xfrm>
          </p:contentPart>
        </mc:Choice>
        <mc:Fallback>
          <p:pic>
            <p:nvPicPr>
              <p:cNvPr id="304" name="Rukopis 303">
                <a:extLst>
                  <a:ext uri="{FF2B5EF4-FFF2-40B4-BE49-F238E27FC236}">
                    <a16:creationId xmlns:a16="http://schemas.microsoft.com/office/drawing/2014/main" id="{80774E5C-4986-40B2-9600-165551760CDB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748520" y="5690259"/>
                <a:ext cx="338040" cy="3365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05" name="Rukopis 304">
                <a:extLst>
                  <a:ext uri="{FF2B5EF4-FFF2-40B4-BE49-F238E27FC236}">
                    <a16:creationId xmlns:a16="http://schemas.microsoft.com/office/drawing/2014/main" id="{8F523CA7-5B97-4438-A932-913D64AE9C18}"/>
                  </a:ext>
                </a:extLst>
              </p14:cNvPr>
              <p14:cNvContentPartPr/>
              <p14:nvPr/>
            </p14:nvContentPartPr>
            <p14:xfrm>
              <a:off x="4763560" y="5684849"/>
              <a:ext cx="877320" cy="300240"/>
            </p14:xfrm>
          </p:contentPart>
        </mc:Choice>
        <mc:Fallback>
          <p:pic>
            <p:nvPicPr>
              <p:cNvPr id="305" name="Rukopis 304">
                <a:extLst>
                  <a:ext uri="{FF2B5EF4-FFF2-40B4-BE49-F238E27FC236}">
                    <a16:creationId xmlns:a16="http://schemas.microsoft.com/office/drawing/2014/main" id="{8F523CA7-5B97-4438-A932-913D64AE9C1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754560" y="5676199"/>
                <a:ext cx="894960" cy="3179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12" name="Rukopis 311">
                <a:extLst>
                  <a:ext uri="{FF2B5EF4-FFF2-40B4-BE49-F238E27FC236}">
                    <a16:creationId xmlns:a16="http://schemas.microsoft.com/office/drawing/2014/main" id="{CD0AA9B8-22C3-4D27-BE03-90853E187207}"/>
                  </a:ext>
                </a:extLst>
              </p14:cNvPr>
              <p14:cNvContentPartPr/>
              <p14:nvPr/>
            </p14:nvContentPartPr>
            <p14:xfrm>
              <a:off x="6493360" y="5754689"/>
              <a:ext cx="452880" cy="291960"/>
            </p14:xfrm>
          </p:contentPart>
        </mc:Choice>
        <mc:Fallback>
          <p:pic>
            <p:nvPicPr>
              <p:cNvPr id="312" name="Rukopis 311">
                <a:extLst>
                  <a:ext uri="{FF2B5EF4-FFF2-40B4-BE49-F238E27FC236}">
                    <a16:creationId xmlns:a16="http://schemas.microsoft.com/office/drawing/2014/main" id="{CD0AA9B8-22C3-4D27-BE03-90853E18720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484720" y="5746038"/>
                <a:ext cx="470520" cy="3096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14" name="Rukopis 313">
                <a:extLst>
                  <a:ext uri="{FF2B5EF4-FFF2-40B4-BE49-F238E27FC236}">
                    <a16:creationId xmlns:a16="http://schemas.microsoft.com/office/drawing/2014/main" id="{A46ED198-71EF-498C-AD01-A4835C2FCD03}"/>
                  </a:ext>
                </a:extLst>
              </p14:cNvPr>
              <p14:cNvContentPartPr/>
              <p14:nvPr/>
            </p14:nvContentPartPr>
            <p14:xfrm>
              <a:off x="7043800" y="5760089"/>
              <a:ext cx="236160" cy="342360"/>
            </p14:xfrm>
          </p:contentPart>
        </mc:Choice>
        <mc:Fallback>
          <p:pic>
            <p:nvPicPr>
              <p:cNvPr id="314" name="Rukopis 313">
                <a:extLst>
                  <a:ext uri="{FF2B5EF4-FFF2-40B4-BE49-F238E27FC236}">
                    <a16:creationId xmlns:a16="http://schemas.microsoft.com/office/drawing/2014/main" id="{A46ED198-71EF-498C-AD01-A4835C2FCD03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034814" y="5751458"/>
                <a:ext cx="253773" cy="3599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15" name="Rukopis 314">
                <a:extLst>
                  <a:ext uri="{FF2B5EF4-FFF2-40B4-BE49-F238E27FC236}">
                    <a16:creationId xmlns:a16="http://schemas.microsoft.com/office/drawing/2014/main" id="{B5D18EAD-AB18-4A30-BF71-F93E9A083A7B}"/>
                  </a:ext>
                </a:extLst>
              </p14:cNvPr>
              <p14:cNvContentPartPr/>
              <p14:nvPr/>
            </p14:nvContentPartPr>
            <p14:xfrm>
              <a:off x="7372480" y="5930729"/>
              <a:ext cx="12240" cy="8280"/>
            </p14:xfrm>
          </p:contentPart>
        </mc:Choice>
        <mc:Fallback>
          <p:pic>
            <p:nvPicPr>
              <p:cNvPr id="315" name="Rukopis 314">
                <a:extLst>
                  <a:ext uri="{FF2B5EF4-FFF2-40B4-BE49-F238E27FC236}">
                    <a16:creationId xmlns:a16="http://schemas.microsoft.com/office/drawing/2014/main" id="{B5D18EAD-AB18-4A30-BF71-F93E9A083A7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363840" y="5921729"/>
                <a:ext cx="29880" cy="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33" name="Rukopis 332">
                <a:extLst>
                  <a:ext uri="{FF2B5EF4-FFF2-40B4-BE49-F238E27FC236}">
                    <a16:creationId xmlns:a16="http://schemas.microsoft.com/office/drawing/2014/main" id="{CF95C8CA-EAD1-496D-8D67-B2E0B3338C42}"/>
                  </a:ext>
                </a:extLst>
              </p14:cNvPr>
              <p14:cNvContentPartPr/>
              <p14:nvPr/>
            </p14:nvContentPartPr>
            <p14:xfrm>
              <a:off x="7487320" y="5501609"/>
              <a:ext cx="1303560" cy="761760"/>
            </p14:xfrm>
          </p:contentPart>
        </mc:Choice>
        <mc:Fallback>
          <p:pic>
            <p:nvPicPr>
              <p:cNvPr id="333" name="Rukopis 332">
                <a:extLst>
                  <a:ext uri="{FF2B5EF4-FFF2-40B4-BE49-F238E27FC236}">
                    <a16:creationId xmlns:a16="http://schemas.microsoft.com/office/drawing/2014/main" id="{CF95C8CA-EAD1-496D-8D67-B2E0B3338C42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478322" y="5492609"/>
                <a:ext cx="1321195" cy="77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37" name="Rukopis 336">
                <a:extLst>
                  <a:ext uri="{FF2B5EF4-FFF2-40B4-BE49-F238E27FC236}">
                    <a16:creationId xmlns:a16="http://schemas.microsoft.com/office/drawing/2014/main" id="{1F3ABF34-C130-47D9-8D3E-8F4D7614AC7C}"/>
                  </a:ext>
                </a:extLst>
              </p14:cNvPr>
              <p14:cNvContentPartPr/>
              <p14:nvPr/>
            </p14:nvContentPartPr>
            <p14:xfrm>
              <a:off x="8042080" y="4641209"/>
              <a:ext cx="1039320" cy="714960"/>
            </p14:xfrm>
          </p:contentPart>
        </mc:Choice>
        <mc:Fallback>
          <p:pic>
            <p:nvPicPr>
              <p:cNvPr id="337" name="Rukopis 336">
                <a:extLst>
                  <a:ext uri="{FF2B5EF4-FFF2-40B4-BE49-F238E27FC236}">
                    <a16:creationId xmlns:a16="http://schemas.microsoft.com/office/drawing/2014/main" id="{1F3ABF34-C130-47D9-8D3E-8F4D7614AC7C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033080" y="4632209"/>
                <a:ext cx="1056960" cy="73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46" name="Rukopis 345">
                <a:extLst>
                  <a:ext uri="{FF2B5EF4-FFF2-40B4-BE49-F238E27FC236}">
                    <a16:creationId xmlns:a16="http://schemas.microsoft.com/office/drawing/2014/main" id="{7474092D-585D-4877-86FC-0708C694436B}"/>
                  </a:ext>
                </a:extLst>
              </p14:cNvPr>
              <p14:cNvContentPartPr/>
              <p14:nvPr/>
            </p14:nvContentPartPr>
            <p14:xfrm>
              <a:off x="9450040" y="5407289"/>
              <a:ext cx="128160" cy="19800"/>
            </p14:xfrm>
          </p:contentPart>
        </mc:Choice>
        <mc:Fallback>
          <p:pic>
            <p:nvPicPr>
              <p:cNvPr id="346" name="Rukopis 345">
                <a:extLst>
                  <a:ext uri="{FF2B5EF4-FFF2-40B4-BE49-F238E27FC236}">
                    <a16:creationId xmlns:a16="http://schemas.microsoft.com/office/drawing/2014/main" id="{7474092D-585D-4877-86FC-0708C694436B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441040" y="5398289"/>
                <a:ext cx="14580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47" name="Rukopis 346">
                <a:extLst>
                  <a:ext uri="{FF2B5EF4-FFF2-40B4-BE49-F238E27FC236}">
                    <a16:creationId xmlns:a16="http://schemas.microsoft.com/office/drawing/2014/main" id="{DE0150D9-3357-4034-AD69-8E73A64D0CC4}"/>
                  </a:ext>
                </a:extLst>
              </p14:cNvPr>
              <p14:cNvContentPartPr/>
              <p14:nvPr/>
            </p14:nvContentPartPr>
            <p14:xfrm>
              <a:off x="9240880" y="4710329"/>
              <a:ext cx="1553400" cy="301680"/>
            </p14:xfrm>
          </p:contentPart>
        </mc:Choice>
        <mc:Fallback>
          <p:pic>
            <p:nvPicPr>
              <p:cNvPr id="347" name="Rukopis 346">
                <a:extLst>
                  <a:ext uri="{FF2B5EF4-FFF2-40B4-BE49-F238E27FC236}">
                    <a16:creationId xmlns:a16="http://schemas.microsoft.com/office/drawing/2014/main" id="{DE0150D9-3357-4034-AD69-8E73A64D0CC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231880" y="4701689"/>
                <a:ext cx="1571040" cy="31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48" name="Rukopis 347">
                <a:extLst>
                  <a:ext uri="{FF2B5EF4-FFF2-40B4-BE49-F238E27FC236}">
                    <a16:creationId xmlns:a16="http://schemas.microsoft.com/office/drawing/2014/main" id="{78B9C16C-88D8-4FD4-BE91-781A86BB4407}"/>
                  </a:ext>
                </a:extLst>
              </p14:cNvPr>
              <p14:cNvContentPartPr/>
              <p14:nvPr/>
            </p14:nvContentPartPr>
            <p14:xfrm>
              <a:off x="9765040" y="5235929"/>
              <a:ext cx="171360" cy="290160"/>
            </p14:xfrm>
          </p:contentPart>
        </mc:Choice>
        <mc:Fallback>
          <p:pic>
            <p:nvPicPr>
              <p:cNvPr id="348" name="Rukopis 347">
                <a:extLst>
                  <a:ext uri="{FF2B5EF4-FFF2-40B4-BE49-F238E27FC236}">
                    <a16:creationId xmlns:a16="http://schemas.microsoft.com/office/drawing/2014/main" id="{78B9C16C-88D8-4FD4-BE91-781A86BB4407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756400" y="5227289"/>
                <a:ext cx="189000" cy="30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52" name="Rukopis 351">
                <a:extLst>
                  <a:ext uri="{FF2B5EF4-FFF2-40B4-BE49-F238E27FC236}">
                    <a16:creationId xmlns:a16="http://schemas.microsoft.com/office/drawing/2014/main" id="{81E5E0A1-F417-4D11-8EBF-29F6618D77D4}"/>
                  </a:ext>
                </a:extLst>
              </p14:cNvPr>
              <p14:cNvContentPartPr/>
              <p14:nvPr/>
            </p14:nvContentPartPr>
            <p14:xfrm>
              <a:off x="10059160" y="5261489"/>
              <a:ext cx="551160" cy="257760"/>
            </p14:xfrm>
          </p:contentPart>
        </mc:Choice>
        <mc:Fallback>
          <p:pic>
            <p:nvPicPr>
              <p:cNvPr id="352" name="Rukopis 351">
                <a:extLst>
                  <a:ext uri="{FF2B5EF4-FFF2-40B4-BE49-F238E27FC236}">
                    <a16:creationId xmlns:a16="http://schemas.microsoft.com/office/drawing/2014/main" id="{81E5E0A1-F417-4D11-8EBF-29F6618D77D4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0050160" y="5252849"/>
                <a:ext cx="568800" cy="27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063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55515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Benada Ludek</dc:creator>
  <cp:lastModifiedBy>Benada Ludek</cp:lastModifiedBy>
  <cp:revision>11</cp:revision>
  <dcterms:created xsi:type="dcterms:W3CDTF">2022-11-22T09:23:19Z</dcterms:created>
  <dcterms:modified xsi:type="dcterms:W3CDTF">2022-11-22T11:04:20Z</dcterms:modified>
</cp:coreProperties>
</file>